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5"/>
  </p:notesMasterIdLst>
  <p:sldIdLst>
    <p:sldId id="256" r:id="rId2"/>
    <p:sldId id="366" r:id="rId3"/>
    <p:sldId id="257" r:id="rId4"/>
    <p:sldId id="367" r:id="rId5"/>
    <p:sldId id="368" r:id="rId6"/>
    <p:sldId id="370" r:id="rId7"/>
    <p:sldId id="371" r:id="rId8"/>
    <p:sldId id="369" r:id="rId9"/>
    <p:sldId id="372" r:id="rId10"/>
    <p:sldId id="373" r:id="rId11"/>
    <p:sldId id="350" r:id="rId12"/>
    <p:sldId id="380" r:id="rId13"/>
    <p:sldId id="375" r:id="rId14"/>
    <p:sldId id="376" r:id="rId15"/>
    <p:sldId id="377" r:id="rId16"/>
    <p:sldId id="378" r:id="rId17"/>
    <p:sldId id="381" r:id="rId18"/>
    <p:sldId id="382" r:id="rId19"/>
    <p:sldId id="383" r:id="rId20"/>
    <p:sldId id="384" r:id="rId21"/>
    <p:sldId id="385" r:id="rId22"/>
    <p:sldId id="386" r:id="rId23"/>
    <p:sldId id="387" r:id="rId24"/>
    <p:sldId id="388" r:id="rId25"/>
    <p:sldId id="389" r:id="rId26"/>
    <p:sldId id="390" r:id="rId27"/>
    <p:sldId id="391" r:id="rId28"/>
    <p:sldId id="406" r:id="rId29"/>
    <p:sldId id="399" r:id="rId30"/>
    <p:sldId id="400" r:id="rId31"/>
    <p:sldId id="401" r:id="rId32"/>
    <p:sldId id="402" r:id="rId33"/>
    <p:sldId id="403" r:id="rId34"/>
    <p:sldId id="404" r:id="rId35"/>
    <p:sldId id="405" r:id="rId36"/>
    <p:sldId id="407" r:id="rId37"/>
    <p:sldId id="409" r:id="rId38"/>
    <p:sldId id="408" r:id="rId39"/>
    <p:sldId id="410" r:id="rId40"/>
    <p:sldId id="392" r:id="rId41"/>
    <p:sldId id="393" r:id="rId42"/>
    <p:sldId id="394" r:id="rId43"/>
    <p:sldId id="395"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3" autoAdjust="0"/>
  </p:normalViewPr>
  <p:slideViewPr>
    <p:cSldViewPr>
      <p:cViewPr varScale="1">
        <p:scale>
          <a:sx n="76" d="100"/>
          <a:sy n="76" d="100"/>
        </p:scale>
        <p:origin x="-97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EC93309-7254-4567-8F0E-B9B24AB9D0AA}" type="slidenum">
              <a:rPr lang="en-US"/>
              <a:pPr>
                <a:defRPr/>
              </a:pPr>
              <a:t>‹#›</a:t>
            </a:fld>
            <a:endParaRPr lang="en-US"/>
          </a:p>
        </p:txBody>
      </p:sp>
    </p:spTree>
    <p:extLst>
      <p:ext uri="{BB962C8B-B14F-4D97-AF65-F5344CB8AC3E}">
        <p14:creationId xmlns:p14="http://schemas.microsoft.com/office/powerpoint/2010/main" val="1048839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624E6F9-3A8D-4003-B52A-0888817EDB40}" type="slidenum">
              <a:rPr lang="en-US" smtClean="0">
                <a:latin typeface="Arial" charset="0"/>
              </a:rPr>
              <a:pPr/>
              <a:t>1</a:t>
            </a:fld>
            <a:endParaRPr lang="en-US" smtClean="0">
              <a:latin typeface="Arial"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F81BC33-EE17-42CF-89BB-5D3D969AEF8E}" type="slidenum">
              <a:rPr lang="en-US" smtClean="0">
                <a:latin typeface="Arial" charset="0"/>
              </a:rPr>
              <a:pPr/>
              <a:t>35</a:t>
            </a:fld>
            <a:endParaRPr lang="en-US" smtClean="0">
              <a:latin typeface="Arial" charset="0"/>
            </a:endParaRPr>
          </a:p>
        </p:txBody>
      </p:sp>
      <p:sp>
        <p:nvSpPr>
          <p:cNvPr id="58371" name="Rectangle 2"/>
          <p:cNvSpPr>
            <a:spLocks noChangeArrowheads="1" noTextEdit="1"/>
          </p:cNvSpPr>
          <p:nvPr>
            <p:ph type="sldImg"/>
          </p:nvPr>
        </p:nvSpPr>
        <p:spPr>
          <a:xfrm>
            <a:off x="1150938" y="692150"/>
            <a:ext cx="4556125" cy="3416300"/>
          </a:xfrm>
          <a:ln cap="flat"/>
        </p:spPr>
      </p:sp>
      <p:sp>
        <p:nvSpPr>
          <p:cNvPr id="583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6010016-D1C8-4E8B-9A8E-82BCE2A073B7}" type="slidenum">
              <a:rPr lang="en-US" smtClean="0">
                <a:latin typeface="Arial" charset="0"/>
              </a:rPr>
              <a:pPr/>
              <a:t>3</a:t>
            </a:fld>
            <a:endParaRPr lang="en-US" smtClean="0">
              <a:latin typeface="Arial"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B7C8468-3266-4F25-A649-93D1191E8C77}" type="slidenum">
              <a:rPr lang="en-US" smtClean="0">
                <a:latin typeface="Arial" charset="0"/>
              </a:rPr>
              <a:pPr/>
              <a:t>28</a:t>
            </a:fld>
            <a:endParaRPr lang="en-US" smtClean="0">
              <a:latin typeface="Arial" charset="0"/>
            </a:endParaRPr>
          </a:p>
        </p:txBody>
      </p:sp>
      <p:sp>
        <p:nvSpPr>
          <p:cNvPr id="51203" name="Rectangle 2"/>
          <p:cNvSpPr>
            <a:spLocks noChangeArrowheads="1" noTextEdit="1"/>
          </p:cNvSpPr>
          <p:nvPr>
            <p:ph type="sldImg"/>
          </p:nvPr>
        </p:nvSpPr>
        <p:spPr>
          <a:xfrm>
            <a:off x="1150938" y="692150"/>
            <a:ext cx="4556125" cy="3416300"/>
          </a:xfrm>
          <a:ln cap="flat"/>
        </p:spPr>
      </p:sp>
      <p:sp>
        <p:nvSpPr>
          <p:cNvPr id="512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E907DA1-198F-4022-AD97-011F7DBF2EC7}" type="slidenum">
              <a:rPr lang="en-US" smtClean="0">
                <a:latin typeface="Arial" charset="0"/>
              </a:rPr>
              <a:pPr/>
              <a:t>29</a:t>
            </a:fld>
            <a:endParaRPr lang="en-US" smtClean="0">
              <a:latin typeface="Arial" charset="0"/>
            </a:endParaRPr>
          </a:p>
        </p:txBody>
      </p:sp>
      <p:sp>
        <p:nvSpPr>
          <p:cNvPr id="52227" name="Rectangle 2"/>
          <p:cNvSpPr>
            <a:spLocks noChangeArrowheads="1" noTextEdit="1"/>
          </p:cNvSpPr>
          <p:nvPr>
            <p:ph type="sldImg"/>
          </p:nvPr>
        </p:nvSpPr>
        <p:spPr>
          <a:xfrm>
            <a:off x="1150938" y="692150"/>
            <a:ext cx="4556125" cy="3416300"/>
          </a:xfrm>
          <a:ln cap="flat"/>
        </p:spPr>
      </p:sp>
      <p:sp>
        <p:nvSpPr>
          <p:cNvPr id="522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905D670-4852-432B-A28C-D657B351EF3D}" type="slidenum">
              <a:rPr lang="en-US" smtClean="0">
                <a:latin typeface="Arial" charset="0"/>
              </a:rPr>
              <a:pPr/>
              <a:t>30</a:t>
            </a:fld>
            <a:endParaRPr lang="en-US" smtClean="0">
              <a:latin typeface="Arial" charset="0"/>
            </a:endParaRPr>
          </a:p>
        </p:txBody>
      </p:sp>
      <p:sp>
        <p:nvSpPr>
          <p:cNvPr id="53251" name="Rectangle 2"/>
          <p:cNvSpPr>
            <a:spLocks noChangeArrowheads="1" noTextEdit="1"/>
          </p:cNvSpPr>
          <p:nvPr>
            <p:ph type="sldImg"/>
          </p:nvPr>
        </p:nvSpPr>
        <p:spPr>
          <a:xfrm>
            <a:off x="1150938" y="692150"/>
            <a:ext cx="4556125" cy="3416300"/>
          </a:xfrm>
          <a:ln cap="flat"/>
        </p:spPr>
      </p:sp>
      <p:sp>
        <p:nvSpPr>
          <p:cNvPr id="532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5542A6F-AFA8-44C6-A82C-983ADB04CFC3}" type="slidenum">
              <a:rPr lang="en-US" smtClean="0">
                <a:latin typeface="Arial" charset="0"/>
              </a:rPr>
              <a:pPr/>
              <a:t>31</a:t>
            </a:fld>
            <a:endParaRPr lang="en-US" smtClean="0">
              <a:latin typeface="Arial" charset="0"/>
            </a:endParaRPr>
          </a:p>
        </p:txBody>
      </p:sp>
      <p:sp>
        <p:nvSpPr>
          <p:cNvPr id="54275" name="Rectangle 2"/>
          <p:cNvSpPr>
            <a:spLocks noChangeArrowheads="1" noTextEdit="1"/>
          </p:cNvSpPr>
          <p:nvPr>
            <p:ph type="sldImg"/>
          </p:nvPr>
        </p:nvSpPr>
        <p:spPr>
          <a:xfrm>
            <a:off x="1150938" y="692150"/>
            <a:ext cx="4556125" cy="3416300"/>
          </a:xfrm>
          <a:ln cap="flat"/>
        </p:spPr>
      </p:sp>
      <p:sp>
        <p:nvSpPr>
          <p:cNvPr id="542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B495EBD-B177-481E-90EA-1235D70B8A76}" type="slidenum">
              <a:rPr lang="en-US" smtClean="0">
                <a:latin typeface="Arial" charset="0"/>
              </a:rPr>
              <a:pPr/>
              <a:t>32</a:t>
            </a:fld>
            <a:endParaRPr lang="en-US" smtClean="0">
              <a:latin typeface="Arial" charset="0"/>
            </a:endParaRPr>
          </a:p>
        </p:txBody>
      </p:sp>
      <p:sp>
        <p:nvSpPr>
          <p:cNvPr id="55299" name="Rectangle 2"/>
          <p:cNvSpPr>
            <a:spLocks noChangeArrowheads="1" noTextEdit="1"/>
          </p:cNvSpPr>
          <p:nvPr>
            <p:ph type="sldImg"/>
          </p:nvPr>
        </p:nvSpPr>
        <p:spPr>
          <a:xfrm>
            <a:off x="1150938" y="692150"/>
            <a:ext cx="4556125" cy="3416300"/>
          </a:xfrm>
          <a:ln cap="flat"/>
        </p:spPr>
      </p:sp>
      <p:sp>
        <p:nvSpPr>
          <p:cNvPr id="553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7408481-6252-4A7C-81D9-5AD02F8D6321}" type="slidenum">
              <a:rPr lang="en-US" smtClean="0">
                <a:latin typeface="Arial" charset="0"/>
              </a:rPr>
              <a:pPr/>
              <a:t>33</a:t>
            </a:fld>
            <a:endParaRPr lang="en-US" smtClean="0">
              <a:latin typeface="Arial" charset="0"/>
            </a:endParaRPr>
          </a:p>
        </p:txBody>
      </p:sp>
      <p:sp>
        <p:nvSpPr>
          <p:cNvPr id="56323" name="Rectangle 2"/>
          <p:cNvSpPr>
            <a:spLocks noChangeArrowheads="1" noTextEdit="1"/>
          </p:cNvSpPr>
          <p:nvPr>
            <p:ph type="sldImg"/>
          </p:nvPr>
        </p:nvSpPr>
        <p:spPr>
          <a:xfrm>
            <a:off x="1150938" y="692150"/>
            <a:ext cx="4556125" cy="3416300"/>
          </a:xfrm>
          <a:ln cap="flat"/>
        </p:spPr>
      </p:sp>
      <p:sp>
        <p:nvSpPr>
          <p:cNvPr id="563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C049970-D386-43D0-AB02-3B7F829A70C9}" type="slidenum">
              <a:rPr lang="en-US" smtClean="0">
                <a:latin typeface="Arial" charset="0"/>
              </a:rPr>
              <a:pPr/>
              <a:t>34</a:t>
            </a:fld>
            <a:endParaRPr lang="en-US" smtClean="0">
              <a:latin typeface="Arial" charset="0"/>
            </a:endParaRPr>
          </a:p>
        </p:txBody>
      </p:sp>
      <p:sp>
        <p:nvSpPr>
          <p:cNvPr id="57347" name="Rectangle 2"/>
          <p:cNvSpPr>
            <a:spLocks noChangeArrowheads="1" noTextEdit="1"/>
          </p:cNvSpPr>
          <p:nvPr>
            <p:ph type="sldImg"/>
          </p:nvPr>
        </p:nvSpPr>
        <p:spPr>
          <a:xfrm>
            <a:off x="1150938" y="692150"/>
            <a:ext cx="4556125" cy="3416300"/>
          </a:xfrm>
          <a:ln cap="flat"/>
        </p:spPr>
      </p:sp>
      <p:sp>
        <p:nvSpPr>
          <p:cNvPr id="573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4"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B930A99B-48ED-46B3-8B5C-BA8DB27348BC}" type="slidenum">
              <a:rPr lang="en-US"/>
              <a:pPr>
                <a:defRPr/>
              </a:pPr>
              <a:t>‹#›</a:t>
            </a:fld>
            <a:endParaRPr lang="en-US"/>
          </a:p>
        </p:txBody>
      </p:sp>
    </p:spTree>
    <p:extLst>
      <p:ext uri="{BB962C8B-B14F-4D97-AF65-F5344CB8AC3E}">
        <p14:creationId xmlns:p14="http://schemas.microsoft.com/office/powerpoint/2010/main" val="19088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8308D-02B3-4256-B78E-5BBADCFBB754}" type="slidenum">
              <a:rPr lang="en-US"/>
              <a:pPr>
                <a:defRPr/>
              </a:pPr>
              <a:t>‹#›</a:t>
            </a:fld>
            <a:endParaRPr lang="en-US"/>
          </a:p>
        </p:txBody>
      </p:sp>
    </p:spTree>
    <p:extLst>
      <p:ext uri="{BB962C8B-B14F-4D97-AF65-F5344CB8AC3E}">
        <p14:creationId xmlns:p14="http://schemas.microsoft.com/office/powerpoint/2010/main" val="204189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AC61BC-0B0D-4F94-883A-3F309E90A5AB}" type="slidenum">
              <a:rPr lang="en-US"/>
              <a:pPr>
                <a:defRPr/>
              </a:pPr>
              <a:t>‹#›</a:t>
            </a:fld>
            <a:endParaRPr lang="en-US"/>
          </a:p>
        </p:txBody>
      </p:sp>
    </p:spTree>
    <p:extLst>
      <p:ext uri="{BB962C8B-B14F-4D97-AF65-F5344CB8AC3E}">
        <p14:creationId xmlns:p14="http://schemas.microsoft.com/office/powerpoint/2010/main" val="395225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1280F-CA2F-4E50-A0F1-41AA50B403B0}" type="slidenum">
              <a:rPr lang="en-US"/>
              <a:pPr>
                <a:defRPr/>
              </a:pPr>
              <a:t>‹#›</a:t>
            </a:fld>
            <a:endParaRPr lang="en-US"/>
          </a:p>
        </p:txBody>
      </p:sp>
    </p:spTree>
    <p:extLst>
      <p:ext uri="{BB962C8B-B14F-4D97-AF65-F5344CB8AC3E}">
        <p14:creationId xmlns:p14="http://schemas.microsoft.com/office/powerpoint/2010/main" val="174141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92198-0C7D-49F2-8483-12BE7313CE3A}" type="slidenum">
              <a:rPr lang="en-US"/>
              <a:pPr>
                <a:defRPr/>
              </a:pPr>
              <a:t>‹#›</a:t>
            </a:fld>
            <a:endParaRPr lang="en-US"/>
          </a:p>
        </p:txBody>
      </p:sp>
    </p:spTree>
    <p:extLst>
      <p:ext uri="{BB962C8B-B14F-4D97-AF65-F5344CB8AC3E}">
        <p14:creationId xmlns:p14="http://schemas.microsoft.com/office/powerpoint/2010/main" val="239712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91499C-3776-4CA7-8A11-25BD42E4D23D}" type="slidenum">
              <a:rPr lang="en-US"/>
              <a:pPr>
                <a:defRPr/>
              </a:pPr>
              <a:t>‹#›</a:t>
            </a:fld>
            <a:endParaRPr lang="en-US"/>
          </a:p>
        </p:txBody>
      </p:sp>
    </p:spTree>
    <p:extLst>
      <p:ext uri="{BB962C8B-B14F-4D97-AF65-F5344CB8AC3E}">
        <p14:creationId xmlns:p14="http://schemas.microsoft.com/office/powerpoint/2010/main" val="145802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685620-D940-418E-BA6E-856A9F744B0F}" type="slidenum">
              <a:rPr lang="en-US"/>
              <a:pPr>
                <a:defRPr/>
              </a:pPr>
              <a:t>‹#›</a:t>
            </a:fld>
            <a:endParaRPr lang="en-US"/>
          </a:p>
        </p:txBody>
      </p:sp>
    </p:spTree>
    <p:extLst>
      <p:ext uri="{BB962C8B-B14F-4D97-AF65-F5344CB8AC3E}">
        <p14:creationId xmlns:p14="http://schemas.microsoft.com/office/powerpoint/2010/main" val="16846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E42878-F618-4AF1-82EC-EB61CB3583CC}" type="slidenum">
              <a:rPr lang="en-US"/>
              <a:pPr>
                <a:defRPr/>
              </a:pPr>
              <a:t>‹#›</a:t>
            </a:fld>
            <a:endParaRPr lang="en-US"/>
          </a:p>
        </p:txBody>
      </p:sp>
    </p:spTree>
    <p:extLst>
      <p:ext uri="{BB962C8B-B14F-4D97-AF65-F5344CB8AC3E}">
        <p14:creationId xmlns:p14="http://schemas.microsoft.com/office/powerpoint/2010/main" val="175992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60779-9971-4975-85BA-7500A04AC441}" type="slidenum">
              <a:rPr lang="en-US"/>
              <a:pPr>
                <a:defRPr/>
              </a:pPr>
              <a:t>‹#›</a:t>
            </a:fld>
            <a:endParaRPr lang="en-US"/>
          </a:p>
        </p:txBody>
      </p:sp>
    </p:spTree>
    <p:extLst>
      <p:ext uri="{BB962C8B-B14F-4D97-AF65-F5344CB8AC3E}">
        <p14:creationId xmlns:p14="http://schemas.microsoft.com/office/powerpoint/2010/main" val="241662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422647-17FD-4884-81C2-F0BB4FBFA193}" type="slidenum">
              <a:rPr lang="en-US"/>
              <a:pPr>
                <a:defRPr/>
              </a:pPr>
              <a:t>‹#›</a:t>
            </a:fld>
            <a:endParaRPr lang="en-US"/>
          </a:p>
        </p:txBody>
      </p:sp>
    </p:spTree>
    <p:extLst>
      <p:ext uri="{BB962C8B-B14F-4D97-AF65-F5344CB8AC3E}">
        <p14:creationId xmlns:p14="http://schemas.microsoft.com/office/powerpoint/2010/main" val="35087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95BFF-37A1-4347-AFB5-E428FC63A759}" type="slidenum">
              <a:rPr lang="en-US"/>
              <a:pPr>
                <a:defRPr/>
              </a:pPr>
              <a:t>‹#›</a:t>
            </a:fld>
            <a:endParaRPr lang="en-US"/>
          </a:p>
        </p:txBody>
      </p:sp>
    </p:spTree>
    <p:extLst>
      <p:ext uri="{BB962C8B-B14F-4D97-AF65-F5344CB8AC3E}">
        <p14:creationId xmlns:p14="http://schemas.microsoft.com/office/powerpoint/2010/main" val="299592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2294"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13AEE257-A4A6-4B14-BDB6-7BD03E9A7A85}"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Deborah%20Dogancay\Documents\debbie_files\Aug2009Temp\IB_new\04_bonding\jamesbond.mp3" TargetMode="External"/><Relationship Id="rId6" Type="http://schemas.openxmlformats.org/officeDocument/2006/relationships/image" Target="../media/image2.png"/><Relationship Id="rId5" Type="http://schemas.openxmlformats.org/officeDocument/2006/relationships/hyperlink" Target="file:///C:\Documents%20and%20Settings\Rick\Desktop\jamesbond.ra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http://www.chemguide.co.uk/atoms/structures/sio2.GIF"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t2.gstatic.com/images?q=tbn:yEDC6wCQ_uv10M:http://www.daviddarling.info/images/metallic_bond.jpg&amp;t=1"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nanowiz.tripod.com/sisteps/fcccube.gif"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0"/>
            <a:ext cx="7772400" cy="1066800"/>
          </a:xfrm>
        </p:spPr>
        <p:txBody>
          <a:bodyPr/>
          <a:lstStyle/>
          <a:p>
            <a:pPr eaLnBrk="1" hangingPunct="1"/>
            <a:r>
              <a:rPr lang="en-US" i="1" smtClean="0">
                <a:latin typeface="Berlin Sans FB" pitchFamily="34" charset="0"/>
              </a:rPr>
              <a:t>Unit 04: BONDING</a:t>
            </a:r>
          </a:p>
        </p:txBody>
      </p:sp>
      <p:sp>
        <p:nvSpPr>
          <p:cNvPr id="3075" name="Rectangle 3"/>
          <p:cNvSpPr>
            <a:spLocks noGrp="1" noChangeArrowheads="1"/>
          </p:cNvSpPr>
          <p:nvPr>
            <p:ph type="subTitle" idx="1"/>
          </p:nvPr>
        </p:nvSpPr>
        <p:spPr>
          <a:xfrm>
            <a:off x="228600" y="3270250"/>
            <a:ext cx="6400800" cy="2209800"/>
          </a:xfrm>
        </p:spPr>
        <p:txBody>
          <a:bodyPr/>
          <a:lstStyle/>
          <a:p>
            <a:pPr algn="l" eaLnBrk="1" hangingPunct="1"/>
            <a:r>
              <a:rPr lang="en-US" sz="2200" b="1" smtClean="0"/>
              <a:t>IB Topics 4 &amp; 14</a:t>
            </a:r>
            <a:r>
              <a:rPr lang="en-US" sz="2200" smtClean="0"/>
              <a:t/>
            </a:r>
            <a:br>
              <a:rPr lang="en-US" sz="2200" smtClean="0"/>
            </a:br>
            <a:r>
              <a:rPr lang="en-US" sz="1600" b="1" smtClean="0"/>
              <a:t>Text:</a:t>
            </a:r>
            <a:r>
              <a:rPr lang="en-US" sz="1600" smtClean="0"/>
              <a:t> Ch 8 (all except sections 4,5 &amp; 8)</a:t>
            </a:r>
            <a:br>
              <a:rPr lang="en-US" sz="1600" smtClean="0"/>
            </a:br>
            <a:r>
              <a:rPr lang="en-US" sz="1600" smtClean="0"/>
              <a:t>Ch 9.1 &amp; 9.5</a:t>
            </a:r>
            <a:br>
              <a:rPr lang="en-US" sz="1600" smtClean="0"/>
            </a:br>
            <a:r>
              <a:rPr lang="en-US" sz="1600" smtClean="0"/>
              <a:t>Ch 10.1-10.7</a:t>
            </a:r>
          </a:p>
        </p:txBody>
      </p:sp>
      <p:pic>
        <p:nvPicPr>
          <p:cNvPr id="3076" name="Picture 5" descr="C:\Users\DEBORA~1\AppData\Local\Temp\SNAGHTML1fd86c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33750"/>
            <a:ext cx="23812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a:hlinkClick r:id="rId5" action="ppaction://program"/>
          </p:cNvPr>
          <p:cNvSpPr>
            <a:spLocks noChangeArrowheads="1"/>
          </p:cNvSpPr>
          <p:nvPr/>
        </p:nvSpPr>
        <p:spPr bwMode="auto">
          <a:xfrm>
            <a:off x="2438400" y="4191000"/>
            <a:ext cx="4724400" cy="1447800"/>
          </a:xfrm>
          <a:prstGeom prst="wedgeRoundRectCallout">
            <a:avLst>
              <a:gd name="adj1" fmla="val 60464"/>
              <a:gd name="adj2" fmla="val -15601"/>
              <a:gd name="adj3" fmla="val 16667"/>
            </a:avLst>
          </a:prstGeom>
          <a:solidFill>
            <a:schemeClr val="accent5">
              <a:lumMod val="75000"/>
            </a:schemeClr>
          </a:solidFill>
          <a:ln w="9525">
            <a:solidFill>
              <a:schemeClr val="tx1"/>
            </a:solidFill>
            <a:miter lim="800000"/>
            <a:headEnd/>
            <a:tailEnd/>
          </a:ln>
          <a:effectLst/>
        </p:spPr>
        <p:txBody>
          <a:bodyPr/>
          <a:lstStyle/>
          <a:p>
            <a:pPr algn="ctr">
              <a:defRPr/>
            </a:pPr>
            <a:r>
              <a:rPr lang="en-US" sz="3200" dirty="0"/>
              <a:t>My Name is Bond.  Chemical Bond</a:t>
            </a:r>
          </a:p>
        </p:txBody>
      </p:sp>
      <p:pic>
        <p:nvPicPr>
          <p:cNvPr id="3078" name="Picture 7" descr="C:\Users\DEBORA~1\AppData\Local\Temp\SNAGHTML1fde38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959475"/>
            <a:ext cx="1371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amesbond.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81000" y="6248400"/>
            <a:ext cx="3349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50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t>Silica</a:t>
            </a:r>
          </a:p>
        </p:txBody>
      </p:sp>
      <p:sp>
        <p:nvSpPr>
          <p:cNvPr id="13315" name="Content Placeholder 2"/>
          <p:cNvSpPr>
            <a:spLocks noGrp="1"/>
          </p:cNvSpPr>
          <p:nvPr>
            <p:ph idx="1"/>
          </p:nvPr>
        </p:nvSpPr>
        <p:spPr>
          <a:xfrm>
            <a:off x="457200" y="1600200"/>
            <a:ext cx="5943600" cy="4530725"/>
          </a:xfrm>
        </p:spPr>
        <p:txBody>
          <a:bodyPr/>
          <a:lstStyle/>
          <a:p>
            <a:r>
              <a:rPr lang="en-US" sz="2600" smtClean="0"/>
              <a:t>Silicon dioxide (</a:t>
            </a:r>
            <a:r>
              <a:rPr lang="en-US" sz="2600" b="1" smtClean="0"/>
              <a:t>SiO</a:t>
            </a:r>
            <a:r>
              <a:rPr lang="en-US" sz="2600" b="1" baseline="-25000" smtClean="0"/>
              <a:t>2</a:t>
            </a:r>
            <a:r>
              <a:rPr lang="en-US" sz="2600" smtClean="0"/>
              <a:t>), commonly known as silica or </a:t>
            </a:r>
            <a:r>
              <a:rPr lang="en-US" sz="2600" b="1" smtClean="0"/>
              <a:t>quartz</a:t>
            </a:r>
            <a:r>
              <a:rPr lang="en-US" sz="2600" smtClean="0"/>
              <a:t>, also forms a giant covalent structure.  </a:t>
            </a:r>
          </a:p>
          <a:p>
            <a:r>
              <a:rPr lang="en-US" sz="2600" smtClean="0"/>
              <a:t>This is a similar tetrahedrally bonded structure, but here the bonds are between Si and O.  </a:t>
            </a:r>
          </a:p>
          <a:p>
            <a:r>
              <a:rPr lang="en-US" sz="2600" smtClean="0"/>
              <a:t>Each Si atom is covalently bonded to four oxygen atoms, and each O to two Si atoms.</a:t>
            </a:r>
          </a:p>
          <a:p>
            <a:endParaRPr lang="en-US" smtClean="0"/>
          </a:p>
        </p:txBody>
      </p:sp>
      <p:pic>
        <p:nvPicPr>
          <p:cNvPr id="12292" name="Picture 2" descr="http://www.chemguide.co.uk/atoms/structures/sio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29400" y="2951163"/>
            <a:ext cx="21907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SiO</a:t>
            </a:r>
            <a:r>
              <a:rPr lang="en-US" baseline="-25000" smtClean="0"/>
              <a:t>2</a:t>
            </a:r>
          </a:p>
        </p:txBody>
      </p:sp>
      <p:sp>
        <p:nvSpPr>
          <p:cNvPr id="13315" name="Rectangle 3"/>
          <p:cNvSpPr>
            <a:spLocks noGrp="1" noChangeArrowheads="1"/>
          </p:cNvSpPr>
          <p:nvPr>
            <p:ph type="body" idx="1"/>
          </p:nvPr>
        </p:nvSpPr>
        <p:spPr>
          <a:xfrm>
            <a:off x="457200" y="1600200"/>
            <a:ext cx="6400800" cy="609600"/>
          </a:xfrm>
        </p:spPr>
        <p:txBody>
          <a:bodyPr/>
          <a:lstStyle/>
          <a:p>
            <a:pPr eaLnBrk="1" hangingPunct="1"/>
            <a:r>
              <a:rPr lang="en-US" smtClean="0"/>
              <a:t>Silica, quartz, glass</a:t>
            </a:r>
          </a:p>
        </p:txBody>
      </p:sp>
      <p:pic>
        <p:nvPicPr>
          <p:cNvPr id="13316" name="Picture 5" descr="200px-Glass_tetrahe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713" y="3521075"/>
            <a:ext cx="1905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DuneBlan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5257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File:SiO2 - Glas - 2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209800"/>
            <a:ext cx="33274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descr="quartz-watch-crys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813" y="2347913"/>
            <a:ext cx="12954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descr="amethyst%20pal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67113"/>
            <a:ext cx="120967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Content Placeholder 2"/>
          <p:cNvSpPr txBox="1">
            <a:spLocks/>
          </p:cNvSpPr>
          <p:nvPr/>
        </p:nvSpPr>
        <p:spPr bwMode="auto">
          <a:xfrm>
            <a:off x="2247900" y="685800"/>
            <a:ext cx="636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lvl="2" algn="ctr">
              <a:spcBef>
                <a:spcPct val="20000"/>
              </a:spcBef>
              <a:buClr>
                <a:schemeClr val="bg2"/>
              </a:buClr>
              <a:buSzPct val="75000"/>
              <a:buFont typeface="Wingdings" pitchFamily="2" charset="2"/>
              <a:buNone/>
            </a:pPr>
            <a:r>
              <a:rPr lang="en-US" sz="3600" i="1">
                <a:solidFill>
                  <a:srgbClr val="002060"/>
                </a:solidFill>
              </a:rPr>
              <a:t>Si: geology :: C : biology</a:t>
            </a:r>
          </a:p>
          <a:p>
            <a:pPr>
              <a:spcBef>
                <a:spcPct val="20000"/>
              </a:spcBef>
              <a:buClr>
                <a:schemeClr val="bg2"/>
              </a:buClr>
              <a:buSzPct val="75000"/>
              <a:buFont typeface="Wingdings" pitchFamily="2" charset="2"/>
              <a:buChar char="p"/>
            </a:pPr>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en-US" smtClean="0"/>
              <a:t>Metallic Bonding</a:t>
            </a:r>
          </a:p>
        </p:txBody>
      </p:sp>
      <p:sp>
        <p:nvSpPr>
          <p:cNvPr id="14339" name="Subtitle 2"/>
          <p:cNvSpPr>
            <a:spLocks noGrp="1"/>
          </p:cNvSpPr>
          <p:nvPr>
            <p:ph type="subTitle" idx="1"/>
          </p:nvPr>
        </p:nvSpPr>
        <p:spPr/>
        <p:txBody>
          <a:bodyPr/>
          <a:lstStyle/>
          <a:p>
            <a:endParaRPr lang="en-US" smtClean="0"/>
          </a:p>
        </p:txBody>
      </p:sp>
      <p:pic>
        <p:nvPicPr>
          <p:cNvPr id="14340" name="Picture 2" descr="http://www.petervaldivia.com/eso/metals/imagen/MixedMetals(mayFranInt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52800"/>
            <a:ext cx="4762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t>Metallic Bonding</a:t>
            </a:r>
          </a:p>
        </p:txBody>
      </p:sp>
      <p:sp>
        <p:nvSpPr>
          <p:cNvPr id="15363" name="Content Placeholder 2"/>
          <p:cNvSpPr>
            <a:spLocks noGrp="1"/>
          </p:cNvSpPr>
          <p:nvPr>
            <p:ph idx="1"/>
          </p:nvPr>
        </p:nvSpPr>
        <p:spPr/>
        <p:txBody>
          <a:bodyPr/>
          <a:lstStyle/>
          <a:p>
            <a:r>
              <a:rPr lang="en-US" smtClean="0"/>
              <a:t>The valence electrons in metals become detached from the individual atoms so that metals consist of a close packed lattice of positive ions in a sea of delocalized electrons.</a:t>
            </a:r>
          </a:p>
          <a:p>
            <a:endParaRPr lang="en-US" smtClean="0"/>
          </a:p>
        </p:txBody>
      </p:sp>
      <p:pic>
        <p:nvPicPr>
          <p:cNvPr id="153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38600"/>
            <a:ext cx="31321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t>Metallic Bonding</a:t>
            </a:r>
          </a:p>
        </p:txBody>
      </p:sp>
      <p:sp>
        <p:nvSpPr>
          <p:cNvPr id="16387" name="Content Placeholder 2"/>
          <p:cNvSpPr>
            <a:spLocks noGrp="1"/>
          </p:cNvSpPr>
          <p:nvPr>
            <p:ph idx="1"/>
          </p:nvPr>
        </p:nvSpPr>
        <p:spPr/>
        <p:txBody>
          <a:bodyPr/>
          <a:lstStyle/>
          <a:p>
            <a:r>
              <a:rPr lang="en-US" smtClean="0"/>
              <a:t>A metallic bond is the attraction that two neighboring positive ions have for the delocalized electrons between them.</a:t>
            </a:r>
          </a:p>
          <a:p>
            <a:endParaRPr lang="en-US" smtClean="0"/>
          </a:p>
        </p:txBody>
      </p:sp>
      <p:pic>
        <p:nvPicPr>
          <p:cNvPr id="16388" name="Picture 2" descr="http://t2.gstatic.com/images?q=tbn:yEDC6wCQ_uv10M:http://www.daviddarling.info/images/metallic_bond.jpg&amp;t=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19400" y="3124200"/>
            <a:ext cx="3468688"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t>Metallic Bonding</a:t>
            </a:r>
          </a:p>
        </p:txBody>
      </p:sp>
      <p:sp>
        <p:nvSpPr>
          <p:cNvPr id="17411" name="Content Placeholder 2"/>
          <p:cNvSpPr>
            <a:spLocks noGrp="1"/>
          </p:cNvSpPr>
          <p:nvPr>
            <p:ph idx="1"/>
          </p:nvPr>
        </p:nvSpPr>
        <p:spPr>
          <a:xfrm>
            <a:off x="457200" y="1600200"/>
            <a:ext cx="5943600" cy="4530725"/>
          </a:xfrm>
        </p:spPr>
        <p:txBody>
          <a:bodyPr/>
          <a:lstStyle/>
          <a:p>
            <a:r>
              <a:rPr lang="en-US" sz="2400" smtClean="0"/>
              <a:t>Metals are </a:t>
            </a:r>
            <a:r>
              <a:rPr lang="en-US" sz="2400" b="1" u="sng" smtClean="0"/>
              <a:t>malleable</a:t>
            </a:r>
            <a:r>
              <a:rPr lang="en-US" sz="2400" smtClean="0"/>
              <a:t> --- they can be bent and reshaped under pressure.</a:t>
            </a:r>
            <a:br>
              <a:rPr lang="en-US" sz="2400" smtClean="0"/>
            </a:br>
            <a:endParaRPr lang="en-US" sz="2400" smtClean="0"/>
          </a:p>
          <a:p>
            <a:r>
              <a:rPr lang="en-US" sz="2400" smtClean="0"/>
              <a:t>They are also </a:t>
            </a:r>
            <a:r>
              <a:rPr lang="en-US" sz="2400" b="1" u="sng" smtClean="0"/>
              <a:t>ductile</a:t>
            </a:r>
            <a:r>
              <a:rPr lang="en-US" sz="2400" smtClean="0"/>
              <a:t> --- they can be drawn out into a wire.   </a:t>
            </a:r>
            <a:br>
              <a:rPr lang="en-US" sz="2400" smtClean="0"/>
            </a:br>
            <a:endParaRPr lang="en-US" sz="2400" smtClean="0"/>
          </a:p>
          <a:p>
            <a:r>
              <a:rPr lang="en-US" sz="2400" smtClean="0"/>
              <a:t>Metals are malleable and ductile because the close-packed layers of positive ions can slide over each other without breaking more bonds than are made.</a:t>
            </a:r>
          </a:p>
          <a:p>
            <a:endParaRPr lang="en-US" smtClean="0"/>
          </a:p>
        </p:txBody>
      </p:sp>
      <p:pic>
        <p:nvPicPr>
          <p:cNvPr id="17412" name="Picture 4" descr="http://propertiesofmetals.com/wp-content/uploads/2009/09/Malleability-mechanical-properties-of-met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4765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t>Metallic Bonding</a:t>
            </a:r>
          </a:p>
        </p:txBody>
      </p:sp>
      <p:sp>
        <p:nvSpPr>
          <p:cNvPr id="18435" name="Content Placeholder 2"/>
          <p:cNvSpPr>
            <a:spLocks noGrp="1"/>
          </p:cNvSpPr>
          <p:nvPr>
            <p:ph idx="1"/>
          </p:nvPr>
        </p:nvSpPr>
        <p:spPr/>
        <p:txBody>
          <a:bodyPr/>
          <a:lstStyle/>
          <a:p>
            <a:r>
              <a:rPr lang="en-US" smtClean="0"/>
              <a:t>Impurities added to the metal disturb the lattice and make the metal less malleable and ductile.  This is why alloys are harder than the pure metals from which they are made.</a:t>
            </a:r>
          </a:p>
          <a:p>
            <a:endParaRPr lang="en-US" smtClean="0"/>
          </a:p>
          <a:p>
            <a:endParaRPr lang="en-US" smtClean="0"/>
          </a:p>
        </p:txBody>
      </p:sp>
      <p:pic>
        <p:nvPicPr>
          <p:cNvPr id="18436" name="Picture 2" descr="http://t1.gstatic.com/images?q=tbn:p10p2CRNHs61BM:http://www.ocw.nur.ac.rw/NR/rdonlyres/Global/6/695E8EC6-5161-4B05-B6F1-8BE09DC40F68/0/chp_steel_struct.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3895725"/>
            <a:ext cx="298291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t0.gstatic.com/images?q=tbn:ANd9GcTqQFdNRFn9vtt9tPtp6TAb5-ay87NfvihTldhYG5y7tF_d3Kk&amp;t=1&amp;usg=__Kp0yGnB6X8ZkWykEhzClU5bp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895725"/>
            <a:ext cx="220503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3"/>
          <p:cNvSpPr txBox="1">
            <a:spLocks noChangeArrowheads="1"/>
          </p:cNvSpPr>
          <p:nvPr/>
        </p:nvSpPr>
        <p:spPr bwMode="auto">
          <a:xfrm>
            <a:off x="228600" y="6135688"/>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en-US" b="1" dirty="0" smtClean="0">
                <a:solidFill>
                  <a:schemeClr val="accent6">
                    <a:lumMod val="50000"/>
                  </a:schemeClr>
                </a:solidFill>
              </a:rPr>
              <a:t>Steel</a:t>
            </a:r>
            <a:br>
              <a:rPr lang="en-US" b="1" dirty="0" smtClean="0">
                <a:solidFill>
                  <a:schemeClr val="accent6">
                    <a:lumMod val="50000"/>
                  </a:schemeClr>
                </a:solidFill>
              </a:rPr>
            </a:br>
            <a:r>
              <a:rPr lang="en-US" dirty="0" smtClean="0">
                <a:solidFill>
                  <a:schemeClr val="accent6">
                    <a:lumMod val="50000"/>
                  </a:schemeClr>
                </a:solidFill>
              </a:rPr>
              <a:t>mostly iron &amp; carbon (and some other elements such as </a:t>
            </a:r>
            <a:r>
              <a:rPr lang="en-US" dirty="0" err="1" smtClean="0">
                <a:solidFill>
                  <a:schemeClr val="accent6">
                    <a:lumMod val="50000"/>
                  </a:schemeClr>
                </a:solidFill>
              </a:rPr>
              <a:t>Mn</a:t>
            </a:r>
            <a:r>
              <a:rPr lang="en-US" dirty="0" smtClean="0">
                <a:solidFill>
                  <a:schemeClr val="accent6">
                    <a:lumMod val="50000"/>
                  </a:schemeClr>
                </a:solidFill>
              </a:rPr>
              <a:t>, Cr, V, 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4600" b="1" cap="all" dirty="0"/>
              <a:t>Type of Bonding and Physical </a:t>
            </a:r>
            <a:r>
              <a:rPr lang="en-US" sz="4600" b="1" cap="all" dirty="0" smtClean="0"/>
              <a:t>Properties</a:t>
            </a:r>
            <a:endParaRPr lang="en-US" sz="4600" dirty="0"/>
          </a:p>
        </p:txBody>
      </p:sp>
      <p:sp>
        <p:nvSpPr>
          <p:cNvPr id="19459" name="Subtitle 2"/>
          <p:cNvSpPr>
            <a:spLocks noGrp="1"/>
          </p:cNvSpPr>
          <p:nvPr>
            <p:ph type="subTitle" idx="1"/>
          </p:nvPr>
        </p:nvSpPr>
        <p:spPr/>
        <p:txBody>
          <a:bodyPr/>
          <a:lstStyle/>
          <a:p>
            <a:r>
              <a:rPr lang="en-US" b="1" smtClean="0"/>
              <a:t>Melting and boiling points</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t>Boiling point</a:t>
            </a:r>
            <a:endParaRPr lang="en-US" smtClean="0"/>
          </a:p>
        </p:txBody>
      </p:sp>
      <p:sp>
        <p:nvSpPr>
          <p:cNvPr id="20483" name="Content Placeholder 2"/>
          <p:cNvSpPr>
            <a:spLocks noGrp="1"/>
          </p:cNvSpPr>
          <p:nvPr>
            <p:ph idx="1"/>
          </p:nvPr>
        </p:nvSpPr>
        <p:spPr>
          <a:xfrm>
            <a:off x="457200" y="1600200"/>
            <a:ext cx="5410200" cy="4530725"/>
          </a:xfrm>
        </p:spPr>
        <p:txBody>
          <a:bodyPr/>
          <a:lstStyle/>
          <a:p>
            <a:r>
              <a:rPr lang="en-US" smtClean="0"/>
              <a:t>When a liquid turns into a gas the attractive forces between the particles are completely broken, so boiling point is a good indication of the strength of intermolecular forces.</a:t>
            </a:r>
          </a:p>
          <a:p>
            <a:endParaRPr lang="en-US" smtClean="0"/>
          </a:p>
        </p:txBody>
      </p:sp>
      <p:pic>
        <p:nvPicPr>
          <p:cNvPr id="20484" name="Picture 5" descr="Boiling Point Of Water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17526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t>Melting point</a:t>
            </a:r>
            <a:endParaRPr lang="en-US" smtClean="0"/>
          </a:p>
        </p:txBody>
      </p:sp>
      <p:sp>
        <p:nvSpPr>
          <p:cNvPr id="21507" name="Content Placeholder 2"/>
          <p:cNvSpPr>
            <a:spLocks noGrp="1"/>
          </p:cNvSpPr>
          <p:nvPr>
            <p:ph idx="1"/>
          </p:nvPr>
        </p:nvSpPr>
        <p:spPr/>
        <p:txBody>
          <a:bodyPr/>
          <a:lstStyle/>
          <a:p>
            <a:r>
              <a:rPr lang="en-US" smtClean="0"/>
              <a:t>When solids melt the crystalline structure is broken down, but there are still some attractive forces between the particles.  </a:t>
            </a:r>
          </a:p>
          <a:p>
            <a:endParaRPr lang="en-US" smtClean="0"/>
          </a:p>
        </p:txBody>
      </p:sp>
      <p:pic>
        <p:nvPicPr>
          <p:cNvPr id="21508" name="Picture 4" descr="C:\Users\DEBORA~1\AppData\Local\Temp\SNAGHTML1dcc9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09938"/>
            <a:ext cx="38862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3"/>
          <p:cNvSpPr>
            <a:spLocks noChangeArrowheads="1"/>
          </p:cNvSpPr>
          <p:nvPr/>
        </p:nvSpPr>
        <p:spPr bwMode="auto">
          <a:xfrm>
            <a:off x="4267200" y="5943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600"/>
              <a:t>sample</a:t>
            </a:r>
          </a:p>
        </p:txBody>
      </p:sp>
      <p:sp>
        <p:nvSpPr>
          <p:cNvPr id="21510" name="Rectangle 6"/>
          <p:cNvSpPr>
            <a:spLocks noChangeArrowheads="1"/>
          </p:cNvSpPr>
          <p:nvPr/>
        </p:nvSpPr>
        <p:spPr bwMode="auto">
          <a:xfrm>
            <a:off x="3657600" y="3581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600"/>
              <a:t>thermometer</a:t>
            </a:r>
          </a:p>
        </p:txBody>
      </p:sp>
      <p:sp>
        <p:nvSpPr>
          <p:cNvPr id="21511" name="Rectangle 7"/>
          <p:cNvSpPr>
            <a:spLocks noChangeArrowheads="1"/>
          </p:cNvSpPr>
          <p:nvPr/>
        </p:nvSpPr>
        <p:spPr bwMode="auto">
          <a:xfrm>
            <a:off x="5410200" y="3581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600"/>
              <a:t>capillary tube</a:t>
            </a:r>
          </a:p>
        </p:txBody>
      </p:sp>
      <p:sp>
        <p:nvSpPr>
          <p:cNvPr id="21512" name="Rectangle 8"/>
          <p:cNvSpPr>
            <a:spLocks noChangeArrowheads="1"/>
          </p:cNvSpPr>
          <p:nvPr/>
        </p:nvSpPr>
        <p:spPr bwMode="auto">
          <a:xfrm>
            <a:off x="1524000" y="46482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600"/>
              <a:t>convection currents</a:t>
            </a:r>
          </a:p>
        </p:txBody>
      </p:sp>
      <p:sp>
        <p:nvSpPr>
          <p:cNvPr id="21513" name="Rectangle 9"/>
          <p:cNvSpPr>
            <a:spLocks noChangeArrowheads="1"/>
          </p:cNvSpPr>
          <p:nvPr/>
        </p:nvSpPr>
        <p:spPr bwMode="auto">
          <a:xfrm>
            <a:off x="1981200" y="5486400"/>
            <a:ext cx="8382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US" sz="1600"/>
              <a:t>Thiele </a:t>
            </a:r>
          </a:p>
          <a:p>
            <a:r>
              <a:rPr lang="en-US" sz="1600"/>
              <a:t>tube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eaLnBrk="1" hangingPunct="1">
              <a:defRPr/>
            </a:pPr>
            <a:r>
              <a:rPr lang="en-US" sz="4600" b="1" dirty="0" smtClean="0">
                <a:solidFill>
                  <a:schemeClr val="accent6">
                    <a:lumMod val="50000"/>
                  </a:schemeClr>
                </a:solidFill>
              </a:rPr>
              <a:t>PART 5: Giant Covalent Structures, Metallic Bonding &amp; Physical Properties</a:t>
            </a:r>
          </a:p>
        </p:txBody>
      </p:sp>
      <p:pic>
        <p:nvPicPr>
          <p:cNvPr id="409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1321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Melting point</a:t>
            </a:r>
            <a:endParaRPr lang="en-US" smtClean="0"/>
          </a:p>
        </p:txBody>
      </p:sp>
      <p:sp>
        <p:nvSpPr>
          <p:cNvPr id="22531" name="Content Placeholder 2"/>
          <p:cNvSpPr>
            <a:spLocks noGrp="1"/>
          </p:cNvSpPr>
          <p:nvPr>
            <p:ph idx="1"/>
          </p:nvPr>
        </p:nvSpPr>
        <p:spPr/>
        <p:txBody>
          <a:bodyPr/>
          <a:lstStyle/>
          <a:p>
            <a:r>
              <a:rPr lang="en-US" smtClean="0"/>
              <a:t>Melting points are affected by impurities.  These weaken the structure and result in lower melting points.</a:t>
            </a:r>
          </a:p>
          <a:p>
            <a:endParaRPr lang="en-US" smtClean="0"/>
          </a:p>
        </p:txBody>
      </p:sp>
      <p:pic>
        <p:nvPicPr>
          <p:cNvPr id="22532" name="Picture 5" descr="http://thedailyfunnies.files.wordpress.com/2010/02/02-21-10-fraz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6096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Melting points and boiling points</a:t>
            </a:r>
            <a:endParaRPr lang="en-US" smtClean="0"/>
          </a:p>
        </p:txBody>
      </p:sp>
      <p:sp>
        <p:nvSpPr>
          <p:cNvPr id="23555" name="Content Placeholder 2"/>
          <p:cNvSpPr>
            <a:spLocks noGrp="1"/>
          </p:cNvSpPr>
          <p:nvPr>
            <p:ph idx="1"/>
          </p:nvPr>
        </p:nvSpPr>
        <p:spPr/>
        <p:txBody>
          <a:bodyPr/>
          <a:lstStyle/>
          <a:p>
            <a:r>
              <a:rPr lang="en-US" smtClean="0"/>
              <a:t>Covalent macromolecular structures have extremely high m.pts. and b.pts.</a:t>
            </a:r>
          </a:p>
          <a:p>
            <a:r>
              <a:rPr lang="en-US" smtClean="0"/>
              <a:t>Metals and ionic compounds also tend to have relatively high b.pts. due to ionic attractions.</a:t>
            </a:r>
          </a:p>
          <a:p>
            <a:r>
              <a:rPr lang="en-US" smtClean="0"/>
              <a:t>H-bonds are in the order of 1/10 the strength of a covalent bond.</a:t>
            </a:r>
          </a:p>
          <a:p>
            <a:r>
              <a:rPr lang="en-US" smtClean="0"/>
              <a:t>London dispersion forces are in the order of less than 1/100 of a covalent bond.</a:t>
            </a:r>
          </a:p>
          <a:p>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Melting points and boiling points</a:t>
            </a:r>
            <a:endParaRPr lang="en-US" smtClean="0"/>
          </a:p>
        </p:txBody>
      </p:sp>
      <p:sp>
        <p:nvSpPr>
          <p:cNvPr id="24579" name="Content Placeholder 2"/>
          <p:cNvSpPr>
            <a:spLocks noGrp="1"/>
          </p:cNvSpPr>
          <p:nvPr>
            <p:ph idx="1"/>
          </p:nvPr>
        </p:nvSpPr>
        <p:spPr/>
        <p:txBody>
          <a:bodyPr/>
          <a:lstStyle/>
          <a:p>
            <a:r>
              <a:rPr lang="en-US" b="1" i="1" smtClean="0"/>
              <a:t>The weaker the attractive forces, the more volatile the substance.</a:t>
            </a:r>
            <a:endParaRPr lang="en-US" smtClean="0"/>
          </a:p>
          <a:p>
            <a:r>
              <a:rPr lang="en-US" b="1" i="1" smtClean="0"/>
              <a:t>Intermolecular forces will increase with</a:t>
            </a:r>
            <a:endParaRPr lang="en-US" smtClean="0"/>
          </a:p>
          <a:p>
            <a:pPr lvl="1"/>
            <a:r>
              <a:rPr lang="en-US" b="1" i="1" smtClean="0"/>
              <a:t>Increasing molecular size</a:t>
            </a:r>
            <a:endParaRPr lang="en-US" smtClean="0"/>
          </a:p>
          <a:p>
            <a:pPr lvl="1"/>
            <a:r>
              <a:rPr lang="en-US" b="1" i="1" smtClean="0"/>
              <a:t>The extent of polarity within the bonds of the structure</a:t>
            </a: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u="sng" smtClean="0"/>
              <a:t>Example:</a:t>
            </a:r>
            <a:r>
              <a:rPr lang="en-US" smtClean="0"/>
              <a:t> diamond	</a:t>
            </a:r>
          </a:p>
        </p:txBody>
      </p:sp>
      <p:sp>
        <p:nvSpPr>
          <p:cNvPr id="25603" name="Content Placeholder 2"/>
          <p:cNvSpPr>
            <a:spLocks noGrp="1"/>
          </p:cNvSpPr>
          <p:nvPr>
            <p:ph idx="1"/>
          </p:nvPr>
        </p:nvSpPr>
        <p:spPr>
          <a:xfrm>
            <a:off x="457200" y="1600200"/>
            <a:ext cx="8229600" cy="1600200"/>
          </a:xfrm>
        </p:spPr>
        <p:txBody>
          <a:bodyPr/>
          <a:lstStyle/>
          <a:p>
            <a:r>
              <a:rPr lang="en-US" smtClean="0"/>
              <a:t>m.pt. over 4000°C!!!</a:t>
            </a:r>
          </a:p>
          <a:p>
            <a:r>
              <a:rPr lang="en-US" smtClean="0"/>
              <a:t>All bonds in covalently-bonded macromolecular structure </a:t>
            </a:r>
          </a:p>
        </p:txBody>
      </p:sp>
      <p:pic>
        <p:nvPicPr>
          <p:cNvPr id="25604" name="Picture 5" descr="http://www.solarnavigator.net/history/explorers_history/diamond_brillan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24250"/>
            <a:ext cx="28194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http://t3.gstatic.com/images?q=tbn:ANd9GcSYNTc6zE8V0FbHXSYBhZRPopN6umk7eHuOSvZ7ZcV4awRGWeQ&amp;t=1&amp;usg=__5JTSY8QV9bBoq8logaks8zcJy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7338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u="sng" smtClean="0"/>
              <a:t>Example:</a:t>
            </a:r>
            <a:r>
              <a:rPr lang="en-US" smtClean="0"/>
              <a:t> sodium chloride (NaCl)</a:t>
            </a:r>
          </a:p>
        </p:txBody>
      </p:sp>
      <p:sp>
        <p:nvSpPr>
          <p:cNvPr id="26627" name="Content Placeholder 2"/>
          <p:cNvSpPr>
            <a:spLocks noGrp="1"/>
          </p:cNvSpPr>
          <p:nvPr>
            <p:ph idx="1"/>
          </p:nvPr>
        </p:nvSpPr>
        <p:spPr>
          <a:xfrm>
            <a:off x="457200" y="1600200"/>
            <a:ext cx="8229600" cy="1295400"/>
          </a:xfrm>
        </p:spPr>
        <p:txBody>
          <a:bodyPr/>
          <a:lstStyle/>
          <a:p>
            <a:r>
              <a:rPr lang="en-US" smtClean="0"/>
              <a:t>m.pt. 801°C</a:t>
            </a:r>
          </a:p>
          <a:p>
            <a:r>
              <a:rPr lang="en-US" smtClean="0"/>
              <a:t>Ions held strongly in ionic lattice</a:t>
            </a:r>
          </a:p>
        </p:txBody>
      </p:sp>
      <p:pic>
        <p:nvPicPr>
          <p:cNvPr id="26628" name="Picture 5" descr="http://www.biology.arizona.edu/biochemistry/tutorials/chemistry/graphics/nac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184525"/>
            <a:ext cx="2514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http://www.chemistry.wustl.edu/~edudev/LabTutorials/Water/PublicWaterSupply/images/na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52800"/>
            <a:ext cx="22971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http://www.blogto.com/upload/2008/01/sa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57500"/>
            <a:ext cx="26574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6" descr="http://3.bp.blogspot.com/_NvQHHJRdJ9o/SY_hwrcH9jI/AAAAAAAAAHE/cpbtGmOe9aA/s400/ethano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057400"/>
            <a:ext cx="23828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457200" y="277813"/>
            <a:ext cx="8229600" cy="1093787"/>
          </a:xfrm>
        </p:spPr>
        <p:txBody>
          <a:bodyPr/>
          <a:lstStyle/>
          <a:p>
            <a:r>
              <a:rPr lang="en-US" smtClean="0"/>
              <a:t>Example: Structure &amp; M.P.</a:t>
            </a:r>
          </a:p>
        </p:txBody>
      </p:sp>
      <p:graphicFrame>
        <p:nvGraphicFramePr>
          <p:cNvPr id="4" name="Content Placeholder 3"/>
          <p:cNvGraphicFramePr>
            <a:graphicFrameLocks noGrp="1"/>
          </p:cNvGraphicFramePr>
          <p:nvPr>
            <p:ph idx="1"/>
          </p:nvPr>
        </p:nvGraphicFramePr>
        <p:xfrm>
          <a:off x="228600" y="1447800"/>
          <a:ext cx="8915400" cy="5410200"/>
        </p:xfrm>
        <a:graphic>
          <a:graphicData uri="http://schemas.openxmlformats.org/drawingml/2006/table">
            <a:tbl>
              <a:tblPr/>
              <a:tblGrid>
                <a:gridCol w="1767709"/>
                <a:gridCol w="2228850"/>
                <a:gridCol w="2459421"/>
                <a:gridCol w="2459421"/>
              </a:tblGrid>
              <a:tr h="5682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Compound</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Propane (C</a:t>
                      </a:r>
                      <a:r>
                        <a:rPr kumimoji="0" lang="en-US" sz="2400" b="1" i="0" u="none" strike="noStrike" cap="none" normalizeH="0" baseline="-25000" dirty="0" smtClean="0">
                          <a:ln>
                            <a:noFill/>
                          </a:ln>
                          <a:solidFill>
                            <a:schemeClr val="tx1"/>
                          </a:solidFill>
                          <a:effectLst/>
                          <a:latin typeface="Calibri" pitchFamily="34" charset="0"/>
                          <a:cs typeface="Calibri" pitchFamily="34" charset="0"/>
                        </a:rPr>
                        <a:t>3</a:t>
                      </a:r>
                      <a:r>
                        <a:rPr kumimoji="0" lang="en-US" sz="2400" b="1" i="0" u="none" strike="noStrike" cap="none" normalizeH="0" baseline="0" dirty="0" smtClean="0">
                          <a:ln>
                            <a:noFill/>
                          </a:ln>
                          <a:solidFill>
                            <a:schemeClr val="tx1"/>
                          </a:solidFill>
                          <a:effectLst/>
                          <a:latin typeface="Calibri" pitchFamily="34" charset="0"/>
                          <a:cs typeface="Calibri" pitchFamily="34" charset="0"/>
                        </a:rPr>
                        <a:t>H</a:t>
                      </a:r>
                      <a:r>
                        <a:rPr kumimoji="0" lang="en-US" sz="2400" b="1" i="0" u="none" strike="noStrike" cap="none" normalizeH="0" baseline="-25000" dirty="0" smtClean="0">
                          <a:ln>
                            <a:noFill/>
                          </a:ln>
                          <a:solidFill>
                            <a:schemeClr val="tx1"/>
                          </a:solidFill>
                          <a:effectLst/>
                          <a:latin typeface="Calibri" pitchFamily="34" charset="0"/>
                          <a:cs typeface="Calibri" pitchFamily="34" charset="0"/>
                        </a:rPr>
                        <a:t>8</a:t>
                      </a:r>
                      <a:r>
                        <a:rPr kumimoji="0" lang="en-US" sz="2400" b="1" i="0" u="none" strike="noStrike" cap="none" normalizeH="0" baseline="0" dirty="0" smtClean="0">
                          <a:ln>
                            <a:noFill/>
                          </a:ln>
                          <a:solidFill>
                            <a:schemeClr val="tx1"/>
                          </a:solidFill>
                          <a:effectLst/>
                          <a:latin typeface="Calibri" pitchFamily="34" charset="0"/>
                          <a:cs typeface="Calibri" pitchFamily="34" charset="0"/>
                        </a:rPr>
                        <a:t>)</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cs typeface="Calibri" pitchFamily="34" charset="0"/>
                        </a:rPr>
                        <a:t>Ethanal</a:t>
                      </a:r>
                      <a:r>
                        <a:rPr kumimoji="0" lang="en-US" sz="2400" b="1" i="0" u="none" strike="noStrike" cap="none" normalizeH="0" baseline="0" dirty="0" smtClean="0">
                          <a:ln>
                            <a:noFill/>
                          </a:ln>
                          <a:solidFill>
                            <a:schemeClr val="tx1"/>
                          </a:solidFill>
                          <a:effectLst/>
                          <a:latin typeface="Calibri" pitchFamily="34" charset="0"/>
                          <a:cs typeface="Calibri" pitchFamily="34" charset="0"/>
                        </a:rPr>
                        <a:t> (CH</a:t>
                      </a:r>
                      <a:r>
                        <a:rPr kumimoji="0" lang="en-US" sz="2400" b="1" i="0" u="none" strike="noStrike" cap="none" normalizeH="0" baseline="-25000" dirty="0" smtClean="0">
                          <a:ln>
                            <a:noFill/>
                          </a:ln>
                          <a:solidFill>
                            <a:schemeClr val="tx1"/>
                          </a:solidFill>
                          <a:effectLst/>
                          <a:latin typeface="Calibri" pitchFamily="34" charset="0"/>
                          <a:cs typeface="Calibri" pitchFamily="34" charset="0"/>
                        </a:rPr>
                        <a:t>3</a:t>
                      </a:r>
                      <a:r>
                        <a:rPr kumimoji="0" lang="en-US" sz="2400" b="1" i="0" u="none" strike="noStrike" cap="none" normalizeH="0" baseline="0" dirty="0" smtClean="0">
                          <a:ln>
                            <a:noFill/>
                          </a:ln>
                          <a:solidFill>
                            <a:schemeClr val="tx1"/>
                          </a:solidFill>
                          <a:effectLst/>
                          <a:latin typeface="Calibri" pitchFamily="34" charset="0"/>
                          <a:cs typeface="Calibri" pitchFamily="34" charset="0"/>
                        </a:rPr>
                        <a:t>COH)</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Calibri" pitchFamily="34" charset="0"/>
                        </a:rPr>
                        <a:t>Ethanol (C</a:t>
                      </a:r>
                      <a:r>
                        <a:rPr kumimoji="0" lang="en-US" sz="2400" b="1" i="0" u="none" strike="noStrike" cap="none" normalizeH="0" baseline="-25000" dirty="0" smtClean="0">
                          <a:ln>
                            <a:noFill/>
                          </a:ln>
                          <a:solidFill>
                            <a:schemeClr val="tx1"/>
                          </a:solidFill>
                          <a:effectLst/>
                          <a:latin typeface="Calibri" pitchFamily="34" charset="0"/>
                          <a:cs typeface="Calibri" pitchFamily="34" charset="0"/>
                        </a:rPr>
                        <a:t>2</a:t>
                      </a:r>
                      <a:r>
                        <a:rPr kumimoji="0" lang="en-US" sz="2400" b="1" i="0" u="none" strike="noStrike" cap="none" normalizeH="0" baseline="0" dirty="0" smtClean="0">
                          <a:ln>
                            <a:noFill/>
                          </a:ln>
                          <a:solidFill>
                            <a:schemeClr val="tx1"/>
                          </a:solidFill>
                          <a:effectLst/>
                          <a:latin typeface="Calibri" pitchFamily="34" charset="0"/>
                          <a:cs typeface="Calibri" pitchFamily="34" charset="0"/>
                        </a:rPr>
                        <a:t>H</a:t>
                      </a:r>
                      <a:r>
                        <a:rPr kumimoji="0" lang="en-US" sz="2400" b="1" i="0" u="none" strike="noStrike" cap="none" normalizeH="0" baseline="-25000" dirty="0" smtClean="0">
                          <a:ln>
                            <a:noFill/>
                          </a:ln>
                          <a:solidFill>
                            <a:schemeClr val="tx1"/>
                          </a:solidFill>
                          <a:effectLst/>
                          <a:latin typeface="Calibri" pitchFamily="34" charset="0"/>
                          <a:cs typeface="Calibri" pitchFamily="34" charset="0"/>
                        </a:rPr>
                        <a:t>5</a:t>
                      </a:r>
                      <a:r>
                        <a:rPr kumimoji="0" lang="en-US" sz="2400" b="1" i="0" u="none" strike="noStrike" cap="none" normalizeH="0" baseline="0" dirty="0" smtClean="0">
                          <a:ln>
                            <a:noFill/>
                          </a:ln>
                          <a:solidFill>
                            <a:schemeClr val="tx1"/>
                          </a:solidFill>
                          <a:effectLst/>
                          <a:latin typeface="Calibri" pitchFamily="34" charset="0"/>
                          <a:cs typeface="Calibri" pitchFamily="34" charset="0"/>
                        </a:rPr>
                        <a:t>OH)</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2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Lewis structure</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0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cs typeface="Calibri" pitchFamily="34" charset="0"/>
                        </a:rPr>
                        <a:t>M</a:t>
                      </a:r>
                      <a:r>
                        <a:rPr kumimoji="0" lang="en-US" sz="2000" b="0" i="0" u="none" strike="noStrike" cap="none" normalizeH="0" baseline="-25000" dirty="0" err="1" smtClean="0">
                          <a:ln>
                            <a:noFill/>
                          </a:ln>
                          <a:solidFill>
                            <a:schemeClr val="tx1"/>
                          </a:solidFill>
                          <a:effectLst/>
                          <a:latin typeface="Calibri" pitchFamily="34" charset="0"/>
                          <a:cs typeface="Calibri" pitchFamily="34" charset="0"/>
                        </a:rPr>
                        <a:t>r</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0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Polarity</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41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Intermolecular bonding type</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540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Melting Point (°C)</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Calibri" pitchFamily="34" charset="0"/>
                        </a:rPr>
                        <a: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89" name="Rectangle 1"/>
          <p:cNvSpPr>
            <a:spLocks noChangeArrowheads="1"/>
          </p:cNvSpPr>
          <p:nvPr/>
        </p:nvSpPr>
        <p:spPr bwMode="auto">
          <a:xfrm>
            <a:off x="1303338" y="2901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7690" name="Picture 44" descr="http://rpmedia.ask.com/ts?u=/wikipedia/commons/thumb/a/a2/Propane-2D-flat.png/100px-Propane-2D-fl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46325"/>
            <a:ext cx="18462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1" name="Picture 48" descr="http://chempage.alp.dillingen.de/organ/ol/etha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28850"/>
            <a:ext cx="18288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981200" y="3962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44</a:t>
            </a:r>
          </a:p>
        </p:txBody>
      </p:sp>
      <p:sp>
        <p:nvSpPr>
          <p:cNvPr id="10" name="TextBox 9"/>
          <p:cNvSpPr txBox="1">
            <a:spLocks noChangeArrowheads="1"/>
          </p:cNvSpPr>
          <p:nvPr/>
        </p:nvSpPr>
        <p:spPr bwMode="auto">
          <a:xfrm>
            <a:off x="4343400" y="3962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44</a:t>
            </a:r>
          </a:p>
        </p:txBody>
      </p:sp>
      <p:sp>
        <p:nvSpPr>
          <p:cNvPr id="11" name="TextBox 10"/>
          <p:cNvSpPr txBox="1">
            <a:spLocks noChangeArrowheads="1"/>
          </p:cNvSpPr>
          <p:nvPr/>
        </p:nvSpPr>
        <p:spPr bwMode="auto">
          <a:xfrm>
            <a:off x="6781800" y="3962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46</a:t>
            </a:r>
          </a:p>
        </p:txBody>
      </p:sp>
      <p:sp>
        <p:nvSpPr>
          <p:cNvPr id="12" name="TextBox 11"/>
          <p:cNvSpPr txBox="1">
            <a:spLocks noChangeArrowheads="1"/>
          </p:cNvSpPr>
          <p:nvPr/>
        </p:nvSpPr>
        <p:spPr bwMode="auto">
          <a:xfrm>
            <a:off x="1981200" y="44291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nonpolar</a:t>
            </a:r>
          </a:p>
        </p:txBody>
      </p:sp>
      <p:sp>
        <p:nvSpPr>
          <p:cNvPr id="13" name="TextBox 12"/>
          <p:cNvSpPr txBox="1">
            <a:spLocks noChangeArrowheads="1"/>
          </p:cNvSpPr>
          <p:nvPr/>
        </p:nvSpPr>
        <p:spPr bwMode="auto">
          <a:xfrm>
            <a:off x="4343400" y="44196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polar</a:t>
            </a:r>
          </a:p>
        </p:txBody>
      </p:sp>
      <p:sp>
        <p:nvSpPr>
          <p:cNvPr id="14" name="TextBox 13"/>
          <p:cNvSpPr txBox="1">
            <a:spLocks noChangeArrowheads="1"/>
          </p:cNvSpPr>
          <p:nvPr/>
        </p:nvSpPr>
        <p:spPr bwMode="auto">
          <a:xfrm>
            <a:off x="6781800" y="44196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polar</a:t>
            </a:r>
          </a:p>
        </p:txBody>
      </p:sp>
      <p:sp>
        <p:nvSpPr>
          <p:cNvPr id="15" name="TextBox 14"/>
          <p:cNvSpPr txBox="1">
            <a:spLocks noChangeArrowheads="1"/>
          </p:cNvSpPr>
          <p:nvPr/>
        </p:nvSpPr>
        <p:spPr bwMode="auto">
          <a:xfrm>
            <a:off x="1981200" y="51911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dispersion</a:t>
            </a:r>
          </a:p>
        </p:txBody>
      </p:sp>
      <p:sp>
        <p:nvSpPr>
          <p:cNvPr id="16" name="TextBox 15"/>
          <p:cNvSpPr txBox="1">
            <a:spLocks noChangeArrowheads="1"/>
          </p:cNvSpPr>
          <p:nvPr/>
        </p:nvSpPr>
        <p:spPr bwMode="auto">
          <a:xfrm>
            <a:off x="4191000" y="5191125"/>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dipole-dipole</a:t>
            </a:r>
          </a:p>
        </p:txBody>
      </p:sp>
      <p:sp>
        <p:nvSpPr>
          <p:cNvPr id="17" name="TextBox 16"/>
          <p:cNvSpPr txBox="1">
            <a:spLocks noChangeArrowheads="1"/>
          </p:cNvSpPr>
          <p:nvPr/>
        </p:nvSpPr>
        <p:spPr bwMode="auto">
          <a:xfrm>
            <a:off x="6781800" y="51911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H-bonding</a:t>
            </a:r>
          </a:p>
        </p:txBody>
      </p:sp>
      <p:sp>
        <p:nvSpPr>
          <p:cNvPr id="18" name="TextBox 17"/>
          <p:cNvSpPr txBox="1">
            <a:spLocks noChangeArrowheads="1"/>
          </p:cNvSpPr>
          <p:nvPr/>
        </p:nvSpPr>
        <p:spPr bwMode="auto">
          <a:xfrm>
            <a:off x="1981200" y="61055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-42.2</a:t>
            </a:r>
          </a:p>
        </p:txBody>
      </p:sp>
      <p:sp>
        <p:nvSpPr>
          <p:cNvPr id="19" name="TextBox 18"/>
          <p:cNvSpPr txBox="1">
            <a:spLocks noChangeArrowheads="1"/>
          </p:cNvSpPr>
          <p:nvPr/>
        </p:nvSpPr>
        <p:spPr bwMode="auto">
          <a:xfrm>
            <a:off x="4343400" y="6096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20.8</a:t>
            </a:r>
          </a:p>
        </p:txBody>
      </p:sp>
      <p:sp>
        <p:nvSpPr>
          <p:cNvPr id="20" name="TextBox 19"/>
          <p:cNvSpPr txBox="1">
            <a:spLocks noChangeArrowheads="1"/>
          </p:cNvSpPr>
          <p:nvPr/>
        </p:nvSpPr>
        <p:spPr bwMode="auto">
          <a:xfrm>
            <a:off x="6781800" y="6096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t>78.5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t>Solubility</a:t>
            </a:r>
            <a:endParaRPr lang="en-US" smtClean="0"/>
          </a:p>
        </p:txBody>
      </p:sp>
      <p:sp>
        <p:nvSpPr>
          <p:cNvPr id="28675" name="Content Placeholder 2"/>
          <p:cNvSpPr>
            <a:spLocks noGrp="1"/>
          </p:cNvSpPr>
          <p:nvPr>
            <p:ph idx="1"/>
          </p:nvPr>
        </p:nvSpPr>
        <p:spPr>
          <a:xfrm>
            <a:off x="2819400" y="1946275"/>
            <a:ext cx="6324600" cy="4530725"/>
          </a:xfrm>
        </p:spPr>
        <p:txBody>
          <a:bodyPr/>
          <a:lstStyle/>
          <a:p>
            <a:r>
              <a:rPr lang="en-US" smtClean="0"/>
              <a:t>“Like dissolves like”</a:t>
            </a:r>
          </a:p>
          <a:p>
            <a:pPr lvl="1"/>
            <a:r>
              <a:rPr lang="en-US" sz="2800" smtClean="0"/>
              <a:t>Polar substances tend to dissolve in polar solvents, such as H</a:t>
            </a:r>
            <a:r>
              <a:rPr lang="en-US" sz="2800" baseline="-25000" smtClean="0"/>
              <a:t>2</a:t>
            </a:r>
            <a:r>
              <a:rPr lang="en-US" sz="2800" smtClean="0"/>
              <a:t>O.</a:t>
            </a:r>
          </a:p>
          <a:p>
            <a:pPr lvl="1"/>
            <a:r>
              <a:rPr lang="en-US" sz="2800" smtClean="0"/>
              <a:t>Nonpolar substances tend to dissolve in non-polar solvents, such as heptane or tetrachloromethane.</a:t>
            </a:r>
          </a:p>
        </p:txBody>
      </p:sp>
      <p:pic>
        <p:nvPicPr>
          <p:cNvPr id="28676" name="Picture 5" descr="http://www.adryonskitchen.com/wp-content/uploads/2010/09/oil-and-vine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38500"/>
            <a:ext cx="24098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smtClean="0"/>
              <a:t>Solubility</a:t>
            </a:r>
            <a:endParaRPr lang="en-US" smtClean="0"/>
          </a:p>
        </p:txBody>
      </p:sp>
      <p:sp>
        <p:nvSpPr>
          <p:cNvPr id="29699" name="Content Placeholder 2"/>
          <p:cNvSpPr>
            <a:spLocks noGrp="1"/>
          </p:cNvSpPr>
          <p:nvPr>
            <p:ph idx="1"/>
          </p:nvPr>
        </p:nvSpPr>
        <p:spPr/>
        <p:txBody>
          <a:bodyPr/>
          <a:lstStyle/>
          <a:p>
            <a:r>
              <a:rPr lang="en-US" smtClean="0"/>
              <a:t>Organic molecules often have a polar head and a nonpolar carbon chain tail.</a:t>
            </a:r>
          </a:p>
          <a:p>
            <a:endParaRPr lang="en-US" smtClean="0"/>
          </a:p>
        </p:txBody>
      </p:sp>
      <p:pic>
        <p:nvPicPr>
          <p:cNvPr id="29700" name="Picture 11" descr="http://www.biology.lsu.edu/introbio/Link2/triglycer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21025"/>
            <a:ext cx="37623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3" descr="http://www.3dchem.com/imagesofmolecules/Triglycer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3271838"/>
            <a:ext cx="304800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1066800" y="5791200"/>
            <a:ext cx="762000" cy="301625"/>
          </a:xfrm>
          <a:prstGeom prst="rect">
            <a:avLst/>
          </a:prstGeom>
          <a:solidFill>
            <a:schemeClr val="accent3"/>
          </a:solidFill>
          <a:ln w="9525" cap="flat" cmpd="sng" algn="ctr">
            <a:noFill/>
            <a:prstDash val="solid"/>
            <a:round/>
            <a:headEnd type="none" w="med" len="med"/>
            <a:tailEnd type="none" w="med" len="med"/>
          </a:ln>
          <a:effectLst/>
          <a:extLst/>
        </p:spPr>
        <p:txBody>
          <a:bodyPr/>
          <a:lstStyle/>
          <a:p>
            <a:pP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smtClean="0"/>
              <a:t>For example, SOAP…</a:t>
            </a:r>
          </a:p>
        </p:txBody>
      </p:sp>
      <p:grpSp>
        <p:nvGrpSpPr>
          <p:cNvPr id="30723" name="Group 26"/>
          <p:cNvGrpSpPr>
            <a:grpSpLocks/>
          </p:cNvGrpSpPr>
          <p:nvPr/>
        </p:nvGrpSpPr>
        <p:grpSpPr bwMode="auto">
          <a:xfrm>
            <a:off x="914400" y="1238250"/>
            <a:ext cx="7696200" cy="2343150"/>
            <a:chOff x="576" y="780"/>
            <a:chExt cx="4848" cy="1476"/>
          </a:xfrm>
        </p:grpSpPr>
        <p:sp>
          <p:nvSpPr>
            <p:cNvPr id="30724" name="Line 3"/>
            <p:cNvSpPr>
              <a:spLocks noChangeShapeType="1"/>
            </p:cNvSpPr>
            <p:nvPr/>
          </p:nvSpPr>
          <p:spPr bwMode="auto">
            <a:xfrm>
              <a:off x="768" y="1776"/>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Line 4"/>
            <p:cNvSpPr>
              <a:spLocks noChangeShapeType="1"/>
            </p:cNvSpPr>
            <p:nvPr/>
          </p:nvSpPr>
          <p:spPr bwMode="auto">
            <a:xfrm flipH="1">
              <a:off x="1248" y="1632"/>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Line 5"/>
            <p:cNvSpPr>
              <a:spLocks noChangeShapeType="1"/>
            </p:cNvSpPr>
            <p:nvPr/>
          </p:nvSpPr>
          <p:spPr bwMode="auto">
            <a:xfrm flipH="1">
              <a:off x="2160" y="1584"/>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Line 6"/>
            <p:cNvSpPr>
              <a:spLocks noChangeShapeType="1"/>
            </p:cNvSpPr>
            <p:nvPr/>
          </p:nvSpPr>
          <p:spPr bwMode="auto">
            <a:xfrm>
              <a:off x="1728" y="1632"/>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8" name="Line 7"/>
            <p:cNvSpPr>
              <a:spLocks noChangeShapeType="1"/>
            </p:cNvSpPr>
            <p:nvPr/>
          </p:nvSpPr>
          <p:spPr bwMode="auto">
            <a:xfrm>
              <a:off x="2544" y="1584"/>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Line 8"/>
            <p:cNvSpPr>
              <a:spLocks noChangeShapeType="1"/>
            </p:cNvSpPr>
            <p:nvPr/>
          </p:nvSpPr>
          <p:spPr bwMode="auto">
            <a:xfrm flipH="1">
              <a:off x="3024" y="1440"/>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0" name="Line 9"/>
            <p:cNvSpPr>
              <a:spLocks noChangeShapeType="1"/>
            </p:cNvSpPr>
            <p:nvPr/>
          </p:nvSpPr>
          <p:spPr bwMode="auto">
            <a:xfrm flipH="1">
              <a:off x="3936" y="1392"/>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Line 10"/>
            <p:cNvSpPr>
              <a:spLocks noChangeShapeType="1"/>
            </p:cNvSpPr>
            <p:nvPr/>
          </p:nvSpPr>
          <p:spPr bwMode="auto">
            <a:xfrm>
              <a:off x="3504" y="1440"/>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Rectangle 11"/>
            <p:cNvSpPr>
              <a:spLocks noChangeArrowheads="1"/>
            </p:cNvSpPr>
            <p:nvPr/>
          </p:nvSpPr>
          <p:spPr bwMode="auto">
            <a:xfrm>
              <a:off x="4272" y="124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P</a:t>
              </a:r>
            </a:p>
          </p:txBody>
        </p:sp>
        <p:sp>
          <p:nvSpPr>
            <p:cNvPr id="30733" name="Line 12"/>
            <p:cNvSpPr>
              <a:spLocks noChangeShapeType="1"/>
            </p:cNvSpPr>
            <p:nvPr/>
          </p:nvSpPr>
          <p:spPr bwMode="auto">
            <a:xfrm>
              <a:off x="4464" y="1392"/>
              <a:ext cx="384"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Rectangle 13"/>
            <p:cNvSpPr>
              <a:spLocks noChangeArrowheads="1"/>
            </p:cNvSpPr>
            <p:nvPr/>
          </p:nvSpPr>
          <p:spPr bwMode="auto">
            <a:xfrm>
              <a:off x="4800" y="1248"/>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0735" name="Rectangle 14"/>
            <p:cNvSpPr>
              <a:spLocks noChangeArrowheads="1"/>
            </p:cNvSpPr>
            <p:nvPr/>
          </p:nvSpPr>
          <p:spPr bwMode="auto">
            <a:xfrm>
              <a:off x="576" y="15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3</a:t>
              </a:r>
            </a:p>
          </p:txBody>
        </p:sp>
        <p:sp>
          <p:nvSpPr>
            <p:cNvPr id="30736" name="Rectangle 15"/>
            <p:cNvSpPr>
              <a:spLocks noChangeArrowheads="1"/>
            </p:cNvSpPr>
            <p:nvPr/>
          </p:nvSpPr>
          <p:spPr bwMode="auto">
            <a:xfrm>
              <a:off x="1008" y="196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0737" name="Rectangle 16"/>
            <p:cNvSpPr>
              <a:spLocks noChangeArrowheads="1"/>
            </p:cNvSpPr>
            <p:nvPr/>
          </p:nvSpPr>
          <p:spPr bwMode="auto">
            <a:xfrm>
              <a:off x="1920" y="192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0738" name="Rectangle 17"/>
            <p:cNvSpPr>
              <a:spLocks noChangeArrowheads="1"/>
            </p:cNvSpPr>
            <p:nvPr/>
          </p:nvSpPr>
          <p:spPr bwMode="auto">
            <a:xfrm>
              <a:off x="1632" y="153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0739" name="Rectangle 18"/>
            <p:cNvSpPr>
              <a:spLocks noChangeArrowheads="1"/>
            </p:cNvSpPr>
            <p:nvPr/>
          </p:nvSpPr>
          <p:spPr bwMode="auto">
            <a:xfrm>
              <a:off x="2400" y="144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0740" name="Rectangle 19"/>
            <p:cNvSpPr>
              <a:spLocks noChangeArrowheads="1"/>
            </p:cNvSpPr>
            <p:nvPr/>
          </p:nvSpPr>
          <p:spPr bwMode="auto">
            <a:xfrm>
              <a:off x="2928" y="177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0741" name="Rectangle 20"/>
            <p:cNvSpPr>
              <a:spLocks noChangeArrowheads="1"/>
            </p:cNvSpPr>
            <p:nvPr/>
          </p:nvSpPr>
          <p:spPr bwMode="auto">
            <a:xfrm>
              <a:off x="3360" y="129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0742" name="Rectangle 21"/>
            <p:cNvSpPr>
              <a:spLocks noChangeArrowheads="1"/>
            </p:cNvSpPr>
            <p:nvPr/>
          </p:nvSpPr>
          <p:spPr bwMode="auto">
            <a:xfrm>
              <a:off x="3840" y="17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0743" name="Line 22"/>
            <p:cNvSpPr>
              <a:spLocks noChangeShapeType="1"/>
            </p:cNvSpPr>
            <p:nvPr/>
          </p:nvSpPr>
          <p:spPr bwMode="auto">
            <a:xfrm flipV="1">
              <a:off x="4368" y="972"/>
              <a:ext cx="0" cy="3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4" name="Line 23"/>
            <p:cNvSpPr>
              <a:spLocks noChangeShapeType="1"/>
            </p:cNvSpPr>
            <p:nvPr/>
          </p:nvSpPr>
          <p:spPr bwMode="auto">
            <a:xfrm>
              <a:off x="4392" y="1500"/>
              <a:ext cx="60" cy="27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5" name="Rectangle 24"/>
            <p:cNvSpPr>
              <a:spLocks noChangeArrowheads="1"/>
            </p:cNvSpPr>
            <p:nvPr/>
          </p:nvSpPr>
          <p:spPr bwMode="auto">
            <a:xfrm>
              <a:off x="4236" y="780"/>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0746" name="Rectangle 25"/>
            <p:cNvSpPr>
              <a:spLocks noChangeArrowheads="1"/>
            </p:cNvSpPr>
            <p:nvPr/>
          </p:nvSpPr>
          <p:spPr bwMode="auto">
            <a:xfrm>
              <a:off x="4392" y="175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smtClean="0"/>
              <a:t>Soap</a:t>
            </a:r>
          </a:p>
        </p:txBody>
      </p:sp>
      <p:sp>
        <p:nvSpPr>
          <p:cNvPr id="31747" name="Rectangle 3"/>
          <p:cNvSpPr>
            <a:spLocks noChangeArrowheads="1"/>
          </p:cNvSpPr>
          <p:nvPr/>
        </p:nvSpPr>
        <p:spPr bwMode="auto">
          <a:xfrm>
            <a:off x="1905000" y="4343400"/>
            <a:ext cx="178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Freeform 4"/>
          <p:cNvSpPr>
            <a:spLocks/>
          </p:cNvSpPr>
          <p:nvPr/>
        </p:nvSpPr>
        <p:spPr bwMode="auto">
          <a:xfrm>
            <a:off x="704850" y="3238500"/>
            <a:ext cx="6135688" cy="763588"/>
          </a:xfrm>
          <a:custGeom>
            <a:avLst/>
            <a:gdLst>
              <a:gd name="T0" fmla="*/ 0 w 3865"/>
              <a:gd name="T1" fmla="*/ 28575 h 481"/>
              <a:gd name="T2" fmla="*/ 0 w 3865"/>
              <a:gd name="T3" fmla="*/ 161925 h 481"/>
              <a:gd name="T4" fmla="*/ 19050 w 3865"/>
              <a:gd name="T5" fmla="*/ 257175 h 481"/>
              <a:gd name="T6" fmla="*/ 57150 w 3865"/>
              <a:gd name="T7" fmla="*/ 333375 h 481"/>
              <a:gd name="T8" fmla="*/ 114300 w 3865"/>
              <a:gd name="T9" fmla="*/ 400050 h 481"/>
              <a:gd name="T10" fmla="*/ 180975 w 3865"/>
              <a:gd name="T11" fmla="*/ 419100 h 481"/>
              <a:gd name="T12" fmla="*/ 285750 w 3865"/>
              <a:gd name="T13" fmla="*/ 438150 h 481"/>
              <a:gd name="T14" fmla="*/ 409575 w 3865"/>
              <a:gd name="T15" fmla="*/ 438150 h 481"/>
              <a:gd name="T16" fmla="*/ 666750 w 3865"/>
              <a:gd name="T17" fmla="*/ 438150 h 481"/>
              <a:gd name="T18" fmla="*/ 1619250 w 3865"/>
              <a:gd name="T19" fmla="*/ 438150 h 481"/>
              <a:gd name="T20" fmla="*/ 1847850 w 3865"/>
              <a:gd name="T21" fmla="*/ 438150 h 481"/>
              <a:gd name="T22" fmla="*/ 2057400 w 3865"/>
              <a:gd name="T23" fmla="*/ 438150 h 481"/>
              <a:gd name="T24" fmla="*/ 2581275 w 3865"/>
              <a:gd name="T25" fmla="*/ 438150 h 481"/>
              <a:gd name="T26" fmla="*/ 2695575 w 3865"/>
              <a:gd name="T27" fmla="*/ 476250 h 481"/>
              <a:gd name="T28" fmla="*/ 2781300 w 3865"/>
              <a:gd name="T29" fmla="*/ 552450 h 481"/>
              <a:gd name="T30" fmla="*/ 2838450 w 3865"/>
              <a:gd name="T31" fmla="*/ 762000 h 481"/>
              <a:gd name="T32" fmla="*/ 2914650 w 3865"/>
              <a:gd name="T33" fmla="*/ 533400 h 481"/>
              <a:gd name="T34" fmla="*/ 3105150 w 3865"/>
              <a:gd name="T35" fmla="*/ 457200 h 481"/>
              <a:gd name="T36" fmla="*/ 3200400 w 3865"/>
              <a:gd name="T37" fmla="*/ 438150 h 481"/>
              <a:gd name="T38" fmla="*/ 5810250 w 3865"/>
              <a:gd name="T39" fmla="*/ 438150 h 481"/>
              <a:gd name="T40" fmla="*/ 5962650 w 3865"/>
              <a:gd name="T41" fmla="*/ 381000 h 481"/>
              <a:gd name="T42" fmla="*/ 6076950 w 3865"/>
              <a:gd name="T43" fmla="*/ 295275 h 481"/>
              <a:gd name="T44" fmla="*/ 6115050 w 3865"/>
              <a:gd name="T45" fmla="*/ 190500 h 481"/>
              <a:gd name="T46" fmla="*/ 6134100 w 3865"/>
              <a:gd name="T47" fmla="*/ 114300 h 481"/>
              <a:gd name="T48" fmla="*/ 6134100 w 3865"/>
              <a:gd name="T49" fmla="*/ 0 h 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65" h="481">
                <a:moveTo>
                  <a:pt x="0" y="18"/>
                </a:moveTo>
                <a:lnTo>
                  <a:pt x="0" y="102"/>
                </a:lnTo>
                <a:lnTo>
                  <a:pt x="12" y="162"/>
                </a:lnTo>
                <a:lnTo>
                  <a:pt x="36" y="210"/>
                </a:lnTo>
                <a:lnTo>
                  <a:pt x="72" y="252"/>
                </a:lnTo>
                <a:lnTo>
                  <a:pt x="114" y="264"/>
                </a:lnTo>
                <a:lnTo>
                  <a:pt x="180" y="276"/>
                </a:lnTo>
                <a:lnTo>
                  <a:pt x="258" y="276"/>
                </a:lnTo>
                <a:lnTo>
                  <a:pt x="420" y="276"/>
                </a:lnTo>
                <a:lnTo>
                  <a:pt x="1020" y="276"/>
                </a:lnTo>
                <a:lnTo>
                  <a:pt x="1164" y="276"/>
                </a:lnTo>
                <a:lnTo>
                  <a:pt x="1296" y="276"/>
                </a:lnTo>
                <a:lnTo>
                  <a:pt x="1626" y="276"/>
                </a:lnTo>
                <a:lnTo>
                  <a:pt x="1698" y="300"/>
                </a:lnTo>
                <a:lnTo>
                  <a:pt x="1752" y="348"/>
                </a:lnTo>
                <a:lnTo>
                  <a:pt x="1788" y="480"/>
                </a:lnTo>
                <a:lnTo>
                  <a:pt x="1836" y="336"/>
                </a:lnTo>
                <a:lnTo>
                  <a:pt x="1956" y="288"/>
                </a:lnTo>
                <a:lnTo>
                  <a:pt x="2016" y="276"/>
                </a:lnTo>
                <a:lnTo>
                  <a:pt x="3660" y="276"/>
                </a:lnTo>
                <a:lnTo>
                  <a:pt x="3756" y="240"/>
                </a:lnTo>
                <a:lnTo>
                  <a:pt x="3828" y="186"/>
                </a:lnTo>
                <a:lnTo>
                  <a:pt x="3852" y="120"/>
                </a:lnTo>
                <a:lnTo>
                  <a:pt x="3864" y="72"/>
                </a:lnTo>
                <a:lnTo>
                  <a:pt x="3864" y="0"/>
                </a:lnTo>
              </a:path>
            </a:pathLst>
          </a:custGeom>
          <a:noFill/>
          <a:ln w="76199" cap="rnd"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Rectangle 5"/>
          <p:cNvSpPr>
            <a:spLocks noGrp="1" noChangeArrowheads="1"/>
          </p:cNvSpPr>
          <p:nvPr>
            <p:ph type="body" idx="1"/>
          </p:nvPr>
        </p:nvSpPr>
        <p:spPr>
          <a:xfrm>
            <a:off x="974725" y="4157663"/>
            <a:ext cx="5426075" cy="552450"/>
          </a:xfrm>
          <a:noFill/>
        </p:spPr>
        <p:txBody>
          <a:bodyPr/>
          <a:lstStyle/>
          <a:p>
            <a:pPr marL="0" indent="0">
              <a:buFont typeface="Wingdings" pitchFamily="2" charset="2"/>
              <a:buNone/>
            </a:pPr>
            <a:r>
              <a:rPr lang="en-US" smtClean="0"/>
              <a:t>Hydrophobic non-polar end</a:t>
            </a:r>
          </a:p>
        </p:txBody>
      </p:sp>
      <p:grpSp>
        <p:nvGrpSpPr>
          <p:cNvPr id="31750" name="Group 29"/>
          <p:cNvGrpSpPr>
            <a:grpSpLocks/>
          </p:cNvGrpSpPr>
          <p:nvPr/>
        </p:nvGrpSpPr>
        <p:grpSpPr bwMode="auto">
          <a:xfrm>
            <a:off x="914400" y="1238250"/>
            <a:ext cx="7696200" cy="2343150"/>
            <a:chOff x="576" y="780"/>
            <a:chExt cx="4848" cy="1476"/>
          </a:xfrm>
        </p:grpSpPr>
        <p:sp>
          <p:nvSpPr>
            <p:cNvPr id="31751" name="Line 6"/>
            <p:cNvSpPr>
              <a:spLocks noChangeShapeType="1"/>
            </p:cNvSpPr>
            <p:nvPr/>
          </p:nvSpPr>
          <p:spPr bwMode="auto">
            <a:xfrm>
              <a:off x="768" y="1776"/>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Line 7"/>
            <p:cNvSpPr>
              <a:spLocks noChangeShapeType="1"/>
            </p:cNvSpPr>
            <p:nvPr/>
          </p:nvSpPr>
          <p:spPr bwMode="auto">
            <a:xfrm flipH="1">
              <a:off x="1248" y="1632"/>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Line 8"/>
            <p:cNvSpPr>
              <a:spLocks noChangeShapeType="1"/>
            </p:cNvSpPr>
            <p:nvPr/>
          </p:nvSpPr>
          <p:spPr bwMode="auto">
            <a:xfrm flipH="1">
              <a:off x="2160" y="1584"/>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Line 9"/>
            <p:cNvSpPr>
              <a:spLocks noChangeShapeType="1"/>
            </p:cNvSpPr>
            <p:nvPr/>
          </p:nvSpPr>
          <p:spPr bwMode="auto">
            <a:xfrm>
              <a:off x="1728" y="1632"/>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5" name="Line 10"/>
            <p:cNvSpPr>
              <a:spLocks noChangeShapeType="1"/>
            </p:cNvSpPr>
            <p:nvPr/>
          </p:nvSpPr>
          <p:spPr bwMode="auto">
            <a:xfrm>
              <a:off x="2544" y="1584"/>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Line 11"/>
            <p:cNvSpPr>
              <a:spLocks noChangeShapeType="1"/>
            </p:cNvSpPr>
            <p:nvPr/>
          </p:nvSpPr>
          <p:spPr bwMode="auto">
            <a:xfrm flipH="1">
              <a:off x="3024" y="1440"/>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Line 12"/>
            <p:cNvSpPr>
              <a:spLocks noChangeShapeType="1"/>
            </p:cNvSpPr>
            <p:nvPr/>
          </p:nvSpPr>
          <p:spPr bwMode="auto">
            <a:xfrm flipH="1">
              <a:off x="3936" y="1392"/>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8" name="Line 13"/>
            <p:cNvSpPr>
              <a:spLocks noChangeShapeType="1"/>
            </p:cNvSpPr>
            <p:nvPr/>
          </p:nvSpPr>
          <p:spPr bwMode="auto">
            <a:xfrm>
              <a:off x="3504" y="1440"/>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Rectangle 14"/>
            <p:cNvSpPr>
              <a:spLocks noChangeArrowheads="1"/>
            </p:cNvSpPr>
            <p:nvPr/>
          </p:nvSpPr>
          <p:spPr bwMode="auto">
            <a:xfrm>
              <a:off x="4272" y="124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P</a:t>
              </a:r>
            </a:p>
          </p:txBody>
        </p:sp>
        <p:sp>
          <p:nvSpPr>
            <p:cNvPr id="31760" name="Line 15"/>
            <p:cNvSpPr>
              <a:spLocks noChangeShapeType="1"/>
            </p:cNvSpPr>
            <p:nvPr/>
          </p:nvSpPr>
          <p:spPr bwMode="auto">
            <a:xfrm>
              <a:off x="4464" y="1392"/>
              <a:ext cx="384"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Rectangle 16"/>
            <p:cNvSpPr>
              <a:spLocks noChangeArrowheads="1"/>
            </p:cNvSpPr>
            <p:nvPr/>
          </p:nvSpPr>
          <p:spPr bwMode="auto">
            <a:xfrm>
              <a:off x="4800" y="1248"/>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1762" name="Rectangle 17"/>
            <p:cNvSpPr>
              <a:spLocks noChangeArrowheads="1"/>
            </p:cNvSpPr>
            <p:nvPr/>
          </p:nvSpPr>
          <p:spPr bwMode="auto">
            <a:xfrm>
              <a:off x="576" y="15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3</a:t>
              </a:r>
            </a:p>
          </p:txBody>
        </p:sp>
        <p:sp>
          <p:nvSpPr>
            <p:cNvPr id="31763" name="Rectangle 18"/>
            <p:cNvSpPr>
              <a:spLocks noChangeArrowheads="1"/>
            </p:cNvSpPr>
            <p:nvPr/>
          </p:nvSpPr>
          <p:spPr bwMode="auto">
            <a:xfrm>
              <a:off x="1008" y="196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1764" name="Rectangle 19"/>
            <p:cNvSpPr>
              <a:spLocks noChangeArrowheads="1"/>
            </p:cNvSpPr>
            <p:nvPr/>
          </p:nvSpPr>
          <p:spPr bwMode="auto">
            <a:xfrm>
              <a:off x="1920" y="192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1765" name="Rectangle 20"/>
            <p:cNvSpPr>
              <a:spLocks noChangeArrowheads="1"/>
            </p:cNvSpPr>
            <p:nvPr/>
          </p:nvSpPr>
          <p:spPr bwMode="auto">
            <a:xfrm>
              <a:off x="1632" y="153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1766" name="Rectangle 21"/>
            <p:cNvSpPr>
              <a:spLocks noChangeArrowheads="1"/>
            </p:cNvSpPr>
            <p:nvPr/>
          </p:nvSpPr>
          <p:spPr bwMode="auto">
            <a:xfrm>
              <a:off x="2400" y="144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1767" name="Rectangle 22"/>
            <p:cNvSpPr>
              <a:spLocks noChangeArrowheads="1"/>
            </p:cNvSpPr>
            <p:nvPr/>
          </p:nvSpPr>
          <p:spPr bwMode="auto">
            <a:xfrm>
              <a:off x="2928" y="177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1768" name="Rectangle 23"/>
            <p:cNvSpPr>
              <a:spLocks noChangeArrowheads="1"/>
            </p:cNvSpPr>
            <p:nvPr/>
          </p:nvSpPr>
          <p:spPr bwMode="auto">
            <a:xfrm>
              <a:off x="3360" y="129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1769" name="Rectangle 24"/>
            <p:cNvSpPr>
              <a:spLocks noChangeArrowheads="1"/>
            </p:cNvSpPr>
            <p:nvPr/>
          </p:nvSpPr>
          <p:spPr bwMode="auto">
            <a:xfrm>
              <a:off x="3840" y="17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1770" name="Line 25"/>
            <p:cNvSpPr>
              <a:spLocks noChangeShapeType="1"/>
            </p:cNvSpPr>
            <p:nvPr/>
          </p:nvSpPr>
          <p:spPr bwMode="auto">
            <a:xfrm flipV="1">
              <a:off x="4368" y="972"/>
              <a:ext cx="0" cy="3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1" name="Line 26"/>
            <p:cNvSpPr>
              <a:spLocks noChangeShapeType="1"/>
            </p:cNvSpPr>
            <p:nvPr/>
          </p:nvSpPr>
          <p:spPr bwMode="auto">
            <a:xfrm>
              <a:off x="4392" y="1500"/>
              <a:ext cx="60" cy="27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2" name="Rectangle 27"/>
            <p:cNvSpPr>
              <a:spLocks noChangeArrowheads="1"/>
            </p:cNvSpPr>
            <p:nvPr/>
          </p:nvSpPr>
          <p:spPr bwMode="auto">
            <a:xfrm>
              <a:off x="4236" y="780"/>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1773" name="Rectangle 28"/>
            <p:cNvSpPr>
              <a:spLocks noChangeArrowheads="1"/>
            </p:cNvSpPr>
            <p:nvPr/>
          </p:nvSpPr>
          <p:spPr bwMode="auto">
            <a:xfrm>
              <a:off x="4392" y="175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Diamon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4038600"/>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p:txBody>
          <a:bodyPr/>
          <a:lstStyle/>
          <a:p>
            <a:pPr eaLnBrk="1" hangingPunct="1"/>
            <a:r>
              <a:rPr lang="en-US" smtClean="0"/>
              <a:t>Giant Covalent Structures</a:t>
            </a:r>
          </a:p>
        </p:txBody>
      </p:sp>
      <p:sp>
        <p:nvSpPr>
          <p:cNvPr id="5124" name="Content Placeholder 1"/>
          <p:cNvSpPr>
            <a:spLocks noGrp="1"/>
          </p:cNvSpPr>
          <p:nvPr>
            <p:ph idx="1"/>
          </p:nvPr>
        </p:nvSpPr>
        <p:spPr>
          <a:xfrm>
            <a:off x="457200" y="1600200"/>
            <a:ext cx="8229600" cy="1447800"/>
          </a:xfrm>
        </p:spPr>
        <p:txBody>
          <a:bodyPr/>
          <a:lstStyle/>
          <a:p>
            <a:r>
              <a:rPr lang="en-US" b="1" smtClean="0"/>
              <a:t>Allotropes of carbon: </a:t>
            </a:r>
            <a:r>
              <a:rPr lang="en-US" smtClean="0"/>
              <a:t>allotropes occur when an element can exist in different crystalline forms.  </a:t>
            </a:r>
            <a:br>
              <a:rPr lang="en-US" smtClean="0"/>
            </a:br>
            <a:endParaRPr lang="en-US" smtClean="0"/>
          </a:p>
        </p:txBody>
      </p:sp>
      <p:pic>
        <p:nvPicPr>
          <p:cNvPr id="5125" name="Picture 6" descr="graphite-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4200"/>
            <a:ext cx="231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http://www.3dchem.com/imagesofmolecules/Buckytub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263" y="3505200"/>
            <a:ext cx="28527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Buckminsterfullere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925" y="2819400"/>
            <a:ext cx="17684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smtClean="0"/>
              <a:t>Soap</a:t>
            </a:r>
          </a:p>
        </p:txBody>
      </p:sp>
      <p:sp>
        <p:nvSpPr>
          <p:cNvPr id="32771" name="Freeform 3"/>
          <p:cNvSpPr>
            <a:spLocks/>
          </p:cNvSpPr>
          <p:nvPr/>
        </p:nvSpPr>
        <p:spPr bwMode="auto">
          <a:xfrm>
            <a:off x="6781800" y="3238500"/>
            <a:ext cx="1544638" cy="763588"/>
          </a:xfrm>
          <a:custGeom>
            <a:avLst/>
            <a:gdLst>
              <a:gd name="T0" fmla="*/ 0 w 973"/>
              <a:gd name="T1" fmla="*/ 28575 h 481"/>
              <a:gd name="T2" fmla="*/ 0 w 973"/>
              <a:gd name="T3" fmla="*/ 161925 h 481"/>
              <a:gd name="T4" fmla="*/ 4763 w 973"/>
              <a:gd name="T5" fmla="*/ 257175 h 481"/>
              <a:gd name="T6" fmla="*/ 14288 w 973"/>
              <a:gd name="T7" fmla="*/ 333375 h 481"/>
              <a:gd name="T8" fmla="*/ 28575 w 973"/>
              <a:gd name="T9" fmla="*/ 400050 h 481"/>
              <a:gd name="T10" fmla="*/ 46038 w 973"/>
              <a:gd name="T11" fmla="*/ 419100 h 481"/>
              <a:gd name="T12" fmla="*/ 71438 w 973"/>
              <a:gd name="T13" fmla="*/ 438150 h 481"/>
              <a:gd name="T14" fmla="*/ 103188 w 973"/>
              <a:gd name="T15" fmla="*/ 438150 h 481"/>
              <a:gd name="T16" fmla="*/ 168275 w 973"/>
              <a:gd name="T17" fmla="*/ 438150 h 481"/>
              <a:gd name="T18" fmla="*/ 407988 w 973"/>
              <a:gd name="T19" fmla="*/ 438150 h 481"/>
              <a:gd name="T20" fmla="*/ 465138 w 973"/>
              <a:gd name="T21" fmla="*/ 438150 h 481"/>
              <a:gd name="T22" fmla="*/ 517525 w 973"/>
              <a:gd name="T23" fmla="*/ 438150 h 481"/>
              <a:gd name="T24" fmla="*/ 649288 w 973"/>
              <a:gd name="T25" fmla="*/ 438150 h 481"/>
              <a:gd name="T26" fmla="*/ 677863 w 973"/>
              <a:gd name="T27" fmla="*/ 476250 h 481"/>
              <a:gd name="T28" fmla="*/ 700088 w 973"/>
              <a:gd name="T29" fmla="*/ 552450 h 481"/>
              <a:gd name="T30" fmla="*/ 714375 w 973"/>
              <a:gd name="T31" fmla="*/ 762000 h 481"/>
              <a:gd name="T32" fmla="*/ 733425 w 973"/>
              <a:gd name="T33" fmla="*/ 533400 h 481"/>
              <a:gd name="T34" fmla="*/ 781050 w 973"/>
              <a:gd name="T35" fmla="*/ 457200 h 481"/>
              <a:gd name="T36" fmla="*/ 804863 w 973"/>
              <a:gd name="T37" fmla="*/ 438150 h 481"/>
              <a:gd name="T38" fmla="*/ 1462088 w 973"/>
              <a:gd name="T39" fmla="*/ 438150 h 481"/>
              <a:gd name="T40" fmla="*/ 1500188 w 973"/>
              <a:gd name="T41" fmla="*/ 381000 h 481"/>
              <a:gd name="T42" fmla="*/ 1528763 w 973"/>
              <a:gd name="T43" fmla="*/ 295275 h 481"/>
              <a:gd name="T44" fmla="*/ 1538288 w 973"/>
              <a:gd name="T45" fmla="*/ 190500 h 481"/>
              <a:gd name="T46" fmla="*/ 1543050 w 973"/>
              <a:gd name="T47" fmla="*/ 114300 h 481"/>
              <a:gd name="T48" fmla="*/ 1543050 w 973"/>
              <a:gd name="T49" fmla="*/ 0 h 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3" h="481">
                <a:moveTo>
                  <a:pt x="0" y="18"/>
                </a:moveTo>
                <a:lnTo>
                  <a:pt x="0" y="102"/>
                </a:lnTo>
                <a:lnTo>
                  <a:pt x="3" y="162"/>
                </a:lnTo>
                <a:lnTo>
                  <a:pt x="9" y="210"/>
                </a:lnTo>
                <a:lnTo>
                  <a:pt x="18" y="252"/>
                </a:lnTo>
                <a:lnTo>
                  <a:pt x="29" y="264"/>
                </a:lnTo>
                <a:lnTo>
                  <a:pt x="45" y="276"/>
                </a:lnTo>
                <a:lnTo>
                  <a:pt x="65" y="276"/>
                </a:lnTo>
                <a:lnTo>
                  <a:pt x="106" y="276"/>
                </a:lnTo>
                <a:lnTo>
                  <a:pt x="257" y="276"/>
                </a:lnTo>
                <a:lnTo>
                  <a:pt x="293" y="276"/>
                </a:lnTo>
                <a:lnTo>
                  <a:pt x="326" y="276"/>
                </a:lnTo>
                <a:lnTo>
                  <a:pt x="409" y="276"/>
                </a:lnTo>
                <a:lnTo>
                  <a:pt x="427" y="300"/>
                </a:lnTo>
                <a:lnTo>
                  <a:pt x="441" y="348"/>
                </a:lnTo>
                <a:lnTo>
                  <a:pt x="450" y="480"/>
                </a:lnTo>
                <a:lnTo>
                  <a:pt x="462" y="336"/>
                </a:lnTo>
                <a:lnTo>
                  <a:pt x="492" y="288"/>
                </a:lnTo>
                <a:lnTo>
                  <a:pt x="507" y="276"/>
                </a:lnTo>
                <a:lnTo>
                  <a:pt x="921" y="276"/>
                </a:lnTo>
                <a:lnTo>
                  <a:pt x="945" y="240"/>
                </a:lnTo>
                <a:lnTo>
                  <a:pt x="963" y="186"/>
                </a:lnTo>
                <a:lnTo>
                  <a:pt x="969" y="120"/>
                </a:lnTo>
                <a:lnTo>
                  <a:pt x="972" y="72"/>
                </a:lnTo>
                <a:lnTo>
                  <a:pt x="972" y="0"/>
                </a:lnTo>
              </a:path>
            </a:pathLst>
          </a:custGeom>
          <a:noFill/>
          <a:ln w="76199"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 name="Rectangle 4"/>
          <p:cNvSpPr>
            <a:spLocks noGrp="1" noChangeArrowheads="1"/>
          </p:cNvSpPr>
          <p:nvPr>
            <p:ph type="body" idx="1"/>
          </p:nvPr>
        </p:nvSpPr>
        <p:spPr>
          <a:xfrm>
            <a:off x="6578600" y="3998913"/>
            <a:ext cx="2336800" cy="1182687"/>
          </a:xfrm>
          <a:noFill/>
        </p:spPr>
        <p:txBody>
          <a:bodyPr/>
          <a:lstStyle/>
          <a:p>
            <a:pPr marL="0" indent="0">
              <a:buFont typeface="Wingdings" pitchFamily="2" charset="2"/>
              <a:buNone/>
            </a:pPr>
            <a:r>
              <a:rPr lang="en-US" smtClean="0"/>
              <a:t>Hydrophilic polar end</a:t>
            </a:r>
          </a:p>
        </p:txBody>
      </p:sp>
      <p:grpSp>
        <p:nvGrpSpPr>
          <p:cNvPr id="32773" name="Group 28"/>
          <p:cNvGrpSpPr>
            <a:grpSpLocks/>
          </p:cNvGrpSpPr>
          <p:nvPr/>
        </p:nvGrpSpPr>
        <p:grpSpPr bwMode="auto">
          <a:xfrm>
            <a:off x="933450" y="1257300"/>
            <a:ext cx="7696200" cy="2343150"/>
            <a:chOff x="588" y="792"/>
            <a:chExt cx="4848" cy="1476"/>
          </a:xfrm>
        </p:grpSpPr>
        <p:sp>
          <p:nvSpPr>
            <p:cNvPr id="32774" name="Line 5"/>
            <p:cNvSpPr>
              <a:spLocks noChangeShapeType="1"/>
            </p:cNvSpPr>
            <p:nvPr/>
          </p:nvSpPr>
          <p:spPr bwMode="auto">
            <a:xfrm>
              <a:off x="780" y="1788"/>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Line 6"/>
            <p:cNvSpPr>
              <a:spLocks noChangeShapeType="1"/>
            </p:cNvSpPr>
            <p:nvPr/>
          </p:nvSpPr>
          <p:spPr bwMode="auto">
            <a:xfrm flipH="1">
              <a:off x="1260" y="1644"/>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Line 7"/>
            <p:cNvSpPr>
              <a:spLocks noChangeShapeType="1"/>
            </p:cNvSpPr>
            <p:nvPr/>
          </p:nvSpPr>
          <p:spPr bwMode="auto">
            <a:xfrm flipH="1">
              <a:off x="2172" y="1596"/>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Line 8"/>
            <p:cNvSpPr>
              <a:spLocks noChangeShapeType="1"/>
            </p:cNvSpPr>
            <p:nvPr/>
          </p:nvSpPr>
          <p:spPr bwMode="auto">
            <a:xfrm>
              <a:off x="1740" y="1644"/>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Line 9"/>
            <p:cNvSpPr>
              <a:spLocks noChangeShapeType="1"/>
            </p:cNvSpPr>
            <p:nvPr/>
          </p:nvSpPr>
          <p:spPr bwMode="auto">
            <a:xfrm>
              <a:off x="2556" y="1596"/>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Line 10"/>
            <p:cNvSpPr>
              <a:spLocks noChangeShapeType="1"/>
            </p:cNvSpPr>
            <p:nvPr/>
          </p:nvSpPr>
          <p:spPr bwMode="auto">
            <a:xfrm flipH="1">
              <a:off x="3036" y="1452"/>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0" name="Line 11"/>
            <p:cNvSpPr>
              <a:spLocks noChangeShapeType="1"/>
            </p:cNvSpPr>
            <p:nvPr/>
          </p:nvSpPr>
          <p:spPr bwMode="auto">
            <a:xfrm flipH="1">
              <a:off x="3948" y="1404"/>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1" name="Line 12"/>
            <p:cNvSpPr>
              <a:spLocks noChangeShapeType="1"/>
            </p:cNvSpPr>
            <p:nvPr/>
          </p:nvSpPr>
          <p:spPr bwMode="auto">
            <a:xfrm>
              <a:off x="3516" y="1452"/>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2" name="Rectangle 13"/>
            <p:cNvSpPr>
              <a:spLocks noChangeArrowheads="1"/>
            </p:cNvSpPr>
            <p:nvPr/>
          </p:nvSpPr>
          <p:spPr bwMode="auto">
            <a:xfrm>
              <a:off x="4284" y="126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P</a:t>
              </a:r>
            </a:p>
          </p:txBody>
        </p:sp>
        <p:sp>
          <p:nvSpPr>
            <p:cNvPr id="32783" name="Line 14"/>
            <p:cNvSpPr>
              <a:spLocks noChangeShapeType="1"/>
            </p:cNvSpPr>
            <p:nvPr/>
          </p:nvSpPr>
          <p:spPr bwMode="auto">
            <a:xfrm>
              <a:off x="4476" y="1404"/>
              <a:ext cx="384"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4" name="Rectangle 15"/>
            <p:cNvSpPr>
              <a:spLocks noChangeArrowheads="1"/>
            </p:cNvSpPr>
            <p:nvPr/>
          </p:nvSpPr>
          <p:spPr bwMode="auto">
            <a:xfrm>
              <a:off x="4812" y="1260"/>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2785" name="Rectangle 16"/>
            <p:cNvSpPr>
              <a:spLocks noChangeArrowheads="1"/>
            </p:cNvSpPr>
            <p:nvPr/>
          </p:nvSpPr>
          <p:spPr bwMode="auto">
            <a:xfrm>
              <a:off x="588" y="1596"/>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3</a:t>
              </a:r>
            </a:p>
          </p:txBody>
        </p:sp>
        <p:sp>
          <p:nvSpPr>
            <p:cNvPr id="32786" name="Rectangle 17"/>
            <p:cNvSpPr>
              <a:spLocks noChangeArrowheads="1"/>
            </p:cNvSpPr>
            <p:nvPr/>
          </p:nvSpPr>
          <p:spPr bwMode="auto">
            <a:xfrm>
              <a:off x="1020" y="198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2787" name="Rectangle 18"/>
            <p:cNvSpPr>
              <a:spLocks noChangeArrowheads="1"/>
            </p:cNvSpPr>
            <p:nvPr/>
          </p:nvSpPr>
          <p:spPr bwMode="auto">
            <a:xfrm>
              <a:off x="1932" y="193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2788" name="Rectangle 19"/>
            <p:cNvSpPr>
              <a:spLocks noChangeArrowheads="1"/>
            </p:cNvSpPr>
            <p:nvPr/>
          </p:nvSpPr>
          <p:spPr bwMode="auto">
            <a:xfrm>
              <a:off x="1644" y="154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2789" name="Rectangle 20"/>
            <p:cNvSpPr>
              <a:spLocks noChangeArrowheads="1"/>
            </p:cNvSpPr>
            <p:nvPr/>
          </p:nvSpPr>
          <p:spPr bwMode="auto">
            <a:xfrm>
              <a:off x="2412" y="145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2790" name="Rectangle 21"/>
            <p:cNvSpPr>
              <a:spLocks noChangeArrowheads="1"/>
            </p:cNvSpPr>
            <p:nvPr/>
          </p:nvSpPr>
          <p:spPr bwMode="auto">
            <a:xfrm>
              <a:off x="2940" y="178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2791" name="Rectangle 22"/>
            <p:cNvSpPr>
              <a:spLocks noChangeArrowheads="1"/>
            </p:cNvSpPr>
            <p:nvPr/>
          </p:nvSpPr>
          <p:spPr bwMode="auto">
            <a:xfrm>
              <a:off x="3372" y="130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2792" name="Rectangle 23"/>
            <p:cNvSpPr>
              <a:spLocks noChangeArrowheads="1"/>
            </p:cNvSpPr>
            <p:nvPr/>
          </p:nvSpPr>
          <p:spPr bwMode="auto">
            <a:xfrm>
              <a:off x="3852" y="174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2793" name="Line 24"/>
            <p:cNvSpPr>
              <a:spLocks noChangeShapeType="1"/>
            </p:cNvSpPr>
            <p:nvPr/>
          </p:nvSpPr>
          <p:spPr bwMode="auto">
            <a:xfrm flipV="1">
              <a:off x="4380" y="984"/>
              <a:ext cx="0" cy="3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Line 25"/>
            <p:cNvSpPr>
              <a:spLocks noChangeShapeType="1"/>
            </p:cNvSpPr>
            <p:nvPr/>
          </p:nvSpPr>
          <p:spPr bwMode="auto">
            <a:xfrm>
              <a:off x="4404" y="1512"/>
              <a:ext cx="60" cy="27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Rectangle 26"/>
            <p:cNvSpPr>
              <a:spLocks noChangeArrowheads="1"/>
            </p:cNvSpPr>
            <p:nvPr/>
          </p:nvSpPr>
          <p:spPr bwMode="auto">
            <a:xfrm>
              <a:off x="4248" y="79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2796" name="Rectangle 27"/>
            <p:cNvSpPr>
              <a:spLocks noChangeArrowheads="1"/>
            </p:cNvSpPr>
            <p:nvPr/>
          </p:nvSpPr>
          <p:spPr bwMode="auto">
            <a:xfrm>
              <a:off x="4404" y="1764"/>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5"/>
          <p:cNvGrpSpPr>
            <a:grpSpLocks/>
          </p:cNvGrpSpPr>
          <p:nvPr/>
        </p:nvGrpSpPr>
        <p:grpSpPr bwMode="auto">
          <a:xfrm>
            <a:off x="914400" y="1238250"/>
            <a:ext cx="7696200" cy="2343150"/>
            <a:chOff x="576" y="780"/>
            <a:chExt cx="4848" cy="1476"/>
          </a:xfrm>
        </p:grpSpPr>
        <p:sp>
          <p:nvSpPr>
            <p:cNvPr id="33805" name="Line 2"/>
            <p:cNvSpPr>
              <a:spLocks noChangeShapeType="1"/>
            </p:cNvSpPr>
            <p:nvPr/>
          </p:nvSpPr>
          <p:spPr bwMode="auto">
            <a:xfrm>
              <a:off x="768" y="1776"/>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 name="Line 3"/>
            <p:cNvSpPr>
              <a:spLocks noChangeShapeType="1"/>
            </p:cNvSpPr>
            <p:nvPr/>
          </p:nvSpPr>
          <p:spPr bwMode="auto">
            <a:xfrm flipH="1">
              <a:off x="1248" y="1632"/>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 name="Line 4"/>
            <p:cNvSpPr>
              <a:spLocks noChangeShapeType="1"/>
            </p:cNvSpPr>
            <p:nvPr/>
          </p:nvSpPr>
          <p:spPr bwMode="auto">
            <a:xfrm flipH="1">
              <a:off x="2160" y="1584"/>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8" name="Line 5"/>
            <p:cNvSpPr>
              <a:spLocks noChangeShapeType="1"/>
            </p:cNvSpPr>
            <p:nvPr/>
          </p:nvSpPr>
          <p:spPr bwMode="auto">
            <a:xfrm>
              <a:off x="1728" y="1632"/>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 name="Line 6"/>
            <p:cNvSpPr>
              <a:spLocks noChangeShapeType="1"/>
            </p:cNvSpPr>
            <p:nvPr/>
          </p:nvSpPr>
          <p:spPr bwMode="auto">
            <a:xfrm>
              <a:off x="2544" y="1584"/>
              <a:ext cx="480" cy="33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0" name="Line 7"/>
            <p:cNvSpPr>
              <a:spLocks noChangeShapeType="1"/>
            </p:cNvSpPr>
            <p:nvPr/>
          </p:nvSpPr>
          <p:spPr bwMode="auto">
            <a:xfrm flipH="1">
              <a:off x="3024" y="1440"/>
              <a:ext cx="480"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1" name="Line 8"/>
            <p:cNvSpPr>
              <a:spLocks noChangeShapeType="1"/>
            </p:cNvSpPr>
            <p:nvPr/>
          </p:nvSpPr>
          <p:spPr bwMode="auto">
            <a:xfrm flipH="1">
              <a:off x="3936" y="1392"/>
              <a:ext cx="384" cy="48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2" name="Line 9"/>
            <p:cNvSpPr>
              <a:spLocks noChangeShapeType="1"/>
            </p:cNvSpPr>
            <p:nvPr/>
          </p:nvSpPr>
          <p:spPr bwMode="auto">
            <a:xfrm>
              <a:off x="3504" y="1440"/>
              <a:ext cx="432" cy="432"/>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3" name="Rectangle 10"/>
            <p:cNvSpPr>
              <a:spLocks noChangeArrowheads="1"/>
            </p:cNvSpPr>
            <p:nvPr/>
          </p:nvSpPr>
          <p:spPr bwMode="auto">
            <a:xfrm>
              <a:off x="4272" y="124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P</a:t>
              </a:r>
            </a:p>
          </p:txBody>
        </p:sp>
        <p:sp>
          <p:nvSpPr>
            <p:cNvPr id="33814" name="Line 11"/>
            <p:cNvSpPr>
              <a:spLocks noChangeShapeType="1"/>
            </p:cNvSpPr>
            <p:nvPr/>
          </p:nvSpPr>
          <p:spPr bwMode="auto">
            <a:xfrm>
              <a:off x="4464" y="1392"/>
              <a:ext cx="384" cy="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5" name="Rectangle 12"/>
            <p:cNvSpPr>
              <a:spLocks noChangeArrowheads="1"/>
            </p:cNvSpPr>
            <p:nvPr/>
          </p:nvSpPr>
          <p:spPr bwMode="auto">
            <a:xfrm>
              <a:off x="4800" y="1248"/>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3816" name="Rectangle 13"/>
            <p:cNvSpPr>
              <a:spLocks noChangeArrowheads="1"/>
            </p:cNvSpPr>
            <p:nvPr/>
          </p:nvSpPr>
          <p:spPr bwMode="auto">
            <a:xfrm>
              <a:off x="576" y="15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3</a:t>
              </a:r>
            </a:p>
          </p:txBody>
        </p:sp>
        <p:sp>
          <p:nvSpPr>
            <p:cNvPr id="33817" name="Rectangle 14"/>
            <p:cNvSpPr>
              <a:spLocks noChangeArrowheads="1"/>
            </p:cNvSpPr>
            <p:nvPr/>
          </p:nvSpPr>
          <p:spPr bwMode="auto">
            <a:xfrm>
              <a:off x="1008" y="196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3818" name="Rectangle 15"/>
            <p:cNvSpPr>
              <a:spLocks noChangeArrowheads="1"/>
            </p:cNvSpPr>
            <p:nvPr/>
          </p:nvSpPr>
          <p:spPr bwMode="auto">
            <a:xfrm>
              <a:off x="1920" y="192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3819" name="Rectangle 16"/>
            <p:cNvSpPr>
              <a:spLocks noChangeArrowheads="1"/>
            </p:cNvSpPr>
            <p:nvPr/>
          </p:nvSpPr>
          <p:spPr bwMode="auto">
            <a:xfrm>
              <a:off x="1632" y="153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3820" name="Rectangle 17"/>
            <p:cNvSpPr>
              <a:spLocks noChangeArrowheads="1"/>
            </p:cNvSpPr>
            <p:nvPr/>
          </p:nvSpPr>
          <p:spPr bwMode="auto">
            <a:xfrm>
              <a:off x="2400" y="144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3821" name="Rectangle 18"/>
            <p:cNvSpPr>
              <a:spLocks noChangeArrowheads="1"/>
            </p:cNvSpPr>
            <p:nvPr/>
          </p:nvSpPr>
          <p:spPr bwMode="auto">
            <a:xfrm>
              <a:off x="2928" y="177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3822" name="Rectangle 19"/>
            <p:cNvSpPr>
              <a:spLocks noChangeArrowheads="1"/>
            </p:cNvSpPr>
            <p:nvPr/>
          </p:nvSpPr>
          <p:spPr bwMode="auto">
            <a:xfrm>
              <a:off x="3360" y="129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3823" name="Rectangle 20"/>
            <p:cNvSpPr>
              <a:spLocks noChangeArrowheads="1"/>
            </p:cNvSpPr>
            <p:nvPr/>
          </p:nvSpPr>
          <p:spPr bwMode="auto">
            <a:xfrm>
              <a:off x="3840" y="17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CH</a:t>
              </a:r>
              <a:r>
                <a:rPr lang="en-US" sz="2400" b="1" baseline="-25000">
                  <a:latin typeface="Arial" charset="0"/>
                </a:rPr>
                <a:t>2</a:t>
              </a:r>
            </a:p>
          </p:txBody>
        </p:sp>
        <p:sp>
          <p:nvSpPr>
            <p:cNvPr id="33824" name="Line 21"/>
            <p:cNvSpPr>
              <a:spLocks noChangeShapeType="1"/>
            </p:cNvSpPr>
            <p:nvPr/>
          </p:nvSpPr>
          <p:spPr bwMode="auto">
            <a:xfrm flipV="1">
              <a:off x="4368" y="972"/>
              <a:ext cx="0" cy="3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5" name="Line 22"/>
            <p:cNvSpPr>
              <a:spLocks noChangeShapeType="1"/>
            </p:cNvSpPr>
            <p:nvPr/>
          </p:nvSpPr>
          <p:spPr bwMode="auto">
            <a:xfrm>
              <a:off x="4392" y="1500"/>
              <a:ext cx="60" cy="27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6" name="Rectangle 23"/>
            <p:cNvSpPr>
              <a:spLocks noChangeArrowheads="1"/>
            </p:cNvSpPr>
            <p:nvPr/>
          </p:nvSpPr>
          <p:spPr bwMode="auto">
            <a:xfrm>
              <a:off x="4236" y="780"/>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sp>
          <p:nvSpPr>
            <p:cNvPr id="33827" name="Rectangle 24"/>
            <p:cNvSpPr>
              <a:spLocks noChangeArrowheads="1"/>
            </p:cNvSpPr>
            <p:nvPr/>
          </p:nvSpPr>
          <p:spPr bwMode="auto">
            <a:xfrm>
              <a:off x="4392" y="175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1">
                  <a:latin typeface="Arial" charset="0"/>
                </a:rPr>
                <a:t>O</a:t>
              </a:r>
              <a:r>
                <a:rPr lang="en-US" sz="3200" b="1" baseline="30000">
                  <a:latin typeface="Arial" charset="0"/>
                </a:rPr>
                <a:t>-</a:t>
              </a:r>
            </a:p>
          </p:txBody>
        </p:sp>
      </p:grpSp>
      <p:sp>
        <p:nvSpPr>
          <p:cNvPr id="33795" name="Line 26"/>
          <p:cNvSpPr>
            <a:spLocks noChangeShapeType="1"/>
          </p:cNvSpPr>
          <p:nvPr/>
        </p:nvSpPr>
        <p:spPr bwMode="auto">
          <a:xfrm>
            <a:off x="2324100" y="4492625"/>
            <a:ext cx="422275" cy="3270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6" name="Line 27"/>
          <p:cNvSpPr>
            <a:spLocks noChangeShapeType="1"/>
          </p:cNvSpPr>
          <p:nvPr/>
        </p:nvSpPr>
        <p:spPr bwMode="auto">
          <a:xfrm flipH="1">
            <a:off x="2746375" y="4352925"/>
            <a:ext cx="423863" cy="4667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Line 28"/>
          <p:cNvSpPr>
            <a:spLocks noChangeShapeType="1"/>
          </p:cNvSpPr>
          <p:nvPr/>
        </p:nvSpPr>
        <p:spPr bwMode="auto">
          <a:xfrm flipH="1">
            <a:off x="3551238" y="4306888"/>
            <a:ext cx="338137" cy="4667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Line 29"/>
          <p:cNvSpPr>
            <a:spLocks noChangeShapeType="1"/>
          </p:cNvSpPr>
          <p:nvPr/>
        </p:nvSpPr>
        <p:spPr bwMode="auto">
          <a:xfrm>
            <a:off x="3170238" y="4352925"/>
            <a:ext cx="381000" cy="420688"/>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 name="Line 30"/>
          <p:cNvSpPr>
            <a:spLocks noChangeShapeType="1"/>
          </p:cNvSpPr>
          <p:nvPr/>
        </p:nvSpPr>
        <p:spPr bwMode="auto">
          <a:xfrm>
            <a:off x="3889375" y="4306888"/>
            <a:ext cx="422275" cy="325437"/>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Line 31"/>
          <p:cNvSpPr>
            <a:spLocks noChangeShapeType="1"/>
          </p:cNvSpPr>
          <p:nvPr/>
        </p:nvSpPr>
        <p:spPr bwMode="auto">
          <a:xfrm flipH="1">
            <a:off x="4311650" y="4165600"/>
            <a:ext cx="423863" cy="4667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Line 32"/>
          <p:cNvSpPr>
            <a:spLocks noChangeShapeType="1"/>
          </p:cNvSpPr>
          <p:nvPr/>
        </p:nvSpPr>
        <p:spPr bwMode="auto">
          <a:xfrm flipH="1">
            <a:off x="5116513" y="4117975"/>
            <a:ext cx="338137" cy="466725"/>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Line 33"/>
          <p:cNvSpPr>
            <a:spLocks noChangeShapeType="1"/>
          </p:cNvSpPr>
          <p:nvPr/>
        </p:nvSpPr>
        <p:spPr bwMode="auto">
          <a:xfrm>
            <a:off x="4735513" y="4165600"/>
            <a:ext cx="381000" cy="419100"/>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 name="Oval 34"/>
          <p:cNvSpPr>
            <a:spLocks noChangeArrowheads="1"/>
          </p:cNvSpPr>
          <p:nvPr/>
        </p:nvSpPr>
        <p:spPr bwMode="auto">
          <a:xfrm>
            <a:off x="5446713" y="3840163"/>
            <a:ext cx="503237" cy="487362"/>
          </a:xfrm>
          <a:prstGeom prst="ellipse">
            <a:avLst/>
          </a:prstGeom>
          <a:solidFill>
            <a:schemeClr val="hlink"/>
          </a:solidFill>
          <a:ln w="25399">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 name="Rectangle 35"/>
          <p:cNvSpPr>
            <a:spLocks noChangeArrowheads="1"/>
          </p:cNvSpPr>
          <p:nvPr/>
        </p:nvSpPr>
        <p:spPr bwMode="auto">
          <a:xfrm>
            <a:off x="5513388" y="3676650"/>
            <a:ext cx="400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a:latin typeface="Arial" charset="0"/>
              </a:rPr>
              <a:t>_</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p:nvSpPr>
          <p:cNvPr id="34818" name="Freeform 2"/>
          <p:cNvSpPr>
            <a:spLocks/>
          </p:cNvSpPr>
          <p:nvPr/>
        </p:nvSpPr>
        <p:spPr bwMode="auto">
          <a:xfrm>
            <a:off x="1660525" y="874713"/>
            <a:ext cx="1612900" cy="2997200"/>
          </a:xfrm>
          <a:custGeom>
            <a:avLst/>
            <a:gdLst>
              <a:gd name="T0" fmla="*/ 1522413 w 1016"/>
              <a:gd name="T1" fmla="*/ 46038 h 1888"/>
              <a:gd name="T2" fmla="*/ 1350963 w 1016"/>
              <a:gd name="T3" fmla="*/ 144463 h 1888"/>
              <a:gd name="T4" fmla="*/ 1187450 w 1016"/>
              <a:gd name="T5" fmla="*/ 254000 h 1888"/>
              <a:gd name="T6" fmla="*/ 1031875 w 1016"/>
              <a:gd name="T7" fmla="*/ 374650 h 1888"/>
              <a:gd name="T8" fmla="*/ 884238 w 1016"/>
              <a:gd name="T9" fmla="*/ 506413 h 1888"/>
              <a:gd name="T10" fmla="*/ 747713 w 1016"/>
              <a:gd name="T11" fmla="*/ 646113 h 1888"/>
              <a:gd name="T12" fmla="*/ 619125 w 1016"/>
              <a:gd name="T13" fmla="*/ 793750 h 1888"/>
              <a:gd name="T14" fmla="*/ 501650 w 1016"/>
              <a:gd name="T15" fmla="*/ 950913 h 1888"/>
              <a:gd name="T16" fmla="*/ 396875 w 1016"/>
              <a:gd name="T17" fmla="*/ 1116013 h 1888"/>
              <a:gd name="T18" fmla="*/ 301625 w 1016"/>
              <a:gd name="T19" fmla="*/ 1287463 h 1888"/>
              <a:gd name="T20" fmla="*/ 217488 w 1016"/>
              <a:gd name="T21" fmla="*/ 1465263 h 1888"/>
              <a:gd name="T22" fmla="*/ 147638 w 1016"/>
              <a:gd name="T23" fmla="*/ 1651000 h 1888"/>
              <a:gd name="T24" fmla="*/ 90488 w 1016"/>
              <a:gd name="T25" fmla="*/ 1841500 h 1888"/>
              <a:gd name="T26" fmla="*/ 46038 w 1016"/>
              <a:gd name="T27" fmla="*/ 2038350 h 1888"/>
              <a:gd name="T28" fmla="*/ 17463 w 1016"/>
              <a:gd name="T29" fmla="*/ 2238375 h 1888"/>
              <a:gd name="T30" fmla="*/ 1588 w 1016"/>
              <a:gd name="T31" fmla="*/ 2443163 h 1888"/>
              <a:gd name="T32" fmla="*/ 0 w 1016"/>
              <a:gd name="T33" fmla="*/ 2576513 h 1888"/>
              <a:gd name="T34" fmla="*/ 1588 w 1016"/>
              <a:gd name="T35" fmla="*/ 2633663 h 1888"/>
              <a:gd name="T36" fmla="*/ 3175 w 1016"/>
              <a:gd name="T37" fmla="*/ 2689225 h 1888"/>
              <a:gd name="T38" fmla="*/ 7938 w 1016"/>
              <a:gd name="T39" fmla="*/ 2744788 h 1888"/>
              <a:gd name="T40" fmla="*/ 12700 w 1016"/>
              <a:gd name="T41" fmla="*/ 2801938 h 1888"/>
              <a:gd name="T42" fmla="*/ 17463 w 1016"/>
              <a:gd name="T43" fmla="*/ 2857500 h 1888"/>
              <a:gd name="T44" fmla="*/ 25400 w 1016"/>
              <a:gd name="T45" fmla="*/ 2913063 h 1888"/>
              <a:gd name="T46" fmla="*/ 31750 w 1016"/>
              <a:gd name="T47" fmla="*/ 2968625 h 1888"/>
              <a:gd name="T48" fmla="*/ 42863 w 1016"/>
              <a:gd name="T49" fmla="*/ 2884488 h 1888"/>
              <a:gd name="T50" fmla="*/ 65088 w 1016"/>
              <a:gd name="T51" fmla="*/ 2665413 h 1888"/>
              <a:gd name="T52" fmla="*/ 98425 w 1016"/>
              <a:gd name="T53" fmla="*/ 2447925 h 1888"/>
              <a:gd name="T54" fmla="*/ 144463 w 1016"/>
              <a:gd name="T55" fmla="*/ 2235200 h 1888"/>
              <a:gd name="T56" fmla="*/ 201613 w 1016"/>
              <a:gd name="T57" fmla="*/ 2024063 h 1888"/>
              <a:gd name="T58" fmla="*/ 269875 w 1016"/>
              <a:gd name="T59" fmla="*/ 1817688 h 1888"/>
              <a:gd name="T60" fmla="*/ 349250 w 1016"/>
              <a:gd name="T61" fmla="*/ 1614488 h 1888"/>
              <a:gd name="T62" fmla="*/ 439738 w 1016"/>
              <a:gd name="T63" fmla="*/ 1416050 h 1888"/>
              <a:gd name="T64" fmla="*/ 541338 w 1016"/>
              <a:gd name="T65" fmla="*/ 1225550 h 1888"/>
              <a:gd name="T66" fmla="*/ 652463 w 1016"/>
              <a:gd name="T67" fmla="*/ 1038225 h 1888"/>
              <a:gd name="T68" fmla="*/ 774700 w 1016"/>
              <a:gd name="T69" fmla="*/ 857250 h 1888"/>
              <a:gd name="T70" fmla="*/ 904875 w 1016"/>
              <a:gd name="T71" fmla="*/ 684213 h 1888"/>
              <a:gd name="T72" fmla="*/ 1046163 w 1016"/>
              <a:gd name="T73" fmla="*/ 519113 h 1888"/>
              <a:gd name="T74" fmla="*/ 1195388 w 1016"/>
              <a:gd name="T75" fmla="*/ 360363 h 1888"/>
              <a:gd name="T76" fmla="*/ 1355725 w 1016"/>
              <a:gd name="T77" fmla="*/ 209550 h 1888"/>
              <a:gd name="T78" fmla="*/ 1524000 w 1016"/>
              <a:gd name="T79" fmla="*/ 68263 h 18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6" h="1888">
                <a:moveTo>
                  <a:pt x="1015" y="0"/>
                </a:moveTo>
                <a:lnTo>
                  <a:pt x="959" y="29"/>
                </a:lnTo>
                <a:lnTo>
                  <a:pt x="905" y="59"/>
                </a:lnTo>
                <a:lnTo>
                  <a:pt x="851" y="91"/>
                </a:lnTo>
                <a:lnTo>
                  <a:pt x="799" y="125"/>
                </a:lnTo>
                <a:lnTo>
                  <a:pt x="748" y="160"/>
                </a:lnTo>
                <a:lnTo>
                  <a:pt x="698" y="198"/>
                </a:lnTo>
                <a:lnTo>
                  <a:pt x="650" y="236"/>
                </a:lnTo>
                <a:lnTo>
                  <a:pt x="603" y="277"/>
                </a:lnTo>
                <a:lnTo>
                  <a:pt x="557" y="319"/>
                </a:lnTo>
                <a:lnTo>
                  <a:pt x="514" y="362"/>
                </a:lnTo>
                <a:lnTo>
                  <a:pt x="471" y="407"/>
                </a:lnTo>
                <a:lnTo>
                  <a:pt x="430" y="453"/>
                </a:lnTo>
                <a:lnTo>
                  <a:pt x="390" y="500"/>
                </a:lnTo>
                <a:lnTo>
                  <a:pt x="353" y="549"/>
                </a:lnTo>
                <a:lnTo>
                  <a:pt x="316" y="599"/>
                </a:lnTo>
                <a:lnTo>
                  <a:pt x="282" y="650"/>
                </a:lnTo>
                <a:lnTo>
                  <a:pt x="250" y="703"/>
                </a:lnTo>
                <a:lnTo>
                  <a:pt x="219" y="756"/>
                </a:lnTo>
                <a:lnTo>
                  <a:pt x="190" y="811"/>
                </a:lnTo>
                <a:lnTo>
                  <a:pt x="163" y="866"/>
                </a:lnTo>
                <a:lnTo>
                  <a:pt x="137" y="923"/>
                </a:lnTo>
                <a:lnTo>
                  <a:pt x="114" y="981"/>
                </a:lnTo>
                <a:lnTo>
                  <a:pt x="93" y="1040"/>
                </a:lnTo>
                <a:lnTo>
                  <a:pt x="74" y="1100"/>
                </a:lnTo>
                <a:lnTo>
                  <a:pt x="57" y="1160"/>
                </a:lnTo>
                <a:lnTo>
                  <a:pt x="42" y="1222"/>
                </a:lnTo>
                <a:lnTo>
                  <a:pt x="29" y="1284"/>
                </a:lnTo>
                <a:lnTo>
                  <a:pt x="19" y="1347"/>
                </a:lnTo>
                <a:lnTo>
                  <a:pt x="11" y="1410"/>
                </a:lnTo>
                <a:lnTo>
                  <a:pt x="5" y="1474"/>
                </a:lnTo>
                <a:lnTo>
                  <a:pt x="1" y="1539"/>
                </a:lnTo>
                <a:lnTo>
                  <a:pt x="0" y="1605"/>
                </a:lnTo>
                <a:lnTo>
                  <a:pt x="0" y="1623"/>
                </a:lnTo>
                <a:lnTo>
                  <a:pt x="1" y="1640"/>
                </a:lnTo>
                <a:lnTo>
                  <a:pt x="1" y="1659"/>
                </a:lnTo>
                <a:lnTo>
                  <a:pt x="2" y="1677"/>
                </a:lnTo>
                <a:lnTo>
                  <a:pt x="2" y="1694"/>
                </a:lnTo>
                <a:lnTo>
                  <a:pt x="3" y="1712"/>
                </a:lnTo>
                <a:lnTo>
                  <a:pt x="5" y="1729"/>
                </a:lnTo>
                <a:lnTo>
                  <a:pt x="6" y="1747"/>
                </a:lnTo>
                <a:lnTo>
                  <a:pt x="8" y="1765"/>
                </a:lnTo>
                <a:lnTo>
                  <a:pt x="9" y="1782"/>
                </a:lnTo>
                <a:lnTo>
                  <a:pt x="11" y="1800"/>
                </a:lnTo>
                <a:lnTo>
                  <a:pt x="13" y="1817"/>
                </a:lnTo>
                <a:lnTo>
                  <a:pt x="16" y="1835"/>
                </a:lnTo>
                <a:lnTo>
                  <a:pt x="18" y="1853"/>
                </a:lnTo>
                <a:lnTo>
                  <a:pt x="20" y="1870"/>
                </a:lnTo>
                <a:lnTo>
                  <a:pt x="23" y="1887"/>
                </a:lnTo>
                <a:lnTo>
                  <a:pt x="27" y="1817"/>
                </a:lnTo>
                <a:lnTo>
                  <a:pt x="33" y="1748"/>
                </a:lnTo>
                <a:lnTo>
                  <a:pt x="41" y="1679"/>
                </a:lnTo>
                <a:lnTo>
                  <a:pt x="51" y="1610"/>
                </a:lnTo>
                <a:lnTo>
                  <a:pt x="62" y="1542"/>
                </a:lnTo>
                <a:lnTo>
                  <a:pt x="75" y="1475"/>
                </a:lnTo>
                <a:lnTo>
                  <a:pt x="91" y="1408"/>
                </a:lnTo>
                <a:lnTo>
                  <a:pt x="108" y="1341"/>
                </a:lnTo>
                <a:lnTo>
                  <a:pt x="127" y="1275"/>
                </a:lnTo>
                <a:lnTo>
                  <a:pt x="147" y="1209"/>
                </a:lnTo>
                <a:lnTo>
                  <a:pt x="170" y="1145"/>
                </a:lnTo>
                <a:lnTo>
                  <a:pt x="194" y="1080"/>
                </a:lnTo>
                <a:lnTo>
                  <a:pt x="220" y="1017"/>
                </a:lnTo>
                <a:lnTo>
                  <a:pt x="248" y="954"/>
                </a:lnTo>
                <a:lnTo>
                  <a:pt x="277" y="892"/>
                </a:lnTo>
                <a:lnTo>
                  <a:pt x="308" y="831"/>
                </a:lnTo>
                <a:lnTo>
                  <a:pt x="341" y="772"/>
                </a:lnTo>
                <a:lnTo>
                  <a:pt x="375" y="712"/>
                </a:lnTo>
                <a:lnTo>
                  <a:pt x="411" y="654"/>
                </a:lnTo>
                <a:lnTo>
                  <a:pt x="449" y="597"/>
                </a:lnTo>
                <a:lnTo>
                  <a:pt x="488" y="540"/>
                </a:lnTo>
                <a:lnTo>
                  <a:pt x="528" y="485"/>
                </a:lnTo>
                <a:lnTo>
                  <a:pt x="570" y="431"/>
                </a:lnTo>
                <a:lnTo>
                  <a:pt x="614" y="378"/>
                </a:lnTo>
                <a:lnTo>
                  <a:pt x="659" y="327"/>
                </a:lnTo>
                <a:lnTo>
                  <a:pt x="706" y="276"/>
                </a:lnTo>
                <a:lnTo>
                  <a:pt x="753" y="227"/>
                </a:lnTo>
                <a:lnTo>
                  <a:pt x="803" y="179"/>
                </a:lnTo>
                <a:lnTo>
                  <a:pt x="854" y="132"/>
                </a:lnTo>
                <a:lnTo>
                  <a:pt x="906" y="87"/>
                </a:lnTo>
                <a:lnTo>
                  <a:pt x="960" y="43"/>
                </a:lnTo>
                <a:lnTo>
                  <a:pt x="1015" y="0"/>
                </a:lnTo>
              </a:path>
            </a:pathLst>
          </a:custGeom>
          <a:solidFill>
            <a:srgbClr val="2DAF5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9" name="Freeform 3"/>
          <p:cNvSpPr>
            <a:spLocks/>
          </p:cNvSpPr>
          <p:nvPr/>
        </p:nvSpPr>
        <p:spPr bwMode="auto">
          <a:xfrm>
            <a:off x="1697038" y="620713"/>
            <a:ext cx="2359025" cy="3978275"/>
          </a:xfrm>
          <a:custGeom>
            <a:avLst/>
            <a:gdLst>
              <a:gd name="T0" fmla="*/ 1620838 w 1486"/>
              <a:gd name="T1" fmla="*/ 231775 h 2506"/>
              <a:gd name="T2" fmla="*/ 1689100 w 1486"/>
              <a:gd name="T3" fmla="*/ 200025 h 2506"/>
              <a:gd name="T4" fmla="*/ 1760538 w 1486"/>
              <a:gd name="T5" fmla="*/ 171450 h 2506"/>
              <a:gd name="T6" fmla="*/ 1831975 w 1486"/>
              <a:gd name="T7" fmla="*/ 142875 h 2506"/>
              <a:gd name="T8" fmla="*/ 1905000 w 1486"/>
              <a:gd name="T9" fmla="*/ 115888 h 2506"/>
              <a:gd name="T10" fmla="*/ 1978025 w 1486"/>
              <a:gd name="T11" fmla="*/ 92075 h 2506"/>
              <a:gd name="T12" fmla="*/ 2052638 w 1486"/>
              <a:gd name="T13" fmla="*/ 69850 h 2506"/>
              <a:gd name="T14" fmla="*/ 2127250 w 1486"/>
              <a:gd name="T15" fmla="*/ 49213 h 2506"/>
              <a:gd name="T16" fmla="*/ 2203450 w 1486"/>
              <a:gd name="T17" fmla="*/ 30163 h 2506"/>
              <a:gd name="T18" fmla="*/ 2279650 w 1486"/>
              <a:gd name="T19" fmla="*/ 14288 h 2506"/>
              <a:gd name="T20" fmla="*/ 2357438 w 1486"/>
              <a:gd name="T21" fmla="*/ 0 h 2506"/>
              <a:gd name="T22" fmla="*/ 1954213 w 1486"/>
              <a:gd name="T23" fmla="*/ 217488 h 2506"/>
              <a:gd name="T24" fmla="*/ 1585913 w 1486"/>
              <a:gd name="T25" fmla="*/ 481013 h 2506"/>
              <a:gd name="T26" fmla="*/ 1255713 w 1486"/>
              <a:gd name="T27" fmla="*/ 782638 h 2506"/>
              <a:gd name="T28" fmla="*/ 963613 w 1486"/>
              <a:gd name="T29" fmla="*/ 1120775 h 2506"/>
              <a:gd name="T30" fmla="*/ 715963 w 1486"/>
              <a:gd name="T31" fmla="*/ 1490663 h 2506"/>
              <a:gd name="T32" fmla="*/ 512763 w 1486"/>
              <a:gd name="T33" fmla="*/ 1887538 h 2506"/>
              <a:gd name="T34" fmla="*/ 355600 w 1486"/>
              <a:gd name="T35" fmla="*/ 2308225 h 2506"/>
              <a:gd name="T36" fmla="*/ 247650 w 1486"/>
              <a:gd name="T37" fmla="*/ 2746375 h 2506"/>
              <a:gd name="T38" fmla="*/ 192088 w 1486"/>
              <a:gd name="T39" fmla="*/ 3200400 h 2506"/>
              <a:gd name="T40" fmla="*/ 192088 w 1486"/>
              <a:gd name="T41" fmla="*/ 3663950 h 2506"/>
              <a:gd name="T42" fmla="*/ 214313 w 1486"/>
              <a:gd name="T43" fmla="*/ 3956050 h 2506"/>
              <a:gd name="T44" fmla="*/ 185738 w 1486"/>
              <a:gd name="T45" fmla="*/ 3890963 h 2506"/>
              <a:gd name="T46" fmla="*/ 158750 w 1486"/>
              <a:gd name="T47" fmla="*/ 3825875 h 2506"/>
              <a:gd name="T48" fmla="*/ 133350 w 1486"/>
              <a:gd name="T49" fmla="*/ 3759200 h 2506"/>
              <a:gd name="T50" fmla="*/ 109538 w 1486"/>
              <a:gd name="T51" fmla="*/ 3690938 h 2506"/>
              <a:gd name="T52" fmla="*/ 87313 w 1486"/>
              <a:gd name="T53" fmla="*/ 3624263 h 2506"/>
              <a:gd name="T54" fmla="*/ 68263 w 1486"/>
              <a:gd name="T55" fmla="*/ 3556000 h 2506"/>
              <a:gd name="T56" fmla="*/ 49213 w 1486"/>
              <a:gd name="T57" fmla="*/ 3486150 h 2506"/>
              <a:gd name="T58" fmla="*/ 31750 w 1486"/>
              <a:gd name="T59" fmla="*/ 3416300 h 2506"/>
              <a:gd name="T60" fmla="*/ 17463 w 1486"/>
              <a:gd name="T61" fmla="*/ 3344863 h 2506"/>
              <a:gd name="T62" fmla="*/ 3175 w 1486"/>
              <a:gd name="T63" fmla="*/ 3273425 h 2506"/>
              <a:gd name="T64" fmla="*/ 15875 w 1486"/>
              <a:gd name="T65" fmla="*/ 3028950 h 2506"/>
              <a:gd name="T66" fmla="*/ 61913 w 1486"/>
              <a:gd name="T67" fmla="*/ 2701925 h 2506"/>
              <a:gd name="T68" fmla="*/ 134938 w 1486"/>
              <a:gd name="T69" fmla="*/ 2382838 h 2506"/>
              <a:gd name="T70" fmla="*/ 233363 w 1486"/>
              <a:gd name="T71" fmla="*/ 2071688 h 2506"/>
              <a:gd name="T72" fmla="*/ 357188 w 1486"/>
              <a:gd name="T73" fmla="*/ 1768475 h 2506"/>
              <a:gd name="T74" fmla="*/ 504825 w 1486"/>
              <a:gd name="T75" fmla="*/ 1479550 h 2506"/>
              <a:gd name="T76" fmla="*/ 676275 w 1486"/>
              <a:gd name="T77" fmla="*/ 1201738 h 2506"/>
              <a:gd name="T78" fmla="*/ 868363 w 1486"/>
              <a:gd name="T79" fmla="*/ 938213 h 2506"/>
              <a:gd name="T80" fmla="*/ 1084263 w 1486"/>
              <a:gd name="T81" fmla="*/ 692150 h 2506"/>
              <a:gd name="T82" fmla="*/ 1319213 w 1486"/>
              <a:gd name="T83" fmla="*/ 463550 h 2506"/>
              <a:gd name="T84" fmla="*/ 1574800 w 1486"/>
              <a:gd name="T85" fmla="*/ 254000 h 2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6" h="2506">
                <a:moveTo>
                  <a:pt x="992" y="160"/>
                </a:moveTo>
                <a:lnTo>
                  <a:pt x="1006" y="153"/>
                </a:lnTo>
                <a:lnTo>
                  <a:pt x="1021" y="146"/>
                </a:lnTo>
                <a:lnTo>
                  <a:pt x="1035" y="139"/>
                </a:lnTo>
                <a:lnTo>
                  <a:pt x="1050" y="133"/>
                </a:lnTo>
                <a:lnTo>
                  <a:pt x="1064" y="126"/>
                </a:lnTo>
                <a:lnTo>
                  <a:pt x="1079" y="120"/>
                </a:lnTo>
                <a:lnTo>
                  <a:pt x="1094" y="113"/>
                </a:lnTo>
                <a:lnTo>
                  <a:pt x="1109" y="108"/>
                </a:lnTo>
                <a:lnTo>
                  <a:pt x="1124" y="101"/>
                </a:lnTo>
                <a:lnTo>
                  <a:pt x="1139" y="96"/>
                </a:lnTo>
                <a:lnTo>
                  <a:pt x="1154" y="90"/>
                </a:lnTo>
                <a:lnTo>
                  <a:pt x="1169" y="84"/>
                </a:lnTo>
                <a:lnTo>
                  <a:pt x="1185" y="79"/>
                </a:lnTo>
                <a:lnTo>
                  <a:pt x="1200" y="73"/>
                </a:lnTo>
                <a:lnTo>
                  <a:pt x="1215" y="68"/>
                </a:lnTo>
                <a:lnTo>
                  <a:pt x="1231" y="63"/>
                </a:lnTo>
                <a:lnTo>
                  <a:pt x="1246" y="58"/>
                </a:lnTo>
                <a:lnTo>
                  <a:pt x="1262" y="53"/>
                </a:lnTo>
                <a:lnTo>
                  <a:pt x="1277" y="48"/>
                </a:lnTo>
                <a:lnTo>
                  <a:pt x="1293" y="44"/>
                </a:lnTo>
                <a:lnTo>
                  <a:pt x="1309" y="39"/>
                </a:lnTo>
                <a:lnTo>
                  <a:pt x="1324" y="35"/>
                </a:lnTo>
                <a:lnTo>
                  <a:pt x="1340" y="31"/>
                </a:lnTo>
                <a:lnTo>
                  <a:pt x="1356" y="27"/>
                </a:lnTo>
                <a:lnTo>
                  <a:pt x="1372" y="23"/>
                </a:lnTo>
                <a:lnTo>
                  <a:pt x="1388" y="19"/>
                </a:lnTo>
                <a:lnTo>
                  <a:pt x="1404" y="16"/>
                </a:lnTo>
                <a:lnTo>
                  <a:pt x="1420" y="12"/>
                </a:lnTo>
                <a:lnTo>
                  <a:pt x="1436" y="9"/>
                </a:lnTo>
                <a:lnTo>
                  <a:pt x="1453" y="5"/>
                </a:lnTo>
                <a:lnTo>
                  <a:pt x="1469" y="2"/>
                </a:lnTo>
                <a:lnTo>
                  <a:pt x="1485" y="0"/>
                </a:lnTo>
                <a:lnTo>
                  <a:pt x="1398" y="42"/>
                </a:lnTo>
                <a:lnTo>
                  <a:pt x="1313" y="88"/>
                </a:lnTo>
                <a:lnTo>
                  <a:pt x="1231" y="137"/>
                </a:lnTo>
                <a:lnTo>
                  <a:pt x="1151" y="189"/>
                </a:lnTo>
                <a:lnTo>
                  <a:pt x="1074" y="245"/>
                </a:lnTo>
                <a:lnTo>
                  <a:pt x="999" y="303"/>
                </a:lnTo>
                <a:lnTo>
                  <a:pt x="927" y="364"/>
                </a:lnTo>
                <a:lnTo>
                  <a:pt x="857" y="427"/>
                </a:lnTo>
                <a:lnTo>
                  <a:pt x="791" y="493"/>
                </a:lnTo>
                <a:lnTo>
                  <a:pt x="727" y="562"/>
                </a:lnTo>
                <a:lnTo>
                  <a:pt x="666" y="633"/>
                </a:lnTo>
                <a:lnTo>
                  <a:pt x="607" y="706"/>
                </a:lnTo>
                <a:lnTo>
                  <a:pt x="552" y="782"/>
                </a:lnTo>
                <a:lnTo>
                  <a:pt x="500" y="859"/>
                </a:lnTo>
                <a:lnTo>
                  <a:pt x="451" y="939"/>
                </a:lnTo>
                <a:lnTo>
                  <a:pt x="405" y="1021"/>
                </a:lnTo>
                <a:lnTo>
                  <a:pt x="362" y="1104"/>
                </a:lnTo>
                <a:lnTo>
                  <a:pt x="323" y="1189"/>
                </a:lnTo>
                <a:lnTo>
                  <a:pt x="286" y="1276"/>
                </a:lnTo>
                <a:lnTo>
                  <a:pt x="253" y="1364"/>
                </a:lnTo>
                <a:lnTo>
                  <a:pt x="224" y="1454"/>
                </a:lnTo>
                <a:lnTo>
                  <a:pt x="198" y="1545"/>
                </a:lnTo>
                <a:lnTo>
                  <a:pt x="175" y="1637"/>
                </a:lnTo>
                <a:lnTo>
                  <a:pt x="156" y="1730"/>
                </a:lnTo>
                <a:lnTo>
                  <a:pt x="141" y="1825"/>
                </a:lnTo>
                <a:lnTo>
                  <a:pt x="129" y="1920"/>
                </a:lnTo>
                <a:lnTo>
                  <a:pt x="121" y="2016"/>
                </a:lnTo>
                <a:lnTo>
                  <a:pt x="117" y="2113"/>
                </a:lnTo>
                <a:lnTo>
                  <a:pt x="117" y="2210"/>
                </a:lnTo>
                <a:lnTo>
                  <a:pt x="121" y="2308"/>
                </a:lnTo>
                <a:lnTo>
                  <a:pt x="129" y="2406"/>
                </a:lnTo>
                <a:lnTo>
                  <a:pt x="141" y="2505"/>
                </a:lnTo>
                <a:lnTo>
                  <a:pt x="135" y="2492"/>
                </a:lnTo>
                <a:lnTo>
                  <a:pt x="129" y="2478"/>
                </a:lnTo>
                <a:lnTo>
                  <a:pt x="123" y="2464"/>
                </a:lnTo>
                <a:lnTo>
                  <a:pt x="117" y="2451"/>
                </a:lnTo>
                <a:lnTo>
                  <a:pt x="111" y="2437"/>
                </a:lnTo>
                <a:lnTo>
                  <a:pt x="105" y="2424"/>
                </a:lnTo>
                <a:lnTo>
                  <a:pt x="100" y="2410"/>
                </a:lnTo>
                <a:lnTo>
                  <a:pt x="94" y="2395"/>
                </a:lnTo>
                <a:lnTo>
                  <a:pt x="89" y="2382"/>
                </a:lnTo>
                <a:lnTo>
                  <a:pt x="84" y="2368"/>
                </a:lnTo>
                <a:lnTo>
                  <a:pt x="79" y="2353"/>
                </a:lnTo>
                <a:lnTo>
                  <a:pt x="74" y="2340"/>
                </a:lnTo>
                <a:lnTo>
                  <a:pt x="69" y="2325"/>
                </a:lnTo>
                <a:lnTo>
                  <a:pt x="64" y="2311"/>
                </a:lnTo>
                <a:lnTo>
                  <a:pt x="60" y="2297"/>
                </a:lnTo>
                <a:lnTo>
                  <a:pt x="55" y="2283"/>
                </a:lnTo>
                <a:lnTo>
                  <a:pt x="51" y="2268"/>
                </a:lnTo>
                <a:lnTo>
                  <a:pt x="47" y="2254"/>
                </a:lnTo>
                <a:lnTo>
                  <a:pt x="43" y="2240"/>
                </a:lnTo>
                <a:lnTo>
                  <a:pt x="39" y="2225"/>
                </a:lnTo>
                <a:lnTo>
                  <a:pt x="35" y="2210"/>
                </a:lnTo>
                <a:lnTo>
                  <a:pt x="31" y="2196"/>
                </a:lnTo>
                <a:lnTo>
                  <a:pt x="27" y="2181"/>
                </a:lnTo>
                <a:lnTo>
                  <a:pt x="24" y="2166"/>
                </a:lnTo>
                <a:lnTo>
                  <a:pt x="20" y="2152"/>
                </a:lnTo>
                <a:lnTo>
                  <a:pt x="17" y="2137"/>
                </a:lnTo>
                <a:lnTo>
                  <a:pt x="14" y="2122"/>
                </a:lnTo>
                <a:lnTo>
                  <a:pt x="11" y="2107"/>
                </a:lnTo>
                <a:lnTo>
                  <a:pt x="8" y="2092"/>
                </a:lnTo>
                <a:lnTo>
                  <a:pt x="5" y="2077"/>
                </a:lnTo>
                <a:lnTo>
                  <a:pt x="2" y="2062"/>
                </a:lnTo>
                <a:lnTo>
                  <a:pt x="0" y="2047"/>
                </a:lnTo>
                <a:lnTo>
                  <a:pt x="4" y="1977"/>
                </a:lnTo>
                <a:lnTo>
                  <a:pt x="10" y="1908"/>
                </a:lnTo>
                <a:lnTo>
                  <a:pt x="18" y="1839"/>
                </a:lnTo>
                <a:lnTo>
                  <a:pt x="28" y="1770"/>
                </a:lnTo>
                <a:lnTo>
                  <a:pt x="39" y="1702"/>
                </a:lnTo>
                <a:lnTo>
                  <a:pt x="52" y="1635"/>
                </a:lnTo>
                <a:lnTo>
                  <a:pt x="68" y="1568"/>
                </a:lnTo>
                <a:lnTo>
                  <a:pt x="85" y="1501"/>
                </a:lnTo>
                <a:lnTo>
                  <a:pt x="104" y="1435"/>
                </a:lnTo>
                <a:lnTo>
                  <a:pt x="124" y="1369"/>
                </a:lnTo>
                <a:lnTo>
                  <a:pt x="147" y="1305"/>
                </a:lnTo>
                <a:lnTo>
                  <a:pt x="171" y="1240"/>
                </a:lnTo>
                <a:lnTo>
                  <a:pt x="197" y="1177"/>
                </a:lnTo>
                <a:lnTo>
                  <a:pt x="225" y="1114"/>
                </a:lnTo>
                <a:lnTo>
                  <a:pt x="254" y="1052"/>
                </a:lnTo>
                <a:lnTo>
                  <a:pt x="285" y="991"/>
                </a:lnTo>
                <a:lnTo>
                  <a:pt x="318" y="932"/>
                </a:lnTo>
                <a:lnTo>
                  <a:pt x="352" y="872"/>
                </a:lnTo>
                <a:lnTo>
                  <a:pt x="388" y="814"/>
                </a:lnTo>
                <a:lnTo>
                  <a:pt x="426" y="757"/>
                </a:lnTo>
                <a:lnTo>
                  <a:pt x="465" y="700"/>
                </a:lnTo>
                <a:lnTo>
                  <a:pt x="505" y="645"/>
                </a:lnTo>
                <a:lnTo>
                  <a:pt x="547" y="591"/>
                </a:lnTo>
                <a:lnTo>
                  <a:pt x="591" y="538"/>
                </a:lnTo>
                <a:lnTo>
                  <a:pt x="636" y="487"/>
                </a:lnTo>
                <a:lnTo>
                  <a:pt x="683" y="436"/>
                </a:lnTo>
                <a:lnTo>
                  <a:pt x="730" y="387"/>
                </a:lnTo>
                <a:lnTo>
                  <a:pt x="780" y="339"/>
                </a:lnTo>
                <a:lnTo>
                  <a:pt x="831" y="292"/>
                </a:lnTo>
                <a:lnTo>
                  <a:pt x="883" y="247"/>
                </a:lnTo>
                <a:lnTo>
                  <a:pt x="937" y="203"/>
                </a:lnTo>
                <a:lnTo>
                  <a:pt x="992" y="160"/>
                </a:lnTo>
              </a:path>
            </a:pathLst>
          </a:custGeom>
          <a:solidFill>
            <a:srgbClr val="34B35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0" name="Freeform 4"/>
          <p:cNvSpPr>
            <a:spLocks/>
          </p:cNvSpPr>
          <p:nvPr/>
        </p:nvSpPr>
        <p:spPr bwMode="auto">
          <a:xfrm>
            <a:off x="1882775" y="574675"/>
            <a:ext cx="2830513" cy="4538663"/>
          </a:xfrm>
          <a:custGeom>
            <a:avLst/>
            <a:gdLst>
              <a:gd name="T0" fmla="*/ 2233613 w 1783"/>
              <a:gd name="T1" fmla="*/ 34925 h 2859"/>
              <a:gd name="T2" fmla="*/ 2328863 w 1783"/>
              <a:gd name="T3" fmla="*/ 22225 h 2859"/>
              <a:gd name="T4" fmla="*/ 2425700 w 1783"/>
              <a:gd name="T5" fmla="*/ 11113 h 2859"/>
              <a:gd name="T6" fmla="*/ 2520950 w 1783"/>
              <a:gd name="T7" fmla="*/ 4763 h 2859"/>
              <a:gd name="T8" fmla="*/ 2619375 w 1783"/>
              <a:gd name="T9" fmla="*/ 1588 h 2859"/>
              <a:gd name="T10" fmla="*/ 2703513 w 1783"/>
              <a:gd name="T11" fmla="*/ 0 h 2859"/>
              <a:gd name="T12" fmla="*/ 2755900 w 1783"/>
              <a:gd name="T13" fmla="*/ 1588 h 2859"/>
              <a:gd name="T14" fmla="*/ 2809875 w 1783"/>
              <a:gd name="T15" fmla="*/ 3175 h 2859"/>
              <a:gd name="T16" fmla="*/ 2659063 w 1783"/>
              <a:gd name="T17" fmla="*/ 53975 h 2859"/>
              <a:gd name="T18" fmla="*/ 2408238 w 1783"/>
              <a:gd name="T19" fmla="*/ 146050 h 2859"/>
              <a:gd name="T20" fmla="*/ 2168525 w 1783"/>
              <a:gd name="T21" fmla="*/ 257175 h 2859"/>
              <a:gd name="T22" fmla="*/ 1935163 w 1783"/>
              <a:gd name="T23" fmla="*/ 385763 h 2859"/>
              <a:gd name="T24" fmla="*/ 1712913 w 1783"/>
              <a:gd name="T25" fmla="*/ 530225 h 2859"/>
              <a:gd name="T26" fmla="*/ 1500188 w 1783"/>
              <a:gd name="T27" fmla="*/ 693738 h 2859"/>
              <a:gd name="T28" fmla="*/ 1300163 w 1783"/>
              <a:gd name="T29" fmla="*/ 871538 h 2859"/>
              <a:gd name="T30" fmla="*/ 1114425 w 1783"/>
              <a:gd name="T31" fmla="*/ 1063625 h 2859"/>
              <a:gd name="T32" fmla="*/ 941388 w 1783"/>
              <a:gd name="T33" fmla="*/ 1270000 h 2859"/>
              <a:gd name="T34" fmla="*/ 784225 w 1783"/>
              <a:gd name="T35" fmla="*/ 1490663 h 2859"/>
              <a:gd name="T36" fmla="*/ 642938 w 1783"/>
              <a:gd name="T37" fmla="*/ 1724025 h 2859"/>
              <a:gd name="T38" fmla="*/ 519113 w 1783"/>
              <a:gd name="T39" fmla="*/ 1966913 h 2859"/>
              <a:gd name="T40" fmla="*/ 414338 w 1783"/>
              <a:gd name="T41" fmla="*/ 2216150 h 2859"/>
              <a:gd name="T42" fmla="*/ 330200 w 1783"/>
              <a:gd name="T43" fmla="*/ 2473325 h 2859"/>
              <a:gd name="T44" fmla="*/ 265113 w 1783"/>
              <a:gd name="T45" fmla="*/ 2735263 h 2859"/>
              <a:gd name="T46" fmla="*/ 220663 w 1783"/>
              <a:gd name="T47" fmla="*/ 3000375 h 2859"/>
              <a:gd name="T48" fmla="*/ 195263 w 1783"/>
              <a:gd name="T49" fmla="*/ 3270250 h 2859"/>
              <a:gd name="T50" fmla="*/ 190500 w 1783"/>
              <a:gd name="T51" fmla="*/ 3541713 h 2859"/>
              <a:gd name="T52" fmla="*/ 206375 w 1783"/>
              <a:gd name="T53" fmla="*/ 3813175 h 2859"/>
              <a:gd name="T54" fmla="*/ 241300 w 1783"/>
              <a:gd name="T55" fmla="*/ 4084638 h 2859"/>
              <a:gd name="T56" fmla="*/ 298450 w 1783"/>
              <a:gd name="T57" fmla="*/ 4357688 h 2859"/>
              <a:gd name="T58" fmla="*/ 323850 w 1783"/>
              <a:gd name="T59" fmla="*/ 4506913 h 2859"/>
              <a:gd name="T60" fmla="*/ 260350 w 1783"/>
              <a:gd name="T61" fmla="*/ 4414838 h 2859"/>
              <a:gd name="T62" fmla="*/ 198438 w 1783"/>
              <a:gd name="T63" fmla="*/ 4321175 h 2859"/>
              <a:gd name="T64" fmla="*/ 141288 w 1783"/>
              <a:gd name="T65" fmla="*/ 4224338 h 2859"/>
              <a:gd name="T66" fmla="*/ 88900 w 1783"/>
              <a:gd name="T67" fmla="*/ 4124325 h 2859"/>
              <a:gd name="T68" fmla="*/ 38100 w 1783"/>
              <a:gd name="T69" fmla="*/ 4022725 h 2859"/>
              <a:gd name="T70" fmla="*/ 0 w 1783"/>
              <a:gd name="T71" fmla="*/ 3554413 h 2859"/>
              <a:gd name="T72" fmla="*/ 19050 w 1783"/>
              <a:gd name="T73" fmla="*/ 3094038 h 2859"/>
              <a:gd name="T74" fmla="*/ 92075 w 1783"/>
              <a:gd name="T75" fmla="*/ 2644775 h 2859"/>
              <a:gd name="T76" fmla="*/ 215900 w 1783"/>
              <a:gd name="T77" fmla="*/ 2211388 h 2859"/>
              <a:gd name="T78" fmla="*/ 388938 w 1783"/>
              <a:gd name="T79" fmla="*/ 1798638 h 2859"/>
              <a:gd name="T80" fmla="*/ 608013 w 1783"/>
              <a:gd name="T81" fmla="*/ 1409700 h 2859"/>
              <a:gd name="T82" fmla="*/ 871538 w 1783"/>
              <a:gd name="T83" fmla="*/ 1050925 h 2859"/>
              <a:gd name="T84" fmla="*/ 1174750 w 1783"/>
              <a:gd name="T85" fmla="*/ 723900 h 2859"/>
              <a:gd name="T86" fmla="*/ 1519238 w 1783"/>
              <a:gd name="T87" fmla="*/ 434975 h 2859"/>
              <a:gd name="T88" fmla="*/ 1898650 w 1783"/>
              <a:gd name="T89" fmla="*/ 185738 h 28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3" h="2859">
                <a:moveTo>
                  <a:pt x="1368" y="29"/>
                </a:moveTo>
                <a:lnTo>
                  <a:pt x="1387" y="25"/>
                </a:lnTo>
                <a:lnTo>
                  <a:pt x="1407" y="22"/>
                </a:lnTo>
                <a:lnTo>
                  <a:pt x="1427" y="19"/>
                </a:lnTo>
                <a:lnTo>
                  <a:pt x="1447" y="17"/>
                </a:lnTo>
                <a:lnTo>
                  <a:pt x="1467" y="14"/>
                </a:lnTo>
                <a:lnTo>
                  <a:pt x="1487" y="11"/>
                </a:lnTo>
                <a:lnTo>
                  <a:pt x="1508" y="10"/>
                </a:lnTo>
                <a:lnTo>
                  <a:pt x="1528" y="7"/>
                </a:lnTo>
                <a:lnTo>
                  <a:pt x="1548" y="6"/>
                </a:lnTo>
                <a:lnTo>
                  <a:pt x="1568" y="4"/>
                </a:lnTo>
                <a:lnTo>
                  <a:pt x="1588" y="3"/>
                </a:lnTo>
                <a:lnTo>
                  <a:pt x="1609" y="2"/>
                </a:lnTo>
                <a:lnTo>
                  <a:pt x="1629" y="2"/>
                </a:lnTo>
                <a:lnTo>
                  <a:pt x="1650" y="1"/>
                </a:lnTo>
                <a:lnTo>
                  <a:pt x="1670" y="0"/>
                </a:lnTo>
                <a:lnTo>
                  <a:pt x="1691" y="0"/>
                </a:lnTo>
                <a:lnTo>
                  <a:pt x="1703" y="0"/>
                </a:lnTo>
                <a:lnTo>
                  <a:pt x="1714" y="0"/>
                </a:lnTo>
                <a:lnTo>
                  <a:pt x="1726" y="0"/>
                </a:lnTo>
                <a:lnTo>
                  <a:pt x="1736" y="1"/>
                </a:lnTo>
                <a:lnTo>
                  <a:pt x="1748" y="1"/>
                </a:lnTo>
                <a:lnTo>
                  <a:pt x="1759" y="2"/>
                </a:lnTo>
                <a:lnTo>
                  <a:pt x="1770" y="2"/>
                </a:lnTo>
                <a:lnTo>
                  <a:pt x="1782" y="3"/>
                </a:lnTo>
                <a:lnTo>
                  <a:pt x="1728" y="18"/>
                </a:lnTo>
                <a:lnTo>
                  <a:pt x="1675" y="34"/>
                </a:lnTo>
                <a:lnTo>
                  <a:pt x="1622" y="53"/>
                </a:lnTo>
                <a:lnTo>
                  <a:pt x="1569" y="72"/>
                </a:lnTo>
                <a:lnTo>
                  <a:pt x="1517" y="92"/>
                </a:lnTo>
                <a:lnTo>
                  <a:pt x="1466" y="114"/>
                </a:lnTo>
                <a:lnTo>
                  <a:pt x="1416" y="138"/>
                </a:lnTo>
                <a:lnTo>
                  <a:pt x="1366" y="162"/>
                </a:lnTo>
                <a:lnTo>
                  <a:pt x="1316" y="188"/>
                </a:lnTo>
                <a:lnTo>
                  <a:pt x="1267" y="215"/>
                </a:lnTo>
                <a:lnTo>
                  <a:pt x="1219" y="243"/>
                </a:lnTo>
                <a:lnTo>
                  <a:pt x="1171" y="272"/>
                </a:lnTo>
                <a:lnTo>
                  <a:pt x="1125" y="303"/>
                </a:lnTo>
                <a:lnTo>
                  <a:pt x="1079" y="334"/>
                </a:lnTo>
                <a:lnTo>
                  <a:pt x="1033" y="368"/>
                </a:lnTo>
                <a:lnTo>
                  <a:pt x="989" y="402"/>
                </a:lnTo>
                <a:lnTo>
                  <a:pt x="945" y="437"/>
                </a:lnTo>
                <a:lnTo>
                  <a:pt x="903" y="473"/>
                </a:lnTo>
                <a:lnTo>
                  <a:pt x="861" y="510"/>
                </a:lnTo>
                <a:lnTo>
                  <a:pt x="819" y="549"/>
                </a:lnTo>
                <a:lnTo>
                  <a:pt x="780" y="588"/>
                </a:lnTo>
                <a:lnTo>
                  <a:pt x="740" y="628"/>
                </a:lnTo>
                <a:lnTo>
                  <a:pt x="702" y="670"/>
                </a:lnTo>
                <a:lnTo>
                  <a:pt x="665" y="712"/>
                </a:lnTo>
                <a:lnTo>
                  <a:pt x="628" y="756"/>
                </a:lnTo>
                <a:lnTo>
                  <a:pt x="593" y="800"/>
                </a:lnTo>
                <a:lnTo>
                  <a:pt x="559" y="846"/>
                </a:lnTo>
                <a:lnTo>
                  <a:pt x="526" y="892"/>
                </a:lnTo>
                <a:lnTo>
                  <a:pt x="494" y="939"/>
                </a:lnTo>
                <a:lnTo>
                  <a:pt x="463" y="987"/>
                </a:lnTo>
                <a:lnTo>
                  <a:pt x="433" y="1036"/>
                </a:lnTo>
                <a:lnTo>
                  <a:pt x="405" y="1086"/>
                </a:lnTo>
                <a:lnTo>
                  <a:pt x="378" y="1137"/>
                </a:lnTo>
                <a:lnTo>
                  <a:pt x="352" y="1188"/>
                </a:lnTo>
                <a:lnTo>
                  <a:pt x="327" y="1239"/>
                </a:lnTo>
                <a:lnTo>
                  <a:pt x="304" y="1291"/>
                </a:lnTo>
                <a:lnTo>
                  <a:pt x="282" y="1344"/>
                </a:lnTo>
                <a:lnTo>
                  <a:pt x="261" y="1396"/>
                </a:lnTo>
                <a:lnTo>
                  <a:pt x="242" y="1450"/>
                </a:lnTo>
                <a:lnTo>
                  <a:pt x="225" y="1504"/>
                </a:lnTo>
                <a:lnTo>
                  <a:pt x="208" y="1558"/>
                </a:lnTo>
                <a:lnTo>
                  <a:pt x="193" y="1613"/>
                </a:lnTo>
                <a:lnTo>
                  <a:pt x="180" y="1668"/>
                </a:lnTo>
                <a:lnTo>
                  <a:pt x="167" y="1723"/>
                </a:lnTo>
                <a:lnTo>
                  <a:pt x="157" y="1778"/>
                </a:lnTo>
                <a:lnTo>
                  <a:pt x="147" y="1834"/>
                </a:lnTo>
                <a:lnTo>
                  <a:pt x="139" y="1890"/>
                </a:lnTo>
                <a:lnTo>
                  <a:pt x="133" y="1947"/>
                </a:lnTo>
                <a:lnTo>
                  <a:pt x="127" y="2003"/>
                </a:lnTo>
                <a:lnTo>
                  <a:pt x="123" y="2060"/>
                </a:lnTo>
                <a:lnTo>
                  <a:pt x="121" y="2116"/>
                </a:lnTo>
                <a:lnTo>
                  <a:pt x="120" y="2173"/>
                </a:lnTo>
                <a:lnTo>
                  <a:pt x="120" y="2231"/>
                </a:lnTo>
                <a:lnTo>
                  <a:pt x="122" y="2288"/>
                </a:lnTo>
                <a:lnTo>
                  <a:pt x="125" y="2345"/>
                </a:lnTo>
                <a:lnTo>
                  <a:pt x="130" y="2402"/>
                </a:lnTo>
                <a:lnTo>
                  <a:pt x="136" y="2459"/>
                </a:lnTo>
                <a:lnTo>
                  <a:pt x="144" y="2516"/>
                </a:lnTo>
                <a:lnTo>
                  <a:pt x="152" y="2573"/>
                </a:lnTo>
                <a:lnTo>
                  <a:pt x="163" y="2631"/>
                </a:lnTo>
                <a:lnTo>
                  <a:pt x="175" y="2688"/>
                </a:lnTo>
                <a:lnTo>
                  <a:pt x="188" y="2745"/>
                </a:lnTo>
                <a:lnTo>
                  <a:pt x="203" y="2802"/>
                </a:lnTo>
                <a:lnTo>
                  <a:pt x="219" y="2858"/>
                </a:lnTo>
                <a:lnTo>
                  <a:pt x="204" y="2839"/>
                </a:lnTo>
                <a:lnTo>
                  <a:pt x="191" y="2820"/>
                </a:lnTo>
                <a:lnTo>
                  <a:pt x="177" y="2800"/>
                </a:lnTo>
                <a:lnTo>
                  <a:pt x="164" y="2781"/>
                </a:lnTo>
                <a:lnTo>
                  <a:pt x="151" y="2761"/>
                </a:lnTo>
                <a:lnTo>
                  <a:pt x="138" y="2742"/>
                </a:lnTo>
                <a:lnTo>
                  <a:pt x="125" y="2722"/>
                </a:lnTo>
                <a:lnTo>
                  <a:pt x="113" y="2702"/>
                </a:lnTo>
                <a:lnTo>
                  <a:pt x="101" y="2681"/>
                </a:lnTo>
                <a:lnTo>
                  <a:pt x="89" y="2661"/>
                </a:lnTo>
                <a:lnTo>
                  <a:pt x="77" y="2640"/>
                </a:lnTo>
                <a:lnTo>
                  <a:pt x="66" y="2619"/>
                </a:lnTo>
                <a:lnTo>
                  <a:pt x="56" y="2598"/>
                </a:lnTo>
                <a:lnTo>
                  <a:pt x="45" y="2577"/>
                </a:lnTo>
                <a:lnTo>
                  <a:pt x="34" y="2556"/>
                </a:lnTo>
                <a:lnTo>
                  <a:pt x="24" y="2534"/>
                </a:lnTo>
                <a:lnTo>
                  <a:pt x="12" y="2435"/>
                </a:lnTo>
                <a:lnTo>
                  <a:pt x="4" y="2337"/>
                </a:lnTo>
                <a:lnTo>
                  <a:pt x="0" y="2239"/>
                </a:lnTo>
                <a:lnTo>
                  <a:pt x="0" y="2142"/>
                </a:lnTo>
                <a:lnTo>
                  <a:pt x="4" y="2045"/>
                </a:lnTo>
                <a:lnTo>
                  <a:pt x="12" y="1949"/>
                </a:lnTo>
                <a:lnTo>
                  <a:pt x="24" y="1854"/>
                </a:lnTo>
                <a:lnTo>
                  <a:pt x="39" y="1759"/>
                </a:lnTo>
                <a:lnTo>
                  <a:pt x="58" y="1666"/>
                </a:lnTo>
                <a:lnTo>
                  <a:pt x="81" y="1574"/>
                </a:lnTo>
                <a:lnTo>
                  <a:pt x="107" y="1483"/>
                </a:lnTo>
                <a:lnTo>
                  <a:pt x="136" y="1393"/>
                </a:lnTo>
                <a:lnTo>
                  <a:pt x="169" y="1305"/>
                </a:lnTo>
                <a:lnTo>
                  <a:pt x="206" y="1218"/>
                </a:lnTo>
                <a:lnTo>
                  <a:pt x="245" y="1133"/>
                </a:lnTo>
                <a:lnTo>
                  <a:pt x="288" y="1050"/>
                </a:lnTo>
                <a:lnTo>
                  <a:pt x="334" y="968"/>
                </a:lnTo>
                <a:lnTo>
                  <a:pt x="383" y="888"/>
                </a:lnTo>
                <a:lnTo>
                  <a:pt x="435" y="811"/>
                </a:lnTo>
                <a:lnTo>
                  <a:pt x="490" y="735"/>
                </a:lnTo>
                <a:lnTo>
                  <a:pt x="549" y="662"/>
                </a:lnTo>
                <a:lnTo>
                  <a:pt x="610" y="591"/>
                </a:lnTo>
                <a:lnTo>
                  <a:pt x="674" y="522"/>
                </a:lnTo>
                <a:lnTo>
                  <a:pt x="740" y="456"/>
                </a:lnTo>
                <a:lnTo>
                  <a:pt x="810" y="393"/>
                </a:lnTo>
                <a:lnTo>
                  <a:pt x="882" y="332"/>
                </a:lnTo>
                <a:lnTo>
                  <a:pt x="957" y="274"/>
                </a:lnTo>
                <a:lnTo>
                  <a:pt x="1034" y="218"/>
                </a:lnTo>
                <a:lnTo>
                  <a:pt x="1114" y="166"/>
                </a:lnTo>
                <a:lnTo>
                  <a:pt x="1196" y="117"/>
                </a:lnTo>
                <a:lnTo>
                  <a:pt x="1281" y="71"/>
                </a:lnTo>
                <a:lnTo>
                  <a:pt x="1368" y="29"/>
                </a:lnTo>
              </a:path>
            </a:pathLst>
          </a:custGeom>
          <a:solidFill>
            <a:srgbClr val="3CB7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Freeform 5"/>
          <p:cNvSpPr>
            <a:spLocks/>
          </p:cNvSpPr>
          <p:nvPr/>
        </p:nvSpPr>
        <p:spPr bwMode="auto">
          <a:xfrm>
            <a:off x="2073275" y="579438"/>
            <a:ext cx="3205163" cy="4922837"/>
          </a:xfrm>
          <a:custGeom>
            <a:avLst/>
            <a:gdLst>
              <a:gd name="T0" fmla="*/ 2711450 w 2019"/>
              <a:gd name="T1" fmla="*/ 4762 h 3101"/>
              <a:gd name="T2" fmla="*/ 2819400 w 2019"/>
              <a:gd name="T3" fmla="*/ 12700 h 3101"/>
              <a:gd name="T4" fmla="*/ 2925763 w 2019"/>
              <a:gd name="T5" fmla="*/ 26987 h 3101"/>
              <a:gd name="T6" fmla="*/ 3030538 w 2019"/>
              <a:gd name="T7" fmla="*/ 44450 h 3101"/>
              <a:gd name="T8" fmla="*/ 3135313 w 2019"/>
              <a:gd name="T9" fmla="*/ 65087 h 3101"/>
              <a:gd name="T10" fmla="*/ 3103563 w 2019"/>
              <a:gd name="T11" fmla="*/ 95250 h 3101"/>
              <a:gd name="T12" fmla="*/ 2806700 w 2019"/>
              <a:gd name="T13" fmla="*/ 150812 h 3101"/>
              <a:gd name="T14" fmla="*/ 2519363 w 2019"/>
              <a:gd name="T15" fmla="*/ 233362 h 3101"/>
              <a:gd name="T16" fmla="*/ 2239963 w 2019"/>
              <a:gd name="T17" fmla="*/ 339725 h 3101"/>
              <a:gd name="T18" fmla="*/ 1970088 w 2019"/>
              <a:gd name="T19" fmla="*/ 471487 h 3101"/>
              <a:gd name="T20" fmla="*/ 1714500 w 2019"/>
              <a:gd name="T21" fmla="*/ 625475 h 3101"/>
              <a:gd name="T22" fmla="*/ 1473200 w 2019"/>
              <a:gd name="T23" fmla="*/ 801687 h 3101"/>
              <a:gd name="T24" fmla="*/ 1246188 w 2019"/>
              <a:gd name="T25" fmla="*/ 998537 h 3101"/>
              <a:gd name="T26" fmla="*/ 1038225 w 2019"/>
              <a:gd name="T27" fmla="*/ 1216025 h 3101"/>
              <a:gd name="T28" fmla="*/ 847725 w 2019"/>
              <a:gd name="T29" fmla="*/ 1450975 h 3101"/>
              <a:gd name="T30" fmla="*/ 679450 w 2019"/>
              <a:gd name="T31" fmla="*/ 1706562 h 3101"/>
              <a:gd name="T32" fmla="*/ 531813 w 2019"/>
              <a:gd name="T33" fmla="*/ 1976437 h 3101"/>
              <a:gd name="T34" fmla="*/ 411163 w 2019"/>
              <a:gd name="T35" fmla="*/ 2255837 h 3101"/>
              <a:gd name="T36" fmla="*/ 317500 w 2019"/>
              <a:gd name="T37" fmla="*/ 2543175 h 3101"/>
              <a:gd name="T38" fmla="*/ 247650 w 2019"/>
              <a:gd name="T39" fmla="*/ 2836862 h 3101"/>
              <a:gd name="T40" fmla="*/ 204788 w 2019"/>
              <a:gd name="T41" fmla="*/ 3135312 h 3101"/>
              <a:gd name="T42" fmla="*/ 190500 w 2019"/>
              <a:gd name="T43" fmla="*/ 3435350 h 3101"/>
              <a:gd name="T44" fmla="*/ 200025 w 2019"/>
              <a:gd name="T45" fmla="*/ 3736975 h 3101"/>
              <a:gd name="T46" fmla="*/ 238125 w 2019"/>
              <a:gd name="T47" fmla="*/ 4038600 h 3101"/>
              <a:gd name="T48" fmla="*/ 301625 w 2019"/>
              <a:gd name="T49" fmla="*/ 4337050 h 3101"/>
              <a:gd name="T50" fmla="*/ 393700 w 2019"/>
              <a:gd name="T51" fmla="*/ 4632325 h 3101"/>
              <a:gd name="T52" fmla="*/ 512763 w 2019"/>
              <a:gd name="T53" fmla="*/ 4921250 h 3101"/>
              <a:gd name="T54" fmla="*/ 439738 w 2019"/>
              <a:gd name="T55" fmla="*/ 4852987 h 3101"/>
              <a:gd name="T56" fmla="*/ 369888 w 2019"/>
              <a:gd name="T57" fmla="*/ 4783137 h 3101"/>
              <a:gd name="T58" fmla="*/ 303213 w 2019"/>
              <a:gd name="T59" fmla="*/ 4710112 h 3101"/>
              <a:gd name="T60" fmla="*/ 239713 w 2019"/>
              <a:gd name="T61" fmla="*/ 4635500 h 3101"/>
              <a:gd name="T62" fmla="*/ 177800 w 2019"/>
              <a:gd name="T63" fmla="*/ 4559300 h 3101"/>
              <a:gd name="T64" fmla="*/ 107950 w 2019"/>
              <a:gd name="T65" fmla="*/ 4352925 h 3101"/>
              <a:gd name="T66" fmla="*/ 50800 w 2019"/>
              <a:gd name="T67" fmla="*/ 4079875 h 3101"/>
              <a:gd name="T68" fmla="*/ 15875 w 2019"/>
              <a:gd name="T69" fmla="*/ 3808412 h 3101"/>
              <a:gd name="T70" fmla="*/ 0 w 2019"/>
              <a:gd name="T71" fmla="*/ 3536950 h 3101"/>
              <a:gd name="T72" fmla="*/ 4763 w 2019"/>
              <a:gd name="T73" fmla="*/ 3265487 h 3101"/>
              <a:gd name="T74" fmla="*/ 30163 w 2019"/>
              <a:gd name="T75" fmla="*/ 2995612 h 3101"/>
              <a:gd name="T76" fmla="*/ 74613 w 2019"/>
              <a:gd name="T77" fmla="*/ 2730500 h 3101"/>
              <a:gd name="T78" fmla="*/ 139700 w 2019"/>
              <a:gd name="T79" fmla="*/ 2468562 h 3101"/>
              <a:gd name="T80" fmla="*/ 223838 w 2019"/>
              <a:gd name="T81" fmla="*/ 2211387 h 3101"/>
              <a:gd name="T82" fmla="*/ 328613 w 2019"/>
              <a:gd name="T83" fmla="*/ 1962150 h 3101"/>
              <a:gd name="T84" fmla="*/ 452438 w 2019"/>
              <a:gd name="T85" fmla="*/ 1719262 h 3101"/>
              <a:gd name="T86" fmla="*/ 593725 w 2019"/>
              <a:gd name="T87" fmla="*/ 1485900 h 3101"/>
              <a:gd name="T88" fmla="*/ 750888 w 2019"/>
              <a:gd name="T89" fmla="*/ 1265237 h 3101"/>
              <a:gd name="T90" fmla="*/ 923925 w 2019"/>
              <a:gd name="T91" fmla="*/ 1058862 h 3101"/>
              <a:gd name="T92" fmla="*/ 1109663 w 2019"/>
              <a:gd name="T93" fmla="*/ 866775 h 3101"/>
              <a:gd name="T94" fmla="*/ 1309688 w 2019"/>
              <a:gd name="T95" fmla="*/ 688975 h 3101"/>
              <a:gd name="T96" fmla="*/ 1522413 w 2019"/>
              <a:gd name="T97" fmla="*/ 525462 h 3101"/>
              <a:gd name="T98" fmla="*/ 1744663 w 2019"/>
              <a:gd name="T99" fmla="*/ 381000 h 3101"/>
              <a:gd name="T100" fmla="*/ 1978025 w 2019"/>
              <a:gd name="T101" fmla="*/ 252412 h 3101"/>
              <a:gd name="T102" fmla="*/ 2217738 w 2019"/>
              <a:gd name="T103" fmla="*/ 141287 h 3101"/>
              <a:gd name="T104" fmla="*/ 2468563 w 2019"/>
              <a:gd name="T105" fmla="*/ 49212 h 31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9" h="3101">
                <a:moveTo>
                  <a:pt x="1662" y="0"/>
                </a:moveTo>
                <a:lnTo>
                  <a:pt x="1685" y="1"/>
                </a:lnTo>
                <a:lnTo>
                  <a:pt x="1708" y="3"/>
                </a:lnTo>
                <a:lnTo>
                  <a:pt x="1730" y="4"/>
                </a:lnTo>
                <a:lnTo>
                  <a:pt x="1753" y="6"/>
                </a:lnTo>
                <a:lnTo>
                  <a:pt x="1776" y="8"/>
                </a:lnTo>
                <a:lnTo>
                  <a:pt x="1798" y="11"/>
                </a:lnTo>
                <a:lnTo>
                  <a:pt x="1821" y="14"/>
                </a:lnTo>
                <a:lnTo>
                  <a:pt x="1843" y="17"/>
                </a:lnTo>
                <a:lnTo>
                  <a:pt x="1865" y="20"/>
                </a:lnTo>
                <a:lnTo>
                  <a:pt x="1887" y="24"/>
                </a:lnTo>
                <a:lnTo>
                  <a:pt x="1909" y="28"/>
                </a:lnTo>
                <a:lnTo>
                  <a:pt x="1932" y="33"/>
                </a:lnTo>
                <a:lnTo>
                  <a:pt x="1953" y="37"/>
                </a:lnTo>
                <a:lnTo>
                  <a:pt x="1975" y="41"/>
                </a:lnTo>
                <a:lnTo>
                  <a:pt x="1997" y="46"/>
                </a:lnTo>
                <a:lnTo>
                  <a:pt x="2018" y="51"/>
                </a:lnTo>
                <a:lnTo>
                  <a:pt x="1955" y="60"/>
                </a:lnTo>
                <a:lnTo>
                  <a:pt x="1892" y="69"/>
                </a:lnTo>
                <a:lnTo>
                  <a:pt x="1830" y="81"/>
                </a:lnTo>
                <a:lnTo>
                  <a:pt x="1768" y="95"/>
                </a:lnTo>
                <a:lnTo>
                  <a:pt x="1707" y="111"/>
                </a:lnTo>
                <a:lnTo>
                  <a:pt x="1646" y="128"/>
                </a:lnTo>
                <a:lnTo>
                  <a:pt x="1587" y="147"/>
                </a:lnTo>
                <a:lnTo>
                  <a:pt x="1527" y="168"/>
                </a:lnTo>
                <a:lnTo>
                  <a:pt x="1468" y="190"/>
                </a:lnTo>
                <a:lnTo>
                  <a:pt x="1411" y="214"/>
                </a:lnTo>
                <a:lnTo>
                  <a:pt x="1353" y="240"/>
                </a:lnTo>
                <a:lnTo>
                  <a:pt x="1297" y="268"/>
                </a:lnTo>
                <a:lnTo>
                  <a:pt x="1241" y="297"/>
                </a:lnTo>
                <a:lnTo>
                  <a:pt x="1187" y="327"/>
                </a:lnTo>
                <a:lnTo>
                  <a:pt x="1133" y="360"/>
                </a:lnTo>
                <a:lnTo>
                  <a:pt x="1080" y="394"/>
                </a:lnTo>
                <a:lnTo>
                  <a:pt x="1028" y="429"/>
                </a:lnTo>
                <a:lnTo>
                  <a:pt x="978" y="467"/>
                </a:lnTo>
                <a:lnTo>
                  <a:pt x="928" y="505"/>
                </a:lnTo>
                <a:lnTo>
                  <a:pt x="879" y="545"/>
                </a:lnTo>
                <a:lnTo>
                  <a:pt x="832" y="586"/>
                </a:lnTo>
                <a:lnTo>
                  <a:pt x="785" y="629"/>
                </a:lnTo>
                <a:lnTo>
                  <a:pt x="741" y="674"/>
                </a:lnTo>
                <a:lnTo>
                  <a:pt x="696" y="719"/>
                </a:lnTo>
                <a:lnTo>
                  <a:pt x="654" y="766"/>
                </a:lnTo>
                <a:lnTo>
                  <a:pt x="613" y="814"/>
                </a:lnTo>
                <a:lnTo>
                  <a:pt x="573" y="864"/>
                </a:lnTo>
                <a:lnTo>
                  <a:pt x="534" y="914"/>
                </a:lnTo>
                <a:lnTo>
                  <a:pt x="497" y="967"/>
                </a:lnTo>
                <a:lnTo>
                  <a:pt x="462" y="1020"/>
                </a:lnTo>
                <a:lnTo>
                  <a:pt x="428" y="1075"/>
                </a:lnTo>
                <a:lnTo>
                  <a:pt x="395" y="1131"/>
                </a:lnTo>
                <a:lnTo>
                  <a:pt x="364" y="1188"/>
                </a:lnTo>
                <a:lnTo>
                  <a:pt x="335" y="1245"/>
                </a:lnTo>
                <a:lnTo>
                  <a:pt x="308" y="1303"/>
                </a:lnTo>
                <a:lnTo>
                  <a:pt x="282" y="1362"/>
                </a:lnTo>
                <a:lnTo>
                  <a:pt x="259" y="1421"/>
                </a:lnTo>
                <a:lnTo>
                  <a:pt x="237" y="1481"/>
                </a:lnTo>
                <a:lnTo>
                  <a:pt x="217" y="1541"/>
                </a:lnTo>
                <a:lnTo>
                  <a:pt x="200" y="1602"/>
                </a:lnTo>
                <a:lnTo>
                  <a:pt x="183" y="1663"/>
                </a:lnTo>
                <a:lnTo>
                  <a:pt x="168" y="1725"/>
                </a:lnTo>
                <a:lnTo>
                  <a:pt x="156" y="1787"/>
                </a:lnTo>
                <a:lnTo>
                  <a:pt x="145" y="1849"/>
                </a:lnTo>
                <a:lnTo>
                  <a:pt x="136" y="1912"/>
                </a:lnTo>
                <a:lnTo>
                  <a:pt x="129" y="1975"/>
                </a:lnTo>
                <a:lnTo>
                  <a:pt x="124" y="2038"/>
                </a:lnTo>
                <a:lnTo>
                  <a:pt x="121" y="2101"/>
                </a:lnTo>
                <a:lnTo>
                  <a:pt x="120" y="2164"/>
                </a:lnTo>
                <a:lnTo>
                  <a:pt x="120" y="2228"/>
                </a:lnTo>
                <a:lnTo>
                  <a:pt x="122" y="2291"/>
                </a:lnTo>
                <a:lnTo>
                  <a:pt x="126" y="2354"/>
                </a:lnTo>
                <a:lnTo>
                  <a:pt x="132" y="2417"/>
                </a:lnTo>
                <a:lnTo>
                  <a:pt x="140" y="2481"/>
                </a:lnTo>
                <a:lnTo>
                  <a:pt x="150" y="2544"/>
                </a:lnTo>
                <a:lnTo>
                  <a:pt x="162" y="2607"/>
                </a:lnTo>
                <a:lnTo>
                  <a:pt x="175" y="2670"/>
                </a:lnTo>
                <a:lnTo>
                  <a:pt x="190" y="2732"/>
                </a:lnTo>
                <a:lnTo>
                  <a:pt x="208" y="2795"/>
                </a:lnTo>
                <a:lnTo>
                  <a:pt x="227" y="2857"/>
                </a:lnTo>
                <a:lnTo>
                  <a:pt x="248" y="2918"/>
                </a:lnTo>
                <a:lnTo>
                  <a:pt x="271" y="2979"/>
                </a:lnTo>
                <a:lnTo>
                  <a:pt x="296" y="3040"/>
                </a:lnTo>
                <a:lnTo>
                  <a:pt x="323" y="3100"/>
                </a:lnTo>
                <a:lnTo>
                  <a:pt x="307" y="3086"/>
                </a:lnTo>
                <a:lnTo>
                  <a:pt x="292" y="3072"/>
                </a:lnTo>
                <a:lnTo>
                  <a:pt x="277" y="3057"/>
                </a:lnTo>
                <a:lnTo>
                  <a:pt x="262" y="3043"/>
                </a:lnTo>
                <a:lnTo>
                  <a:pt x="248" y="3028"/>
                </a:lnTo>
                <a:lnTo>
                  <a:pt x="233" y="3013"/>
                </a:lnTo>
                <a:lnTo>
                  <a:pt x="219" y="2998"/>
                </a:lnTo>
                <a:lnTo>
                  <a:pt x="205" y="2983"/>
                </a:lnTo>
                <a:lnTo>
                  <a:pt x="191" y="2967"/>
                </a:lnTo>
                <a:lnTo>
                  <a:pt x="177" y="2952"/>
                </a:lnTo>
                <a:lnTo>
                  <a:pt x="164" y="2936"/>
                </a:lnTo>
                <a:lnTo>
                  <a:pt x="151" y="2920"/>
                </a:lnTo>
                <a:lnTo>
                  <a:pt x="137" y="2904"/>
                </a:lnTo>
                <a:lnTo>
                  <a:pt x="124" y="2888"/>
                </a:lnTo>
                <a:lnTo>
                  <a:pt x="112" y="2872"/>
                </a:lnTo>
                <a:lnTo>
                  <a:pt x="99" y="2855"/>
                </a:lnTo>
                <a:lnTo>
                  <a:pt x="83" y="2799"/>
                </a:lnTo>
                <a:lnTo>
                  <a:pt x="68" y="2742"/>
                </a:lnTo>
                <a:lnTo>
                  <a:pt x="55" y="2685"/>
                </a:lnTo>
                <a:lnTo>
                  <a:pt x="43" y="2628"/>
                </a:lnTo>
                <a:lnTo>
                  <a:pt x="32" y="2570"/>
                </a:lnTo>
                <a:lnTo>
                  <a:pt x="24" y="2513"/>
                </a:lnTo>
                <a:lnTo>
                  <a:pt x="16" y="2456"/>
                </a:lnTo>
                <a:lnTo>
                  <a:pt x="10" y="2399"/>
                </a:lnTo>
                <a:lnTo>
                  <a:pt x="5" y="2342"/>
                </a:lnTo>
                <a:lnTo>
                  <a:pt x="2" y="2285"/>
                </a:lnTo>
                <a:lnTo>
                  <a:pt x="0" y="2228"/>
                </a:lnTo>
                <a:lnTo>
                  <a:pt x="0" y="2170"/>
                </a:lnTo>
                <a:lnTo>
                  <a:pt x="1" y="2113"/>
                </a:lnTo>
                <a:lnTo>
                  <a:pt x="3" y="2057"/>
                </a:lnTo>
                <a:lnTo>
                  <a:pt x="7" y="2000"/>
                </a:lnTo>
                <a:lnTo>
                  <a:pt x="13" y="1944"/>
                </a:lnTo>
                <a:lnTo>
                  <a:pt x="19" y="1887"/>
                </a:lnTo>
                <a:lnTo>
                  <a:pt x="27" y="1831"/>
                </a:lnTo>
                <a:lnTo>
                  <a:pt x="37" y="1775"/>
                </a:lnTo>
                <a:lnTo>
                  <a:pt x="47" y="1720"/>
                </a:lnTo>
                <a:lnTo>
                  <a:pt x="60" y="1665"/>
                </a:lnTo>
                <a:lnTo>
                  <a:pt x="73" y="1610"/>
                </a:lnTo>
                <a:lnTo>
                  <a:pt x="88" y="1555"/>
                </a:lnTo>
                <a:lnTo>
                  <a:pt x="105" y="1501"/>
                </a:lnTo>
                <a:lnTo>
                  <a:pt x="122" y="1447"/>
                </a:lnTo>
                <a:lnTo>
                  <a:pt x="141" y="1393"/>
                </a:lnTo>
                <a:lnTo>
                  <a:pt x="162" y="1341"/>
                </a:lnTo>
                <a:lnTo>
                  <a:pt x="184" y="1288"/>
                </a:lnTo>
                <a:lnTo>
                  <a:pt x="207" y="1236"/>
                </a:lnTo>
                <a:lnTo>
                  <a:pt x="232" y="1185"/>
                </a:lnTo>
                <a:lnTo>
                  <a:pt x="258" y="1134"/>
                </a:lnTo>
                <a:lnTo>
                  <a:pt x="285" y="1083"/>
                </a:lnTo>
                <a:lnTo>
                  <a:pt x="313" y="1033"/>
                </a:lnTo>
                <a:lnTo>
                  <a:pt x="343" y="984"/>
                </a:lnTo>
                <a:lnTo>
                  <a:pt x="374" y="936"/>
                </a:lnTo>
                <a:lnTo>
                  <a:pt x="406" y="889"/>
                </a:lnTo>
                <a:lnTo>
                  <a:pt x="439" y="843"/>
                </a:lnTo>
                <a:lnTo>
                  <a:pt x="473" y="797"/>
                </a:lnTo>
                <a:lnTo>
                  <a:pt x="508" y="753"/>
                </a:lnTo>
                <a:lnTo>
                  <a:pt x="545" y="709"/>
                </a:lnTo>
                <a:lnTo>
                  <a:pt x="582" y="667"/>
                </a:lnTo>
                <a:lnTo>
                  <a:pt x="620" y="625"/>
                </a:lnTo>
                <a:lnTo>
                  <a:pt x="660" y="585"/>
                </a:lnTo>
                <a:lnTo>
                  <a:pt x="699" y="546"/>
                </a:lnTo>
                <a:lnTo>
                  <a:pt x="741" y="507"/>
                </a:lnTo>
                <a:lnTo>
                  <a:pt x="783" y="470"/>
                </a:lnTo>
                <a:lnTo>
                  <a:pt x="825" y="434"/>
                </a:lnTo>
                <a:lnTo>
                  <a:pt x="869" y="399"/>
                </a:lnTo>
                <a:lnTo>
                  <a:pt x="913" y="365"/>
                </a:lnTo>
                <a:lnTo>
                  <a:pt x="959" y="331"/>
                </a:lnTo>
                <a:lnTo>
                  <a:pt x="1005" y="300"/>
                </a:lnTo>
                <a:lnTo>
                  <a:pt x="1051" y="269"/>
                </a:lnTo>
                <a:lnTo>
                  <a:pt x="1099" y="240"/>
                </a:lnTo>
                <a:lnTo>
                  <a:pt x="1147" y="212"/>
                </a:lnTo>
                <a:lnTo>
                  <a:pt x="1196" y="185"/>
                </a:lnTo>
                <a:lnTo>
                  <a:pt x="1246" y="159"/>
                </a:lnTo>
                <a:lnTo>
                  <a:pt x="1296" y="135"/>
                </a:lnTo>
                <a:lnTo>
                  <a:pt x="1346" y="111"/>
                </a:lnTo>
                <a:lnTo>
                  <a:pt x="1397" y="89"/>
                </a:lnTo>
                <a:lnTo>
                  <a:pt x="1449" y="69"/>
                </a:lnTo>
                <a:lnTo>
                  <a:pt x="1502" y="50"/>
                </a:lnTo>
                <a:lnTo>
                  <a:pt x="1555" y="31"/>
                </a:lnTo>
                <a:lnTo>
                  <a:pt x="1608" y="15"/>
                </a:lnTo>
                <a:lnTo>
                  <a:pt x="1662" y="0"/>
                </a:lnTo>
              </a:path>
            </a:pathLst>
          </a:custGeom>
          <a:solidFill>
            <a:srgbClr val="44BB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Freeform 6"/>
          <p:cNvSpPr>
            <a:spLocks/>
          </p:cNvSpPr>
          <p:nvPr/>
        </p:nvSpPr>
        <p:spPr bwMode="auto">
          <a:xfrm>
            <a:off x="2263775" y="660400"/>
            <a:ext cx="3503613" cy="5137150"/>
          </a:xfrm>
          <a:custGeom>
            <a:avLst/>
            <a:gdLst>
              <a:gd name="T0" fmla="*/ 3076575 w 2207"/>
              <a:gd name="T1" fmla="*/ 17463 h 3236"/>
              <a:gd name="T2" fmla="*/ 3170238 w 2207"/>
              <a:gd name="T3" fmla="*/ 44450 h 3236"/>
              <a:gd name="T4" fmla="*/ 3262313 w 2207"/>
              <a:gd name="T5" fmla="*/ 74613 h 3236"/>
              <a:gd name="T6" fmla="*/ 3352800 w 2207"/>
              <a:gd name="T7" fmla="*/ 107950 h 3236"/>
              <a:gd name="T8" fmla="*/ 3443288 w 2207"/>
              <a:gd name="T9" fmla="*/ 142875 h 3236"/>
              <a:gd name="T10" fmla="*/ 3389313 w 2207"/>
              <a:gd name="T11" fmla="*/ 168275 h 3236"/>
              <a:gd name="T12" fmla="*/ 3057525 w 2207"/>
              <a:gd name="T13" fmla="*/ 187325 h 3236"/>
              <a:gd name="T14" fmla="*/ 2732088 w 2207"/>
              <a:gd name="T15" fmla="*/ 239713 h 3236"/>
              <a:gd name="T16" fmla="*/ 2417763 w 2207"/>
              <a:gd name="T17" fmla="*/ 323850 h 3236"/>
              <a:gd name="T18" fmla="*/ 2112963 w 2207"/>
              <a:gd name="T19" fmla="*/ 438150 h 3236"/>
              <a:gd name="T20" fmla="*/ 1824038 w 2207"/>
              <a:gd name="T21" fmla="*/ 582613 h 3236"/>
              <a:gd name="T22" fmla="*/ 1550988 w 2207"/>
              <a:gd name="T23" fmla="*/ 757238 h 3236"/>
              <a:gd name="T24" fmla="*/ 1295400 w 2207"/>
              <a:gd name="T25" fmla="*/ 955675 h 3236"/>
              <a:gd name="T26" fmla="*/ 1060450 w 2207"/>
              <a:gd name="T27" fmla="*/ 1182688 h 3236"/>
              <a:gd name="T28" fmla="*/ 847725 w 2207"/>
              <a:gd name="T29" fmla="*/ 1433513 h 3236"/>
              <a:gd name="T30" fmla="*/ 660400 w 2207"/>
              <a:gd name="T31" fmla="*/ 1706563 h 3236"/>
              <a:gd name="T32" fmla="*/ 500063 w 2207"/>
              <a:gd name="T33" fmla="*/ 2000250 h 3236"/>
              <a:gd name="T34" fmla="*/ 373063 w 2207"/>
              <a:gd name="T35" fmla="*/ 2305050 h 3236"/>
              <a:gd name="T36" fmla="*/ 279400 w 2207"/>
              <a:gd name="T37" fmla="*/ 2617788 h 3236"/>
              <a:gd name="T38" fmla="*/ 219075 w 2207"/>
              <a:gd name="T39" fmla="*/ 2938463 h 3236"/>
              <a:gd name="T40" fmla="*/ 190500 w 2207"/>
              <a:gd name="T41" fmla="*/ 3260725 h 3236"/>
              <a:gd name="T42" fmla="*/ 193675 w 2207"/>
              <a:gd name="T43" fmla="*/ 3584575 h 3236"/>
              <a:gd name="T44" fmla="*/ 230188 w 2207"/>
              <a:gd name="T45" fmla="*/ 3908425 h 3236"/>
              <a:gd name="T46" fmla="*/ 300038 w 2207"/>
              <a:gd name="T47" fmla="*/ 4227513 h 3236"/>
              <a:gd name="T48" fmla="*/ 401638 w 2207"/>
              <a:gd name="T49" fmla="*/ 4540250 h 3236"/>
              <a:gd name="T50" fmla="*/ 534988 w 2207"/>
              <a:gd name="T51" fmla="*/ 4843463 h 3236"/>
              <a:gd name="T52" fmla="*/ 701675 w 2207"/>
              <a:gd name="T53" fmla="*/ 5135563 h 3236"/>
              <a:gd name="T54" fmla="*/ 627063 w 2207"/>
              <a:gd name="T55" fmla="*/ 5084763 h 3236"/>
              <a:gd name="T56" fmla="*/ 554038 w 2207"/>
              <a:gd name="T57" fmla="*/ 5032375 h 3236"/>
              <a:gd name="T58" fmla="*/ 481013 w 2207"/>
              <a:gd name="T59" fmla="*/ 4976813 h 3236"/>
              <a:gd name="T60" fmla="*/ 411163 w 2207"/>
              <a:gd name="T61" fmla="*/ 4919663 h 3236"/>
              <a:gd name="T62" fmla="*/ 342900 w 2207"/>
              <a:gd name="T63" fmla="*/ 4860925 h 3236"/>
              <a:gd name="T64" fmla="*/ 239713 w 2207"/>
              <a:gd name="T65" fmla="*/ 4648200 h 3236"/>
              <a:gd name="T66" fmla="*/ 139700 w 2207"/>
              <a:gd name="T67" fmla="*/ 4356100 h 3236"/>
              <a:gd name="T68" fmla="*/ 66675 w 2207"/>
              <a:gd name="T69" fmla="*/ 4057650 h 3236"/>
              <a:gd name="T70" fmla="*/ 19050 w 2207"/>
              <a:gd name="T71" fmla="*/ 3756025 h 3236"/>
              <a:gd name="T72" fmla="*/ 0 w 2207"/>
              <a:gd name="T73" fmla="*/ 3455988 h 3236"/>
              <a:gd name="T74" fmla="*/ 6350 w 2207"/>
              <a:gd name="T75" fmla="*/ 3154363 h 3236"/>
              <a:gd name="T76" fmla="*/ 39688 w 2207"/>
              <a:gd name="T77" fmla="*/ 2854325 h 3236"/>
              <a:gd name="T78" fmla="*/ 100013 w 2207"/>
              <a:gd name="T79" fmla="*/ 2559050 h 3236"/>
              <a:gd name="T80" fmla="*/ 185738 w 2207"/>
              <a:gd name="T81" fmla="*/ 2270125 h 3236"/>
              <a:gd name="T82" fmla="*/ 298450 w 2207"/>
              <a:gd name="T83" fmla="*/ 1987550 h 3236"/>
              <a:gd name="T84" fmla="*/ 436563 w 2207"/>
              <a:gd name="T85" fmla="*/ 1714500 h 3236"/>
              <a:gd name="T86" fmla="*/ 598488 w 2207"/>
              <a:gd name="T87" fmla="*/ 1454150 h 3236"/>
              <a:gd name="T88" fmla="*/ 782638 w 2207"/>
              <a:gd name="T89" fmla="*/ 1211263 h 3236"/>
              <a:gd name="T90" fmla="*/ 985838 w 2207"/>
              <a:gd name="T91" fmla="*/ 989013 h 3236"/>
              <a:gd name="T92" fmla="*/ 1204913 w 2207"/>
              <a:gd name="T93" fmla="*/ 784225 h 3236"/>
              <a:gd name="T94" fmla="*/ 1441450 w 2207"/>
              <a:gd name="T95" fmla="*/ 600075 h 3236"/>
              <a:gd name="T96" fmla="*/ 1693863 w 2207"/>
              <a:gd name="T97" fmla="*/ 438150 h 3236"/>
              <a:gd name="T98" fmla="*/ 1957388 w 2207"/>
              <a:gd name="T99" fmla="*/ 300038 h 3236"/>
              <a:gd name="T100" fmla="*/ 2233613 w 2207"/>
              <a:gd name="T101" fmla="*/ 185738 h 3236"/>
              <a:gd name="T102" fmla="*/ 2519363 w 2207"/>
              <a:gd name="T103" fmla="*/ 95250 h 3236"/>
              <a:gd name="T104" fmla="*/ 2813050 w 2207"/>
              <a:gd name="T105" fmla="*/ 28575 h 3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7" h="3236">
                <a:moveTo>
                  <a:pt x="1898" y="0"/>
                </a:moveTo>
                <a:lnTo>
                  <a:pt x="1919" y="6"/>
                </a:lnTo>
                <a:lnTo>
                  <a:pt x="1938" y="11"/>
                </a:lnTo>
                <a:lnTo>
                  <a:pt x="1958" y="17"/>
                </a:lnTo>
                <a:lnTo>
                  <a:pt x="1978" y="22"/>
                </a:lnTo>
                <a:lnTo>
                  <a:pt x="1997" y="28"/>
                </a:lnTo>
                <a:lnTo>
                  <a:pt x="2016" y="34"/>
                </a:lnTo>
                <a:lnTo>
                  <a:pt x="2036" y="40"/>
                </a:lnTo>
                <a:lnTo>
                  <a:pt x="2055" y="47"/>
                </a:lnTo>
                <a:lnTo>
                  <a:pt x="2074" y="53"/>
                </a:lnTo>
                <a:lnTo>
                  <a:pt x="2093" y="61"/>
                </a:lnTo>
                <a:lnTo>
                  <a:pt x="2112" y="68"/>
                </a:lnTo>
                <a:lnTo>
                  <a:pt x="2131" y="75"/>
                </a:lnTo>
                <a:lnTo>
                  <a:pt x="2150" y="83"/>
                </a:lnTo>
                <a:lnTo>
                  <a:pt x="2169" y="90"/>
                </a:lnTo>
                <a:lnTo>
                  <a:pt x="2188" y="98"/>
                </a:lnTo>
                <a:lnTo>
                  <a:pt x="2206" y="106"/>
                </a:lnTo>
                <a:lnTo>
                  <a:pt x="2135" y="106"/>
                </a:lnTo>
                <a:lnTo>
                  <a:pt x="2065" y="107"/>
                </a:lnTo>
                <a:lnTo>
                  <a:pt x="1996" y="111"/>
                </a:lnTo>
                <a:lnTo>
                  <a:pt x="1926" y="118"/>
                </a:lnTo>
                <a:lnTo>
                  <a:pt x="1858" y="126"/>
                </a:lnTo>
                <a:lnTo>
                  <a:pt x="1789" y="137"/>
                </a:lnTo>
                <a:lnTo>
                  <a:pt x="1721" y="151"/>
                </a:lnTo>
                <a:lnTo>
                  <a:pt x="1655" y="166"/>
                </a:lnTo>
                <a:lnTo>
                  <a:pt x="1588" y="184"/>
                </a:lnTo>
                <a:lnTo>
                  <a:pt x="1523" y="204"/>
                </a:lnTo>
                <a:lnTo>
                  <a:pt x="1458" y="226"/>
                </a:lnTo>
                <a:lnTo>
                  <a:pt x="1395" y="250"/>
                </a:lnTo>
                <a:lnTo>
                  <a:pt x="1331" y="276"/>
                </a:lnTo>
                <a:lnTo>
                  <a:pt x="1270" y="305"/>
                </a:lnTo>
                <a:lnTo>
                  <a:pt x="1209" y="335"/>
                </a:lnTo>
                <a:lnTo>
                  <a:pt x="1149" y="367"/>
                </a:lnTo>
                <a:lnTo>
                  <a:pt x="1090" y="402"/>
                </a:lnTo>
                <a:lnTo>
                  <a:pt x="1033" y="438"/>
                </a:lnTo>
                <a:lnTo>
                  <a:pt x="977" y="477"/>
                </a:lnTo>
                <a:lnTo>
                  <a:pt x="922" y="517"/>
                </a:lnTo>
                <a:lnTo>
                  <a:pt x="868" y="559"/>
                </a:lnTo>
                <a:lnTo>
                  <a:pt x="816" y="602"/>
                </a:lnTo>
                <a:lnTo>
                  <a:pt x="765" y="648"/>
                </a:lnTo>
                <a:lnTo>
                  <a:pt x="716" y="696"/>
                </a:lnTo>
                <a:lnTo>
                  <a:pt x="668" y="745"/>
                </a:lnTo>
                <a:lnTo>
                  <a:pt x="622" y="796"/>
                </a:lnTo>
                <a:lnTo>
                  <a:pt x="577" y="849"/>
                </a:lnTo>
                <a:lnTo>
                  <a:pt x="534" y="903"/>
                </a:lnTo>
                <a:lnTo>
                  <a:pt x="493" y="958"/>
                </a:lnTo>
                <a:lnTo>
                  <a:pt x="453" y="1016"/>
                </a:lnTo>
                <a:lnTo>
                  <a:pt x="416" y="1075"/>
                </a:lnTo>
                <a:lnTo>
                  <a:pt x="380" y="1135"/>
                </a:lnTo>
                <a:lnTo>
                  <a:pt x="347" y="1197"/>
                </a:lnTo>
                <a:lnTo>
                  <a:pt x="315" y="1260"/>
                </a:lnTo>
                <a:lnTo>
                  <a:pt x="287" y="1323"/>
                </a:lnTo>
                <a:lnTo>
                  <a:pt x="260" y="1387"/>
                </a:lnTo>
                <a:lnTo>
                  <a:pt x="235" y="1452"/>
                </a:lnTo>
                <a:lnTo>
                  <a:pt x="213" y="1517"/>
                </a:lnTo>
                <a:lnTo>
                  <a:pt x="194" y="1583"/>
                </a:lnTo>
                <a:lnTo>
                  <a:pt x="176" y="1649"/>
                </a:lnTo>
                <a:lnTo>
                  <a:pt x="161" y="1716"/>
                </a:lnTo>
                <a:lnTo>
                  <a:pt x="149" y="1783"/>
                </a:lnTo>
                <a:lnTo>
                  <a:pt x="138" y="1851"/>
                </a:lnTo>
                <a:lnTo>
                  <a:pt x="130" y="1918"/>
                </a:lnTo>
                <a:lnTo>
                  <a:pt x="123" y="1986"/>
                </a:lnTo>
                <a:lnTo>
                  <a:pt x="120" y="2054"/>
                </a:lnTo>
                <a:lnTo>
                  <a:pt x="118" y="2122"/>
                </a:lnTo>
                <a:lnTo>
                  <a:pt x="119" y="2190"/>
                </a:lnTo>
                <a:lnTo>
                  <a:pt x="122" y="2258"/>
                </a:lnTo>
                <a:lnTo>
                  <a:pt x="127" y="2326"/>
                </a:lnTo>
                <a:lnTo>
                  <a:pt x="135" y="2394"/>
                </a:lnTo>
                <a:lnTo>
                  <a:pt x="145" y="2462"/>
                </a:lnTo>
                <a:lnTo>
                  <a:pt x="157" y="2529"/>
                </a:lnTo>
                <a:lnTo>
                  <a:pt x="172" y="2596"/>
                </a:lnTo>
                <a:lnTo>
                  <a:pt x="189" y="2663"/>
                </a:lnTo>
                <a:lnTo>
                  <a:pt x="208" y="2729"/>
                </a:lnTo>
                <a:lnTo>
                  <a:pt x="229" y="2795"/>
                </a:lnTo>
                <a:lnTo>
                  <a:pt x="253" y="2860"/>
                </a:lnTo>
                <a:lnTo>
                  <a:pt x="278" y="2924"/>
                </a:lnTo>
                <a:lnTo>
                  <a:pt x="307" y="2988"/>
                </a:lnTo>
                <a:lnTo>
                  <a:pt x="337" y="3051"/>
                </a:lnTo>
                <a:lnTo>
                  <a:pt x="370" y="3113"/>
                </a:lnTo>
                <a:lnTo>
                  <a:pt x="405" y="3175"/>
                </a:lnTo>
                <a:lnTo>
                  <a:pt x="442" y="3235"/>
                </a:lnTo>
                <a:lnTo>
                  <a:pt x="426" y="3225"/>
                </a:lnTo>
                <a:lnTo>
                  <a:pt x="411" y="3214"/>
                </a:lnTo>
                <a:lnTo>
                  <a:pt x="395" y="3203"/>
                </a:lnTo>
                <a:lnTo>
                  <a:pt x="380" y="3192"/>
                </a:lnTo>
                <a:lnTo>
                  <a:pt x="364" y="3181"/>
                </a:lnTo>
                <a:lnTo>
                  <a:pt x="349" y="3170"/>
                </a:lnTo>
                <a:lnTo>
                  <a:pt x="334" y="3158"/>
                </a:lnTo>
                <a:lnTo>
                  <a:pt x="318" y="3147"/>
                </a:lnTo>
                <a:lnTo>
                  <a:pt x="303" y="3135"/>
                </a:lnTo>
                <a:lnTo>
                  <a:pt x="289" y="3123"/>
                </a:lnTo>
                <a:lnTo>
                  <a:pt x="274" y="3112"/>
                </a:lnTo>
                <a:lnTo>
                  <a:pt x="259" y="3099"/>
                </a:lnTo>
                <a:lnTo>
                  <a:pt x="245" y="3087"/>
                </a:lnTo>
                <a:lnTo>
                  <a:pt x="231" y="3075"/>
                </a:lnTo>
                <a:lnTo>
                  <a:pt x="216" y="3062"/>
                </a:lnTo>
                <a:lnTo>
                  <a:pt x="203" y="3049"/>
                </a:lnTo>
                <a:lnTo>
                  <a:pt x="176" y="2989"/>
                </a:lnTo>
                <a:lnTo>
                  <a:pt x="151" y="2928"/>
                </a:lnTo>
                <a:lnTo>
                  <a:pt x="128" y="2867"/>
                </a:lnTo>
                <a:lnTo>
                  <a:pt x="107" y="2806"/>
                </a:lnTo>
                <a:lnTo>
                  <a:pt x="88" y="2744"/>
                </a:lnTo>
                <a:lnTo>
                  <a:pt x="70" y="2681"/>
                </a:lnTo>
                <a:lnTo>
                  <a:pt x="55" y="2619"/>
                </a:lnTo>
                <a:lnTo>
                  <a:pt x="42" y="2556"/>
                </a:lnTo>
                <a:lnTo>
                  <a:pt x="30" y="2493"/>
                </a:lnTo>
                <a:lnTo>
                  <a:pt x="20" y="2430"/>
                </a:lnTo>
                <a:lnTo>
                  <a:pt x="12" y="2366"/>
                </a:lnTo>
                <a:lnTo>
                  <a:pt x="6" y="2303"/>
                </a:lnTo>
                <a:lnTo>
                  <a:pt x="2" y="2240"/>
                </a:lnTo>
                <a:lnTo>
                  <a:pt x="0" y="2177"/>
                </a:lnTo>
                <a:lnTo>
                  <a:pt x="0" y="2113"/>
                </a:lnTo>
                <a:lnTo>
                  <a:pt x="1" y="2050"/>
                </a:lnTo>
                <a:lnTo>
                  <a:pt x="4" y="1987"/>
                </a:lnTo>
                <a:lnTo>
                  <a:pt x="9" y="1924"/>
                </a:lnTo>
                <a:lnTo>
                  <a:pt x="16" y="1861"/>
                </a:lnTo>
                <a:lnTo>
                  <a:pt x="25" y="1798"/>
                </a:lnTo>
                <a:lnTo>
                  <a:pt x="36" y="1736"/>
                </a:lnTo>
                <a:lnTo>
                  <a:pt x="48" y="1674"/>
                </a:lnTo>
                <a:lnTo>
                  <a:pt x="63" y="1612"/>
                </a:lnTo>
                <a:lnTo>
                  <a:pt x="80" y="1551"/>
                </a:lnTo>
                <a:lnTo>
                  <a:pt x="97" y="1490"/>
                </a:lnTo>
                <a:lnTo>
                  <a:pt x="117" y="1430"/>
                </a:lnTo>
                <a:lnTo>
                  <a:pt x="139" y="1370"/>
                </a:lnTo>
                <a:lnTo>
                  <a:pt x="162" y="1311"/>
                </a:lnTo>
                <a:lnTo>
                  <a:pt x="188" y="1252"/>
                </a:lnTo>
                <a:lnTo>
                  <a:pt x="215" y="1194"/>
                </a:lnTo>
                <a:lnTo>
                  <a:pt x="244" y="1137"/>
                </a:lnTo>
                <a:lnTo>
                  <a:pt x="275" y="1080"/>
                </a:lnTo>
                <a:lnTo>
                  <a:pt x="308" y="1024"/>
                </a:lnTo>
                <a:lnTo>
                  <a:pt x="342" y="969"/>
                </a:lnTo>
                <a:lnTo>
                  <a:pt x="377" y="916"/>
                </a:lnTo>
                <a:lnTo>
                  <a:pt x="414" y="863"/>
                </a:lnTo>
                <a:lnTo>
                  <a:pt x="453" y="813"/>
                </a:lnTo>
                <a:lnTo>
                  <a:pt x="493" y="763"/>
                </a:lnTo>
                <a:lnTo>
                  <a:pt x="534" y="715"/>
                </a:lnTo>
                <a:lnTo>
                  <a:pt x="576" y="668"/>
                </a:lnTo>
                <a:lnTo>
                  <a:pt x="621" y="623"/>
                </a:lnTo>
                <a:lnTo>
                  <a:pt x="665" y="578"/>
                </a:lnTo>
                <a:lnTo>
                  <a:pt x="712" y="535"/>
                </a:lnTo>
                <a:lnTo>
                  <a:pt x="759" y="494"/>
                </a:lnTo>
                <a:lnTo>
                  <a:pt x="808" y="454"/>
                </a:lnTo>
                <a:lnTo>
                  <a:pt x="858" y="416"/>
                </a:lnTo>
                <a:lnTo>
                  <a:pt x="908" y="378"/>
                </a:lnTo>
                <a:lnTo>
                  <a:pt x="960" y="343"/>
                </a:lnTo>
                <a:lnTo>
                  <a:pt x="1013" y="309"/>
                </a:lnTo>
                <a:lnTo>
                  <a:pt x="1067" y="276"/>
                </a:lnTo>
                <a:lnTo>
                  <a:pt x="1121" y="246"/>
                </a:lnTo>
                <a:lnTo>
                  <a:pt x="1177" y="217"/>
                </a:lnTo>
                <a:lnTo>
                  <a:pt x="1233" y="189"/>
                </a:lnTo>
                <a:lnTo>
                  <a:pt x="1291" y="163"/>
                </a:lnTo>
                <a:lnTo>
                  <a:pt x="1348" y="139"/>
                </a:lnTo>
                <a:lnTo>
                  <a:pt x="1407" y="117"/>
                </a:lnTo>
                <a:lnTo>
                  <a:pt x="1467" y="96"/>
                </a:lnTo>
                <a:lnTo>
                  <a:pt x="1526" y="77"/>
                </a:lnTo>
                <a:lnTo>
                  <a:pt x="1587" y="60"/>
                </a:lnTo>
                <a:lnTo>
                  <a:pt x="1648" y="44"/>
                </a:lnTo>
                <a:lnTo>
                  <a:pt x="1710" y="30"/>
                </a:lnTo>
                <a:lnTo>
                  <a:pt x="1772" y="18"/>
                </a:lnTo>
                <a:lnTo>
                  <a:pt x="1835" y="9"/>
                </a:lnTo>
                <a:lnTo>
                  <a:pt x="1898" y="0"/>
                </a:lnTo>
              </a:path>
            </a:pathLst>
          </a:custGeom>
          <a:solidFill>
            <a:srgbClr val="4BBE6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Freeform 7"/>
          <p:cNvSpPr>
            <a:spLocks/>
          </p:cNvSpPr>
          <p:nvPr/>
        </p:nvSpPr>
        <p:spPr bwMode="auto">
          <a:xfrm>
            <a:off x="2451100" y="828675"/>
            <a:ext cx="3740150" cy="5184775"/>
          </a:xfrm>
          <a:custGeom>
            <a:avLst/>
            <a:gdLst>
              <a:gd name="T0" fmla="*/ 3370263 w 2356"/>
              <a:gd name="T1" fmla="*/ 25400 h 3266"/>
              <a:gd name="T2" fmla="*/ 3451225 w 2356"/>
              <a:gd name="T3" fmla="*/ 66675 h 3266"/>
              <a:gd name="T4" fmla="*/ 3532188 w 2356"/>
              <a:gd name="T5" fmla="*/ 107950 h 3266"/>
              <a:gd name="T6" fmla="*/ 3611563 w 2356"/>
              <a:gd name="T7" fmla="*/ 153988 h 3266"/>
              <a:gd name="T8" fmla="*/ 3689350 w 2356"/>
              <a:gd name="T9" fmla="*/ 200025 h 3266"/>
              <a:gd name="T10" fmla="*/ 3619500 w 2356"/>
              <a:gd name="T11" fmla="*/ 215900 h 3266"/>
              <a:gd name="T12" fmla="*/ 3263900 w 2356"/>
              <a:gd name="T13" fmla="*/ 190500 h 3266"/>
              <a:gd name="T14" fmla="*/ 2914650 w 2356"/>
              <a:gd name="T15" fmla="*/ 206375 h 3266"/>
              <a:gd name="T16" fmla="*/ 2570163 w 2356"/>
              <a:gd name="T17" fmla="*/ 260350 h 3266"/>
              <a:gd name="T18" fmla="*/ 2239963 w 2356"/>
              <a:gd name="T19" fmla="*/ 354013 h 3266"/>
              <a:gd name="T20" fmla="*/ 1922463 w 2356"/>
              <a:gd name="T21" fmla="*/ 482600 h 3266"/>
              <a:gd name="T22" fmla="*/ 1620838 w 2356"/>
              <a:gd name="T23" fmla="*/ 646113 h 3266"/>
              <a:gd name="T24" fmla="*/ 1339850 w 2356"/>
              <a:gd name="T25" fmla="*/ 842963 h 3266"/>
              <a:gd name="T26" fmla="*/ 1081088 w 2356"/>
              <a:gd name="T27" fmla="*/ 1071563 h 3266"/>
              <a:gd name="T28" fmla="*/ 849313 w 2356"/>
              <a:gd name="T29" fmla="*/ 1331913 h 3266"/>
              <a:gd name="T30" fmla="*/ 646113 w 2356"/>
              <a:gd name="T31" fmla="*/ 1619250 h 3266"/>
              <a:gd name="T32" fmla="*/ 476250 w 2356"/>
              <a:gd name="T33" fmla="*/ 1931988 h 3266"/>
              <a:gd name="T34" fmla="*/ 346075 w 2356"/>
              <a:gd name="T35" fmla="*/ 2257425 h 3266"/>
              <a:gd name="T36" fmla="*/ 254000 w 2356"/>
              <a:gd name="T37" fmla="*/ 2592388 h 3266"/>
              <a:gd name="T38" fmla="*/ 203200 w 2356"/>
              <a:gd name="T39" fmla="*/ 2930525 h 3266"/>
              <a:gd name="T40" fmla="*/ 190500 w 2356"/>
              <a:gd name="T41" fmla="*/ 3273425 h 3266"/>
              <a:gd name="T42" fmla="*/ 215900 w 2356"/>
              <a:gd name="T43" fmla="*/ 3614738 h 3266"/>
              <a:gd name="T44" fmla="*/ 279400 w 2356"/>
              <a:gd name="T45" fmla="*/ 3951288 h 3266"/>
              <a:gd name="T46" fmla="*/ 381000 w 2356"/>
              <a:gd name="T47" fmla="*/ 4279900 h 3266"/>
              <a:gd name="T48" fmla="*/ 520700 w 2356"/>
              <a:gd name="T49" fmla="*/ 4595813 h 3266"/>
              <a:gd name="T50" fmla="*/ 696913 w 2356"/>
              <a:gd name="T51" fmla="*/ 4899025 h 3266"/>
              <a:gd name="T52" fmla="*/ 911225 w 2356"/>
              <a:gd name="T53" fmla="*/ 5183188 h 3266"/>
              <a:gd name="T54" fmla="*/ 835025 w 2356"/>
              <a:gd name="T55" fmla="*/ 5146675 h 3266"/>
              <a:gd name="T56" fmla="*/ 758825 w 2356"/>
              <a:gd name="T57" fmla="*/ 5108575 h 3266"/>
              <a:gd name="T58" fmla="*/ 684213 w 2356"/>
              <a:gd name="T59" fmla="*/ 5068888 h 3266"/>
              <a:gd name="T60" fmla="*/ 611188 w 2356"/>
              <a:gd name="T61" fmla="*/ 5027613 h 3266"/>
              <a:gd name="T62" fmla="*/ 538163 w 2356"/>
              <a:gd name="T63" fmla="*/ 4983163 h 3266"/>
              <a:gd name="T64" fmla="*/ 400050 w 2356"/>
              <a:gd name="T65" fmla="*/ 4773613 h 3266"/>
              <a:gd name="T66" fmla="*/ 254000 w 2356"/>
              <a:gd name="T67" fmla="*/ 4473575 h 3266"/>
              <a:gd name="T68" fmla="*/ 142875 w 2356"/>
              <a:gd name="T69" fmla="*/ 4164013 h 3266"/>
              <a:gd name="T70" fmla="*/ 61913 w 2356"/>
              <a:gd name="T71" fmla="*/ 3846513 h 3266"/>
              <a:gd name="T72" fmla="*/ 14288 w 2356"/>
              <a:gd name="T73" fmla="*/ 3524250 h 3266"/>
              <a:gd name="T74" fmla="*/ 0 w 2356"/>
              <a:gd name="T75" fmla="*/ 3200400 h 3266"/>
              <a:gd name="T76" fmla="*/ 19050 w 2356"/>
              <a:gd name="T77" fmla="*/ 2876550 h 3266"/>
              <a:gd name="T78" fmla="*/ 68263 w 2356"/>
              <a:gd name="T79" fmla="*/ 2555875 h 3266"/>
              <a:gd name="T80" fmla="*/ 150813 w 2356"/>
              <a:gd name="T81" fmla="*/ 2239963 h 3266"/>
              <a:gd name="T82" fmla="*/ 268288 w 2356"/>
              <a:gd name="T83" fmla="*/ 1931988 h 3266"/>
              <a:gd name="T84" fmla="*/ 415925 w 2356"/>
              <a:gd name="T85" fmla="*/ 1633538 h 3266"/>
              <a:gd name="T86" fmla="*/ 595313 w 2356"/>
              <a:gd name="T87" fmla="*/ 1352550 h 3266"/>
              <a:gd name="T88" fmla="*/ 800100 w 2356"/>
              <a:gd name="T89" fmla="*/ 1095375 h 3266"/>
              <a:gd name="T90" fmla="*/ 1027113 w 2356"/>
              <a:gd name="T91" fmla="*/ 860425 h 3266"/>
              <a:gd name="T92" fmla="*/ 1276350 w 2356"/>
              <a:gd name="T93" fmla="*/ 652463 h 3266"/>
              <a:gd name="T94" fmla="*/ 1543050 w 2356"/>
              <a:gd name="T95" fmla="*/ 469900 h 3266"/>
              <a:gd name="T96" fmla="*/ 1828800 w 2356"/>
              <a:gd name="T97" fmla="*/ 315913 h 3266"/>
              <a:gd name="T98" fmla="*/ 2127250 w 2356"/>
              <a:gd name="T99" fmla="*/ 190500 h 3266"/>
              <a:gd name="T100" fmla="*/ 2439988 w 2356"/>
              <a:gd name="T101" fmla="*/ 95250 h 3266"/>
              <a:gd name="T102" fmla="*/ 2762250 w 2356"/>
              <a:gd name="T103" fmla="*/ 31750 h 3266"/>
              <a:gd name="T104" fmla="*/ 3090863 w 2356"/>
              <a:gd name="T105" fmla="*/ 1588 h 3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56" h="3266">
                <a:moveTo>
                  <a:pt x="2088" y="0"/>
                </a:moveTo>
                <a:lnTo>
                  <a:pt x="2105" y="8"/>
                </a:lnTo>
                <a:lnTo>
                  <a:pt x="2123" y="16"/>
                </a:lnTo>
                <a:lnTo>
                  <a:pt x="2140" y="24"/>
                </a:lnTo>
                <a:lnTo>
                  <a:pt x="2158" y="33"/>
                </a:lnTo>
                <a:lnTo>
                  <a:pt x="2174" y="42"/>
                </a:lnTo>
                <a:lnTo>
                  <a:pt x="2192" y="50"/>
                </a:lnTo>
                <a:lnTo>
                  <a:pt x="2208" y="59"/>
                </a:lnTo>
                <a:lnTo>
                  <a:pt x="2225" y="68"/>
                </a:lnTo>
                <a:lnTo>
                  <a:pt x="2242" y="78"/>
                </a:lnTo>
                <a:lnTo>
                  <a:pt x="2258" y="87"/>
                </a:lnTo>
                <a:lnTo>
                  <a:pt x="2275" y="97"/>
                </a:lnTo>
                <a:lnTo>
                  <a:pt x="2291" y="106"/>
                </a:lnTo>
                <a:lnTo>
                  <a:pt x="2307" y="116"/>
                </a:lnTo>
                <a:lnTo>
                  <a:pt x="2324" y="126"/>
                </a:lnTo>
                <a:lnTo>
                  <a:pt x="2339" y="137"/>
                </a:lnTo>
                <a:lnTo>
                  <a:pt x="2355" y="147"/>
                </a:lnTo>
                <a:lnTo>
                  <a:pt x="2280" y="136"/>
                </a:lnTo>
                <a:lnTo>
                  <a:pt x="2205" y="127"/>
                </a:lnTo>
                <a:lnTo>
                  <a:pt x="2131" y="122"/>
                </a:lnTo>
                <a:lnTo>
                  <a:pt x="2056" y="120"/>
                </a:lnTo>
                <a:lnTo>
                  <a:pt x="1982" y="120"/>
                </a:lnTo>
                <a:lnTo>
                  <a:pt x="1909" y="124"/>
                </a:lnTo>
                <a:lnTo>
                  <a:pt x="1836" y="130"/>
                </a:lnTo>
                <a:lnTo>
                  <a:pt x="1763" y="139"/>
                </a:lnTo>
                <a:lnTo>
                  <a:pt x="1691" y="150"/>
                </a:lnTo>
                <a:lnTo>
                  <a:pt x="1619" y="164"/>
                </a:lnTo>
                <a:lnTo>
                  <a:pt x="1549" y="181"/>
                </a:lnTo>
                <a:lnTo>
                  <a:pt x="1479" y="201"/>
                </a:lnTo>
                <a:lnTo>
                  <a:pt x="1411" y="223"/>
                </a:lnTo>
                <a:lnTo>
                  <a:pt x="1343" y="248"/>
                </a:lnTo>
                <a:lnTo>
                  <a:pt x="1276" y="275"/>
                </a:lnTo>
                <a:lnTo>
                  <a:pt x="1211" y="304"/>
                </a:lnTo>
                <a:lnTo>
                  <a:pt x="1146" y="336"/>
                </a:lnTo>
                <a:lnTo>
                  <a:pt x="1082" y="371"/>
                </a:lnTo>
                <a:lnTo>
                  <a:pt x="1021" y="407"/>
                </a:lnTo>
                <a:lnTo>
                  <a:pt x="960" y="446"/>
                </a:lnTo>
                <a:lnTo>
                  <a:pt x="901" y="487"/>
                </a:lnTo>
                <a:lnTo>
                  <a:pt x="844" y="531"/>
                </a:lnTo>
                <a:lnTo>
                  <a:pt x="788" y="577"/>
                </a:lnTo>
                <a:lnTo>
                  <a:pt x="734" y="625"/>
                </a:lnTo>
                <a:lnTo>
                  <a:pt x="681" y="675"/>
                </a:lnTo>
                <a:lnTo>
                  <a:pt x="630" y="728"/>
                </a:lnTo>
                <a:lnTo>
                  <a:pt x="582" y="782"/>
                </a:lnTo>
                <a:lnTo>
                  <a:pt x="535" y="839"/>
                </a:lnTo>
                <a:lnTo>
                  <a:pt x="490" y="897"/>
                </a:lnTo>
                <a:lnTo>
                  <a:pt x="447" y="958"/>
                </a:lnTo>
                <a:lnTo>
                  <a:pt x="407" y="1020"/>
                </a:lnTo>
                <a:lnTo>
                  <a:pt x="369" y="1084"/>
                </a:lnTo>
                <a:lnTo>
                  <a:pt x="333" y="1150"/>
                </a:lnTo>
                <a:lnTo>
                  <a:pt x="300" y="1217"/>
                </a:lnTo>
                <a:lnTo>
                  <a:pt x="270" y="1284"/>
                </a:lnTo>
                <a:lnTo>
                  <a:pt x="242" y="1353"/>
                </a:lnTo>
                <a:lnTo>
                  <a:pt x="218" y="1422"/>
                </a:lnTo>
                <a:lnTo>
                  <a:pt x="196" y="1492"/>
                </a:lnTo>
                <a:lnTo>
                  <a:pt x="177" y="1562"/>
                </a:lnTo>
                <a:lnTo>
                  <a:pt x="160" y="1633"/>
                </a:lnTo>
                <a:lnTo>
                  <a:pt x="147" y="1703"/>
                </a:lnTo>
                <a:lnTo>
                  <a:pt x="136" y="1775"/>
                </a:lnTo>
                <a:lnTo>
                  <a:pt x="128" y="1846"/>
                </a:lnTo>
                <a:lnTo>
                  <a:pt x="123" y="1918"/>
                </a:lnTo>
                <a:lnTo>
                  <a:pt x="120" y="1990"/>
                </a:lnTo>
                <a:lnTo>
                  <a:pt x="120" y="2062"/>
                </a:lnTo>
                <a:lnTo>
                  <a:pt x="122" y="2134"/>
                </a:lnTo>
                <a:lnTo>
                  <a:pt x="128" y="2205"/>
                </a:lnTo>
                <a:lnTo>
                  <a:pt x="136" y="2277"/>
                </a:lnTo>
                <a:lnTo>
                  <a:pt x="146" y="2348"/>
                </a:lnTo>
                <a:lnTo>
                  <a:pt x="160" y="2419"/>
                </a:lnTo>
                <a:lnTo>
                  <a:pt x="176" y="2489"/>
                </a:lnTo>
                <a:lnTo>
                  <a:pt x="194" y="2558"/>
                </a:lnTo>
                <a:lnTo>
                  <a:pt x="216" y="2627"/>
                </a:lnTo>
                <a:lnTo>
                  <a:pt x="240" y="2696"/>
                </a:lnTo>
                <a:lnTo>
                  <a:pt x="267" y="2763"/>
                </a:lnTo>
                <a:lnTo>
                  <a:pt x="296" y="2830"/>
                </a:lnTo>
                <a:lnTo>
                  <a:pt x="328" y="2895"/>
                </a:lnTo>
                <a:lnTo>
                  <a:pt x="362" y="2960"/>
                </a:lnTo>
                <a:lnTo>
                  <a:pt x="400" y="3023"/>
                </a:lnTo>
                <a:lnTo>
                  <a:pt x="439" y="3086"/>
                </a:lnTo>
                <a:lnTo>
                  <a:pt x="481" y="3147"/>
                </a:lnTo>
                <a:lnTo>
                  <a:pt x="526" y="3207"/>
                </a:lnTo>
                <a:lnTo>
                  <a:pt x="574" y="3265"/>
                </a:lnTo>
                <a:lnTo>
                  <a:pt x="558" y="3257"/>
                </a:lnTo>
                <a:lnTo>
                  <a:pt x="542" y="3250"/>
                </a:lnTo>
                <a:lnTo>
                  <a:pt x="526" y="3242"/>
                </a:lnTo>
                <a:lnTo>
                  <a:pt x="510" y="3234"/>
                </a:lnTo>
                <a:lnTo>
                  <a:pt x="493" y="3226"/>
                </a:lnTo>
                <a:lnTo>
                  <a:pt x="478" y="3218"/>
                </a:lnTo>
                <a:lnTo>
                  <a:pt x="462" y="3210"/>
                </a:lnTo>
                <a:lnTo>
                  <a:pt x="446" y="3202"/>
                </a:lnTo>
                <a:lnTo>
                  <a:pt x="431" y="3193"/>
                </a:lnTo>
                <a:lnTo>
                  <a:pt x="415" y="3184"/>
                </a:lnTo>
                <a:lnTo>
                  <a:pt x="400" y="3175"/>
                </a:lnTo>
                <a:lnTo>
                  <a:pt x="385" y="3167"/>
                </a:lnTo>
                <a:lnTo>
                  <a:pt x="369" y="3157"/>
                </a:lnTo>
                <a:lnTo>
                  <a:pt x="354" y="3148"/>
                </a:lnTo>
                <a:lnTo>
                  <a:pt x="339" y="3139"/>
                </a:lnTo>
                <a:lnTo>
                  <a:pt x="324" y="3129"/>
                </a:lnTo>
                <a:lnTo>
                  <a:pt x="287" y="3069"/>
                </a:lnTo>
                <a:lnTo>
                  <a:pt x="252" y="3007"/>
                </a:lnTo>
                <a:lnTo>
                  <a:pt x="219" y="2945"/>
                </a:lnTo>
                <a:lnTo>
                  <a:pt x="189" y="2882"/>
                </a:lnTo>
                <a:lnTo>
                  <a:pt x="160" y="2818"/>
                </a:lnTo>
                <a:lnTo>
                  <a:pt x="135" y="2754"/>
                </a:lnTo>
                <a:lnTo>
                  <a:pt x="111" y="2689"/>
                </a:lnTo>
                <a:lnTo>
                  <a:pt x="90" y="2623"/>
                </a:lnTo>
                <a:lnTo>
                  <a:pt x="71" y="2557"/>
                </a:lnTo>
                <a:lnTo>
                  <a:pt x="54" y="2490"/>
                </a:lnTo>
                <a:lnTo>
                  <a:pt x="39" y="2423"/>
                </a:lnTo>
                <a:lnTo>
                  <a:pt x="27" y="2356"/>
                </a:lnTo>
                <a:lnTo>
                  <a:pt x="17" y="2288"/>
                </a:lnTo>
                <a:lnTo>
                  <a:pt x="9" y="2220"/>
                </a:lnTo>
                <a:lnTo>
                  <a:pt x="4" y="2152"/>
                </a:lnTo>
                <a:lnTo>
                  <a:pt x="1" y="2084"/>
                </a:lnTo>
                <a:lnTo>
                  <a:pt x="0" y="2016"/>
                </a:lnTo>
                <a:lnTo>
                  <a:pt x="2" y="1948"/>
                </a:lnTo>
                <a:lnTo>
                  <a:pt x="5" y="1880"/>
                </a:lnTo>
                <a:lnTo>
                  <a:pt x="12" y="1812"/>
                </a:lnTo>
                <a:lnTo>
                  <a:pt x="20" y="1745"/>
                </a:lnTo>
                <a:lnTo>
                  <a:pt x="31" y="1677"/>
                </a:lnTo>
                <a:lnTo>
                  <a:pt x="43" y="1610"/>
                </a:lnTo>
                <a:lnTo>
                  <a:pt x="58" y="1543"/>
                </a:lnTo>
                <a:lnTo>
                  <a:pt x="76" y="1477"/>
                </a:lnTo>
                <a:lnTo>
                  <a:pt x="95" y="1411"/>
                </a:lnTo>
                <a:lnTo>
                  <a:pt x="117" y="1346"/>
                </a:lnTo>
                <a:lnTo>
                  <a:pt x="142" y="1281"/>
                </a:lnTo>
                <a:lnTo>
                  <a:pt x="169" y="1217"/>
                </a:lnTo>
                <a:lnTo>
                  <a:pt x="197" y="1154"/>
                </a:lnTo>
                <a:lnTo>
                  <a:pt x="229" y="1091"/>
                </a:lnTo>
                <a:lnTo>
                  <a:pt x="262" y="1029"/>
                </a:lnTo>
                <a:lnTo>
                  <a:pt x="298" y="969"/>
                </a:lnTo>
                <a:lnTo>
                  <a:pt x="335" y="910"/>
                </a:lnTo>
                <a:lnTo>
                  <a:pt x="375" y="852"/>
                </a:lnTo>
                <a:lnTo>
                  <a:pt x="416" y="797"/>
                </a:lnTo>
                <a:lnTo>
                  <a:pt x="459" y="743"/>
                </a:lnTo>
                <a:lnTo>
                  <a:pt x="504" y="690"/>
                </a:lnTo>
                <a:lnTo>
                  <a:pt x="550" y="639"/>
                </a:lnTo>
                <a:lnTo>
                  <a:pt x="598" y="590"/>
                </a:lnTo>
                <a:lnTo>
                  <a:pt x="647" y="542"/>
                </a:lnTo>
                <a:lnTo>
                  <a:pt x="698" y="496"/>
                </a:lnTo>
                <a:lnTo>
                  <a:pt x="750" y="453"/>
                </a:lnTo>
                <a:lnTo>
                  <a:pt x="804" y="411"/>
                </a:lnTo>
                <a:lnTo>
                  <a:pt x="859" y="371"/>
                </a:lnTo>
                <a:lnTo>
                  <a:pt x="915" y="332"/>
                </a:lnTo>
                <a:lnTo>
                  <a:pt x="972" y="296"/>
                </a:lnTo>
                <a:lnTo>
                  <a:pt x="1031" y="261"/>
                </a:lnTo>
                <a:lnTo>
                  <a:pt x="1091" y="229"/>
                </a:lnTo>
                <a:lnTo>
                  <a:pt x="1152" y="199"/>
                </a:lnTo>
                <a:lnTo>
                  <a:pt x="1213" y="170"/>
                </a:lnTo>
                <a:lnTo>
                  <a:pt x="1277" y="144"/>
                </a:lnTo>
                <a:lnTo>
                  <a:pt x="1340" y="120"/>
                </a:lnTo>
                <a:lnTo>
                  <a:pt x="1405" y="98"/>
                </a:lnTo>
                <a:lnTo>
                  <a:pt x="1470" y="78"/>
                </a:lnTo>
                <a:lnTo>
                  <a:pt x="1537" y="60"/>
                </a:lnTo>
                <a:lnTo>
                  <a:pt x="1603" y="45"/>
                </a:lnTo>
                <a:lnTo>
                  <a:pt x="1671" y="31"/>
                </a:lnTo>
                <a:lnTo>
                  <a:pt x="1740" y="20"/>
                </a:lnTo>
                <a:lnTo>
                  <a:pt x="1808" y="12"/>
                </a:lnTo>
                <a:lnTo>
                  <a:pt x="1878" y="5"/>
                </a:lnTo>
                <a:lnTo>
                  <a:pt x="1947" y="1"/>
                </a:lnTo>
                <a:lnTo>
                  <a:pt x="2017" y="0"/>
                </a:lnTo>
                <a:lnTo>
                  <a:pt x="2088" y="0"/>
                </a:lnTo>
              </a:path>
            </a:pathLst>
          </a:custGeom>
          <a:solidFill>
            <a:srgbClr val="53C27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Freeform 8"/>
          <p:cNvSpPr>
            <a:spLocks/>
          </p:cNvSpPr>
          <p:nvPr/>
        </p:nvSpPr>
        <p:spPr bwMode="auto">
          <a:xfrm>
            <a:off x="2641600" y="1019175"/>
            <a:ext cx="3911600" cy="5141913"/>
          </a:xfrm>
          <a:custGeom>
            <a:avLst/>
            <a:gdLst>
              <a:gd name="T0" fmla="*/ 3595688 w 2464"/>
              <a:gd name="T1" fmla="*/ 74613 h 3239"/>
              <a:gd name="T2" fmla="*/ 3667125 w 2464"/>
              <a:gd name="T3" fmla="*/ 125413 h 3239"/>
              <a:gd name="T4" fmla="*/ 3735388 w 2464"/>
              <a:gd name="T5" fmla="*/ 176213 h 3239"/>
              <a:gd name="T6" fmla="*/ 3802063 w 2464"/>
              <a:gd name="T7" fmla="*/ 231775 h 3239"/>
              <a:gd name="T8" fmla="*/ 3867150 w 2464"/>
              <a:gd name="T9" fmla="*/ 287338 h 3239"/>
              <a:gd name="T10" fmla="*/ 3789363 w 2464"/>
              <a:gd name="T11" fmla="*/ 290513 h 3239"/>
              <a:gd name="T12" fmla="*/ 3422650 w 2464"/>
              <a:gd name="T13" fmla="*/ 215900 h 3239"/>
              <a:gd name="T14" fmla="*/ 3055938 w 2464"/>
              <a:gd name="T15" fmla="*/ 188913 h 3239"/>
              <a:gd name="T16" fmla="*/ 2693988 w 2464"/>
              <a:gd name="T17" fmla="*/ 209550 h 3239"/>
              <a:gd name="T18" fmla="*/ 2341563 w 2464"/>
              <a:gd name="T19" fmla="*/ 273050 h 3239"/>
              <a:gd name="T20" fmla="*/ 2000250 w 2464"/>
              <a:gd name="T21" fmla="*/ 381000 h 3239"/>
              <a:gd name="T22" fmla="*/ 1677988 w 2464"/>
              <a:gd name="T23" fmla="*/ 530225 h 3239"/>
              <a:gd name="T24" fmla="*/ 1373188 w 2464"/>
              <a:gd name="T25" fmla="*/ 719138 h 3239"/>
              <a:gd name="T26" fmla="*/ 1095375 w 2464"/>
              <a:gd name="T27" fmla="*/ 946150 h 3239"/>
              <a:gd name="T28" fmla="*/ 846138 w 2464"/>
              <a:gd name="T29" fmla="*/ 1209675 h 3239"/>
              <a:gd name="T30" fmla="*/ 628650 w 2464"/>
              <a:gd name="T31" fmla="*/ 1509713 h 3239"/>
              <a:gd name="T32" fmla="*/ 449263 w 2464"/>
              <a:gd name="T33" fmla="*/ 1836738 h 3239"/>
              <a:gd name="T34" fmla="*/ 317500 w 2464"/>
              <a:gd name="T35" fmla="*/ 2179638 h 3239"/>
              <a:gd name="T36" fmla="*/ 231775 w 2464"/>
              <a:gd name="T37" fmla="*/ 2530475 h 3239"/>
              <a:gd name="T38" fmla="*/ 190500 w 2464"/>
              <a:gd name="T39" fmla="*/ 2886075 h 3239"/>
              <a:gd name="T40" fmla="*/ 195263 w 2464"/>
              <a:gd name="T41" fmla="*/ 3243263 h 3239"/>
              <a:gd name="T42" fmla="*/ 244475 w 2464"/>
              <a:gd name="T43" fmla="*/ 3595688 h 3239"/>
              <a:gd name="T44" fmla="*/ 336550 w 2464"/>
              <a:gd name="T45" fmla="*/ 3938588 h 3239"/>
              <a:gd name="T46" fmla="*/ 471488 w 2464"/>
              <a:gd name="T47" fmla="*/ 4268788 h 3239"/>
              <a:gd name="T48" fmla="*/ 649288 w 2464"/>
              <a:gd name="T49" fmla="*/ 4583113 h 3239"/>
              <a:gd name="T50" fmla="*/ 866775 w 2464"/>
              <a:gd name="T51" fmla="*/ 4875213 h 3239"/>
              <a:gd name="T52" fmla="*/ 1125538 w 2464"/>
              <a:gd name="T53" fmla="*/ 5140325 h 3239"/>
              <a:gd name="T54" fmla="*/ 1047750 w 2464"/>
              <a:gd name="T55" fmla="*/ 5116513 h 3239"/>
              <a:gd name="T56" fmla="*/ 969963 w 2464"/>
              <a:gd name="T57" fmla="*/ 5091113 h 3239"/>
              <a:gd name="T58" fmla="*/ 895350 w 2464"/>
              <a:gd name="T59" fmla="*/ 5064125 h 3239"/>
              <a:gd name="T60" fmla="*/ 819150 w 2464"/>
              <a:gd name="T61" fmla="*/ 5033963 h 3239"/>
              <a:gd name="T62" fmla="*/ 744538 w 2464"/>
              <a:gd name="T63" fmla="*/ 5003800 h 3239"/>
              <a:gd name="T64" fmla="*/ 573088 w 2464"/>
              <a:gd name="T65" fmla="*/ 4805363 h 3239"/>
              <a:gd name="T66" fmla="*/ 384175 w 2464"/>
              <a:gd name="T67" fmla="*/ 4508500 h 3239"/>
              <a:gd name="T68" fmla="*/ 233363 w 2464"/>
              <a:gd name="T69" fmla="*/ 4195763 h 3239"/>
              <a:gd name="T70" fmla="*/ 117475 w 2464"/>
              <a:gd name="T71" fmla="*/ 3870325 h 3239"/>
              <a:gd name="T72" fmla="*/ 41275 w 2464"/>
              <a:gd name="T73" fmla="*/ 3536950 h 3239"/>
              <a:gd name="T74" fmla="*/ 3175 w 2464"/>
              <a:gd name="T75" fmla="*/ 3197225 h 3239"/>
              <a:gd name="T76" fmla="*/ 4763 w 2464"/>
              <a:gd name="T77" fmla="*/ 2854325 h 3239"/>
              <a:gd name="T78" fmla="*/ 42863 w 2464"/>
              <a:gd name="T79" fmla="*/ 2513013 h 3239"/>
              <a:gd name="T80" fmla="*/ 120650 w 2464"/>
              <a:gd name="T81" fmla="*/ 2178050 h 3239"/>
              <a:gd name="T82" fmla="*/ 238125 w 2464"/>
              <a:gd name="T83" fmla="*/ 1847850 h 3239"/>
              <a:gd name="T84" fmla="*/ 395288 w 2464"/>
              <a:gd name="T85" fmla="*/ 1530350 h 3239"/>
              <a:gd name="T86" fmla="*/ 587375 w 2464"/>
              <a:gd name="T87" fmla="*/ 1233488 h 3239"/>
              <a:gd name="T88" fmla="*/ 809625 w 2464"/>
              <a:gd name="T89" fmla="*/ 965200 h 3239"/>
              <a:gd name="T90" fmla="*/ 1060450 w 2464"/>
              <a:gd name="T91" fmla="*/ 725488 h 3239"/>
              <a:gd name="T92" fmla="*/ 1333500 w 2464"/>
              <a:gd name="T93" fmla="*/ 517525 h 3239"/>
              <a:gd name="T94" fmla="*/ 1628775 w 2464"/>
              <a:gd name="T95" fmla="*/ 342900 h 3239"/>
              <a:gd name="T96" fmla="*/ 1941513 w 2464"/>
              <a:gd name="T97" fmla="*/ 203200 h 3239"/>
              <a:gd name="T98" fmla="*/ 2268538 w 2464"/>
              <a:gd name="T99" fmla="*/ 96838 h 3239"/>
              <a:gd name="T100" fmla="*/ 2608263 w 2464"/>
              <a:gd name="T101" fmla="*/ 30163 h 3239"/>
              <a:gd name="T102" fmla="*/ 2955925 w 2464"/>
              <a:gd name="T103" fmla="*/ 0 h 3239"/>
              <a:gd name="T104" fmla="*/ 3309938 w 2464"/>
              <a:gd name="T105" fmla="*/ 11113 h 32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4" h="3239">
                <a:moveTo>
                  <a:pt x="2235" y="27"/>
                </a:moveTo>
                <a:lnTo>
                  <a:pt x="2250" y="37"/>
                </a:lnTo>
                <a:lnTo>
                  <a:pt x="2265" y="47"/>
                </a:lnTo>
                <a:lnTo>
                  <a:pt x="2280" y="57"/>
                </a:lnTo>
                <a:lnTo>
                  <a:pt x="2295" y="68"/>
                </a:lnTo>
                <a:lnTo>
                  <a:pt x="2310" y="79"/>
                </a:lnTo>
                <a:lnTo>
                  <a:pt x="2324" y="90"/>
                </a:lnTo>
                <a:lnTo>
                  <a:pt x="2338" y="100"/>
                </a:lnTo>
                <a:lnTo>
                  <a:pt x="2353" y="111"/>
                </a:lnTo>
                <a:lnTo>
                  <a:pt x="2367" y="123"/>
                </a:lnTo>
                <a:lnTo>
                  <a:pt x="2382" y="134"/>
                </a:lnTo>
                <a:lnTo>
                  <a:pt x="2395" y="146"/>
                </a:lnTo>
                <a:lnTo>
                  <a:pt x="2409" y="157"/>
                </a:lnTo>
                <a:lnTo>
                  <a:pt x="2423" y="169"/>
                </a:lnTo>
                <a:lnTo>
                  <a:pt x="2436" y="181"/>
                </a:lnTo>
                <a:lnTo>
                  <a:pt x="2450" y="193"/>
                </a:lnTo>
                <a:lnTo>
                  <a:pt x="2463" y="205"/>
                </a:lnTo>
                <a:lnTo>
                  <a:pt x="2387" y="183"/>
                </a:lnTo>
                <a:lnTo>
                  <a:pt x="2310" y="164"/>
                </a:lnTo>
                <a:lnTo>
                  <a:pt x="2233" y="148"/>
                </a:lnTo>
                <a:lnTo>
                  <a:pt x="2156" y="136"/>
                </a:lnTo>
                <a:lnTo>
                  <a:pt x="2078" y="127"/>
                </a:lnTo>
                <a:lnTo>
                  <a:pt x="2001" y="121"/>
                </a:lnTo>
                <a:lnTo>
                  <a:pt x="1925" y="119"/>
                </a:lnTo>
                <a:lnTo>
                  <a:pt x="1848" y="120"/>
                </a:lnTo>
                <a:lnTo>
                  <a:pt x="1773" y="124"/>
                </a:lnTo>
                <a:lnTo>
                  <a:pt x="1697" y="132"/>
                </a:lnTo>
                <a:lnTo>
                  <a:pt x="1622" y="142"/>
                </a:lnTo>
                <a:lnTo>
                  <a:pt x="1548" y="156"/>
                </a:lnTo>
                <a:lnTo>
                  <a:pt x="1475" y="172"/>
                </a:lnTo>
                <a:lnTo>
                  <a:pt x="1402" y="192"/>
                </a:lnTo>
                <a:lnTo>
                  <a:pt x="1331" y="214"/>
                </a:lnTo>
                <a:lnTo>
                  <a:pt x="1260" y="240"/>
                </a:lnTo>
                <a:lnTo>
                  <a:pt x="1191" y="268"/>
                </a:lnTo>
                <a:lnTo>
                  <a:pt x="1123" y="300"/>
                </a:lnTo>
                <a:lnTo>
                  <a:pt x="1057" y="334"/>
                </a:lnTo>
                <a:lnTo>
                  <a:pt x="991" y="371"/>
                </a:lnTo>
                <a:lnTo>
                  <a:pt x="927" y="411"/>
                </a:lnTo>
                <a:lnTo>
                  <a:pt x="865" y="453"/>
                </a:lnTo>
                <a:lnTo>
                  <a:pt x="805" y="498"/>
                </a:lnTo>
                <a:lnTo>
                  <a:pt x="747" y="546"/>
                </a:lnTo>
                <a:lnTo>
                  <a:pt x="690" y="596"/>
                </a:lnTo>
                <a:lnTo>
                  <a:pt x="635" y="649"/>
                </a:lnTo>
                <a:lnTo>
                  <a:pt x="583" y="705"/>
                </a:lnTo>
                <a:lnTo>
                  <a:pt x="533" y="762"/>
                </a:lnTo>
                <a:lnTo>
                  <a:pt x="484" y="823"/>
                </a:lnTo>
                <a:lnTo>
                  <a:pt x="439" y="885"/>
                </a:lnTo>
                <a:lnTo>
                  <a:pt x="396" y="951"/>
                </a:lnTo>
                <a:lnTo>
                  <a:pt x="355" y="1018"/>
                </a:lnTo>
                <a:lnTo>
                  <a:pt x="318" y="1087"/>
                </a:lnTo>
                <a:lnTo>
                  <a:pt x="283" y="1157"/>
                </a:lnTo>
                <a:lnTo>
                  <a:pt x="252" y="1229"/>
                </a:lnTo>
                <a:lnTo>
                  <a:pt x="224" y="1300"/>
                </a:lnTo>
                <a:lnTo>
                  <a:pt x="200" y="1373"/>
                </a:lnTo>
                <a:lnTo>
                  <a:pt x="178" y="1446"/>
                </a:lnTo>
                <a:lnTo>
                  <a:pt x="161" y="1520"/>
                </a:lnTo>
                <a:lnTo>
                  <a:pt x="146" y="1594"/>
                </a:lnTo>
                <a:lnTo>
                  <a:pt x="134" y="1669"/>
                </a:lnTo>
                <a:lnTo>
                  <a:pt x="126" y="1744"/>
                </a:lnTo>
                <a:lnTo>
                  <a:pt x="120" y="1818"/>
                </a:lnTo>
                <a:lnTo>
                  <a:pt x="118" y="1893"/>
                </a:lnTo>
                <a:lnTo>
                  <a:pt x="119" y="1968"/>
                </a:lnTo>
                <a:lnTo>
                  <a:pt x="123" y="2043"/>
                </a:lnTo>
                <a:lnTo>
                  <a:pt x="130" y="2117"/>
                </a:lnTo>
                <a:lnTo>
                  <a:pt x="141" y="2191"/>
                </a:lnTo>
                <a:lnTo>
                  <a:pt x="154" y="2265"/>
                </a:lnTo>
                <a:lnTo>
                  <a:pt x="170" y="2337"/>
                </a:lnTo>
                <a:lnTo>
                  <a:pt x="189" y="2409"/>
                </a:lnTo>
                <a:lnTo>
                  <a:pt x="212" y="2481"/>
                </a:lnTo>
                <a:lnTo>
                  <a:pt x="237" y="2551"/>
                </a:lnTo>
                <a:lnTo>
                  <a:pt x="265" y="2620"/>
                </a:lnTo>
                <a:lnTo>
                  <a:pt x="297" y="2689"/>
                </a:lnTo>
                <a:lnTo>
                  <a:pt x="331" y="2756"/>
                </a:lnTo>
                <a:lnTo>
                  <a:pt x="368" y="2822"/>
                </a:lnTo>
                <a:lnTo>
                  <a:pt x="409" y="2887"/>
                </a:lnTo>
                <a:lnTo>
                  <a:pt x="451" y="2949"/>
                </a:lnTo>
                <a:lnTo>
                  <a:pt x="497" y="3011"/>
                </a:lnTo>
                <a:lnTo>
                  <a:pt x="546" y="3071"/>
                </a:lnTo>
                <a:lnTo>
                  <a:pt x="598" y="3128"/>
                </a:lnTo>
                <a:lnTo>
                  <a:pt x="652" y="3184"/>
                </a:lnTo>
                <a:lnTo>
                  <a:pt x="709" y="3238"/>
                </a:lnTo>
                <a:lnTo>
                  <a:pt x="693" y="3233"/>
                </a:lnTo>
                <a:lnTo>
                  <a:pt x="676" y="3228"/>
                </a:lnTo>
                <a:lnTo>
                  <a:pt x="660" y="3223"/>
                </a:lnTo>
                <a:lnTo>
                  <a:pt x="644" y="3218"/>
                </a:lnTo>
                <a:lnTo>
                  <a:pt x="628" y="3213"/>
                </a:lnTo>
                <a:lnTo>
                  <a:pt x="611" y="3207"/>
                </a:lnTo>
                <a:lnTo>
                  <a:pt x="595" y="3202"/>
                </a:lnTo>
                <a:lnTo>
                  <a:pt x="579" y="3195"/>
                </a:lnTo>
                <a:lnTo>
                  <a:pt x="564" y="3190"/>
                </a:lnTo>
                <a:lnTo>
                  <a:pt x="548" y="3184"/>
                </a:lnTo>
                <a:lnTo>
                  <a:pt x="532" y="3178"/>
                </a:lnTo>
                <a:lnTo>
                  <a:pt x="516" y="3171"/>
                </a:lnTo>
                <a:lnTo>
                  <a:pt x="501" y="3165"/>
                </a:lnTo>
                <a:lnTo>
                  <a:pt x="485" y="3159"/>
                </a:lnTo>
                <a:lnTo>
                  <a:pt x="469" y="3152"/>
                </a:lnTo>
                <a:lnTo>
                  <a:pt x="454" y="3145"/>
                </a:lnTo>
                <a:lnTo>
                  <a:pt x="406" y="3087"/>
                </a:lnTo>
                <a:lnTo>
                  <a:pt x="361" y="3027"/>
                </a:lnTo>
                <a:lnTo>
                  <a:pt x="319" y="2966"/>
                </a:lnTo>
                <a:lnTo>
                  <a:pt x="280" y="2903"/>
                </a:lnTo>
                <a:lnTo>
                  <a:pt x="242" y="2840"/>
                </a:lnTo>
                <a:lnTo>
                  <a:pt x="208" y="2775"/>
                </a:lnTo>
                <a:lnTo>
                  <a:pt x="176" y="2710"/>
                </a:lnTo>
                <a:lnTo>
                  <a:pt x="147" y="2643"/>
                </a:lnTo>
                <a:lnTo>
                  <a:pt x="120" y="2576"/>
                </a:lnTo>
                <a:lnTo>
                  <a:pt x="96" y="2507"/>
                </a:lnTo>
                <a:lnTo>
                  <a:pt x="74" y="2438"/>
                </a:lnTo>
                <a:lnTo>
                  <a:pt x="56" y="2369"/>
                </a:lnTo>
                <a:lnTo>
                  <a:pt x="40" y="2299"/>
                </a:lnTo>
                <a:lnTo>
                  <a:pt x="26" y="2228"/>
                </a:lnTo>
                <a:lnTo>
                  <a:pt x="16" y="2157"/>
                </a:lnTo>
                <a:lnTo>
                  <a:pt x="8" y="2085"/>
                </a:lnTo>
                <a:lnTo>
                  <a:pt x="2" y="2014"/>
                </a:lnTo>
                <a:lnTo>
                  <a:pt x="0" y="1942"/>
                </a:lnTo>
                <a:lnTo>
                  <a:pt x="0" y="1870"/>
                </a:lnTo>
                <a:lnTo>
                  <a:pt x="3" y="1798"/>
                </a:lnTo>
                <a:lnTo>
                  <a:pt x="8" y="1726"/>
                </a:lnTo>
                <a:lnTo>
                  <a:pt x="16" y="1655"/>
                </a:lnTo>
                <a:lnTo>
                  <a:pt x="27" y="1583"/>
                </a:lnTo>
                <a:lnTo>
                  <a:pt x="40" y="1513"/>
                </a:lnTo>
                <a:lnTo>
                  <a:pt x="57" y="1442"/>
                </a:lnTo>
                <a:lnTo>
                  <a:pt x="76" y="1372"/>
                </a:lnTo>
                <a:lnTo>
                  <a:pt x="98" y="1302"/>
                </a:lnTo>
                <a:lnTo>
                  <a:pt x="122" y="1233"/>
                </a:lnTo>
                <a:lnTo>
                  <a:pt x="150" y="1164"/>
                </a:lnTo>
                <a:lnTo>
                  <a:pt x="180" y="1097"/>
                </a:lnTo>
                <a:lnTo>
                  <a:pt x="213" y="1030"/>
                </a:lnTo>
                <a:lnTo>
                  <a:pt x="249" y="964"/>
                </a:lnTo>
                <a:lnTo>
                  <a:pt x="287" y="900"/>
                </a:lnTo>
                <a:lnTo>
                  <a:pt x="327" y="838"/>
                </a:lnTo>
                <a:lnTo>
                  <a:pt x="370" y="777"/>
                </a:lnTo>
                <a:lnTo>
                  <a:pt x="415" y="719"/>
                </a:lnTo>
                <a:lnTo>
                  <a:pt x="462" y="662"/>
                </a:lnTo>
                <a:lnTo>
                  <a:pt x="510" y="608"/>
                </a:lnTo>
                <a:lnTo>
                  <a:pt x="561" y="555"/>
                </a:lnTo>
                <a:lnTo>
                  <a:pt x="614" y="505"/>
                </a:lnTo>
                <a:lnTo>
                  <a:pt x="668" y="457"/>
                </a:lnTo>
                <a:lnTo>
                  <a:pt x="724" y="411"/>
                </a:lnTo>
                <a:lnTo>
                  <a:pt x="781" y="367"/>
                </a:lnTo>
                <a:lnTo>
                  <a:pt x="840" y="326"/>
                </a:lnTo>
                <a:lnTo>
                  <a:pt x="901" y="287"/>
                </a:lnTo>
                <a:lnTo>
                  <a:pt x="962" y="251"/>
                </a:lnTo>
                <a:lnTo>
                  <a:pt x="1026" y="216"/>
                </a:lnTo>
                <a:lnTo>
                  <a:pt x="1091" y="184"/>
                </a:lnTo>
                <a:lnTo>
                  <a:pt x="1156" y="155"/>
                </a:lnTo>
                <a:lnTo>
                  <a:pt x="1223" y="128"/>
                </a:lnTo>
                <a:lnTo>
                  <a:pt x="1291" y="103"/>
                </a:lnTo>
                <a:lnTo>
                  <a:pt x="1359" y="81"/>
                </a:lnTo>
                <a:lnTo>
                  <a:pt x="1429" y="61"/>
                </a:lnTo>
                <a:lnTo>
                  <a:pt x="1499" y="44"/>
                </a:lnTo>
                <a:lnTo>
                  <a:pt x="1571" y="30"/>
                </a:lnTo>
                <a:lnTo>
                  <a:pt x="1643" y="19"/>
                </a:lnTo>
                <a:lnTo>
                  <a:pt x="1716" y="10"/>
                </a:lnTo>
                <a:lnTo>
                  <a:pt x="1789" y="4"/>
                </a:lnTo>
                <a:lnTo>
                  <a:pt x="1862" y="0"/>
                </a:lnTo>
                <a:lnTo>
                  <a:pt x="1936" y="0"/>
                </a:lnTo>
                <a:lnTo>
                  <a:pt x="2011" y="2"/>
                </a:lnTo>
                <a:lnTo>
                  <a:pt x="2085" y="7"/>
                </a:lnTo>
                <a:lnTo>
                  <a:pt x="2160" y="16"/>
                </a:lnTo>
                <a:lnTo>
                  <a:pt x="2235" y="27"/>
                </a:lnTo>
              </a:path>
            </a:pathLst>
          </a:custGeom>
          <a:solidFill>
            <a:srgbClr val="5AC67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Freeform 9"/>
          <p:cNvSpPr>
            <a:spLocks/>
          </p:cNvSpPr>
          <p:nvPr/>
        </p:nvSpPr>
        <p:spPr bwMode="auto">
          <a:xfrm>
            <a:off x="2828925" y="1208088"/>
            <a:ext cx="4035425" cy="5037137"/>
          </a:xfrm>
          <a:custGeom>
            <a:avLst/>
            <a:gdLst>
              <a:gd name="T0" fmla="*/ 3765550 w 2542"/>
              <a:gd name="T1" fmla="*/ 176212 h 3173"/>
              <a:gd name="T2" fmla="*/ 3825875 w 2542"/>
              <a:gd name="T3" fmla="*/ 236537 h 3173"/>
              <a:gd name="T4" fmla="*/ 3886200 w 2542"/>
              <a:gd name="T5" fmla="*/ 296862 h 3173"/>
              <a:gd name="T6" fmla="*/ 3941763 w 2542"/>
              <a:gd name="T7" fmla="*/ 360362 h 3173"/>
              <a:gd name="T8" fmla="*/ 3997325 w 2542"/>
              <a:gd name="T9" fmla="*/ 425450 h 3173"/>
              <a:gd name="T10" fmla="*/ 3913188 w 2542"/>
              <a:gd name="T11" fmla="*/ 414337 h 3173"/>
              <a:gd name="T12" fmla="*/ 3548063 w 2542"/>
              <a:gd name="T13" fmla="*/ 285750 h 3173"/>
              <a:gd name="T14" fmla="*/ 3176588 w 2542"/>
              <a:gd name="T15" fmla="*/ 211137 h 3173"/>
              <a:gd name="T16" fmla="*/ 2805113 w 2542"/>
              <a:gd name="T17" fmla="*/ 190500 h 3173"/>
              <a:gd name="T18" fmla="*/ 2436813 w 2542"/>
              <a:gd name="T19" fmla="*/ 222250 h 3173"/>
              <a:gd name="T20" fmla="*/ 2078038 w 2542"/>
              <a:gd name="T21" fmla="*/ 301625 h 3173"/>
              <a:gd name="T22" fmla="*/ 1735138 w 2542"/>
              <a:gd name="T23" fmla="*/ 431800 h 3173"/>
              <a:gd name="T24" fmla="*/ 1411288 w 2542"/>
              <a:gd name="T25" fmla="*/ 608012 h 3173"/>
              <a:gd name="T26" fmla="*/ 1114425 w 2542"/>
              <a:gd name="T27" fmla="*/ 828675 h 3173"/>
              <a:gd name="T28" fmla="*/ 846138 w 2542"/>
              <a:gd name="T29" fmla="*/ 1093787 h 3173"/>
              <a:gd name="T30" fmla="*/ 615950 w 2542"/>
              <a:gd name="T31" fmla="*/ 1398587 h 3173"/>
              <a:gd name="T32" fmla="*/ 428625 w 2542"/>
              <a:gd name="T33" fmla="*/ 1739900 h 3173"/>
              <a:gd name="T34" fmla="*/ 295275 w 2542"/>
              <a:gd name="T35" fmla="*/ 2097087 h 3173"/>
              <a:gd name="T36" fmla="*/ 215900 w 2542"/>
              <a:gd name="T37" fmla="*/ 2462212 h 3173"/>
              <a:gd name="T38" fmla="*/ 188913 w 2542"/>
              <a:gd name="T39" fmla="*/ 2830512 h 3173"/>
              <a:gd name="T40" fmla="*/ 212725 w 2542"/>
              <a:gd name="T41" fmla="*/ 3195637 h 3173"/>
              <a:gd name="T42" fmla="*/ 287338 w 2542"/>
              <a:gd name="T43" fmla="*/ 3554412 h 3173"/>
              <a:gd name="T44" fmla="*/ 409575 w 2542"/>
              <a:gd name="T45" fmla="*/ 3900487 h 3173"/>
              <a:gd name="T46" fmla="*/ 577850 w 2542"/>
              <a:gd name="T47" fmla="*/ 4225925 h 3173"/>
              <a:gd name="T48" fmla="*/ 792163 w 2542"/>
              <a:gd name="T49" fmla="*/ 4527550 h 3173"/>
              <a:gd name="T50" fmla="*/ 1052513 w 2542"/>
              <a:gd name="T51" fmla="*/ 4800600 h 3173"/>
              <a:gd name="T52" fmla="*/ 1354138 w 2542"/>
              <a:gd name="T53" fmla="*/ 5035550 h 3173"/>
              <a:gd name="T54" fmla="*/ 1274763 w 2542"/>
              <a:gd name="T55" fmla="*/ 5026025 h 3173"/>
              <a:gd name="T56" fmla="*/ 1195388 w 2542"/>
              <a:gd name="T57" fmla="*/ 5011737 h 3173"/>
              <a:gd name="T58" fmla="*/ 1119188 w 2542"/>
              <a:gd name="T59" fmla="*/ 4995862 h 3173"/>
              <a:gd name="T60" fmla="*/ 1041400 w 2542"/>
              <a:gd name="T61" fmla="*/ 4978400 h 3173"/>
              <a:gd name="T62" fmla="*/ 963613 w 2542"/>
              <a:gd name="T63" fmla="*/ 4959350 h 3173"/>
              <a:gd name="T64" fmla="*/ 762000 w 2542"/>
              <a:gd name="T65" fmla="*/ 4776787 h 3173"/>
              <a:gd name="T66" fmla="*/ 528638 w 2542"/>
              <a:gd name="T67" fmla="*/ 4492625 h 3173"/>
              <a:gd name="T68" fmla="*/ 338138 w 2542"/>
              <a:gd name="T69" fmla="*/ 4186237 h 3173"/>
              <a:gd name="T70" fmla="*/ 188913 w 2542"/>
              <a:gd name="T71" fmla="*/ 3860800 h 3173"/>
              <a:gd name="T72" fmla="*/ 82550 w 2542"/>
              <a:gd name="T73" fmla="*/ 3521075 h 3173"/>
              <a:gd name="T74" fmla="*/ 19050 w 2542"/>
              <a:gd name="T75" fmla="*/ 3171825 h 3173"/>
              <a:gd name="T76" fmla="*/ 0 w 2542"/>
              <a:gd name="T77" fmla="*/ 2816225 h 3173"/>
              <a:gd name="T78" fmla="*/ 25400 w 2542"/>
              <a:gd name="T79" fmla="*/ 2460625 h 3173"/>
              <a:gd name="T80" fmla="*/ 95250 w 2542"/>
              <a:gd name="T81" fmla="*/ 2106612 h 3173"/>
              <a:gd name="T82" fmla="*/ 212725 w 2542"/>
              <a:gd name="T83" fmla="*/ 1762125 h 3173"/>
              <a:gd name="T84" fmla="*/ 376238 w 2542"/>
              <a:gd name="T85" fmla="*/ 1427162 h 3173"/>
              <a:gd name="T86" fmla="*/ 581025 w 2542"/>
              <a:gd name="T87" fmla="*/ 1117600 h 3173"/>
              <a:gd name="T88" fmla="*/ 820738 w 2542"/>
              <a:gd name="T89" fmla="*/ 841375 h 3173"/>
              <a:gd name="T90" fmla="*/ 1090613 w 2542"/>
              <a:gd name="T91" fmla="*/ 601662 h 3173"/>
              <a:gd name="T92" fmla="*/ 1385888 w 2542"/>
              <a:gd name="T93" fmla="*/ 400050 h 3173"/>
              <a:gd name="T94" fmla="*/ 1703388 w 2542"/>
              <a:gd name="T95" fmla="*/ 236537 h 3173"/>
              <a:gd name="T96" fmla="*/ 2038350 w 2542"/>
              <a:gd name="T97" fmla="*/ 115887 h 3173"/>
              <a:gd name="T98" fmla="*/ 2387600 w 2542"/>
              <a:gd name="T99" fmla="*/ 36512 h 3173"/>
              <a:gd name="T100" fmla="*/ 2746375 w 2542"/>
              <a:gd name="T101" fmla="*/ 1587 h 3173"/>
              <a:gd name="T102" fmla="*/ 3111500 w 2542"/>
              <a:gd name="T103" fmla="*/ 12700 h 3173"/>
              <a:gd name="T104" fmla="*/ 3479800 w 2542"/>
              <a:gd name="T105" fmla="*/ 71437 h 3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42" h="3173">
                <a:moveTo>
                  <a:pt x="2345" y="86"/>
                </a:moveTo>
                <a:lnTo>
                  <a:pt x="2358" y="98"/>
                </a:lnTo>
                <a:lnTo>
                  <a:pt x="2372" y="111"/>
                </a:lnTo>
                <a:lnTo>
                  <a:pt x="2384" y="123"/>
                </a:lnTo>
                <a:lnTo>
                  <a:pt x="2397" y="136"/>
                </a:lnTo>
                <a:lnTo>
                  <a:pt x="2410" y="149"/>
                </a:lnTo>
                <a:lnTo>
                  <a:pt x="2422" y="161"/>
                </a:lnTo>
                <a:lnTo>
                  <a:pt x="2435" y="174"/>
                </a:lnTo>
                <a:lnTo>
                  <a:pt x="2448" y="187"/>
                </a:lnTo>
                <a:lnTo>
                  <a:pt x="2460" y="201"/>
                </a:lnTo>
                <a:lnTo>
                  <a:pt x="2472" y="214"/>
                </a:lnTo>
                <a:lnTo>
                  <a:pt x="2483" y="227"/>
                </a:lnTo>
                <a:lnTo>
                  <a:pt x="2495" y="241"/>
                </a:lnTo>
                <a:lnTo>
                  <a:pt x="2507" y="255"/>
                </a:lnTo>
                <a:lnTo>
                  <a:pt x="2518" y="268"/>
                </a:lnTo>
                <a:lnTo>
                  <a:pt x="2530" y="282"/>
                </a:lnTo>
                <a:lnTo>
                  <a:pt x="2541" y="296"/>
                </a:lnTo>
                <a:lnTo>
                  <a:pt x="2465" y="261"/>
                </a:lnTo>
                <a:lnTo>
                  <a:pt x="2389" y="230"/>
                </a:lnTo>
                <a:lnTo>
                  <a:pt x="2312" y="203"/>
                </a:lnTo>
                <a:lnTo>
                  <a:pt x="2235" y="180"/>
                </a:lnTo>
                <a:lnTo>
                  <a:pt x="2158" y="160"/>
                </a:lnTo>
                <a:lnTo>
                  <a:pt x="2079" y="145"/>
                </a:lnTo>
                <a:lnTo>
                  <a:pt x="2001" y="133"/>
                </a:lnTo>
                <a:lnTo>
                  <a:pt x="1923" y="125"/>
                </a:lnTo>
                <a:lnTo>
                  <a:pt x="1845" y="121"/>
                </a:lnTo>
                <a:lnTo>
                  <a:pt x="1767" y="120"/>
                </a:lnTo>
                <a:lnTo>
                  <a:pt x="1689" y="123"/>
                </a:lnTo>
                <a:lnTo>
                  <a:pt x="1611" y="129"/>
                </a:lnTo>
                <a:lnTo>
                  <a:pt x="1535" y="140"/>
                </a:lnTo>
                <a:lnTo>
                  <a:pt x="1458" y="153"/>
                </a:lnTo>
                <a:lnTo>
                  <a:pt x="1383" y="170"/>
                </a:lnTo>
                <a:lnTo>
                  <a:pt x="1309" y="190"/>
                </a:lnTo>
                <a:lnTo>
                  <a:pt x="1236" y="214"/>
                </a:lnTo>
                <a:lnTo>
                  <a:pt x="1163" y="241"/>
                </a:lnTo>
                <a:lnTo>
                  <a:pt x="1093" y="272"/>
                </a:lnTo>
                <a:lnTo>
                  <a:pt x="1023" y="306"/>
                </a:lnTo>
                <a:lnTo>
                  <a:pt x="955" y="343"/>
                </a:lnTo>
                <a:lnTo>
                  <a:pt x="889" y="383"/>
                </a:lnTo>
                <a:lnTo>
                  <a:pt x="825" y="426"/>
                </a:lnTo>
                <a:lnTo>
                  <a:pt x="762" y="472"/>
                </a:lnTo>
                <a:lnTo>
                  <a:pt x="702" y="522"/>
                </a:lnTo>
                <a:lnTo>
                  <a:pt x="643" y="574"/>
                </a:lnTo>
                <a:lnTo>
                  <a:pt x="587" y="630"/>
                </a:lnTo>
                <a:lnTo>
                  <a:pt x="533" y="689"/>
                </a:lnTo>
                <a:lnTo>
                  <a:pt x="482" y="750"/>
                </a:lnTo>
                <a:lnTo>
                  <a:pt x="434" y="814"/>
                </a:lnTo>
                <a:lnTo>
                  <a:pt x="388" y="881"/>
                </a:lnTo>
                <a:lnTo>
                  <a:pt x="345" y="951"/>
                </a:lnTo>
                <a:lnTo>
                  <a:pt x="305" y="1023"/>
                </a:lnTo>
                <a:lnTo>
                  <a:pt x="270" y="1096"/>
                </a:lnTo>
                <a:lnTo>
                  <a:pt x="238" y="1170"/>
                </a:lnTo>
                <a:lnTo>
                  <a:pt x="211" y="1245"/>
                </a:lnTo>
                <a:lnTo>
                  <a:pt x="186" y="1321"/>
                </a:lnTo>
                <a:lnTo>
                  <a:pt x="166" y="1398"/>
                </a:lnTo>
                <a:lnTo>
                  <a:pt x="149" y="1474"/>
                </a:lnTo>
                <a:lnTo>
                  <a:pt x="136" y="1551"/>
                </a:lnTo>
                <a:lnTo>
                  <a:pt x="127" y="1628"/>
                </a:lnTo>
                <a:lnTo>
                  <a:pt x="121" y="1706"/>
                </a:lnTo>
                <a:lnTo>
                  <a:pt x="119" y="1783"/>
                </a:lnTo>
                <a:lnTo>
                  <a:pt x="121" y="1860"/>
                </a:lnTo>
                <a:lnTo>
                  <a:pt x="125" y="1937"/>
                </a:lnTo>
                <a:lnTo>
                  <a:pt x="134" y="2013"/>
                </a:lnTo>
                <a:lnTo>
                  <a:pt x="146" y="2090"/>
                </a:lnTo>
                <a:lnTo>
                  <a:pt x="162" y="2165"/>
                </a:lnTo>
                <a:lnTo>
                  <a:pt x="181" y="2239"/>
                </a:lnTo>
                <a:lnTo>
                  <a:pt x="203" y="2313"/>
                </a:lnTo>
                <a:lnTo>
                  <a:pt x="228" y="2385"/>
                </a:lnTo>
                <a:lnTo>
                  <a:pt x="258" y="2457"/>
                </a:lnTo>
                <a:lnTo>
                  <a:pt x="290" y="2526"/>
                </a:lnTo>
                <a:lnTo>
                  <a:pt x="326" y="2595"/>
                </a:lnTo>
                <a:lnTo>
                  <a:pt x="364" y="2662"/>
                </a:lnTo>
                <a:lnTo>
                  <a:pt x="406" y="2727"/>
                </a:lnTo>
                <a:lnTo>
                  <a:pt x="451" y="2791"/>
                </a:lnTo>
                <a:lnTo>
                  <a:pt x="499" y="2852"/>
                </a:lnTo>
                <a:lnTo>
                  <a:pt x="551" y="2911"/>
                </a:lnTo>
                <a:lnTo>
                  <a:pt x="605" y="2968"/>
                </a:lnTo>
                <a:lnTo>
                  <a:pt x="663" y="3024"/>
                </a:lnTo>
                <a:lnTo>
                  <a:pt x="724" y="3076"/>
                </a:lnTo>
                <a:lnTo>
                  <a:pt x="787" y="3125"/>
                </a:lnTo>
                <a:lnTo>
                  <a:pt x="853" y="3172"/>
                </a:lnTo>
                <a:lnTo>
                  <a:pt x="837" y="3170"/>
                </a:lnTo>
                <a:lnTo>
                  <a:pt x="820" y="3168"/>
                </a:lnTo>
                <a:lnTo>
                  <a:pt x="803" y="3166"/>
                </a:lnTo>
                <a:lnTo>
                  <a:pt x="787" y="3163"/>
                </a:lnTo>
                <a:lnTo>
                  <a:pt x="770" y="3160"/>
                </a:lnTo>
                <a:lnTo>
                  <a:pt x="753" y="3157"/>
                </a:lnTo>
                <a:lnTo>
                  <a:pt x="737" y="3153"/>
                </a:lnTo>
                <a:lnTo>
                  <a:pt x="721" y="3150"/>
                </a:lnTo>
                <a:lnTo>
                  <a:pt x="705" y="3147"/>
                </a:lnTo>
                <a:lnTo>
                  <a:pt x="688" y="3143"/>
                </a:lnTo>
                <a:lnTo>
                  <a:pt x="672" y="3140"/>
                </a:lnTo>
                <a:lnTo>
                  <a:pt x="656" y="3136"/>
                </a:lnTo>
                <a:lnTo>
                  <a:pt x="640" y="3132"/>
                </a:lnTo>
                <a:lnTo>
                  <a:pt x="623" y="3128"/>
                </a:lnTo>
                <a:lnTo>
                  <a:pt x="607" y="3124"/>
                </a:lnTo>
                <a:lnTo>
                  <a:pt x="591" y="3119"/>
                </a:lnTo>
                <a:lnTo>
                  <a:pt x="534" y="3065"/>
                </a:lnTo>
                <a:lnTo>
                  <a:pt x="480" y="3009"/>
                </a:lnTo>
                <a:lnTo>
                  <a:pt x="428" y="2952"/>
                </a:lnTo>
                <a:lnTo>
                  <a:pt x="379" y="2892"/>
                </a:lnTo>
                <a:lnTo>
                  <a:pt x="333" y="2830"/>
                </a:lnTo>
                <a:lnTo>
                  <a:pt x="291" y="2768"/>
                </a:lnTo>
                <a:lnTo>
                  <a:pt x="250" y="2703"/>
                </a:lnTo>
                <a:lnTo>
                  <a:pt x="213" y="2637"/>
                </a:lnTo>
                <a:lnTo>
                  <a:pt x="179" y="2570"/>
                </a:lnTo>
                <a:lnTo>
                  <a:pt x="147" y="2501"/>
                </a:lnTo>
                <a:lnTo>
                  <a:pt x="119" y="2432"/>
                </a:lnTo>
                <a:lnTo>
                  <a:pt x="94" y="2362"/>
                </a:lnTo>
                <a:lnTo>
                  <a:pt x="71" y="2290"/>
                </a:lnTo>
                <a:lnTo>
                  <a:pt x="52" y="2218"/>
                </a:lnTo>
                <a:lnTo>
                  <a:pt x="36" y="2146"/>
                </a:lnTo>
                <a:lnTo>
                  <a:pt x="23" y="2072"/>
                </a:lnTo>
                <a:lnTo>
                  <a:pt x="12" y="1998"/>
                </a:lnTo>
                <a:lnTo>
                  <a:pt x="5" y="1924"/>
                </a:lnTo>
                <a:lnTo>
                  <a:pt x="1" y="1849"/>
                </a:lnTo>
                <a:lnTo>
                  <a:pt x="0" y="1774"/>
                </a:lnTo>
                <a:lnTo>
                  <a:pt x="2" y="1699"/>
                </a:lnTo>
                <a:lnTo>
                  <a:pt x="8" y="1625"/>
                </a:lnTo>
                <a:lnTo>
                  <a:pt x="16" y="1550"/>
                </a:lnTo>
                <a:lnTo>
                  <a:pt x="28" y="1475"/>
                </a:lnTo>
                <a:lnTo>
                  <a:pt x="43" y="1401"/>
                </a:lnTo>
                <a:lnTo>
                  <a:pt x="60" y="1327"/>
                </a:lnTo>
                <a:lnTo>
                  <a:pt x="82" y="1254"/>
                </a:lnTo>
                <a:lnTo>
                  <a:pt x="106" y="1181"/>
                </a:lnTo>
                <a:lnTo>
                  <a:pt x="134" y="1110"/>
                </a:lnTo>
                <a:lnTo>
                  <a:pt x="165" y="1038"/>
                </a:lnTo>
                <a:lnTo>
                  <a:pt x="200" y="968"/>
                </a:lnTo>
                <a:lnTo>
                  <a:pt x="237" y="899"/>
                </a:lnTo>
                <a:lnTo>
                  <a:pt x="278" y="832"/>
                </a:lnTo>
                <a:lnTo>
                  <a:pt x="321" y="766"/>
                </a:lnTo>
                <a:lnTo>
                  <a:pt x="366" y="704"/>
                </a:lnTo>
                <a:lnTo>
                  <a:pt x="415" y="643"/>
                </a:lnTo>
                <a:lnTo>
                  <a:pt x="465" y="586"/>
                </a:lnTo>
                <a:lnTo>
                  <a:pt x="517" y="530"/>
                </a:lnTo>
                <a:lnTo>
                  <a:pt x="572" y="477"/>
                </a:lnTo>
                <a:lnTo>
                  <a:pt x="629" y="427"/>
                </a:lnTo>
                <a:lnTo>
                  <a:pt x="687" y="379"/>
                </a:lnTo>
                <a:lnTo>
                  <a:pt x="747" y="334"/>
                </a:lnTo>
                <a:lnTo>
                  <a:pt x="809" y="292"/>
                </a:lnTo>
                <a:lnTo>
                  <a:pt x="873" y="252"/>
                </a:lnTo>
                <a:lnTo>
                  <a:pt x="939" y="215"/>
                </a:lnTo>
                <a:lnTo>
                  <a:pt x="1005" y="181"/>
                </a:lnTo>
                <a:lnTo>
                  <a:pt x="1073" y="149"/>
                </a:lnTo>
                <a:lnTo>
                  <a:pt x="1142" y="121"/>
                </a:lnTo>
                <a:lnTo>
                  <a:pt x="1213" y="95"/>
                </a:lnTo>
                <a:lnTo>
                  <a:pt x="1284" y="73"/>
                </a:lnTo>
                <a:lnTo>
                  <a:pt x="1357" y="53"/>
                </a:lnTo>
                <a:lnTo>
                  <a:pt x="1430" y="37"/>
                </a:lnTo>
                <a:lnTo>
                  <a:pt x="1504" y="23"/>
                </a:lnTo>
                <a:lnTo>
                  <a:pt x="1579" y="13"/>
                </a:lnTo>
                <a:lnTo>
                  <a:pt x="1655" y="5"/>
                </a:lnTo>
                <a:lnTo>
                  <a:pt x="1730" y="1"/>
                </a:lnTo>
                <a:lnTo>
                  <a:pt x="1807" y="0"/>
                </a:lnTo>
                <a:lnTo>
                  <a:pt x="1883" y="2"/>
                </a:lnTo>
                <a:lnTo>
                  <a:pt x="1960" y="8"/>
                </a:lnTo>
                <a:lnTo>
                  <a:pt x="2038" y="17"/>
                </a:lnTo>
                <a:lnTo>
                  <a:pt x="2115" y="29"/>
                </a:lnTo>
                <a:lnTo>
                  <a:pt x="2192" y="45"/>
                </a:lnTo>
                <a:lnTo>
                  <a:pt x="2269" y="64"/>
                </a:lnTo>
                <a:lnTo>
                  <a:pt x="2345" y="86"/>
                </a:lnTo>
              </a:path>
            </a:pathLst>
          </a:custGeom>
          <a:solidFill>
            <a:srgbClr val="62CA7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Freeform 10"/>
          <p:cNvSpPr>
            <a:spLocks/>
          </p:cNvSpPr>
          <p:nvPr/>
        </p:nvSpPr>
        <p:spPr bwMode="auto">
          <a:xfrm>
            <a:off x="3017838" y="1398588"/>
            <a:ext cx="4100512" cy="4872037"/>
          </a:xfrm>
          <a:custGeom>
            <a:avLst/>
            <a:gdLst>
              <a:gd name="T0" fmla="*/ 3895725 w 2583"/>
              <a:gd name="T1" fmla="*/ 347662 h 3069"/>
              <a:gd name="T2" fmla="*/ 3962400 w 2583"/>
              <a:gd name="T3" fmla="*/ 439737 h 3069"/>
              <a:gd name="T4" fmla="*/ 4025900 w 2583"/>
              <a:gd name="T5" fmla="*/ 533400 h 3069"/>
              <a:gd name="T6" fmla="*/ 4083050 w 2583"/>
              <a:gd name="T7" fmla="*/ 630237 h 3069"/>
              <a:gd name="T8" fmla="*/ 3876675 w 2583"/>
              <a:gd name="T9" fmla="*/ 512762 h 3069"/>
              <a:gd name="T10" fmla="*/ 3567112 w 2583"/>
              <a:gd name="T11" fmla="*/ 363537 h 3069"/>
              <a:gd name="T12" fmla="*/ 3243262 w 2583"/>
              <a:gd name="T13" fmla="*/ 258762 h 3069"/>
              <a:gd name="T14" fmla="*/ 2909887 w 2583"/>
              <a:gd name="T15" fmla="*/ 201612 h 3069"/>
              <a:gd name="T16" fmla="*/ 2573337 w 2583"/>
              <a:gd name="T17" fmla="*/ 188912 h 3069"/>
              <a:gd name="T18" fmla="*/ 2235200 w 2583"/>
              <a:gd name="T19" fmla="*/ 222250 h 3069"/>
              <a:gd name="T20" fmla="*/ 1905000 w 2583"/>
              <a:gd name="T21" fmla="*/ 303212 h 3069"/>
              <a:gd name="T22" fmla="*/ 1584325 w 2583"/>
              <a:gd name="T23" fmla="*/ 430212 h 3069"/>
              <a:gd name="T24" fmla="*/ 1284287 w 2583"/>
              <a:gd name="T25" fmla="*/ 603250 h 3069"/>
              <a:gd name="T26" fmla="*/ 1012825 w 2583"/>
              <a:gd name="T27" fmla="*/ 812800 h 3069"/>
              <a:gd name="T28" fmla="*/ 776287 w 2583"/>
              <a:gd name="T29" fmla="*/ 1055687 h 3069"/>
              <a:gd name="T30" fmla="*/ 576262 w 2583"/>
              <a:gd name="T31" fmla="*/ 1328737 h 3069"/>
              <a:gd name="T32" fmla="*/ 415925 w 2583"/>
              <a:gd name="T33" fmla="*/ 1624012 h 3069"/>
              <a:gd name="T34" fmla="*/ 295275 w 2583"/>
              <a:gd name="T35" fmla="*/ 1939925 h 3069"/>
              <a:gd name="T36" fmla="*/ 220662 w 2583"/>
              <a:gd name="T37" fmla="*/ 2271712 h 3069"/>
              <a:gd name="T38" fmla="*/ 192087 w 2583"/>
              <a:gd name="T39" fmla="*/ 2614612 h 3069"/>
              <a:gd name="T40" fmla="*/ 211137 w 2583"/>
              <a:gd name="T41" fmla="*/ 2962275 h 3069"/>
              <a:gd name="T42" fmla="*/ 277812 w 2583"/>
              <a:gd name="T43" fmla="*/ 3297237 h 3069"/>
              <a:gd name="T44" fmla="*/ 388937 w 2583"/>
              <a:gd name="T45" fmla="*/ 3617912 h 3069"/>
              <a:gd name="T46" fmla="*/ 541337 w 2583"/>
              <a:gd name="T47" fmla="*/ 3917950 h 3069"/>
              <a:gd name="T48" fmla="*/ 731837 w 2583"/>
              <a:gd name="T49" fmla="*/ 4192587 h 3069"/>
              <a:gd name="T50" fmla="*/ 960437 w 2583"/>
              <a:gd name="T51" fmla="*/ 4440237 h 3069"/>
              <a:gd name="T52" fmla="*/ 1219200 w 2583"/>
              <a:gd name="T53" fmla="*/ 4654550 h 3069"/>
              <a:gd name="T54" fmla="*/ 1509712 w 2583"/>
              <a:gd name="T55" fmla="*/ 4832350 h 3069"/>
              <a:gd name="T56" fmla="*/ 1573212 w 2583"/>
              <a:gd name="T57" fmla="*/ 4870450 h 3069"/>
              <a:gd name="T58" fmla="*/ 1554162 w 2583"/>
              <a:gd name="T59" fmla="*/ 4870450 h 3069"/>
              <a:gd name="T60" fmla="*/ 1476375 w 2583"/>
              <a:gd name="T61" fmla="*/ 4868862 h 3069"/>
              <a:gd name="T62" fmla="*/ 1381125 w 2583"/>
              <a:gd name="T63" fmla="*/ 4865687 h 3069"/>
              <a:gd name="T64" fmla="*/ 1284287 w 2583"/>
              <a:gd name="T65" fmla="*/ 4859337 h 3069"/>
              <a:gd name="T66" fmla="*/ 1189037 w 2583"/>
              <a:gd name="T67" fmla="*/ 4848225 h 3069"/>
              <a:gd name="T68" fmla="*/ 863600 w 2583"/>
              <a:gd name="T69" fmla="*/ 4610100 h 3069"/>
              <a:gd name="T70" fmla="*/ 527050 w 2583"/>
              <a:gd name="T71" fmla="*/ 4240212 h 3069"/>
              <a:gd name="T72" fmla="*/ 271462 w 2583"/>
              <a:gd name="T73" fmla="*/ 3819525 h 3069"/>
              <a:gd name="T74" fmla="*/ 98425 w 2583"/>
              <a:gd name="T75" fmla="*/ 3363912 h 3069"/>
              <a:gd name="T76" fmla="*/ 9525 w 2583"/>
              <a:gd name="T77" fmla="*/ 2884487 h 3069"/>
              <a:gd name="T78" fmla="*/ 12700 w 2583"/>
              <a:gd name="T79" fmla="*/ 2393950 h 3069"/>
              <a:gd name="T80" fmla="*/ 106362 w 2583"/>
              <a:gd name="T81" fmla="*/ 1906587 h 3069"/>
              <a:gd name="T82" fmla="*/ 295275 w 2583"/>
              <a:gd name="T83" fmla="*/ 1433512 h 3069"/>
              <a:gd name="T84" fmla="*/ 576262 w 2583"/>
              <a:gd name="T85" fmla="*/ 1000125 h 3069"/>
              <a:gd name="T86" fmla="*/ 925512 w 2583"/>
              <a:gd name="T87" fmla="*/ 638175 h 3069"/>
              <a:gd name="T88" fmla="*/ 1327150 w 2583"/>
              <a:gd name="T89" fmla="*/ 354012 h 3069"/>
              <a:gd name="T90" fmla="*/ 1773237 w 2583"/>
              <a:gd name="T91" fmla="*/ 149225 h 3069"/>
              <a:gd name="T92" fmla="*/ 2247900 w 2583"/>
              <a:gd name="T93" fmla="*/ 31750 h 3069"/>
              <a:gd name="T94" fmla="*/ 2740025 w 2583"/>
              <a:gd name="T95" fmla="*/ 1587 h 3069"/>
              <a:gd name="T96" fmla="*/ 3236912 w 2583"/>
              <a:gd name="T97" fmla="*/ 63500 h 3069"/>
              <a:gd name="T98" fmla="*/ 3724275 w 2583"/>
              <a:gd name="T99" fmla="*/ 223837 h 30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83" h="3069">
                <a:moveTo>
                  <a:pt x="2422" y="176"/>
                </a:moveTo>
                <a:lnTo>
                  <a:pt x="2433" y="190"/>
                </a:lnTo>
                <a:lnTo>
                  <a:pt x="2444" y="204"/>
                </a:lnTo>
                <a:lnTo>
                  <a:pt x="2454" y="219"/>
                </a:lnTo>
                <a:lnTo>
                  <a:pt x="2465" y="233"/>
                </a:lnTo>
                <a:lnTo>
                  <a:pt x="2476" y="247"/>
                </a:lnTo>
                <a:lnTo>
                  <a:pt x="2486" y="262"/>
                </a:lnTo>
                <a:lnTo>
                  <a:pt x="2496" y="277"/>
                </a:lnTo>
                <a:lnTo>
                  <a:pt x="2506" y="292"/>
                </a:lnTo>
                <a:lnTo>
                  <a:pt x="2516" y="306"/>
                </a:lnTo>
                <a:lnTo>
                  <a:pt x="2526" y="321"/>
                </a:lnTo>
                <a:lnTo>
                  <a:pt x="2536" y="336"/>
                </a:lnTo>
                <a:lnTo>
                  <a:pt x="2545" y="351"/>
                </a:lnTo>
                <a:lnTo>
                  <a:pt x="2555" y="367"/>
                </a:lnTo>
                <a:lnTo>
                  <a:pt x="2564" y="382"/>
                </a:lnTo>
                <a:lnTo>
                  <a:pt x="2572" y="397"/>
                </a:lnTo>
                <a:lnTo>
                  <a:pt x="2582" y="413"/>
                </a:lnTo>
                <a:lnTo>
                  <a:pt x="2536" y="381"/>
                </a:lnTo>
                <a:lnTo>
                  <a:pt x="2490" y="351"/>
                </a:lnTo>
                <a:lnTo>
                  <a:pt x="2442" y="323"/>
                </a:lnTo>
                <a:lnTo>
                  <a:pt x="2395" y="297"/>
                </a:lnTo>
                <a:lnTo>
                  <a:pt x="2346" y="273"/>
                </a:lnTo>
                <a:lnTo>
                  <a:pt x="2297" y="250"/>
                </a:lnTo>
                <a:lnTo>
                  <a:pt x="2247" y="229"/>
                </a:lnTo>
                <a:lnTo>
                  <a:pt x="2197" y="210"/>
                </a:lnTo>
                <a:lnTo>
                  <a:pt x="2146" y="193"/>
                </a:lnTo>
                <a:lnTo>
                  <a:pt x="2094" y="177"/>
                </a:lnTo>
                <a:lnTo>
                  <a:pt x="2043" y="163"/>
                </a:lnTo>
                <a:lnTo>
                  <a:pt x="1991" y="151"/>
                </a:lnTo>
                <a:lnTo>
                  <a:pt x="1939" y="141"/>
                </a:lnTo>
                <a:lnTo>
                  <a:pt x="1886" y="133"/>
                </a:lnTo>
                <a:lnTo>
                  <a:pt x="1833" y="127"/>
                </a:lnTo>
                <a:lnTo>
                  <a:pt x="1780" y="122"/>
                </a:lnTo>
                <a:lnTo>
                  <a:pt x="1727" y="119"/>
                </a:lnTo>
                <a:lnTo>
                  <a:pt x="1674" y="118"/>
                </a:lnTo>
                <a:lnTo>
                  <a:pt x="1621" y="119"/>
                </a:lnTo>
                <a:lnTo>
                  <a:pt x="1568" y="121"/>
                </a:lnTo>
                <a:lnTo>
                  <a:pt x="1514" y="126"/>
                </a:lnTo>
                <a:lnTo>
                  <a:pt x="1461" y="132"/>
                </a:lnTo>
                <a:lnTo>
                  <a:pt x="1408" y="140"/>
                </a:lnTo>
                <a:lnTo>
                  <a:pt x="1356" y="150"/>
                </a:lnTo>
                <a:lnTo>
                  <a:pt x="1304" y="162"/>
                </a:lnTo>
                <a:lnTo>
                  <a:pt x="1252" y="175"/>
                </a:lnTo>
                <a:lnTo>
                  <a:pt x="1200" y="191"/>
                </a:lnTo>
                <a:lnTo>
                  <a:pt x="1149" y="208"/>
                </a:lnTo>
                <a:lnTo>
                  <a:pt x="1098" y="228"/>
                </a:lnTo>
                <a:lnTo>
                  <a:pt x="1048" y="248"/>
                </a:lnTo>
                <a:lnTo>
                  <a:pt x="998" y="271"/>
                </a:lnTo>
                <a:lnTo>
                  <a:pt x="950" y="296"/>
                </a:lnTo>
                <a:lnTo>
                  <a:pt x="901" y="323"/>
                </a:lnTo>
                <a:lnTo>
                  <a:pt x="854" y="351"/>
                </a:lnTo>
                <a:lnTo>
                  <a:pt x="809" y="380"/>
                </a:lnTo>
                <a:lnTo>
                  <a:pt x="764" y="411"/>
                </a:lnTo>
                <a:lnTo>
                  <a:pt x="721" y="443"/>
                </a:lnTo>
                <a:lnTo>
                  <a:pt x="679" y="477"/>
                </a:lnTo>
                <a:lnTo>
                  <a:pt x="638" y="512"/>
                </a:lnTo>
                <a:lnTo>
                  <a:pt x="599" y="549"/>
                </a:lnTo>
                <a:lnTo>
                  <a:pt x="561" y="586"/>
                </a:lnTo>
                <a:lnTo>
                  <a:pt x="524" y="626"/>
                </a:lnTo>
                <a:lnTo>
                  <a:pt x="489" y="665"/>
                </a:lnTo>
                <a:lnTo>
                  <a:pt x="456" y="707"/>
                </a:lnTo>
                <a:lnTo>
                  <a:pt x="423" y="749"/>
                </a:lnTo>
                <a:lnTo>
                  <a:pt x="392" y="792"/>
                </a:lnTo>
                <a:lnTo>
                  <a:pt x="363" y="837"/>
                </a:lnTo>
                <a:lnTo>
                  <a:pt x="335" y="881"/>
                </a:lnTo>
                <a:lnTo>
                  <a:pt x="309" y="928"/>
                </a:lnTo>
                <a:lnTo>
                  <a:pt x="285" y="975"/>
                </a:lnTo>
                <a:lnTo>
                  <a:pt x="262" y="1023"/>
                </a:lnTo>
                <a:lnTo>
                  <a:pt x="241" y="1071"/>
                </a:lnTo>
                <a:lnTo>
                  <a:pt x="220" y="1121"/>
                </a:lnTo>
                <a:lnTo>
                  <a:pt x="203" y="1171"/>
                </a:lnTo>
                <a:lnTo>
                  <a:pt x="186" y="1222"/>
                </a:lnTo>
                <a:lnTo>
                  <a:pt x="172" y="1273"/>
                </a:lnTo>
                <a:lnTo>
                  <a:pt x="159" y="1325"/>
                </a:lnTo>
                <a:lnTo>
                  <a:pt x="148" y="1378"/>
                </a:lnTo>
                <a:lnTo>
                  <a:pt x="139" y="1431"/>
                </a:lnTo>
                <a:lnTo>
                  <a:pt x="131" y="1485"/>
                </a:lnTo>
                <a:lnTo>
                  <a:pt x="126" y="1539"/>
                </a:lnTo>
                <a:lnTo>
                  <a:pt x="123" y="1593"/>
                </a:lnTo>
                <a:lnTo>
                  <a:pt x="121" y="1647"/>
                </a:lnTo>
                <a:lnTo>
                  <a:pt x="121" y="1702"/>
                </a:lnTo>
                <a:lnTo>
                  <a:pt x="123" y="1758"/>
                </a:lnTo>
                <a:lnTo>
                  <a:pt x="127" y="1812"/>
                </a:lnTo>
                <a:lnTo>
                  <a:pt x="133" y="1866"/>
                </a:lnTo>
                <a:lnTo>
                  <a:pt x="140" y="1920"/>
                </a:lnTo>
                <a:lnTo>
                  <a:pt x="150" y="1973"/>
                </a:lnTo>
                <a:lnTo>
                  <a:pt x="162" y="2026"/>
                </a:lnTo>
                <a:lnTo>
                  <a:pt x="175" y="2077"/>
                </a:lnTo>
                <a:lnTo>
                  <a:pt x="190" y="2129"/>
                </a:lnTo>
                <a:lnTo>
                  <a:pt x="207" y="2180"/>
                </a:lnTo>
                <a:lnTo>
                  <a:pt x="225" y="2230"/>
                </a:lnTo>
                <a:lnTo>
                  <a:pt x="245" y="2279"/>
                </a:lnTo>
                <a:lnTo>
                  <a:pt x="266" y="2327"/>
                </a:lnTo>
                <a:lnTo>
                  <a:pt x="289" y="2375"/>
                </a:lnTo>
                <a:lnTo>
                  <a:pt x="315" y="2422"/>
                </a:lnTo>
                <a:lnTo>
                  <a:pt x="341" y="2468"/>
                </a:lnTo>
                <a:lnTo>
                  <a:pt x="369" y="2513"/>
                </a:lnTo>
                <a:lnTo>
                  <a:pt x="398" y="2557"/>
                </a:lnTo>
                <a:lnTo>
                  <a:pt x="429" y="2599"/>
                </a:lnTo>
                <a:lnTo>
                  <a:pt x="461" y="2641"/>
                </a:lnTo>
                <a:lnTo>
                  <a:pt x="495" y="2682"/>
                </a:lnTo>
                <a:lnTo>
                  <a:pt x="530" y="2721"/>
                </a:lnTo>
                <a:lnTo>
                  <a:pt x="567" y="2760"/>
                </a:lnTo>
                <a:lnTo>
                  <a:pt x="605" y="2797"/>
                </a:lnTo>
                <a:lnTo>
                  <a:pt x="644" y="2833"/>
                </a:lnTo>
                <a:lnTo>
                  <a:pt x="684" y="2867"/>
                </a:lnTo>
                <a:lnTo>
                  <a:pt x="725" y="2900"/>
                </a:lnTo>
                <a:lnTo>
                  <a:pt x="768" y="2932"/>
                </a:lnTo>
                <a:lnTo>
                  <a:pt x="812" y="2962"/>
                </a:lnTo>
                <a:lnTo>
                  <a:pt x="858" y="2991"/>
                </a:lnTo>
                <a:lnTo>
                  <a:pt x="904" y="3019"/>
                </a:lnTo>
                <a:lnTo>
                  <a:pt x="951" y="3044"/>
                </a:lnTo>
                <a:lnTo>
                  <a:pt x="1000" y="3068"/>
                </a:lnTo>
                <a:lnTo>
                  <a:pt x="997" y="3068"/>
                </a:lnTo>
                <a:lnTo>
                  <a:pt x="994" y="3068"/>
                </a:lnTo>
                <a:lnTo>
                  <a:pt x="991" y="3068"/>
                </a:lnTo>
                <a:lnTo>
                  <a:pt x="988" y="3068"/>
                </a:lnTo>
                <a:lnTo>
                  <a:pt x="985" y="3068"/>
                </a:lnTo>
                <a:lnTo>
                  <a:pt x="982" y="3068"/>
                </a:lnTo>
                <a:lnTo>
                  <a:pt x="979" y="3068"/>
                </a:lnTo>
                <a:lnTo>
                  <a:pt x="976" y="3068"/>
                </a:lnTo>
                <a:lnTo>
                  <a:pt x="960" y="3068"/>
                </a:lnTo>
                <a:lnTo>
                  <a:pt x="946" y="3068"/>
                </a:lnTo>
                <a:lnTo>
                  <a:pt x="930" y="3067"/>
                </a:lnTo>
                <a:lnTo>
                  <a:pt x="915" y="3067"/>
                </a:lnTo>
                <a:lnTo>
                  <a:pt x="900" y="3066"/>
                </a:lnTo>
                <a:lnTo>
                  <a:pt x="885" y="3066"/>
                </a:lnTo>
                <a:lnTo>
                  <a:pt x="870" y="3065"/>
                </a:lnTo>
                <a:lnTo>
                  <a:pt x="855" y="3064"/>
                </a:lnTo>
                <a:lnTo>
                  <a:pt x="839" y="3063"/>
                </a:lnTo>
                <a:lnTo>
                  <a:pt x="824" y="3062"/>
                </a:lnTo>
                <a:lnTo>
                  <a:pt x="809" y="3061"/>
                </a:lnTo>
                <a:lnTo>
                  <a:pt x="794" y="3059"/>
                </a:lnTo>
                <a:lnTo>
                  <a:pt x="779" y="3058"/>
                </a:lnTo>
                <a:lnTo>
                  <a:pt x="764" y="3056"/>
                </a:lnTo>
                <a:lnTo>
                  <a:pt x="749" y="3054"/>
                </a:lnTo>
                <a:lnTo>
                  <a:pt x="734" y="3052"/>
                </a:lnTo>
                <a:lnTo>
                  <a:pt x="668" y="3005"/>
                </a:lnTo>
                <a:lnTo>
                  <a:pt x="605" y="2956"/>
                </a:lnTo>
                <a:lnTo>
                  <a:pt x="544" y="2904"/>
                </a:lnTo>
                <a:lnTo>
                  <a:pt x="486" y="2848"/>
                </a:lnTo>
                <a:lnTo>
                  <a:pt x="432" y="2791"/>
                </a:lnTo>
                <a:lnTo>
                  <a:pt x="380" y="2732"/>
                </a:lnTo>
                <a:lnTo>
                  <a:pt x="332" y="2671"/>
                </a:lnTo>
                <a:lnTo>
                  <a:pt x="287" y="2607"/>
                </a:lnTo>
                <a:lnTo>
                  <a:pt x="245" y="2542"/>
                </a:lnTo>
                <a:lnTo>
                  <a:pt x="207" y="2475"/>
                </a:lnTo>
                <a:lnTo>
                  <a:pt x="171" y="2406"/>
                </a:lnTo>
                <a:lnTo>
                  <a:pt x="139" y="2337"/>
                </a:lnTo>
                <a:lnTo>
                  <a:pt x="109" y="2265"/>
                </a:lnTo>
                <a:lnTo>
                  <a:pt x="84" y="2193"/>
                </a:lnTo>
                <a:lnTo>
                  <a:pt x="62" y="2119"/>
                </a:lnTo>
                <a:lnTo>
                  <a:pt x="43" y="2045"/>
                </a:lnTo>
                <a:lnTo>
                  <a:pt x="27" y="1970"/>
                </a:lnTo>
                <a:lnTo>
                  <a:pt x="15" y="1893"/>
                </a:lnTo>
                <a:lnTo>
                  <a:pt x="6" y="1817"/>
                </a:lnTo>
                <a:lnTo>
                  <a:pt x="2" y="1740"/>
                </a:lnTo>
                <a:lnTo>
                  <a:pt x="0" y="1663"/>
                </a:lnTo>
                <a:lnTo>
                  <a:pt x="2" y="1586"/>
                </a:lnTo>
                <a:lnTo>
                  <a:pt x="8" y="1508"/>
                </a:lnTo>
                <a:lnTo>
                  <a:pt x="17" y="1431"/>
                </a:lnTo>
                <a:lnTo>
                  <a:pt x="30" y="1354"/>
                </a:lnTo>
                <a:lnTo>
                  <a:pt x="47" y="1278"/>
                </a:lnTo>
                <a:lnTo>
                  <a:pt x="67" y="1201"/>
                </a:lnTo>
                <a:lnTo>
                  <a:pt x="92" y="1125"/>
                </a:lnTo>
                <a:lnTo>
                  <a:pt x="119" y="1050"/>
                </a:lnTo>
                <a:lnTo>
                  <a:pt x="151" y="976"/>
                </a:lnTo>
                <a:lnTo>
                  <a:pt x="186" y="903"/>
                </a:lnTo>
                <a:lnTo>
                  <a:pt x="226" y="831"/>
                </a:lnTo>
                <a:lnTo>
                  <a:pt x="269" y="761"/>
                </a:lnTo>
                <a:lnTo>
                  <a:pt x="315" y="694"/>
                </a:lnTo>
                <a:lnTo>
                  <a:pt x="363" y="630"/>
                </a:lnTo>
                <a:lnTo>
                  <a:pt x="414" y="569"/>
                </a:lnTo>
                <a:lnTo>
                  <a:pt x="468" y="510"/>
                </a:lnTo>
                <a:lnTo>
                  <a:pt x="524" y="454"/>
                </a:lnTo>
                <a:lnTo>
                  <a:pt x="583" y="402"/>
                </a:lnTo>
                <a:lnTo>
                  <a:pt x="643" y="352"/>
                </a:lnTo>
                <a:lnTo>
                  <a:pt x="706" y="306"/>
                </a:lnTo>
                <a:lnTo>
                  <a:pt x="770" y="263"/>
                </a:lnTo>
                <a:lnTo>
                  <a:pt x="836" y="223"/>
                </a:lnTo>
                <a:lnTo>
                  <a:pt x="904" y="186"/>
                </a:lnTo>
                <a:lnTo>
                  <a:pt x="974" y="152"/>
                </a:lnTo>
                <a:lnTo>
                  <a:pt x="1044" y="121"/>
                </a:lnTo>
                <a:lnTo>
                  <a:pt x="1117" y="94"/>
                </a:lnTo>
                <a:lnTo>
                  <a:pt x="1190" y="70"/>
                </a:lnTo>
                <a:lnTo>
                  <a:pt x="1264" y="50"/>
                </a:lnTo>
                <a:lnTo>
                  <a:pt x="1339" y="33"/>
                </a:lnTo>
                <a:lnTo>
                  <a:pt x="1416" y="20"/>
                </a:lnTo>
                <a:lnTo>
                  <a:pt x="1492" y="9"/>
                </a:lnTo>
                <a:lnTo>
                  <a:pt x="1570" y="3"/>
                </a:lnTo>
                <a:lnTo>
                  <a:pt x="1648" y="0"/>
                </a:lnTo>
                <a:lnTo>
                  <a:pt x="1726" y="1"/>
                </a:lnTo>
                <a:lnTo>
                  <a:pt x="1804" y="5"/>
                </a:lnTo>
                <a:lnTo>
                  <a:pt x="1882" y="13"/>
                </a:lnTo>
                <a:lnTo>
                  <a:pt x="1960" y="25"/>
                </a:lnTo>
                <a:lnTo>
                  <a:pt x="2039" y="40"/>
                </a:lnTo>
                <a:lnTo>
                  <a:pt x="2116" y="60"/>
                </a:lnTo>
                <a:lnTo>
                  <a:pt x="2193" y="83"/>
                </a:lnTo>
                <a:lnTo>
                  <a:pt x="2270" y="110"/>
                </a:lnTo>
                <a:lnTo>
                  <a:pt x="2346" y="141"/>
                </a:lnTo>
                <a:lnTo>
                  <a:pt x="2422" y="176"/>
                </a:lnTo>
              </a:path>
            </a:pathLst>
          </a:custGeom>
          <a:solidFill>
            <a:srgbClr val="69CD8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Freeform 11"/>
          <p:cNvSpPr>
            <a:spLocks/>
          </p:cNvSpPr>
          <p:nvPr/>
        </p:nvSpPr>
        <p:spPr bwMode="auto">
          <a:xfrm>
            <a:off x="3209925" y="1585913"/>
            <a:ext cx="4098925" cy="4684712"/>
          </a:xfrm>
          <a:custGeom>
            <a:avLst/>
            <a:gdLst>
              <a:gd name="T0" fmla="*/ 3946525 w 2582"/>
              <a:gd name="T1" fmla="*/ 542925 h 2951"/>
              <a:gd name="T2" fmla="*/ 3997325 w 2582"/>
              <a:gd name="T3" fmla="*/ 644525 h 2951"/>
              <a:gd name="T4" fmla="*/ 4043363 w 2582"/>
              <a:gd name="T5" fmla="*/ 749300 h 2951"/>
              <a:gd name="T6" fmla="*/ 4086225 w 2582"/>
              <a:gd name="T7" fmla="*/ 855662 h 2951"/>
              <a:gd name="T8" fmla="*/ 3900488 w 2582"/>
              <a:gd name="T9" fmla="*/ 701675 h 2951"/>
              <a:gd name="T10" fmla="*/ 3614738 w 2582"/>
              <a:gd name="T11" fmla="*/ 501650 h 2951"/>
              <a:gd name="T12" fmla="*/ 3305175 w 2582"/>
              <a:gd name="T13" fmla="*/ 350837 h 2951"/>
              <a:gd name="T14" fmla="*/ 2978150 w 2582"/>
              <a:gd name="T15" fmla="*/ 247650 h 2951"/>
              <a:gd name="T16" fmla="*/ 2640013 w 2582"/>
              <a:gd name="T17" fmla="*/ 195262 h 2951"/>
              <a:gd name="T18" fmla="*/ 2295525 w 2582"/>
              <a:gd name="T19" fmla="*/ 195262 h 2951"/>
              <a:gd name="T20" fmla="*/ 1954213 w 2582"/>
              <a:gd name="T21" fmla="*/ 246062 h 2951"/>
              <a:gd name="T22" fmla="*/ 1616075 w 2582"/>
              <a:gd name="T23" fmla="*/ 352425 h 2951"/>
              <a:gd name="T24" fmla="*/ 1298575 w 2582"/>
              <a:gd name="T25" fmla="*/ 509587 h 2951"/>
              <a:gd name="T26" fmla="*/ 1012825 w 2582"/>
              <a:gd name="T27" fmla="*/ 711200 h 2951"/>
              <a:gd name="T28" fmla="*/ 763588 w 2582"/>
              <a:gd name="T29" fmla="*/ 949325 h 2951"/>
              <a:gd name="T30" fmla="*/ 555625 w 2582"/>
              <a:gd name="T31" fmla="*/ 1222375 h 2951"/>
              <a:gd name="T32" fmla="*/ 392113 w 2582"/>
              <a:gd name="T33" fmla="*/ 1522412 h 2951"/>
              <a:gd name="T34" fmla="*/ 273050 w 2582"/>
              <a:gd name="T35" fmla="*/ 1844675 h 2951"/>
              <a:gd name="T36" fmla="*/ 204788 w 2582"/>
              <a:gd name="T37" fmla="*/ 2184400 h 2951"/>
              <a:gd name="T38" fmla="*/ 188913 w 2582"/>
              <a:gd name="T39" fmla="*/ 2536825 h 2951"/>
              <a:gd name="T40" fmla="*/ 228600 w 2582"/>
              <a:gd name="T41" fmla="*/ 2889250 h 2951"/>
              <a:gd name="T42" fmla="*/ 320675 w 2582"/>
              <a:gd name="T43" fmla="*/ 3225800 h 2951"/>
              <a:gd name="T44" fmla="*/ 460375 w 2582"/>
              <a:gd name="T45" fmla="*/ 3541712 h 2951"/>
              <a:gd name="T46" fmla="*/ 644525 w 2582"/>
              <a:gd name="T47" fmla="*/ 3829050 h 2951"/>
              <a:gd name="T48" fmla="*/ 868363 w 2582"/>
              <a:gd name="T49" fmla="*/ 4087812 h 2951"/>
              <a:gd name="T50" fmla="*/ 1128713 w 2582"/>
              <a:gd name="T51" fmla="*/ 4306887 h 2951"/>
              <a:gd name="T52" fmla="*/ 1420813 w 2582"/>
              <a:gd name="T53" fmla="*/ 4486275 h 2951"/>
              <a:gd name="T54" fmla="*/ 1743075 w 2582"/>
              <a:gd name="T55" fmla="*/ 4619625 h 2951"/>
              <a:gd name="T56" fmla="*/ 1747838 w 2582"/>
              <a:gd name="T57" fmla="*/ 4657725 h 2951"/>
              <a:gd name="T58" fmla="*/ 1639888 w 2582"/>
              <a:gd name="T59" fmla="*/ 4668837 h 2951"/>
              <a:gd name="T60" fmla="*/ 1531938 w 2582"/>
              <a:gd name="T61" fmla="*/ 4678362 h 2951"/>
              <a:gd name="T62" fmla="*/ 1422400 w 2582"/>
              <a:gd name="T63" fmla="*/ 4681537 h 2951"/>
              <a:gd name="T64" fmla="*/ 1169988 w 2582"/>
              <a:gd name="T65" fmla="*/ 4560887 h 2951"/>
              <a:gd name="T66" fmla="*/ 893763 w 2582"/>
              <a:gd name="T67" fmla="*/ 4364037 h 2951"/>
              <a:gd name="T68" fmla="*/ 649288 w 2582"/>
              <a:gd name="T69" fmla="*/ 4132262 h 2951"/>
              <a:gd name="T70" fmla="*/ 439738 w 2582"/>
              <a:gd name="T71" fmla="*/ 3871912 h 2951"/>
              <a:gd name="T72" fmla="*/ 266700 w 2582"/>
              <a:gd name="T73" fmla="*/ 3582987 h 2951"/>
              <a:gd name="T74" fmla="*/ 136525 w 2582"/>
              <a:gd name="T75" fmla="*/ 3273425 h 2951"/>
              <a:gd name="T76" fmla="*/ 46038 w 2582"/>
              <a:gd name="T77" fmla="*/ 2944812 h 2951"/>
              <a:gd name="T78" fmla="*/ 3175 w 2582"/>
              <a:gd name="T79" fmla="*/ 2603500 h 2951"/>
              <a:gd name="T80" fmla="*/ 7938 w 2582"/>
              <a:gd name="T81" fmla="*/ 2255837 h 2951"/>
              <a:gd name="T82" fmla="*/ 60325 w 2582"/>
              <a:gd name="T83" fmla="*/ 1916112 h 2951"/>
              <a:gd name="T84" fmla="*/ 157163 w 2582"/>
              <a:gd name="T85" fmla="*/ 1592262 h 2951"/>
              <a:gd name="T86" fmla="*/ 298450 w 2582"/>
              <a:gd name="T87" fmla="*/ 1285875 h 2951"/>
              <a:gd name="T88" fmla="*/ 479425 w 2582"/>
              <a:gd name="T89" fmla="*/ 1001712 h 2951"/>
              <a:gd name="T90" fmla="*/ 698500 w 2582"/>
              <a:gd name="T91" fmla="*/ 742950 h 2951"/>
              <a:gd name="T92" fmla="*/ 952500 w 2582"/>
              <a:gd name="T93" fmla="*/ 515937 h 2951"/>
              <a:gd name="T94" fmla="*/ 1238250 w 2582"/>
              <a:gd name="T95" fmla="*/ 325437 h 2951"/>
              <a:gd name="T96" fmla="*/ 1550988 w 2582"/>
              <a:gd name="T97" fmla="*/ 174625 h 2951"/>
              <a:gd name="T98" fmla="*/ 1878013 w 2582"/>
              <a:gd name="T99" fmla="*/ 69850 h 2951"/>
              <a:gd name="T100" fmla="*/ 2211388 w 2582"/>
              <a:gd name="T101" fmla="*/ 12700 h 2951"/>
              <a:gd name="T102" fmla="*/ 2549525 w 2582"/>
              <a:gd name="T103" fmla="*/ 1587 h 2951"/>
              <a:gd name="T104" fmla="*/ 2886075 w 2582"/>
              <a:gd name="T105" fmla="*/ 36512 h 2951"/>
              <a:gd name="T106" fmla="*/ 3214688 w 2582"/>
              <a:gd name="T107" fmla="*/ 119062 h 2951"/>
              <a:gd name="T108" fmla="*/ 3532188 w 2582"/>
              <a:gd name="T109" fmla="*/ 246062 h 2951"/>
              <a:gd name="T110" fmla="*/ 3833813 w 2582"/>
              <a:gd name="T111" fmla="*/ 417512 h 29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82" h="2951">
                <a:moveTo>
                  <a:pt x="2461" y="295"/>
                </a:moveTo>
                <a:lnTo>
                  <a:pt x="2469" y="310"/>
                </a:lnTo>
                <a:lnTo>
                  <a:pt x="2478" y="326"/>
                </a:lnTo>
                <a:lnTo>
                  <a:pt x="2486" y="342"/>
                </a:lnTo>
                <a:lnTo>
                  <a:pt x="2494" y="358"/>
                </a:lnTo>
                <a:lnTo>
                  <a:pt x="2503" y="374"/>
                </a:lnTo>
                <a:lnTo>
                  <a:pt x="2510" y="390"/>
                </a:lnTo>
                <a:lnTo>
                  <a:pt x="2518" y="406"/>
                </a:lnTo>
                <a:lnTo>
                  <a:pt x="2526" y="423"/>
                </a:lnTo>
                <a:lnTo>
                  <a:pt x="2533" y="439"/>
                </a:lnTo>
                <a:lnTo>
                  <a:pt x="2540" y="456"/>
                </a:lnTo>
                <a:lnTo>
                  <a:pt x="2547" y="472"/>
                </a:lnTo>
                <a:lnTo>
                  <a:pt x="2554" y="489"/>
                </a:lnTo>
                <a:lnTo>
                  <a:pt x="2561" y="505"/>
                </a:lnTo>
                <a:lnTo>
                  <a:pt x="2568" y="522"/>
                </a:lnTo>
                <a:lnTo>
                  <a:pt x="2574" y="539"/>
                </a:lnTo>
                <a:lnTo>
                  <a:pt x="2581" y="556"/>
                </a:lnTo>
                <a:lnTo>
                  <a:pt x="2541" y="516"/>
                </a:lnTo>
                <a:lnTo>
                  <a:pt x="2500" y="478"/>
                </a:lnTo>
                <a:lnTo>
                  <a:pt x="2457" y="442"/>
                </a:lnTo>
                <a:lnTo>
                  <a:pt x="2414" y="408"/>
                </a:lnTo>
                <a:lnTo>
                  <a:pt x="2369" y="375"/>
                </a:lnTo>
                <a:lnTo>
                  <a:pt x="2324" y="345"/>
                </a:lnTo>
                <a:lnTo>
                  <a:pt x="2277" y="316"/>
                </a:lnTo>
                <a:lnTo>
                  <a:pt x="2229" y="290"/>
                </a:lnTo>
                <a:lnTo>
                  <a:pt x="2181" y="265"/>
                </a:lnTo>
                <a:lnTo>
                  <a:pt x="2132" y="242"/>
                </a:lnTo>
                <a:lnTo>
                  <a:pt x="2082" y="221"/>
                </a:lnTo>
                <a:lnTo>
                  <a:pt x="2031" y="202"/>
                </a:lnTo>
                <a:lnTo>
                  <a:pt x="1980" y="184"/>
                </a:lnTo>
                <a:lnTo>
                  <a:pt x="1928" y="170"/>
                </a:lnTo>
                <a:lnTo>
                  <a:pt x="1876" y="156"/>
                </a:lnTo>
                <a:lnTo>
                  <a:pt x="1823" y="145"/>
                </a:lnTo>
                <a:lnTo>
                  <a:pt x="1770" y="136"/>
                </a:lnTo>
                <a:lnTo>
                  <a:pt x="1716" y="129"/>
                </a:lnTo>
                <a:lnTo>
                  <a:pt x="1663" y="123"/>
                </a:lnTo>
                <a:lnTo>
                  <a:pt x="1609" y="120"/>
                </a:lnTo>
                <a:lnTo>
                  <a:pt x="1555" y="119"/>
                </a:lnTo>
                <a:lnTo>
                  <a:pt x="1500" y="120"/>
                </a:lnTo>
                <a:lnTo>
                  <a:pt x="1446" y="123"/>
                </a:lnTo>
                <a:lnTo>
                  <a:pt x="1392" y="128"/>
                </a:lnTo>
                <a:lnTo>
                  <a:pt x="1338" y="135"/>
                </a:lnTo>
                <a:lnTo>
                  <a:pt x="1284" y="144"/>
                </a:lnTo>
                <a:lnTo>
                  <a:pt x="1231" y="155"/>
                </a:lnTo>
                <a:lnTo>
                  <a:pt x="1177" y="169"/>
                </a:lnTo>
                <a:lnTo>
                  <a:pt x="1124" y="184"/>
                </a:lnTo>
                <a:lnTo>
                  <a:pt x="1071" y="202"/>
                </a:lnTo>
                <a:lnTo>
                  <a:pt x="1018" y="222"/>
                </a:lnTo>
                <a:lnTo>
                  <a:pt x="967" y="244"/>
                </a:lnTo>
                <a:lnTo>
                  <a:pt x="915" y="268"/>
                </a:lnTo>
                <a:lnTo>
                  <a:pt x="866" y="293"/>
                </a:lnTo>
                <a:lnTo>
                  <a:pt x="818" y="321"/>
                </a:lnTo>
                <a:lnTo>
                  <a:pt x="770" y="350"/>
                </a:lnTo>
                <a:lnTo>
                  <a:pt x="725" y="381"/>
                </a:lnTo>
                <a:lnTo>
                  <a:pt x="681" y="413"/>
                </a:lnTo>
                <a:lnTo>
                  <a:pt x="638" y="448"/>
                </a:lnTo>
                <a:lnTo>
                  <a:pt x="596" y="483"/>
                </a:lnTo>
                <a:lnTo>
                  <a:pt x="557" y="520"/>
                </a:lnTo>
                <a:lnTo>
                  <a:pt x="518" y="559"/>
                </a:lnTo>
                <a:lnTo>
                  <a:pt x="481" y="598"/>
                </a:lnTo>
                <a:lnTo>
                  <a:pt x="446" y="639"/>
                </a:lnTo>
                <a:lnTo>
                  <a:pt x="412" y="682"/>
                </a:lnTo>
                <a:lnTo>
                  <a:pt x="381" y="725"/>
                </a:lnTo>
                <a:lnTo>
                  <a:pt x="350" y="770"/>
                </a:lnTo>
                <a:lnTo>
                  <a:pt x="322" y="816"/>
                </a:lnTo>
                <a:lnTo>
                  <a:pt x="295" y="862"/>
                </a:lnTo>
                <a:lnTo>
                  <a:pt x="270" y="910"/>
                </a:lnTo>
                <a:lnTo>
                  <a:pt x="247" y="959"/>
                </a:lnTo>
                <a:lnTo>
                  <a:pt x="225" y="1008"/>
                </a:lnTo>
                <a:lnTo>
                  <a:pt x="205" y="1059"/>
                </a:lnTo>
                <a:lnTo>
                  <a:pt x="188" y="1110"/>
                </a:lnTo>
                <a:lnTo>
                  <a:pt x="172" y="1162"/>
                </a:lnTo>
                <a:lnTo>
                  <a:pt x="158" y="1215"/>
                </a:lnTo>
                <a:lnTo>
                  <a:pt x="147" y="1268"/>
                </a:lnTo>
                <a:lnTo>
                  <a:pt x="137" y="1322"/>
                </a:lnTo>
                <a:lnTo>
                  <a:pt x="129" y="1376"/>
                </a:lnTo>
                <a:lnTo>
                  <a:pt x="123" y="1431"/>
                </a:lnTo>
                <a:lnTo>
                  <a:pt x="120" y="1486"/>
                </a:lnTo>
                <a:lnTo>
                  <a:pt x="118" y="1542"/>
                </a:lnTo>
                <a:lnTo>
                  <a:pt x="119" y="1598"/>
                </a:lnTo>
                <a:lnTo>
                  <a:pt x="122" y="1654"/>
                </a:lnTo>
                <a:lnTo>
                  <a:pt x="127" y="1710"/>
                </a:lnTo>
                <a:lnTo>
                  <a:pt x="134" y="1766"/>
                </a:lnTo>
                <a:lnTo>
                  <a:pt x="144" y="1820"/>
                </a:lnTo>
                <a:lnTo>
                  <a:pt x="155" y="1875"/>
                </a:lnTo>
                <a:lnTo>
                  <a:pt x="168" y="1928"/>
                </a:lnTo>
                <a:lnTo>
                  <a:pt x="184" y="1981"/>
                </a:lnTo>
                <a:lnTo>
                  <a:pt x="202" y="2032"/>
                </a:lnTo>
                <a:lnTo>
                  <a:pt x="221" y="2084"/>
                </a:lnTo>
                <a:lnTo>
                  <a:pt x="242" y="2134"/>
                </a:lnTo>
                <a:lnTo>
                  <a:pt x="265" y="2183"/>
                </a:lnTo>
                <a:lnTo>
                  <a:pt x="290" y="2231"/>
                </a:lnTo>
                <a:lnTo>
                  <a:pt x="316" y="2278"/>
                </a:lnTo>
                <a:lnTo>
                  <a:pt x="344" y="2324"/>
                </a:lnTo>
                <a:lnTo>
                  <a:pt x="374" y="2369"/>
                </a:lnTo>
                <a:lnTo>
                  <a:pt x="406" y="2412"/>
                </a:lnTo>
                <a:lnTo>
                  <a:pt x="439" y="2455"/>
                </a:lnTo>
                <a:lnTo>
                  <a:pt x="473" y="2496"/>
                </a:lnTo>
                <a:lnTo>
                  <a:pt x="509" y="2536"/>
                </a:lnTo>
                <a:lnTo>
                  <a:pt x="547" y="2575"/>
                </a:lnTo>
                <a:lnTo>
                  <a:pt x="586" y="2611"/>
                </a:lnTo>
                <a:lnTo>
                  <a:pt x="626" y="2647"/>
                </a:lnTo>
                <a:lnTo>
                  <a:pt x="668" y="2681"/>
                </a:lnTo>
                <a:lnTo>
                  <a:pt x="711" y="2713"/>
                </a:lnTo>
                <a:lnTo>
                  <a:pt x="756" y="2744"/>
                </a:lnTo>
                <a:lnTo>
                  <a:pt x="801" y="2773"/>
                </a:lnTo>
                <a:lnTo>
                  <a:pt x="848" y="2800"/>
                </a:lnTo>
                <a:lnTo>
                  <a:pt x="895" y="2826"/>
                </a:lnTo>
                <a:lnTo>
                  <a:pt x="944" y="2850"/>
                </a:lnTo>
                <a:lnTo>
                  <a:pt x="994" y="2872"/>
                </a:lnTo>
                <a:lnTo>
                  <a:pt x="1045" y="2892"/>
                </a:lnTo>
                <a:lnTo>
                  <a:pt x="1098" y="2910"/>
                </a:lnTo>
                <a:lnTo>
                  <a:pt x="1151" y="2926"/>
                </a:lnTo>
                <a:lnTo>
                  <a:pt x="1134" y="2929"/>
                </a:lnTo>
                <a:lnTo>
                  <a:pt x="1117" y="2932"/>
                </a:lnTo>
                <a:lnTo>
                  <a:pt x="1101" y="2934"/>
                </a:lnTo>
                <a:lnTo>
                  <a:pt x="1084" y="2936"/>
                </a:lnTo>
                <a:lnTo>
                  <a:pt x="1067" y="2938"/>
                </a:lnTo>
                <a:lnTo>
                  <a:pt x="1050" y="2940"/>
                </a:lnTo>
                <a:lnTo>
                  <a:pt x="1033" y="2941"/>
                </a:lnTo>
                <a:lnTo>
                  <a:pt x="1016" y="2943"/>
                </a:lnTo>
                <a:lnTo>
                  <a:pt x="999" y="2945"/>
                </a:lnTo>
                <a:lnTo>
                  <a:pt x="982" y="2946"/>
                </a:lnTo>
                <a:lnTo>
                  <a:pt x="965" y="2947"/>
                </a:lnTo>
                <a:lnTo>
                  <a:pt x="948" y="2948"/>
                </a:lnTo>
                <a:lnTo>
                  <a:pt x="930" y="2949"/>
                </a:lnTo>
                <a:lnTo>
                  <a:pt x="913" y="2949"/>
                </a:lnTo>
                <a:lnTo>
                  <a:pt x="896" y="2949"/>
                </a:lnTo>
                <a:lnTo>
                  <a:pt x="879" y="2950"/>
                </a:lnTo>
                <a:lnTo>
                  <a:pt x="830" y="2926"/>
                </a:lnTo>
                <a:lnTo>
                  <a:pt x="783" y="2901"/>
                </a:lnTo>
                <a:lnTo>
                  <a:pt x="737" y="2873"/>
                </a:lnTo>
                <a:lnTo>
                  <a:pt x="691" y="2844"/>
                </a:lnTo>
                <a:lnTo>
                  <a:pt x="647" y="2814"/>
                </a:lnTo>
                <a:lnTo>
                  <a:pt x="604" y="2782"/>
                </a:lnTo>
                <a:lnTo>
                  <a:pt x="563" y="2749"/>
                </a:lnTo>
                <a:lnTo>
                  <a:pt x="523" y="2715"/>
                </a:lnTo>
                <a:lnTo>
                  <a:pt x="484" y="2679"/>
                </a:lnTo>
                <a:lnTo>
                  <a:pt x="446" y="2642"/>
                </a:lnTo>
                <a:lnTo>
                  <a:pt x="409" y="2603"/>
                </a:lnTo>
                <a:lnTo>
                  <a:pt x="374" y="2564"/>
                </a:lnTo>
                <a:lnTo>
                  <a:pt x="340" y="2523"/>
                </a:lnTo>
                <a:lnTo>
                  <a:pt x="308" y="2481"/>
                </a:lnTo>
                <a:lnTo>
                  <a:pt x="277" y="2439"/>
                </a:lnTo>
                <a:lnTo>
                  <a:pt x="248" y="2395"/>
                </a:lnTo>
                <a:lnTo>
                  <a:pt x="220" y="2350"/>
                </a:lnTo>
                <a:lnTo>
                  <a:pt x="194" y="2304"/>
                </a:lnTo>
                <a:lnTo>
                  <a:pt x="168" y="2257"/>
                </a:lnTo>
                <a:lnTo>
                  <a:pt x="145" y="2209"/>
                </a:lnTo>
                <a:lnTo>
                  <a:pt x="124" y="2161"/>
                </a:lnTo>
                <a:lnTo>
                  <a:pt x="104" y="2112"/>
                </a:lnTo>
                <a:lnTo>
                  <a:pt x="86" y="2062"/>
                </a:lnTo>
                <a:lnTo>
                  <a:pt x="69" y="2011"/>
                </a:lnTo>
                <a:lnTo>
                  <a:pt x="54" y="1959"/>
                </a:lnTo>
                <a:lnTo>
                  <a:pt x="41" y="1908"/>
                </a:lnTo>
                <a:lnTo>
                  <a:pt x="29" y="1855"/>
                </a:lnTo>
                <a:lnTo>
                  <a:pt x="19" y="1802"/>
                </a:lnTo>
                <a:lnTo>
                  <a:pt x="12" y="1748"/>
                </a:lnTo>
                <a:lnTo>
                  <a:pt x="6" y="1694"/>
                </a:lnTo>
                <a:lnTo>
                  <a:pt x="2" y="1640"/>
                </a:lnTo>
                <a:lnTo>
                  <a:pt x="0" y="1584"/>
                </a:lnTo>
                <a:lnTo>
                  <a:pt x="0" y="1529"/>
                </a:lnTo>
                <a:lnTo>
                  <a:pt x="2" y="1475"/>
                </a:lnTo>
                <a:lnTo>
                  <a:pt x="5" y="1421"/>
                </a:lnTo>
                <a:lnTo>
                  <a:pt x="10" y="1367"/>
                </a:lnTo>
                <a:lnTo>
                  <a:pt x="18" y="1313"/>
                </a:lnTo>
                <a:lnTo>
                  <a:pt x="27" y="1260"/>
                </a:lnTo>
                <a:lnTo>
                  <a:pt x="38" y="1207"/>
                </a:lnTo>
                <a:lnTo>
                  <a:pt x="51" y="1155"/>
                </a:lnTo>
                <a:lnTo>
                  <a:pt x="65" y="1104"/>
                </a:lnTo>
                <a:lnTo>
                  <a:pt x="82" y="1053"/>
                </a:lnTo>
                <a:lnTo>
                  <a:pt x="99" y="1003"/>
                </a:lnTo>
                <a:lnTo>
                  <a:pt x="120" y="953"/>
                </a:lnTo>
                <a:lnTo>
                  <a:pt x="141" y="905"/>
                </a:lnTo>
                <a:lnTo>
                  <a:pt x="164" y="857"/>
                </a:lnTo>
                <a:lnTo>
                  <a:pt x="188" y="810"/>
                </a:lnTo>
                <a:lnTo>
                  <a:pt x="214" y="763"/>
                </a:lnTo>
                <a:lnTo>
                  <a:pt x="242" y="719"/>
                </a:lnTo>
                <a:lnTo>
                  <a:pt x="271" y="674"/>
                </a:lnTo>
                <a:lnTo>
                  <a:pt x="302" y="631"/>
                </a:lnTo>
                <a:lnTo>
                  <a:pt x="335" y="589"/>
                </a:lnTo>
                <a:lnTo>
                  <a:pt x="368" y="547"/>
                </a:lnTo>
                <a:lnTo>
                  <a:pt x="403" y="508"/>
                </a:lnTo>
                <a:lnTo>
                  <a:pt x="440" y="468"/>
                </a:lnTo>
                <a:lnTo>
                  <a:pt x="478" y="431"/>
                </a:lnTo>
                <a:lnTo>
                  <a:pt x="517" y="394"/>
                </a:lnTo>
                <a:lnTo>
                  <a:pt x="558" y="359"/>
                </a:lnTo>
                <a:lnTo>
                  <a:pt x="600" y="325"/>
                </a:lnTo>
                <a:lnTo>
                  <a:pt x="643" y="293"/>
                </a:lnTo>
                <a:lnTo>
                  <a:pt x="688" y="262"/>
                </a:lnTo>
                <a:lnTo>
                  <a:pt x="733" y="233"/>
                </a:lnTo>
                <a:lnTo>
                  <a:pt x="780" y="205"/>
                </a:lnTo>
                <a:lnTo>
                  <a:pt x="829" y="178"/>
                </a:lnTo>
                <a:lnTo>
                  <a:pt x="877" y="153"/>
                </a:lnTo>
                <a:lnTo>
                  <a:pt x="927" y="130"/>
                </a:lnTo>
                <a:lnTo>
                  <a:pt x="977" y="110"/>
                </a:lnTo>
                <a:lnTo>
                  <a:pt x="1028" y="90"/>
                </a:lnTo>
                <a:lnTo>
                  <a:pt x="1079" y="73"/>
                </a:lnTo>
                <a:lnTo>
                  <a:pt x="1131" y="57"/>
                </a:lnTo>
                <a:lnTo>
                  <a:pt x="1183" y="44"/>
                </a:lnTo>
                <a:lnTo>
                  <a:pt x="1235" y="32"/>
                </a:lnTo>
                <a:lnTo>
                  <a:pt x="1287" y="22"/>
                </a:lnTo>
                <a:lnTo>
                  <a:pt x="1340" y="14"/>
                </a:lnTo>
                <a:lnTo>
                  <a:pt x="1393" y="8"/>
                </a:lnTo>
                <a:lnTo>
                  <a:pt x="1447" y="3"/>
                </a:lnTo>
                <a:lnTo>
                  <a:pt x="1500" y="1"/>
                </a:lnTo>
                <a:lnTo>
                  <a:pt x="1553" y="0"/>
                </a:lnTo>
                <a:lnTo>
                  <a:pt x="1606" y="1"/>
                </a:lnTo>
                <a:lnTo>
                  <a:pt x="1659" y="4"/>
                </a:lnTo>
                <a:lnTo>
                  <a:pt x="1712" y="9"/>
                </a:lnTo>
                <a:lnTo>
                  <a:pt x="1765" y="15"/>
                </a:lnTo>
                <a:lnTo>
                  <a:pt x="1818" y="23"/>
                </a:lnTo>
                <a:lnTo>
                  <a:pt x="1870" y="33"/>
                </a:lnTo>
                <a:lnTo>
                  <a:pt x="1922" y="45"/>
                </a:lnTo>
                <a:lnTo>
                  <a:pt x="1973" y="59"/>
                </a:lnTo>
                <a:lnTo>
                  <a:pt x="2025" y="75"/>
                </a:lnTo>
                <a:lnTo>
                  <a:pt x="2076" y="92"/>
                </a:lnTo>
                <a:lnTo>
                  <a:pt x="2126" y="111"/>
                </a:lnTo>
                <a:lnTo>
                  <a:pt x="2176" y="132"/>
                </a:lnTo>
                <a:lnTo>
                  <a:pt x="2225" y="155"/>
                </a:lnTo>
                <a:lnTo>
                  <a:pt x="2274" y="179"/>
                </a:lnTo>
                <a:lnTo>
                  <a:pt x="2321" y="205"/>
                </a:lnTo>
                <a:lnTo>
                  <a:pt x="2369" y="233"/>
                </a:lnTo>
                <a:lnTo>
                  <a:pt x="2415" y="263"/>
                </a:lnTo>
                <a:lnTo>
                  <a:pt x="2461" y="295"/>
                </a:lnTo>
              </a:path>
            </a:pathLst>
          </a:custGeom>
          <a:solidFill>
            <a:srgbClr val="71D18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Freeform 12"/>
          <p:cNvSpPr>
            <a:spLocks/>
          </p:cNvSpPr>
          <p:nvPr/>
        </p:nvSpPr>
        <p:spPr bwMode="auto">
          <a:xfrm>
            <a:off x="3397250" y="1774825"/>
            <a:ext cx="4035425" cy="4457700"/>
          </a:xfrm>
          <a:custGeom>
            <a:avLst/>
            <a:gdLst>
              <a:gd name="T0" fmla="*/ 3938588 w 2542"/>
              <a:gd name="T1" fmla="*/ 777875 h 2808"/>
              <a:gd name="T2" fmla="*/ 3973513 w 2542"/>
              <a:gd name="T3" fmla="*/ 892175 h 2808"/>
              <a:gd name="T4" fmla="*/ 4003675 w 2542"/>
              <a:gd name="T5" fmla="*/ 1008063 h 2808"/>
              <a:gd name="T6" fmla="*/ 4027488 w 2542"/>
              <a:gd name="T7" fmla="*/ 1125538 h 2808"/>
              <a:gd name="T8" fmla="*/ 3875088 w 2542"/>
              <a:gd name="T9" fmla="*/ 938213 h 2808"/>
              <a:gd name="T10" fmla="*/ 3629025 w 2542"/>
              <a:gd name="T11" fmla="*/ 687388 h 2808"/>
              <a:gd name="T12" fmla="*/ 3344863 w 2542"/>
              <a:gd name="T13" fmla="*/ 484188 h 2808"/>
              <a:gd name="T14" fmla="*/ 3035300 w 2542"/>
              <a:gd name="T15" fmla="*/ 331788 h 2808"/>
              <a:gd name="T16" fmla="*/ 2703513 w 2542"/>
              <a:gd name="T17" fmla="*/ 233363 h 2808"/>
              <a:gd name="T18" fmla="*/ 2359025 w 2542"/>
              <a:gd name="T19" fmla="*/ 192088 h 2808"/>
              <a:gd name="T20" fmla="*/ 2006600 w 2542"/>
              <a:gd name="T21" fmla="*/ 206375 h 2808"/>
              <a:gd name="T22" fmla="*/ 1657350 w 2542"/>
              <a:gd name="T23" fmla="*/ 284163 h 2808"/>
              <a:gd name="T24" fmla="*/ 1320800 w 2542"/>
              <a:gd name="T25" fmla="*/ 422275 h 2808"/>
              <a:gd name="T26" fmla="*/ 1019175 w 2542"/>
              <a:gd name="T27" fmla="*/ 609600 h 2808"/>
              <a:gd name="T28" fmla="*/ 758825 w 2542"/>
              <a:gd name="T29" fmla="*/ 842963 h 2808"/>
              <a:gd name="T30" fmla="*/ 542925 w 2542"/>
              <a:gd name="T31" fmla="*/ 1114425 h 2808"/>
              <a:gd name="T32" fmla="*/ 374650 w 2542"/>
              <a:gd name="T33" fmla="*/ 1416050 h 2808"/>
              <a:gd name="T34" fmla="*/ 258763 w 2542"/>
              <a:gd name="T35" fmla="*/ 1744663 h 2808"/>
              <a:gd name="T36" fmla="*/ 198438 w 2542"/>
              <a:gd name="T37" fmla="*/ 2090738 h 2808"/>
              <a:gd name="T38" fmla="*/ 198438 w 2542"/>
              <a:gd name="T39" fmla="*/ 2449513 h 2808"/>
              <a:gd name="T40" fmla="*/ 260350 w 2542"/>
              <a:gd name="T41" fmla="*/ 2808288 h 2808"/>
              <a:gd name="T42" fmla="*/ 381000 w 2542"/>
              <a:gd name="T43" fmla="*/ 3141663 h 2808"/>
              <a:gd name="T44" fmla="*/ 552450 w 2542"/>
              <a:gd name="T45" fmla="*/ 3446463 h 2808"/>
              <a:gd name="T46" fmla="*/ 769938 w 2542"/>
              <a:gd name="T47" fmla="*/ 3716338 h 2808"/>
              <a:gd name="T48" fmla="*/ 1028700 w 2542"/>
              <a:gd name="T49" fmla="*/ 3944938 h 2808"/>
              <a:gd name="T50" fmla="*/ 1323975 w 2542"/>
              <a:gd name="T51" fmla="*/ 4129088 h 2808"/>
              <a:gd name="T52" fmla="*/ 1647825 w 2542"/>
              <a:gd name="T53" fmla="*/ 4262438 h 2808"/>
              <a:gd name="T54" fmla="*/ 1995488 w 2542"/>
              <a:gd name="T55" fmla="*/ 4338638 h 2808"/>
              <a:gd name="T56" fmla="*/ 2005013 w 2542"/>
              <a:gd name="T57" fmla="*/ 4375150 h 2808"/>
              <a:gd name="T58" fmla="*/ 1893888 w 2542"/>
              <a:gd name="T59" fmla="*/ 4405313 h 2808"/>
              <a:gd name="T60" fmla="*/ 1781175 w 2542"/>
              <a:gd name="T61" fmla="*/ 4430713 h 2808"/>
              <a:gd name="T62" fmla="*/ 1666875 w 2542"/>
              <a:gd name="T63" fmla="*/ 4452938 h 2808"/>
              <a:gd name="T64" fmla="*/ 1390650 w 2542"/>
              <a:gd name="T65" fmla="*/ 4370388 h 2808"/>
              <a:gd name="T66" fmla="*/ 1084263 w 2542"/>
              <a:gd name="T67" fmla="*/ 4213225 h 2808"/>
              <a:gd name="T68" fmla="*/ 806450 w 2542"/>
              <a:gd name="T69" fmla="*/ 4013200 h 2808"/>
              <a:gd name="T70" fmla="*/ 563563 w 2542"/>
              <a:gd name="T71" fmla="*/ 3773488 h 2808"/>
              <a:gd name="T72" fmla="*/ 358775 w 2542"/>
              <a:gd name="T73" fmla="*/ 3500438 h 2808"/>
              <a:gd name="T74" fmla="*/ 196850 w 2542"/>
              <a:gd name="T75" fmla="*/ 3198813 h 2808"/>
              <a:gd name="T76" fmla="*/ 79375 w 2542"/>
              <a:gd name="T77" fmla="*/ 2871788 h 2808"/>
              <a:gd name="T78" fmla="*/ 14288 w 2542"/>
              <a:gd name="T79" fmla="*/ 2525713 h 2808"/>
              <a:gd name="T80" fmla="*/ 3175 w 2542"/>
              <a:gd name="T81" fmla="*/ 2170113 h 2808"/>
              <a:gd name="T82" fmla="*/ 46038 w 2542"/>
              <a:gd name="T83" fmla="*/ 1824038 h 2808"/>
              <a:gd name="T84" fmla="*/ 138113 w 2542"/>
              <a:gd name="T85" fmla="*/ 1492250 h 2808"/>
              <a:gd name="T86" fmla="*/ 280988 w 2542"/>
              <a:gd name="T87" fmla="*/ 1179513 h 2808"/>
              <a:gd name="T88" fmla="*/ 466725 w 2542"/>
              <a:gd name="T89" fmla="*/ 893763 h 2808"/>
              <a:gd name="T90" fmla="*/ 696913 w 2542"/>
              <a:gd name="T91" fmla="*/ 636588 h 2808"/>
              <a:gd name="T92" fmla="*/ 963613 w 2542"/>
              <a:gd name="T93" fmla="*/ 415925 h 2808"/>
              <a:gd name="T94" fmla="*/ 1265238 w 2542"/>
              <a:gd name="T95" fmla="*/ 236538 h 2808"/>
              <a:gd name="T96" fmla="*/ 1597025 w 2542"/>
              <a:gd name="T97" fmla="*/ 103188 h 2808"/>
              <a:gd name="T98" fmla="*/ 1936750 w 2542"/>
              <a:gd name="T99" fmla="*/ 25400 h 2808"/>
              <a:gd name="T100" fmla="*/ 2281238 w 2542"/>
              <a:gd name="T101" fmla="*/ 0 h 2808"/>
              <a:gd name="T102" fmla="*/ 2622550 w 2542"/>
              <a:gd name="T103" fmla="*/ 26988 h 2808"/>
              <a:gd name="T104" fmla="*/ 2955925 w 2542"/>
              <a:gd name="T105" fmla="*/ 103188 h 2808"/>
              <a:gd name="T106" fmla="*/ 3275013 w 2542"/>
              <a:gd name="T107" fmla="*/ 231775 h 2808"/>
              <a:gd name="T108" fmla="*/ 3573463 w 2542"/>
              <a:gd name="T109" fmla="*/ 406400 h 2808"/>
              <a:gd name="T110" fmla="*/ 3846513 w 2542"/>
              <a:gd name="T111" fmla="*/ 630238 h 28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42" h="2808">
                <a:moveTo>
                  <a:pt x="2463" y="437"/>
                </a:moveTo>
                <a:lnTo>
                  <a:pt x="2469" y="455"/>
                </a:lnTo>
                <a:lnTo>
                  <a:pt x="2475" y="472"/>
                </a:lnTo>
                <a:lnTo>
                  <a:pt x="2481" y="490"/>
                </a:lnTo>
                <a:lnTo>
                  <a:pt x="2487" y="508"/>
                </a:lnTo>
                <a:lnTo>
                  <a:pt x="2492" y="526"/>
                </a:lnTo>
                <a:lnTo>
                  <a:pt x="2498" y="544"/>
                </a:lnTo>
                <a:lnTo>
                  <a:pt x="2503" y="562"/>
                </a:lnTo>
                <a:lnTo>
                  <a:pt x="2508" y="580"/>
                </a:lnTo>
                <a:lnTo>
                  <a:pt x="2513" y="598"/>
                </a:lnTo>
                <a:lnTo>
                  <a:pt x="2517" y="617"/>
                </a:lnTo>
                <a:lnTo>
                  <a:pt x="2522" y="635"/>
                </a:lnTo>
                <a:lnTo>
                  <a:pt x="2526" y="654"/>
                </a:lnTo>
                <a:lnTo>
                  <a:pt x="2530" y="673"/>
                </a:lnTo>
                <a:lnTo>
                  <a:pt x="2534" y="691"/>
                </a:lnTo>
                <a:lnTo>
                  <a:pt x="2537" y="709"/>
                </a:lnTo>
                <a:lnTo>
                  <a:pt x="2541" y="728"/>
                </a:lnTo>
                <a:lnTo>
                  <a:pt x="2509" y="681"/>
                </a:lnTo>
                <a:lnTo>
                  <a:pt x="2477" y="635"/>
                </a:lnTo>
                <a:lnTo>
                  <a:pt x="2441" y="591"/>
                </a:lnTo>
                <a:lnTo>
                  <a:pt x="2405" y="548"/>
                </a:lnTo>
                <a:lnTo>
                  <a:pt x="2367" y="508"/>
                </a:lnTo>
                <a:lnTo>
                  <a:pt x="2327" y="470"/>
                </a:lnTo>
                <a:lnTo>
                  <a:pt x="2286" y="433"/>
                </a:lnTo>
                <a:lnTo>
                  <a:pt x="2243" y="398"/>
                </a:lnTo>
                <a:lnTo>
                  <a:pt x="2199" y="365"/>
                </a:lnTo>
                <a:lnTo>
                  <a:pt x="2154" y="334"/>
                </a:lnTo>
                <a:lnTo>
                  <a:pt x="2107" y="305"/>
                </a:lnTo>
                <a:lnTo>
                  <a:pt x="2060" y="278"/>
                </a:lnTo>
                <a:lnTo>
                  <a:pt x="2011" y="253"/>
                </a:lnTo>
                <a:lnTo>
                  <a:pt x="1962" y="230"/>
                </a:lnTo>
                <a:lnTo>
                  <a:pt x="1912" y="209"/>
                </a:lnTo>
                <a:lnTo>
                  <a:pt x="1861" y="191"/>
                </a:lnTo>
                <a:lnTo>
                  <a:pt x="1809" y="174"/>
                </a:lnTo>
                <a:lnTo>
                  <a:pt x="1756" y="160"/>
                </a:lnTo>
                <a:lnTo>
                  <a:pt x="1703" y="147"/>
                </a:lnTo>
                <a:lnTo>
                  <a:pt x="1649" y="137"/>
                </a:lnTo>
                <a:lnTo>
                  <a:pt x="1595" y="129"/>
                </a:lnTo>
                <a:lnTo>
                  <a:pt x="1540" y="124"/>
                </a:lnTo>
                <a:lnTo>
                  <a:pt x="1486" y="121"/>
                </a:lnTo>
                <a:lnTo>
                  <a:pt x="1431" y="120"/>
                </a:lnTo>
                <a:lnTo>
                  <a:pt x="1375" y="121"/>
                </a:lnTo>
                <a:lnTo>
                  <a:pt x="1320" y="124"/>
                </a:lnTo>
                <a:lnTo>
                  <a:pt x="1264" y="130"/>
                </a:lnTo>
                <a:lnTo>
                  <a:pt x="1209" y="139"/>
                </a:lnTo>
                <a:lnTo>
                  <a:pt x="1153" y="150"/>
                </a:lnTo>
                <a:lnTo>
                  <a:pt x="1098" y="163"/>
                </a:lnTo>
                <a:lnTo>
                  <a:pt x="1044" y="179"/>
                </a:lnTo>
                <a:lnTo>
                  <a:pt x="989" y="197"/>
                </a:lnTo>
                <a:lnTo>
                  <a:pt x="935" y="218"/>
                </a:lnTo>
                <a:lnTo>
                  <a:pt x="882" y="240"/>
                </a:lnTo>
                <a:lnTo>
                  <a:pt x="832" y="266"/>
                </a:lnTo>
                <a:lnTo>
                  <a:pt x="782" y="292"/>
                </a:lnTo>
                <a:lnTo>
                  <a:pt x="734" y="321"/>
                </a:lnTo>
                <a:lnTo>
                  <a:pt x="688" y="352"/>
                </a:lnTo>
                <a:lnTo>
                  <a:pt x="642" y="384"/>
                </a:lnTo>
                <a:lnTo>
                  <a:pt x="599" y="418"/>
                </a:lnTo>
                <a:lnTo>
                  <a:pt x="557" y="454"/>
                </a:lnTo>
                <a:lnTo>
                  <a:pt x="517" y="492"/>
                </a:lnTo>
                <a:lnTo>
                  <a:pt x="478" y="531"/>
                </a:lnTo>
                <a:lnTo>
                  <a:pt x="441" y="571"/>
                </a:lnTo>
                <a:lnTo>
                  <a:pt x="406" y="613"/>
                </a:lnTo>
                <a:lnTo>
                  <a:pt x="374" y="657"/>
                </a:lnTo>
                <a:lnTo>
                  <a:pt x="342" y="702"/>
                </a:lnTo>
                <a:lnTo>
                  <a:pt x="313" y="748"/>
                </a:lnTo>
                <a:lnTo>
                  <a:pt x="285" y="795"/>
                </a:lnTo>
                <a:lnTo>
                  <a:pt x="260" y="843"/>
                </a:lnTo>
                <a:lnTo>
                  <a:pt x="236" y="892"/>
                </a:lnTo>
                <a:lnTo>
                  <a:pt x="214" y="943"/>
                </a:lnTo>
                <a:lnTo>
                  <a:pt x="195" y="994"/>
                </a:lnTo>
                <a:lnTo>
                  <a:pt x="178" y="1046"/>
                </a:lnTo>
                <a:lnTo>
                  <a:pt x="163" y="1099"/>
                </a:lnTo>
                <a:lnTo>
                  <a:pt x="150" y="1153"/>
                </a:lnTo>
                <a:lnTo>
                  <a:pt x="140" y="1207"/>
                </a:lnTo>
                <a:lnTo>
                  <a:pt x="131" y="1262"/>
                </a:lnTo>
                <a:lnTo>
                  <a:pt x="125" y="1317"/>
                </a:lnTo>
                <a:lnTo>
                  <a:pt x="121" y="1373"/>
                </a:lnTo>
                <a:lnTo>
                  <a:pt x="120" y="1430"/>
                </a:lnTo>
                <a:lnTo>
                  <a:pt x="121" y="1486"/>
                </a:lnTo>
                <a:lnTo>
                  <a:pt x="125" y="1543"/>
                </a:lnTo>
                <a:lnTo>
                  <a:pt x="131" y="1601"/>
                </a:lnTo>
                <a:lnTo>
                  <a:pt x="140" y="1658"/>
                </a:lnTo>
                <a:lnTo>
                  <a:pt x="150" y="1714"/>
                </a:lnTo>
                <a:lnTo>
                  <a:pt x="164" y="1769"/>
                </a:lnTo>
                <a:lnTo>
                  <a:pt x="180" y="1823"/>
                </a:lnTo>
                <a:lnTo>
                  <a:pt x="198" y="1876"/>
                </a:lnTo>
                <a:lnTo>
                  <a:pt x="217" y="1928"/>
                </a:lnTo>
                <a:lnTo>
                  <a:pt x="240" y="1979"/>
                </a:lnTo>
                <a:lnTo>
                  <a:pt x="264" y="2029"/>
                </a:lnTo>
                <a:lnTo>
                  <a:pt x="290" y="2078"/>
                </a:lnTo>
                <a:lnTo>
                  <a:pt x="318" y="2125"/>
                </a:lnTo>
                <a:lnTo>
                  <a:pt x="348" y="2171"/>
                </a:lnTo>
                <a:lnTo>
                  <a:pt x="379" y="2216"/>
                </a:lnTo>
                <a:lnTo>
                  <a:pt x="413" y="2259"/>
                </a:lnTo>
                <a:lnTo>
                  <a:pt x="448" y="2301"/>
                </a:lnTo>
                <a:lnTo>
                  <a:pt x="485" y="2341"/>
                </a:lnTo>
                <a:lnTo>
                  <a:pt x="524" y="2380"/>
                </a:lnTo>
                <a:lnTo>
                  <a:pt x="563" y="2416"/>
                </a:lnTo>
                <a:lnTo>
                  <a:pt x="605" y="2452"/>
                </a:lnTo>
                <a:lnTo>
                  <a:pt x="648" y="2485"/>
                </a:lnTo>
                <a:lnTo>
                  <a:pt x="693" y="2517"/>
                </a:lnTo>
                <a:lnTo>
                  <a:pt x="738" y="2547"/>
                </a:lnTo>
                <a:lnTo>
                  <a:pt x="785" y="2575"/>
                </a:lnTo>
                <a:lnTo>
                  <a:pt x="834" y="2601"/>
                </a:lnTo>
                <a:lnTo>
                  <a:pt x="883" y="2625"/>
                </a:lnTo>
                <a:lnTo>
                  <a:pt x="934" y="2647"/>
                </a:lnTo>
                <a:lnTo>
                  <a:pt x="985" y="2667"/>
                </a:lnTo>
                <a:lnTo>
                  <a:pt x="1038" y="2685"/>
                </a:lnTo>
                <a:lnTo>
                  <a:pt x="1091" y="2700"/>
                </a:lnTo>
                <a:lnTo>
                  <a:pt x="1146" y="2714"/>
                </a:lnTo>
                <a:lnTo>
                  <a:pt x="1201" y="2725"/>
                </a:lnTo>
                <a:lnTo>
                  <a:pt x="1257" y="2733"/>
                </a:lnTo>
                <a:lnTo>
                  <a:pt x="1314" y="2740"/>
                </a:lnTo>
                <a:lnTo>
                  <a:pt x="1297" y="2745"/>
                </a:lnTo>
                <a:lnTo>
                  <a:pt x="1280" y="2750"/>
                </a:lnTo>
                <a:lnTo>
                  <a:pt x="1263" y="2756"/>
                </a:lnTo>
                <a:lnTo>
                  <a:pt x="1245" y="2761"/>
                </a:lnTo>
                <a:lnTo>
                  <a:pt x="1228" y="2765"/>
                </a:lnTo>
                <a:lnTo>
                  <a:pt x="1210" y="2770"/>
                </a:lnTo>
                <a:lnTo>
                  <a:pt x="1193" y="2775"/>
                </a:lnTo>
                <a:lnTo>
                  <a:pt x="1175" y="2779"/>
                </a:lnTo>
                <a:lnTo>
                  <a:pt x="1158" y="2783"/>
                </a:lnTo>
                <a:lnTo>
                  <a:pt x="1140" y="2787"/>
                </a:lnTo>
                <a:lnTo>
                  <a:pt x="1122" y="2791"/>
                </a:lnTo>
                <a:lnTo>
                  <a:pt x="1104" y="2794"/>
                </a:lnTo>
                <a:lnTo>
                  <a:pt x="1087" y="2798"/>
                </a:lnTo>
                <a:lnTo>
                  <a:pt x="1069" y="2801"/>
                </a:lnTo>
                <a:lnTo>
                  <a:pt x="1050" y="2805"/>
                </a:lnTo>
                <a:lnTo>
                  <a:pt x="1033" y="2807"/>
                </a:lnTo>
                <a:lnTo>
                  <a:pt x="980" y="2791"/>
                </a:lnTo>
                <a:lnTo>
                  <a:pt x="927" y="2773"/>
                </a:lnTo>
                <a:lnTo>
                  <a:pt x="876" y="2753"/>
                </a:lnTo>
                <a:lnTo>
                  <a:pt x="826" y="2731"/>
                </a:lnTo>
                <a:lnTo>
                  <a:pt x="777" y="2707"/>
                </a:lnTo>
                <a:lnTo>
                  <a:pt x="730" y="2681"/>
                </a:lnTo>
                <a:lnTo>
                  <a:pt x="683" y="2654"/>
                </a:lnTo>
                <a:lnTo>
                  <a:pt x="638" y="2625"/>
                </a:lnTo>
                <a:lnTo>
                  <a:pt x="593" y="2594"/>
                </a:lnTo>
                <a:lnTo>
                  <a:pt x="550" y="2562"/>
                </a:lnTo>
                <a:lnTo>
                  <a:pt x="508" y="2528"/>
                </a:lnTo>
                <a:lnTo>
                  <a:pt x="468" y="2492"/>
                </a:lnTo>
                <a:lnTo>
                  <a:pt x="429" y="2456"/>
                </a:lnTo>
                <a:lnTo>
                  <a:pt x="391" y="2417"/>
                </a:lnTo>
                <a:lnTo>
                  <a:pt x="355" y="2377"/>
                </a:lnTo>
                <a:lnTo>
                  <a:pt x="321" y="2336"/>
                </a:lnTo>
                <a:lnTo>
                  <a:pt x="288" y="2293"/>
                </a:lnTo>
                <a:lnTo>
                  <a:pt x="256" y="2250"/>
                </a:lnTo>
                <a:lnTo>
                  <a:pt x="226" y="2205"/>
                </a:lnTo>
                <a:lnTo>
                  <a:pt x="198" y="2159"/>
                </a:lnTo>
                <a:lnTo>
                  <a:pt x="172" y="2112"/>
                </a:lnTo>
                <a:lnTo>
                  <a:pt x="147" y="2064"/>
                </a:lnTo>
                <a:lnTo>
                  <a:pt x="124" y="2015"/>
                </a:lnTo>
                <a:lnTo>
                  <a:pt x="103" y="1965"/>
                </a:lnTo>
                <a:lnTo>
                  <a:pt x="84" y="1913"/>
                </a:lnTo>
                <a:lnTo>
                  <a:pt x="66" y="1862"/>
                </a:lnTo>
                <a:lnTo>
                  <a:pt x="50" y="1809"/>
                </a:lnTo>
                <a:lnTo>
                  <a:pt x="37" y="1756"/>
                </a:lnTo>
                <a:lnTo>
                  <a:pt x="26" y="1701"/>
                </a:lnTo>
                <a:lnTo>
                  <a:pt x="16" y="1647"/>
                </a:lnTo>
                <a:lnTo>
                  <a:pt x="9" y="1591"/>
                </a:lnTo>
                <a:lnTo>
                  <a:pt x="4" y="1535"/>
                </a:lnTo>
                <a:lnTo>
                  <a:pt x="1" y="1479"/>
                </a:lnTo>
                <a:lnTo>
                  <a:pt x="0" y="1423"/>
                </a:lnTo>
                <a:lnTo>
                  <a:pt x="2" y="1367"/>
                </a:lnTo>
                <a:lnTo>
                  <a:pt x="5" y="1312"/>
                </a:lnTo>
                <a:lnTo>
                  <a:pt x="11" y="1257"/>
                </a:lnTo>
                <a:lnTo>
                  <a:pt x="19" y="1203"/>
                </a:lnTo>
                <a:lnTo>
                  <a:pt x="29" y="1149"/>
                </a:lnTo>
                <a:lnTo>
                  <a:pt x="40" y="1096"/>
                </a:lnTo>
                <a:lnTo>
                  <a:pt x="54" y="1043"/>
                </a:lnTo>
                <a:lnTo>
                  <a:pt x="70" y="991"/>
                </a:lnTo>
                <a:lnTo>
                  <a:pt x="87" y="940"/>
                </a:lnTo>
                <a:lnTo>
                  <a:pt x="107" y="889"/>
                </a:lnTo>
                <a:lnTo>
                  <a:pt x="129" y="840"/>
                </a:lnTo>
                <a:lnTo>
                  <a:pt x="152" y="791"/>
                </a:lnTo>
                <a:lnTo>
                  <a:pt x="177" y="743"/>
                </a:lnTo>
                <a:lnTo>
                  <a:pt x="204" y="697"/>
                </a:lnTo>
                <a:lnTo>
                  <a:pt x="232" y="651"/>
                </a:lnTo>
                <a:lnTo>
                  <a:pt x="263" y="606"/>
                </a:lnTo>
                <a:lnTo>
                  <a:pt x="294" y="563"/>
                </a:lnTo>
                <a:lnTo>
                  <a:pt x="328" y="520"/>
                </a:lnTo>
                <a:lnTo>
                  <a:pt x="363" y="479"/>
                </a:lnTo>
                <a:lnTo>
                  <a:pt x="400" y="440"/>
                </a:lnTo>
                <a:lnTo>
                  <a:pt x="439" y="401"/>
                </a:lnTo>
                <a:lnTo>
                  <a:pt x="478" y="364"/>
                </a:lnTo>
                <a:lnTo>
                  <a:pt x="520" y="329"/>
                </a:lnTo>
                <a:lnTo>
                  <a:pt x="563" y="294"/>
                </a:lnTo>
                <a:lnTo>
                  <a:pt x="607" y="262"/>
                </a:lnTo>
                <a:lnTo>
                  <a:pt x="652" y="231"/>
                </a:lnTo>
                <a:lnTo>
                  <a:pt x="700" y="202"/>
                </a:lnTo>
                <a:lnTo>
                  <a:pt x="748" y="174"/>
                </a:lnTo>
                <a:lnTo>
                  <a:pt x="797" y="149"/>
                </a:lnTo>
                <a:lnTo>
                  <a:pt x="849" y="125"/>
                </a:lnTo>
                <a:lnTo>
                  <a:pt x="900" y="103"/>
                </a:lnTo>
                <a:lnTo>
                  <a:pt x="953" y="83"/>
                </a:lnTo>
                <a:lnTo>
                  <a:pt x="1006" y="65"/>
                </a:lnTo>
                <a:lnTo>
                  <a:pt x="1059" y="50"/>
                </a:lnTo>
                <a:lnTo>
                  <a:pt x="1113" y="36"/>
                </a:lnTo>
                <a:lnTo>
                  <a:pt x="1166" y="25"/>
                </a:lnTo>
                <a:lnTo>
                  <a:pt x="1220" y="16"/>
                </a:lnTo>
                <a:lnTo>
                  <a:pt x="1274" y="9"/>
                </a:lnTo>
                <a:lnTo>
                  <a:pt x="1328" y="4"/>
                </a:lnTo>
                <a:lnTo>
                  <a:pt x="1382" y="1"/>
                </a:lnTo>
                <a:lnTo>
                  <a:pt x="1437" y="0"/>
                </a:lnTo>
                <a:lnTo>
                  <a:pt x="1491" y="1"/>
                </a:lnTo>
                <a:lnTo>
                  <a:pt x="1545" y="4"/>
                </a:lnTo>
                <a:lnTo>
                  <a:pt x="1598" y="10"/>
                </a:lnTo>
                <a:lnTo>
                  <a:pt x="1652" y="17"/>
                </a:lnTo>
                <a:lnTo>
                  <a:pt x="1705" y="26"/>
                </a:lnTo>
                <a:lnTo>
                  <a:pt x="1758" y="37"/>
                </a:lnTo>
                <a:lnTo>
                  <a:pt x="1810" y="51"/>
                </a:lnTo>
                <a:lnTo>
                  <a:pt x="1862" y="65"/>
                </a:lnTo>
                <a:lnTo>
                  <a:pt x="1913" y="83"/>
                </a:lnTo>
                <a:lnTo>
                  <a:pt x="1964" y="102"/>
                </a:lnTo>
                <a:lnTo>
                  <a:pt x="2014" y="123"/>
                </a:lnTo>
                <a:lnTo>
                  <a:pt x="2063" y="146"/>
                </a:lnTo>
                <a:lnTo>
                  <a:pt x="2111" y="171"/>
                </a:lnTo>
                <a:lnTo>
                  <a:pt x="2159" y="197"/>
                </a:lnTo>
                <a:lnTo>
                  <a:pt x="2206" y="226"/>
                </a:lnTo>
                <a:lnTo>
                  <a:pt x="2251" y="256"/>
                </a:lnTo>
                <a:lnTo>
                  <a:pt x="2296" y="289"/>
                </a:lnTo>
                <a:lnTo>
                  <a:pt x="2339" y="323"/>
                </a:lnTo>
                <a:lnTo>
                  <a:pt x="2382" y="359"/>
                </a:lnTo>
                <a:lnTo>
                  <a:pt x="2423" y="397"/>
                </a:lnTo>
                <a:lnTo>
                  <a:pt x="2463" y="437"/>
                </a:lnTo>
              </a:path>
            </a:pathLst>
          </a:custGeom>
          <a:solidFill>
            <a:srgbClr val="78D58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Freeform 13"/>
          <p:cNvSpPr>
            <a:spLocks/>
          </p:cNvSpPr>
          <p:nvPr/>
        </p:nvSpPr>
        <p:spPr bwMode="auto">
          <a:xfrm>
            <a:off x="3587750" y="1965325"/>
            <a:ext cx="3889375" cy="4160838"/>
          </a:xfrm>
          <a:custGeom>
            <a:avLst/>
            <a:gdLst>
              <a:gd name="T0" fmla="*/ 3857625 w 2450"/>
              <a:gd name="T1" fmla="*/ 1055688 h 2621"/>
              <a:gd name="T2" fmla="*/ 3873500 w 2450"/>
              <a:gd name="T3" fmla="*/ 1177925 h 2621"/>
              <a:gd name="T4" fmla="*/ 3883025 w 2450"/>
              <a:gd name="T5" fmla="*/ 1300163 h 2621"/>
              <a:gd name="T6" fmla="*/ 3887788 w 2450"/>
              <a:gd name="T7" fmla="*/ 1425575 h 2621"/>
              <a:gd name="T8" fmla="*/ 3887788 w 2450"/>
              <a:gd name="T9" fmla="*/ 1471613 h 2621"/>
              <a:gd name="T10" fmla="*/ 3887788 w 2450"/>
              <a:gd name="T11" fmla="*/ 1490663 h 2621"/>
              <a:gd name="T12" fmla="*/ 3784600 w 2450"/>
              <a:gd name="T13" fmla="*/ 1239838 h 2621"/>
              <a:gd name="T14" fmla="*/ 3595688 w 2450"/>
              <a:gd name="T15" fmla="*/ 935038 h 2621"/>
              <a:gd name="T16" fmla="*/ 3355975 w 2450"/>
              <a:gd name="T17" fmla="*/ 676275 h 2621"/>
              <a:gd name="T18" fmla="*/ 3074988 w 2450"/>
              <a:gd name="T19" fmla="*/ 466725 h 2621"/>
              <a:gd name="T20" fmla="*/ 2762250 w 2450"/>
              <a:gd name="T21" fmla="*/ 312738 h 2621"/>
              <a:gd name="T22" fmla="*/ 2420938 w 2450"/>
              <a:gd name="T23" fmla="*/ 217488 h 2621"/>
              <a:gd name="T24" fmla="*/ 2065338 w 2450"/>
              <a:gd name="T25" fmla="*/ 188913 h 2621"/>
              <a:gd name="T26" fmla="*/ 1700213 w 2450"/>
              <a:gd name="T27" fmla="*/ 227013 h 2621"/>
              <a:gd name="T28" fmla="*/ 1344613 w 2450"/>
              <a:gd name="T29" fmla="*/ 338138 h 2621"/>
              <a:gd name="T30" fmla="*/ 1027113 w 2450"/>
              <a:gd name="T31" fmla="*/ 509588 h 2621"/>
              <a:gd name="T32" fmla="*/ 752475 w 2450"/>
              <a:gd name="T33" fmla="*/ 735013 h 2621"/>
              <a:gd name="T34" fmla="*/ 525463 w 2450"/>
              <a:gd name="T35" fmla="*/ 1004888 h 2621"/>
              <a:gd name="T36" fmla="*/ 354013 w 2450"/>
              <a:gd name="T37" fmla="*/ 1309688 h 2621"/>
              <a:gd name="T38" fmla="*/ 239713 w 2450"/>
              <a:gd name="T39" fmla="*/ 1644650 h 2621"/>
              <a:gd name="T40" fmla="*/ 190500 w 2450"/>
              <a:gd name="T41" fmla="*/ 1998663 h 2621"/>
              <a:gd name="T42" fmla="*/ 209550 w 2450"/>
              <a:gd name="T43" fmla="*/ 2365375 h 2621"/>
              <a:gd name="T44" fmla="*/ 301625 w 2450"/>
              <a:gd name="T45" fmla="*/ 2725738 h 2621"/>
              <a:gd name="T46" fmla="*/ 455613 w 2450"/>
              <a:gd name="T47" fmla="*/ 3052763 h 2621"/>
              <a:gd name="T48" fmla="*/ 665163 w 2450"/>
              <a:gd name="T49" fmla="*/ 3338513 h 2621"/>
              <a:gd name="T50" fmla="*/ 922338 w 2450"/>
              <a:gd name="T51" fmla="*/ 3579813 h 2621"/>
              <a:gd name="T52" fmla="*/ 1220788 w 2450"/>
              <a:gd name="T53" fmla="*/ 3767138 h 2621"/>
              <a:gd name="T54" fmla="*/ 1549400 w 2450"/>
              <a:gd name="T55" fmla="*/ 3898900 h 2621"/>
              <a:gd name="T56" fmla="*/ 1903413 w 2450"/>
              <a:gd name="T57" fmla="*/ 3967163 h 2621"/>
              <a:gd name="T58" fmla="*/ 2273300 w 2450"/>
              <a:gd name="T59" fmla="*/ 3967163 h 2621"/>
              <a:gd name="T60" fmla="*/ 2282825 w 2450"/>
              <a:gd name="T61" fmla="*/ 4000500 h 2621"/>
              <a:gd name="T62" fmla="*/ 2166938 w 2450"/>
              <a:gd name="T63" fmla="*/ 4054475 h 2621"/>
              <a:gd name="T64" fmla="*/ 2047875 w 2450"/>
              <a:gd name="T65" fmla="*/ 4103688 h 2621"/>
              <a:gd name="T66" fmla="*/ 1925638 w 2450"/>
              <a:gd name="T67" fmla="*/ 4148138 h 2621"/>
              <a:gd name="T68" fmla="*/ 1628775 w 2450"/>
              <a:gd name="T69" fmla="*/ 4117975 h 2621"/>
              <a:gd name="T70" fmla="*/ 1292225 w 2450"/>
              <a:gd name="T71" fmla="*/ 4011613 h 2621"/>
              <a:gd name="T72" fmla="*/ 981075 w 2450"/>
              <a:gd name="T73" fmla="*/ 3852863 h 2621"/>
              <a:gd name="T74" fmla="*/ 703263 w 2450"/>
              <a:gd name="T75" fmla="*/ 3644900 h 2621"/>
              <a:gd name="T76" fmla="*/ 465138 w 2450"/>
              <a:gd name="T77" fmla="*/ 3395663 h 2621"/>
              <a:gd name="T78" fmla="*/ 269875 w 2450"/>
              <a:gd name="T79" fmla="*/ 3108325 h 2621"/>
              <a:gd name="T80" fmla="*/ 123825 w 2450"/>
              <a:gd name="T81" fmla="*/ 2787650 h 2621"/>
              <a:gd name="T82" fmla="*/ 31750 w 2450"/>
              <a:gd name="T83" fmla="*/ 2441575 h 2621"/>
              <a:gd name="T84" fmla="*/ 0 w 2450"/>
              <a:gd name="T85" fmla="*/ 2079625 h 2621"/>
              <a:gd name="T86" fmla="*/ 31750 w 2450"/>
              <a:gd name="T87" fmla="*/ 1725613 h 2621"/>
              <a:gd name="T88" fmla="*/ 119063 w 2450"/>
              <a:gd name="T89" fmla="*/ 1387475 h 2621"/>
              <a:gd name="T90" fmla="*/ 261938 w 2450"/>
              <a:gd name="T91" fmla="*/ 1071563 h 2621"/>
              <a:gd name="T92" fmla="*/ 454025 w 2450"/>
              <a:gd name="T93" fmla="*/ 782638 h 2621"/>
              <a:gd name="T94" fmla="*/ 693738 w 2450"/>
              <a:gd name="T95" fmla="*/ 530225 h 2621"/>
              <a:gd name="T96" fmla="*/ 974725 w 2450"/>
              <a:gd name="T97" fmla="*/ 319088 h 2621"/>
              <a:gd name="T98" fmla="*/ 1293813 w 2450"/>
              <a:gd name="T99" fmla="*/ 155575 h 2621"/>
              <a:gd name="T100" fmla="*/ 1639888 w 2450"/>
              <a:gd name="T101" fmla="*/ 47625 h 2621"/>
              <a:gd name="T102" fmla="*/ 1992313 w 2450"/>
              <a:gd name="T103" fmla="*/ 1588 h 2621"/>
              <a:gd name="T104" fmla="*/ 2341563 w 2450"/>
              <a:gd name="T105" fmla="*/ 14288 h 2621"/>
              <a:gd name="T106" fmla="*/ 2681288 w 2450"/>
              <a:gd name="T107" fmla="*/ 85725 h 2621"/>
              <a:gd name="T108" fmla="*/ 3001963 w 2450"/>
              <a:gd name="T109" fmla="*/ 211138 h 2621"/>
              <a:gd name="T110" fmla="*/ 3300413 w 2450"/>
              <a:gd name="T111" fmla="*/ 388938 h 2621"/>
              <a:gd name="T112" fmla="*/ 3567113 w 2450"/>
              <a:gd name="T113" fmla="*/ 615950 h 2621"/>
              <a:gd name="T114" fmla="*/ 3792538 w 2450"/>
              <a:gd name="T115" fmla="*/ 890588 h 26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50" h="2621">
                <a:moveTo>
                  <a:pt x="2421" y="608"/>
                </a:moveTo>
                <a:lnTo>
                  <a:pt x="2424" y="627"/>
                </a:lnTo>
                <a:lnTo>
                  <a:pt x="2427" y="646"/>
                </a:lnTo>
                <a:lnTo>
                  <a:pt x="2430" y="665"/>
                </a:lnTo>
                <a:lnTo>
                  <a:pt x="2433" y="684"/>
                </a:lnTo>
                <a:lnTo>
                  <a:pt x="2435" y="703"/>
                </a:lnTo>
                <a:lnTo>
                  <a:pt x="2438" y="723"/>
                </a:lnTo>
                <a:lnTo>
                  <a:pt x="2440" y="742"/>
                </a:lnTo>
                <a:lnTo>
                  <a:pt x="2442" y="761"/>
                </a:lnTo>
                <a:lnTo>
                  <a:pt x="2443" y="781"/>
                </a:lnTo>
                <a:lnTo>
                  <a:pt x="2445" y="800"/>
                </a:lnTo>
                <a:lnTo>
                  <a:pt x="2446" y="819"/>
                </a:lnTo>
                <a:lnTo>
                  <a:pt x="2447" y="839"/>
                </a:lnTo>
                <a:lnTo>
                  <a:pt x="2447" y="858"/>
                </a:lnTo>
                <a:lnTo>
                  <a:pt x="2448" y="879"/>
                </a:lnTo>
                <a:lnTo>
                  <a:pt x="2449" y="898"/>
                </a:lnTo>
                <a:lnTo>
                  <a:pt x="2449" y="918"/>
                </a:lnTo>
                <a:lnTo>
                  <a:pt x="2449" y="921"/>
                </a:lnTo>
                <a:lnTo>
                  <a:pt x="2449" y="924"/>
                </a:lnTo>
                <a:lnTo>
                  <a:pt x="2449" y="927"/>
                </a:lnTo>
                <a:lnTo>
                  <a:pt x="2449" y="930"/>
                </a:lnTo>
                <a:lnTo>
                  <a:pt x="2449" y="933"/>
                </a:lnTo>
                <a:lnTo>
                  <a:pt x="2449" y="936"/>
                </a:lnTo>
                <a:lnTo>
                  <a:pt x="2449" y="939"/>
                </a:lnTo>
                <a:lnTo>
                  <a:pt x="2449" y="942"/>
                </a:lnTo>
                <a:lnTo>
                  <a:pt x="2430" y="887"/>
                </a:lnTo>
                <a:lnTo>
                  <a:pt x="2408" y="834"/>
                </a:lnTo>
                <a:lnTo>
                  <a:pt x="2384" y="781"/>
                </a:lnTo>
                <a:lnTo>
                  <a:pt x="2358" y="731"/>
                </a:lnTo>
                <a:lnTo>
                  <a:pt x="2329" y="682"/>
                </a:lnTo>
                <a:lnTo>
                  <a:pt x="2298" y="635"/>
                </a:lnTo>
                <a:lnTo>
                  <a:pt x="2265" y="589"/>
                </a:lnTo>
                <a:lnTo>
                  <a:pt x="2231" y="546"/>
                </a:lnTo>
                <a:lnTo>
                  <a:pt x="2194" y="504"/>
                </a:lnTo>
                <a:lnTo>
                  <a:pt x="2155" y="464"/>
                </a:lnTo>
                <a:lnTo>
                  <a:pt x="2114" y="426"/>
                </a:lnTo>
                <a:lnTo>
                  <a:pt x="2072" y="390"/>
                </a:lnTo>
                <a:lnTo>
                  <a:pt x="2029" y="356"/>
                </a:lnTo>
                <a:lnTo>
                  <a:pt x="1984" y="324"/>
                </a:lnTo>
                <a:lnTo>
                  <a:pt x="1937" y="294"/>
                </a:lnTo>
                <a:lnTo>
                  <a:pt x="1890" y="266"/>
                </a:lnTo>
                <a:lnTo>
                  <a:pt x="1841" y="241"/>
                </a:lnTo>
                <a:lnTo>
                  <a:pt x="1791" y="217"/>
                </a:lnTo>
                <a:lnTo>
                  <a:pt x="1740" y="197"/>
                </a:lnTo>
                <a:lnTo>
                  <a:pt x="1687" y="178"/>
                </a:lnTo>
                <a:lnTo>
                  <a:pt x="1634" y="162"/>
                </a:lnTo>
                <a:lnTo>
                  <a:pt x="1580" y="148"/>
                </a:lnTo>
                <a:lnTo>
                  <a:pt x="1525" y="137"/>
                </a:lnTo>
                <a:lnTo>
                  <a:pt x="1470" y="128"/>
                </a:lnTo>
                <a:lnTo>
                  <a:pt x="1414" y="123"/>
                </a:lnTo>
                <a:lnTo>
                  <a:pt x="1358" y="119"/>
                </a:lnTo>
                <a:lnTo>
                  <a:pt x="1301" y="119"/>
                </a:lnTo>
                <a:lnTo>
                  <a:pt x="1243" y="120"/>
                </a:lnTo>
                <a:lnTo>
                  <a:pt x="1186" y="125"/>
                </a:lnTo>
                <a:lnTo>
                  <a:pt x="1128" y="132"/>
                </a:lnTo>
                <a:lnTo>
                  <a:pt x="1071" y="143"/>
                </a:lnTo>
                <a:lnTo>
                  <a:pt x="1013" y="156"/>
                </a:lnTo>
                <a:lnTo>
                  <a:pt x="956" y="173"/>
                </a:lnTo>
                <a:lnTo>
                  <a:pt x="901" y="192"/>
                </a:lnTo>
                <a:lnTo>
                  <a:pt x="847" y="213"/>
                </a:lnTo>
                <a:lnTo>
                  <a:pt x="795" y="236"/>
                </a:lnTo>
                <a:lnTo>
                  <a:pt x="744" y="262"/>
                </a:lnTo>
                <a:lnTo>
                  <a:pt x="694" y="291"/>
                </a:lnTo>
                <a:lnTo>
                  <a:pt x="647" y="321"/>
                </a:lnTo>
                <a:lnTo>
                  <a:pt x="601" y="354"/>
                </a:lnTo>
                <a:lnTo>
                  <a:pt x="557" y="388"/>
                </a:lnTo>
                <a:lnTo>
                  <a:pt x="514" y="424"/>
                </a:lnTo>
                <a:lnTo>
                  <a:pt x="474" y="463"/>
                </a:lnTo>
                <a:lnTo>
                  <a:pt x="435" y="503"/>
                </a:lnTo>
                <a:lnTo>
                  <a:pt x="398" y="545"/>
                </a:lnTo>
                <a:lnTo>
                  <a:pt x="364" y="588"/>
                </a:lnTo>
                <a:lnTo>
                  <a:pt x="331" y="633"/>
                </a:lnTo>
                <a:lnTo>
                  <a:pt x="301" y="679"/>
                </a:lnTo>
                <a:lnTo>
                  <a:pt x="273" y="726"/>
                </a:lnTo>
                <a:lnTo>
                  <a:pt x="247" y="775"/>
                </a:lnTo>
                <a:lnTo>
                  <a:pt x="223" y="825"/>
                </a:lnTo>
                <a:lnTo>
                  <a:pt x="201" y="876"/>
                </a:lnTo>
                <a:lnTo>
                  <a:pt x="182" y="929"/>
                </a:lnTo>
                <a:lnTo>
                  <a:pt x="166" y="982"/>
                </a:lnTo>
                <a:lnTo>
                  <a:pt x="151" y="1036"/>
                </a:lnTo>
                <a:lnTo>
                  <a:pt x="140" y="1091"/>
                </a:lnTo>
                <a:lnTo>
                  <a:pt x="131" y="1146"/>
                </a:lnTo>
                <a:lnTo>
                  <a:pt x="124" y="1202"/>
                </a:lnTo>
                <a:lnTo>
                  <a:pt x="120" y="1259"/>
                </a:lnTo>
                <a:lnTo>
                  <a:pt x="119" y="1316"/>
                </a:lnTo>
                <a:lnTo>
                  <a:pt x="121" y="1374"/>
                </a:lnTo>
                <a:lnTo>
                  <a:pt x="125" y="1432"/>
                </a:lnTo>
                <a:lnTo>
                  <a:pt x="132" y="1490"/>
                </a:lnTo>
                <a:lnTo>
                  <a:pt x="143" y="1548"/>
                </a:lnTo>
                <a:lnTo>
                  <a:pt x="156" y="1605"/>
                </a:lnTo>
                <a:lnTo>
                  <a:pt x="171" y="1662"/>
                </a:lnTo>
                <a:lnTo>
                  <a:pt x="190" y="1717"/>
                </a:lnTo>
                <a:lnTo>
                  <a:pt x="210" y="1771"/>
                </a:lnTo>
                <a:lnTo>
                  <a:pt x="234" y="1823"/>
                </a:lnTo>
                <a:lnTo>
                  <a:pt x="259" y="1874"/>
                </a:lnTo>
                <a:lnTo>
                  <a:pt x="287" y="1923"/>
                </a:lnTo>
                <a:lnTo>
                  <a:pt x="317" y="1970"/>
                </a:lnTo>
                <a:lnTo>
                  <a:pt x="349" y="2016"/>
                </a:lnTo>
                <a:lnTo>
                  <a:pt x="384" y="2061"/>
                </a:lnTo>
                <a:lnTo>
                  <a:pt x="419" y="2103"/>
                </a:lnTo>
                <a:lnTo>
                  <a:pt x="457" y="2144"/>
                </a:lnTo>
                <a:lnTo>
                  <a:pt x="497" y="2183"/>
                </a:lnTo>
                <a:lnTo>
                  <a:pt x="538" y="2220"/>
                </a:lnTo>
                <a:lnTo>
                  <a:pt x="581" y="2255"/>
                </a:lnTo>
                <a:lnTo>
                  <a:pt x="626" y="2288"/>
                </a:lnTo>
                <a:lnTo>
                  <a:pt x="672" y="2318"/>
                </a:lnTo>
                <a:lnTo>
                  <a:pt x="720" y="2347"/>
                </a:lnTo>
                <a:lnTo>
                  <a:pt x="769" y="2373"/>
                </a:lnTo>
                <a:lnTo>
                  <a:pt x="819" y="2398"/>
                </a:lnTo>
                <a:lnTo>
                  <a:pt x="871" y="2420"/>
                </a:lnTo>
                <a:lnTo>
                  <a:pt x="923" y="2440"/>
                </a:lnTo>
                <a:lnTo>
                  <a:pt x="976" y="2456"/>
                </a:lnTo>
                <a:lnTo>
                  <a:pt x="1030" y="2471"/>
                </a:lnTo>
                <a:lnTo>
                  <a:pt x="1086" y="2483"/>
                </a:lnTo>
                <a:lnTo>
                  <a:pt x="1142" y="2493"/>
                </a:lnTo>
                <a:lnTo>
                  <a:pt x="1199" y="2499"/>
                </a:lnTo>
                <a:lnTo>
                  <a:pt x="1256" y="2504"/>
                </a:lnTo>
                <a:lnTo>
                  <a:pt x="1315" y="2505"/>
                </a:lnTo>
                <a:lnTo>
                  <a:pt x="1373" y="2504"/>
                </a:lnTo>
                <a:lnTo>
                  <a:pt x="1432" y="2499"/>
                </a:lnTo>
                <a:lnTo>
                  <a:pt x="1491" y="2493"/>
                </a:lnTo>
                <a:lnTo>
                  <a:pt x="1473" y="2502"/>
                </a:lnTo>
                <a:lnTo>
                  <a:pt x="1455" y="2511"/>
                </a:lnTo>
                <a:lnTo>
                  <a:pt x="1438" y="2520"/>
                </a:lnTo>
                <a:lnTo>
                  <a:pt x="1419" y="2529"/>
                </a:lnTo>
                <a:lnTo>
                  <a:pt x="1401" y="2537"/>
                </a:lnTo>
                <a:lnTo>
                  <a:pt x="1383" y="2546"/>
                </a:lnTo>
                <a:lnTo>
                  <a:pt x="1365" y="2554"/>
                </a:lnTo>
                <a:lnTo>
                  <a:pt x="1346" y="2562"/>
                </a:lnTo>
                <a:lnTo>
                  <a:pt x="1327" y="2570"/>
                </a:lnTo>
                <a:lnTo>
                  <a:pt x="1308" y="2578"/>
                </a:lnTo>
                <a:lnTo>
                  <a:pt x="1290" y="2585"/>
                </a:lnTo>
                <a:lnTo>
                  <a:pt x="1271" y="2593"/>
                </a:lnTo>
                <a:lnTo>
                  <a:pt x="1251" y="2599"/>
                </a:lnTo>
                <a:lnTo>
                  <a:pt x="1232" y="2606"/>
                </a:lnTo>
                <a:lnTo>
                  <a:pt x="1213" y="2613"/>
                </a:lnTo>
                <a:lnTo>
                  <a:pt x="1194" y="2620"/>
                </a:lnTo>
                <a:lnTo>
                  <a:pt x="1137" y="2613"/>
                </a:lnTo>
                <a:lnTo>
                  <a:pt x="1081" y="2605"/>
                </a:lnTo>
                <a:lnTo>
                  <a:pt x="1026" y="2594"/>
                </a:lnTo>
                <a:lnTo>
                  <a:pt x="971" y="2580"/>
                </a:lnTo>
                <a:lnTo>
                  <a:pt x="918" y="2565"/>
                </a:lnTo>
                <a:lnTo>
                  <a:pt x="865" y="2547"/>
                </a:lnTo>
                <a:lnTo>
                  <a:pt x="814" y="2527"/>
                </a:lnTo>
                <a:lnTo>
                  <a:pt x="763" y="2505"/>
                </a:lnTo>
                <a:lnTo>
                  <a:pt x="714" y="2481"/>
                </a:lnTo>
                <a:lnTo>
                  <a:pt x="665" y="2455"/>
                </a:lnTo>
                <a:lnTo>
                  <a:pt x="618" y="2427"/>
                </a:lnTo>
                <a:lnTo>
                  <a:pt x="573" y="2397"/>
                </a:lnTo>
                <a:lnTo>
                  <a:pt x="528" y="2365"/>
                </a:lnTo>
                <a:lnTo>
                  <a:pt x="485" y="2332"/>
                </a:lnTo>
                <a:lnTo>
                  <a:pt x="443" y="2296"/>
                </a:lnTo>
                <a:lnTo>
                  <a:pt x="404" y="2260"/>
                </a:lnTo>
                <a:lnTo>
                  <a:pt x="365" y="2221"/>
                </a:lnTo>
                <a:lnTo>
                  <a:pt x="328" y="2181"/>
                </a:lnTo>
                <a:lnTo>
                  <a:pt x="293" y="2139"/>
                </a:lnTo>
                <a:lnTo>
                  <a:pt x="259" y="2096"/>
                </a:lnTo>
                <a:lnTo>
                  <a:pt x="228" y="2051"/>
                </a:lnTo>
                <a:lnTo>
                  <a:pt x="198" y="2005"/>
                </a:lnTo>
                <a:lnTo>
                  <a:pt x="170" y="1958"/>
                </a:lnTo>
                <a:lnTo>
                  <a:pt x="144" y="1909"/>
                </a:lnTo>
                <a:lnTo>
                  <a:pt x="120" y="1859"/>
                </a:lnTo>
                <a:lnTo>
                  <a:pt x="97" y="1808"/>
                </a:lnTo>
                <a:lnTo>
                  <a:pt x="78" y="1756"/>
                </a:lnTo>
                <a:lnTo>
                  <a:pt x="60" y="1703"/>
                </a:lnTo>
                <a:lnTo>
                  <a:pt x="44" y="1649"/>
                </a:lnTo>
                <a:lnTo>
                  <a:pt x="30" y="1594"/>
                </a:lnTo>
                <a:lnTo>
                  <a:pt x="20" y="1538"/>
                </a:lnTo>
                <a:lnTo>
                  <a:pt x="11" y="1481"/>
                </a:lnTo>
                <a:lnTo>
                  <a:pt x="5" y="1423"/>
                </a:lnTo>
                <a:lnTo>
                  <a:pt x="1" y="1366"/>
                </a:lnTo>
                <a:lnTo>
                  <a:pt x="0" y="1310"/>
                </a:lnTo>
                <a:lnTo>
                  <a:pt x="1" y="1253"/>
                </a:lnTo>
                <a:lnTo>
                  <a:pt x="5" y="1197"/>
                </a:lnTo>
                <a:lnTo>
                  <a:pt x="11" y="1142"/>
                </a:lnTo>
                <a:lnTo>
                  <a:pt x="20" y="1087"/>
                </a:lnTo>
                <a:lnTo>
                  <a:pt x="30" y="1033"/>
                </a:lnTo>
                <a:lnTo>
                  <a:pt x="43" y="979"/>
                </a:lnTo>
                <a:lnTo>
                  <a:pt x="58" y="926"/>
                </a:lnTo>
                <a:lnTo>
                  <a:pt x="75" y="874"/>
                </a:lnTo>
                <a:lnTo>
                  <a:pt x="94" y="823"/>
                </a:lnTo>
                <a:lnTo>
                  <a:pt x="116" y="772"/>
                </a:lnTo>
                <a:lnTo>
                  <a:pt x="140" y="723"/>
                </a:lnTo>
                <a:lnTo>
                  <a:pt x="165" y="675"/>
                </a:lnTo>
                <a:lnTo>
                  <a:pt x="193" y="628"/>
                </a:lnTo>
                <a:lnTo>
                  <a:pt x="222" y="582"/>
                </a:lnTo>
                <a:lnTo>
                  <a:pt x="254" y="537"/>
                </a:lnTo>
                <a:lnTo>
                  <a:pt x="286" y="493"/>
                </a:lnTo>
                <a:lnTo>
                  <a:pt x="321" y="451"/>
                </a:lnTo>
                <a:lnTo>
                  <a:pt x="358" y="411"/>
                </a:lnTo>
                <a:lnTo>
                  <a:pt x="397" y="372"/>
                </a:lnTo>
                <a:lnTo>
                  <a:pt x="437" y="334"/>
                </a:lnTo>
                <a:lnTo>
                  <a:pt x="479" y="298"/>
                </a:lnTo>
                <a:lnTo>
                  <a:pt x="522" y="264"/>
                </a:lnTo>
                <a:lnTo>
                  <a:pt x="568" y="232"/>
                </a:lnTo>
                <a:lnTo>
                  <a:pt x="614" y="201"/>
                </a:lnTo>
                <a:lnTo>
                  <a:pt x="662" y="172"/>
                </a:lnTo>
                <a:lnTo>
                  <a:pt x="712" y="146"/>
                </a:lnTo>
                <a:lnTo>
                  <a:pt x="762" y="120"/>
                </a:lnTo>
                <a:lnTo>
                  <a:pt x="815" y="98"/>
                </a:lnTo>
                <a:lnTo>
                  <a:pt x="869" y="77"/>
                </a:lnTo>
                <a:lnTo>
                  <a:pt x="924" y="59"/>
                </a:lnTo>
                <a:lnTo>
                  <a:pt x="978" y="43"/>
                </a:lnTo>
                <a:lnTo>
                  <a:pt x="1033" y="30"/>
                </a:lnTo>
                <a:lnTo>
                  <a:pt x="1089" y="19"/>
                </a:lnTo>
                <a:lnTo>
                  <a:pt x="1144" y="10"/>
                </a:lnTo>
                <a:lnTo>
                  <a:pt x="1200" y="4"/>
                </a:lnTo>
                <a:lnTo>
                  <a:pt x="1255" y="1"/>
                </a:lnTo>
                <a:lnTo>
                  <a:pt x="1311" y="0"/>
                </a:lnTo>
                <a:lnTo>
                  <a:pt x="1366" y="1"/>
                </a:lnTo>
                <a:lnTo>
                  <a:pt x="1420" y="4"/>
                </a:lnTo>
                <a:lnTo>
                  <a:pt x="1475" y="9"/>
                </a:lnTo>
                <a:lnTo>
                  <a:pt x="1529" y="17"/>
                </a:lnTo>
                <a:lnTo>
                  <a:pt x="1583" y="27"/>
                </a:lnTo>
                <a:lnTo>
                  <a:pt x="1636" y="40"/>
                </a:lnTo>
                <a:lnTo>
                  <a:pt x="1689" y="54"/>
                </a:lnTo>
                <a:lnTo>
                  <a:pt x="1741" y="71"/>
                </a:lnTo>
                <a:lnTo>
                  <a:pt x="1792" y="89"/>
                </a:lnTo>
                <a:lnTo>
                  <a:pt x="1842" y="110"/>
                </a:lnTo>
                <a:lnTo>
                  <a:pt x="1891" y="133"/>
                </a:lnTo>
                <a:lnTo>
                  <a:pt x="1940" y="158"/>
                </a:lnTo>
                <a:lnTo>
                  <a:pt x="1987" y="185"/>
                </a:lnTo>
                <a:lnTo>
                  <a:pt x="2034" y="214"/>
                </a:lnTo>
                <a:lnTo>
                  <a:pt x="2079" y="245"/>
                </a:lnTo>
                <a:lnTo>
                  <a:pt x="2123" y="278"/>
                </a:lnTo>
                <a:lnTo>
                  <a:pt x="2166" y="313"/>
                </a:lnTo>
                <a:lnTo>
                  <a:pt x="2207" y="350"/>
                </a:lnTo>
                <a:lnTo>
                  <a:pt x="2247" y="388"/>
                </a:lnTo>
                <a:lnTo>
                  <a:pt x="2285" y="428"/>
                </a:lnTo>
                <a:lnTo>
                  <a:pt x="2321" y="471"/>
                </a:lnTo>
                <a:lnTo>
                  <a:pt x="2357" y="515"/>
                </a:lnTo>
                <a:lnTo>
                  <a:pt x="2389" y="561"/>
                </a:lnTo>
                <a:lnTo>
                  <a:pt x="2421" y="608"/>
                </a:lnTo>
              </a:path>
            </a:pathLst>
          </a:custGeom>
          <a:solidFill>
            <a:srgbClr val="80D99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Freeform 14"/>
          <p:cNvSpPr>
            <a:spLocks/>
          </p:cNvSpPr>
          <p:nvPr/>
        </p:nvSpPr>
        <p:spPr bwMode="auto">
          <a:xfrm>
            <a:off x="3776663" y="2154238"/>
            <a:ext cx="3700462" cy="3789362"/>
          </a:xfrm>
          <a:custGeom>
            <a:avLst/>
            <a:gdLst>
              <a:gd name="T0" fmla="*/ 3695700 w 2331"/>
              <a:gd name="T1" fmla="*/ 1397000 h 2387"/>
              <a:gd name="T2" fmla="*/ 3687762 w 2331"/>
              <a:gd name="T3" fmla="*/ 1511300 h 2387"/>
              <a:gd name="T4" fmla="*/ 3675062 w 2331"/>
              <a:gd name="T5" fmla="*/ 1622425 h 2387"/>
              <a:gd name="T6" fmla="*/ 3659187 w 2331"/>
              <a:gd name="T7" fmla="*/ 1731962 h 2387"/>
              <a:gd name="T8" fmla="*/ 3638550 w 2331"/>
              <a:gd name="T9" fmla="*/ 1841500 h 2387"/>
              <a:gd name="T10" fmla="*/ 3614737 w 2331"/>
              <a:gd name="T11" fmla="*/ 1947862 h 2387"/>
              <a:gd name="T12" fmla="*/ 3600450 w 2331"/>
              <a:gd name="T13" fmla="*/ 1865312 h 2387"/>
              <a:gd name="T14" fmla="*/ 3556000 w 2331"/>
              <a:gd name="T15" fmla="*/ 1511300 h 2387"/>
              <a:gd name="T16" fmla="*/ 3443287 w 2331"/>
              <a:gd name="T17" fmla="*/ 1179512 h 2387"/>
              <a:gd name="T18" fmla="*/ 3267075 w 2331"/>
              <a:gd name="T19" fmla="*/ 879475 h 2387"/>
              <a:gd name="T20" fmla="*/ 3032125 w 2331"/>
              <a:gd name="T21" fmla="*/ 623887 h 2387"/>
              <a:gd name="T22" fmla="*/ 2747962 w 2331"/>
              <a:gd name="T23" fmla="*/ 417512 h 2387"/>
              <a:gd name="T24" fmla="*/ 2419350 w 2331"/>
              <a:gd name="T25" fmla="*/ 271462 h 2387"/>
              <a:gd name="T26" fmla="*/ 2066925 w 2331"/>
              <a:gd name="T27" fmla="*/ 196850 h 2387"/>
              <a:gd name="T28" fmla="*/ 1716087 w 2331"/>
              <a:gd name="T29" fmla="*/ 198437 h 2387"/>
              <a:gd name="T30" fmla="*/ 1376362 w 2331"/>
              <a:gd name="T31" fmla="*/ 269875 h 2387"/>
              <a:gd name="T32" fmla="*/ 1057275 w 2331"/>
              <a:gd name="T33" fmla="*/ 407987 h 2387"/>
              <a:gd name="T34" fmla="*/ 773112 w 2331"/>
              <a:gd name="T35" fmla="*/ 609600 h 2387"/>
              <a:gd name="T36" fmla="*/ 531812 w 2331"/>
              <a:gd name="T37" fmla="*/ 871537 h 2387"/>
              <a:gd name="T38" fmla="*/ 346075 w 2331"/>
              <a:gd name="T39" fmla="*/ 1181100 h 2387"/>
              <a:gd name="T40" fmla="*/ 231775 w 2331"/>
              <a:gd name="T41" fmla="*/ 1517650 h 2387"/>
              <a:gd name="T42" fmla="*/ 190500 w 2331"/>
              <a:gd name="T43" fmla="*/ 1862137 h 2387"/>
              <a:gd name="T44" fmla="*/ 219075 w 2331"/>
              <a:gd name="T45" fmla="*/ 2208212 h 2387"/>
              <a:gd name="T46" fmla="*/ 317500 w 2331"/>
              <a:gd name="T47" fmla="*/ 2541587 h 2387"/>
              <a:gd name="T48" fmla="*/ 484187 w 2331"/>
              <a:gd name="T49" fmla="*/ 2851150 h 2387"/>
              <a:gd name="T50" fmla="*/ 719137 w 2331"/>
              <a:gd name="T51" fmla="*/ 3127375 h 2387"/>
              <a:gd name="T52" fmla="*/ 1000125 w 2331"/>
              <a:gd name="T53" fmla="*/ 3346450 h 2387"/>
              <a:gd name="T54" fmla="*/ 1316037 w 2331"/>
              <a:gd name="T55" fmla="*/ 3497262 h 2387"/>
              <a:gd name="T56" fmla="*/ 1652587 w 2331"/>
              <a:gd name="T57" fmla="*/ 3581400 h 2387"/>
              <a:gd name="T58" fmla="*/ 2001837 w 2331"/>
              <a:gd name="T59" fmla="*/ 3594100 h 2387"/>
              <a:gd name="T60" fmla="*/ 2347912 w 2331"/>
              <a:gd name="T61" fmla="*/ 3535362 h 2387"/>
              <a:gd name="T62" fmla="*/ 2684462 w 2331"/>
              <a:gd name="T63" fmla="*/ 3405187 h 2387"/>
              <a:gd name="T64" fmla="*/ 2616200 w 2331"/>
              <a:gd name="T65" fmla="*/ 3481387 h 2387"/>
              <a:gd name="T66" fmla="*/ 2439987 w 2331"/>
              <a:gd name="T67" fmla="*/ 3609975 h 2387"/>
              <a:gd name="T68" fmla="*/ 2254250 w 2331"/>
              <a:gd name="T69" fmla="*/ 3724275 h 2387"/>
              <a:gd name="T70" fmla="*/ 1898650 w 2331"/>
              <a:gd name="T71" fmla="*/ 3787775 h 2387"/>
              <a:gd name="T72" fmla="*/ 1446212 w 2331"/>
              <a:gd name="T73" fmla="*/ 3733800 h 2387"/>
              <a:gd name="T74" fmla="*/ 1031875 w 2331"/>
              <a:gd name="T75" fmla="*/ 3578225 h 2387"/>
              <a:gd name="T76" fmla="*/ 665162 w 2331"/>
              <a:gd name="T77" fmla="*/ 3335337 h 2387"/>
              <a:gd name="T78" fmla="*/ 365125 w 2331"/>
              <a:gd name="T79" fmla="*/ 3011487 h 2387"/>
              <a:gd name="T80" fmla="*/ 144462 w 2331"/>
              <a:gd name="T81" fmla="*/ 2622550 h 2387"/>
              <a:gd name="T82" fmla="*/ 20637 w 2331"/>
              <a:gd name="T83" fmla="*/ 2176462 h 2387"/>
              <a:gd name="T84" fmla="*/ 7937 w 2331"/>
              <a:gd name="T85" fmla="*/ 1719262 h 2387"/>
              <a:gd name="T86" fmla="*/ 100012 w 2331"/>
              <a:gd name="T87" fmla="*/ 1285875 h 2387"/>
              <a:gd name="T88" fmla="*/ 288925 w 2331"/>
              <a:gd name="T89" fmla="*/ 889000 h 2387"/>
              <a:gd name="T90" fmla="*/ 563562 w 2331"/>
              <a:gd name="T91" fmla="*/ 546100 h 2387"/>
              <a:gd name="T92" fmla="*/ 912812 w 2331"/>
              <a:gd name="T93" fmla="*/ 273050 h 2387"/>
              <a:gd name="T94" fmla="*/ 1328737 w 2331"/>
              <a:gd name="T95" fmla="*/ 85725 h 2387"/>
              <a:gd name="T96" fmla="*/ 1784350 w 2331"/>
              <a:gd name="T97" fmla="*/ 1587 h 2387"/>
              <a:gd name="T98" fmla="*/ 2232025 w 2331"/>
              <a:gd name="T99" fmla="*/ 28575 h 2387"/>
              <a:gd name="T100" fmla="*/ 2654300 w 2331"/>
              <a:gd name="T101" fmla="*/ 155575 h 2387"/>
              <a:gd name="T102" fmla="*/ 3032125 w 2331"/>
              <a:gd name="T103" fmla="*/ 376237 h 2387"/>
              <a:gd name="T104" fmla="*/ 3352800 w 2331"/>
              <a:gd name="T105" fmla="*/ 677862 h 2387"/>
              <a:gd name="T106" fmla="*/ 3595687 w 2331"/>
              <a:gd name="T107" fmla="*/ 1050925 h 23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1" h="2387">
                <a:moveTo>
                  <a:pt x="2330" y="823"/>
                </a:moveTo>
                <a:lnTo>
                  <a:pt x="2330" y="838"/>
                </a:lnTo>
                <a:lnTo>
                  <a:pt x="2329" y="852"/>
                </a:lnTo>
                <a:lnTo>
                  <a:pt x="2328" y="867"/>
                </a:lnTo>
                <a:lnTo>
                  <a:pt x="2328" y="880"/>
                </a:lnTo>
                <a:lnTo>
                  <a:pt x="2327" y="895"/>
                </a:lnTo>
                <a:lnTo>
                  <a:pt x="2326" y="909"/>
                </a:lnTo>
                <a:lnTo>
                  <a:pt x="2326" y="923"/>
                </a:lnTo>
                <a:lnTo>
                  <a:pt x="2324" y="937"/>
                </a:lnTo>
                <a:lnTo>
                  <a:pt x="2323" y="952"/>
                </a:lnTo>
                <a:lnTo>
                  <a:pt x="2321" y="965"/>
                </a:lnTo>
                <a:lnTo>
                  <a:pt x="2320" y="980"/>
                </a:lnTo>
                <a:lnTo>
                  <a:pt x="2319" y="994"/>
                </a:lnTo>
                <a:lnTo>
                  <a:pt x="2317" y="1007"/>
                </a:lnTo>
                <a:lnTo>
                  <a:pt x="2315" y="1022"/>
                </a:lnTo>
                <a:lnTo>
                  <a:pt x="2313" y="1036"/>
                </a:lnTo>
                <a:lnTo>
                  <a:pt x="2312" y="1049"/>
                </a:lnTo>
                <a:lnTo>
                  <a:pt x="2309" y="1063"/>
                </a:lnTo>
                <a:lnTo>
                  <a:pt x="2308" y="1077"/>
                </a:lnTo>
                <a:lnTo>
                  <a:pt x="2305" y="1091"/>
                </a:lnTo>
                <a:lnTo>
                  <a:pt x="2303" y="1105"/>
                </a:lnTo>
                <a:lnTo>
                  <a:pt x="2300" y="1118"/>
                </a:lnTo>
                <a:lnTo>
                  <a:pt x="2298" y="1132"/>
                </a:lnTo>
                <a:lnTo>
                  <a:pt x="2295" y="1146"/>
                </a:lnTo>
                <a:lnTo>
                  <a:pt x="2292" y="1160"/>
                </a:lnTo>
                <a:lnTo>
                  <a:pt x="2289" y="1173"/>
                </a:lnTo>
                <a:lnTo>
                  <a:pt x="2286" y="1187"/>
                </a:lnTo>
                <a:lnTo>
                  <a:pt x="2283" y="1200"/>
                </a:lnTo>
                <a:lnTo>
                  <a:pt x="2280" y="1214"/>
                </a:lnTo>
                <a:lnTo>
                  <a:pt x="2277" y="1227"/>
                </a:lnTo>
                <a:lnTo>
                  <a:pt x="2273" y="1241"/>
                </a:lnTo>
                <a:lnTo>
                  <a:pt x="2269" y="1254"/>
                </a:lnTo>
                <a:lnTo>
                  <a:pt x="2266" y="1267"/>
                </a:lnTo>
                <a:lnTo>
                  <a:pt x="2268" y="1221"/>
                </a:lnTo>
                <a:lnTo>
                  <a:pt x="2268" y="1175"/>
                </a:lnTo>
                <a:lnTo>
                  <a:pt x="2266" y="1129"/>
                </a:lnTo>
                <a:lnTo>
                  <a:pt x="2262" y="1084"/>
                </a:lnTo>
                <a:lnTo>
                  <a:pt x="2257" y="1040"/>
                </a:lnTo>
                <a:lnTo>
                  <a:pt x="2250" y="995"/>
                </a:lnTo>
                <a:lnTo>
                  <a:pt x="2240" y="952"/>
                </a:lnTo>
                <a:lnTo>
                  <a:pt x="2229" y="909"/>
                </a:lnTo>
                <a:lnTo>
                  <a:pt x="2217" y="866"/>
                </a:lnTo>
                <a:lnTo>
                  <a:pt x="2202" y="825"/>
                </a:lnTo>
                <a:lnTo>
                  <a:pt x="2186" y="783"/>
                </a:lnTo>
                <a:lnTo>
                  <a:pt x="2169" y="743"/>
                </a:lnTo>
                <a:lnTo>
                  <a:pt x="2150" y="703"/>
                </a:lnTo>
                <a:lnTo>
                  <a:pt x="2129" y="665"/>
                </a:lnTo>
                <a:lnTo>
                  <a:pt x="2106" y="627"/>
                </a:lnTo>
                <a:lnTo>
                  <a:pt x="2083" y="591"/>
                </a:lnTo>
                <a:lnTo>
                  <a:pt x="2058" y="554"/>
                </a:lnTo>
                <a:lnTo>
                  <a:pt x="2031" y="520"/>
                </a:lnTo>
                <a:lnTo>
                  <a:pt x="2002" y="487"/>
                </a:lnTo>
                <a:lnTo>
                  <a:pt x="1973" y="454"/>
                </a:lnTo>
                <a:lnTo>
                  <a:pt x="1942" y="423"/>
                </a:lnTo>
                <a:lnTo>
                  <a:pt x="1910" y="393"/>
                </a:lnTo>
                <a:lnTo>
                  <a:pt x="1877" y="364"/>
                </a:lnTo>
                <a:lnTo>
                  <a:pt x="1842" y="336"/>
                </a:lnTo>
                <a:lnTo>
                  <a:pt x="1806" y="311"/>
                </a:lnTo>
                <a:lnTo>
                  <a:pt x="1769" y="286"/>
                </a:lnTo>
                <a:lnTo>
                  <a:pt x="1731" y="263"/>
                </a:lnTo>
                <a:lnTo>
                  <a:pt x="1692" y="241"/>
                </a:lnTo>
                <a:lnTo>
                  <a:pt x="1651" y="221"/>
                </a:lnTo>
                <a:lnTo>
                  <a:pt x="1610" y="202"/>
                </a:lnTo>
                <a:lnTo>
                  <a:pt x="1568" y="186"/>
                </a:lnTo>
                <a:lnTo>
                  <a:pt x="1524" y="171"/>
                </a:lnTo>
                <a:lnTo>
                  <a:pt x="1480" y="158"/>
                </a:lnTo>
                <a:lnTo>
                  <a:pt x="1435" y="147"/>
                </a:lnTo>
                <a:lnTo>
                  <a:pt x="1391" y="137"/>
                </a:lnTo>
                <a:lnTo>
                  <a:pt x="1347" y="130"/>
                </a:lnTo>
                <a:lnTo>
                  <a:pt x="1302" y="124"/>
                </a:lnTo>
                <a:lnTo>
                  <a:pt x="1258" y="121"/>
                </a:lnTo>
                <a:lnTo>
                  <a:pt x="1213" y="119"/>
                </a:lnTo>
                <a:lnTo>
                  <a:pt x="1169" y="119"/>
                </a:lnTo>
                <a:lnTo>
                  <a:pt x="1125" y="121"/>
                </a:lnTo>
                <a:lnTo>
                  <a:pt x="1081" y="125"/>
                </a:lnTo>
                <a:lnTo>
                  <a:pt x="1037" y="131"/>
                </a:lnTo>
                <a:lnTo>
                  <a:pt x="994" y="138"/>
                </a:lnTo>
                <a:lnTo>
                  <a:pt x="951" y="147"/>
                </a:lnTo>
                <a:lnTo>
                  <a:pt x="909" y="158"/>
                </a:lnTo>
                <a:lnTo>
                  <a:pt x="867" y="170"/>
                </a:lnTo>
                <a:lnTo>
                  <a:pt x="826" y="184"/>
                </a:lnTo>
                <a:lnTo>
                  <a:pt x="785" y="200"/>
                </a:lnTo>
                <a:lnTo>
                  <a:pt x="745" y="217"/>
                </a:lnTo>
                <a:lnTo>
                  <a:pt x="706" y="236"/>
                </a:lnTo>
                <a:lnTo>
                  <a:pt x="666" y="257"/>
                </a:lnTo>
                <a:lnTo>
                  <a:pt x="629" y="280"/>
                </a:lnTo>
                <a:lnTo>
                  <a:pt x="592" y="304"/>
                </a:lnTo>
                <a:lnTo>
                  <a:pt x="556" y="329"/>
                </a:lnTo>
                <a:lnTo>
                  <a:pt x="521" y="356"/>
                </a:lnTo>
                <a:lnTo>
                  <a:pt x="487" y="384"/>
                </a:lnTo>
                <a:lnTo>
                  <a:pt x="454" y="414"/>
                </a:lnTo>
                <a:lnTo>
                  <a:pt x="423" y="446"/>
                </a:lnTo>
                <a:lnTo>
                  <a:pt x="392" y="478"/>
                </a:lnTo>
                <a:lnTo>
                  <a:pt x="363" y="513"/>
                </a:lnTo>
                <a:lnTo>
                  <a:pt x="335" y="549"/>
                </a:lnTo>
                <a:lnTo>
                  <a:pt x="308" y="585"/>
                </a:lnTo>
                <a:lnTo>
                  <a:pt x="283" y="624"/>
                </a:lnTo>
                <a:lnTo>
                  <a:pt x="259" y="664"/>
                </a:lnTo>
                <a:lnTo>
                  <a:pt x="238" y="704"/>
                </a:lnTo>
                <a:lnTo>
                  <a:pt x="218" y="744"/>
                </a:lnTo>
                <a:lnTo>
                  <a:pt x="200" y="785"/>
                </a:lnTo>
                <a:lnTo>
                  <a:pt x="183" y="827"/>
                </a:lnTo>
                <a:lnTo>
                  <a:pt x="169" y="870"/>
                </a:lnTo>
                <a:lnTo>
                  <a:pt x="157" y="913"/>
                </a:lnTo>
                <a:lnTo>
                  <a:pt x="146" y="956"/>
                </a:lnTo>
                <a:lnTo>
                  <a:pt x="137" y="999"/>
                </a:lnTo>
                <a:lnTo>
                  <a:pt x="130" y="1042"/>
                </a:lnTo>
                <a:lnTo>
                  <a:pt x="125" y="1086"/>
                </a:lnTo>
                <a:lnTo>
                  <a:pt x="121" y="1129"/>
                </a:lnTo>
                <a:lnTo>
                  <a:pt x="120" y="1173"/>
                </a:lnTo>
                <a:lnTo>
                  <a:pt x="120" y="1217"/>
                </a:lnTo>
                <a:lnTo>
                  <a:pt x="122" y="1261"/>
                </a:lnTo>
                <a:lnTo>
                  <a:pt x="125" y="1304"/>
                </a:lnTo>
                <a:lnTo>
                  <a:pt x="131" y="1348"/>
                </a:lnTo>
                <a:lnTo>
                  <a:pt x="138" y="1391"/>
                </a:lnTo>
                <a:lnTo>
                  <a:pt x="147" y="1433"/>
                </a:lnTo>
                <a:lnTo>
                  <a:pt x="158" y="1476"/>
                </a:lnTo>
                <a:lnTo>
                  <a:pt x="170" y="1518"/>
                </a:lnTo>
                <a:lnTo>
                  <a:pt x="184" y="1560"/>
                </a:lnTo>
                <a:lnTo>
                  <a:pt x="200" y="1601"/>
                </a:lnTo>
                <a:lnTo>
                  <a:pt x="217" y="1642"/>
                </a:lnTo>
                <a:lnTo>
                  <a:pt x="237" y="1681"/>
                </a:lnTo>
                <a:lnTo>
                  <a:pt x="258" y="1720"/>
                </a:lnTo>
                <a:lnTo>
                  <a:pt x="281" y="1759"/>
                </a:lnTo>
                <a:lnTo>
                  <a:pt x="305" y="1796"/>
                </a:lnTo>
                <a:lnTo>
                  <a:pt x="331" y="1833"/>
                </a:lnTo>
                <a:lnTo>
                  <a:pt x="359" y="1869"/>
                </a:lnTo>
                <a:lnTo>
                  <a:pt x="389" y="1904"/>
                </a:lnTo>
                <a:lnTo>
                  <a:pt x="420" y="1938"/>
                </a:lnTo>
                <a:lnTo>
                  <a:pt x="453" y="1970"/>
                </a:lnTo>
                <a:lnTo>
                  <a:pt x="486" y="2001"/>
                </a:lnTo>
                <a:lnTo>
                  <a:pt x="520" y="2030"/>
                </a:lnTo>
                <a:lnTo>
                  <a:pt x="556" y="2058"/>
                </a:lnTo>
                <a:lnTo>
                  <a:pt x="593" y="2084"/>
                </a:lnTo>
                <a:lnTo>
                  <a:pt x="630" y="2108"/>
                </a:lnTo>
                <a:lnTo>
                  <a:pt x="669" y="2130"/>
                </a:lnTo>
                <a:lnTo>
                  <a:pt x="708" y="2151"/>
                </a:lnTo>
                <a:lnTo>
                  <a:pt x="748" y="2170"/>
                </a:lnTo>
                <a:lnTo>
                  <a:pt x="788" y="2188"/>
                </a:lnTo>
                <a:lnTo>
                  <a:pt x="829" y="2203"/>
                </a:lnTo>
                <a:lnTo>
                  <a:pt x="871" y="2217"/>
                </a:lnTo>
                <a:lnTo>
                  <a:pt x="913" y="2230"/>
                </a:lnTo>
                <a:lnTo>
                  <a:pt x="955" y="2240"/>
                </a:lnTo>
                <a:lnTo>
                  <a:pt x="998" y="2249"/>
                </a:lnTo>
                <a:lnTo>
                  <a:pt x="1041" y="2256"/>
                </a:lnTo>
                <a:lnTo>
                  <a:pt x="1085" y="2261"/>
                </a:lnTo>
                <a:lnTo>
                  <a:pt x="1129" y="2265"/>
                </a:lnTo>
                <a:lnTo>
                  <a:pt x="1173" y="2267"/>
                </a:lnTo>
                <a:lnTo>
                  <a:pt x="1217" y="2267"/>
                </a:lnTo>
                <a:lnTo>
                  <a:pt x="1261" y="2264"/>
                </a:lnTo>
                <a:lnTo>
                  <a:pt x="1305" y="2261"/>
                </a:lnTo>
                <a:lnTo>
                  <a:pt x="1349" y="2255"/>
                </a:lnTo>
                <a:lnTo>
                  <a:pt x="1392" y="2248"/>
                </a:lnTo>
                <a:lnTo>
                  <a:pt x="1436" y="2238"/>
                </a:lnTo>
                <a:lnTo>
                  <a:pt x="1479" y="2227"/>
                </a:lnTo>
                <a:lnTo>
                  <a:pt x="1522" y="2215"/>
                </a:lnTo>
                <a:lnTo>
                  <a:pt x="1565" y="2200"/>
                </a:lnTo>
                <a:lnTo>
                  <a:pt x="1607" y="2183"/>
                </a:lnTo>
                <a:lnTo>
                  <a:pt x="1649" y="2165"/>
                </a:lnTo>
                <a:lnTo>
                  <a:pt x="1691" y="2145"/>
                </a:lnTo>
                <a:lnTo>
                  <a:pt x="1731" y="2122"/>
                </a:lnTo>
                <a:lnTo>
                  <a:pt x="1711" y="2140"/>
                </a:lnTo>
                <a:lnTo>
                  <a:pt x="1690" y="2158"/>
                </a:lnTo>
                <a:lnTo>
                  <a:pt x="1669" y="2176"/>
                </a:lnTo>
                <a:lnTo>
                  <a:pt x="1648" y="2193"/>
                </a:lnTo>
                <a:lnTo>
                  <a:pt x="1626" y="2210"/>
                </a:lnTo>
                <a:lnTo>
                  <a:pt x="1604" y="2226"/>
                </a:lnTo>
                <a:lnTo>
                  <a:pt x="1582" y="2242"/>
                </a:lnTo>
                <a:lnTo>
                  <a:pt x="1560" y="2258"/>
                </a:lnTo>
                <a:lnTo>
                  <a:pt x="1537" y="2274"/>
                </a:lnTo>
                <a:lnTo>
                  <a:pt x="1514" y="2289"/>
                </a:lnTo>
                <a:lnTo>
                  <a:pt x="1491" y="2304"/>
                </a:lnTo>
                <a:lnTo>
                  <a:pt x="1468" y="2318"/>
                </a:lnTo>
                <a:lnTo>
                  <a:pt x="1444" y="2333"/>
                </a:lnTo>
                <a:lnTo>
                  <a:pt x="1420" y="2346"/>
                </a:lnTo>
                <a:lnTo>
                  <a:pt x="1396" y="2360"/>
                </a:lnTo>
                <a:lnTo>
                  <a:pt x="1372" y="2374"/>
                </a:lnTo>
                <a:lnTo>
                  <a:pt x="1313" y="2380"/>
                </a:lnTo>
                <a:lnTo>
                  <a:pt x="1254" y="2385"/>
                </a:lnTo>
                <a:lnTo>
                  <a:pt x="1196" y="2386"/>
                </a:lnTo>
                <a:lnTo>
                  <a:pt x="1137" y="2385"/>
                </a:lnTo>
                <a:lnTo>
                  <a:pt x="1080" y="2380"/>
                </a:lnTo>
                <a:lnTo>
                  <a:pt x="1023" y="2374"/>
                </a:lnTo>
                <a:lnTo>
                  <a:pt x="967" y="2364"/>
                </a:lnTo>
                <a:lnTo>
                  <a:pt x="911" y="2352"/>
                </a:lnTo>
                <a:lnTo>
                  <a:pt x="857" y="2337"/>
                </a:lnTo>
                <a:lnTo>
                  <a:pt x="804" y="2321"/>
                </a:lnTo>
                <a:lnTo>
                  <a:pt x="752" y="2301"/>
                </a:lnTo>
                <a:lnTo>
                  <a:pt x="700" y="2279"/>
                </a:lnTo>
                <a:lnTo>
                  <a:pt x="650" y="2254"/>
                </a:lnTo>
                <a:lnTo>
                  <a:pt x="601" y="2228"/>
                </a:lnTo>
                <a:lnTo>
                  <a:pt x="553" y="2199"/>
                </a:lnTo>
                <a:lnTo>
                  <a:pt x="507" y="2169"/>
                </a:lnTo>
                <a:lnTo>
                  <a:pt x="462" y="2136"/>
                </a:lnTo>
                <a:lnTo>
                  <a:pt x="419" y="2101"/>
                </a:lnTo>
                <a:lnTo>
                  <a:pt x="378" y="2064"/>
                </a:lnTo>
                <a:lnTo>
                  <a:pt x="338" y="2025"/>
                </a:lnTo>
                <a:lnTo>
                  <a:pt x="300" y="1984"/>
                </a:lnTo>
                <a:lnTo>
                  <a:pt x="265" y="1942"/>
                </a:lnTo>
                <a:lnTo>
                  <a:pt x="230" y="1897"/>
                </a:lnTo>
                <a:lnTo>
                  <a:pt x="198" y="1851"/>
                </a:lnTo>
                <a:lnTo>
                  <a:pt x="168" y="1804"/>
                </a:lnTo>
                <a:lnTo>
                  <a:pt x="140" y="1755"/>
                </a:lnTo>
                <a:lnTo>
                  <a:pt x="115" y="1704"/>
                </a:lnTo>
                <a:lnTo>
                  <a:pt x="91" y="1652"/>
                </a:lnTo>
                <a:lnTo>
                  <a:pt x="71" y="1598"/>
                </a:lnTo>
                <a:lnTo>
                  <a:pt x="52" y="1543"/>
                </a:lnTo>
                <a:lnTo>
                  <a:pt x="37" y="1486"/>
                </a:lnTo>
                <a:lnTo>
                  <a:pt x="24" y="1429"/>
                </a:lnTo>
                <a:lnTo>
                  <a:pt x="13" y="1371"/>
                </a:lnTo>
                <a:lnTo>
                  <a:pt x="6" y="1313"/>
                </a:lnTo>
                <a:lnTo>
                  <a:pt x="2" y="1255"/>
                </a:lnTo>
                <a:lnTo>
                  <a:pt x="0" y="1197"/>
                </a:lnTo>
                <a:lnTo>
                  <a:pt x="1" y="1140"/>
                </a:lnTo>
                <a:lnTo>
                  <a:pt x="5" y="1083"/>
                </a:lnTo>
                <a:lnTo>
                  <a:pt x="12" y="1027"/>
                </a:lnTo>
                <a:lnTo>
                  <a:pt x="21" y="972"/>
                </a:lnTo>
                <a:lnTo>
                  <a:pt x="32" y="917"/>
                </a:lnTo>
                <a:lnTo>
                  <a:pt x="47" y="863"/>
                </a:lnTo>
                <a:lnTo>
                  <a:pt x="63" y="810"/>
                </a:lnTo>
                <a:lnTo>
                  <a:pt x="82" y="757"/>
                </a:lnTo>
                <a:lnTo>
                  <a:pt x="104" y="706"/>
                </a:lnTo>
                <a:lnTo>
                  <a:pt x="128" y="656"/>
                </a:lnTo>
                <a:lnTo>
                  <a:pt x="154" y="607"/>
                </a:lnTo>
                <a:lnTo>
                  <a:pt x="182" y="560"/>
                </a:lnTo>
                <a:lnTo>
                  <a:pt x="212" y="514"/>
                </a:lnTo>
                <a:lnTo>
                  <a:pt x="245" y="469"/>
                </a:lnTo>
                <a:lnTo>
                  <a:pt x="279" y="426"/>
                </a:lnTo>
                <a:lnTo>
                  <a:pt x="316" y="384"/>
                </a:lnTo>
                <a:lnTo>
                  <a:pt x="355" y="344"/>
                </a:lnTo>
                <a:lnTo>
                  <a:pt x="395" y="305"/>
                </a:lnTo>
                <a:lnTo>
                  <a:pt x="438" y="269"/>
                </a:lnTo>
                <a:lnTo>
                  <a:pt x="482" y="235"/>
                </a:lnTo>
                <a:lnTo>
                  <a:pt x="528" y="202"/>
                </a:lnTo>
                <a:lnTo>
                  <a:pt x="575" y="172"/>
                </a:lnTo>
                <a:lnTo>
                  <a:pt x="625" y="143"/>
                </a:lnTo>
                <a:lnTo>
                  <a:pt x="676" y="117"/>
                </a:lnTo>
                <a:lnTo>
                  <a:pt x="728" y="94"/>
                </a:lnTo>
                <a:lnTo>
                  <a:pt x="782" y="73"/>
                </a:lnTo>
                <a:lnTo>
                  <a:pt x="837" y="54"/>
                </a:lnTo>
                <a:lnTo>
                  <a:pt x="894" y="37"/>
                </a:lnTo>
                <a:lnTo>
                  <a:pt x="952" y="24"/>
                </a:lnTo>
                <a:lnTo>
                  <a:pt x="1009" y="13"/>
                </a:lnTo>
                <a:lnTo>
                  <a:pt x="1067" y="6"/>
                </a:lnTo>
                <a:lnTo>
                  <a:pt x="1124" y="1"/>
                </a:lnTo>
                <a:lnTo>
                  <a:pt x="1182" y="0"/>
                </a:lnTo>
                <a:lnTo>
                  <a:pt x="1239" y="0"/>
                </a:lnTo>
                <a:lnTo>
                  <a:pt x="1295" y="4"/>
                </a:lnTo>
                <a:lnTo>
                  <a:pt x="1351" y="9"/>
                </a:lnTo>
                <a:lnTo>
                  <a:pt x="1406" y="18"/>
                </a:lnTo>
                <a:lnTo>
                  <a:pt x="1461" y="29"/>
                </a:lnTo>
                <a:lnTo>
                  <a:pt x="1515" y="43"/>
                </a:lnTo>
                <a:lnTo>
                  <a:pt x="1568" y="59"/>
                </a:lnTo>
                <a:lnTo>
                  <a:pt x="1621" y="78"/>
                </a:lnTo>
                <a:lnTo>
                  <a:pt x="1672" y="98"/>
                </a:lnTo>
                <a:lnTo>
                  <a:pt x="1722" y="122"/>
                </a:lnTo>
                <a:lnTo>
                  <a:pt x="1771" y="147"/>
                </a:lnTo>
                <a:lnTo>
                  <a:pt x="1818" y="175"/>
                </a:lnTo>
                <a:lnTo>
                  <a:pt x="1865" y="205"/>
                </a:lnTo>
                <a:lnTo>
                  <a:pt x="1910" y="237"/>
                </a:lnTo>
                <a:lnTo>
                  <a:pt x="1953" y="271"/>
                </a:lnTo>
                <a:lnTo>
                  <a:pt x="1995" y="307"/>
                </a:lnTo>
                <a:lnTo>
                  <a:pt x="2036" y="345"/>
                </a:lnTo>
                <a:lnTo>
                  <a:pt x="2075" y="385"/>
                </a:lnTo>
                <a:lnTo>
                  <a:pt x="2112" y="427"/>
                </a:lnTo>
                <a:lnTo>
                  <a:pt x="2146" y="470"/>
                </a:lnTo>
                <a:lnTo>
                  <a:pt x="2179" y="516"/>
                </a:lnTo>
                <a:lnTo>
                  <a:pt x="2210" y="563"/>
                </a:lnTo>
                <a:lnTo>
                  <a:pt x="2239" y="612"/>
                </a:lnTo>
                <a:lnTo>
                  <a:pt x="2265" y="662"/>
                </a:lnTo>
                <a:lnTo>
                  <a:pt x="2289" y="715"/>
                </a:lnTo>
                <a:lnTo>
                  <a:pt x="2311" y="768"/>
                </a:lnTo>
                <a:lnTo>
                  <a:pt x="2330" y="823"/>
                </a:lnTo>
              </a:path>
            </a:pathLst>
          </a:custGeom>
          <a:solidFill>
            <a:srgbClr val="88DD9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Freeform 15"/>
          <p:cNvSpPr>
            <a:spLocks/>
          </p:cNvSpPr>
          <p:nvPr/>
        </p:nvSpPr>
        <p:spPr bwMode="auto">
          <a:xfrm>
            <a:off x="3967163" y="2343150"/>
            <a:ext cx="3411537" cy="3411538"/>
          </a:xfrm>
          <a:custGeom>
            <a:avLst/>
            <a:gdLst>
              <a:gd name="T0" fmla="*/ 3189287 w 2149"/>
              <a:gd name="T1" fmla="*/ 1400175 h 2149"/>
              <a:gd name="T2" fmla="*/ 3070225 w 2149"/>
              <a:gd name="T3" fmla="*/ 1049338 h 2149"/>
              <a:gd name="T4" fmla="*/ 2873375 w 2149"/>
              <a:gd name="T5" fmla="*/ 741363 h 2149"/>
              <a:gd name="T6" fmla="*/ 2611437 w 2149"/>
              <a:gd name="T7" fmla="*/ 490538 h 2149"/>
              <a:gd name="T8" fmla="*/ 2293937 w 2149"/>
              <a:gd name="T9" fmla="*/ 309563 h 2149"/>
              <a:gd name="T10" fmla="*/ 1935162 w 2149"/>
              <a:gd name="T11" fmla="*/ 207963 h 2149"/>
              <a:gd name="T12" fmla="*/ 1549400 w 2149"/>
              <a:gd name="T13" fmla="*/ 198438 h 2149"/>
              <a:gd name="T14" fmla="*/ 1184275 w 2149"/>
              <a:gd name="T15" fmla="*/ 282575 h 2149"/>
              <a:gd name="T16" fmla="*/ 857250 w 2149"/>
              <a:gd name="T17" fmla="*/ 449263 h 2149"/>
              <a:gd name="T18" fmla="*/ 584200 w 2149"/>
              <a:gd name="T19" fmla="*/ 685800 h 2149"/>
              <a:gd name="T20" fmla="*/ 373062 w 2149"/>
              <a:gd name="T21" fmla="*/ 982663 h 2149"/>
              <a:gd name="T22" fmla="*/ 236537 w 2149"/>
              <a:gd name="T23" fmla="*/ 1327150 h 2149"/>
              <a:gd name="T24" fmla="*/ 188912 w 2149"/>
              <a:gd name="T25" fmla="*/ 1704975 h 2149"/>
              <a:gd name="T26" fmla="*/ 236537 w 2149"/>
              <a:gd name="T27" fmla="*/ 2084388 h 2149"/>
              <a:gd name="T28" fmla="*/ 373062 w 2149"/>
              <a:gd name="T29" fmla="*/ 2427288 h 2149"/>
              <a:gd name="T30" fmla="*/ 584200 w 2149"/>
              <a:gd name="T31" fmla="*/ 2724150 h 2149"/>
              <a:gd name="T32" fmla="*/ 857250 w 2149"/>
              <a:gd name="T33" fmla="*/ 2960688 h 2149"/>
              <a:gd name="T34" fmla="*/ 1184275 w 2149"/>
              <a:gd name="T35" fmla="*/ 3127375 h 2149"/>
              <a:gd name="T36" fmla="*/ 1549400 w 2149"/>
              <a:gd name="T37" fmla="*/ 3211513 h 2149"/>
              <a:gd name="T38" fmla="*/ 1935162 w 2149"/>
              <a:gd name="T39" fmla="*/ 3203575 h 2149"/>
              <a:gd name="T40" fmla="*/ 2293937 w 2149"/>
              <a:gd name="T41" fmla="*/ 3100388 h 2149"/>
              <a:gd name="T42" fmla="*/ 2611437 w 2149"/>
              <a:gd name="T43" fmla="*/ 2919413 h 2149"/>
              <a:gd name="T44" fmla="*/ 2873375 w 2149"/>
              <a:gd name="T45" fmla="*/ 2668588 h 2149"/>
              <a:gd name="T46" fmla="*/ 3070225 w 2149"/>
              <a:gd name="T47" fmla="*/ 2362200 h 2149"/>
              <a:gd name="T48" fmla="*/ 3189287 w 2149"/>
              <a:gd name="T49" fmla="*/ 2009775 h 2149"/>
              <a:gd name="T50" fmla="*/ 2557462 w 2149"/>
              <a:gd name="T51" fmla="*/ 3179763 h 2149"/>
              <a:gd name="T52" fmla="*/ 2738437 w 2149"/>
              <a:gd name="T53" fmla="*/ 3003550 h 2149"/>
              <a:gd name="T54" fmla="*/ 2903537 w 2149"/>
              <a:gd name="T55" fmla="*/ 2813050 h 2149"/>
              <a:gd name="T56" fmla="*/ 3051175 w 2149"/>
              <a:gd name="T57" fmla="*/ 2606675 h 2149"/>
              <a:gd name="T58" fmla="*/ 3179762 w 2149"/>
              <a:gd name="T59" fmla="*/ 2389188 h 2149"/>
              <a:gd name="T60" fmla="*/ 3289300 w 2149"/>
              <a:gd name="T61" fmla="*/ 2160588 h 2149"/>
              <a:gd name="T62" fmla="*/ 3376612 w 2149"/>
              <a:gd name="T63" fmla="*/ 1920875 h 2149"/>
              <a:gd name="T64" fmla="*/ 3406775 w 2149"/>
              <a:gd name="T65" fmla="*/ 1603375 h 2149"/>
              <a:gd name="T66" fmla="*/ 3348037 w 2149"/>
              <a:gd name="T67" fmla="*/ 1254125 h 2149"/>
              <a:gd name="T68" fmla="*/ 3222625 w 2149"/>
              <a:gd name="T69" fmla="*/ 927100 h 2149"/>
              <a:gd name="T70" fmla="*/ 3033712 w 2149"/>
              <a:gd name="T71" fmla="*/ 636588 h 2149"/>
              <a:gd name="T72" fmla="*/ 2789237 w 2149"/>
              <a:gd name="T73" fmla="*/ 388938 h 2149"/>
              <a:gd name="T74" fmla="*/ 2495550 w 2149"/>
              <a:gd name="T75" fmla="*/ 193675 h 2149"/>
              <a:gd name="T76" fmla="*/ 2159000 w 2149"/>
              <a:gd name="T77" fmla="*/ 61913 h 2149"/>
              <a:gd name="T78" fmla="*/ 1806575 w 2149"/>
              <a:gd name="T79" fmla="*/ 3175 h 2149"/>
              <a:gd name="T80" fmla="*/ 1455737 w 2149"/>
              <a:gd name="T81" fmla="*/ 19050 h 2149"/>
              <a:gd name="T82" fmla="*/ 1120775 w 2149"/>
              <a:gd name="T83" fmla="*/ 103188 h 2149"/>
              <a:gd name="T84" fmla="*/ 808037 w 2149"/>
              <a:gd name="T85" fmla="*/ 255588 h 2149"/>
              <a:gd name="T86" fmla="*/ 530225 w 2149"/>
              <a:gd name="T87" fmla="*/ 468313 h 2149"/>
              <a:gd name="T88" fmla="*/ 298450 w 2149"/>
              <a:gd name="T89" fmla="*/ 739775 h 2149"/>
              <a:gd name="T90" fmla="*/ 127000 w 2149"/>
              <a:gd name="T91" fmla="*/ 1057275 h 2149"/>
              <a:gd name="T92" fmla="*/ 26987 w 2149"/>
              <a:gd name="T93" fmla="*/ 1397000 h 2149"/>
              <a:gd name="T94" fmla="*/ 0 w 2149"/>
              <a:gd name="T95" fmla="*/ 1743075 h 2149"/>
              <a:gd name="T96" fmla="*/ 42862 w 2149"/>
              <a:gd name="T97" fmla="*/ 2085975 h 2149"/>
              <a:gd name="T98" fmla="*/ 153987 w 2149"/>
              <a:gd name="T99" fmla="*/ 2417763 h 2149"/>
              <a:gd name="T100" fmla="*/ 334962 w 2149"/>
              <a:gd name="T101" fmla="*/ 2720975 h 2149"/>
              <a:gd name="T102" fmla="*/ 581025 w 2149"/>
              <a:gd name="T103" fmla="*/ 2987675 h 2149"/>
              <a:gd name="T104" fmla="*/ 871537 w 2149"/>
              <a:gd name="T105" fmla="*/ 3192463 h 2149"/>
              <a:gd name="T106" fmla="*/ 1192212 w 2149"/>
              <a:gd name="T107" fmla="*/ 3330575 h 2149"/>
              <a:gd name="T108" fmla="*/ 1531937 w 2149"/>
              <a:gd name="T109" fmla="*/ 3400425 h 2149"/>
              <a:gd name="T110" fmla="*/ 1881187 w 2149"/>
              <a:gd name="T111" fmla="*/ 3400425 h 2149"/>
              <a:gd name="T112" fmla="*/ 2225675 w 2149"/>
              <a:gd name="T113" fmla="*/ 3327400 h 2149"/>
              <a:gd name="T114" fmla="*/ 2557462 w 2149"/>
              <a:gd name="T115" fmla="*/ 3179763 h 2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49" h="2149">
                <a:moveTo>
                  <a:pt x="2028" y="1074"/>
                </a:moveTo>
                <a:lnTo>
                  <a:pt x="2027" y="1025"/>
                </a:lnTo>
                <a:lnTo>
                  <a:pt x="2023" y="976"/>
                </a:lnTo>
                <a:lnTo>
                  <a:pt x="2017" y="929"/>
                </a:lnTo>
                <a:lnTo>
                  <a:pt x="2009" y="882"/>
                </a:lnTo>
                <a:lnTo>
                  <a:pt x="1998" y="836"/>
                </a:lnTo>
                <a:lnTo>
                  <a:pt x="1985" y="791"/>
                </a:lnTo>
                <a:lnTo>
                  <a:pt x="1970" y="746"/>
                </a:lnTo>
                <a:lnTo>
                  <a:pt x="1953" y="703"/>
                </a:lnTo>
                <a:lnTo>
                  <a:pt x="1934" y="661"/>
                </a:lnTo>
                <a:lnTo>
                  <a:pt x="1913" y="619"/>
                </a:lnTo>
                <a:lnTo>
                  <a:pt x="1890" y="580"/>
                </a:lnTo>
                <a:lnTo>
                  <a:pt x="1865" y="541"/>
                </a:lnTo>
                <a:lnTo>
                  <a:pt x="1839" y="503"/>
                </a:lnTo>
                <a:lnTo>
                  <a:pt x="1810" y="467"/>
                </a:lnTo>
                <a:lnTo>
                  <a:pt x="1780" y="432"/>
                </a:lnTo>
                <a:lnTo>
                  <a:pt x="1749" y="399"/>
                </a:lnTo>
                <a:lnTo>
                  <a:pt x="1716" y="368"/>
                </a:lnTo>
                <a:lnTo>
                  <a:pt x="1681" y="338"/>
                </a:lnTo>
                <a:lnTo>
                  <a:pt x="1645" y="309"/>
                </a:lnTo>
                <a:lnTo>
                  <a:pt x="1607" y="283"/>
                </a:lnTo>
                <a:lnTo>
                  <a:pt x="1568" y="258"/>
                </a:lnTo>
                <a:lnTo>
                  <a:pt x="1529" y="235"/>
                </a:lnTo>
                <a:lnTo>
                  <a:pt x="1487" y="214"/>
                </a:lnTo>
                <a:lnTo>
                  <a:pt x="1445" y="195"/>
                </a:lnTo>
                <a:lnTo>
                  <a:pt x="1402" y="178"/>
                </a:lnTo>
                <a:lnTo>
                  <a:pt x="1357" y="163"/>
                </a:lnTo>
                <a:lnTo>
                  <a:pt x="1312" y="150"/>
                </a:lnTo>
                <a:lnTo>
                  <a:pt x="1266" y="139"/>
                </a:lnTo>
                <a:lnTo>
                  <a:pt x="1219" y="131"/>
                </a:lnTo>
                <a:lnTo>
                  <a:pt x="1172" y="125"/>
                </a:lnTo>
                <a:lnTo>
                  <a:pt x="1123" y="121"/>
                </a:lnTo>
                <a:lnTo>
                  <a:pt x="1074" y="120"/>
                </a:lnTo>
                <a:lnTo>
                  <a:pt x="1025" y="121"/>
                </a:lnTo>
                <a:lnTo>
                  <a:pt x="976" y="125"/>
                </a:lnTo>
                <a:lnTo>
                  <a:pt x="928" y="131"/>
                </a:lnTo>
                <a:lnTo>
                  <a:pt x="882" y="139"/>
                </a:lnTo>
                <a:lnTo>
                  <a:pt x="835" y="150"/>
                </a:lnTo>
                <a:lnTo>
                  <a:pt x="790" y="163"/>
                </a:lnTo>
                <a:lnTo>
                  <a:pt x="746" y="178"/>
                </a:lnTo>
                <a:lnTo>
                  <a:pt x="702" y="195"/>
                </a:lnTo>
                <a:lnTo>
                  <a:pt x="660" y="214"/>
                </a:lnTo>
                <a:lnTo>
                  <a:pt x="619" y="235"/>
                </a:lnTo>
                <a:lnTo>
                  <a:pt x="579" y="258"/>
                </a:lnTo>
                <a:lnTo>
                  <a:pt x="540" y="283"/>
                </a:lnTo>
                <a:lnTo>
                  <a:pt x="503" y="309"/>
                </a:lnTo>
                <a:lnTo>
                  <a:pt x="467" y="338"/>
                </a:lnTo>
                <a:lnTo>
                  <a:pt x="432" y="368"/>
                </a:lnTo>
                <a:lnTo>
                  <a:pt x="399" y="399"/>
                </a:lnTo>
                <a:lnTo>
                  <a:pt x="368" y="432"/>
                </a:lnTo>
                <a:lnTo>
                  <a:pt x="337" y="467"/>
                </a:lnTo>
                <a:lnTo>
                  <a:pt x="309" y="503"/>
                </a:lnTo>
                <a:lnTo>
                  <a:pt x="283" y="541"/>
                </a:lnTo>
                <a:lnTo>
                  <a:pt x="258" y="580"/>
                </a:lnTo>
                <a:lnTo>
                  <a:pt x="235" y="619"/>
                </a:lnTo>
                <a:lnTo>
                  <a:pt x="214" y="661"/>
                </a:lnTo>
                <a:lnTo>
                  <a:pt x="195" y="703"/>
                </a:lnTo>
                <a:lnTo>
                  <a:pt x="177" y="746"/>
                </a:lnTo>
                <a:lnTo>
                  <a:pt x="162" y="791"/>
                </a:lnTo>
                <a:lnTo>
                  <a:pt x="149" y="836"/>
                </a:lnTo>
                <a:lnTo>
                  <a:pt x="139" y="882"/>
                </a:lnTo>
                <a:lnTo>
                  <a:pt x="130" y="929"/>
                </a:lnTo>
                <a:lnTo>
                  <a:pt x="124" y="976"/>
                </a:lnTo>
                <a:lnTo>
                  <a:pt x="120" y="1025"/>
                </a:lnTo>
                <a:lnTo>
                  <a:pt x="119" y="1074"/>
                </a:lnTo>
                <a:lnTo>
                  <a:pt x="120" y="1123"/>
                </a:lnTo>
                <a:lnTo>
                  <a:pt x="124" y="1172"/>
                </a:lnTo>
                <a:lnTo>
                  <a:pt x="130" y="1220"/>
                </a:lnTo>
                <a:lnTo>
                  <a:pt x="139" y="1266"/>
                </a:lnTo>
                <a:lnTo>
                  <a:pt x="149" y="1313"/>
                </a:lnTo>
                <a:lnTo>
                  <a:pt x="162" y="1358"/>
                </a:lnTo>
                <a:lnTo>
                  <a:pt x="177" y="1402"/>
                </a:lnTo>
                <a:lnTo>
                  <a:pt x="195" y="1446"/>
                </a:lnTo>
                <a:lnTo>
                  <a:pt x="214" y="1488"/>
                </a:lnTo>
                <a:lnTo>
                  <a:pt x="235" y="1529"/>
                </a:lnTo>
                <a:lnTo>
                  <a:pt x="258" y="1569"/>
                </a:lnTo>
                <a:lnTo>
                  <a:pt x="283" y="1608"/>
                </a:lnTo>
                <a:lnTo>
                  <a:pt x="309" y="1645"/>
                </a:lnTo>
                <a:lnTo>
                  <a:pt x="337" y="1681"/>
                </a:lnTo>
                <a:lnTo>
                  <a:pt x="368" y="1716"/>
                </a:lnTo>
                <a:lnTo>
                  <a:pt x="399" y="1749"/>
                </a:lnTo>
                <a:lnTo>
                  <a:pt x="432" y="1780"/>
                </a:lnTo>
                <a:lnTo>
                  <a:pt x="467" y="1811"/>
                </a:lnTo>
                <a:lnTo>
                  <a:pt x="503" y="1839"/>
                </a:lnTo>
                <a:lnTo>
                  <a:pt x="540" y="1865"/>
                </a:lnTo>
                <a:lnTo>
                  <a:pt x="579" y="1890"/>
                </a:lnTo>
                <a:lnTo>
                  <a:pt x="619" y="1913"/>
                </a:lnTo>
                <a:lnTo>
                  <a:pt x="660" y="1934"/>
                </a:lnTo>
                <a:lnTo>
                  <a:pt x="702" y="1953"/>
                </a:lnTo>
                <a:lnTo>
                  <a:pt x="746" y="1970"/>
                </a:lnTo>
                <a:lnTo>
                  <a:pt x="790" y="1985"/>
                </a:lnTo>
                <a:lnTo>
                  <a:pt x="835" y="1999"/>
                </a:lnTo>
                <a:lnTo>
                  <a:pt x="882" y="2009"/>
                </a:lnTo>
                <a:lnTo>
                  <a:pt x="928" y="2018"/>
                </a:lnTo>
                <a:lnTo>
                  <a:pt x="976" y="2023"/>
                </a:lnTo>
                <a:lnTo>
                  <a:pt x="1025" y="2027"/>
                </a:lnTo>
                <a:lnTo>
                  <a:pt x="1074" y="2029"/>
                </a:lnTo>
                <a:lnTo>
                  <a:pt x="1123" y="2027"/>
                </a:lnTo>
                <a:lnTo>
                  <a:pt x="1172" y="2023"/>
                </a:lnTo>
                <a:lnTo>
                  <a:pt x="1219" y="2018"/>
                </a:lnTo>
                <a:lnTo>
                  <a:pt x="1266" y="2009"/>
                </a:lnTo>
                <a:lnTo>
                  <a:pt x="1312" y="1999"/>
                </a:lnTo>
                <a:lnTo>
                  <a:pt x="1357" y="1985"/>
                </a:lnTo>
                <a:lnTo>
                  <a:pt x="1402" y="1970"/>
                </a:lnTo>
                <a:lnTo>
                  <a:pt x="1445" y="1953"/>
                </a:lnTo>
                <a:lnTo>
                  <a:pt x="1487" y="1934"/>
                </a:lnTo>
                <a:lnTo>
                  <a:pt x="1529" y="1913"/>
                </a:lnTo>
                <a:lnTo>
                  <a:pt x="1568" y="1890"/>
                </a:lnTo>
                <a:lnTo>
                  <a:pt x="1607" y="1865"/>
                </a:lnTo>
                <a:lnTo>
                  <a:pt x="1645" y="1839"/>
                </a:lnTo>
                <a:lnTo>
                  <a:pt x="1681" y="1811"/>
                </a:lnTo>
                <a:lnTo>
                  <a:pt x="1716" y="1780"/>
                </a:lnTo>
                <a:lnTo>
                  <a:pt x="1749" y="1749"/>
                </a:lnTo>
                <a:lnTo>
                  <a:pt x="1780" y="1716"/>
                </a:lnTo>
                <a:lnTo>
                  <a:pt x="1810" y="1681"/>
                </a:lnTo>
                <a:lnTo>
                  <a:pt x="1839" y="1645"/>
                </a:lnTo>
                <a:lnTo>
                  <a:pt x="1865" y="1608"/>
                </a:lnTo>
                <a:lnTo>
                  <a:pt x="1890" y="1569"/>
                </a:lnTo>
                <a:lnTo>
                  <a:pt x="1913" y="1529"/>
                </a:lnTo>
                <a:lnTo>
                  <a:pt x="1934" y="1488"/>
                </a:lnTo>
                <a:lnTo>
                  <a:pt x="1953" y="1446"/>
                </a:lnTo>
                <a:lnTo>
                  <a:pt x="1970" y="1402"/>
                </a:lnTo>
                <a:lnTo>
                  <a:pt x="1985" y="1358"/>
                </a:lnTo>
                <a:lnTo>
                  <a:pt x="1998" y="1313"/>
                </a:lnTo>
                <a:lnTo>
                  <a:pt x="2009" y="1266"/>
                </a:lnTo>
                <a:lnTo>
                  <a:pt x="2017" y="1220"/>
                </a:lnTo>
                <a:lnTo>
                  <a:pt x="2023" y="1172"/>
                </a:lnTo>
                <a:lnTo>
                  <a:pt x="2027" y="1123"/>
                </a:lnTo>
                <a:lnTo>
                  <a:pt x="2028" y="1074"/>
                </a:lnTo>
                <a:lnTo>
                  <a:pt x="1611" y="2003"/>
                </a:lnTo>
                <a:lnTo>
                  <a:pt x="1635" y="1982"/>
                </a:lnTo>
                <a:lnTo>
                  <a:pt x="1658" y="1960"/>
                </a:lnTo>
                <a:lnTo>
                  <a:pt x="1681" y="1938"/>
                </a:lnTo>
                <a:lnTo>
                  <a:pt x="1703" y="1915"/>
                </a:lnTo>
                <a:lnTo>
                  <a:pt x="1725" y="1892"/>
                </a:lnTo>
                <a:lnTo>
                  <a:pt x="1747" y="1869"/>
                </a:lnTo>
                <a:lnTo>
                  <a:pt x="1768" y="1845"/>
                </a:lnTo>
                <a:lnTo>
                  <a:pt x="1789" y="1820"/>
                </a:lnTo>
                <a:lnTo>
                  <a:pt x="1809" y="1796"/>
                </a:lnTo>
                <a:lnTo>
                  <a:pt x="1829" y="1772"/>
                </a:lnTo>
                <a:lnTo>
                  <a:pt x="1848" y="1746"/>
                </a:lnTo>
                <a:lnTo>
                  <a:pt x="1868" y="1721"/>
                </a:lnTo>
                <a:lnTo>
                  <a:pt x="1886" y="1695"/>
                </a:lnTo>
                <a:lnTo>
                  <a:pt x="1904" y="1669"/>
                </a:lnTo>
                <a:lnTo>
                  <a:pt x="1922" y="1642"/>
                </a:lnTo>
                <a:lnTo>
                  <a:pt x="1939" y="1615"/>
                </a:lnTo>
                <a:lnTo>
                  <a:pt x="1956" y="1588"/>
                </a:lnTo>
                <a:lnTo>
                  <a:pt x="1972" y="1561"/>
                </a:lnTo>
                <a:lnTo>
                  <a:pt x="1988" y="1533"/>
                </a:lnTo>
                <a:lnTo>
                  <a:pt x="2003" y="1505"/>
                </a:lnTo>
                <a:lnTo>
                  <a:pt x="2018" y="1477"/>
                </a:lnTo>
                <a:lnTo>
                  <a:pt x="2032" y="1448"/>
                </a:lnTo>
                <a:lnTo>
                  <a:pt x="2046" y="1420"/>
                </a:lnTo>
                <a:lnTo>
                  <a:pt x="2059" y="1390"/>
                </a:lnTo>
                <a:lnTo>
                  <a:pt x="2072" y="1361"/>
                </a:lnTo>
                <a:lnTo>
                  <a:pt x="2084" y="1331"/>
                </a:lnTo>
                <a:lnTo>
                  <a:pt x="2096" y="1301"/>
                </a:lnTo>
                <a:lnTo>
                  <a:pt x="2107" y="1271"/>
                </a:lnTo>
                <a:lnTo>
                  <a:pt x="2118" y="1241"/>
                </a:lnTo>
                <a:lnTo>
                  <a:pt x="2127" y="1210"/>
                </a:lnTo>
                <a:lnTo>
                  <a:pt x="2137" y="1179"/>
                </a:lnTo>
                <a:lnTo>
                  <a:pt x="2146" y="1148"/>
                </a:lnTo>
                <a:lnTo>
                  <a:pt x="2148" y="1102"/>
                </a:lnTo>
                <a:lnTo>
                  <a:pt x="2148" y="1056"/>
                </a:lnTo>
                <a:lnTo>
                  <a:pt x="2146" y="1010"/>
                </a:lnTo>
                <a:lnTo>
                  <a:pt x="2142" y="965"/>
                </a:lnTo>
                <a:lnTo>
                  <a:pt x="2137" y="921"/>
                </a:lnTo>
                <a:lnTo>
                  <a:pt x="2130" y="876"/>
                </a:lnTo>
                <a:lnTo>
                  <a:pt x="2120" y="833"/>
                </a:lnTo>
                <a:lnTo>
                  <a:pt x="2109" y="790"/>
                </a:lnTo>
                <a:lnTo>
                  <a:pt x="2097" y="747"/>
                </a:lnTo>
                <a:lnTo>
                  <a:pt x="2082" y="706"/>
                </a:lnTo>
                <a:lnTo>
                  <a:pt x="2066" y="664"/>
                </a:lnTo>
                <a:lnTo>
                  <a:pt x="2049" y="624"/>
                </a:lnTo>
                <a:lnTo>
                  <a:pt x="2030" y="584"/>
                </a:lnTo>
                <a:lnTo>
                  <a:pt x="2009" y="546"/>
                </a:lnTo>
                <a:lnTo>
                  <a:pt x="1986" y="508"/>
                </a:lnTo>
                <a:lnTo>
                  <a:pt x="1963" y="472"/>
                </a:lnTo>
                <a:lnTo>
                  <a:pt x="1938" y="435"/>
                </a:lnTo>
                <a:lnTo>
                  <a:pt x="1911" y="401"/>
                </a:lnTo>
                <a:lnTo>
                  <a:pt x="1882" y="368"/>
                </a:lnTo>
                <a:lnTo>
                  <a:pt x="1853" y="335"/>
                </a:lnTo>
                <a:lnTo>
                  <a:pt x="1822" y="304"/>
                </a:lnTo>
                <a:lnTo>
                  <a:pt x="1790" y="274"/>
                </a:lnTo>
                <a:lnTo>
                  <a:pt x="1757" y="245"/>
                </a:lnTo>
                <a:lnTo>
                  <a:pt x="1722" y="217"/>
                </a:lnTo>
                <a:lnTo>
                  <a:pt x="1686" y="192"/>
                </a:lnTo>
                <a:lnTo>
                  <a:pt x="1649" y="167"/>
                </a:lnTo>
                <a:lnTo>
                  <a:pt x="1611" y="144"/>
                </a:lnTo>
                <a:lnTo>
                  <a:pt x="1572" y="122"/>
                </a:lnTo>
                <a:lnTo>
                  <a:pt x="1531" y="102"/>
                </a:lnTo>
                <a:lnTo>
                  <a:pt x="1490" y="83"/>
                </a:lnTo>
                <a:lnTo>
                  <a:pt x="1448" y="67"/>
                </a:lnTo>
                <a:lnTo>
                  <a:pt x="1404" y="52"/>
                </a:lnTo>
                <a:lnTo>
                  <a:pt x="1360" y="39"/>
                </a:lnTo>
                <a:lnTo>
                  <a:pt x="1315" y="28"/>
                </a:lnTo>
                <a:lnTo>
                  <a:pt x="1271" y="18"/>
                </a:lnTo>
                <a:lnTo>
                  <a:pt x="1227" y="11"/>
                </a:lnTo>
                <a:lnTo>
                  <a:pt x="1182" y="5"/>
                </a:lnTo>
                <a:lnTo>
                  <a:pt x="1138" y="2"/>
                </a:lnTo>
                <a:lnTo>
                  <a:pt x="1093" y="0"/>
                </a:lnTo>
                <a:lnTo>
                  <a:pt x="1049" y="0"/>
                </a:lnTo>
                <a:lnTo>
                  <a:pt x="1005" y="2"/>
                </a:lnTo>
                <a:lnTo>
                  <a:pt x="961" y="6"/>
                </a:lnTo>
                <a:lnTo>
                  <a:pt x="917" y="12"/>
                </a:lnTo>
                <a:lnTo>
                  <a:pt x="874" y="19"/>
                </a:lnTo>
                <a:lnTo>
                  <a:pt x="831" y="28"/>
                </a:lnTo>
                <a:lnTo>
                  <a:pt x="789" y="39"/>
                </a:lnTo>
                <a:lnTo>
                  <a:pt x="747" y="51"/>
                </a:lnTo>
                <a:lnTo>
                  <a:pt x="706" y="65"/>
                </a:lnTo>
                <a:lnTo>
                  <a:pt x="665" y="81"/>
                </a:lnTo>
                <a:lnTo>
                  <a:pt x="625" y="98"/>
                </a:lnTo>
                <a:lnTo>
                  <a:pt x="586" y="117"/>
                </a:lnTo>
                <a:lnTo>
                  <a:pt x="546" y="138"/>
                </a:lnTo>
                <a:lnTo>
                  <a:pt x="509" y="161"/>
                </a:lnTo>
                <a:lnTo>
                  <a:pt x="472" y="185"/>
                </a:lnTo>
                <a:lnTo>
                  <a:pt x="436" y="210"/>
                </a:lnTo>
                <a:lnTo>
                  <a:pt x="401" y="237"/>
                </a:lnTo>
                <a:lnTo>
                  <a:pt x="367" y="265"/>
                </a:lnTo>
                <a:lnTo>
                  <a:pt x="334" y="295"/>
                </a:lnTo>
                <a:lnTo>
                  <a:pt x="303" y="327"/>
                </a:lnTo>
                <a:lnTo>
                  <a:pt x="272" y="359"/>
                </a:lnTo>
                <a:lnTo>
                  <a:pt x="243" y="394"/>
                </a:lnTo>
                <a:lnTo>
                  <a:pt x="215" y="430"/>
                </a:lnTo>
                <a:lnTo>
                  <a:pt x="188" y="466"/>
                </a:lnTo>
                <a:lnTo>
                  <a:pt x="163" y="505"/>
                </a:lnTo>
                <a:lnTo>
                  <a:pt x="139" y="545"/>
                </a:lnTo>
                <a:lnTo>
                  <a:pt x="118" y="585"/>
                </a:lnTo>
                <a:lnTo>
                  <a:pt x="98" y="625"/>
                </a:lnTo>
                <a:lnTo>
                  <a:pt x="80" y="666"/>
                </a:lnTo>
                <a:lnTo>
                  <a:pt x="63" y="708"/>
                </a:lnTo>
                <a:lnTo>
                  <a:pt x="49" y="751"/>
                </a:lnTo>
                <a:lnTo>
                  <a:pt x="37" y="794"/>
                </a:lnTo>
                <a:lnTo>
                  <a:pt x="26" y="837"/>
                </a:lnTo>
                <a:lnTo>
                  <a:pt x="17" y="880"/>
                </a:lnTo>
                <a:lnTo>
                  <a:pt x="10" y="923"/>
                </a:lnTo>
                <a:lnTo>
                  <a:pt x="5" y="967"/>
                </a:lnTo>
                <a:lnTo>
                  <a:pt x="1" y="1010"/>
                </a:lnTo>
                <a:lnTo>
                  <a:pt x="0" y="1054"/>
                </a:lnTo>
                <a:lnTo>
                  <a:pt x="0" y="1098"/>
                </a:lnTo>
                <a:lnTo>
                  <a:pt x="2" y="1142"/>
                </a:lnTo>
                <a:lnTo>
                  <a:pt x="5" y="1185"/>
                </a:lnTo>
                <a:lnTo>
                  <a:pt x="11" y="1229"/>
                </a:lnTo>
                <a:lnTo>
                  <a:pt x="18" y="1272"/>
                </a:lnTo>
                <a:lnTo>
                  <a:pt x="27" y="1314"/>
                </a:lnTo>
                <a:lnTo>
                  <a:pt x="38" y="1357"/>
                </a:lnTo>
                <a:lnTo>
                  <a:pt x="50" y="1399"/>
                </a:lnTo>
                <a:lnTo>
                  <a:pt x="64" y="1441"/>
                </a:lnTo>
                <a:lnTo>
                  <a:pt x="80" y="1482"/>
                </a:lnTo>
                <a:lnTo>
                  <a:pt x="97" y="1523"/>
                </a:lnTo>
                <a:lnTo>
                  <a:pt x="117" y="1562"/>
                </a:lnTo>
                <a:lnTo>
                  <a:pt x="138" y="1601"/>
                </a:lnTo>
                <a:lnTo>
                  <a:pt x="161" y="1640"/>
                </a:lnTo>
                <a:lnTo>
                  <a:pt x="185" y="1677"/>
                </a:lnTo>
                <a:lnTo>
                  <a:pt x="211" y="1714"/>
                </a:lnTo>
                <a:lnTo>
                  <a:pt x="239" y="1750"/>
                </a:lnTo>
                <a:lnTo>
                  <a:pt x="269" y="1785"/>
                </a:lnTo>
                <a:lnTo>
                  <a:pt x="300" y="1819"/>
                </a:lnTo>
                <a:lnTo>
                  <a:pt x="333" y="1851"/>
                </a:lnTo>
                <a:lnTo>
                  <a:pt x="366" y="1882"/>
                </a:lnTo>
                <a:lnTo>
                  <a:pt x="400" y="1911"/>
                </a:lnTo>
                <a:lnTo>
                  <a:pt x="436" y="1939"/>
                </a:lnTo>
                <a:lnTo>
                  <a:pt x="473" y="1965"/>
                </a:lnTo>
                <a:lnTo>
                  <a:pt x="510" y="1989"/>
                </a:lnTo>
                <a:lnTo>
                  <a:pt x="549" y="2011"/>
                </a:lnTo>
                <a:lnTo>
                  <a:pt x="588" y="2032"/>
                </a:lnTo>
                <a:lnTo>
                  <a:pt x="628" y="2051"/>
                </a:lnTo>
                <a:lnTo>
                  <a:pt x="668" y="2069"/>
                </a:lnTo>
                <a:lnTo>
                  <a:pt x="709" y="2084"/>
                </a:lnTo>
                <a:lnTo>
                  <a:pt x="751" y="2098"/>
                </a:lnTo>
                <a:lnTo>
                  <a:pt x="793" y="2111"/>
                </a:lnTo>
                <a:lnTo>
                  <a:pt x="835" y="2121"/>
                </a:lnTo>
                <a:lnTo>
                  <a:pt x="878" y="2130"/>
                </a:lnTo>
                <a:lnTo>
                  <a:pt x="921" y="2137"/>
                </a:lnTo>
                <a:lnTo>
                  <a:pt x="965" y="2142"/>
                </a:lnTo>
                <a:lnTo>
                  <a:pt x="1009" y="2146"/>
                </a:lnTo>
                <a:lnTo>
                  <a:pt x="1053" y="2148"/>
                </a:lnTo>
                <a:lnTo>
                  <a:pt x="1097" y="2148"/>
                </a:lnTo>
                <a:lnTo>
                  <a:pt x="1141" y="2145"/>
                </a:lnTo>
                <a:lnTo>
                  <a:pt x="1185" y="2142"/>
                </a:lnTo>
                <a:lnTo>
                  <a:pt x="1229" y="2136"/>
                </a:lnTo>
                <a:lnTo>
                  <a:pt x="1272" y="2129"/>
                </a:lnTo>
                <a:lnTo>
                  <a:pt x="1316" y="2119"/>
                </a:lnTo>
                <a:lnTo>
                  <a:pt x="1359" y="2108"/>
                </a:lnTo>
                <a:lnTo>
                  <a:pt x="1402" y="2096"/>
                </a:lnTo>
                <a:lnTo>
                  <a:pt x="1445" y="2081"/>
                </a:lnTo>
                <a:lnTo>
                  <a:pt x="1487" y="2064"/>
                </a:lnTo>
                <a:lnTo>
                  <a:pt x="1529" y="2046"/>
                </a:lnTo>
                <a:lnTo>
                  <a:pt x="1571" y="2026"/>
                </a:lnTo>
                <a:lnTo>
                  <a:pt x="1611" y="2003"/>
                </a:lnTo>
                <a:lnTo>
                  <a:pt x="2028" y="1074"/>
                </a:lnTo>
              </a:path>
            </a:pathLst>
          </a:custGeom>
          <a:solidFill>
            <a:srgbClr val="8FE09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Freeform 16"/>
          <p:cNvSpPr>
            <a:spLocks/>
          </p:cNvSpPr>
          <p:nvPr/>
        </p:nvSpPr>
        <p:spPr bwMode="auto">
          <a:xfrm>
            <a:off x="4156075" y="2533650"/>
            <a:ext cx="3032125" cy="3032125"/>
          </a:xfrm>
          <a:custGeom>
            <a:avLst/>
            <a:gdLst>
              <a:gd name="T0" fmla="*/ 3000375 w 1910"/>
              <a:gd name="T1" fmla="*/ 1209675 h 1910"/>
              <a:gd name="T2" fmla="*/ 2881313 w 1910"/>
              <a:gd name="T3" fmla="*/ 858838 h 1910"/>
              <a:gd name="T4" fmla="*/ 2684463 w 1910"/>
              <a:gd name="T5" fmla="*/ 550863 h 1910"/>
              <a:gd name="T6" fmla="*/ 2422525 w 1910"/>
              <a:gd name="T7" fmla="*/ 300038 h 1910"/>
              <a:gd name="T8" fmla="*/ 2105025 w 1910"/>
              <a:gd name="T9" fmla="*/ 119063 h 1910"/>
              <a:gd name="T10" fmla="*/ 1746250 w 1910"/>
              <a:gd name="T11" fmla="*/ 17463 h 1910"/>
              <a:gd name="T12" fmla="*/ 1360488 w 1910"/>
              <a:gd name="T13" fmla="*/ 7938 h 1910"/>
              <a:gd name="T14" fmla="*/ 995363 w 1910"/>
              <a:gd name="T15" fmla="*/ 92075 h 1910"/>
              <a:gd name="T16" fmla="*/ 668338 w 1910"/>
              <a:gd name="T17" fmla="*/ 258763 h 1910"/>
              <a:gd name="T18" fmla="*/ 395288 w 1910"/>
              <a:gd name="T19" fmla="*/ 495300 h 1910"/>
              <a:gd name="T20" fmla="*/ 184150 w 1910"/>
              <a:gd name="T21" fmla="*/ 792163 h 1910"/>
              <a:gd name="T22" fmla="*/ 47625 w 1910"/>
              <a:gd name="T23" fmla="*/ 1136650 h 1910"/>
              <a:gd name="T24" fmla="*/ 0 w 1910"/>
              <a:gd name="T25" fmla="*/ 1514475 h 1910"/>
              <a:gd name="T26" fmla="*/ 47625 w 1910"/>
              <a:gd name="T27" fmla="*/ 1893888 h 1910"/>
              <a:gd name="T28" fmla="*/ 184150 w 1910"/>
              <a:gd name="T29" fmla="*/ 2236788 h 1910"/>
              <a:gd name="T30" fmla="*/ 395288 w 1910"/>
              <a:gd name="T31" fmla="*/ 2533650 h 1910"/>
              <a:gd name="T32" fmla="*/ 668338 w 1910"/>
              <a:gd name="T33" fmla="*/ 2770188 h 1910"/>
              <a:gd name="T34" fmla="*/ 995363 w 1910"/>
              <a:gd name="T35" fmla="*/ 2936875 h 1910"/>
              <a:gd name="T36" fmla="*/ 1360488 w 1910"/>
              <a:gd name="T37" fmla="*/ 3021013 h 1910"/>
              <a:gd name="T38" fmla="*/ 1746250 w 1910"/>
              <a:gd name="T39" fmla="*/ 3013075 h 1910"/>
              <a:gd name="T40" fmla="*/ 2105025 w 1910"/>
              <a:gd name="T41" fmla="*/ 2909888 h 1910"/>
              <a:gd name="T42" fmla="*/ 2422525 w 1910"/>
              <a:gd name="T43" fmla="*/ 2728913 h 1910"/>
              <a:gd name="T44" fmla="*/ 2684463 w 1910"/>
              <a:gd name="T45" fmla="*/ 2478088 h 1910"/>
              <a:gd name="T46" fmla="*/ 2881313 w 1910"/>
              <a:gd name="T47" fmla="*/ 2171700 h 1910"/>
              <a:gd name="T48" fmla="*/ 3000375 w 1910"/>
              <a:gd name="T49" fmla="*/ 1819275 h 1910"/>
              <a:gd name="T50" fmla="*/ 2841625 w 1910"/>
              <a:gd name="T51" fmla="*/ 1514475 h 1910"/>
              <a:gd name="T52" fmla="*/ 2800350 w 1910"/>
              <a:gd name="T53" fmla="*/ 1182688 h 1910"/>
              <a:gd name="T54" fmla="*/ 2682875 w 1910"/>
              <a:gd name="T55" fmla="*/ 882650 h 1910"/>
              <a:gd name="T56" fmla="*/ 2497138 w 1910"/>
              <a:gd name="T57" fmla="*/ 622300 h 1910"/>
              <a:gd name="T58" fmla="*/ 2257425 w 1910"/>
              <a:gd name="T59" fmla="*/ 414338 h 1910"/>
              <a:gd name="T60" fmla="*/ 1971675 w 1910"/>
              <a:gd name="T61" fmla="*/ 268288 h 1910"/>
              <a:gd name="T62" fmla="*/ 1651000 w 1910"/>
              <a:gd name="T63" fmla="*/ 195263 h 1910"/>
              <a:gd name="T64" fmla="*/ 1314450 w 1910"/>
              <a:gd name="T65" fmla="*/ 203200 h 1910"/>
              <a:gd name="T66" fmla="*/ 1000125 w 1910"/>
              <a:gd name="T67" fmla="*/ 292100 h 1910"/>
              <a:gd name="T68" fmla="*/ 722313 w 1910"/>
              <a:gd name="T69" fmla="*/ 452438 h 1910"/>
              <a:gd name="T70" fmla="*/ 492125 w 1910"/>
              <a:gd name="T71" fmla="*/ 671513 h 1910"/>
              <a:gd name="T72" fmla="*/ 319088 w 1910"/>
              <a:gd name="T73" fmla="*/ 939800 h 1910"/>
              <a:gd name="T74" fmla="*/ 217488 w 1910"/>
              <a:gd name="T75" fmla="*/ 1247775 h 1910"/>
              <a:gd name="T76" fmla="*/ 190500 w 1910"/>
              <a:gd name="T77" fmla="*/ 1582738 h 1910"/>
              <a:gd name="T78" fmla="*/ 249238 w 1910"/>
              <a:gd name="T79" fmla="*/ 1909763 h 1910"/>
              <a:gd name="T80" fmla="*/ 381000 w 1910"/>
              <a:gd name="T81" fmla="*/ 2201863 h 1910"/>
              <a:gd name="T82" fmla="*/ 577850 w 1910"/>
              <a:gd name="T83" fmla="*/ 2452688 h 1910"/>
              <a:gd name="T84" fmla="*/ 828675 w 1910"/>
              <a:gd name="T85" fmla="*/ 2649538 h 1910"/>
              <a:gd name="T86" fmla="*/ 1120775 w 1910"/>
              <a:gd name="T87" fmla="*/ 2781300 h 1910"/>
              <a:gd name="T88" fmla="*/ 1447800 w 1910"/>
              <a:gd name="T89" fmla="*/ 2838450 h 1910"/>
              <a:gd name="T90" fmla="*/ 1782763 w 1910"/>
              <a:gd name="T91" fmla="*/ 2813050 h 1910"/>
              <a:gd name="T92" fmla="*/ 2090738 w 1910"/>
              <a:gd name="T93" fmla="*/ 2709863 h 1910"/>
              <a:gd name="T94" fmla="*/ 2359025 w 1910"/>
              <a:gd name="T95" fmla="*/ 2538413 h 1910"/>
              <a:gd name="T96" fmla="*/ 2578100 w 1910"/>
              <a:gd name="T97" fmla="*/ 2308225 h 1910"/>
              <a:gd name="T98" fmla="*/ 2738438 w 1910"/>
              <a:gd name="T99" fmla="*/ 2030413 h 1910"/>
              <a:gd name="T100" fmla="*/ 2827338 w 1910"/>
              <a:gd name="T101" fmla="*/ 1716088 h 19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10" h="1910">
                <a:moveTo>
                  <a:pt x="1909" y="954"/>
                </a:moveTo>
                <a:lnTo>
                  <a:pt x="1908" y="905"/>
                </a:lnTo>
                <a:lnTo>
                  <a:pt x="1904" y="856"/>
                </a:lnTo>
                <a:lnTo>
                  <a:pt x="1898" y="809"/>
                </a:lnTo>
                <a:lnTo>
                  <a:pt x="1890" y="762"/>
                </a:lnTo>
                <a:lnTo>
                  <a:pt x="1879" y="716"/>
                </a:lnTo>
                <a:lnTo>
                  <a:pt x="1866" y="671"/>
                </a:lnTo>
                <a:lnTo>
                  <a:pt x="1851" y="626"/>
                </a:lnTo>
                <a:lnTo>
                  <a:pt x="1834" y="583"/>
                </a:lnTo>
                <a:lnTo>
                  <a:pt x="1815" y="541"/>
                </a:lnTo>
                <a:lnTo>
                  <a:pt x="1794" y="499"/>
                </a:lnTo>
                <a:lnTo>
                  <a:pt x="1771" y="460"/>
                </a:lnTo>
                <a:lnTo>
                  <a:pt x="1746" y="421"/>
                </a:lnTo>
                <a:lnTo>
                  <a:pt x="1720" y="383"/>
                </a:lnTo>
                <a:lnTo>
                  <a:pt x="1691" y="347"/>
                </a:lnTo>
                <a:lnTo>
                  <a:pt x="1661" y="312"/>
                </a:lnTo>
                <a:lnTo>
                  <a:pt x="1630" y="279"/>
                </a:lnTo>
                <a:lnTo>
                  <a:pt x="1597" y="248"/>
                </a:lnTo>
                <a:lnTo>
                  <a:pt x="1562" y="218"/>
                </a:lnTo>
                <a:lnTo>
                  <a:pt x="1526" y="189"/>
                </a:lnTo>
                <a:lnTo>
                  <a:pt x="1488" y="163"/>
                </a:lnTo>
                <a:lnTo>
                  <a:pt x="1449" y="138"/>
                </a:lnTo>
                <a:lnTo>
                  <a:pt x="1410" y="115"/>
                </a:lnTo>
                <a:lnTo>
                  <a:pt x="1368" y="94"/>
                </a:lnTo>
                <a:lnTo>
                  <a:pt x="1326" y="75"/>
                </a:lnTo>
                <a:lnTo>
                  <a:pt x="1283" y="58"/>
                </a:lnTo>
                <a:lnTo>
                  <a:pt x="1238" y="43"/>
                </a:lnTo>
                <a:lnTo>
                  <a:pt x="1193" y="30"/>
                </a:lnTo>
                <a:lnTo>
                  <a:pt x="1147" y="19"/>
                </a:lnTo>
                <a:lnTo>
                  <a:pt x="1100" y="11"/>
                </a:lnTo>
                <a:lnTo>
                  <a:pt x="1053" y="5"/>
                </a:lnTo>
                <a:lnTo>
                  <a:pt x="1004" y="1"/>
                </a:lnTo>
                <a:lnTo>
                  <a:pt x="955" y="0"/>
                </a:lnTo>
                <a:lnTo>
                  <a:pt x="906" y="1"/>
                </a:lnTo>
                <a:lnTo>
                  <a:pt x="857" y="5"/>
                </a:lnTo>
                <a:lnTo>
                  <a:pt x="809" y="11"/>
                </a:lnTo>
                <a:lnTo>
                  <a:pt x="763" y="19"/>
                </a:lnTo>
                <a:lnTo>
                  <a:pt x="716" y="30"/>
                </a:lnTo>
                <a:lnTo>
                  <a:pt x="671" y="43"/>
                </a:lnTo>
                <a:lnTo>
                  <a:pt x="627" y="58"/>
                </a:lnTo>
                <a:lnTo>
                  <a:pt x="583" y="75"/>
                </a:lnTo>
                <a:lnTo>
                  <a:pt x="541" y="94"/>
                </a:lnTo>
                <a:lnTo>
                  <a:pt x="500" y="115"/>
                </a:lnTo>
                <a:lnTo>
                  <a:pt x="460" y="138"/>
                </a:lnTo>
                <a:lnTo>
                  <a:pt x="421" y="163"/>
                </a:lnTo>
                <a:lnTo>
                  <a:pt x="384" y="189"/>
                </a:lnTo>
                <a:lnTo>
                  <a:pt x="348" y="218"/>
                </a:lnTo>
                <a:lnTo>
                  <a:pt x="313" y="248"/>
                </a:lnTo>
                <a:lnTo>
                  <a:pt x="280" y="279"/>
                </a:lnTo>
                <a:lnTo>
                  <a:pt x="249" y="312"/>
                </a:lnTo>
                <a:lnTo>
                  <a:pt x="218" y="347"/>
                </a:lnTo>
                <a:lnTo>
                  <a:pt x="190" y="383"/>
                </a:lnTo>
                <a:lnTo>
                  <a:pt x="164" y="421"/>
                </a:lnTo>
                <a:lnTo>
                  <a:pt x="139" y="460"/>
                </a:lnTo>
                <a:lnTo>
                  <a:pt x="116" y="499"/>
                </a:lnTo>
                <a:lnTo>
                  <a:pt x="95" y="541"/>
                </a:lnTo>
                <a:lnTo>
                  <a:pt x="76" y="583"/>
                </a:lnTo>
                <a:lnTo>
                  <a:pt x="58" y="626"/>
                </a:lnTo>
                <a:lnTo>
                  <a:pt x="43" y="671"/>
                </a:lnTo>
                <a:lnTo>
                  <a:pt x="30" y="716"/>
                </a:lnTo>
                <a:lnTo>
                  <a:pt x="20" y="762"/>
                </a:lnTo>
                <a:lnTo>
                  <a:pt x="11" y="809"/>
                </a:lnTo>
                <a:lnTo>
                  <a:pt x="5" y="856"/>
                </a:lnTo>
                <a:lnTo>
                  <a:pt x="1" y="905"/>
                </a:lnTo>
                <a:lnTo>
                  <a:pt x="0" y="954"/>
                </a:lnTo>
                <a:lnTo>
                  <a:pt x="1" y="1003"/>
                </a:lnTo>
                <a:lnTo>
                  <a:pt x="5" y="1052"/>
                </a:lnTo>
                <a:lnTo>
                  <a:pt x="11" y="1100"/>
                </a:lnTo>
                <a:lnTo>
                  <a:pt x="20" y="1146"/>
                </a:lnTo>
                <a:lnTo>
                  <a:pt x="30" y="1193"/>
                </a:lnTo>
                <a:lnTo>
                  <a:pt x="43" y="1238"/>
                </a:lnTo>
                <a:lnTo>
                  <a:pt x="58" y="1282"/>
                </a:lnTo>
                <a:lnTo>
                  <a:pt x="76" y="1326"/>
                </a:lnTo>
                <a:lnTo>
                  <a:pt x="95" y="1368"/>
                </a:lnTo>
                <a:lnTo>
                  <a:pt x="116" y="1409"/>
                </a:lnTo>
                <a:lnTo>
                  <a:pt x="139" y="1449"/>
                </a:lnTo>
                <a:lnTo>
                  <a:pt x="164" y="1488"/>
                </a:lnTo>
                <a:lnTo>
                  <a:pt x="190" y="1525"/>
                </a:lnTo>
                <a:lnTo>
                  <a:pt x="218" y="1561"/>
                </a:lnTo>
                <a:lnTo>
                  <a:pt x="249" y="1596"/>
                </a:lnTo>
                <a:lnTo>
                  <a:pt x="280" y="1629"/>
                </a:lnTo>
                <a:lnTo>
                  <a:pt x="313" y="1660"/>
                </a:lnTo>
                <a:lnTo>
                  <a:pt x="348" y="1691"/>
                </a:lnTo>
                <a:lnTo>
                  <a:pt x="384" y="1719"/>
                </a:lnTo>
                <a:lnTo>
                  <a:pt x="421" y="1745"/>
                </a:lnTo>
                <a:lnTo>
                  <a:pt x="460" y="1770"/>
                </a:lnTo>
                <a:lnTo>
                  <a:pt x="500" y="1793"/>
                </a:lnTo>
                <a:lnTo>
                  <a:pt x="541" y="1814"/>
                </a:lnTo>
                <a:lnTo>
                  <a:pt x="583" y="1833"/>
                </a:lnTo>
                <a:lnTo>
                  <a:pt x="627" y="1850"/>
                </a:lnTo>
                <a:lnTo>
                  <a:pt x="671" y="1865"/>
                </a:lnTo>
                <a:lnTo>
                  <a:pt x="716" y="1879"/>
                </a:lnTo>
                <a:lnTo>
                  <a:pt x="763" y="1889"/>
                </a:lnTo>
                <a:lnTo>
                  <a:pt x="809" y="1898"/>
                </a:lnTo>
                <a:lnTo>
                  <a:pt x="857" y="1903"/>
                </a:lnTo>
                <a:lnTo>
                  <a:pt x="906" y="1907"/>
                </a:lnTo>
                <a:lnTo>
                  <a:pt x="955" y="1909"/>
                </a:lnTo>
                <a:lnTo>
                  <a:pt x="1004" y="1907"/>
                </a:lnTo>
                <a:lnTo>
                  <a:pt x="1053" y="1903"/>
                </a:lnTo>
                <a:lnTo>
                  <a:pt x="1100" y="1898"/>
                </a:lnTo>
                <a:lnTo>
                  <a:pt x="1147" y="1889"/>
                </a:lnTo>
                <a:lnTo>
                  <a:pt x="1193" y="1879"/>
                </a:lnTo>
                <a:lnTo>
                  <a:pt x="1238" y="1865"/>
                </a:lnTo>
                <a:lnTo>
                  <a:pt x="1283" y="1850"/>
                </a:lnTo>
                <a:lnTo>
                  <a:pt x="1326" y="1833"/>
                </a:lnTo>
                <a:lnTo>
                  <a:pt x="1368" y="1814"/>
                </a:lnTo>
                <a:lnTo>
                  <a:pt x="1410" y="1793"/>
                </a:lnTo>
                <a:lnTo>
                  <a:pt x="1449" y="1770"/>
                </a:lnTo>
                <a:lnTo>
                  <a:pt x="1488" y="1745"/>
                </a:lnTo>
                <a:lnTo>
                  <a:pt x="1526" y="1719"/>
                </a:lnTo>
                <a:lnTo>
                  <a:pt x="1562" y="1691"/>
                </a:lnTo>
                <a:lnTo>
                  <a:pt x="1597" y="1660"/>
                </a:lnTo>
                <a:lnTo>
                  <a:pt x="1630" y="1629"/>
                </a:lnTo>
                <a:lnTo>
                  <a:pt x="1661" y="1596"/>
                </a:lnTo>
                <a:lnTo>
                  <a:pt x="1691" y="1561"/>
                </a:lnTo>
                <a:lnTo>
                  <a:pt x="1720" y="1525"/>
                </a:lnTo>
                <a:lnTo>
                  <a:pt x="1746" y="1488"/>
                </a:lnTo>
                <a:lnTo>
                  <a:pt x="1771" y="1449"/>
                </a:lnTo>
                <a:lnTo>
                  <a:pt x="1794" y="1409"/>
                </a:lnTo>
                <a:lnTo>
                  <a:pt x="1815" y="1368"/>
                </a:lnTo>
                <a:lnTo>
                  <a:pt x="1834" y="1326"/>
                </a:lnTo>
                <a:lnTo>
                  <a:pt x="1851" y="1282"/>
                </a:lnTo>
                <a:lnTo>
                  <a:pt x="1866" y="1238"/>
                </a:lnTo>
                <a:lnTo>
                  <a:pt x="1879" y="1193"/>
                </a:lnTo>
                <a:lnTo>
                  <a:pt x="1890" y="1146"/>
                </a:lnTo>
                <a:lnTo>
                  <a:pt x="1898" y="1100"/>
                </a:lnTo>
                <a:lnTo>
                  <a:pt x="1904" y="1052"/>
                </a:lnTo>
                <a:lnTo>
                  <a:pt x="1908" y="1003"/>
                </a:lnTo>
                <a:lnTo>
                  <a:pt x="1909" y="954"/>
                </a:lnTo>
                <a:lnTo>
                  <a:pt x="1790" y="954"/>
                </a:lnTo>
                <a:lnTo>
                  <a:pt x="1789" y="911"/>
                </a:lnTo>
                <a:lnTo>
                  <a:pt x="1786" y="869"/>
                </a:lnTo>
                <a:lnTo>
                  <a:pt x="1781" y="827"/>
                </a:lnTo>
                <a:lnTo>
                  <a:pt x="1773" y="786"/>
                </a:lnTo>
                <a:lnTo>
                  <a:pt x="1764" y="745"/>
                </a:lnTo>
                <a:lnTo>
                  <a:pt x="1753" y="706"/>
                </a:lnTo>
                <a:lnTo>
                  <a:pt x="1740" y="667"/>
                </a:lnTo>
                <a:lnTo>
                  <a:pt x="1725" y="629"/>
                </a:lnTo>
                <a:lnTo>
                  <a:pt x="1708" y="592"/>
                </a:lnTo>
                <a:lnTo>
                  <a:pt x="1690" y="556"/>
                </a:lnTo>
                <a:lnTo>
                  <a:pt x="1670" y="521"/>
                </a:lnTo>
                <a:lnTo>
                  <a:pt x="1648" y="487"/>
                </a:lnTo>
                <a:lnTo>
                  <a:pt x="1624" y="454"/>
                </a:lnTo>
                <a:lnTo>
                  <a:pt x="1599" y="423"/>
                </a:lnTo>
                <a:lnTo>
                  <a:pt x="1573" y="392"/>
                </a:lnTo>
                <a:lnTo>
                  <a:pt x="1545" y="364"/>
                </a:lnTo>
                <a:lnTo>
                  <a:pt x="1517" y="336"/>
                </a:lnTo>
                <a:lnTo>
                  <a:pt x="1486" y="310"/>
                </a:lnTo>
                <a:lnTo>
                  <a:pt x="1455" y="285"/>
                </a:lnTo>
                <a:lnTo>
                  <a:pt x="1422" y="261"/>
                </a:lnTo>
                <a:lnTo>
                  <a:pt x="1388" y="239"/>
                </a:lnTo>
                <a:lnTo>
                  <a:pt x="1353" y="219"/>
                </a:lnTo>
                <a:lnTo>
                  <a:pt x="1317" y="201"/>
                </a:lnTo>
                <a:lnTo>
                  <a:pt x="1280" y="184"/>
                </a:lnTo>
                <a:lnTo>
                  <a:pt x="1242" y="169"/>
                </a:lnTo>
                <a:lnTo>
                  <a:pt x="1203" y="156"/>
                </a:lnTo>
                <a:lnTo>
                  <a:pt x="1164" y="145"/>
                </a:lnTo>
                <a:lnTo>
                  <a:pt x="1123" y="136"/>
                </a:lnTo>
                <a:lnTo>
                  <a:pt x="1082" y="128"/>
                </a:lnTo>
                <a:lnTo>
                  <a:pt x="1040" y="123"/>
                </a:lnTo>
                <a:lnTo>
                  <a:pt x="998" y="120"/>
                </a:lnTo>
                <a:lnTo>
                  <a:pt x="955" y="119"/>
                </a:lnTo>
                <a:lnTo>
                  <a:pt x="912" y="120"/>
                </a:lnTo>
                <a:lnTo>
                  <a:pt x="870" y="123"/>
                </a:lnTo>
                <a:lnTo>
                  <a:pt x="828" y="128"/>
                </a:lnTo>
                <a:lnTo>
                  <a:pt x="786" y="136"/>
                </a:lnTo>
                <a:lnTo>
                  <a:pt x="746" y="145"/>
                </a:lnTo>
                <a:lnTo>
                  <a:pt x="706" y="156"/>
                </a:lnTo>
                <a:lnTo>
                  <a:pt x="668" y="169"/>
                </a:lnTo>
                <a:lnTo>
                  <a:pt x="630" y="184"/>
                </a:lnTo>
                <a:lnTo>
                  <a:pt x="593" y="201"/>
                </a:lnTo>
                <a:lnTo>
                  <a:pt x="557" y="219"/>
                </a:lnTo>
                <a:lnTo>
                  <a:pt x="522" y="239"/>
                </a:lnTo>
                <a:lnTo>
                  <a:pt x="488" y="261"/>
                </a:lnTo>
                <a:lnTo>
                  <a:pt x="455" y="285"/>
                </a:lnTo>
                <a:lnTo>
                  <a:pt x="423" y="310"/>
                </a:lnTo>
                <a:lnTo>
                  <a:pt x="393" y="336"/>
                </a:lnTo>
                <a:lnTo>
                  <a:pt x="364" y="364"/>
                </a:lnTo>
                <a:lnTo>
                  <a:pt x="337" y="392"/>
                </a:lnTo>
                <a:lnTo>
                  <a:pt x="310" y="423"/>
                </a:lnTo>
                <a:lnTo>
                  <a:pt x="285" y="454"/>
                </a:lnTo>
                <a:lnTo>
                  <a:pt x="262" y="487"/>
                </a:lnTo>
                <a:lnTo>
                  <a:pt x="240" y="521"/>
                </a:lnTo>
                <a:lnTo>
                  <a:pt x="220" y="556"/>
                </a:lnTo>
                <a:lnTo>
                  <a:pt x="201" y="592"/>
                </a:lnTo>
                <a:lnTo>
                  <a:pt x="185" y="629"/>
                </a:lnTo>
                <a:lnTo>
                  <a:pt x="170" y="667"/>
                </a:lnTo>
                <a:lnTo>
                  <a:pt x="157" y="706"/>
                </a:lnTo>
                <a:lnTo>
                  <a:pt x="146" y="745"/>
                </a:lnTo>
                <a:lnTo>
                  <a:pt x="137" y="786"/>
                </a:lnTo>
                <a:lnTo>
                  <a:pt x="129" y="827"/>
                </a:lnTo>
                <a:lnTo>
                  <a:pt x="124" y="869"/>
                </a:lnTo>
                <a:lnTo>
                  <a:pt x="120" y="911"/>
                </a:lnTo>
                <a:lnTo>
                  <a:pt x="119" y="954"/>
                </a:lnTo>
                <a:lnTo>
                  <a:pt x="120" y="997"/>
                </a:lnTo>
                <a:lnTo>
                  <a:pt x="124" y="1039"/>
                </a:lnTo>
                <a:lnTo>
                  <a:pt x="129" y="1081"/>
                </a:lnTo>
                <a:lnTo>
                  <a:pt x="137" y="1123"/>
                </a:lnTo>
                <a:lnTo>
                  <a:pt x="146" y="1163"/>
                </a:lnTo>
                <a:lnTo>
                  <a:pt x="157" y="1203"/>
                </a:lnTo>
                <a:lnTo>
                  <a:pt x="170" y="1241"/>
                </a:lnTo>
                <a:lnTo>
                  <a:pt x="185" y="1279"/>
                </a:lnTo>
                <a:lnTo>
                  <a:pt x="201" y="1316"/>
                </a:lnTo>
                <a:lnTo>
                  <a:pt x="220" y="1352"/>
                </a:lnTo>
                <a:lnTo>
                  <a:pt x="240" y="1387"/>
                </a:lnTo>
                <a:lnTo>
                  <a:pt x="262" y="1421"/>
                </a:lnTo>
                <a:lnTo>
                  <a:pt x="285" y="1454"/>
                </a:lnTo>
                <a:lnTo>
                  <a:pt x="310" y="1485"/>
                </a:lnTo>
                <a:lnTo>
                  <a:pt x="337" y="1516"/>
                </a:lnTo>
                <a:lnTo>
                  <a:pt x="364" y="1545"/>
                </a:lnTo>
                <a:lnTo>
                  <a:pt x="393" y="1572"/>
                </a:lnTo>
                <a:lnTo>
                  <a:pt x="423" y="1599"/>
                </a:lnTo>
                <a:lnTo>
                  <a:pt x="455" y="1623"/>
                </a:lnTo>
                <a:lnTo>
                  <a:pt x="488" y="1647"/>
                </a:lnTo>
                <a:lnTo>
                  <a:pt x="522" y="1669"/>
                </a:lnTo>
                <a:lnTo>
                  <a:pt x="557" y="1689"/>
                </a:lnTo>
                <a:lnTo>
                  <a:pt x="593" y="1707"/>
                </a:lnTo>
                <a:lnTo>
                  <a:pt x="630" y="1724"/>
                </a:lnTo>
                <a:lnTo>
                  <a:pt x="668" y="1739"/>
                </a:lnTo>
                <a:lnTo>
                  <a:pt x="706" y="1752"/>
                </a:lnTo>
                <a:lnTo>
                  <a:pt x="746" y="1763"/>
                </a:lnTo>
                <a:lnTo>
                  <a:pt x="786" y="1772"/>
                </a:lnTo>
                <a:lnTo>
                  <a:pt x="828" y="1780"/>
                </a:lnTo>
                <a:lnTo>
                  <a:pt x="870" y="1785"/>
                </a:lnTo>
                <a:lnTo>
                  <a:pt x="912" y="1788"/>
                </a:lnTo>
                <a:lnTo>
                  <a:pt x="955" y="1790"/>
                </a:lnTo>
                <a:lnTo>
                  <a:pt x="998" y="1788"/>
                </a:lnTo>
                <a:lnTo>
                  <a:pt x="1040" y="1785"/>
                </a:lnTo>
                <a:lnTo>
                  <a:pt x="1082" y="1780"/>
                </a:lnTo>
                <a:lnTo>
                  <a:pt x="1123" y="1772"/>
                </a:lnTo>
                <a:lnTo>
                  <a:pt x="1164" y="1763"/>
                </a:lnTo>
                <a:lnTo>
                  <a:pt x="1203" y="1752"/>
                </a:lnTo>
                <a:lnTo>
                  <a:pt x="1242" y="1739"/>
                </a:lnTo>
                <a:lnTo>
                  <a:pt x="1280" y="1724"/>
                </a:lnTo>
                <a:lnTo>
                  <a:pt x="1317" y="1707"/>
                </a:lnTo>
                <a:lnTo>
                  <a:pt x="1353" y="1689"/>
                </a:lnTo>
                <a:lnTo>
                  <a:pt x="1388" y="1669"/>
                </a:lnTo>
                <a:lnTo>
                  <a:pt x="1422" y="1647"/>
                </a:lnTo>
                <a:lnTo>
                  <a:pt x="1455" y="1623"/>
                </a:lnTo>
                <a:lnTo>
                  <a:pt x="1486" y="1599"/>
                </a:lnTo>
                <a:lnTo>
                  <a:pt x="1517" y="1572"/>
                </a:lnTo>
                <a:lnTo>
                  <a:pt x="1545" y="1545"/>
                </a:lnTo>
                <a:lnTo>
                  <a:pt x="1573" y="1516"/>
                </a:lnTo>
                <a:lnTo>
                  <a:pt x="1599" y="1485"/>
                </a:lnTo>
                <a:lnTo>
                  <a:pt x="1624" y="1454"/>
                </a:lnTo>
                <a:lnTo>
                  <a:pt x="1648" y="1421"/>
                </a:lnTo>
                <a:lnTo>
                  <a:pt x="1670" y="1387"/>
                </a:lnTo>
                <a:lnTo>
                  <a:pt x="1690" y="1352"/>
                </a:lnTo>
                <a:lnTo>
                  <a:pt x="1708" y="1316"/>
                </a:lnTo>
                <a:lnTo>
                  <a:pt x="1725" y="1279"/>
                </a:lnTo>
                <a:lnTo>
                  <a:pt x="1740" y="1241"/>
                </a:lnTo>
                <a:lnTo>
                  <a:pt x="1753" y="1203"/>
                </a:lnTo>
                <a:lnTo>
                  <a:pt x="1764" y="1163"/>
                </a:lnTo>
                <a:lnTo>
                  <a:pt x="1773" y="1123"/>
                </a:lnTo>
                <a:lnTo>
                  <a:pt x="1781" y="1081"/>
                </a:lnTo>
                <a:lnTo>
                  <a:pt x="1786" y="1039"/>
                </a:lnTo>
                <a:lnTo>
                  <a:pt x="1789" y="997"/>
                </a:lnTo>
                <a:lnTo>
                  <a:pt x="1790" y="954"/>
                </a:lnTo>
                <a:lnTo>
                  <a:pt x="1909" y="954"/>
                </a:lnTo>
              </a:path>
            </a:pathLst>
          </a:custGeom>
          <a:solidFill>
            <a:srgbClr val="97E4A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Freeform 17"/>
          <p:cNvSpPr>
            <a:spLocks/>
          </p:cNvSpPr>
          <p:nvPr/>
        </p:nvSpPr>
        <p:spPr bwMode="auto">
          <a:xfrm>
            <a:off x="4344988" y="2722563"/>
            <a:ext cx="2654300" cy="2654300"/>
          </a:xfrm>
          <a:custGeom>
            <a:avLst/>
            <a:gdLst>
              <a:gd name="T0" fmla="*/ 2625725 w 1672"/>
              <a:gd name="T1" fmla="*/ 1058863 h 1672"/>
              <a:gd name="T2" fmla="*/ 2522538 w 1672"/>
              <a:gd name="T3" fmla="*/ 750888 h 1672"/>
              <a:gd name="T4" fmla="*/ 2349500 w 1672"/>
              <a:gd name="T5" fmla="*/ 482600 h 1672"/>
              <a:gd name="T6" fmla="*/ 2120900 w 1672"/>
              <a:gd name="T7" fmla="*/ 263525 h 1672"/>
              <a:gd name="T8" fmla="*/ 1843088 w 1672"/>
              <a:gd name="T9" fmla="*/ 103188 h 1672"/>
              <a:gd name="T10" fmla="*/ 1528763 w 1672"/>
              <a:gd name="T11" fmla="*/ 14288 h 1672"/>
              <a:gd name="T12" fmla="*/ 1192213 w 1672"/>
              <a:gd name="T13" fmla="*/ 6350 h 1672"/>
              <a:gd name="T14" fmla="*/ 871538 w 1672"/>
              <a:gd name="T15" fmla="*/ 79375 h 1672"/>
              <a:gd name="T16" fmla="*/ 585788 w 1672"/>
              <a:gd name="T17" fmla="*/ 225425 h 1672"/>
              <a:gd name="T18" fmla="*/ 346075 w 1672"/>
              <a:gd name="T19" fmla="*/ 433388 h 1672"/>
              <a:gd name="T20" fmla="*/ 160338 w 1672"/>
              <a:gd name="T21" fmla="*/ 693738 h 1672"/>
              <a:gd name="T22" fmla="*/ 42863 w 1672"/>
              <a:gd name="T23" fmla="*/ 993775 h 1672"/>
              <a:gd name="T24" fmla="*/ 0 w 1672"/>
              <a:gd name="T25" fmla="*/ 1325563 h 1672"/>
              <a:gd name="T26" fmla="*/ 42863 w 1672"/>
              <a:gd name="T27" fmla="*/ 1657350 h 1672"/>
              <a:gd name="T28" fmla="*/ 160338 w 1672"/>
              <a:gd name="T29" fmla="*/ 1957388 h 1672"/>
              <a:gd name="T30" fmla="*/ 346075 w 1672"/>
              <a:gd name="T31" fmla="*/ 2217738 h 1672"/>
              <a:gd name="T32" fmla="*/ 585788 w 1672"/>
              <a:gd name="T33" fmla="*/ 2425700 h 1672"/>
              <a:gd name="T34" fmla="*/ 871538 w 1672"/>
              <a:gd name="T35" fmla="*/ 2571750 h 1672"/>
              <a:gd name="T36" fmla="*/ 1192213 w 1672"/>
              <a:gd name="T37" fmla="*/ 2644775 h 1672"/>
              <a:gd name="T38" fmla="*/ 1528763 w 1672"/>
              <a:gd name="T39" fmla="*/ 2636838 h 1672"/>
              <a:gd name="T40" fmla="*/ 1843088 w 1672"/>
              <a:gd name="T41" fmla="*/ 2547938 h 1672"/>
              <a:gd name="T42" fmla="*/ 2120900 w 1672"/>
              <a:gd name="T43" fmla="*/ 2387600 h 1672"/>
              <a:gd name="T44" fmla="*/ 2349500 w 1672"/>
              <a:gd name="T45" fmla="*/ 2168525 h 1672"/>
              <a:gd name="T46" fmla="*/ 2522538 w 1672"/>
              <a:gd name="T47" fmla="*/ 1900238 h 1672"/>
              <a:gd name="T48" fmla="*/ 2625725 w 1672"/>
              <a:gd name="T49" fmla="*/ 1593850 h 1672"/>
              <a:gd name="T50" fmla="*/ 2463800 w 1672"/>
              <a:gd name="T51" fmla="*/ 1325563 h 1672"/>
              <a:gd name="T52" fmla="*/ 2427288 w 1672"/>
              <a:gd name="T53" fmla="*/ 1041400 h 1672"/>
              <a:gd name="T54" fmla="*/ 2325688 w 1672"/>
              <a:gd name="T55" fmla="*/ 784225 h 1672"/>
              <a:gd name="T56" fmla="*/ 2166938 w 1672"/>
              <a:gd name="T57" fmla="*/ 561975 h 1672"/>
              <a:gd name="T58" fmla="*/ 1962150 w 1672"/>
              <a:gd name="T59" fmla="*/ 384175 h 1672"/>
              <a:gd name="T60" fmla="*/ 1717675 w 1672"/>
              <a:gd name="T61" fmla="*/ 258763 h 1672"/>
              <a:gd name="T62" fmla="*/ 1443038 w 1672"/>
              <a:gd name="T63" fmla="*/ 195263 h 1672"/>
              <a:gd name="T64" fmla="*/ 1154113 w 1672"/>
              <a:gd name="T65" fmla="*/ 201613 h 1672"/>
              <a:gd name="T66" fmla="*/ 884238 w 1672"/>
              <a:gd name="T67" fmla="*/ 279400 h 1672"/>
              <a:gd name="T68" fmla="*/ 646113 w 1672"/>
              <a:gd name="T69" fmla="*/ 415925 h 1672"/>
              <a:gd name="T70" fmla="*/ 449263 w 1672"/>
              <a:gd name="T71" fmla="*/ 603250 h 1672"/>
              <a:gd name="T72" fmla="*/ 303213 w 1672"/>
              <a:gd name="T73" fmla="*/ 833438 h 1672"/>
              <a:gd name="T74" fmla="*/ 212725 w 1672"/>
              <a:gd name="T75" fmla="*/ 1096963 h 1672"/>
              <a:gd name="T76" fmla="*/ 192088 w 1672"/>
              <a:gd name="T77" fmla="*/ 1384300 h 1672"/>
              <a:gd name="T78" fmla="*/ 241300 w 1672"/>
              <a:gd name="T79" fmla="*/ 1663700 h 1672"/>
              <a:gd name="T80" fmla="*/ 354013 w 1672"/>
              <a:gd name="T81" fmla="*/ 1914525 h 1672"/>
              <a:gd name="T82" fmla="*/ 523875 w 1672"/>
              <a:gd name="T83" fmla="*/ 2128838 h 1672"/>
              <a:gd name="T84" fmla="*/ 738188 w 1672"/>
              <a:gd name="T85" fmla="*/ 2297113 h 1672"/>
              <a:gd name="T86" fmla="*/ 989013 w 1672"/>
              <a:gd name="T87" fmla="*/ 2411413 h 1672"/>
              <a:gd name="T88" fmla="*/ 1268413 w 1672"/>
              <a:gd name="T89" fmla="*/ 2460625 h 1672"/>
              <a:gd name="T90" fmla="*/ 1555750 w 1672"/>
              <a:gd name="T91" fmla="*/ 2439988 h 1672"/>
              <a:gd name="T92" fmla="*/ 1819275 w 1672"/>
              <a:gd name="T93" fmla="*/ 2349500 h 1672"/>
              <a:gd name="T94" fmla="*/ 2049463 w 1672"/>
              <a:gd name="T95" fmla="*/ 2203450 h 1672"/>
              <a:gd name="T96" fmla="*/ 2236788 w 1672"/>
              <a:gd name="T97" fmla="*/ 2005013 h 1672"/>
              <a:gd name="T98" fmla="*/ 2373313 w 1672"/>
              <a:gd name="T99" fmla="*/ 1766888 h 1672"/>
              <a:gd name="T100" fmla="*/ 2451100 w 1672"/>
              <a:gd name="T101" fmla="*/ 1498600 h 1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2" h="1672">
                <a:moveTo>
                  <a:pt x="1671" y="835"/>
                </a:moveTo>
                <a:lnTo>
                  <a:pt x="1670" y="792"/>
                </a:lnTo>
                <a:lnTo>
                  <a:pt x="1667" y="750"/>
                </a:lnTo>
                <a:lnTo>
                  <a:pt x="1662" y="708"/>
                </a:lnTo>
                <a:lnTo>
                  <a:pt x="1654" y="667"/>
                </a:lnTo>
                <a:lnTo>
                  <a:pt x="1645" y="626"/>
                </a:lnTo>
                <a:lnTo>
                  <a:pt x="1634" y="587"/>
                </a:lnTo>
                <a:lnTo>
                  <a:pt x="1621" y="548"/>
                </a:lnTo>
                <a:lnTo>
                  <a:pt x="1606" y="510"/>
                </a:lnTo>
                <a:lnTo>
                  <a:pt x="1589" y="473"/>
                </a:lnTo>
                <a:lnTo>
                  <a:pt x="1571" y="437"/>
                </a:lnTo>
                <a:lnTo>
                  <a:pt x="1551" y="402"/>
                </a:lnTo>
                <a:lnTo>
                  <a:pt x="1529" y="368"/>
                </a:lnTo>
                <a:lnTo>
                  <a:pt x="1505" y="335"/>
                </a:lnTo>
                <a:lnTo>
                  <a:pt x="1480" y="304"/>
                </a:lnTo>
                <a:lnTo>
                  <a:pt x="1454" y="273"/>
                </a:lnTo>
                <a:lnTo>
                  <a:pt x="1426" y="245"/>
                </a:lnTo>
                <a:lnTo>
                  <a:pt x="1398" y="217"/>
                </a:lnTo>
                <a:lnTo>
                  <a:pt x="1367" y="191"/>
                </a:lnTo>
                <a:lnTo>
                  <a:pt x="1336" y="166"/>
                </a:lnTo>
                <a:lnTo>
                  <a:pt x="1303" y="142"/>
                </a:lnTo>
                <a:lnTo>
                  <a:pt x="1269" y="120"/>
                </a:lnTo>
                <a:lnTo>
                  <a:pt x="1234" y="100"/>
                </a:lnTo>
                <a:lnTo>
                  <a:pt x="1198" y="82"/>
                </a:lnTo>
                <a:lnTo>
                  <a:pt x="1161" y="65"/>
                </a:lnTo>
                <a:lnTo>
                  <a:pt x="1123" y="50"/>
                </a:lnTo>
                <a:lnTo>
                  <a:pt x="1084" y="37"/>
                </a:lnTo>
                <a:lnTo>
                  <a:pt x="1045" y="26"/>
                </a:lnTo>
                <a:lnTo>
                  <a:pt x="1004" y="17"/>
                </a:lnTo>
                <a:lnTo>
                  <a:pt x="963" y="9"/>
                </a:lnTo>
                <a:lnTo>
                  <a:pt x="921" y="4"/>
                </a:lnTo>
                <a:lnTo>
                  <a:pt x="879" y="1"/>
                </a:lnTo>
                <a:lnTo>
                  <a:pt x="836" y="0"/>
                </a:lnTo>
                <a:lnTo>
                  <a:pt x="793" y="1"/>
                </a:lnTo>
                <a:lnTo>
                  <a:pt x="751" y="4"/>
                </a:lnTo>
                <a:lnTo>
                  <a:pt x="709" y="9"/>
                </a:lnTo>
                <a:lnTo>
                  <a:pt x="667" y="17"/>
                </a:lnTo>
                <a:lnTo>
                  <a:pt x="627" y="26"/>
                </a:lnTo>
                <a:lnTo>
                  <a:pt x="587" y="37"/>
                </a:lnTo>
                <a:lnTo>
                  <a:pt x="549" y="50"/>
                </a:lnTo>
                <a:lnTo>
                  <a:pt x="511" y="65"/>
                </a:lnTo>
                <a:lnTo>
                  <a:pt x="474" y="82"/>
                </a:lnTo>
                <a:lnTo>
                  <a:pt x="438" y="100"/>
                </a:lnTo>
                <a:lnTo>
                  <a:pt x="403" y="120"/>
                </a:lnTo>
                <a:lnTo>
                  <a:pt x="369" y="142"/>
                </a:lnTo>
                <a:lnTo>
                  <a:pt x="336" y="166"/>
                </a:lnTo>
                <a:lnTo>
                  <a:pt x="304" y="191"/>
                </a:lnTo>
                <a:lnTo>
                  <a:pt x="274" y="217"/>
                </a:lnTo>
                <a:lnTo>
                  <a:pt x="245" y="245"/>
                </a:lnTo>
                <a:lnTo>
                  <a:pt x="218" y="273"/>
                </a:lnTo>
                <a:lnTo>
                  <a:pt x="191" y="304"/>
                </a:lnTo>
                <a:lnTo>
                  <a:pt x="166" y="335"/>
                </a:lnTo>
                <a:lnTo>
                  <a:pt x="143" y="368"/>
                </a:lnTo>
                <a:lnTo>
                  <a:pt x="121" y="402"/>
                </a:lnTo>
                <a:lnTo>
                  <a:pt x="101" y="437"/>
                </a:lnTo>
                <a:lnTo>
                  <a:pt x="82" y="473"/>
                </a:lnTo>
                <a:lnTo>
                  <a:pt x="66" y="510"/>
                </a:lnTo>
                <a:lnTo>
                  <a:pt x="51" y="548"/>
                </a:lnTo>
                <a:lnTo>
                  <a:pt x="38" y="587"/>
                </a:lnTo>
                <a:lnTo>
                  <a:pt x="27" y="626"/>
                </a:lnTo>
                <a:lnTo>
                  <a:pt x="18" y="667"/>
                </a:lnTo>
                <a:lnTo>
                  <a:pt x="10" y="708"/>
                </a:lnTo>
                <a:lnTo>
                  <a:pt x="5" y="750"/>
                </a:lnTo>
                <a:lnTo>
                  <a:pt x="1" y="792"/>
                </a:lnTo>
                <a:lnTo>
                  <a:pt x="0" y="835"/>
                </a:lnTo>
                <a:lnTo>
                  <a:pt x="1" y="878"/>
                </a:lnTo>
                <a:lnTo>
                  <a:pt x="5" y="920"/>
                </a:lnTo>
                <a:lnTo>
                  <a:pt x="10" y="962"/>
                </a:lnTo>
                <a:lnTo>
                  <a:pt x="18" y="1004"/>
                </a:lnTo>
                <a:lnTo>
                  <a:pt x="27" y="1044"/>
                </a:lnTo>
                <a:lnTo>
                  <a:pt x="38" y="1084"/>
                </a:lnTo>
                <a:lnTo>
                  <a:pt x="51" y="1122"/>
                </a:lnTo>
                <a:lnTo>
                  <a:pt x="66" y="1160"/>
                </a:lnTo>
                <a:lnTo>
                  <a:pt x="82" y="1197"/>
                </a:lnTo>
                <a:lnTo>
                  <a:pt x="101" y="1233"/>
                </a:lnTo>
                <a:lnTo>
                  <a:pt x="121" y="1268"/>
                </a:lnTo>
                <a:lnTo>
                  <a:pt x="143" y="1302"/>
                </a:lnTo>
                <a:lnTo>
                  <a:pt x="166" y="1335"/>
                </a:lnTo>
                <a:lnTo>
                  <a:pt x="191" y="1366"/>
                </a:lnTo>
                <a:lnTo>
                  <a:pt x="218" y="1397"/>
                </a:lnTo>
                <a:lnTo>
                  <a:pt x="245" y="1426"/>
                </a:lnTo>
                <a:lnTo>
                  <a:pt x="274" y="1453"/>
                </a:lnTo>
                <a:lnTo>
                  <a:pt x="304" y="1480"/>
                </a:lnTo>
                <a:lnTo>
                  <a:pt x="336" y="1504"/>
                </a:lnTo>
                <a:lnTo>
                  <a:pt x="369" y="1528"/>
                </a:lnTo>
                <a:lnTo>
                  <a:pt x="403" y="1550"/>
                </a:lnTo>
                <a:lnTo>
                  <a:pt x="438" y="1570"/>
                </a:lnTo>
                <a:lnTo>
                  <a:pt x="474" y="1588"/>
                </a:lnTo>
                <a:lnTo>
                  <a:pt x="511" y="1605"/>
                </a:lnTo>
                <a:lnTo>
                  <a:pt x="549" y="1620"/>
                </a:lnTo>
                <a:lnTo>
                  <a:pt x="587" y="1633"/>
                </a:lnTo>
                <a:lnTo>
                  <a:pt x="627" y="1644"/>
                </a:lnTo>
                <a:lnTo>
                  <a:pt x="667" y="1653"/>
                </a:lnTo>
                <a:lnTo>
                  <a:pt x="709" y="1661"/>
                </a:lnTo>
                <a:lnTo>
                  <a:pt x="751" y="1666"/>
                </a:lnTo>
                <a:lnTo>
                  <a:pt x="793" y="1669"/>
                </a:lnTo>
                <a:lnTo>
                  <a:pt x="836" y="1671"/>
                </a:lnTo>
                <a:lnTo>
                  <a:pt x="879" y="1669"/>
                </a:lnTo>
                <a:lnTo>
                  <a:pt x="921" y="1666"/>
                </a:lnTo>
                <a:lnTo>
                  <a:pt x="963" y="1661"/>
                </a:lnTo>
                <a:lnTo>
                  <a:pt x="1004" y="1653"/>
                </a:lnTo>
                <a:lnTo>
                  <a:pt x="1045" y="1644"/>
                </a:lnTo>
                <a:lnTo>
                  <a:pt x="1084" y="1633"/>
                </a:lnTo>
                <a:lnTo>
                  <a:pt x="1123" y="1620"/>
                </a:lnTo>
                <a:lnTo>
                  <a:pt x="1161" y="1605"/>
                </a:lnTo>
                <a:lnTo>
                  <a:pt x="1198" y="1588"/>
                </a:lnTo>
                <a:lnTo>
                  <a:pt x="1234" y="1570"/>
                </a:lnTo>
                <a:lnTo>
                  <a:pt x="1269" y="1550"/>
                </a:lnTo>
                <a:lnTo>
                  <a:pt x="1303" y="1528"/>
                </a:lnTo>
                <a:lnTo>
                  <a:pt x="1336" y="1504"/>
                </a:lnTo>
                <a:lnTo>
                  <a:pt x="1367" y="1480"/>
                </a:lnTo>
                <a:lnTo>
                  <a:pt x="1398" y="1453"/>
                </a:lnTo>
                <a:lnTo>
                  <a:pt x="1426" y="1426"/>
                </a:lnTo>
                <a:lnTo>
                  <a:pt x="1454" y="1397"/>
                </a:lnTo>
                <a:lnTo>
                  <a:pt x="1480" y="1366"/>
                </a:lnTo>
                <a:lnTo>
                  <a:pt x="1505" y="1335"/>
                </a:lnTo>
                <a:lnTo>
                  <a:pt x="1529" y="1302"/>
                </a:lnTo>
                <a:lnTo>
                  <a:pt x="1551" y="1268"/>
                </a:lnTo>
                <a:lnTo>
                  <a:pt x="1571" y="1233"/>
                </a:lnTo>
                <a:lnTo>
                  <a:pt x="1589" y="1197"/>
                </a:lnTo>
                <a:lnTo>
                  <a:pt x="1606" y="1160"/>
                </a:lnTo>
                <a:lnTo>
                  <a:pt x="1621" y="1122"/>
                </a:lnTo>
                <a:lnTo>
                  <a:pt x="1634" y="1084"/>
                </a:lnTo>
                <a:lnTo>
                  <a:pt x="1645" y="1044"/>
                </a:lnTo>
                <a:lnTo>
                  <a:pt x="1654" y="1004"/>
                </a:lnTo>
                <a:lnTo>
                  <a:pt x="1662" y="962"/>
                </a:lnTo>
                <a:lnTo>
                  <a:pt x="1667" y="920"/>
                </a:lnTo>
                <a:lnTo>
                  <a:pt x="1670" y="878"/>
                </a:lnTo>
                <a:lnTo>
                  <a:pt x="1671" y="835"/>
                </a:lnTo>
                <a:lnTo>
                  <a:pt x="1552" y="835"/>
                </a:lnTo>
                <a:lnTo>
                  <a:pt x="1551" y="798"/>
                </a:lnTo>
                <a:lnTo>
                  <a:pt x="1548" y="762"/>
                </a:lnTo>
                <a:lnTo>
                  <a:pt x="1544" y="726"/>
                </a:lnTo>
                <a:lnTo>
                  <a:pt x="1537" y="691"/>
                </a:lnTo>
                <a:lnTo>
                  <a:pt x="1529" y="656"/>
                </a:lnTo>
                <a:lnTo>
                  <a:pt x="1520" y="622"/>
                </a:lnTo>
                <a:lnTo>
                  <a:pt x="1508" y="589"/>
                </a:lnTo>
                <a:lnTo>
                  <a:pt x="1495" y="557"/>
                </a:lnTo>
                <a:lnTo>
                  <a:pt x="1481" y="525"/>
                </a:lnTo>
                <a:lnTo>
                  <a:pt x="1465" y="494"/>
                </a:lnTo>
                <a:lnTo>
                  <a:pt x="1448" y="464"/>
                </a:lnTo>
                <a:lnTo>
                  <a:pt x="1429" y="435"/>
                </a:lnTo>
                <a:lnTo>
                  <a:pt x="1409" y="407"/>
                </a:lnTo>
                <a:lnTo>
                  <a:pt x="1388" y="380"/>
                </a:lnTo>
                <a:lnTo>
                  <a:pt x="1365" y="354"/>
                </a:lnTo>
                <a:lnTo>
                  <a:pt x="1342" y="329"/>
                </a:lnTo>
                <a:lnTo>
                  <a:pt x="1317" y="306"/>
                </a:lnTo>
                <a:lnTo>
                  <a:pt x="1291" y="283"/>
                </a:lnTo>
                <a:lnTo>
                  <a:pt x="1264" y="262"/>
                </a:lnTo>
                <a:lnTo>
                  <a:pt x="1236" y="242"/>
                </a:lnTo>
                <a:lnTo>
                  <a:pt x="1207" y="223"/>
                </a:lnTo>
                <a:lnTo>
                  <a:pt x="1177" y="206"/>
                </a:lnTo>
                <a:lnTo>
                  <a:pt x="1146" y="190"/>
                </a:lnTo>
                <a:lnTo>
                  <a:pt x="1114" y="176"/>
                </a:lnTo>
                <a:lnTo>
                  <a:pt x="1082" y="163"/>
                </a:lnTo>
                <a:lnTo>
                  <a:pt x="1049" y="152"/>
                </a:lnTo>
                <a:lnTo>
                  <a:pt x="1015" y="142"/>
                </a:lnTo>
                <a:lnTo>
                  <a:pt x="980" y="134"/>
                </a:lnTo>
                <a:lnTo>
                  <a:pt x="944" y="127"/>
                </a:lnTo>
                <a:lnTo>
                  <a:pt x="909" y="123"/>
                </a:lnTo>
                <a:lnTo>
                  <a:pt x="873" y="120"/>
                </a:lnTo>
                <a:lnTo>
                  <a:pt x="836" y="119"/>
                </a:lnTo>
                <a:lnTo>
                  <a:pt x="799" y="120"/>
                </a:lnTo>
                <a:lnTo>
                  <a:pt x="763" y="123"/>
                </a:lnTo>
                <a:lnTo>
                  <a:pt x="727" y="127"/>
                </a:lnTo>
                <a:lnTo>
                  <a:pt x="691" y="134"/>
                </a:lnTo>
                <a:lnTo>
                  <a:pt x="657" y="142"/>
                </a:lnTo>
                <a:lnTo>
                  <a:pt x="623" y="152"/>
                </a:lnTo>
                <a:lnTo>
                  <a:pt x="590" y="163"/>
                </a:lnTo>
                <a:lnTo>
                  <a:pt x="557" y="176"/>
                </a:lnTo>
                <a:lnTo>
                  <a:pt x="526" y="190"/>
                </a:lnTo>
                <a:lnTo>
                  <a:pt x="495" y="206"/>
                </a:lnTo>
                <a:lnTo>
                  <a:pt x="465" y="223"/>
                </a:lnTo>
                <a:lnTo>
                  <a:pt x="436" y="242"/>
                </a:lnTo>
                <a:lnTo>
                  <a:pt x="407" y="262"/>
                </a:lnTo>
                <a:lnTo>
                  <a:pt x="380" y="283"/>
                </a:lnTo>
                <a:lnTo>
                  <a:pt x="354" y="306"/>
                </a:lnTo>
                <a:lnTo>
                  <a:pt x="330" y="329"/>
                </a:lnTo>
                <a:lnTo>
                  <a:pt x="306" y="354"/>
                </a:lnTo>
                <a:lnTo>
                  <a:pt x="283" y="380"/>
                </a:lnTo>
                <a:lnTo>
                  <a:pt x="262" y="407"/>
                </a:lnTo>
                <a:lnTo>
                  <a:pt x="242" y="435"/>
                </a:lnTo>
                <a:lnTo>
                  <a:pt x="223" y="464"/>
                </a:lnTo>
                <a:lnTo>
                  <a:pt x="206" y="494"/>
                </a:lnTo>
                <a:lnTo>
                  <a:pt x="191" y="525"/>
                </a:lnTo>
                <a:lnTo>
                  <a:pt x="176" y="557"/>
                </a:lnTo>
                <a:lnTo>
                  <a:pt x="164" y="589"/>
                </a:lnTo>
                <a:lnTo>
                  <a:pt x="152" y="622"/>
                </a:lnTo>
                <a:lnTo>
                  <a:pt x="142" y="656"/>
                </a:lnTo>
                <a:lnTo>
                  <a:pt x="134" y="691"/>
                </a:lnTo>
                <a:lnTo>
                  <a:pt x="128" y="726"/>
                </a:lnTo>
                <a:lnTo>
                  <a:pt x="123" y="762"/>
                </a:lnTo>
                <a:lnTo>
                  <a:pt x="121" y="798"/>
                </a:lnTo>
                <a:lnTo>
                  <a:pt x="120" y="835"/>
                </a:lnTo>
                <a:lnTo>
                  <a:pt x="121" y="872"/>
                </a:lnTo>
                <a:lnTo>
                  <a:pt x="123" y="908"/>
                </a:lnTo>
                <a:lnTo>
                  <a:pt x="128" y="944"/>
                </a:lnTo>
                <a:lnTo>
                  <a:pt x="134" y="979"/>
                </a:lnTo>
                <a:lnTo>
                  <a:pt x="142" y="1014"/>
                </a:lnTo>
                <a:lnTo>
                  <a:pt x="152" y="1048"/>
                </a:lnTo>
                <a:lnTo>
                  <a:pt x="164" y="1081"/>
                </a:lnTo>
                <a:lnTo>
                  <a:pt x="176" y="1113"/>
                </a:lnTo>
                <a:lnTo>
                  <a:pt x="191" y="1145"/>
                </a:lnTo>
                <a:lnTo>
                  <a:pt x="206" y="1176"/>
                </a:lnTo>
                <a:lnTo>
                  <a:pt x="223" y="1206"/>
                </a:lnTo>
                <a:lnTo>
                  <a:pt x="242" y="1235"/>
                </a:lnTo>
                <a:lnTo>
                  <a:pt x="262" y="1263"/>
                </a:lnTo>
                <a:lnTo>
                  <a:pt x="283" y="1290"/>
                </a:lnTo>
                <a:lnTo>
                  <a:pt x="306" y="1316"/>
                </a:lnTo>
                <a:lnTo>
                  <a:pt x="330" y="1341"/>
                </a:lnTo>
                <a:lnTo>
                  <a:pt x="354" y="1365"/>
                </a:lnTo>
                <a:lnTo>
                  <a:pt x="380" y="1388"/>
                </a:lnTo>
                <a:lnTo>
                  <a:pt x="407" y="1408"/>
                </a:lnTo>
                <a:lnTo>
                  <a:pt x="436" y="1428"/>
                </a:lnTo>
                <a:lnTo>
                  <a:pt x="465" y="1447"/>
                </a:lnTo>
                <a:lnTo>
                  <a:pt x="495" y="1465"/>
                </a:lnTo>
                <a:lnTo>
                  <a:pt x="526" y="1480"/>
                </a:lnTo>
                <a:lnTo>
                  <a:pt x="557" y="1495"/>
                </a:lnTo>
                <a:lnTo>
                  <a:pt x="590" y="1507"/>
                </a:lnTo>
                <a:lnTo>
                  <a:pt x="623" y="1519"/>
                </a:lnTo>
                <a:lnTo>
                  <a:pt x="657" y="1529"/>
                </a:lnTo>
                <a:lnTo>
                  <a:pt x="691" y="1537"/>
                </a:lnTo>
                <a:lnTo>
                  <a:pt x="727" y="1543"/>
                </a:lnTo>
                <a:lnTo>
                  <a:pt x="763" y="1547"/>
                </a:lnTo>
                <a:lnTo>
                  <a:pt x="799" y="1550"/>
                </a:lnTo>
                <a:lnTo>
                  <a:pt x="836" y="1551"/>
                </a:lnTo>
                <a:lnTo>
                  <a:pt x="873" y="1550"/>
                </a:lnTo>
                <a:lnTo>
                  <a:pt x="909" y="1547"/>
                </a:lnTo>
                <a:lnTo>
                  <a:pt x="944" y="1543"/>
                </a:lnTo>
                <a:lnTo>
                  <a:pt x="980" y="1537"/>
                </a:lnTo>
                <a:lnTo>
                  <a:pt x="1015" y="1529"/>
                </a:lnTo>
                <a:lnTo>
                  <a:pt x="1049" y="1519"/>
                </a:lnTo>
                <a:lnTo>
                  <a:pt x="1082" y="1507"/>
                </a:lnTo>
                <a:lnTo>
                  <a:pt x="1114" y="1495"/>
                </a:lnTo>
                <a:lnTo>
                  <a:pt x="1146" y="1480"/>
                </a:lnTo>
                <a:lnTo>
                  <a:pt x="1177" y="1465"/>
                </a:lnTo>
                <a:lnTo>
                  <a:pt x="1207" y="1447"/>
                </a:lnTo>
                <a:lnTo>
                  <a:pt x="1236" y="1428"/>
                </a:lnTo>
                <a:lnTo>
                  <a:pt x="1264" y="1408"/>
                </a:lnTo>
                <a:lnTo>
                  <a:pt x="1291" y="1388"/>
                </a:lnTo>
                <a:lnTo>
                  <a:pt x="1317" y="1365"/>
                </a:lnTo>
                <a:lnTo>
                  <a:pt x="1342" y="1341"/>
                </a:lnTo>
                <a:lnTo>
                  <a:pt x="1365" y="1316"/>
                </a:lnTo>
                <a:lnTo>
                  <a:pt x="1388" y="1290"/>
                </a:lnTo>
                <a:lnTo>
                  <a:pt x="1409" y="1263"/>
                </a:lnTo>
                <a:lnTo>
                  <a:pt x="1429" y="1235"/>
                </a:lnTo>
                <a:lnTo>
                  <a:pt x="1448" y="1206"/>
                </a:lnTo>
                <a:lnTo>
                  <a:pt x="1465" y="1176"/>
                </a:lnTo>
                <a:lnTo>
                  <a:pt x="1481" y="1145"/>
                </a:lnTo>
                <a:lnTo>
                  <a:pt x="1495" y="1113"/>
                </a:lnTo>
                <a:lnTo>
                  <a:pt x="1508" y="1081"/>
                </a:lnTo>
                <a:lnTo>
                  <a:pt x="1520" y="1048"/>
                </a:lnTo>
                <a:lnTo>
                  <a:pt x="1529" y="1014"/>
                </a:lnTo>
                <a:lnTo>
                  <a:pt x="1537" y="979"/>
                </a:lnTo>
                <a:lnTo>
                  <a:pt x="1544" y="944"/>
                </a:lnTo>
                <a:lnTo>
                  <a:pt x="1548" y="908"/>
                </a:lnTo>
                <a:lnTo>
                  <a:pt x="1551" y="872"/>
                </a:lnTo>
                <a:lnTo>
                  <a:pt x="1552" y="835"/>
                </a:lnTo>
                <a:lnTo>
                  <a:pt x="1671" y="835"/>
                </a:lnTo>
              </a:path>
            </a:pathLst>
          </a:custGeom>
          <a:solidFill>
            <a:srgbClr val="9EE8A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Freeform 18"/>
          <p:cNvSpPr>
            <a:spLocks/>
          </p:cNvSpPr>
          <p:nvPr/>
        </p:nvSpPr>
        <p:spPr bwMode="auto">
          <a:xfrm>
            <a:off x="4535488" y="2911475"/>
            <a:ext cx="2274887" cy="2274888"/>
          </a:xfrm>
          <a:custGeom>
            <a:avLst/>
            <a:gdLst>
              <a:gd name="T0" fmla="*/ 2249487 w 1433"/>
              <a:gd name="T1" fmla="*/ 908050 h 1433"/>
              <a:gd name="T2" fmla="*/ 2160587 w 1433"/>
              <a:gd name="T3" fmla="*/ 644525 h 1433"/>
              <a:gd name="T4" fmla="*/ 2012950 w 1433"/>
              <a:gd name="T5" fmla="*/ 414338 h 1433"/>
              <a:gd name="T6" fmla="*/ 1816100 w 1433"/>
              <a:gd name="T7" fmla="*/ 227013 h 1433"/>
              <a:gd name="T8" fmla="*/ 1577975 w 1433"/>
              <a:gd name="T9" fmla="*/ 90488 h 1433"/>
              <a:gd name="T10" fmla="*/ 1308100 w 1433"/>
              <a:gd name="T11" fmla="*/ 12700 h 1433"/>
              <a:gd name="T12" fmla="*/ 1020762 w 1433"/>
              <a:gd name="T13" fmla="*/ 6350 h 1433"/>
              <a:gd name="T14" fmla="*/ 746125 w 1433"/>
              <a:gd name="T15" fmla="*/ 69850 h 1433"/>
              <a:gd name="T16" fmla="*/ 501650 w 1433"/>
              <a:gd name="T17" fmla="*/ 195263 h 1433"/>
              <a:gd name="T18" fmla="*/ 295275 w 1433"/>
              <a:gd name="T19" fmla="*/ 373063 h 1433"/>
              <a:gd name="T20" fmla="*/ 136525 w 1433"/>
              <a:gd name="T21" fmla="*/ 595313 h 1433"/>
              <a:gd name="T22" fmla="*/ 34925 w 1433"/>
              <a:gd name="T23" fmla="*/ 852488 h 1433"/>
              <a:gd name="T24" fmla="*/ 0 w 1433"/>
              <a:gd name="T25" fmla="*/ 1136650 h 1433"/>
              <a:gd name="T26" fmla="*/ 34925 w 1433"/>
              <a:gd name="T27" fmla="*/ 1420813 h 1433"/>
              <a:gd name="T28" fmla="*/ 136525 w 1433"/>
              <a:gd name="T29" fmla="*/ 1677988 h 1433"/>
              <a:gd name="T30" fmla="*/ 295275 w 1433"/>
              <a:gd name="T31" fmla="*/ 1900238 h 1433"/>
              <a:gd name="T32" fmla="*/ 501650 w 1433"/>
              <a:gd name="T33" fmla="*/ 2078038 h 1433"/>
              <a:gd name="T34" fmla="*/ 746125 w 1433"/>
              <a:gd name="T35" fmla="*/ 2203450 h 1433"/>
              <a:gd name="T36" fmla="*/ 1020762 w 1433"/>
              <a:gd name="T37" fmla="*/ 2266950 h 1433"/>
              <a:gd name="T38" fmla="*/ 1308100 w 1433"/>
              <a:gd name="T39" fmla="*/ 2260600 h 1433"/>
              <a:gd name="T40" fmla="*/ 1577975 w 1433"/>
              <a:gd name="T41" fmla="*/ 2184400 h 1433"/>
              <a:gd name="T42" fmla="*/ 1816100 w 1433"/>
              <a:gd name="T43" fmla="*/ 2046288 h 1433"/>
              <a:gd name="T44" fmla="*/ 2012950 w 1433"/>
              <a:gd name="T45" fmla="*/ 1858963 h 1433"/>
              <a:gd name="T46" fmla="*/ 2160587 w 1433"/>
              <a:gd name="T47" fmla="*/ 1628775 h 1433"/>
              <a:gd name="T48" fmla="*/ 2249487 w 1433"/>
              <a:gd name="T49" fmla="*/ 1365250 h 1433"/>
              <a:gd name="T50" fmla="*/ 2084387 w 1433"/>
              <a:gd name="T51" fmla="*/ 1136650 h 1433"/>
              <a:gd name="T52" fmla="*/ 2054225 w 1433"/>
              <a:gd name="T53" fmla="*/ 900113 h 1433"/>
              <a:gd name="T54" fmla="*/ 1970087 w 1433"/>
              <a:gd name="T55" fmla="*/ 685800 h 1433"/>
              <a:gd name="T56" fmla="*/ 1836737 w 1433"/>
              <a:gd name="T57" fmla="*/ 500063 h 1433"/>
              <a:gd name="T58" fmla="*/ 1665287 w 1433"/>
              <a:gd name="T59" fmla="*/ 350838 h 1433"/>
              <a:gd name="T60" fmla="*/ 1462087 w 1433"/>
              <a:gd name="T61" fmla="*/ 247650 h 1433"/>
              <a:gd name="T62" fmla="*/ 1233487 w 1433"/>
              <a:gd name="T63" fmla="*/ 193675 h 1433"/>
              <a:gd name="T64" fmla="*/ 992187 w 1433"/>
              <a:gd name="T65" fmla="*/ 200025 h 1433"/>
              <a:gd name="T66" fmla="*/ 766762 w 1433"/>
              <a:gd name="T67" fmla="*/ 263525 h 1433"/>
              <a:gd name="T68" fmla="*/ 569912 w 1433"/>
              <a:gd name="T69" fmla="*/ 377825 h 1433"/>
              <a:gd name="T70" fmla="*/ 404812 w 1433"/>
              <a:gd name="T71" fmla="*/ 534988 h 1433"/>
              <a:gd name="T72" fmla="*/ 282575 w 1433"/>
              <a:gd name="T73" fmla="*/ 725488 h 1433"/>
              <a:gd name="T74" fmla="*/ 207962 w 1433"/>
              <a:gd name="T75" fmla="*/ 946150 h 1433"/>
              <a:gd name="T76" fmla="*/ 188912 w 1433"/>
              <a:gd name="T77" fmla="*/ 1185863 h 1433"/>
              <a:gd name="T78" fmla="*/ 231775 w 1433"/>
              <a:gd name="T79" fmla="*/ 1419225 h 1433"/>
              <a:gd name="T80" fmla="*/ 325437 w 1433"/>
              <a:gd name="T81" fmla="*/ 1627188 h 1433"/>
              <a:gd name="T82" fmla="*/ 466725 w 1433"/>
              <a:gd name="T83" fmla="*/ 1806575 h 1433"/>
              <a:gd name="T84" fmla="*/ 644525 w 1433"/>
              <a:gd name="T85" fmla="*/ 1947863 h 1433"/>
              <a:gd name="T86" fmla="*/ 854075 w 1433"/>
              <a:gd name="T87" fmla="*/ 2041525 h 1433"/>
              <a:gd name="T88" fmla="*/ 1087437 w 1433"/>
              <a:gd name="T89" fmla="*/ 2082800 h 1433"/>
              <a:gd name="T90" fmla="*/ 1327150 w 1433"/>
              <a:gd name="T91" fmla="*/ 2065338 h 1433"/>
              <a:gd name="T92" fmla="*/ 1547812 w 1433"/>
              <a:gd name="T93" fmla="*/ 1990725 h 1433"/>
              <a:gd name="T94" fmla="*/ 1738312 w 1433"/>
              <a:gd name="T95" fmla="*/ 1868488 h 1433"/>
              <a:gd name="T96" fmla="*/ 1895475 w 1433"/>
              <a:gd name="T97" fmla="*/ 1703388 h 1433"/>
              <a:gd name="T98" fmla="*/ 2009775 w 1433"/>
              <a:gd name="T99" fmla="*/ 1504950 h 1433"/>
              <a:gd name="T100" fmla="*/ 2073275 w 1433"/>
              <a:gd name="T101" fmla="*/ 1281113 h 1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3" h="1433">
                <a:moveTo>
                  <a:pt x="1432" y="716"/>
                </a:moveTo>
                <a:lnTo>
                  <a:pt x="1431" y="679"/>
                </a:lnTo>
                <a:lnTo>
                  <a:pt x="1428" y="643"/>
                </a:lnTo>
                <a:lnTo>
                  <a:pt x="1424" y="607"/>
                </a:lnTo>
                <a:lnTo>
                  <a:pt x="1417" y="572"/>
                </a:lnTo>
                <a:lnTo>
                  <a:pt x="1409" y="537"/>
                </a:lnTo>
                <a:lnTo>
                  <a:pt x="1400" y="503"/>
                </a:lnTo>
                <a:lnTo>
                  <a:pt x="1388" y="470"/>
                </a:lnTo>
                <a:lnTo>
                  <a:pt x="1375" y="438"/>
                </a:lnTo>
                <a:lnTo>
                  <a:pt x="1361" y="406"/>
                </a:lnTo>
                <a:lnTo>
                  <a:pt x="1345" y="375"/>
                </a:lnTo>
                <a:lnTo>
                  <a:pt x="1328" y="345"/>
                </a:lnTo>
                <a:lnTo>
                  <a:pt x="1309" y="316"/>
                </a:lnTo>
                <a:lnTo>
                  <a:pt x="1289" y="288"/>
                </a:lnTo>
                <a:lnTo>
                  <a:pt x="1268" y="261"/>
                </a:lnTo>
                <a:lnTo>
                  <a:pt x="1245" y="235"/>
                </a:lnTo>
                <a:lnTo>
                  <a:pt x="1222" y="210"/>
                </a:lnTo>
                <a:lnTo>
                  <a:pt x="1197" y="187"/>
                </a:lnTo>
                <a:lnTo>
                  <a:pt x="1171" y="164"/>
                </a:lnTo>
                <a:lnTo>
                  <a:pt x="1144" y="143"/>
                </a:lnTo>
                <a:lnTo>
                  <a:pt x="1116" y="123"/>
                </a:lnTo>
                <a:lnTo>
                  <a:pt x="1087" y="104"/>
                </a:lnTo>
                <a:lnTo>
                  <a:pt x="1057" y="87"/>
                </a:lnTo>
                <a:lnTo>
                  <a:pt x="1026" y="71"/>
                </a:lnTo>
                <a:lnTo>
                  <a:pt x="994" y="57"/>
                </a:lnTo>
                <a:lnTo>
                  <a:pt x="962" y="44"/>
                </a:lnTo>
                <a:lnTo>
                  <a:pt x="929" y="33"/>
                </a:lnTo>
                <a:lnTo>
                  <a:pt x="895" y="23"/>
                </a:lnTo>
                <a:lnTo>
                  <a:pt x="860" y="15"/>
                </a:lnTo>
                <a:lnTo>
                  <a:pt x="824" y="8"/>
                </a:lnTo>
                <a:lnTo>
                  <a:pt x="789" y="4"/>
                </a:lnTo>
                <a:lnTo>
                  <a:pt x="753" y="1"/>
                </a:lnTo>
                <a:lnTo>
                  <a:pt x="716" y="0"/>
                </a:lnTo>
                <a:lnTo>
                  <a:pt x="679" y="1"/>
                </a:lnTo>
                <a:lnTo>
                  <a:pt x="643" y="4"/>
                </a:lnTo>
                <a:lnTo>
                  <a:pt x="607" y="8"/>
                </a:lnTo>
                <a:lnTo>
                  <a:pt x="571" y="15"/>
                </a:lnTo>
                <a:lnTo>
                  <a:pt x="537" y="23"/>
                </a:lnTo>
                <a:lnTo>
                  <a:pt x="503" y="33"/>
                </a:lnTo>
                <a:lnTo>
                  <a:pt x="470" y="44"/>
                </a:lnTo>
                <a:lnTo>
                  <a:pt x="437" y="57"/>
                </a:lnTo>
                <a:lnTo>
                  <a:pt x="406" y="71"/>
                </a:lnTo>
                <a:lnTo>
                  <a:pt x="375" y="87"/>
                </a:lnTo>
                <a:lnTo>
                  <a:pt x="345" y="104"/>
                </a:lnTo>
                <a:lnTo>
                  <a:pt x="316" y="123"/>
                </a:lnTo>
                <a:lnTo>
                  <a:pt x="287" y="143"/>
                </a:lnTo>
                <a:lnTo>
                  <a:pt x="260" y="164"/>
                </a:lnTo>
                <a:lnTo>
                  <a:pt x="234" y="187"/>
                </a:lnTo>
                <a:lnTo>
                  <a:pt x="210" y="210"/>
                </a:lnTo>
                <a:lnTo>
                  <a:pt x="186" y="235"/>
                </a:lnTo>
                <a:lnTo>
                  <a:pt x="163" y="261"/>
                </a:lnTo>
                <a:lnTo>
                  <a:pt x="142" y="288"/>
                </a:lnTo>
                <a:lnTo>
                  <a:pt x="122" y="316"/>
                </a:lnTo>
                <a:lnTo>
                  <a:pt x="103" y="345"/>
                </a:lnTo>
                <a:lnTo>
                  <a:pt x="86" y="375"/>
                </a:lnTo>
                <a:lnTo>
                  <a:pt x="71" y="406"/>
                </a:lnTo>
                <a:lnTo>
                  <a:pt x="56" y="438"/>
                </a:lnTo>
                <a:lnTo>
                  <a:pt x="44" y="470"/>
                </a:lnTo>
                <a:lnTo>
                  <a:pt x="32" y="503"/>
                </a:lnTo>
                <a:lnTo>
                  <a:pt x="22" y="537"/>
                </a:lnTo>
                <a:lnTo>
                  <a:pt x="14" y="572"/>
                </a:lnTo>
                <a:lnTo>
                  <a:pt x="8" y="607"/>
                </a:lnTo>
                <a:lnTo>
                  <a:pt x="3" y="643"/>
                </a:lnTo>
                <a:lnTo>
                  <a:pt x="1" y="679"/>
                </a:lnTo>
                <a:lnTo>
                  <a:pt x="0" y="716"/>
                </a:lnTo>
                <a:lnTo>
                  <a:pt x="1" y="753"/>
                </a:lnTo>
                <a:lnTo>
                  <a:pt x="3" y="789"/>
                </a:lnTo>
                <a:lnTo>
                  <a:pt x="8" y="825"/>
                </a:lnTo>
                <a:lnTo>
                  <a:pt x="14" y="860"/>
                </a:lnTo>
                <a:lnTo>
                  <a:pt x="22" y="895"/>
                </a:lnTo>
                <a:lnTo>
                  <a:pt x="32" y="929"/>
                </a:lnTo>
                <a:lnTo>
                  <a:pt x="44" y="962"/>
                </a:lnTo>
                <a:lnTo>
                  <a:pt x="56" y="994"/>
                </a:lnTo>
                <a:lnTo>
                  <a:pt x="71" y="1026"/>
                </a:lnTo>
                <a:lnTo>
                  <a:pt x="86" y="1057"/>
                </a:lnTo>
                <a:lnTo>
                  <a:pt x="103" y="1087"/>
                </a:lnTo>
                <a:lnTo>
                  <a:pt x="122" y="1116"/>
                </a:lnTo>
                <a:lnTo>
                  <a:pt x="142" y="1144"/>
                </a:lnTo>
                <a:lnTo>
                  <a:pt x="163" y="1171"/>
                </a:lnTo>
                <a:lnTo>
                  <a:pt x="186" y="1197"/>
                </a:lnTo>
                <a:lnTo>
                  <a:pt x="210" y="1222"/>
                </a:lnTo>
                <a:lnTo>
                  <a:pt x="234" y="1246"/>
                </a:lnTo>
                <a:lnTo>
                  <a:pt x="260" y="1269"/>
                </a:lnTo>
                <a:lnTo>
                  <a:pt x="287" y="1289"/>
                </a:lnTo>
                <a:lnTo>
                  <a:pt x="316" y="1309"/>
                </a:lnTo>
                <a:lnTo>
                  <a:pt x="345" y="1328"/>
                </a:lnTo>
                <a:lnTo>
                  <a:pt x="375" y="1346"/>
                </a:lnTo>
                <a:lnTo>
                  <a:pt x="406" y="1361"/>
                </a:lnTo>
                <a:lnTo>
                  <a:pt x="437" y="1376"/>
                </a:lnTo>
                <a:lnTo>
                  <a:pt x="470" y="1388"/>
                </a:lnTo>
                <a:lnTo>
                  <a:pt x="503" y="1400"/>
                </a:lnTo>
                <a:lnTo>
                  <a:pt x="537" y="1410"/>
                </a:lnTo>
                <a:lnTo>
                  <a:pt x="571" y="1418"/>
                </a:lnTo>
                <a:lnTo>
                  <a:pt x="607" y="1424"/>
                </a:lnTo>
                <a:lnTo>
                  <a:pt x="643" y="1428"/>
                </a:lnTo>
                <a:lnTo>
                  <a:pt x="679" y="1431"/>
                </a:lnTo>
                <a:lnTo>
                  <a:pt x="716" y="1432"/>
                </a:lnTo>
                <a:lnTo>
                  <a:pt x="753" y="1431"/>
                </a:lnTo>
                <a:lnTo>
                  <a:pt x="789" y="1428"/>
                </a:lnTo>
                <a:lnTo>
                  <a:pt x="824" y="1424"/>
                </a:lnTo>
                <a:lnTo>
                  <a:pt x="860" y="1418"/>
                </a:lnTo>
                <a:lnTo>
                  <a:pt x="895" y="1410"/>
                </a:lnTo>
                <a:lnTo>
                  <a:pt x="929" y="1400"/>
                </a:lnTo>
                <a:lnTo>
                  <a:pt x="962" y="1388"/>
                </a:lnTo>
                <a:lnTo>
                  <a:pt x="994" y="1376"/>
                </a:lnTo>
                <a:lnTo>
                  <a:pt x="1026" y="1361"/>
                </a:lnTo>
                <a:lnTo>
                  <a:pt x="1057" y="1346"/>
                </a:lnTo>
                <a:lnTo>
                  <a:pt x="1087" y="1328"/>
                </a:lnTo>
                <a:lnTo>
                  <a:pt x="1116" y="1309"/>
                </a:lnTo>
                <a:lnTo>
                  <a:pt x="1144" y="1289"/>
                </a:lnTo>
                <a:lnTo>
                  <a:pt x="1171" y="1269"/>
                </a:lnTo>
                <a:lnTo>
                  <a:pt x="1197" y="1246"/>
                </a:lnTo>
                <a:lnTo>
                  <a:pt x="1222" y="1222"/>
                </a:lnTo>
                <a:lnTo>
                  <a:pt x="1245" y="1197"/>
                </a:lnTo>
                <a:lnTo>
                  <a:pt x="1268" y="1171"/>
                </a:lnTo>
                <a:lnTo>
                  <a:pt x="1289" y="1144"/>
                </a:lnTo>
                <a:lnTo>
                  <a:pt x="1309" y="1116"/>
                </a:lnTo>
                <a:lnTo>
                  <a:pt x="1328" y="1087"/>
                </a:lnTo>
                <a:lnTo>
                  <a:pt x="1345" y="1057"/>
                </a:lnTo>
                <a:lnTo>
                  <a:pt x="1361" y="1026"/>
                </a:lnTo>
                <a:lnTo>
                  <a:pt x="1375" y="994"/>
                </a:lnTo>
                <a:lnTo>
                  <a:pt x="1388" y="962"/>
                </a:lnTo>
                <a:lnTo>
                  <a:pt x="1400" y="929"/>
                </a:lnTo>
                <a:lnTo>
                  <a:pt x="1409" y="895"/>
                </a:lnTo>
                <a:lnTo>
                  <a:pt x="1417" y="860"/>
                </a:lnTo>
                <a:lnTo>
                  <a:pt x="1424" y="825"/>
                </a:lnTo>
                <a:lnTo>
                  <a:pt x="1428" y="789"/>
                </a:lnTo>
                <a:lnTo>
                  <a:pt x="1431" y="753"/>
                </a:lnTo>
                <a:lnTo>
                  <a:pt x="1432" y="716"/>
                </a:lnTo>
                <a:lnTo>
                  <a:pt x="1313" y="716"/>
                </a:lnTo>
                <a:lnTo>
                  <a:pt x="1312" y="686"/>
                </a:lnTo>
                <a:lnTo>
                  <a:pt x="1310" y="655"/>
                </a:lnTo>
                <a:lnTo>
                  <a:pt x="1306" y="625"/>
                </a:lnTo>
                <a:lnTo>
                  <a:pt x="1301" y="596"/>
                </a:lnTo>
                <a:lnTo>
                  <a:pt x="1294" y="567"/>
                </a:lnTo>
                <a:lnTo>
                  <a:pt x="1286" y="538"/>
                </a:lnTo>
                <a:lnTo>
                  <a:pt x="1276" y="511"/>
                </a:lnTo>
                <a:lnTo>
                  <a:pt x="1266" y="484"/>
                </a:lnTo>
                <a:lnTo>
                  <a:pt x="1254" y="457"/>
                </a:lnTo>
                <a:lnTo>
                  <a:pt x="1241" y="432"/>
                </a:lnTo>
                <a:lnTo>
                  <a:pt x="1226" y="407"/>
                </a:lnTo>
                <a:lnTo>
                  <a:pt x="1211" y="383"/>
                </a:lnTo>
                <a:lnTo>
                  <a:pt x="1194" y="359"/>
                </a:lnTo>
                <a:lnTo>
                  <a:pt x="1176" y="337"/>
                </a:lnTo>
                <a:lnTo>
                  <a:pt x="1157" y="315"/>
                </a:lnTo>
                <a:lnTo>
                  <a:pt x="1138" y="294"/>
                </a:lnTo>
                <a:lnTo>
                  <a:pt x="1117" y="275"/>
                </a:lnTo>
                <a:lnTo>
                  <a:pt x="1095" y="256"/>
                </a:lnTo>
                <a:lnTo>
                  <a:pt x="1073" y="238"/>
                </a:lnTo>
                <a:lnTo>
                  <a:pt x="1049" y="221"/>
                </a:lnTo>
                <a:lnTo>
                  <a:pt x="1025" y="206"/>
                </a:lnTo>
                <a:lnTo>
                  <a:pt x="1000" y="191"/>
                </a:lnTo>
                <a:lnTo>
                  <a:pt x="975" y="178"/>
                </a:lnTo>
                <a:lnTo>
                  <a:pt x="948" y="166"/>
                </a:lnTo>
                <a:lnTo>
                  <a:pt x="921" y="156"/>
                </a:lnTo>
                <a:lnTo>
                  <a:pt x="894" y="146"/>
                </a:lnTo>
                <a:lnTo>
                  <a:pt x="865" y="138"/>
                </a:lnTo>
                <a:lnTo>
                  <a:pt x="836" y="131"/>
                </a:lnTo>
                <a:lnTo>
                  <a:pt x="807" y="126"/>
                </a:lnTo>
                <a:lnTo>
                  <a:pt x="777" y="122"/>
                </a:lnTo>
                <a:lnTo>
                  <a:pt x="746" y="120"/>
                </a:lnTo>
                <a:lnTo>
                  <a:pt x="716" y="119"/>
                </a:lnTo>
                <a:lnTo>
                  <a:pt x="685" y="120"/>
                </a:lnTo>
                <a:lnTo>
                  <a:pt x="655" y="122"/>
                </a:lnTo>
                <a:lnTo>
                  <a:pt x="625" y="126"/>
                </a:lnTo>
                <a:lnTo>
                  <a:pt x="596" y="131"/>
                </a:lnTo>
                <a:lnTo>
                  <a:pt x="567" y="138"/>
                </a:lnTo>
                <a:lnTo>
                  <a:pt x="538" y="146"/>
                </a:lnTo>
                <a:lnTo>
                  <a:pt x="511" y="156"/>
                </a:lnTo>
                <a:lnTo>
                  <a:pt x="483" y="166"/>
                </a:lnTo>
                <a:lnTo>
                  <a:pt x="457" y="178"/>
                </a:lnTo>
                <a:lnTo>
                  <a:pt x="431" y="191"/>
                </a:lnTo>
                <a:lnTo>
                  <a:pt x="406" y="206"/>
                </a:lnTo>
                <a:lnTo>
                  <a:pt x="382" y="221"/>
                </a:lnTo>
                <a:lnTo>
                  <a:pt x="359" y="238"/>
                </a:lnTo>
                <a:lnTo>
                  <a:pt x="336" y="256"/>
                </a:lnTo>
                <a:lnTo>
                  <a:pt x="314" y="275"/>
                </a:lnTo>
                <a:lnTo>
                  <a:pt x="294" y="294"/>
                </a:lnTo>
                <a:lnTo>
                  <a:pt x="274" y="315"/>
                </a:lnTo>
                <a:lnTo>
                  <a:pt x="255" y="337"/>
                </a:lnTo>
                <a:lnTo>
                  <a:pt x="237" y="359"/>
                </a:lnTo>
                <a:lnTo>
                  <a:pt x="221" y="383"/>
                </a:lnTo>
                <a:lnTo>
                  <a:pt x="205" y="407"/>
                </a:lnTo>
                <a:lnTo>
                  <a:pt x="191" y="432"/>
                </a:lnTo>
                <a:lnTo>
                  <a:pt x="178" y="457"/>
                </a:lnTo>
                <a:lnTo>
                  <a:pt x="166" y="484"/>
                </a:lnTo>
                <a:lnTo>
                  <a:pt x="155" y="511"/>
                </a:lnTo>
                <a:lnTo>
                  <a:pt x="146" y="538"/>
                </a:lnTo>
                <a:lnTo>
                  <a:pt x="138" y="567"/>
                </a:lnTo>
                <a:lnTo>
                  <a:pt x="131" y="596"/>
                </a:lnTo>
                <a:lnTo>
                  <a:pt x="126" y="625"/>
                </a:lnTo>
                <a:lnTo>
                  <a:pt x="122" y="655"/>
                </a:lnTo>
                <a:lnTo>
                  <a:pt x="119" y="686"/>
                </a:lnTo>
                <a:lnTo>
                  <a:pt x="119" y="716"/>
                </a:lnTo>
                <a:lnTo>
                  <a:pt x="119" y="747"/>
                </a:lnTo>
                <a:lnTo>
                  <a:pt x="122" y="777"/>
                </a:lnTo>
                <a:lnTo>
                  <a:pt x="126" y="807"/>
                </a:lnTo>
                <a:lnTo>
                  <a:pt x="131" y="836"/>
                </a:lnTo>
                <a:lnTo>
                  <a:pt x="138" y="865"/>
                </a:lnTo>
                <a:lnTo>
                  <a:pt x="146" y="894"/>
                </a:lnTo>
                <a:lnTo>
                  <a:pt x="155" y="921"/>
                </a:lnTo>
                <a:lnTo>
                  <a:pt x="166" y="948"/>
                </a:lnTo>
                <a:lnTo>
                  <a:pt x="178" y="975"/>
                </a:lnTo>
                <a:lnTo>
                  <a:pt x="191" y="1001"/>
                </a:lnTo>
                <a:lnTo>
                  <a:pt x="205" y="1025"/>
                </a:lnTo>
                <a:lnTo>
                  <a:pt x="221" y="1050"/>
                </a:lnTo>
                <a:lnTo>
                  <a:pt x="237" y="1073"/>
                </a:lnTo>
                <a:lnTo>
                  <a:pt x="255" y="1096"/>
                </a:lnTo>
                <a:lnTo>
                  <a:pt x="274" y="1117"/>
                </a:lnTo>
                <a:lnTo>
                  <a:pt x="294" y="1138"/>
                </a:lnTo>
                <a:lnTo>
                  <a:pt x="314" y="1158"/>
                </a:lnTo>
                <a:lnTo>
                  <a:pt x="336" y="1177"/>
                </a:lnTo>
                <a:lnTo>
                  <a:pt x="359" y="1194"/>
                </a:lnTo>
                <a:lnTo>
                  <a:pt x="382" y="1211"/>
                </a:lnTo>
                <a:lnTo>
                  <a:pt x="406" y="1227"/>
                </a:lnTo>
                <a:lnTo>
                  <a:pt x="431" y="1241"/>
                </a:lnTo>
                <a:lnTo>
                  <a:pt x="457" y="1254"/>
                </a:lnTo>
                <a:lnTo>
                  <a:pt x="483" y="1266"/>
                </a:lnTo>
                <a:lnTo>
                  <a:pt x="511" y="1277"/>
                </a:lnTo>
                <a:lnTo>
                  <a:pt x="538" y="1286"/>
                </a:lnTo>
                <a:lnTo>
                  <a:pt x="567" y="1294"/>
                </a:lnTo>
                <a:lnTo>
                  <a:pt x="596" y="1301"/>
                </a:lnTo>
                <a:lnTo>
                  <a:pt x="625" y="1306"/>
                </a:lnTo>
                <a:lnTo>
                  <a:pt x="655" y="1310"/>
                </a:lnTo>
                <a:lnTo>
                  <a:pt x="685" y="1312"/>
                </a:lnTo>
                <a:lnTo>
                  <a:pt x="716" y="1313"/>
                </a:lnTo>
                <a:lnTo>
                  <a:pt x="746" y="1312"/>
                </a:lnTo>
                <a:lnTo>
                  <a:pt x="777" y="1310"/>
                </a:lnTo>
                <a:lnTo>
                  <a:pt x="807" y="1306"/>
                </a:lnTo>
                <a:lnTo>
                  <a:pt x="836" y="1301"/>
                </a:lnTo>
                <a:lnTo>
                  <a:pt x="865" y="1294"/>
                </a:lnTo>
                <a:lnTo>
                  <a:pt x="894" y="1286"/>
                </a:lnTo>
                <a:lnTo>
                  <a:pt x="921" y="1277"/>
                </a:lnTo>
                <a:lnTo>
                  <a:pt x="948" y="1266"/>
                </a:lnTo>
                <a:lnTo>
                  <a:pt x="975" y="1254"/>
                </a:lnTo>
                <a:lnTo>
                  <a:pt x="1000" y="1241"/>
                </a:lnTo>
                <a:lnTo>
                  <a:pt x="1025" y="1227"/>
                </a:lnTo>
                <a:lnTo>
                  <a:pt x="1049" y="1211"/>
                </a:lnTo>
                <a:lnTo>
                  <a:pt x="1073" y="1194"/>
                </a:lnTo>
                <a:lnTo>
                  <a:pt x="1095" y="1177"/>
                </a:lnTo>
                <a:lnTo>
                  <a:pt x="1117" y="1158"/>
                </a:lnTo>
                <a:lnTo>
                  <a:pt x="1138" y="1138"/>
                </a:lnTo>
                <a:lnTo>
                  <a:pt x="1157" y="1117"/>
                </a:lnTo>
                <a:lnTo>
                  <a:pt x="1176" y="1096"/>
                </a:lnTo>
                <a:lnTo>
                  <a:pt x="1194" y="1073"/>
                </a:lnTo>
                <a:lnTo>
                  <a:pt x="1211" y="1050"/>
                </a:lnTo>
                <a:lnTo>
                  <a:pt x="1226" y="1025"/>
                </a:lnTo>
                <a:lnTo>
                  <a:pt x="1241" y="1001"/>
                </a:lnTo>
                <a:lnTo>
                  <a:pt x="1254" y="975"/>
                </a:lnTo>
                <a:lnTo>
                  <a:pt x="1266" y="948"/>
                </a:lnTo>
                <a:lnTo>
                  <a:pt x="1276" y="921"/>
                </a:lnTo>
                <a:lnTo>
                  <a:pt x="1286" y="894"/>
                </a:lnTo>
                <a:lnTo>
                  <a:pt x="1294" y="865"/>
                </a:lnTo>
                <a:lnTo>
                  <a:pt x="1301" y="836"/>
                </a:lnTo>
                <a:lnTo>
                  <a:pt x="1306" y="807"/>
                </a:lnTo>
                <a:lnTo>
                  <a:pt x="1310" y="777"/>
                </a:lnTo>
                <a:lnTo>
                  <a:pt x="1312" y="747"/>
                </a:lnTo>
                <a:lnTo>
                  <a:pt x="1313" y="716"/>
                </a:lnTo>
                <a:lnTo>
                  <a:pt x="1432" y="716"/>
                </a:lnTo>
              </a:path>
            </a:pathLst>
          </a:custGeom>
          <a:solidFill>
            <a:srgbClr val="A6ECA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Freeform 19"/>
          <p:cNvSpPr>
            <a:spLocks/>
          </p:cNvSpPr>
          <p:nvPr/>
        </p:nvSpPr>
        <p:spPr bwMode="auto">
          <a:xfrm>
            <a:off x="4724400" y="3100388"/>
            <a:ext cx="1897063" cy="1897062"/>
          </a:xfrm>
          <a:custGeom>
            <a:avLst/>
            <a:gdLst>
              <a:gd name="T0" fmla="*/ 1876425 w 1195"/>
              <a:gd name="T1" fmla="*/ 757237 h 1195"/>
              <a:gd name="T2" fmla="*/ 1801813 w 1195"/>
              <a:gd name="T3" fmla="*/ 536575 h 1195"/>
              <a:gd name="T4" fmla="*/ 1677988 w 1195"/>
              <a:gd name="T5" fmla="*/ 346075 h 1195"/>
              <a:gd name="T6" fmla="*/ 1514475 w 1195"/>
              <a:gd name="T7" fmla="*/ 188912 h 1195"/>
              <a:gd name="T8" fmla="*/ 1316038 w 1195"/>
              <a:gd name="T9" fmla="*/ 74612 h 1195"/>
              <a:gd name="T10" fmla="*/ 1092200 w 1195"/>
              <a:gd name="T11" fmla="*/ 11112 h 1195"/>
              <a:gd name="T12" fmla="*/ 850900 w 1195"/>
              <a:gd name="T13" fmla="*/ 4762 h 1195"/>
              <a:gd name="T14" fmla="*/ 622300 w 1195"/>
              <a:gd name="T15" fmla="*/ 58737 h 1195"/>
              <a:gd name="T16" fmla="*/ 417513 w 1195"/>
              <a:gd name="T17" fmla="*/ 161925 h 1195"/>
              <a:gd name="T18" fmla="*/ 246063 w 1195"/>
              <a:gd name="T19" fmla="*/ 311150 h 1195"/>
              <a:gd name="T20" fmla="*/ 114300 w 1195"/>
              <a:gd name="T21" fmla="*/ 496887 h 1195"/>
              <a:gd name="T22" fmla="*/ 30163 w 1195"/>
              <a:gd name="T23" fmla="*/ 711200 h 1195"/>
              <a:gd name="T24" fmla="*/ 0 w 1195"/>
              <a:gd name="T25" fmla="*/ 947737 h 1195"/>
              <a:gd name="T26" fmla="*/ 30163 w 1195"/>
              <a:gd name="T27" fmla="*/ 1184275 h 1195"/>
              <a:gd name="T28" fmla="*/ 114300 w 1195"/>
              <a:gd name="T29" fmla="*/ 1400175 h 1195"/>
              <a:gd name="T30" fmla="*/ 246063 w 1195"/>
              <a:gd name="T31" fmla="*/ 1584325 h 1195"/>
              <a:gd name="T32" fmla="*/ 417513 w 1195"/>
              <a:gd name="T33" fmla="*/ 1733550 h 1195"/>
              <a:gd name="T34" fmla="*/ 622300 w 1195"/>
              <a:gd name="T35" fmla="*/ 1838325 h 1195"/>
              <a:gd name="T36" fmla="*/ 850900 w 1195"/>
              <a:gd name="T37" fmla="*/ 1890712 h 1195"/>
              <a:gd name="T38" fmla="*/ 1092200 w 1195"/>
              <a:gd name="T39" fmla="*/ 1884362 h 1195"/>
              <a:gd name="T40" fmla="*/ 1316038 w 1195"/>
              <a:gd name="T41" fmla="*/ 1820862 h 1195"/>
              <a:gd name="T42" fmla="*/ 1514475 w 1195"/>
              <a:gd name="T43" fmla="*/ 1706562 h 1195"/>
              <a:gd name="T44" fmla="*/ 1677988 w 1195"/>
              <a:gd name="T45" fmla="*/ 1550987 h 1195"/>
              <a:gd name="T46" fmla="*/ 1801813 w 1195"/>
              <a:gd name="T47" fmla="*/ 1358900 h 1195"/>
              <a:gd name="T48" fmla="*/ 1876425 w 1195"/>
              <a:gd name="T49" fmla="*/ 1138237 h 1195"/>
              <a:gd name="T50" fmla="*/ 1704975 w 1195"/>
              <a:gd name="T51" fmla="*/ 947737 h 1195"/>
              <a:gd name="T52" fmla="*/ 1681163 w 1195"/>
              <a:gd name="T53" fmla="*/ 758825 h 1195"/>
              <a:gd name="T54" fmla="*/ 1614488 w 1195"/>
              <a:gd name="T55" fmla="*/ 587375 h 1195"/>
              <a:gd name="T56" fmla="*/ 1508125 w 1195"/>
              <a:gd name="T57" fmla="*/ 438150 h 1195"/>
              <a:gd name="T58" fmla="*/ 1371600 w 1195"/>
              <a:gd name="T59" fmla="*/ 320675 h 1195"/>
              <a:gd name="T60" fmla="*/ 1208088 w 1195"/>
              <a:gd name="T61" fmla="*/ 236537 h 1195"/>
              <a:gd name="T62" fmla="*/ 1025525 w 1195"/>
              <a:gd name="T63" fmla="*/ 193675 h 1195"/>
              <a:gd name="T64" fmla="*/ 831850 w 1195"/>
              <a:gd name="T65" fmla="*/ 200025 h 1195"/>
              <a:gd name="T66" fmla="*/ 652463 w 1195"/>
              <a:gd name="T67" fmla="*/ 249237 h 1195"/>
              <a:gd name="T68" fmla="*/ 495300 w 1195"/>
              <a:gd name="T69" fmla="*/ 341312 h 1195"/>
              <a:gd name="T70" fmla="*/ 363538 w 1195"/>
              <a:gd name="T71" fmla="*/ 466725 h 1195"/>
              <a:gd name="T72" fmla="*/ 265113 w 1195"/>
              <a:gd name="T73" fmla="*/ 619125 h 1195"/>
              <a:gd name="T74" fmla="*/ 204788 w 1195"/>
              <a:gd name="T75" fmla="*/ 795337 h 1195"/>
              <a:gd name="T76" fmla="*/ 190500 w 1195"/>
              <a:gd name="T77" fmla="*/ 987425 h 1195"/>
              <a:gd name="T78" fmla="*/ 223838 w 1195"/>
              <a:gd name="T79" fmla="*/ 1173162 h 1195"/>
              <a:gd name="T80" fmla="*/ 300038 w 1195"/>
              <a:gd name="T81" fmla="*/ 1339850 h 1195"/>
              <a:gd name="T82" fmla="*/ 411163 w 1195"/>
              <a:gd name="T83" fmla="*/ 1484312 h 1195"/>
              <a:gd name="T84" fmla="*/ 555625 w 1195"/>
              <a:gd name="T85" fmla="*/ 1595437 h 1195"/>
              <a:gd name="T86" fmla="*/ 722313 w 1195"/>
              <a:gd name="T87" fmla="*/ 1671637 h 1195"/>
              <a:gd name="T88" fmla="*/ 908050 w 1195"/>
              <a:gd name="T89" fmla="*/ 1704975 h 1195"/>
              <a:gd name="T90" fmla="*/ 1100138 w 1195"/>
              <a:gd name="T91" fmla="*/ 1690687 h 1195"/>
              <a:gd name="T92" fmla="*/ 1276350 w 1195"/>
              <a:gd name="T93" fmla="*/ 1630362 h 1195"/>
              <a:gd name="T94" fmla="*/ 1428750 w 1195"/>
              <a:gd name="T95" fmla="*/ 1531937 h 1195"/>
              <a:gd name="T96" fmla="*/ 1554163 w 1195"/>
              <a:gd name="T97" fmla="*/ 1400175 h 1195"/>
              <a:gd name="T98" fmla="*/ 1646238 w 1195"/>
              <a:gd name="T99" fmla="*/ 1243012 h 1195"/>
              <a:gd name="T100" fmla="*/ 1695450 w 1195"/>
              <a:gd name="T101" fmla="*/ 1063625 h 1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95" h="1195">
                <a:moveTo>
                  <a:pt x="1194" y="597"/>
                </a:moveTo>
                <a:lnTo>
                  <a:pt x="1193" y="567"/>
                </a:lnTo>
                <a:lnTo>
                  <a:pt x="1191" y="536"/>
                </a:lnTo>
                <a:lnTo>
                  <a:pt x="1187" y="506"/>
                </a:lnTo>
                <a:lnTo>
                  <a:pt x="1182" y="477"/>
                </a:lnTo>
                <a:lnTo>
                  <a:pt x="1175" y="448"/>
                </a:lnTo>
                <a:lnTo>
                  <a:pt x="1167" y="419"/>
                </a:lnTo>
                <a:lnTo>
                  <a:pt x="1157" y="392"/>
                </a:lnTo>
                <a:lnTo>
                  <a:pt x="1147" y="365"/>
                </a:lnTo>
                <a:lnTo>
                  <a:pt x="1135" y="338"/>
                </a:lnTo>
                <a:lnTo>
                  <a:pt x="1122" y="313"/>
                </a:lnTo>
                <a:lnTo>
                  <a:pt x="1107" y="288"/>
                </a:lnTo>
                <a:lnTo>
                  <a:pt x="1092" y="264"/>
                </a:lnTo>
                <a:lnTo>
                  <a:pt x="1075" y="240"/>
                </a:lnTo>
                <a:lnTo>
                  <a:pt x="1057" y="218"/>
                </a:lnTo>
                <a:lnTo>
                  <a:pt x="1038" y="196"/>
                </a:lnTo>
                <a:lnTo>
                  <a:pt x="1019" y="175"/>
                </a:lnTo>
                <a:lnTo>
                  <a:pt x="998" y="156"/>
                </a:lnTo>
                <a:lnTo>
                  <a:pt x="976" y="137"/>
                </a:lnTo>
                <a:lnTo>
                  <a:pt x="954" y="119"/>
                </a:lnTo>
                <a:lnTo>
                  <a:pt x="930" y="102"/>
                </a:lnTo>
                <a:lnTo>
                  <a:pt x="906" y="87"/>
                </a:lnTo>
                <a:lnTo>
                  <a:pt x="881" y="72"/>
                </a:lnTo>
                <a:lnTo>
                  <a:pt x="856" y="59"/>
                </a:lnTo>
                <a:lnTo>
                  <a:pt x="829" y="47"/>
                </a:lnTo>
                <a:lnTo>
                  <a:pt x="802" y="37"/>
                </a:lnTo>
                <a:lnTo>
                  <a:pt x="775" y="27"/>
                </a:lnTo>
                <a:lnTo>
                  <a:pt x="746" y="19"/>
                </a:lnTo>
                <a:lnTo>
                  <a:pt x="717" y="12"/>
                </a:lnTo>
                <a:lnTo>
                  <a:pt x="688" y="7"/>
                </a:lnTo>
                <a:lnTo>
                  <a:pt x="658" y="3"/>
                </a:lnTo>
                <a:lnTo>
                  <a:pt x="627" y="1"/>
                </a:lnTo>
                <a:lnTo>
                  <a:pt x="597" y="0"/>
                </a:lnTo>
                <a:lnTo>
                  <a:pt x="566" y="1"/>
                </a:lnTo>
                <a:lnTo>
                  <a:pt x="536" y="3"/>
                </a:lnTo>
                <a:lnTo>
                  <a:pt x="506" y="7"/>
                </a:lnTo>
                <a:lnTo>
                  <a:pt x="477" y="12"/>
                </a:lnTo>
                <a:lnTo>
                  <a:pt x="448" y="19"/>
                </a:lnTo>
                <a:lnTo>
                  <a:pt x="419" y="27"/>
                </a:lnTo>
                <a:lnTo>
                  <a:pt x="392" y="37"/>
                </a:lnTo>
                <a:lnTo>
                  <a:pt x="364" y="47"/>
                </a:lnTo>
                <a:lnTo>
                  <a:pt x="338" y="59"/>
                </a:lnTo>
                <a:lnTo>
                  <a:pt x="312" y="72"/>
                </a:lnTo>
                <a:lnTo>
                  <a:pt x="287" y="87"/>
                </a:lnTo>
                <a:lnTo>
                  <a:pt x="263" y="102"/>
                </a:lnTo>
                <a:lnTo>
                  <a:pt x="240" y="119"/>
                </a:lnTo>
                <a:lnTo>
                  <a:pt x="217" y="137"/>
                </a:lnTo>
                <a:lnTo>
                  <a:pt x="195" y="156"/>
                </a:lnTo>
                <a:lnTo>
                  <a:pt x="175" y="175"/>
                </a:lnTo>
                <a:lnTo>
                  <a:pt x="155" y="196"/>
                </a:lnTo>
                <a:lnTo>
                  <a:pt x="136" y="218"/>
                </a:lnTo>
                <a:lnTo>
                  <a:pt x="118" y="240"/>
                </a:lnTo>
                <a:lnTo>
                  <a:pt x="102" y="264"/>
                </a:lnTo>
                <a:lnTo>
                  <a:pt x="86" y="288"/>
                </a:lnTo>
                <a:lnTo>
                  <a:pt x="72" y="313"/>
                </a:lnTo>
                <a:lnTo>
                  <a:pt x="59" y="338"/>
                </a:lnTo>
                <a:lnTo>
                  <a:pt x="47" y="365"/>
                </a:lnTo>
                <a:lnTo>
                  <a:pt x="36" y="392"/>
                </a:lnTo>
                <a:lnTo>
                  <a:pt x="27" y="419"/>
                </a:lnTo>
                <a:lnTo>
                  <a:pt x="19" y="448"/>
                </a:lnTo>
                <a:lnTo>
                  <a:pt x="12" y="477"/>
                </a:lnTo>
                <a:lnTo>
                  <a:pt x="7" y="506"/>
                </a:lnTo>
                <a:lnTo>
                  <a:pt x="3" y="536"/>
                </a:lnTo>
                <a:lnTo>
                  <a:pt x="0" y="567"/>
                </a:lnTo>
                <a:lnTo>
                  <a:pt x="0" y="597"/>
                </a:lnTo>
                <a:lnTo>
                  <a:pt x="0" y="628"/>
                </a:lnTo>
                <a:lnTo>
                  <a:pt x="3" y="658"/>
                </a:lnTo>
                <a:lnTo>
                  <a:pt x="7" y="688"/>
                </a:lnTo>
                <a:lnTo>
                  <a:pt x="12" y="717"/>
                </a:lnTo>
                <a:lnTo>
                  <a:pt x="19" y="746"/>
                </a:lnTo>
                <a:lnTo>
                  <a:pt x="27" y="775"/>
                </a:lnTo>
                <a:lnTo>
                  <a:pt x="36" y="802"/>
                </a:lnTo>
                <a:lnTo>
                  <a:pt x="47" y="829"/>
                </a:lnTo>
                <a:lnTo>
                  <a:pt x="59" y="856"/>
                </a:lnTo>
                <a:lnTo>
                  <a:pt x="72" y="882"/>
                </a:lnTo>
                <a:lnTo>
                  <a:pt x="86" y="906"/>
                </a:lnTo>
                <a:lnTo>
                  <a:pt x="102" y="931"/>
                </a:lnTo>
                <a:lnTo>
                  <a:pt x="118" y="954"/>
                </a:lnTo>
                <a:lnTo>
                  <a:pt x="136" y="977"/>
                </a:lnTo>
                <a:lnTo>
                  <a:pt x="155" y="998"/>
                </a:lnTo>
                <a:lnTo>
                  <a:pt x="175" y="1019"/>
                </a:lnTo>
                <a:lnTo>
                  <a:pt x="195" y="1039"/>
                </a:lnTo>
                <a:lnTo>
                  <a:pt x="217" y="1058"/>
                </a:lnTo>
                <a:lnTo>
                  <a:pt x="240" y="1075"/>
                </a:lnTo>
                <a:lnTo>
                  <a:pt x="263" y="1092"/>
                </a:lnTo>
                <a:lnTo>
                  <a:pt x="287" y="1108"/>
                </a:lnTo>
                <a:lnTo>
                  <a:pt x="312" y="1122"/>
                </a:lnTo>
                <a:lnTo>
                  <a:pt x="338" y="1135"/>
                </a:lnTo>
                <a:lnTo>
                  <a:pt x="364" y="1147"/>
                </a:lnTo>
                <a:lnTo>
                  <a:pt x="392" y="1158"/>
                </a:lnTo>
                <a:lnTo>
                  <a:pt x="419" y="1167"/>
                </a:lnTo>
                <a:lnTo>
                  <a:pt x="448" y="1175"/>
                </a:lnTo>
                <a:lnTo>
                  <a:pt x="477" y="1182"/>
                </a:lnTo>
                <a:lnTo>
                  <a:pt x="506" y="1187"/>
                </a:lnTo>
                <a:lnTo>
                  <a:pt x="536" y="1191"/>
                </a:lnTo>
                <a:lnTo>
                  <a:pt x="566" y="1193"/>
                </a:lnTo>
                <a:lnTo>
                  <a:pt x="597" y="1194"/>
                </a:lnTo>
                <a:lnTo>
                  <a:pt x="627" y="1193"/>
                </a:lnTo>
                <a:lnTo>
                  <a:pt x="658" y="1191"/>
                </a:lnTo>
                <a:lnTo>
                  <a:pt x="688" y="1187"/>
                </a:lnTo>
                <a:lnTo>
                  <a:pt x="717" y="1182"/>
                </a:lnTo>
                <a:lnTo>
                  <a:pt x="746" y="1175"/>
                </a:lnTo>
                <a:lnTo>
                  <a:pt x="775" y="1167"/>
                </a:lnTo>
                <a:lnTo>
                  <a:pt x="802" y="1158"/>
                </a:lnTo>
                <a:lnTo>
                  <a:pt x="829" y="1147"/>
                </a:lnTo>
                <a:lnTo>
                  <a:pt x="856" y="1135"/>
                </a:lnTo>
                <a:lnTo>
                  <a:pt x="881" y="1122"/>
                </a:lnTo>
                <a:lnTo>
                  <a:pt x="906" y="1108"/>
                </a:lnTo>
                <a:lnTo>
                  <a:pt x="930" y="1092"/>
                </a:lnTo>
                <a:lnTo>
                  <a:pt x="954" y="1075"/>
                </a:lnTo>
                <a:lnTo>
                  <a:pt x="976" y="1058"/>
                </a:lnTo>
                <a:lnTo>
                  <a:pt x="998" y="1039"/>
                </a:lnTo>
                <a:lnTo>
                  <a:pt x="1019" y="1019"/>
                </a:lnTo>
                <a:lnTo>
                  <a:pt x="1038" y="998"/>
                </a:lnTo>
                <a:lnTo>
                  <a:pt x="1057" y="977"/>
                </a:lnTo>
                <a:lnTo>
                  <a:pt x="1075" y="954"/>
                </a:lnTo>
                <a:lnTo>
                  <a:pt x="1092" y="931"/>
                </a:lnTo>
                <a:lnTo>
                  <a:pt x="1107" y="906"/>
                </a:lnTo>
                <a:lnTo>
                  <a:pt x="1122" y="882"/>
                </a:lnTo>
                <a:lnTo>
                  <a:pt x="1135" y="856"/>
                </a:lnTo>
                <a:lnTo>
                  <a:pt x="1147" y="829"/>
                </a:lnTo>
                <a:lnTo>
                  <a:pt x="1157" y="802"/>
                </a:lnTo>
                <a:lnTo>
                  <a:pt x="1167" y="775"/>
                </a:lnTo>
                <a:lnTo>
                  <a:pt x="1175" y="746"/>
                </a:lnTo>
                <a:lnTo>
                  <a:pt x="1182" y="717"/>
                </a:lnTo>
                <a:lnTo>
                  <a:pt x="1187" y="688"/>
                </a:lnTo>
                <a:lnTo>
                  <a:pt x="1191" y="658"/>
                </a:lnTo>
                <a:lnTo>
                  <a:pt x="1193" y="628"/>
                </a:lnTo>
                <a:lnTo>
                  <a:pt x="1194" y="597"/>
                </a:lnTo>
                <a:lnTo>
                  <a:pt x="1074" y="597"/>
                </a:lnTo>
                <a:lnTo>
                  <a:pt x="1074" y="572"/>
                </a:lnTo>
                <a:lnTo>
                  <a:pt x="1072" y="548"/>
                </a:lnTo>
                <a:lnTo>
                  <a:pt x="1068" y="525"/>
                </a:lnTo>
                <a:lnTo>
                  <a:pt x="1064" y="501"/>
                </a:lnTo>
                <a:lnTo>
                  <a:pt x="1059" y="478"/>
                </a:lnTo>
                <a:lnTo>
                  <a:pt x="1053" y="455"/>
                </a:lnTo>
                <a:lnTo>
                  <a:pt x="1045" y="433"/>
                </a:lnTo>
                <a:lnTo>
                  <a:pt x="1037" y="411"/>
                </a:lnTo>
                <a:lnTo>
                  <a:pt x="1027" y="390"/>
                </a:lnTo>
                <a:lnTo>
                  <a:pt x="1017" y="370"/>
                </a:lnTo>
                <a:lnTo>
                  <a:pt x="1005" y="350"/>
                </a:lnTo>
                <a:lnTo>
                  <a:pt x="992" y="330"/>
                </a:lnTo>
                <a:lnTo>
                  <a:pt x="979" y="312"/>
                </a:lnTo>
                <a:lnTo>
                  <a:pt x="965" y="294"/>
                </a:lnTo>
                <a:lnTo>
                  <a:pt x="950" y="276"/>
                </a:lnTo>
                <a:lnTo>
                  <a:pt x="934" y="260"/>
                </a:lnTo>
                <a:lnTo>
                  <a:pt x="918" y="244"/>
                </a:lnTo>
                <a:lnTo>
                  <a:pt x="900" y="229"/>
                </a:lnTo>
                <a:lnTo>
                  <a:pt x="882" y="215"/>
                </a:lnTo>
                <a:lnTo>
                  <a:pt x="864" y="202"/>
                </a:lnTo>
                <a:lnTo>
                  <a:pt x="844" y="189"/>
                </a:lnTo>
                <a:lnTo>
                  <a:pt x="824" y="177"/>
                </a:lnTo>
                <a:lnTo>
                  <a:pt x="804" y="167"/>
                </a:lnTo>
                <a:lnTo>
                  <a:pt x="783" y="157"/>
                </a:lnTo>
                <a:lnTo>
                  <a:pt x="761" y="149"/>
                </a:lnTo>
                <a:lnTo>
                  <a:pt x="739" y="141"/>
                </a:lnTo>
                <a:lnTo>
                  <a:pt x="716" y="135"/>
                </a:lnTo>
                <a:lnTo>
                  <a:pt x="693" y="130"/>
                </a:lnTo>
                <a:lnTo>
                  <a:pt x="669" y="126"/>
                </a:lnTo>
                <a:lnTo>
                  <a:pt x="646" y="122"/>
                </a:lnTo>
                <a:lnTo>
                  <a:pt x="622" y="120"/>
                </a:lnTo>
                <a:lnTo>
                  <a:pt x="597" y="120"/>
                </a:lnTo>
                <a:lnTo>
                  <a:pt x="572" y="120"/>
                </a:lnTo>
                <a:lnTo>
                  <a:pt x="548" y="122"/>
                </a:lnTo>
                <a:lnTo>
                  <a:pt x="524" y="126"/>
                </a:lnTo>
                <a:lnTo>
                  <a:pt x="501" y="130"/>
                </a:lnTo>
                <a:lnTo>
                  <a:pt x="478" y="135"/>
                </a:lnTo>
                <a:lnTo>
                  <a:pt x="455" y="141"/>
                </a:lnTo>
                <a:lnTo>
                  <a:pt x="433" y="149"/>
                </a:lnTo>
                <a:lnTo>
                  <a:pt x="411" y="157"/>
                </a:lnTo>
                <a:lnTo>
                  <a:pt x="390" y="167"/>
                </a:lnTo>
                <a:lnTo>
                  <a:pt x="370" y="177"/>
                </a:lnTo>
                <a:lnTo>
                  <a:pt x="350" y="189"/>
                </a:lnTo>
                <a:lnTo>
                  <a:pt x="330" y="202"/>
                </a:lnTo>
                <a:lnTo>
                  <a:pt x="312" y="215"/>
                </a:lnTo>
                <a:lnTo>
                  <a:pt x="293" y="229"/>
                </a:lnTo>
                <a:lnTo>
                  <a:pt x="276" y="244"/>
                </a:lnTo>
                <a:lnTo>
                  <a:pt x="259" y="260"/>
                </a:lnTo>
                <a:lnTo>
                  <a:pt x="244" y="276"/>
                </a:lnTo>
                <a:lnTo>
                  <a:pt x="229" y="294"/>
                </a:lnTo>
                <a:lnTo>
                  <a:pt x="214" y="312"/>
                </a:lnTo>
                <a:lnTo>
                  <a:pt x="201" y="330"/>
                </a:lnTo>
                <a:lnTo>
                  <a:pt x="189" y="350"/>
                </a:lnTo>
                <a:lnTo>
                  <a:pt x="177" y="370"/>
                </a:lnTo>
                <a:lnTo>
                  <a:pt x="167" y="390"/>
                </a:lnTo>
                <a:lnTo>
                  <a:pt x="157" y="411"/>
                </a:lnTo>
                <a:lnTo>
                  <a:pt x="148" y="433"/>
                </a:lnTo>
                <a:lnTo>
                  <a:pt x="141" y="455"/>
                </a:lnTo>
                <a:lnTo>
                  <a:pt x="134" y="478"/>
                </a:lnTo>
                <a:lnTo>
                  <a:pt x="129" y="501"/>
                </a:lnTo>
                <a:lnTo>
                  <a:pt x="125" y="525"/>
                </a:lnTo>
                <a:lnTo>
                  <a:pt x="122" y="548"/>
                </a:lnTo>
                <a:lnTo>
                  <a:pt x="120" y="572"/>
                </a:lnTo>
                <a:lnTo>
                  <a:pt x="120" y="597"/>
                </a:lnTo>
                <a:lnTo>
                  <a:pt x="120" y="622"/>
                </a:lnTo>
                <a:lnTo>
                  <a:pt x="122" y="646"/>
                </a:lnTo>
                <a:lnTo>
                  <a:pt x="125" y="670"/>
                </a:lnTo>
                <a:lnTo>
                  <a:pt x="129" y="693"/>
                </a:lnTo>
                <a:lnTo>
                  <a:pt x="134" y="716"/>
                </a:lnTo>
                <a:lnTo>
                  <a:pt x="141" y="739"/>
                </a:lnTo>
                <a:lnTo>
                  <a:pt x="148" y="761"/>
                </a:lnTo>
                <a:lnTo>
                  <a:pt x="157" y="783"/>
                </a:lnTo>
                <a:lnTo>
                  <a:pt x="167" y="804"/>
                </a:lnTo>
                <a:lnTo>
                  <a:pt x="177" y="824"/>
                </a:lnTo>
                <a:lnTo>
                  <a:pt x="189" y="844"/>
                </a:lnTo>
                <a:lnTo>
                  <a:pt x="201" y="864"/>
                </a:lnTo>
                <a:lnTo>
                  <a:pt x="214" y="882"/>
                </a:lnTo>
                <a:lnTo>
                  <a:pt x="229" y="901"/>
                </a:lnTo>
                <a:lnTo>
                  <a:pt x="244" y="918"/>
                </a:lnTo>
                <a:lnTo>
                  <a:pt x="259" y="935"/>
                </a:lnTo>
                <a:lnTo>
                  <a:pt x="276" y="950"/>
                </a:lnTo>
                <a:lnTo>
                  <a:pt x="293" y="965"/>
                </a:lnTo>
                <a:lnTo>
                  <a:pt x="312" y="979"/>
                </a:lnTo>
                <a:lnTo>
                  <a:pt x="330" y="993"/>
                </a:lnTo>
                <a:lnTo>
                  <a:pt x="350" y="1005"/>
                </a:lnTo>
                <a:lnTo>
                  <a:pt x="370" y="1017"/>
                </a:lnTo>
                <a:lnTo>
                  <a:pt x="390" y="1027"/>
                </a:lnTo>
                <a:lnTo>
                  <a:pt x="411" y="1037"/>
                </a:lnTo>
                <a:lnTo>
                  <a:pt x="433" y="1046"/>
                </a:lnTo>
                <a:lnTo>
                  <a:pt x="455" y="1053"/>
                </a:lnTo>
                <a:lnTo>
                  <a:pt x="478" y="1059"/>
                </a:lnTo>
                <a:lnTo>
                  <a:pt x="501" y="1065"/>
                </a:lnTo>
                <a:lnTo>
                  <a:pt x="524" y="1069"/>
                </a:lnTo>
                <a:lnTo>
                  <a:pt x="548" y="1072"/>
                </a:lnTo>
                <a:lnTo>
                  <a:pt x="572" y="1074"/>
                </a:lnTo>
                <a:lnTo>
                  <a:pt x="597" y="1074"/>
                </a:lnTo>
                <a:lnTo>
                  <a:pt x="622" y="1074"/>
                </a:lnTo>
                <a:lnTo>
                  <a:pt x="646" y="1072"/>
                </a:lnTo>
                <a:lnTo>
                  <a:pt x="669" y="1069"/>
                </a:lnTo>
                <a:lnTo>
                  <a:pt x="693" y="1065"/>
                </a:lnTo>
                <a:lnTo>
                  <a:pt x="716" y="1059"/>
                </a:lnTo>
                <a:lnTo>
                  <a:pt x="739" y="1053"/>
                </a:lnTo>
                <a:lnTo>
                  <a:pt x="761" y="1046"/>
                </a:lnTo>
                <a:lnTo>
                  <a:pt x="783" y="1037"/>
                </a:lnTo>
                <a:lnTo>
                  <a:pt x="804" y="1027"/>
                </a:lnTo>
                <a:lnTo>
                  <a:pt x="824" y="1017"/>
                </a:lnTo>
                <a:lnTo>
                  <a:pt x="844" y="1005"/>
                </a:lnTo>
                <a:lnTo>
                  <a:pt x="864" y="993"/>
                </a:lnTo>
                <a:lnTo>
                  <a:pt x="882" y="979"/>
                </a:lnTo>
                <a:lnTo>
                  <a:pt x="900" y="965"/>
                </a:lnTo>
                <a:lnTo>
                  <a:pt x="918" y="950"/>
                </a:lnTo>
                <a:lnTo>
                  <a:pt x="934" y="935"/>
                </a:lnTo>
                <a:lnTo>
                  <a:pt x="950" y="918"/>
                </a:lnTo>
                <a:lnTo>
                  <a:pt x="965" y="901"/>
                </a:lnTo>
                <a:lnTo>
                  <a:pt x="979" y="882"/>
                </a:lnTo>
                <a:lnTo>
                  <a:pt x="992" y="864"/>
                </a:lnTo>
                <a:lnTo>
                  <a:pt x="1005" y="844"/>
                </a:lnTo>
                <a:lnTo>
                  <a:pt x="1017" y="824"/>
                </a:lnTo>
                <a:lnTo>
                  <a:pt x="1027" y="804"/>
                </a:lnTo>
                <a:lnTo>
                  <a:pt x="1037" y="783"/>
                </a:lnTo>
                <a:lnTo>
                  <a:pt x="1045" y="761"/>
                </a:lnTo>
                <a:lnTo>
                  <a:pt x="1053" y="739"/>
                </a:lnTo>
                <a:lnTo>
                  <a:pt x="1059" y="716"/>
                </a:lnTo>
                <a:lnTo>
                  <a:pt x="1064" y="693"/>
                </a:lnTo>
                <a:lnTo>
                  <a:pt x="1068" y="670"/>
                </a:lnTo>
                <a:lnTo>
                  <a:pt x="1072" y="646"/>
                </a:lnTo>
                <a:lnTo>
                  <a:pt x="1074" y="622"/>
                </a:lnTo>
                <a:lnTo>
                  <a:pt x="1074" y="597"/>
                </a:lnTo>
                <a:lnTo>
                  <a:pt x="1194" y="597"/>
                </a:lnTo>
              </a:path>
            </a:pathLst>
          </a:custGeom>
          <a:solidFill>
            <a:srgbClr val="ADEFB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Freeform 20"/>
          <p:cNvSpPr>
            <a:spLocks/>
          </p:cNvSpPr>
          <p:nvPr/>
        </p:nvSpPr>
        <p:spPr bwMode="auto">
          <a:xfrm>
            <a:off x="4914900" y="3290888"/>
            <a:ext cx="1516063" cy="1516062"/>
          </a:xfrm>
          <a:custGeom>
            <a:avLst/>
            <a:gdLst>
              <a:gd name="T0" fmla="*/ 1504950 w 955"/>
              <a:gd name="T1" fmla="*/ 642937 h 955"/>
              <a:gd name="T2" fmla="*/ 1468438 w 955"/>
              <a:gd name="T3" fmla="*/ 496887 h 955"/>
              <a:gd name="T4" fmla="*/ 1404938 w 955"/>
              <a:gd name="T5" fmla="*/ 365125 h 955"/>
              <a:gd name="T6" fmla="*/ 1317625 w 955"/>
              <a:gd name="T7" fmla="*/ 247650 h 955"/>
              <a:gd name="T8" fmla="*/ 1209675 w 955"/>
              <a:gd name="T9" fmla="*/ 150812 h 955"/>
              <a:gd name="T10" fmla="*/ 1085850 w 955"/>
              <a:gd name="T11" fmla="*/ 74612 h 955"/>
              <a:gd name="T12" fmla="*/ 946150 w 955"/>
              <a:gd name="T13" fmla="*/ 23812 h 955"/>
              <a:gd name="T14" fmla="*/ 796925 w 955"/>
              <a:gd name="T15" fmla="*/ 0 h 955"/>
              <a:gd name="T16" fmla="*/ 641350 w 955"/>
              <a:gd name="T17" fmla="*/ 9525 h 955"/>
              <a:gd name="T18" fmla="*/ 496888 w 955"/>
              <a:gd name="T19" fmla="*/ 46037 h 955"/>
              <a:gd name="T20" fmla="*/ 365125 w 955"/>
              <a:gd name="T21" fmla="*/ 109537 h 955"/>
              <a:gd name="T22" fmla="*/ 247650 w 955"/>
              <a:gd name="T23" fmla="*/ 196850 h 955"/>
              <a:gd name="T24" fmla="*/ 149225 w 955"/>
              <a:gd name="T25" fmla="*/ 304800 h 955"/>
              <a:gd name="T26" fmla="*/ 74613 w 955"/>
              <a:gd name="T27" fmla="*/ 428625 h 955"/>
              <a:gd name="T28" fmla="*/ 22225 w 955"/>
              <a:gd name="T29" fmla="*/ 568325 h 955"/>
              <a:gd name="T30" fmla="*/ 0 w 955"/>
              <a:gd name="T31" fmla="*/ 717550 h 955"/>
              <a:gd name="T32" fmla="*/ 7938 w 955"/>
              <a:gd name="T33" fmla="*/ 873125 h 955"/>
              <a:gd name="T34" fmla="*/ 44450 w 955"/>
              <a:gd name="T35" fmla="*/ 1017587 h 955"/>
              <a:gd name="T36" fmla="*/ 109538 w 955"/>
              <a:gd name="T37" fmla="*/ 1149350 h 955"/>
              <a:gd name="T38" fmla="*/ 196850 w 955"/>
              <a:gd name="T39" fmla="*/ 1266825 h 955"/>
              <a:gd name="T40" fmla="*/ 304800 w 955"/>
              <a:gd name="T41" fmla="*/ 1363662 h 955"/>
              <a:gd name="T42" fmla="*/ 428625 w 955"/>
              <a:gd name="T43" fmla="*/ 1439862 h 955"/>
              <a:gd name="T44" fmla="*/ 568325 w 955"/>
              <a:gd name="T45" fmla="*/ 1490662 h 955"/>
              <a:gd name="T46" fmla="*/ 717550 w 955"/>
              <a:gd name="T47" fmla="*/ 1514475 h 955"/>
              <a:gd name="T48" fmla="*/ 871538 w 955"/>
              <a:gd name="T49" fmla="*/ 1506537 h 955"/>
              <a:gd name="T50" fmla="*/ 1017588 w 955"/>
              <a:gd name="T51" fmla="*/ 1470025 h 955"/>
              <a:gd name="T52" fmla="*/ 1149350 w 955"/>
              <a:gd name="T53" fmla="*/ 1404937 h 955"/>
              <a:gd name="T54" fmla="*/ 1266825 w 955"/>
              <a:gd name="T55" fmla="*/ 1317625 h 955"/>
              <a:gd name="T56" fmla="*/ 1363663 w 955"/>
              <a:gd name="T57" fmla="*/ 1209675 h 955"/>
              <a:gd name="T58" fmla="*/ 1439863 w 955"/>
              <a:gd name="T59" fmla="*/ 1085850 h 955"/>
              <a:gd name="T60" fmla="*/ 1490663 w 955"/>
              <a:gd name="T61" fmla="*/ 946150 h 955"/>
              <a:gd name="T62" fmla="*/ 1514475 w 955"/>
              <a:gd name="T63" fmla="*/ 796925 h 955"/>
              <a:gd name="T64" fmla="*/ 1312863 w 955"/>
              <a:gd name="T65" fmla="*/ 642937 h 955"/>
              <a:gd name="T66" fmla="*/ 1228725 w 955"/>
              <a:gd name="T67" fmla="*/ 439737 h 955"/>
              <a:gd name="T68" fmla="*/ 1074738 w 955"/>
              <a:gd name="T69" fmla="*/ 285750 h 955"/>
              <a:gd name="T70" fmla="*/ 871538 w 955"/>
              <a:gd name="T71" fmla="*/ 201612 h 955"/>
              <a:gd name="T72" fmla="*/ 642938 w 955"/>
              <a:gd name="T73" fmla="*/ 201612 h 955"/>
              <a:gd name="T74" fmla="*/ 439738 w 955"/>
              <a:gd name="T75" fmla="*/ 285750 h 955"/>
              <a:gd name="T76" fmla="*/ 285750 w 955"/>
              <a:gd name="T77" fmla="*/ 439737 h 955"/>
              <a:gd name="T78" fmla="*/ 201613 w 955"/>
              <a:gd name="T79" fmla="*/ 642937 h 955"/>
              <a:gd name="T80" fmla="*/ 201613 w 955"/>
              <a:gd name="T81" fmla="*/ 871537 h 955"/>
              <a:gd name="T82" fmla="*/ 285750 w 955"/>
              <a:gd name="T83" fmla="*/ 1074737 h 955"/>
              <a:gd name="T84" fmla="*/ 439738 w 955"/>
              <a:gd name="T85" fmla="*/ 1228725 h 955"/>
              <a:gd name="T86" fmla="*/ 642938 w 955"/>
              <a:gd name="T87" fmla="*/ 1312862 h 955"/>
              <a:gd name="T88" fmla="*/ 871538 w 955"/>
              <a:gd name="T89" fmla="*/ 1312862 h 955"/>
              <a:gd name="T90" fmla="*/ 1074738 w 955"/>
              <a:gd name="T91" fmla="*/ 1228725 h 955"/>
              <a:gd name="T92" fmla="*/ 1228725 w 955"/>
              <a:gd name="T93" fmla="*/ 1074737 h 955"/>
              <a:gd name="T94" fmla="*/ 1312863 w 955"/>
              <a:gd name="T95" fmla="*/ 871537 h 9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55" h="955">
                <a:moveTo>
                  <a:pt x="954" y="477"/>
                </a:moveTo>
                <a:lnTo>
                  <a:pt x="954" y="452"/>
                </a:lnTo>
                <a:lnTo>
                  <a:pt x="952" y="428"/>
                </a:lnTo>
                <a:lnTo>
                  <a:pt x="948" y="405"/>
                </a:lnTo>
                <a:lnTo>
                  <a:pt x="944" y="381"/>
                </a:lnTo>
                <a:lnTo>
                  <a:pt x="939" y="358"/>
                </a:lnTo>
                <a:lnTo>
                  <a:pt x="933" y="335"/>
                </a:lnTo>
                <a:lnTo>
                  <a:pt x="925" y="313"/>
                </a:lnTo>
                <a:lnTo>
                  <a:pt x="917" y="291"/>
                </a:lnTo>
                <a:lnTo>
                  <a:pt x="907" y="270"/>
                </a:lnTo>
                <a:lnTo>
                  <a:pt x="897" y="250"/>
                </a:lnTo>
                <a:lnTo>
                  <a:pt x="885" y="230"/>
                </a:lnTo>
                <a:lnTo>
                  <a:pt x="872" y="210"/>
                </a:lnTo>
                <a:lnTo>
                  <a:pt x="859" y="192"/>
                </a:lnTo>
                <a:lnTo>
                  <a:pt x="845" y="174"/>
                </a:lnTo>
                <a:lnTo>
                  <a:pt x="830" y="156"/>
                </a:lnTo>
                <a:lnTo>
                  <a:pt x="814" y="140"/>
                </a:lnTo>
                <a:lnTo>
                  <a:pt x="798" y="124"/>
                </a:lnTo>
                <a:lnTo>
                  <a:pt x="780" y="109"/>
                </a:lnTo>
                <a:lnTo>
                  <a:pt x="762" y="95"/>
                </a:lnTo>
                <a:lnTo>
                  <a:pt x="744" y="82"/>
                </a:lnTo>
                <a:lnTo>
                  <a:pt x="724" y="69"/>
                </a:lnTo>
                <a:lnTo>
                  <a:pt x="704" y="57"/>
                </a:lnTo>
                <a:lnTo>
                  <a:pt x="684" y="47"/>
                </a:lnTo>
                <a:lnTo>
                  <a:pt x="663" y="37"/>
                </a:lnTo>
                <a:lnTo>
                  <a:pt x="641" y="29"/>
                </a:lnTo>
                <a:lnTo>
                  <a:pt x="619" y="21"/>
                </a:lnTo>
                <a:lnTo>
                  <a:pt x="596" y="15"/>
                </a:lnTo>
                <a:lnTo>
                  <a:pt x="573" y="10"/>
                </a:lnTo>
                <a:lnTo>
                  <a:pt x="549" y="6"/>
                </a:lnTo>
                <a:lnTo>
                  <a:pt x="526" y="2"/>
                </a:lnTo>
                <a:lnTo>
                  <a:pt x="502" y="0"/>
                </a:lnTo>
                <a:lnTo>
                  <a:pt x="477" y="0"/>
                </a:lnTo>
                <a:lnTo>
                  <a:pt x="452" y="0"/>
                </a:lnTo>
                <a:lnTo>
                  <a:pt x="428" y="2"/>
                </a:lnTo>
                <a:lnTo>
                  <a:pt x="404" y="6"/>
                </a:lnTo>
                <a:lnTo>
                  <a:pt x="381" y="10"/>
                </a:lnTo>
                <a:lnTo>
                  <a:pt x="358" y="15"/>
                </a:lnTo>
                <a:lnTo>
                  <a:pt x="335" y="21"/>
                </a:lnTo>
                <a:lnTo>
                  <a:pt x="313" y="29"/>
                </a:lnTo>
                <a:lnTo>
                  <a:pt x="291" y="37"/>
                </a:lnTo>
                <a:lnTo>
                  <a:pt x="270" y="47"/>
                </a:lnTo>
                <a:lnTo>
                  <a:pt x="250" y="57"/>
                </a:lnTo>
                <a:lnTo>
                  <a:pt x="230" y="69"/>
                </a:lnTo>
                <a:lnTo>
                  <a:pt x="210" y="82"/>
                </a:lnTo>
                <a:lnTo>
                  <a:pt x="192" y="95"/>
                </a:lnTo>
                <a:lnTo>
                  <a:pt x="173" y="109"/>
                </a:lnTo>
                <a:lnTo>
                  <a:pt x="156" y="124"/>
                </a:lnTo>
                <a:lnTo>
                  <a:pt x="139" y="140"/>
                </a:lnTo>
                <a:lnTo>
                  <a:pt x="124" y="156"/>
                </a:lnTo>
                <a:lnTo>
                  <a:pt x="109" y="174"/>
                </a:lnTo>
                <a:lnTo>
                  <a:pt x="94" y="192"/>
                </a:lnTo>
                <a:lnTo>
                  <a:pt x="81" y="210"/>
                </a:lnTo>
                <a:lnTo>
                  <a:pt x="69" y="230"/>
                </a:lnTo>
                <a:lnTo>
                  <a:pt x="57" y="250"/>
                </a:lnTo>
                <a:lnTo>
                  <a:pt x="47" y="270"/>
                </a:lnTo>
                <a:lnTo>
                  <a:pt x="37" y="291"/>
                </a:lnTo>
                <a:lnTo>
                  <a:pt x="28" y="313"/>
                </a:lnTo>
                <a:lnTo>
                  <a:pt x="21" y="335"/>
                </a:lnTo>
                <a:lnTo>
                  <a:pt x="14" y="358"/>
                </a:lnTo>
                <a:lnTo>
                  <a:pt x="9" y="381"/>
                </a:lnTo>
                <a:lnTo>
                  <a:pt x="5" y="405"/>
                </a:lnTo>
                <a:lnTo>
                  <a:pt x="2" y="428"/>
                </a:lnTo>
                <a:lnTo>
                  <a:pt x="0" y="452"/>
                </a:lnTo>
                <a:lnTo>
                  <a:pt x="0" y="477"/>
                </a:lnTo>
                <a:lnTo>
                  <a:pt x="0" y="502"/>
                </a:lnTo>
                <a:lnTo>
                  <a:pt x="2" y="526"/>
                </a:lnTo>
                <a:lnTo>
                  <a:pt x="5" y="550"/>
                </a:lnTo>
                <a:lnTo>
                  <a:pt x="9" y="573"/>
                </a:lnTo>
                <a:lnTo>
                  <a:pt x="14" y="596"/>
                </a:lnTo>
                <a:lnTo>
                  <a:pt x="21" y="619"/>
                </a:lnTo>
                <a:lnTo>
                  <a:pt x="28" y="641"/>
                </a:lnTo>
                <a:lnTo>
                  <a:pt x="37" y="663"/>
                </a:lnTo>
                <a:lnTo>
                  <a:pt x="47" y="684"/>
                </a:lnTo>
                <a:lnTo>
                  <a:pt x="57" y="704"/>
                </a:lnTo>
                <a:lnTo>
                  <a:pt x="69" y="724"/>
                </a:lnTo>
                <a:lnTo>
                  <a:pt x="81" y="744"/>
                </a:lnTo>
                <a:lnTo>
                  <a:pt x="94" y="762"/>
                </a:lnTo>
                <a:lnTo>
                  <a:pt x="109" y="781"/>
                </a:lnTo>
                <a:lnTo>
                  <a:pt x="124" y="798"/>
                </a:lnTo>
                <a:lnTo>
                  <a:pt x="139" y="815"/>
                </a:lnTo>
                <a:lnTo>
                  <a:pt x="156" y="830"/>
                </a:lnTo>
                <a:lnTo>
                  <a:pt x="173" y="845"/>
                </a:lnTo>
                <a:lnTo>
                  <a:pt x="192" y="859"/>
                </a:lnTo>
                <a:lnTo>
                  <a:pt x="210" y="873"/>
                </a:lnTo>
                <a:lnTo>
                  <a:pt x="230" y="885"/>
                </a:lnTo>
                <a:lnTo>
                  <a:pt x="250" y="897"/>
                </a:lnTo>
                <a:lnTo>
                  <a:pt x="270" y="907"/>
                </a:lnTo>
                <a:lnTo>
                  <a:pt x="291" y="917"/>
                </a:lnTo>
                <a:lnTo>
                  <a:pt x="313" y="926"/>
                </a:lnTo>
                <a:lnTo>
                  <a:pt x="335" y="933"/>
                </a:lnTo>
                <a:lnTo>
                  <a:pt x="358" y="939"/>
                </a:lnTo>
                <a:lnTo>
                  <a:pt x="381" y="945"/>
                </a:lnTo>
                <a:lnTo>
                  <a:pt x="404" y="949"/>
                </a:lnTo>
                <a:lnTo>
                  <a:pt x="428" y="952"/>
                </a:lnTo>
                <a:lnTo>
                  <a:pt x="452" y="954"/>
                </a:lnTo>
                <a:lnTo>
                  <a:pt x="477" y="954"/>
                </a:lnTo>
                <a:lnTo>
                  <a:pt x="502" y="954"/>
                </a:lnTo>
                <a:lnTo>
                  <a:pt x="526" y="952"/>
                </a:lnTo>
                <a:lnTo>
                  <a:pt x="549" y="949"/>
                </a:lnTo>
                <a:lnTo>
                  <a:pt x="573" y="945"/>
                </a:lnTo>
                <a:lnTo>
                  <a:pt x="596" y="939"/>
                </a:lnTo>
                <a:lnTo>
                  <a:pt x="619" y="933"/>
                </a:lnTo>
                <a:lnTo>
                  <a:pt x="641" y="926"/>
                </a:lnTo>
                <a:lnTo>
                  <a:pt x="663" y="917"/>
                </a:lnTo>
                <a:lnTo>
                  <a:pt x="684" y="907"/>
                </a:lnTo>
                <a:lnTo>
                  <a:pt x="704" y="897"/>
                </a:lnTo>
                <a:lnTo>
                  <a:pt x="724" y="885"/>
                </a:lnTo>
                <a:lnTo>
                  <a:pt x="744" y="873"/>
                </a:lnTo>
                <a:lnTo>
                  <a:pt x="762" y="859"/>
                </a:lnTo>
                <a:lnTo>
                  <a:pt x="780" y="845"/>
                </a:lnTo>
                <a:lnTo>
                  <a:pt x="798" y="830"/>
                </a:lnTo>
                <a:lnTo>
                  <a:pt x="814" y="815"/>
                </a:lnTo>
                <a:lnTo>
                  <a:pt x="830" y="798"/>
                </a:lnTo>
                <a:lnTo>
                  <a:pt x="845" y="781"/>
                </a:lnTo>
                <a:lnTo>
                  <a:pt x="859" y="762"/>
                </a:lnTo>
                <a:lnTo>
                  <a:pt x="872" y="744"/>
                </a:lnTo>
                <a:lnTo>
                  <a:pt x="885" y="724"/>
                </a:lnTo>
                <a:lnTo>
                  <a:pt x="897" y="704"/>
                </a:lnTo>
                <a:lnTo>
                  <a:pt x="907" y="684"/>
                </a:lnTo>
                <a:lnTo>
                  <a:pt x="917" y="663"/>
                </a:lnTo>
                <a:lnTo>
                  <a:pt x="925" y="641"/>
                </a:lnTo>
                <a:lnTo>
                  <a:pt x="933" y="619"/>
                </a:lnTo>
                <a:lnTo>
                  <a:pt x="939" y="596"/>
                </a:lnTo>
                <a:lnTo>
                  <a:pt x="944" y="573"/>
                </a:lnTo>
                <a:lnTo>
                  <a:pt x="948" y="550"/>
                </a:lnTo>
                <a:lnTo>
                  <a:pt x="952" y="526"/>
                </a:lnTo>
                <a:lnTo>
                  <a:pt x="954" y="502"/>
                </a:lnTo>
                <a:lnTo>
                  <a:pt x="954" y="477"/>
                </a:lnTo>
                <a:lnTo>
                  <a:pt x="834" y="477"/>
                </a:lnTo>
                <a:lnTo>
                  <a:pt x="833" y="440"/>
                </a:lnTo>
                <a:lnTo>
                  <a:pt x="827" y="405"/>
                </a:lnTo>
                <a:lnTo>
                  <a:pt x="818" y="371"/>
                </a:lnTo>
                <a:lnTo>
                  <a:pt x="806" y="338"/>
                </a:lnTo>
                <a:lnTo>
                  <a:pt x="791" y="307"/>
                </a:lnTo>
                <a:lnTo>
                  <a:pt x="774" y="277"/>
                </a:lnTo>
                <a:lnTo>
                  <a:pt x="753" y="250"/>
                </a:lnTo>
                <a:lnTo>
                  <a:pt x="730" y="224"/>
                </a:lnTo>
                <a:lnTo>
                  <a:pt x="704" y="201"/>
                </a:lnTo>
                <a:lnTo>
                  <a:pt x="677" y="180"/>
                </a:lnTo>
                <a:lnTo>
                  <a:pt x="647" y="163"/>
                </a:lnTo>
                <a:lnTo>
                  <a:pt x="616" y="148"/>
                </a:lnTo>
                <a:lnTo>
                  <a:pt x="583" y="136"/>
                </a:lnTo>
                <a:lnTo>
                  <a:pt x="549" y="127"/>
                </a:lnTo>
                <a:lnTo>
                  <a:pt x="514" y="121"/>
                </a:lnTo>
                <a:lnTo>
                  <a:pt x="477" y="120"/>
                </a:lnTo>
                <a:lnTo>
                  <a:pt x="440" y="121"/>
                </a:lnTo>
                <a:lnTo>
                  <a:pt x="405" y="127"/>
                </a:lnTo>
                <a:lnTo>
                  <a:pt x="370" y="136"/>
                </a:lnTo>
                <a:lnTo>
                  <a:pt x="338" y="148"/>
                </a:lnTo>
                <a:lnTo>
                  <a:pt x="307" y="163"/>
                </a:lnTo>
                <a:lnTo>
                  <a:pt x="277" y="180"/>
                </a:lnTo>
                <a:lnTo>
                  <a:pt x="250" y="201"/>
                </a:lnTo>
                <a:lnTo>
                  <a:pt x="224" y="224"/>
                </a:lnTo>
                <a:lnTo>
                  <a:pt x="201" y="250"/>
                </a:lnTo>
                <a:lnTo>
                  <a:pt x="180" y="277"/>
                </a:lnTo>
                <a:lnTo>
                  <a:pt x="162" y="307"/>
                </a:lnTo>
                <a:lnTo>
                  <a:pt x="147" y="338"/>
                </a:lnTo>
                <a:lnTo>
                  <a:pt x="135" y="371"/>
                </a:lnTo>
                <a:lnTo>
                  <a:pt x="127" y="405"/>
                </a:lnTo>
                <a:lnTo>
                  <a:pt x="121" y="440"/>
                </a:lnTo>
                <a:lnTo>
                  <a:pt x="119" y="477"/>
                </a:lnTo>
                <a:lnTo>
                  <a:pt x="121" y="514"/>
                </a:lnTo>
                <a:lnTo>
                  <a:pt x="127" y="549"/>
                </a:lnTo>
                <a:lnTo>
                  <a:pt x="135" y="583"/>
                </a:lnTo>
                <a:lnTo>
                  <a:pt x="147" y="616"/>
                </a:lnTo>
                <a:lnTo>
                  <a:pt x="162" y="647"/>
                </a:lnTo>
                <a:lnTo>
                  <a:pt x="180" y="677"/>
                </a:lnTo>
                <a:lnTo>
                  <a:pt x="201" y="704"/>
                </a:lnTo>
                <a:lnTo>
                  <a:pt x="224" y="730"/>
                </a:lnTo>
                <a:lnTo>
                  <a:pt x="250" y="753"/>
                </a:lnTo>
                <a:lnTo>
                  <a:pt x="277" y="774"/>
                </a:lnTo>
                <a:lnTo>
                  <a:pt x="307" y="792"/>
                </a:lnTo>
                <a:lnTo>
                  <a:pt x="338" y="807"/>
                </a:lnTo>
                <a:lnTo>
                  <a:pt x="370" y="819"/>
                </a:lnTo>
                <a:lnTo>
                  <a:pt x="405" y="827"/>
                </a:lnTo>
                <a:lnTo>
                  <a:pt x="440" y="833"/>
                </a:lnTo>
                <a:lnTo>
                  <a:pt x="477" y="835"/>
                </a:lnTo>
                <a:lnTo>
                  <a:pt x="514" y="833"/>
                </a:lnTo>
                <a:lnTo>
                  <a:pt x="549" y="827"/>
                </a:lnTo>
                <a:lnTo>
                  <a:pt x="583" y="819"/>
                </a:lnTo>
                <a:lnTo>
                  <a:pt x="616" y="807"/>
                </a:lnTo>
                <a:lnTo>
                  <a:pt x="647" y="792"/>
                </a:lnTo>
                <a:lnTo>
                  <a:pt x="677" y="774"/>
                </a:lnTo>
                <a:lnTo>
                  <a:pt x="704" y="753"/>
                </a:lnTo>
                <a:lnTo>
                  <a:pt x="730" y="730"/>
                </a:lnTo>
                <a:lnTo>
                  <a:pt x="753" y="704"/>
                </a:lnTo>
                <a:lnTo>
                  <a:pt x="774" y="677"/>
                </a:lnTo>
                <a:lnTo>
                  <a:pt x="791" y="647"/>
                </a:lnTo>
                <a:lnTo>
                  <a:pt x="806" y="616"/>
                </a:lnTo>
                <a:lnTo>
                  <a:pt x="818" y="583"/>
                </a:lnTo>
                <a:lnTo>
                  <a:pt x="827" y="549"/>
                </a:lnTo>
                <a:lnTo>
                  <a:pt x="833" y="514"/>
                </a:lnTo>
                <a:lnTo>
                  <a:pt x="834" y="477"/>
                </a:lnTo>
                <a:lnTo>
                  <a:pt x="954" y="477"/>
                </a:lnTo>
              </a:path>
            </a:pathLst>
          </a:custGeom>
          <a:solidFill>
            <a:srgbClr val="B5F3B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Freeform 21"/>
          <p:cNvSpPr>
            <a:spLocks/>
          </p:cNvSpPr>
          <p:nvPr/>
        </p:nvSpPr>
        <p:spPr bwMode="auto">
          <a:xfrm>
            <a:off x="5103813" y="3481388"/>
            <a:ext cx="1136650" cy="1136650"/>
          </a:xfrm>
          <a:custGeom>
            <a:avLst/>
            <a:gdLst>
              <a:gd name="T0" fmla="*/ 1123950 w 716"/>
              <a:gd name="T1" fmla="*/ 452438 h 716"/>
              <a:gd name="T2" fmla="*/ 1066800 w 716"/>
              <a:gd name="T3" fmla="*/ 296863 h 716"/>
              <a:gd name="T4" fmla="*/ 969963 w 716"/>
              <a:gd name="T5" fmla="*/ 165100 h 716"/>
              <a:gd name="T6" fmla="*/ 838200 w 716"/>
              <a:gd name="T7" fmla="*/ 68263 h 716"/>
              <a:gd name="T8" fmla="*/ 682625 w 716"/>
              <a:gd name="T9" fmla="*/ 11113 h 716"/>
              <a:gd name="T10" fmla="*/ 509588 w 716"/>
              <a:gd name="T11" fmla="*/ 1588 h 716"/>
              <a:gd name="T12" fmla="*/ 347663 w 716"/>
              <a:gd name="T13" fmla="*/ 44450 h 716"/>
              <a:gd name="T14" fmla="*/ 207963 w 716"/>
              <a:gd name="T15" fmla="*/ 128588 h 716"/>
              <a:gd name="T16" fmla="*/ 96838 w 716"/>
              <a:gd name="T17" fmla="*/ 249238 h 716"/>
              <a:gd name="T18" fmla="*/ 25400 w 716"/>
              <a:gd name="T19" fmla="*/ 398463 h 716"/>
              <a:gd name="T20" fmla="*/ 0 w 716"/>
              <a:gd name="T21" fmla="*/ 566738 h 716"/>
              <a:gd name="T22" fmla="*/ 25400 w 716"/>
              <a:gd name="T23" fmla="*/ 735013 h 716"/>
              <a:gd name="T24" fmla="*/ 96838 w 716"/>
              <a:gd name="T25" fmla="*/ 884238 h 716"/>
              <a:gd name="T26" fmla="*/ 207963 w 716"/>
              <a:gd name="T27" fmla="*/ 1004888 h 716"/>
              <a:gd name="T28" fmla="*/ 347663 w 716"/>
              <a:gd name="T29" fmla="*/ 1090613 h 716"/>
              <a:gd name="T30" fmla="*/ 509588 w 716"/>
              <a:gd name="T31" fmla="*/ 1131888 h 716"/>
              <a:gd name="T32" fmla="*/ 682625 w 716"/>
              <a:gd name="T33" fmla="*/ 1122363 h 716"/>
              <a:gd name="T34" fmla="*/ 838200 w 716"/>
              <a:gd name="T35" fmla="*/ 1066800 h 716"/>
              <a:gd name="T36" fmla="*/ 969963 w 716"/>
              <a:gd name="T37" fmla="*/ 968375 h 716"/>
              <a:gd name="T38" fmla="*/ 1066800 w 716"/>
              <a:gd name="T39" fmla="*/ 836613 h 716"/>
              <a:gd name="T40" fmla="*/ 1123950 w 716"/>
              <a:gd name="T41" fmla="*/ 681038 h 716"/>
              <a:gd name="T42" fmla="*/ 946150 w 716"/>
              <a:gd name="T43" fmla="*/ 566738 h 716"/>
              <a:gd name="T44" fmla="*/ 930275 w 716"/>
              <a:gd name="T45" fmla="*/ 454025 h 716"/>
              <a:gd name="T46" fmla="*/ 882650 w 716"/>
              <a:gd name="T47" fmla="*/ 355600 h 716"/>
              <a:gd name="T48" fmla="*/ 809625 w 716"/>
              <a:gd name="T49" fmla="*/ 274638 h 716"/>
              <a:gd name="T50" fmla="*/ 714375 w 716"/>
              <a:gd name="T51" fmla="*/ 217488 h 716"/>
              <a:gd name="T52" fmla="*/ 606425 w 716"/>
              <a:gd name="T53" fmla="*/ 190500 h 716"/>
              <a:gd name="T54" fmla="*/ 492125 w 716"/>
              <a:gd name="T55" fmla="*/ 195263 h 716"/>
              <a:gd name="T56" fmla="*/ 387350 w 716"/>
              <a:gd name="T57" fmla="*/ 233363 h 716"/>
              <a:gd name="T58" fmla="*/ 300038 w 716"/>
              <a:gd name="T59" fmla="*/ 300038 h 716"/>
              <a:gd name="T60" fmla="*/ 234950 w 716"/>
              <a:gd name="T61" fmla="*/ 385763 h 716"/>
              <a:gd name="T62" fmla="*/ 196850 w 716"/>
              <a:gd name="T63" fmla="*/ 490538 h 716"/>
              <a:gd name="T64" fmla="*/ 190500 w 716"/>
              <a:gd name="T65" fmla="*/ 604838 h 716"/>
              <a:gd name="T66" fmla="*/ 219075 w 716"/>
              <a:gd name="T67" fmla="*/ 714375 h 716"/>
              <a:gd name="T68" fmla="*/ 276225 w 716"/>
              <a:gd name="T69" fmla="*/ 808038 h 716"/>
              <a:gd name="T70" fmla="*/ 355600 w 716"/>
              <a:gd name="T71" fmla="*/ 881063 h 716"/>
              <a:gd name="T72" fmla="*/ 455613 w 716"/>
              <a:gd name="T73" fmla="*/ 928688 h 716"/>
              <a:gd name="T74" fmla="*/ 568325 w 716"/>
              <a:gd name="T75" fmla="*/ 946150 h 716"/>
              <a:gd name="T76" fmla="*/ 681038 w 716"/>
              <a:gd name="T77" fmla="*/ 928688 h 716"/>
              <a:gd name="T78" fmla="*/ 779463 w 716"/>
              <a:gd name="T79" fmla="*/ 881063 h 716"/>
              <a:gd name="T80" fmla="*/ 860425 w 716"/>
              <a:gd name="T81" fmla="*/ 808038 h 716"/>
              <a:gd name="T82" fmla="*/ 915988 w 716"/>
              <a:gd name="T83" fmla="*/ 714375 h 716"/>
              <a:gd name="T84" fmla="*/ 944563 w 716"/>
              <a:gd name="T85" fmla="*/ 604838 h 7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16" h="716">
                <a:moveTo>
                  <a:pt x="715" y="357"/>
                </a:moveTo>
                <a:lnTo>
                  <a:pt x="714" y="320"/>
                </a:lnTo>
                <a:lnTo>
                  <a:pt x="708" y="285"/>
                </a:lnTo>
                <a:lnTo>
                  <a:pt x="699" y="251"/>
                </a:lnTo>
                <a:lnTo>
                  <a:pt x="687" y="218"/>
                </a:lnTo>
                <a:lnTo>
                  <a:pt x="672" y="187"/>
                </a:lnTo>
                <a:lnTo>
                  <a:pt x="655" y="157"/>
                </a:lnTo>
                <a:lnTo>
                  <a:pt x="634" y="130"/>
                </a:lnTo>
                <a:lnTo>
                  <a:pt x="611" y="104"/>
                </a:lnTo>
                <a:lnTo>
                  <a:pt x="585" y="81"/>
                </a:lnTo>
                <a:lnTo>
                  <a:pt x="558" y="60"/>
                </a:lnTo>
                <a:lnTo>
                  <a:pt x="528" y="43"/>
                </a:lnTo>
                <a:lnTo>
                  <a:pt x="497" y="28"/>
                </a:lnTo>
                <a:lnTo>
                  <a:pt x="464" y="16"/>
                </a:lnTo>
                <a:lnTo>
                  <a:pt x="430" y="7"/>
                </a:lnTo>
                <a:lnTo>
                  <a:pt x="395" y="1"/>
                </a:lnTo>
                <a:lnTo>
                  <a:pt x="358" y="0"/>
                </a:lnTo>
                <a:lnTo>
                  <a:pt x="321" y="1"/>
                </a:lnTo>
                <a:lnTo>
                  <a:pt x="286" y="7"/>
                </a:lnTo>
                <a:lnTo>
                  <a:pt x="251" y="16"/>
                </a:lnTo>
                <a:lnTo>
                  <a:pt x="219" y="28"/>
                </a:lnTo>
                <a:lnTo>
                  <a:pt x="188" y="43"/>
                </a:lnTo>
                <a:lnTo>
                  <a:pt x="158" y="60"/>
                </a:lnTo>
                <a:lnTo>
                  <a:pt x="131" y="81"/>
                </a:lnTo>
                <a:lnTo>
                  <a:pt x="105" y="104"/>
                </a:lnTo>
                <a:lnTo>
                  <a:pt x="82" y="130"/>
                </a:lnTo>
                <a:lnTo>
                  <a:pt x="61" y="157"/>
                </a:lnTo>
                <a:lnTo>
                  <a:pt x="43" y="187"/>
                </a:lnTo>
                <a:lnTo>
                  <a:pt x="28" y="218"/>
                </a:lnTo>
                <a:lnTo>
                  <a:pt x="16" y="251"/>
                </a:lnTo>
                <a:lnTo>
                  <a:pt x="8" y="285"/>
                </a:lnTo>
                <a:lnTo>
                  <a:pt x="2" y="320"/>
                </a:lnTo>
                <a:lnTo>
                  <a:pt x="0" y="357"/>
                </a:lnTo>
                <a:lnTo>
                  <a:pt x="2" y="394"/>
                </a:lnTo>
                <a:lnTo>
                  <a:pt x="8" y="429"/>
                </a:lnTo>
                <a:lnTo>
                  <a:pt x="16" y="463"/>
                </a:lnTo>
                <a:lnTo>
                  <a:pt x="28" y="496"/>
                </a:lnTo>
                <a:lnTo>
                  <a:pt x="43" y="527"/>
                </a:lnTo>
                <a:lnTo>
                  <a:pt x="61" y="557"/>
                </a:lnTo>
                <a:lnTo>
                  <a:pt x="82" y="584"/>
                </a:lnTo>
                <a:lnTo>
                  <a:pt x="105" y="610"/>
                </a:lnTo>
                <a:lnTo>
                  <a:pt x="131" y="633"/>
                </a:lnTo>
                <a:lnTo>
                  <a:pt x="158" y="654"/>
                </a:lnTo>
                <a:lnTo>
                  <a:pt x="188" y="672"/>
                </a:lnTo>
                <a:lnTo>
                  <a:pt x="219" y="687"/>
                </a:lnTo>
                <a:lnTo>
                  <a:pt x="251" y="699"/>
                </a:lnTo>
                <a:lnTo>
                  <a:pt x="286" y="707"/>
                </a:lnTo>
                <a:lnTo>
                  <a:pt x="321" y="713"/>
                </a:lnTo>
                <a:lnTo>
                  <a:pt x="358" y="715"/>
                </a:lnTo>
                <a:lnTo>
                  <a:pt x="395" y="713"/>
                </a:lnTo>
                <a:lnTo>
                  <a:pt x="430" y="707"/>
                </a:lnTo>
                <a:lnTo>
                  <a:pt x="464" y="699"/>
                </a:lnTo>
                <a:lnTo>
                  <a:pt x="497" y="687"/>
                </a:lnTo>
                <a:lnTo>
                  <a:pt x="528" y="672"/>
                </a:lnTo>
                <a:lnTo>
                  <a:pt x="558" y="654"/>
                </a:lnTo>
                <a:lnTo>
                  <a:pt x="585" y="633"/>
                </a:lnTo>
                <a:lnTo>
                  <a:pt x="611" y="610"/>
                </a:lnTo>
                <a:lnTo>
                  <a:pt x="634" y="584"/>
                </a:lnTo>
                <a:lnTo>
                  <a:pt x="655" y="557"/>
                </a:lnTo>
                <a:lnTo>
                  <a:pt x="672" y="527"/>
                </a:lnTo>
                <a:lnTo>
                  <a:pt x="687" y="496"/>
                </a:lnTo>
                <a:lnTo>
                  <a:pt x="699" y="463"/>
                </a:lnTo>
                <a:lnTo>
                  <a:pt x="708" y="429"/>
                </a:lnTo>
                <a:lnTo>
                  <a:pt x="714" y="394"/>
                </a:lnTo>
                <a:lnTo>
                  <a:pt x="715" y="357"/>
                </a:lnTo>
                <a:lnTo>
                  <a:pt x="596" y="357"/>
                </a:lnTo>
                <a:lnTo>
                  <a:pt x="595" y="333"/>
                </a:lnTo>
                <a:lnTo>
                  <a:pt x="592" y="309"/>
                </a:lnTo>
                <a:lnTo>
                  <a:pt x="586" y="286"/>
                </a:lnTo>
                <a:lnTo>
                  <a:pt x="577" y="265"/>
                </a:lnTo>
                <a:lnTo>
                  <a:pt x="568" y="243"/>
                </a:lnTo>
                <a:lnTo>
                  <a:pt x="556" y="224"/>
                </a:lnTo>
                <a:lnTo>
                  <a:pt x="542" y="205"/>
                </a:lnTo>
                <a:lnTo>
                  <a:pt x="526" y="189"/>
                </a:lnTo>
                <a:lnTo>
                  <a:pt x="510" y="173"/>
                </a:lnTo>
                <a:lnTo>
                  <a:pt x="491" y="159"/>
                </a:lnTo>
                <a:lnTo>
                  <a:pt x="472" y="147"/>
                </a:lnTo>
                <a:lnTo>
                  <a:pt x="450" y="137"/>
                </a:lnTo>
                <a:lnTo>
                  <a:pt x="429" y="129"/>
                </a:lnTo>
                <a:lnTo>
                  <a:pt x="406" y="123"/>
                </a:lnTo>
                <a:lnTo>
                  <a:pt x="382" y="120"/>
                </a:lnTo>
                <a:lnTo>
                  <a:pt x="358" y="119"/>
                </a:lnTo>
                <a:lnTo>
                  <a:pt x="334" y="120"/>
                </a:lnTo>
                <a:lnTo>
                  <a:pt x="310" y="123"/>
                </a:lnTo>
                <a:lnTo>
                  <a:pt x="287" y="129"/>
                </a:lnTo>
                <a:lnTo>
                  <a:pt x="265" y="137"/>
                </a:lnTo>
                <a:lnTo>
                  <a:pt x="244" y="147"/>
                </a:lnTo>
                <a:lnTo>
                  <a:pt x="224" y="159"/>
                </a:lnTo>
                <a:lnTo>
                  <a:pt x="206" y="173"/>
                </a:lnTo>
                <a:lnTo>
                  <a:pt x="189" y="189"/>
                </a:lnTo>
                <a:lnTo>
                  <a:pt x="174" y="205"/>
                </a:lnTo>
                <a:lnTo>
                  <a:pt x="160" y="224"/>
                </a:lnTo>
                <a:lnTo>
                  <a:pt x="148" y="243"/>
                </a:lnTo>
                <a:lnTo>
                  <a:pt x="138" y="265"/>
                </a:lnTo>
                <a:lnTo>
                  <a:pt x="130" y="286"/>
                </a:lnTo>
                <a:lnTo>
                  <a:pt x="124" y="309"/>
                </a:lnTo>
                <a:lnTo>
                  <a:pt x="120" y="333"/>
                </a:lnTo>
                <a:lnTo>
                  <a:pt x="119" y="357"/>
                </a:lnTo>
                <a:lnTo>
                  <a:pt x="120" y="381"/>
                </a:lnTo>
                <a:lnTo>
                  <a:pt x="124" y="405"/>
                </a:lnTo>
                <a:lnTo>
                  <a:pt x="130" y="428"/>
                </a:lnTo>
                <a:lnTo>
                  <a:pt x="138" y="450"/>
                </a:lnTo>
                <a:lnTo>
                  <a:pt x="148" y="471"/>
                </a:lnTo>
                <a:lnTo>
                  <a:pt x="160" y="491"/>
                </a:lnTo>
                <a:lnTo>
                  <a:pt x="174" y="509"/>
                </a:lnTo>
                <a:lnTo>
                  <a:pt x="189" y="526"/>
                </a:lnTo>
                <a:lnTo>
                  <a:pt x="206" y="541"/>
                </a:lnTo>
                <a:lnTo>
                  <a:pt x="224" y="555"/>
                </a:lnTo>
                <a:lnTo>
                  <a:pt x="244" y="567"/>
                </a:lnTo>
                <a:lnTo>
                  <a:pt x="265" y="577"/>
                </a:lnTo>
                <a:lnTo>
                  <a:pt x="287" y="585"/>
                </a:lnTo>
                <a:lnTo>
                  <a:pt x="310" y="591"/>
                </a:lnTo>
                <a:lnTo>
                  <a:pt x="334" y="595"/>
                </a:lnTo>
                <a:lnTo>
                  <a:pt x="358" y="596"/>
                </a:lnTo>
                <a:lnTo>
                  <a:pt x="382" y="595"/>
                </a:lnTo>
                <a:lnTo>
                  <a:pt x="406" y="591"/>
                </a:lnTo>
                <a:lnTo>
                  <a:pt x="429" y="585"/>
                </a:lnTo>
                <a:lnTo>
                  <a:pt x="450" y="577"/>
                </a:lnTo>
                <a:lnTo>
                  <a:pt x="472" y="567"/>
                </a:lnTo>
                <a:lnTo>
                  <a:pt x="491" y="555"/>
                </a:lnTo>
                <a:lnTo>
                  <a:pt x="510" y="541"/>
                </a:lnTo>
                <a:lnTo>
                  <a:pt x="526" y="526"/>
                </a:lnTo>
                <a:lnTo>
                  <a:pt x="542" y="509"/>
                </a:lnTo>
                <a:lnTo>
                  <a:pt x="556" y="491"/>
                </a:lnTo>
                <a:lnTo>
                  <a:pt x="568" y="471"/>
                </a:lnTo>
                <a:lnTo>
                  <a:pt x="577" y="450"/>
                </a:lnTo>
                <a:lnTo>
                  <a:pt x="586" y="428"/>
                </a:lnTo>
                <a:lnTo>
                  <a:pt x="592" y="405"/>
                </a:lnTo>
                <a:lnTo>
                  <a:pt x="595" y="381"/>
                </a:lnTo>
                <a:lnTo>
                  <a:pt x="596" y="357"/>
                </a:lnTo>
                <a:lnTo>
                  <a:pt x="715" y="357"/>
                </a:lnTo>
              </a:path>
            </a:pathLst>
          </a:custGeom>
          <a:solidFill>
            <a:srgbClr val="BCF7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Freeform 22"/>
          <p:cNvSpPr>
            <a:spLocks/>
          </p:cNvSpPr>
          <p:nvPr/>
        </p:nvSpPr>
        <p:spPr bwMode="auto">
          <a:xfrm>
            <a:off x="5292725" y="3670300"/>
            <a:ext cx="758825" cy="758825"/>
          </a:xfrm>
          <a:custGeom>
            <a:avLst/>
            <a:gdLst>
              <a:gd name="T0" fmla="*/ 750888 w 478"/>
              <a:gd name="T1" fmla="*/ 301625 h 478"/>
              <a:gd name="T2" fmla="*/ 712788 w 478"/>
              <a:gd name="T3" fmla="*/ 196850 h 478"/>
              <a:gd name="T4" fmla="*/ 646113 w 478"/>
              <a:gd name="T5" fmla="*/ 111125 h 478"/>
              <a:gd name="T6" fmla="*/ 560388 w 478"/>
              <a:gd name="T7" fmla="*/ 44450 h 478"/>
              <a:gd name="T8" fmla="*/ 455613 w 478"/>
              <a:gd name="T9" fmla="*/ 6350 h 478"/>
              <a:gd name="T10" fmla="*/ 341313 w 478"/>
              <a:gd name="T11" fmla="*/ 1588 h 478"/>
              <a:gd name="T12" fmla="*/ 231775 w 478"/>
              <a:gd name="T13" fmla="*/ 28575 h 478"/>
              <a:gd name="T14" fmla="*/ 138113 w 478"/>
              <a:gd name="T15" fmla="*/ 85725 h 478"/>
              <a:gd name="T16" fmla="*/ 65088 w 478"/>
              <a:gd name="T17" fmla="*/ 166688 h 478"/>
              <a:gd name="T18" fmla="*/ 17463 w 478"/>
              <a:gd name="T19" fmla="*/ 265113 h 478"/>
              <a:gd name="T20" fmla="*/ 0 w 478"/>
              <a:gd name="T21" fmla="*/ 377825 h 478"/>
              <a:gd name="T22" fmla="*/ 17463 w 478"/>
              <a:gd name="T23" fmla="*/ 490538 h 478"/>
              <a:gd name="T24" fmla="*/ 65088 w 478"/>
              <a:gd name="T25" fmla="*/ 590550 h 478"/>
              <a:gd name="T26" fmla="*/ 138113 w 478"/>
              <a:gd name="T27" fmla="*/ 669925 h 478"/>
              <a:gd name="T28" fmla="*/ 231775 w 478"/>
              <a:gd name="T29" fmla="*/ 727075 h 478"/>
              <a:gd name="T30" fmla="*/ 341313 w 478"/>
              <a:gd name="T31" fmla="*/ 755650 h 478"/>
              <a:gd name="T32" fmla="*/ 455613 w 478"/>
              <a:gd name="T33" fmla="*/ 749300 h 478"/>
              <a:gd name="T34" fmla="*/ 560388 w 478"/>
              <a:gd name="T35" fmla="*/ 711200 h 478"/>
              <a:gd name="T36" fmla="*/ 646113 w 478"/>
              <a:gd name="T37" fmla="*/ 646113 h 478"/>
              <a:gd name="T38" fmla="*/ 712788 w 478"/>
              <a:gd name="T39" fmla="*/ 558800 h 478"/>
              <a:gd name="T40" fmla="*/ 750888 w 478"/>
              <a:gd name="T41" fmla="*/ 454025 h 478"/>
              <a:gd name="T42" fmla="*/ 568325 w 478"/>
              <a:gd name="T43" fmla="*/ 377825 h 478"/>
              <a:gd name="T44" fmla="*/ 560388 w 478"/>
              <a:gd name="T45" fmla="*/ 322263 h 478"/>
              <a:gd name="T46" fmla="*/ 536575 w 478"/>
              <a:gd name="T47" fmla="*/ 271463 h 478"/>
              <a:gd name="T48" fmla="*/ 500063 w 478"/>
              <a:gd name="T49" fmla="*/ 231775 h 478"/>
              <a:gd name="T50" fmla="*/ 452438 w 478"/>
              <a:gd name="T51" fmla="*/ 203200 h 478"/>
              <a:gd name="T52" fmla="*/ 398463 w 478"/>
              <a:gd name="T53" fmla="*/ 190500 h 478"/>
              <a:gd name="T54" fmla="*/ 341313 w 478"/>
              <a:gd name="T55" fmla="*/ 192088 h 478"/>
              <a:gd name="T56" fmla="*/ 288925 w 478"/>
              <a:gd name="T57" fmla="*/ 211138 h 478"/>
              <a:gd name="T58" fmla="*/ 246063 w 478"/>
              <a:gd name="T59" fmla="*/ 244475 h 478"/>
              <a:gd name="T60" fmla="*/ 212725 w 478"/>
              <a:gd name="T61" fmla="*/ 287338 h 478"/>
              <a:gd name="T62" fmla="*/ 193675 w 478"/>
              <a:gd name="T63" fmla="*/ 339725 h 478"/>
              <a:gd name="T64" fmla="*/ 190500 w 478"/>
              <a:gd name="T65" fmla="*/ 396875 h 478"/>
              <a:gd name="T66" fmla="*/ 204788 w 478"/>
              <a:gd name="T67" fmla="*/ 450850 h 478"/>
              <a:gd name="T68" fmla="*/ 233363 w 478"/>
              <a:gd name="T69" fmla="*/ 498475 h 478"/>
              <a:gd name="T70" fmla="*/ 273050 w 478"/>
              <a:gd name="T71" fmla="*/ 534988 h 478"/>
              <a:gd name="T72" fmla="*/ 323850 w 478"/>
              <a:gd name="T73" fmla="*/ 558800 h 478"/>
              <a:gd name="T74" fmla="*/ 379413 w 478"/>
              <a:gd name="T75" fmla="*/ 566738 h 478"/>
              <a:gd name="T76" fmla="*/ 434975 w 478"/>
              <a:gd name="T77" fmla="*/ 558800 h 478"/>
              <a:gd name="T78" fmla="*/ 485775 w 478"/>
              <a:gd name="T79" fmla="*/ 534988 h 478"/>
              <a:gd name="T80" fmla="*/ 525463 w 478"/>
              <a:gd name="T81" fmla="*/ 498475 h 478"/>
              <a:gd name="T82" fmla="*/ 554038 w 478"/>
              <a:gd name="T83" fmla="*/ 450850 h 478"/>
              <a:gd name="T84" fmla="*/ 566738 w 478"/>
              <a:gd name="T85" fmla="*/ 396875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8" h="478">
                <a:moveTo>
                  <a:pt x="477" y="238"/>
                </a:moveTo>
                <a:lnTo>
                  <a:pt x="476" y="214"/>
                </a:lnTo>
                <a:lnTo>
                  <a:pt x="473" y="190"/>
                </a:lnTo>
                <a:lnTo>
                  <a:pt x="467" y="167"/>
                </a:lnTo>
                <a:lnTo>
                  <a:pt x="458" y="146"/>
                </a:lnTo>
                <a:lnTo>
                  <a:pt x="449" y="124"/>
                </a:lnTo>
                <a:lnTo>
                  <a:pt x="437" y="105"/>
                </a:lnTo>
                <a:lnTo>
                  <a:pt x="423" y="86"/>
                </a:lnTo>
                <a:lnTo>
                  <a:pt x="407" y="70"/>
                </a:lnTo>
                <a:lnTo>
                  <a:pt x="391" y="54"/>
                </a:lnTo>
                <a:lnTo>
                  <a:pt x="372" y="40"/>
                </a:lnTo>
                <a:lnTo>
                  <a:pt x="353" y="28"/>
                </a:lnTo>
                <a:lnTo>
                  <a:pt x="331" y="18"/>
                </a:lnTo>
                <a:lnTo>
                  <a:pt x="310" y="10"/>
                </a:lnTo>
                <a:lnTo>
                  <a:pt x="287" y="4"/>
                </a:lnTo>
                <a:lnTo>
                  <a:pt x="263" y="1"/>
                </a:lnTo>
                <a:lnTo>
                  <a:pt x="239" y="0"/>
                </a:lnTo>
                <a:lnTo>
                  <a:pt x="215" y="1"/>
                </a:lnTo>
                <a:lnTo>
                  <a:pt x="191" y="4"/>
                </a:lnTo>
                <a:lnTo>
                  <a:pt x="168" y="10"/>
                </a:lnTo>
                <a:lnTo>
                  <a:pt x="146" y="18"/>
                </a:lnTo>
                <a:lnTo>
                  <a:pt x="125" y="28"/>
                </a:lnTo>
                <a:lnTo>
                  <a:pt x="105" y="40"/>
                </a:lnTo>
                <a:lnTo>
                  <a:pt x="87" y="54"/>
                </a:lnTo>
                <a:lnTo>
                  <a:pt x="70" y="70"/>
                </a:lnTo>
                <a:lnTo>
                  <a:pt x="55" y="86"/>
                </a:lnTo>
                <a:lnTo>
                  <a:pt x="41" y="105"/>
                </a:lnTo>
                <a:lnTo>
                  <a:pt x="29" y="124"/>
                </a:lnTo>
                <a:lnTo>
                  <a:pt x="19" y="146"/>
                </a:lnTo>
                <a:lnTo>
                  <a:pt x="11" y="167"/>
                </a:lnTo>
                <a:lnTo>
                  <a:pt x="5" y="190"/>
                </a:lnTo>
                <a:lnTo>
                  <a:pt x="1" y="214"/>
                </a:lnTo>
                <a:lnTo>
                  <a:pt x="0" y="238"/>
                </a:lnTo>
                <a:lnTo>
                  <a:pt x="1" y="262"/>
                </a:lnTo>
                <a:lnTo>
                  <a:pt x="5" y="286"/>
                </a:lnTo>
                <a:lnTo>
                  <a:pt x="11" y="309"/>
                </a:lnTo>
                <a:lnTo>
                  <a:pt x="19" y="331"/>
                </a:lnTo>
                <a:lnTo>
                  <a:pt x="29" y="352"/>
                </a:lnTo>
                <a:lnTo>
                  <a:pt x="41" y="372"/>
                </a:lnTo>
                <a:lnTo>
                  <a:pt x="55" y="390"/>
                </a:lnTo>
                <a:lnTo>
                  <a:pt x="70" y="407"/>
                </a:lnTo>
                <a:lnTo>
                  <a:pt x="87" y="422"/>
                </a:lnTo>
                <a:lnTo>
                  <a:pt x="105" y="436"/>
                </a:lnTo>
                <a:lnTo>
                  <a:pt x="125" y="448"/>
                </a:lnTo>
                <a:lnTo>
                  <a:pt x="146" y="458"/>
                </a:lnTo>
                <a:lnTo>
                  <a:pt x="168" y="466"/>
                </a:lnTo>
                <a:lnTo>
                  <a:pt x="191" y="472"/>
                </a:lnTo>
                <a:lnTo>
                  <a:pt x="215" y="476"/>
                </a:lnTo>
                <a:lnTo>
                  <a:pt x="239" y="477"/>
                </a:lnTo>
                <a:lnTo>
                  <a:pt x="263" y="476"/>
                </a:lnTo>
                <a:lnTo>
                  <a:pt x="287" y="472"/>
                </a:lnTo>
                <a:lnTo>
                  <a:pt x="310" y="466"/>
                </a:lnTo>
                <a:lnTo>
                  <a:pt x="331" y="458"/>
                </a:lnTo>
                <a:lnTo>
                  <a:pt x="353" y="448"/>
                </a:lnTo>
                <a:lnTo>
                  <a:pt x="372" y="436"/>
                </a:lnTo>
                <a:lnTo>
                  <a:pt x="391" y="422"/>
                </a:lnTo>
                <a:lnTo>
                  <a:pt x="407" y="407"/>
                </a:lnTo>
                <a:lnTo>
                  <a:pt x="423" y="390"/>
                </a:lnTo>
                <a:lnTo>
                  <a:pt x="437" y="372"/>
                </a:lnTo>
                <a:lnTo>
                  <a:pt x="449" y="352"/>
                </a:lnTo>
                <a:lnTo>
                  <a:pt x="458" y="331"/>
                </a:lnTo>
                <a:lnTo>
                  <a:pt x="467" y="309"/>
                </a:lnTo>
                <a:lnTo>
                  <a:pt x="473" y="286"/>
                </a:lnTo>
                <a:lnTo>
                  <a:pt x="476" y="262"/>
                </a:lnTo>
                <a:lnTo>
                  <a:pt x="477" y="238"/>
                </a:lnTo>
                <a:lnTo>
                  <a:pt x="358" y="238"/>
                </a:lnTo>
                <a:lnTo>
                  <a:pt x="357" y="226"/>
                </a:lnTo>
                <a:lnTo>
                  <a:pt x="356" y="214"/>
                </a:lnTo>
                <a:lnTo>
                  <a:pt x="353" y="203"/>
                </a:lnTo>
                <a:lnTo>
                  <a:pt x="349" y="192"/>
                </a:lnTo>
                <a:lnTo>
                  <a:pt x="343" y="181"/>
                </a:lnTo>
                <a:lnTo>
                  <a:pt x="338" y="171"/>
                </a:lnTo>
                <a:lnTo>
                  <a:pt x="331" y="162"/>
                </a:lnTo>
                <a:lnTo>
                  <a:pt x="323" y="154"/>
                </a:lnTo>
                <a:lnTo>
                  <a:pt x="315" y="146"/>
                </a:lnTo>
                <a:lnTo>
                  <a:pt x="306" y="139"/>
                </a:lnTo>
                <a:lnTo>
                  <a:pt x="296" y="133"/>
                </a:lnTo>
                <a:lnTo>
                  <a:pt x="285" y="128"/>
                </a:lnTo>
                <a:lnTo>
                  <a:pt x="274" y="124"/>
                </a:lnTo>
                <a:lnTo>
                  <a:pt x="263" y="121"/>
                </a:lnTo>
                <a:lnTo>
                  <a:pt x="251" y="120"/>
                </a:lnTo>
                <a:lnTo>
                  <a:pt x="239" y="119"/>
                </a:lnTo>
                <a:lnTo>
                  <a:pt x="227" y="120"/>
                </a:lnTo>
                <a:lnTo>
                  <a:pt x="215" y="121"/>
                </a:lnTo>
                <a:lnTo>
                  <a:pt x="204" y="124"/>
                </a:lnTo>
                <a:lnTo>
                  <a:pt x="193" y="128"/>
                </a:lnTo>
                <a:lnTo>
                  <a:pt x="182" y="133"/>
                </a:lnTo>
                <a:lnTo>
                  <a:pt x="172" y="139"/>
                </a:lnTo>
                <a:lnTo>
                  <a:pt x="163" y="146"/>
                </a:lnTo>
                <a:lnTo>
                  <a:pt x="155" y="154"/>
                </a:lnTo>
                <a:lnTo>
                  <a:pt x="147" y="162"/>
                </a:lnTo>
                <a:lnTo>
                  <a:pt x="140" y="171"/>
                </a:lnTo>
                <a:lnTo>
                  <a:pt x="134" y="181"/>
                </a:lnTo>
                <a:lnTo>
                  <a:pt x="129" y="192"/>
                </a:lnTo>
                <a:lnTo>
                  <a:pt x="125" y="203"/>
                </a:lnTo>
                <a:lnTo>
                  <a:pt x="122" y="214"/>
                </a:lnTo>
                <a:lnTo>
                  <a:pt x="120" y="226"/>
                </a:lnTo>
                <a:lnTo>
                  <a:pt x="120" y="238"/>
                </a:lnTo>
                <a:lnTo>
                  <a:pt x="120" y="250"/>
                </a:lnTo>
                <a:lnTo>
                  <a:pt x="122" y="262"/>
                </a:lnTo>
                <a:lnTo>
                  <a:pt x="125" y="273"/>
                </a:lnTo>
                <a:lnTo>
                  <a:pt x="129" y="284"/>
                </a:lnTo>
                <a:lnTo>
                  <a:pt x="134" y="295"/>
                </a:lnTo>
                <a:lnTo>
                  <a:pt x="140" y="305"/>
                </a:lnTo>
                <a:lnTo>
                  <a:pt x="147" y="314"/>
                </a:lnTo>
                <a:lnTo>
                  <a:pt x="155" y="322"/>
                </a:lnTo>
                <a:lnTo>
                  <a:pt x="163" y="330"/>
                </a:lnTo>
                <a:lnTo>
                  <a:pt x="172" y="337"/>
                </a:lnTo>
                <a:lnTo>
                  <a:pt x="182" y="343"/>
                </a:lnTo>
                <a:lnTo>
                  <a:pt x="193" y="348"/>
                </a:lnTo>
                <a:lnTo>
                  <a:pt x="204" y="352"/>
                </a:lnTo>
                <a:lnTo>
                  <a:pt x="215" y="355"/>
                </a:lnTo>
                <a:lnTo>
                  <a:pt x="227" y="357"/>
                </a:lnTo>
                <a:lnTo>
                  <a:pt x="239" y="357"/>
                </a:lnTo>
                <a:lnTo>
                  <a:pt x="251" y="357"/>
                </a:lnTo>
                <a:lnTo>
                  <a:pt x="263" y="355"/>
                </a:lnTo>
                <a:lnTo>
                  <a:pt x="274" y="352"/>
                </a:lnTo>
                <a:lnTo>
                  <a:pt x="285" y="348"/>
                </a:lnTo>
                <a:lnTo>
                  <a:pt x="296" y="343"/>
                </a:lnTo>
                <a:lnTo>
                  <a:pt x="306" y="337"/>
                </a:lnTo>
                <a:lnTo>
                  <a:pt x="315" y="330"/>
                </a:lnTo>
                <a:lnTo>
                  <a:pt x="323" y="322"/>
                </a:lnTo>
                <a:lnTo>
                  <a:pt x="331" y="314"/>
                </a:lnTo>
                <a:lnTo>
                  <a:pt x="338" y="305"/>
                </a:lnTo>
                <a:lnTo>
                  <a:pt x="343" y="295"/>
                </a:lnTo>
                <a:lnTo>
                  <a:pt x="349" y="284"/>
                </a:lnTo>
                <a:lnTo>
                  <a:pt x="353" y="273"/>
                </a:lnTo>
                <a:lnTo>
                  <a:pt x="356" y="262"/>
                </a:lnTo>
                <a:lnTo>
                  <a:pt x="357" y="250"/>
                </a:lnTo>
                <a:lnTo>
                  <a:pt x="358" y="238"/>
                </a:lnTo>
                <a:lnTo>
                  <a:pt x="477" y="238"/>
                </a:lnTo>
              </a:path>
            </a:pathLst>
          </a:custGeom>
          <a:solidFill>
            <a:srgbClr val="C4FBC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Freeform 23"/>
          <p:cNvSpPr>
            <a:spLocks/>
          </p:cNvSpPr>
          <p:nvPr/>
        </p:nvSpPr>
        <p:spPr bwMode="auto">
          <a:xfrm>
            <a:off x="5483225" y="3859213"/>
            <a:ext cx="379413" cy="379412"/>
          </a:xfrm>
          <a:custGeom>
            <a:avLst/>
            <a:gdLst>
              <a:gd name="T0" fmla="*/ 376238 w 239"/>
              <a:gd name="T1" fmla="*/ 169862 h 239"/>
              <a:gd name="T2" fmla="*/ 369888 w 239"/>
              <a:gd name="T3" fmla="*/ 133350 h 239"/>
              <a:gd name="T4" fmla="*/ 354013 w 239"/>
              <a:gd name="T5" fmla="*/ 98425 h 239"/>
              <a:gd name="T6" fmla="*/ 334963 w 239"/>
              <a:gd name="T7" fmla="*/ 68262 h 239"/>
              <a:gd name="T8" fmla="*/ 309563 w 239"/>
              <a:gd name="T9" fmla="*/ 42862 h 239"/>
              <a:gd name="T10" fmla="*/ 279400 w 239"/>
              <a:gd name="T11" fmla="*/ 22225 h 239"/>
              <a:gd name="T12" fmla="*/ 244475 w 239"/>
              <a:gd name="T13" fmla="*/ 7937 h 239"/>
              <a:gd name="T14" fmla="*/ 207963 w 239"/>
              <a:gd name="T15" fmla="*/ 1587 h 239"/>
              <a:gd name="T16" fmla="*/ 169863 w 239"/>
              <a:gd name="T17" fmla="*/ 1587 h 239"/>
              <a:gd name="T18" fmla="*/ 133350 w 239"/>
              <a:gd name="T19" fmla="*/ 7937 h 239"/>
              <a:gd name="T20" fmla="*/ 98425 w 239"/>
              <a:gd name="T21" fmla="*/ 22225 h 239"/>
              <a:gd name="T22" fmla="*/ 68263 w 239"/>
              <a:gd name="T23" fmla="*/ 42862 h 239"/>
              <a:gd name="T24" fmla="*/ 42863 w 239"/>
              <a:gd name="T25" fmla="*/ 68262 h 239"/>
              <a:gd name="T26" fmla="*/ 22225 w 239"/>
              <a:gd name="T27" fmla="*/ 98425 h 239"/>
              <a:gd name="T28" fmla="*/ 7938 w 239"/>
              <a:gd name="T29" fmla="*/ 133350 h 239"/>
              <a:gd name="T30" fmla="*/ 0 w 239"/>
              <a:gd name="T31" fmla="*/ 169862 h 239"/>
              <a:gd name="T32" fmla="*/ 0 w 239"/>
              <a:gd name="T33" fmla="*/ 207962 h 239"/>
              <a:gd name="T34" fmla="*/ 7938 w 239"/>
              <a:gd name="T35" fmla="*/ 244475 h 239"/>
              <a:gd name="T36" fmla="*/ 22225 w 239"/>
              <a:gd name="T37" fmla="*/ 279400 h 239"/>
              <a:gd name="T38" fmla="*/ 42863 w 239"/>
              <a:gd name="T39" fmla="*/ 309562 h 239"/>
              <a:gd name="T40" fmla="*/ 68263 w 239"/>
              <a:gd name="T41" fmla="*/ 334962 h 239"/>
              <a:gd name="T42" fmla="*/ 98425 w 239"/>
              <a:gd name="T43" fmla="*/ 355600 h 239"/>
              <a:gd name="T44" fmla="*/ 133350 w 239"/>
              <a:gd name="T45" fmla="*/ 369887 h 239"/>
              <a:gd name="T46" fmla="*/ 169863 w 239"/>
              <a:gd name="T47" fmla="*/ 377825 h 239"/>
              <a:gd name="T48" fmla="*/ 207963 w 239"/>
              <a:gd name="T49" fmla="*/ 377825 h 239"/>
              <a:gd name="T50" fmla="*/ 244475 w 239"/>
              <a:gd name="T51" fmla="*/ 369887 h 239"/>
              <a:gd name="T52" fmla="*/ 279400 w 239"/>
              <a:gd name="T53" fmla="*/ 355600 h 239"/>
              <a:gd name="T54" fmla="*/ 309563 w 239"/>
              <a:gd name="T55" fmla="*/ 334962 h 239"/>
              <a:gd name="T56" fmla="*/ 334963 w 239"/>
              <a:gd name="T57" fmla="*/ 309562 h 239"/>
              <a:gd name="T58" fmla="*/ 354013 w 239"/>
              <a:gd name="T59" fmla="*/ 279400 h 239"/>
              <a:gd name="T60" fmla="*/ 369888 w 239"/>
              <a:gd name="T61" fmla="*/ 244475 h 239"/>
              <a:gd name="T62" fmla="*/ 376238 w 239"/>
              <a:gd name="T63" fmla="*/ 207962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 h="239">
                <a:moveTo>
                  <a:pt x="238" y="119"/>
                </a:moveTo>
                <a:lnTo>
                  <a:pt x="237" y="107"/>
                </a:lnTo>
                <a:lnTo>
                  <a:pt x="236" y="95"/>
                </a:lnTo>
                <a:lnTo>
                  <a:pt x="233" y="84"/>
                </a:lnTo>
                <a:lnTo>
                  <a:pt x="229" y="73"/>
                </a:lnTo>
                <a:lnTo>
                  <a:pt x="223" y="62"/>
                </a:lnTo>
                <a:lnTo>
                  <a:pt x="218" y="52"/>
                </a:lnTo>
                <a:lnTo>
                  <a:pt x="211" y="43"/>
                </a:lnTo>
                <a:lnTo>
                  <a:pt x="203" y="35"/>
                </a:lnTo>
                <a:lnTo>
                  <a:pt x="195" y="27"/>
                </a:lnTo>
                <a:lnTo>
                  <a:pt x="186" y="20"/>
                </a:lnTo>
                <a:lnTo>
                  <a:pt x="176" y="14"/>
                </a:lnTo>
                <a:lnTo>
                  <a:pt x="165" y="9"/>
                </a:lnTo>
                <a:lnTo>
                  <a:pt x="154" y="5"/>
                </a:lnTo>
                <a:lnTo>
                  <a:pt x="143" y="2"/>
                </a:lnTo>
                <a:lnTo>
                  <a:pt x="131" y="1"/>
                </a:lnTo>
                <a:lnTo>
                  <a:pt x="119" y="0"/>
                </a:lnTo>
                <a:lnTo>
                  <a:pt x="107" y="1"/>
                </a:lnTo>
                <a:lnTo>
                  <a:pt x="95" y="2"/>
                </a:lnTo>
                <a:lnTo>
                  <a:pt x="84" y="5"/>
                </a:lnTo>
                <a:lnTo>
                  <a:pt x="73" y="9"/>
                </a:lnTo>
                <a:lnTo>
                  <a:pt x="62" y="14"/>
                </a:lnTo>
                <a:lnTo>
                  <a:pt x="52" y="20"/>
                </a:lnTo>
                <a:lnTo>
                  <a:pt x="43" y="27"/>
                </a:lnTo>
                <a:lnTo>
                  <a:pt x="35" y="35"/>
                </a:lnTo>
                <a:lnTo>
                  <a:pt x="27" y="43"/>
                </a:lnTo>
                <a:lnTo>
                  <a:pt x="20" y="52"/>
                </a:lnTo>
                <a:lnTo>
                  <a:pt x="14" y="62"/>
                </a:lnTo>
                <a:lnTo>
                  <a:pt x="9" y="73"/>
                </a:lnTo>
                <a:lnTo>
                  <a:pt x="5" y="84"/>
                </a:lnTo>
                <a:lnTo>
                  <a:pt x="2" y="95"/>
                </a:lnTo>
                <a:lnTo>
                  <a:pt x="0" y="107"/>
                </a:lnTo>
                <a:lnTo>
                  <a:pt x="0" y="119"/>
                </a:lnTo>
                <a:lnTo>
                  <a:pt x="0" y="131"/>
                </a:lnTo>
                <a:lnTo>
                  <a:pt x="2" y="143"/>
                </a:lnTo>
                <a:lnTo>
                  <a:pt x="5" y="154"/>
                </a:lnTo>
                <a:lnTo>
                  <a:pt x="9" y="165"/>
                </a:lnTo>
                <a:lnTo>
                  <a:pt x="14" y="176"/>
                </a:lnTo>
                <a:lnTo>
                  <a:pt x="20" y="186"/>
                </a:lnTo>
                <a:lnTo>
                  <a:pt x="27" y="195"/>
                </a:lnTo>
                <a:lnTo>
                  <a:pt x="35" y="203"/>
                </a:lnTo>
                <a:lnTo>
                  <a:pt x="43" y="211"/>
                </a:lnTo>
                <a:lnTo>
                  <a:pt x="52" y="218"/>
                </a:lnTo>
                <a:lnTo>
                  <a:pt x="62" y="224"/>
                </a:lnTo>
                <a:lnTo>
                  <a:pt x="73" y="229"/>
                </a:lnTo>
                <a:lnTo>
                  <a:pt x="84" y="233"/>
                </a:lnTo>
                <a:lnTo>
                  <a:pt x="95" y="236"/>
                </a:lnTo>
                <a:lnTo>
                  <a:pt x="107" y="238"/>
                </a:lnTo>
                <a:lnTo>
                  <a:pt x="119" y="238"/>
                </a:lnTo>
                <a:lnTo>
                  <a:pt x="131" y="238"/>
                </a:lnTo>
                <a:lnTo>
                  <a:pt x="143" y="236"/>
                </a:lnTo>
                <a:lnTo>
                  <a:pt x="154" y="233"/>
                </a:lnTo>
                <a:lnTo>
                  <a:pt x="165" y="229"/>
                </a:lnTo>
                <a:lnTo>
                  <a:pt x="176" y="224"/>
                </a:lnTo>
                <a:lnTo>
                  <a:pt x="186" y="218"/>
                </a:lnTo>
                <a:lnTo>
                  <a:pt x="195" y="211"/>
                </a:lnTo>
                <a:lnTo>
                  <a:pt x="203" y="203"/>
                </a:lnTo>
                <a:lnTo>
                  <a:pt x="211" y="195"/>
                </a:lnTo>
                <a:lnTo>
                  <a:pt x="218" y="186"/>
                </a:lnTo>
                <a:lnTo>
                  <a:pt x="223" y="176"/>
                </a:lnTo>
                <a:lnTo>
                  <a:pt x="229" y="165"/>
                </a:lnTo>
                <a:lnTo>
                  <a:pt x="233" y="154"/>
                </a:lnTo>
                <a:lnTo>
                  <a:pt x="236" y="143"/>
                </a:lnTo>
                <a:lnTo>
                  <a:pt x="237" y="131"/>
                </a:lnTo>
                <a:lnTo>
                  <a:pt x="238" y="119"/>
                </a:lnTo>
              </a:path>
            </a:pathLst>
          </a:custGeom>
          <a:solidFill>
            <a:srgbClr val="CCFF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Rectangle 24"/>
          <p:cNvSpPr>
            <a:spLocks noGrp="1" noChangeArrowheads="1"/>
          </p:cNvSpPr>
          <p:nvPr>
            <p:ph type="body" idx="1"/>
          </p:nvPr>
        </p:nvSpPr>
        <p:spPr>
          <a:noFill/>
        </p:spPr>
        <p:txBody>
          <a:bodyPr/>
          <a:lstStyle/>
          <a:p>
            <a:r>
              <a:rPr lang="en-US" b="1" smtClean="0">
                <a:solidFill>
                  <a:srgbClr val="002060"/>
                </a:solidFill>
              </a:rPr>
              <a:t>Think of a drop of grease in water</a:t>
            </a:r>
          </a:p>
          <a:p>
            <a:pPr lvl="1"/>
            <a:r>
              <a:rPr lang="en-US" b="1" smtClean="0">
                <a:solidFill>
                  <a:srgbClr val="002060"/>
                </a:solidFill>
              </a:rPr>
              <a:t>Grease is non-polar</a:t>
            </a:r>
          </a:p>
          <a:p>
            <a:pPr lvl="1"/>
            <a:r>
              <a:rPr lang="en-US" b="1" smtClean="0">
                <a:solidFill>
                  <a:srgbClr val="002060"/>
                </a:solidFill>
              </a:rPr>
              <a:t>Water is polar</a:t>
            </a:r>
          </a:p>
          <a:p>
            <a:r>
              <a:rPr lang="en-US" b="1" smtClean="0">
                <a:solidFill>
                  <a:srgbClr val="002060"/>
                </a:solidFill>
              </a:rPr>
              <a:t>Soap lets you dissolve the non-polar in the polar</a:t>
            </a:r>
          </a:p>
          <a:p>
            <a:pPr lvl="1"/>
            <a:r>
              <a:rPr lang="en-US" b="1" smtClean="0">
                <a:solidFill>
                  <a:srgbClr val="002060"/>
                </a:solidFill>
              </a:rPr>
              <a:t>Soap is an emulsifier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816">
                                            <p:txEl>
                                              <p:pRg st="0" end="0"/>
                                            </p:txEl>
                                          </p:spTgt>
                                        </p:tgtEl>
                                        <p:attrNameLst>
                                          <p:attrName>style.visibility</p:attrName>
                                        </p:attrNameLst>
                                      </p:cBhvr>
                                      <p:to>
                                        <p:strVal val="visible"/>
                                      </p:to>
                                    </p:set>
                                    <p:animEffect transition="in" filter="box(out)">
                                      <p:cBhvr>
                                        <p:cTn id="7" dur="500"/>
                                        <p:tgtEl>
                                          <p:spTgt spid="33816">
                                            <p:txEl>
                                              <p:pRg st="0" end="0"/>
                                            </p:txEl>
                                          </p:spTgt>
                                        </p:tgtEl>
                                      </p:cBhvr>
                                    </p:animEffect>
                                  </p:childTnLst>
                                  <p:subTnLst>
                                    <p:animClr clrSpc="rgb" dir="cw">
                                      <p:cBhvr override="childStyle">
                                        <p:cTn dur="1" fill="hold" display="0" masterRel="nextClick" afterEffect="1"/>
                                        <p:tgtEl>
                                          <p:spTgt spid="33816">
                                            <p:txEl>
                                              <p:pRg st="0" end="0"/>
                                            </p:txEl>
                                          </p:spTgt>
                                        </p:tgtEl>
                                        <p:attrNameLst>
                                          <p:attrName>ppt_c</p:attrName>
                                        </p:attrNameLst>
                                      </p:cBhvr>
                                      <p:to>
                                        <a:schemeClr val="hlink"/>
                                      </p:to>
                                    </p:animClr>
                                  </p:subTnLst>
                                </p:cTn>
                              </p:par>
                              <p:par>
                                <p:cTn id="8" presetID="4" presetClass="entr" presetSubtype="32" fill="hold" grpId="0" nodeType="withEffect">
                                  <p:stCondLst>
                                    <p:cond delay="0"/>
                                  </p:stCondLst>
                                  <p:childTnLst>
                                    <p:set>
                                      <p:cBhvr>
                                        <p:cTn id="9" dur="1" fill="hold">
                                          <p:stCondLst>
                                            <p:cond delay="0"/>
                                          </p:stCondLst>
                                        </p:cTn>
                                        <p:tgtEl>
                                          <p:spTgt spid="33816">
                                            <p:txEl>
                                              <p:pRg st="1" end="1"/>
                                            </p:txEl>
                                          </p:spTgt>
                                        </p:tgtEl>
                                        <p:attrNameLst>
                                          <p:attrName>style.visibility</p:attrName>
                                        </p:attrNameLst>
                                      </p:cBhvr>
                                      <p:to>
                                        <p:strVal val="visible"/>
                                      </p:to>
                                    </p:set>
                                    <p:animEffect transition="in" filter="box(out)">
                                      <p:cBhvr>
                                        <p:cTn id="10" dur="500"/>
                                        <p:tgtEl>
                                          <p:spTgt spid="33816">
                                            <p:txEl>
                                              <p:pRg st="1" end="1"/>
                                            </p:txEl>
                                          </p:spTgt>
                                        </p:tgtEl>
                                      </p:cBhvr>
                                    </p:animEffect>
                                  </p:childTnLst>
                                  <p:subTnLst>
                                    <p:animClr clrSpc="rgb" dir="cw">
                                      <p:cBhvr override="childStyle">
                                        <p:cTn dur="1" fill="hold" display="0" masterRel="nextClick" afterEffect="1"/>
                                        <p:tgtEl>
                                          <p:spTgt spid="33816">
                                            <p:txEl>
                                              <p:pRg st="1" end="1"/>
                                            </p:txEl>
                                          </p:spTgt>
                                        </p:tgtEl>
                                        <p:attrNameLst>
                                          <p:attrName>ppt_c</p:attrName>
                                        </p:attrNameLst>
                                      </p:cBhvr>
                                      <p:to>
                                        <a:schemeClr val="hlink"/>
                                      </p:to>
                                    </p:animClr>
                                  </p:subTnLst>
                                </p:cTn>
                              </p:par>
                              <p:par>
                                <p:cTn id="11" presetID="4" presetClass="entr" presetSubtype="32" fill="hold" grpId="0" nodeType="withEffect">
                                  <p:stCondLst>
                                    <p:cond delay="0"/>
                                  </p:stCondLst>
                                  <p:childTnLst>
                                    <p:set>
                                      <p:cBhvr>
                                        <p:cTn id="12" dur="1" fill="hold">
                                          <p:stCondLst>
                                            <p:cond delay="0"/>
                                          </p:stCondLst>
                                        </p:cTn>
                                        <p:tgtEl>
                                          <p:spTgt spid="33816">
                                            <p:txEl>
                                              <p:pRg st="2" end="2"/>
                                            </p:txEl>
                                          </p:spTgt>
                                        </p:tgtEl>
                                        <p:attrNameLst>
                                          <p:attrName>style.visibility</p:attrName>
                                        </p:attrNameLst>
                                      </p:cBhvr>
                                      <p:to>
                                        <p:strVal val="visible"/>
                                      </p:to>
                                    </p:set>
                                    <p:animEffect transition="in" filter="box(out)">
                                      <p:cBhvr>
                                        <p:cTn id="13" dur="500"/>
                                        <p:tgtEl>
                                          <p:spTgt spid="33816">
                                            <p:txEl>
                                              <p:pRg st="2" end="2"/>
                                            </p:txEl>
                                          </p:spTgt>
                                        </p:tgtEl>
                                      </p:cBhvr>
                                    </p:animEffect>
                                  </p:childTnLst>
                                  <p:subTnLst>
                                    <p:animClr clrSpc="rgb" dir="cw">
                                      <p:cBhvr override="childStyle">
                                        <p:cTn dur="1" fill="hold" display="0" masterRel="nextClick" afterEffect="1"/>
                                        <p:tgtEl>
                                          <p:spTgt spid="33816">
                                            <p:txEl>
                                              <p:pRg st="2" end="2"/>
                                            </p:txEl>
                                          </p:spTgt>
                                        </p:tgtEl>
                                        <p:attrNameLst>
                                          <p:attrName>ppt_c</p:attrName>
                                        </p:attrNameLst>
                                      </p:cBhvr>
                                      <p:to>
                                        <a:schemeClr val="hlink"/>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816">
                                            <p:txEl>
                                              <p:pRg st="3" end="3"/>
                                            </p:txEl>
                                          </p:spTgt>
                                        </p:tgtEl>
                                        <p:attrNameLst>
                                          <p:attrName>style.visibility</p:attrName>
                                        </p:attrNameLst>
                                      </p:cBhvr>
                                      <p:to>
                                        <p:strVal val="visible"/>
                                      </p:to>
                                    </p:set>
                                    <p:animEffect transition="in" filter="box(out)">
                                      <p:cBhvr>
                                        <p:cTn id="18" dur="500"/>
                                        <p:tgtEl>
                                          <p:spTgt spid="33816">
                                            <p:txEl>
                                              <p:pRg st="3" end="3"/>
                                            </p:txEl>
                                          </p:spTgt>
                                        </p:tgtEl>
                                      </p:cBhvr>
                                    </p:animEffect>
                                  </p:childTnLst>
                                  <p:subTnLst>
                                    <p:animClr clrSpc="rgb" dir="cw">
                                      <p:cBhvr override="childStyle">
                                        <p:cTn dur="1" fill="hold" display="0" masterRel="nextClick" afterEffect="1"/>
                                        <p:tgtEl>
                                          <p:spTgt spid="33816">
                                            <p:txEl>
                                              <p:pRg st="3" end="3"/>
                                            </p:txEl>
                                          </p:spTgt>
                                        </p:tgtEl>
                                        <p:attrNameLst>
                                          <p:attrName>ppt_c</p:attrName>
                                        </p:attrNameLst>
                                      </p:cBhvr>
                                      <p:to>
                                        <a:schemeClr val="hlink"/>
                                      </p:to>
                                    </p:animClr>
                                  </p:subTnLst>
                                </p:cTn>
                              </p:par>
                              <p:par>
                                <p:cTn id="19" presetID="4" presetClass="entr" presetSubtype="32" fill="hold" grpId="0" nodeType="withEffect">
                                  <p:stCondLst>
                                    <p:cond delay="0"/>
                                  </p:stCondLst>
                                  <p:childTnLst>
                                    <p:set>
                                      <p:cBhvr>
                                        <p:cTn id="20" dur="1" fill="hold">
                                          <p:stCondLst>
                                            <p:cond delay="0"/>
                                          </p:stCondLst>
                                        </p:cTn>
                                        <p:tgtEl>
                                          <p:spTgt spid="33816">
                                            <p:txEl>
                                              <p:pRg st="4" end="4"/>
                                            </p:txEl>
                                          </p:spTgt>
                                        </p:tgtEl>
                                        <p:attrNameLst>
                                          <p:attrName>style.visibility</p:attrName>
                                        </p:attrNameLst>
                                      </p:cBhvr>
                                      <p:to>
                                        <p:strVal val="visible"/>
                                      </p:to>
                                    </p:set>
                                    <p:animEffect transition="in" filter="box(out)">
                                      <p:cBhvr>
                                        <p:cTn id="21" dur="500"/>
                                        <p:tgtEl>
                                          <p:spTgt spid="33816">
                                            <p:txEl>
                                              <p:pRg st="4" end="4"/>
                                            </p:txEl>
                                          </p:spTgt>
                                        </p:tgtEl>
                                      </p:cBhvr>
                                    </p:animEffect>
                                  </p:childTnLst>
                                  <p:subTnLst>
                                    <p:animClr clrSpc="rgb" dir="cw">
                                      <p:cBhvr override="childStyle">
                                        <p:cTn dur="1" fill="hold" display="0" masterRel="nextClick" afterEffect="1"/>
                                        <p:tgtEl>
                                          <p:spTgt spid="33816">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6"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grpSp>
        <p:nvGrpSpPr>
          <p:cNvPr id="35842" name="Group 296"/>
          <p:cNvGrpSpPr>
            <a:grpSpLocks/>
          </p:cNvGrpSpPr>
          <p:nvPr/>
        </p:nvGrpSpPr>
        <p:grpSpPr bwMode="auto">
          <a:xfrm>
            <a:off x="1381125" y="349250"/>
            <a:ext cx="6375400" cy="6149975"/>
            <a:chOff x="870" y="220"/>
            <a:chExt cx="4016" cy="3874"/>
          </a:xfrm>
        </p:grpSpPr>
        <p:sp>
          <p:nvSpPr>
            <p:cNvPr id="35844" name="Freeform 2"/>
            <p:cNvSpPr>
              <a:spLocks/>
            </p:cNvSpPr>
            <p:nvPr/>
          </p:nvSpPr>
          <p:spPr bwMode="auto">
            <a:xfrm>
              <a:off x="1038" y="557"/>
              <a:ext cx="1016" cy="1888"/>
            </a:xfrm>
            <a:custGeom>
              <a:avLst/>
              <a:gdLst>
                <a:gd name="T0" fmla="*/ 959 w 1016"/>
                <a:gd name="T1" fmla="*/ 28 h 1888"/>
                <a:gd name="T2" fmla="*/ 851 w 1016"/>
                <a:gd name="T3" fmla="*/ 91 h 1888"/>
                <a:gd name="T4" fmla="*/ 748 w 1016"/>
                <a:gd name="T5" fmla="*/ 160 h 1888"/>
                <a:gd name="T6" fmla="*/ 650 w 1016"/>
                <a:gd name="T7" fmla="*/ 236 h 1888"/>
                <a:gd name="T8" fmla="*/ 557 w 1016"/>
                <a:gd name="T9" fmla="*/ 318 h 1888"/>
                <a:gd name="T10" fmla="*/ 471 w 1016"/>
                <a:gd name="T11" fmla="*/ 406 h 1888"/>
                <a:gd name="T12" fmla="*/ 391 w 1016"/>
                <a:gd name="T13" fmla="*/ 500 h 1888"/>
                <a:gd name="T14" fmla="*/ 316 w 1016"/>
                <a:gd name="T15" fmla="*/ 599 h 1888"/>
                <a:gd name="T16" fmla="*/ 250 w 1016"/>
                <a:gd name="T17" fmla="*/ 703 h 1888"/>
                <a:gd name="T18" fmla="*/ 190 w 1016"/>
                <a:gd name="T19" fmla="*/ 811 h 1888"/>
                <a:gd name="T20" fmla="*/ 138 w 1016"/>
                <a:gd name="T21" fmla="*/ 923 h 1888"/>
                <a:gd name="T22" fmla="*/ 93 w 1016"/>
                <a:gd name="T23" fmla="*/ 1040 h 1888"/>
                <a:gd name="T24" fmla="*/ 57 w 1016"/>
                <a:gd name="T25" fmla="*/ 1160 h 1888"/>
                <a:gd name="T26" fmla="*/ 29 w 1016"/>
                <a:gd name="T27" fmla="*/ 1284 h 1888"/>
                <a:gd name="T28" fmla="*/ 11 w 1016"/>
                <a:gd name="T29" fmla="*/ 1411 h 1888"/>
                <a:gd name="T30" fmla="*/ 1 w 1016"/>
                <a:gd name="T31" fmla="*/ 1539 h 1888"/>
                <a:gd name="T32" fmla="*/ 0 w 1016"/>
                <a:gd name="T33" fmla="*/ 1623 h 1888"/>
                <a:gd name="T34" fmla="*/ 1 w 1016"/>
                <a:gd name="T35" fmla="*/ 1659 h 1888"/>
                <a:gd name="T36" fmla="*/ 2 w 1016"/>
                <a:gd name="T37" fmla="*/ 1695 h 1888"/>
                <a:gd name="T38" fmla="*/ 5 w 1016"/>
                <a:gd name="T39" fmla="*/ 1730 h 1888"/>
                <a:gd name="T40" fmla="*/ 8 w 1016"/>
                <a:gd name="T41" fmla="*/ 1765 h 1888"/>
                <a:gd name="T42" fmla="*/ 11 w 1016"/>
                <a:gd name="T43" fmla="*/ 1801 h 1888"/>
                <a:gd name="T44" fmla="*/ 16 w 1016"/>
                <a:gd name="T45" fmla="*/ 1836 h 1888"/>
                <a:gd name="T46" fmla="*/ 20 w 1016"/>
                <a:gd name="T47" fmla="*/ 1870 h 1888"/>
                <a:gd name="T48" fmla="*/ 27 w 1016"/>
                <a:gd name="T49" fmla="*/ 1818 h 1888"/>
                <a:gd name="T50" fmla="*/ 41 w 1016"/>
                <a:gd name="T51" fmla="*/ 1679 h 1888"/>
                <a:gd name="T52" fmla="*/ 62 w 1016"/>
                <a:gd name="T53" fmla="*/ 1542 h 1888"/>
                <a:gd name="T54" fmla="*/ 91 w 1016"/>
                <a:gd name="T55" fmla="*/ 1408 h 1888"/>
                <a:gd name="T56" fmla="*/ 127 w 1016"/>
                <a:gd name="T57" fmla="*/ 1275 h 1888"/>
                <a:gd name="T58" fmla="*/ 170 w 1016"/>
                <a:gd name="T59" fmla="*/ 1145 h 1888"/>
                <a:gd name="T60" fmla="*/ 220 w 1016"/>
                <a:gd name="T61" fmla="*/ 1017 h 1888"/>
                <a:gd name="T62" fmla="*/ 277 w 1016"/>
                <a:gd name="T63" fmla="*/ 892 h 1888"/>
                <a:gd name="T64" fmla="*/ 341 w 1016"/>
                <a:gd name="T65" fmla="*/ 772 h 1888"/>
                <a:gd name="T66" fmla="*/ 411 w 1016"/>
                <a:gd name="T67" fmla="*/ 654 h 1888"/>
                <a:gd name="T68" fmla="*/ 488 w 1016"/>
                <a:gd name="T69" fmla="*/ 540 h 1888"/>
                <a:gd name="T70" fmla="*/ 571 w 1016"/>
                <a:gd name="T71" fmla="*/ 431 h 1888"/>
                <a:gd name="T72" fmla="*/ 659 w 1016"/>
                <a:gd name="T73" fmla="*/ 326 h 1888"/>
                <a:gd name="T74" fmla="*/ 753 w 1016"/>
                <a:gd name="T75" fmla="*/ 226 h 1888"/>
                <a:gd name="T76" fmla="*/ 854 w 1016"/>
                <a:gd name="T77" fmla="*/ 131 h 1888"/>
                <a:gd name="T78" fmla="*/ 960 w 1016"/>
                <a:gd name="T79" fmla="*/ 42 h 18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6" h="1888">
                  <a:moveTo>
                    <a:pt x="1015" y="0"/>
                  </a:moveTo>
                  <a:lnTo>
                    <a:pt x="959" y="28"/>
                  </a:lnTo>
                  <a:lnTo>
                    <a:pt x="905" y="58"/>
                  </a:lnTo>
                  <a:lnTo>
                    <a:pt x="851" y="91"/>
                  </a:lnTo>
                  <a:lnTo>
                    <a:pt x="799" y="125"/>
                  </a:lnTo>
                  <a:lnTo>
                    <a:pt x="748" y="160"/>
                  </a:lnTo>
                  <a:lnTo>
                    <a:pt x="698" y="198"/>
                  </a:lnTo>
                  <a:lnTo>
                    <a:pt x="650" y="236"/>
                  </a:lnTo>
                  <a:lnTo>
                    <a:pt x="603" y="276"/>
                  </a:lnTo>
                  <a:lnTo>
                    <a:pt x="557" y="318"/>
                  </a:lnTo>
                  <a:lnTo>
                    <a:pt x="514" y="361"/>
                  </a:lnTo>
                  <a:lnTo>
                    <a:pt x="471" y="406"/>
                  </a:lnTo>
                  <a:lnTo>
                    <a:pt x="430" y="452"/>
                  </a:lnTo>
                  <a:lnTo>
                    <a:pt x="391" y="500"/>
                  </a:lnTo>
                  <a:lnTo>
                    <a:pt x="353" y="549"/>
                  </a:lnTo>
                  <a:lnTo>
                    <a:pt x="316" y="599"/>
                  </a:lnTo>
                  <a:lnTo>
                    <a:pt x="283" y="650"/>
                  </a:lnTo>
                  <a:lnTo>
                    <a:pt x="250" y="703"/>
                  </a:lnTo>
                  <a:lnTo>
                    <a:pt x="219" y="756"/>
                  </a:lnTo>
                  <a:lnTo>
                    <a:pt x="190" y="811"/>
                  </a:lnTo>
                  <a:lnTo>
                    <a:pt x="163" y="866"/>
                  </a:lnTo>
                  <a:lnTo>
                    <a:pt x="138" y="923"/>
                  </a:lnTo>
                  <a:lnTo>
                    <a:pt x="115" y="981"/>
                  </a:lnTo>
                  <a:lnTo>
                    <a:pt x="93" y="1040"/>
                  </a:lnTo>
                  <a:lnTo>
                    <a:pt x="74" y="1100"/>
                  </a:lnTo>
                  <a:lnTo>
                    <a:pt x="57" y="1160"/>
                  </a:lnTo>
                  <a:lnTo>
                    <a:pt x="42" y="1222"/>
                  </a:lnTo>
                  <a:lnTo>
                    <a:pt x="29" y="1284"/>
                  </a:lnTo>
                  <a:lnTo>
                    <a:pt x="19" y="1347"/>
                  </a:lnTo>
                  <a:lnTo>
                    <a:pt x="11" y="1411"/>
                  </a:lnTo>
                  <a:lnTo>
                    <a:pt x="5" y="1474"/>
                  </a:lnTo>
                  <a:lnTo>
                    <a:pt x="1" y="1539"/>
                  </a:lnTo>
                  <a:lnTo>
                    <a:pt x="0" y="1605"/>
                  </a:lnTo>
                  <a:lnTo>
                    <a:pt x="0" y="1623"/>
                  </a:lnTo>
                  <a:lnTo>
                    <a:pt x="1" y="1641"/>
                  </a:lnTo>
                  <a:lnTo>
                    <a:pt x="1" y="1659"/>
                  </a:lnTo>
                  <a:lnTo>
                    <a:pt x="2" y="1677"/>
                  </a:lnTo>
                  <a:lnTo>
                    <a:pt x="2" y="1695"/>
                  </a:lnTo>
                  <a:lnTo>
                    <a:pt x="4" y="1713"/>
                  </a:lnTo>
                  <a:lnTo>
                    <a:pt x="5" y="1730"/>
                  </a:lnTo>
                  <a:lnTo>
                    <a:pt x="6" y="1748"/>
                  </a:lnTo>
                  <a:lnTo>
                    <a:pt x="8" y="1765"/>
                  </a:lnTo>
                  <a:lnTo>
                    <a:pt x="9" y="1783"/>
                  </a:lnTo>
                  <a:lnTo>
                    <a:pt x="11" y="1801"/>
                  </a:lnTo>
                  <a:lnTo>
                    <a:pt x="13" y="1818"/>
                  </a:lnTo>
                  <a:lnTo>
                    <a:pt x="16" y="1836"/>
                  </a:lnTo>
                  <a:lnTo>
                    <a:pt x="18" y="1853"/>
                  </a:lnTo>
                  <a:lnTo>
                    <a:pt x="20" y="1870"/>
                  </a:lnTo>
                  <a:lnTo>
                    <a:pt x="23" y="1887"/>
                  </a:lnTo>
                  <a:lnTo>
                    <a:pt x="27" y="1818"/>
                  </a:lnTo>
                  <a:lnTo>
                    <a:pt x="33" y="1748"/>
                  </a:lnTo>
                  <a:lnTo>
                    <a:pt x="41" y="1679"/>
                  </a:lnTo>
                  <a:lnTo>
                    <a:pt x="51" y="1611"/>
                  </a:lnTo>
                  <a:lnTo>
                    <a:pt x="62" y="1542"/>
                  </a:lnTo>
                  <a:lnTo>
                    <a:pt x="75" y="1475"/>
                  </a:lnTo>
                  <a:lnTo>
                    <a:pt x="91" y="1408"/>
                  </a:lnTo>
                  <a:lnTo>
                    <a:pt x="108" y="1341"/>
                  </a:lnTo>
                  <a:lnTo>
                    <a:pt x="127" y="1275"/>
                  </a:lnTo>
                  <a:lnTo>
                    <a:pt x="147" y="1209"/>
                  </a:lnTo>
                  <a:lnTo>
                    <a:pt x="170" y="1145"/>
                  </a:lnTo>
                  <a:lnTo>
                    <a:pt x="195" y="1080"/>
                  </a:lnTo>
                  <a:lnTo>
                    <a:pt x="220" y="1017"/>
                  </a:lnTo>
                  <a:lnTo>
                    <a:pt x="248" y="954"/>
                  </a:lnTo>
                  <a:lnTo>
                    <a:pt x="277" y="892"/>
                  </a:lnTo>
                  <a:lnTo>
                    <a:pt x="308" y="831"/>
                  </a:lnTo>
                  <a:lnTo>
                    <a:pt x="341" y="772"/>
                  </a:lnTo>
                  <a:lnTo>
                    <a:pt x="375" y="712"/>
                  </a:lnTo>
                  <a:lnTo>
                    <a:pt x="411" y="654"/>
                  </a:lnTo>
                  <a:lnTo>
                    <a:pt x="449" y="597"/>
                  </a:lnTo>
                  <a:lnTo>
                    <a:pt x="488" y="540"/>
                  </a:lnTo>
                  <a:lnTo>
                    <a:pt x="528" y="485"/>
                  </a:lnTo>
                  <a:lnTo>
                    <a:pt x="571" y="431"/>
                  </a:lnTo>
                  <a:lnTo>
                    <a:pt x="614" y="378"/>
                  </a:lnTo>
                  <a:lnTo>
                    <a:pt x="659" y="326"/>
                  </a:lnTo>
                  <a:lnTo>
                    <a:pt x="706" y="276"/>
                  </a:lnTo>
                  <a:lnTo>
                    <a:pt x="753" y="226"/>
                  </a:lnTo>
                  <a:lnTo>
                    <a:pt x="804" y="179"/>
                  </a:lnTo>
                  <a:lnTo>
                    <a:pt x="854" y="131"/>
                  </a:lnTo>
                  <a:lnTo>
                    <a:pt x="906" y="87"/>
                  </a:lnTo>
                  <a:lnTo>
                    <a:pt x="960" y="42"/>
                  </a:lnTo>
                  <a:lnTo>
                    <a:pt x="1015" y="0"/>
                  </a:lnTo>
                </a:path>
              </a:pathLst>
            </a:custGeom>
            <a:solidFill>
              <a:srgbClr val="2DAF5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Freeform 3"/>
            <p:cNvSpPr>
              <a:spLocks/>
            </p:cNvSpPr>
            <p:nvPr/>
          </p:nvSpPr>
          <p:spPr bwMode="auto">
            <a:xfrm>
              <a:off x="1061" y="396"/>
              <a:ext cx="1486" cy="2508"/>
            </a:xfrm>
            <a:custGeom>
              <a:avLst/>
              <a:gdLst>
                <a:gd name="T0" fmla="*/ 1021 w 1486"/>
                <a:gd name="T1" fmla="*/ 147 h 2508"/>
                <a:gd name="T2" fmla="*/ 1065 w 1486"/>
                <a:gd name="T3" fmla="*/ 127 h 2508"/>
                <a:gd name="T4" fmla="*/ 1109 w 1486"/>
                <a:gd name="T5" fmla="*/ 108 h 2508"/>
                <a:gd name="T6" fmla="*/ 1154 w 1486"/>
                <a:gd name="T7" fmla="*/ 91 h 2508"/>
                <a:gd name="T8" fmla="*/ 1200 w 1486"/>
                <a:gd name="T9" fmla="*/ 74 h 2508"/>
                <a:gd name="T10" fmla="*/ 1246 w 1486"/>
                <a:gd name="T11" fmla="*/ 59 h 2508"/>
                <a:gd name="T12" fmla="*/ 1293 w 1486"/>
                <a:gd name="T13" fmla="*/ 45 h 2508"/>
                <a:gd name="T14" fmla="*/ 1340 w 1486"/>
                <a:gd name="T15" fmla="*/ 32 h 2508"/>
                <a:gd name="T16" fmla="*/ 1388 w 1486"/>
                <a:gd name="T17" fmla="*/ 20 h 2508"/>
                <a:gd name="T18" fmla="*/ 1436 w 1486"/>
                <a:gd name="T19" fmla="*/ 9 h 2508"/>
                <a:gd name="T20" fmla="*/ 1485 w 1486"/>
                <a:gd name="T21" fmla="*/ 0 h 2508"/>
                <a:gd name="T22" fmla="*/ 1231 w 1486"/>
                <a:gd name="T23" fmla="*/ 138 h 2508"/>
                <a:gd name="T24" fmla="*/ 999 w 1486"/>
                <a:gd name="T25" fmla="*/ 303 h 2508"/>
                <a:gd name="T26" fmla="*/ 791 w 1486"/>
                <a:gd name="T27" fmla="*/ 494 h 2508"/>
                <a:gd name="T28" fmla="*/ 607 w 1486"/>
                <a:gd name="T29" fmla="*/ 707 h 2508"/>
                <a:gd name="T30" fmla="*/ 451 w 1486"/>
                <a:gd name="T31" fmla="*/ 940 h 2508"/>
                <a:gd name="T32" fmla="*/ 323 w 1486"/>
                <a:gd name="T33" fmla="*/ 1190 h 2508"/>
                <a:gd name="T34" fmla="*/ 224 w 1486"/>
                <a:gd name="T35" fmla="*/ 1455 h 2508"/>
                <a:gd name="T36" fmla="*/ 157 w 1486"/>
                <a:gd name="T37" fmla="*/ 1731 h 2508"/>
                <a:gd name="T38" fmla="*/ 121 w 1486"/>
                <a:gd name="T39" fmla="*/ 2017 h 2508"/>
                <a:gd name="T40" fmla="*/ 121 w 1486"/>
                <a:gd name="T41" fmla="*/ 2309 h 2508"/>
                <a:gd name="T42" fmla="*/ 135 w 1486"/>
                <a:gd name="T43" fmla="*/ 2494 h 2508"/>
                <a:gd name="T44" fmla="*/ 117 w 1486"/>
                <a:gd name="T45" fmla="*/ 2452 h 2508"/>
                <a:gd name="T46" fmla="*/ 100 w 1486"/>
                <a:gd name="T47" fmla="*/ 2411 h 2508"/>
                <a:gd name="T48" fmla="*/ 84 w 1486"/>
                <a:gd name="T49" fmla="*/ 2369 h 2508"/>
                <a:gd name="T50" fmla="*/ 69 w 1486"/>
                <a:gd name="T51" fmla="*/ 2327 h 2508"/>
                <a:gd name="T52" fmla="*/ 55 w 1486"/>
                <a:gd name="T53" fmla="*/ 2284 h 2508"/>
                <a:gd name="T54" fmla="*/ 43 w 1486"/>
                <a:gd name="T55" fmla="*/ 2241 h 2508"/>
                <a:gd name="T56" fmla="*/ 31 w 1486"/>
                <a:gd name="T57" fmla="*/ 2197 h 2508"/>
                <a:gd name="T58" fmla="*/ 20 w 1486"/>
                <a:gd name="T59" fmla="*/ 2153 h 2508"/>
                <a:gd name="T60" fmla="*/ 11 w 1486"/>
                <a:gd name="T61" fmla="*/ 2108 h 2508"/>
                <a:gd name="T62" fmla="*/ 2 w 1486"/>
                <a:gd name="T63" fmla="*/ 2063 h 2508"/>
                <a:gd name="T64" fmla="*/ 10 w 1486"/>
                <a:gd name="T65" fmla="*/ 1909 h 2508"/>
                <a:gd name="T66" fmla="*/ 39 w 1486"/>
                <a:gd name="T67" fmla="*/ 1703 h 2508"/>
                <a:gd name="T68" fmla="*/ 85 w 1486"/>
                <a:gd name="T69" fmla="*/ 1502 h 2508"/>
                <a:gd name="T70" fmla="*/ 147 w 1486"/>
                <a:gd name="T71" fmla="*/ 1306 h 2508"/>
                <a:gd name="T72" fmla="*/ 225 w 1486"/>
                <a:gd name="T73" fmla="*/ 1115 h 2508"/>
                <a:gd name="T74" fmla="*/ 318 w 1486"/>
                <a:gd name="T75" fmla="*/ 933 h 2508"/>
                <a:gd name="T76" fmla="*/ 426 w 1486"/>
                <a:gd name="T77" fmla="*/ 758 h 2508"/>
                <a:gd name="T78" fmla="*/ 548 w 1486"/>
                <a:gd name="T79" fmla="*/ 592 h 2508"/>
                <a:gd name="T80" fmla="*/ 683 w 1486"/>
                <a:gd name="T81" fmla="*/ 437 h 2508"/>
                <a:gd name="T82" fmla="*/ 831 w 1486"/>
                <a:gd name="T83" fmla="*/ 292 h 2508"/>
                <a:gd name="T84" fmla="*/ 992 w 1486"/>
                <a:gd name="T85" fmla="*/ 161 h 25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6" h="2508">
                  <a:moveTo>
                    <a:pt x="992" y="161"/>
                  </a:moveTo>
                  <a:lnTo>
                    <a:pt x="1007" y="154"/>
                  </a:lnTo>
                  <a:lnTo>
                    <a:pt x="1021" y="147"/>
                  </a:lnTo>
                  <a:lnTo>
                    <a:pt x="1035" y="140"/>
                  </a:lnTo>
                  <a:lnTo>
                    <a:pt x="1050" y="134"/>
                  </a:lnTo>
                  <a:lnTo>
                    <a:pt x="1065" y="127"/>
                  </a:lnTo>
                  <a:lnTo>
                    <a:pt x="1080" y="120"/>
                  </a:lnTo>
                  <a:lnTo>
                    <a:pt x="1095" y="114"/>
                  </a:lnTo>
                  <a:lnTo>
                    <a:pt x="1109" y="108"/>
                  </a:lnTo>
                  <a:lnTo>
                    <a:pt x="1124" y="102"/>
                  </a:lnTo>
                  <a:lnTo>
                    <a:pt x="1139" y="96"/>
                  </a:lnTo>
                  <a:lnTo>
                    <a:pt x="1154" y="91"/>
                  </a:lnTo>
                  <a:lnTo>
                    <a:pt x="1169" y="85"/>
                  </a:lnTo>
                  <a:lnTo>
                    <a:pt x="1185" y="80"/>
                  </a:lnTo>
                  <a:lnTo>
                    <a:pt x="1200" y="74"/>
                  </a:lnTo>
                  <a:lnTo>
                    <a:pt x="1215" y="69"/>
                  </a:lnTo>
                  <a:lnTo>
                    <a:pt x="1231" y="63"/>
                  </a:lnTo>
                  <a:lnTo>
                    <a:pt x="1246" y="59"/>
                  </a:lnTo>
                  <a:lnTo>
                    <a:pt x="1262" y="54"/>
                  </a:lnTo>
                  <a:lnTo>
                    <a:pt x="1277" y="49"/>
                  </a:lnTo>
                  <a:lnTo>
                    <a:pt x="1293" y="45"/>
                  </a:lnTo>
                  <a:lnTo>
                    <a:pt x="1309" y="40"/>
                  </a:lnTo>
                  <a:lnTo>
                    <a:pt x="1325" y="36"/>
                  </a:lnTo>
                  <a:lnTo>
                    <a:pt x="1340" y="32"/>
                  </a:lnTo>
                  <a:lnTo>
                    <a:pt x="1356" y="28"/>
                  </a:lnTo>
                  <a:lnTo>
                    <a:pt x="1372" y="24"/>
                  </a:lnTo>
                  <a:lnTo>
                    <a:pt x="1388" y="20"/>
                  </a:lnTo>
                  <a:lnTo>
                    <a:pt x="1404" y="16"/>
                  </a:lnTo>
                  <a:lnTo>
                    <a:pt x="1420" y="13"/>
                  </a:lnTo>
                  <a:lnTo>
                    <a:pt x="1436" y="9"/>
                  </a:lnTo>
                  <a:lnTo>
                    <a:pt x="1453" y="6"/>
                  </a:lnTo>
                  <a:lnTo>
                    <a:pt x="1469" y="3"/>
                  </a:lnTo>
                  <a:lnTo>
                    <a:pt x="1485" y="0"/>
                  </a:lnTo>
                  <a:lnTo>
                    <a:pt x="1398" y="43"/>
                  </a:lnTo>
                  <a:lnTo>
                    <a:pt x="1314" y="89"/>
                  </a:lnTo>
                  <a:lnTo>
                    <a:pt x="1231" y="138"/>
                  </a:lnTo>
                  <a:lnTo>
                    <a:pt x="1151" y="190"/>
                  </a:lnTo>
                  <a:lnTo>
                    <a:pt x="1074" y="245"/>
                  </a:lnTo>
                  <a:lnTo>
                    <a:pt x="999" y="303"/>
                  </a:lnTo>
                  <a:lnTo>
                    <a:pt x="927" y="364"/>
                  </a:lnTo>
                  <a:lnTo>
                    <a:pt x="858" y="428"/>
                  </a:lnTo>
                  <a:lnTo>
                    <a:pt x="791" y="494"/>
                  </a:lnTo>
                  <a:lnTo>
                    <a:pt x="727" y="563"/>
                  </a:lnTo>
                  <a:lnTo>
                    <a:pt x="666" y="633"/>
                  </a:lnTo>
                  <a:lnTo>
                    <a:pt x="607" y="707"/>
                  </a:lnTo>
                  <a:lnTo>
                    <a:pt x="552" y="782"/>
                  </a:lnTo>
                  <a:lnTo>
                    <a:pt x="500" y="860"/>
                  </a:lnTo>
                  <a:lnTo>
                    <a:pt x="451" y="940"/>
                  </a:lnTo>
                  <a:lnTo>
                    <a:pt x="405" y="1022"/>
                  </a:lnTo>
                  <a:lnTo>
                    <a:pt x="362" y="1105"/>
                  </a:lnTo>
                  <a:lnTo>
                    <a:pt x="323" y="1190"/>
                  </a:lnTo>
                  <a:lnTo>
                    <a:pt x="287" y="1277"/>
                  </a:lnTo>
                  <a:lnTo>
                    <a:pt x="253" y="1365"/>
                  </a:lnTo>
                  <a:lnTo>
                    <a:pt x="224" y="1455"/>
                  </a:lnTo>
                  <a:lnTo>
                    <a:pt x="198" y="1546"/>
                  </a:lnTo>
                  <a:lnTo>
                    <a:pt x="175" y="1638"/>
                  </a:lnTo>
                  <a:lnTo>
                    <a:pt x="157" y="1731"/>
                  </a:lnTo>
                  <a:lnTo>
                    <a:pt x="141" y="1826"/>
                  </a:lnTo>
                  <a:lnTo>
                    <a:pt x="130" y="1921"/>
                  </a:lnTo>
                  <a:lnTo>
                    <a:pt x="121" y="2017"/>
                  </a:lnTo>
                  <a:lnTo>
                    <a:pt x="117" y="2114"/>
                  </a:lnTo>
                  <a:lnTo>
                    <a:pt x="117" y="2212"/>
                  </a:lnTo>
                  <a:lnTo>
                    <a:pt x="121" y="2309"/>
                  </a:lnTo>
                  <a:lnTo>
                    <a:pt x="129" y="2408"/>
                  </a:lnTo>
                  <a:lnTo>
                    <a:pt x="141" y="2507"/>
                  </a:lnTo>
                  <a:lnTo>
                    <a:pt x="135" y="2494"/>
                  </a:lnTo>
                  <a:lnTo>
                    <a:pt x="129" y="2480"/>
                  </a:lnTo>
                  <a:lnTo>
                    <a:pt x="123" y="2466"/>
                  </a:lnTo>
                  <a:lnTo>
                    <a:pt x="117" y="2452"/>
                  </a:lnTo>
                  <a:lnTo>
                    <a:pt x="111" y="2439"/>
                  </a:lnTo>
                  <a:lnTo>
                    <a:pt x="105" y="2425"/>
                  </a:lnTo>
                  <a:lnTo>
                    <a:pt x="100" y="2411"/>
                  </a:lnTo>
                  <a:lnTo>
                    <a:pt x="94" y="2397"/>
                  </a:lnTo>
                  <a:lnTo>
                    <a:pt x="89" y="2383"/>
                  </a:lnTo>
                  <a:lnTo>
                    <a:pt x="84" y="2369"/>
                  </a:lnTo>
                  <a:lnTo>
                    <a:pt x="79" y="2355"/>
                  </a:lnTo>
                  <a:lnTo>
                    <a:pt x="74" y="2341"/>
                  </a:lnTo>
                  <a:lnTo>
                    <a:pt x="69" y="2327"/>
                  </a:lnTo>
                  <a:lnTo>
                    <a:pt x="65" y="2312"/>
                  </a:lnTo>
                  <a:lnTo>
                    <a:pt x="60" y="2299"/>
                  </a:lnTo>
                  <a:lnTo>
                    <a:pt x="55" y="2284"/>
                  </a:lnTo>
                  <a:lnTo>
                    <a:pt x="51" y="2270"/>
                  </a:lnTo>
                  <a:lnTo>
                    <a:pt x="47" y="2255"/>
                  </a:lnTo>
                  <a:lnTo>
                    <a:pt x="43" y="2241"/>
                  </a:lnTo>
                  <a:lnTo>
                    <a:pt x="39" y="2226"/>
                  </a:lnTo>
                  <a:lnTo>
                    <a:pt x="35" y="2212"/>
                  </a:lnTo>
                  <a:lnTo>
                    <a:pt x="31" y="2197"/>
                  </a:lnTo>
                  <a:lnTo>
                    <a:pt x="27" y="2182"/>
                  </a:lnTo>
                  <a:lnTo>
                    <a:pt x="24" y="2167"/>
                  </a:lnTo>
                  <a:lnTo>
                    <a:pt x="20" y="2153"/>
                  </a:lnTo>
                  <a:lnTo>
                    <a:pt x="17" y="2138"/>
                  </a:lnTo>
                  <a:lnTo>
                    <a:pt x="14" y="2123"/>
                  </a:lnTo>
                  <a:lnTo>
                    <a:pt x="11" y="2108"/>
                  </a:lnTo>
                  <a:lnTo>
                    <a:pt x="8" y="2093"/>
                  </a:lnTo>
                  <a:lnTo>
                    <a:pt x="5" y="2078"/>
                  </a:lnTo>
                  <a:lnTo>
                    <a:pt x="2" y="2063"/>
                  </a:lnTo>
                  <a:lnTo>
                    <a:pt x="0" y="2048"/>
                  </a:lnTo>
                  <a:lnTo>
                    <a:pt x="4" y="1979"/>
                  </a:lnTo>
                  <a:lnTo>
                    <a:pt x="10" y="1909"/>
                  </a:lnTo>
                  <a:lnTo>
                    <a:pt x="18" y="1840"/>
                  </a:lnTo>
                  <a:lnTo>
                    <a:pt x="28" y="1772"/>
                  </a:lnTo>
                  <a:lnTo>
                    <a:pt x="39" y="1703"/>
                  </a:lnTo>
                  <a:lnTo>
                    <a:pt x="52" y="1636"/>
                  </a:lnTo>
                  <a:lnTo>
                    <a:pt x="68" y="1569"/>
                  </a:lnTo>
                  <a:lnTo>
                    <a:pt x="85" y="1502"/>
                  </a:lnTo>
                  <a:lnTo>
                    <a:pt x="104" y="1436"/>
                  </a:lnTo>
                  <a:lnTo>
                    <a:pt x="124" y="1370"/>
                  </a:lnTo>
                  <a:lnTo>
                    <a:pt x="147" y="1306"/>
                  </a:lnTo>
                  <a:lnTo>
                    <a:pt x="172" y="1241"/>
                  </a:lnTo>
                  <a:lnTo>
                    <a:pt x="197" y="1178"/>
                  </a:lnTo>
                  <a:lnTo>
                    <a:pt x="225" y="1115"/>
                  </a:lnTo>
                  <a:lnTo>
                    <a:pt x="254" y="1053"/>
                  </a:lnTo>
                  <a:lnTo>
                    <a:pt x="285" y="992"/>
                  </a:lnTo>
                  <a:lnTo>
                    <a:pt x="318" y="933"/>
                  </a:lnTo>
                  <a:lnTo>
                    <a:pt x="352" y="873"/>
                  </a:lnTo>
                  <a:lnTo>
                    <a:pt x="388" y="815"/>
                  </a:lnTo>
                  <a:lnTo>
                    <a:pt x="426" y="758"/>
                  </a:lnTo>
                  <a:lnTo>
                    <a:pt x="465" y="701"/>
                  </a:lnTo>
                  <a:lnTo>
                    <a:pt x="505" y="646"/>
                  </a:lnTo>
                  <a:lnTo>
                    <a:pt x="548" y="592"/>
                  </a:lnTo>
                  <a:lnTo>
                    <a:pt x="591" y="539"/>
                  </a:lnTo>
                  <a:lnTo>
                    <a:pt x="636" y="487"/>
                  </a:lnTo>
                  <a:lnTo>
                    <a:pt x="683" y="437"/>
                  </a:lnTo>
                  <a:lnTo>
                    <a:pt x="730" y="387"/>
                  </a:lnTo>
                  <a:lnTo>
                    <a:pt x="781" y="340"/>
                  </a:lnTo>
                  <a:lnTo>
                    <a:pt x="831" y="292"/>
                  </a:lnTo>
                  <a:lnTo>
                    <a:pt x="883" y="248"/>
                  </a:lnTo>
                  <a:lnTo>
                    <a:pt x="937" y="203"/>
                  </a:lnTo>
                  <a:lnTo>
                    <a:pt x="992" y="161"/>
                  </a:lnTo>
                </a:path>
              </a:pathLst>
            </a:custGeom>
            <a:solidFill>
              <a:srgbClr val="34B35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Freeform 4"/>
            <p:cNvSpPr>
              <a:spLocks/>
            </p:cNvSpPr>
            <p:nvPr/>
          </p:nvSpPr>
          <p:spPr bwMode="auto">
            <a:xfrm>
              <a:off x="1178" y="368"/>
              <a:ext cx="1783" cy="2859"/>
            </a:xfrm>
            <a:custGeom>
              <a:avLst/>
              <a:gdLst>
                <a:gd name="T0" fmla="*/ 1408 w 1783"/>
                <a:gd name="T1" fmla="*/ 22 h 2859"/>
                <a:gd name="T2" fmla="*/ 1467 w 1783"/>
                <a:gd name="T3" fmla="*/ 13 h 2859"/>
                <a:gd name="T4" fmla="*/ 1528 w 1783"/>
                <a:gd name="T5" fmla="*/ 7 h 2859"/>
                <a:gd name="T6" fmla="*/ 1588 w 1783"/>
                <a:gd name="T7" fmla="*/ 3 h 2859"/>
                <a:gd name="T8" fmla="*/ 1650 w 1783"/>
                <a:gd name="T9" fmla="*/ 1 h 2859"/>
                <a:gd name="T10" fmla="*/ 1703 w 1783"/>
                <a:gd name="T11" fmla="*/ 0 h 2859"/>
                <a:gd name="T12" fmla="*/ 1737 w 1783"/>
                <a:gd name="T13" fmla="*/ 1 h 2859"/>
                <a:gd name="T14" fmla="*/ 1771 w 1783"/>
                <a:gd name="T15" fmla="*/ 2 h 2859"/>
                <a:gd name="T16" fmla="*/ 1675 w 1783"/>
                <a:gd name="T17" fmla="*/ 34 h 2859"/>
                <a:gd name="T18" fmla="*/ 1518 w 1783"/>
                <a:gd name="T19" fmla="*/ 92 h 2859"/>
                <a:gd name="T20" fmla="*/ 1366 w 1783"/>
                <a:gd name="T21" fmla="*/ 162 h 2859"/>
                <a:gd name="T22" fmla="*/ 1219 w 1783"/>
                <a:gd name="T23" fmla="*/ 243 h 2859"/>
                <a:gd name="T24" fmla="*/ 1079 w 1783"/>
                <a:gd name="T25" fmla="*/ 334 h 2859"/>
                <a:gd name="T26" fmla="*/ 946 w 1783"/>
                <a:gd name="T27" fmla="*/ 436 h 2859"/>
                <a:gd name="T28" fmla="*/ 820 w 1783"/>
                <a:gd name="T29" fmla="*/ 548 h 2859"/>
                <a:gd name="T30" fmla="*/ 702 w 1783"/>
                <a:gd name="T31" fmla="*/ 670 h 2859"/>
                <a:gd name="T32" fmla="*/ 593 w 1783"/>
                <a:gd name="T33" fmla="*/ 800 h 2859"/>
                <a:gd name="T34" fmla="*/ 494 w 1783"/>
                <a:gd name="T35" fmla="*/ 939 h 2859"/>
                <a:gd name="T36" fmla="*/ 405 w 1783"/>
                <a:gd name="T37" fmla="*/ 1085 h 2859"/>
                <a:gd name="T38" fmla="*/ 328 w 1783"/>
                <a:gd name="T39" fmla="*/ 1238 h 2859"/>
                <a:gd name="T40" fmla="*/ 262 w 1783"/>
                <a:gd name="T41" fmla="*/ 1396 h 2859"/>
                <a:gd name="T42" fmla="*/ 209 w 1783"/>
                <a:gd name="T43" fmla="*/ 1558 h 2859"/>
                <a:gd name="T44" fmla="*/ 168 w 1783"/>
                <a:gd name="T45" fmla="*/ 1723 h 2859"/>
                <a:gd name="T46" fmla="*/ 139 w 1783"/>
                <a:gd name="T47" fmla="*/ 1890 h 2859"/>
                <a:gd name="T48" fmla="*/ 124 w 1783"/>
                <a:gd name="T49" fmla="*/ 2060 h 2859"/>
                <a:gd name="T50" fmla="*/ 120 w 1783"/>
                <a:gd name="T51" fmla="*/ 2231 h 2859"/>
                <a:gd name="T52" fmla="*/ 130 w 1783"/>
                <a:gd name="T53" fmla="*/ 2402 h 2859"/>
                <a:gd name="T54" fmla="*/ 152 w 1783"/>
                <a:gd name="T55" fmla="*/ 2573 h 2859"/>
                <a:gd name="T56" fmla="*/ 188 w 1783"/>
                <a:gd name="T57" fmla="*/ 2745 h 2859"/>
                <a:gd name="T58" fmla="*/ 205 w 1783"/>
                <a:gd name="T59" fmla="*/ 2839 h 2859"/>
                <a:gd name="T60" fmla="*/ 164 w 1783"/>
                <a:gd name="T61" fmla="*/ 2782 h 2859"/>
                <a:gd name="T62" fmla="*/ 125 w 1783"/>
                <a:gd name="T63" fmla="*/ 2722 h 2859"/>
                <a:gd name="T64" fmla="*/ 89 w 1783"/>
                <a:gd name="T65" fmla="*/ 2661 h 2859"/>
                <a:gd name="T66" fmla="*/ 56 w 1783"/>
                <a:gd name="T67" fmla="*/ 2599 h 2859"/>
                <a:gd name="T68" fmla="*/ 24 w 1783"/>
                <a:gd name="T69" fmla="*/ 2535 h 2859"/>
                <a:gd name="T70" fmla="*/ 0 w 1783"/>
                <a:gd name="T71" fmla="*/ 2240 h 2859"/>
                <a:gd name="T72" fmla="*/ 13 w 1783"/>
                <a:gd name="T73" fmla="*/ 1949 h 2859"/>
                <a:gd name="T74" fmla="*/ 58 w 1783"/>
                <a:gd name="T75" fmla="*/ 1666 h 2859"/>
                <a:gd name="T76" fmla="*/ 136 w 1783"/>
                <a:gd name="T77" fmla="*/ 1393 h 2859"/>
                <a:gd name="T78" fmla="*/ 245 w 1783"/>
                <a:gd name="T79" fmla="*/ 1133 h 2859"/>
                <a:gd name="T80" fmla="*/ 383 w 1783"/>
                <a:gd name="T81" fmla="*/ 888 h 2859"/>
                <a:gd name="T82" fmla="*/ 549 w 1783"/>
                <a:gd name="T83" fmla="*/ 661 h 2859"/>
                <a:gd name="T84" fmla="*/ 741 w 1783"/>
                <a:gd name="T85" fmla="*/ 456 h 2859"/>
                <a:gd name="T86" fmla="*/ 957 w 1783"/>
                <a:gd name="T87" fmla="*/ 273 h 2859"/>
                <a:gd name="T88" fmla="*/ 1197 w 1783"/>
                <a:gd name="T89" fmla="*/ 117 h 28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3" h="2859">
                  <a:moveTo>
                    <a:pt x="1368" y="28"/>
                  </a:moveTo>
                  <a:lnTo>
                    <a:pt x="1388" y="25"/>
                  </a:lnTo>
                  <a:lnTo>
                    <a:pt x="1408" y="22"/>
                  </a:lnTo>
                  <a:lnTo>
                    <a:pt x="1427" y="19"/>
                  </a:lnTo>
                  <a:lnTo>
                    <a:pt x="1447" y="16"/>
                  </a:lnTo>
                  <a:lnTo>
                    <a:pt x="1467" y="13"/>
                  </a:lnTo>
                  <a:lnTo>
                    <a:pt x="1488" y="11"/>
                  </a:lnTo>
                  <a:lnTo>
                    <a:pt x="1508" y="9"/>
                  </a:lnTo>
                  <a:lnTo>
                    <a:pt x="1528" y="7"/>
                  </a:lnTo>
                  <a:lnTo>
                    <a:pt x="1548" y="6"/>
                  </a:lnTo>
                  <a:lnTo>
                    <a:pt x="1568" y="4"/>
                  </a:lnTo>
                  <a:lnTo>
                    <a:pt x="1588" y="3"/>
                  </a:lnTo>
                  <a:lnTo>
                    <a:pt x="1609" y="2"/>
                  </a:lnTo>
                  <a:lnTo>
                    <a:pt x="1630" y="1"/>
                  </a:lnTo>
                  <a:lnTo>
                    <a:pt x="1650" y="1"/>
                  </a:lnTo>
                  <a:lnTo>
                    <a:pt x="1670" y="0"/>
                  </a:lnTo>
                  <a:lnTo>
                    <a:pt x="1691" y="0"/>
                  </a:lnTo>
                  <a:lnTo>
                    <a:pt x="1703" y="0"/>
                  </a:lnTo>
                  <a:lnTo>
                    <a:pt x="1714" y="0"/>
                  </a:lnTo>
                  <a:lnTo>
                    <a:pt x="1726" y="0"/>
                  </a:lnTo>
                  <a:lnTo>
                    <a:pt x="1737" y="1"/>
                  </a:lnTo>
                  <a:lnTo>
                    <a:pt x="1748" y="1"/>
                  </a:lnTo>
                  <a:lnTo>
                    <a:pt x="1760" y="1"/>
                  </a:lnTo>
                  <a:lnTo>
                    <a:pt x="1771" y="2"/>
                  </a:lnTo>
                  <a:lnTo>
                    <a:pt x="1782" y="2"/>
                  </a:lnTo>
                  <a:lnTo>
                    <a:pt x="1728" y="18"/>
                  </a:lnTo>
                  <a:lnTo>
                    <a:pt x="1675" y="34"/>
                  </a:lnTo>
                  <a:lnTo>
                    <a:pt x="1622" y="52"/>
                  </a:lnTo>
                  <a:lnTo>
                    <a:pt x="1570" y="71"/>
                  </a:lnTo>
                  <a:lnTo>
                    <a:pt x="1518" y="92"/>
                  </a:lnTo>
                  <a:lnTo>
                    <a:pt x="1466" y="114"/>
                  </a:lnTo>
                  <a:lnTo>
                    <a:pt x="1416" y="138"/>
                  </a:lnTo>
                  <a:lnTo>
                    <a:pt x="1366" y="162"/>
                  </a:lnTo>
                  <a:lnTo>
                    <a:pt x="1316" y="188"/>
                  </a:lnTo>
                  <a:lnTo>
                    <a:pt x="1267" y="215"/>
                  </a:lnTo>
                  <a:lnTo>
                    <a:pt x="1219" y="243"/>
                  </a:lnTo>
                  <a:lnTo>
                    <a:pt x="1172" y="272"/>
                  </a:lnTo>
                  <a:lnTo>
                    <a:pt x="1125" y="303"/>
                  </a:lnTo>
                  <a:lnTo>
                    <a:pt x="1079" y="334"/>
                  </a:lnTo>
                  <a:lnTo>
                    <a:pt x="1034" y="367"/>
                  </a:lnTo>
                  <a:lnTo>
                    <a:pt x="990" y="401"/>
                  </a:lnTo>
                  <a:lnTo>
                    <a:pt x="946" y="436"/>
                  </a:lnTo>
                  <a:lnTo>
                    <a:pt x="903" y="472"/>
                  </a:lnTo>
                  <a:lnTo>
                    <a:pt x="861" y="510"/>
                  </a:lnTo>
                  <a:lnTo>
                    <a:pt x="820" y="548"/>
                  </a:lnTo>
                  <a:lnTo>
                    <a:pt x="780" y="587"/>
                  </a:lnTo>
                  <a:lnTo>
                    <a:pt x="741" y="628"/>
                  </a:lnTo>
                  <a:lnTo>
                    <a:pt x="702" y="670"/>
                  </a:lnTo>
                  <a:lnTo>
                    <a:pt x="665" y="712"/>
                  </a:lnTo>
                  <a:lnTo>
                    <a:pt x="629" y="755"/>
                  </a:lnTo>
                  <a:lnTo>
                    <a:pt x="593" y="800"/>
                  </a:lnTo>
                  <a:lnTo>
                    <a:pt x="559" y="845"/>
                  </a:lnTo>
                  <a:lnTo>
                    <a:pt x="526" y="892"/>
                  </a:lnTo>
                  <a:lnTo>
                    <a:pt x="494" y="939"/>
                  </a:lnTo>
                  <a:lnTo>
                    <a:pt x="463" y="986"/>
                  </a:lnTo>
                  <a:lnTo>
                    <a:pt x="434" y="1035"/>
                  </a:lnTo>
                  <a:lnTo>
                    <a:pt x="405" y="1085"/>
                  </a:lnTo>
                  <a:lnTo>
                    <a:pt x="378" y="1136"/>
                  </a:lnTo>
                  <a:lnTo>
                    <a:pt x="352" y="1187"/>
                  </a:lnTo>
                  <a:lnTo>
                    <a:pt x="328" y="1238"/>
                  </a:lnTo>
                  <a:lnTo>
                    <a:pt x="304" y="1291"/>
                  </a:lnTo>
                  <a:lnTo>
                    <a:pt x="282" y="1343"/>
                  </a:lnTo>
                  <a:lnTo>
                    <a:pt x="262" y="1396"/>
                  </a:lnTo>
                  <a:lnTo>
                    <a:pt x="243" y="1449"/>
                  </a:lnTo>
                  <a:lnTo>
                    <a:pt x="225" y="1504"/>
                  </a:lnTo>
                  <a:lnTo>
                    <a:pt x="209" y="1558"/>
                  </a:lnTo>
                  <a:lnTo>
                    <a:pt x="194" y="1612"/>
                  </a:lnTo>
                  <a:lnTo>
                    <a:pt x="180" y="1667"/>
                  </a:lnTo>
                  <a:lnTo>
                    <a:pt x="168" y="1723"/>
                  </a:lnTo>
                  <a:lnTo>
                    <a:pt x="157" y="1778"/>
                  </a:lnTo>
                  <a:lnTo>
                    <a:pt x="147" y="1834"/>
                  </a:lnTo>
                  <a:lnTo>
                    <a:pt x="139" y="1890"/>
                  </a:lnTo>
                  <a:lnTo>
                    <a:pt x="133" y="1946"/>
                  </a:lnTo>
                  <a:lnTo>
                    <a:pt x="127" y="2003"/>
                  </a:lnTo>
                  <a:lnTo>
                    <a:pt x="124" y="2060"/>
                  </a:lnTo>
                  <a:lnTo>
                    <a:pt x="121" y="2116"/>
                  </a:lnTo>
                  <a:lnTo>
                    <a:pt x="120" y="2173"/>
                  </a:lnTo>
                  <a:lnTo>
                    <a:pt x="120" y="2231"/>
                  </a:lnTo>
                  <a:lnTo>
                    <a:pt x="122" y="2287"/>
                  </a:lnTo>
                  <a:lnTo>
                    <a:pt x="125" y="2344"/>
                  </a:lnTo>
                  <a:lnTo>
                    <a:pt x="130" y="2402"/>
                  </a:lnTo>
                  <a:lnTo>
                    <a:pt x="136" y="2459"/>
                  </a:lnTo>
                  <a:lnTo>
                    <a:pt x="144" y="2516"/>
                  </a:lnTo>
                  <a:lnTo>
                    <a:pt x="152" y="2573"/>
                  </a:lnTo>
                  <a:lnTo>
                    <a:pt x="163" y="2631"/>
                  </a:lnTo>
                  <a:lnTo>
                    <a:pt x="175" y="2688"/>
                  </a:lnTo>
                  <a:lnTo>
                    <a:pt x="188" y="2745"/>
                  </a:lnTo>
                  <a:lnTo>
                    <a:pt x="203" y="2802"/>
                  </a:lnTo>
                  <a:lnTo>
                    <a:pt x="219" y="2858"/>
                  </a:lnTo>
                  <a:lnTo>
                    <a:pt x="205" y="2839"/>
                  </a:lnTo>
                  <a:lnTo>
                    <a:pt x="191" y="2820"/>
                  </a:lnTo>
                  <a:lnTo>
                    <a:pt x="178" y="2801"/>
                  </a:lnTo>
                  <a:lnTo>
                    <a:pt x="164" y="2782"/>
                  </a:lnTo>
                  <a:lnTo>
                    <a:pt x="151" y="2762"/>
                  </a:lnTo>
                  <a:lnTo>
                    <a:pt x="138" y="2742"/>
                  </a:lnTo>
                  <a:lnTo>
                    <a:pt x="125" y="2722"/>
                  </a:lnTo>
                  <a:lnTo>
                    <a:pt x="113" y="2702"/>
                  </a:lnTo>
                  <a:lnTo>
                    <a:pt x="101" y="2681"/>
                  </a:lnTo>
                  <a:lnTo>
                    <a:pt x="89" y="2661"/>
                  </a:lnTo>
                  <a:lnTo>
                    <a:pt x="78" y="2640"/>
                  </a:lnTo>
                  <a:lnTo>
                    <a:pt x="67" y="2619"/>
                  </a:lnTo>
                  <a:lnTo>
                    <a:pt x="56" y="2599"/>
                  </a:lnTo>
                  <a:lnTo>
                    <a:pt x="45" y="2577"/>
                  </a:lnTo>
                  <a:lnTo>
                    <a:pt x="34" y="2556"/>
                  </a:lnTo>
                  <a:lnTo>
                    <a:pt x="24" y="2535"/>
                  </a:lnTo>
                  <a:lnTo>
                    <a:pt x="12" y="2436"/>
                  </a:lnTo>
                  <a:lnTo>
                    <a:pt x="4" y="2337"/>
                  </a:lnTo>
                  <a:lnTo>
                    <a:pt x="0" y="2240"/>
                  </a:lnTo>
                  <a:lnTo>
                    <a:pt x="0" y="2142"/>
                  </a:lnTo>
                  <a:lnTo>
                    <a:pt x="4" y="2045"/>
                  </a:lnTo>
                  <a:lnTo>
                    <a:pt x="13" y="1949"/>
                  </a:lnTo>
                  <a:lnTo>
                    <a:pt x="24" y="1854"/>
                  </a:lnTo>
                  <a:lnTo>
                    <a:pt x="40" y="1759"/>
                  </a:lnTo>
                  <a:lnTo>
                    <a:pt x="58" y="1666"/>
                  </a:lnTo>
                  <a:lnTo>
                    <a:pt x="81" y="1574"/>
                  </a:lnTo>
                  <a:lnTo>
                    <a:pt x="107" y="1483"/>
                  </a:lnTo>
                  <a:lnTo>
                    <a:pt x="136" y="1393"/>
                  </a:lnTo>
                  <a:lnTo>
                    <a:pt x="170" y="1305"/>
                  </a:lnTo>
                  <a:lnTo>
                    <a:pt x="206" y="1218"/>
                  </a:lnTo>
                  <a:lnTo>
                    <a:pt x="245" y="1133"/>
                  </a:lnTo>
                  <a:lnTo>
                    <a:pt x="288" y="1050"/>
                  </a:lnTo>
                  <a:lnTo>
                    <a:pt x="334" y="968"/>
                  </a:lnTo>
                  <a:lnTo>
                    <a:pt x="383" y="888"/>
                  </a:lnTo>
                  <a:lnTo>
                    <a:pt x="435" y="810"/>
                  </a:lnTo>
                  <a:lnTo>
                    <a:pt x="490" y="735"/>
                  </a:lnTo>
                  <a:lnTo>
                    <a:pt x="549" y="661"/>
                  </a:lnTo>
                  <a:lnTo>
                    <a:pt x="610" y="591"/>
                  </a:lnTo>
                  <a:lnTo>
                    <a:pt x="674" y="522"/>
                  </a:lnTo>
                  <a:lnTo>
                    <a:pt x="741" y="456"/>
                  </a:lnTo>
                  <a:lnTo>
                    <a:pt x="810" y="392"/>
                  </a:lnTo>
                  <a:lnTo>
                    <a:pt x="882" y="331"/>
                  </a:lnTo>
                  <a:lnTo>
                    <a:pt x="957" y="273"/>
                  </a:lnTo>
                  <a:lnTo>
                    <a:pt x="1034" y="218"/>
                  </a:lnTo>
                  <a:lnTo>
                    <a:pt x="1114" y="166"/>
                  </a:lnTo>
                  <a:lnTo>
                    <a:pt x="1197" y="117"/>
                  </a:lnTo>
                  <a:lnTo>
                    <a:pt x="1281" y="71"/>
                  </a:lnTo>
                  <a:lnTo>
                    <a:pt x="1368" y="28"/>
                  </a:lnTo>
                </a:path>
              </a:pathLst>
            </a:custGeom>
            <a:solidFill>
              <a:srgbClr val="3CB7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Freeform 5"/>
            <p:cNvSpPr>
              <a:spLocks/>
            </p:cNvSpPr>
            <p:nvPr/>
          </p:nvSpPr>
          <p:spPr bwMode="auto">
            <a:xfrm>
              <a:off x="1298" y="370"/>
              <a:ext cx="2020" cy="3103"/>
            </a:xfrm>
            <a:custGeom>
              <a:avLst/>
              <a:gdLst>
                <a:gd name="T0" fmla="*/ 1708 w 2020"/>
                <a:gd name="T1" fmla="*/ 3 h 3103"/>
                <a:gd name="T2" fmla="*/ 1776 w 2020"/>
                <a:gd name="T3" fmla="*/ 9 h 3103"/>
                <a:gd name="T4" fmla="*/ 1843 w 2020"/>
                <a:gd name="T5" fmla="*/ 18 h 3103"/>
                <a:gd name="T6" fmla="*/ 1909 w 2020"/>
                <a:gd name="T7" fmla="*/ 29 h 3103"/>
                <a:gd name="T8" fmla="*/ 1975 w 2020"/>
                <a:gd name="T9" fmla="*/ 42 h 3103"/>
                <a:gd name="T10" fmla="*/ 1955 w 2020"/>
                <a:gd name="T11" fmla="*/ 60 h 3103"/>
                <a:gd name="T12" fmla="*/ 1768 w 2020"/>
                <a:gd name="T13" fmla="*/ 96 h 3103"/>
                <a:gd name="T14" fmla="*/ 1587 w 2020"/>
                <a:gd name="T15" fmla="*/ 148 h 3103"/>
                <a:gd name="T16" fmla="*/ 1411 w 2020"/>
                <a:gd name="T17" fmla="*/ 215 h 3103"/>
                <a:gd name="T18" fmla="*/ 1242 w 2020"/>
                <a:gd name="T19" fmla="*/ 297 h 3103"/>
                <a:gd name="T20" fmla="*/ 1081 w 2020"/>
                <a:gd name="T21" fmla="*/ 394 h 3103"/>
                <a:gd name="T22" fmla="*/ 928 w 2020"/>
                <a:gd name="T23" fmla="*/ 505 h 3103"/>
                <a:gd name="T24" fmla="*/ 786 w 2020"/>
                <a:gd name="T25" fmla="*/ 630 h 3103"/>
                <a:gd name="T26" fmla="*/ 655 w 2020"/>
                <a:gd name="T27" fmla="*/ 766 h 3103"/>
                <a:gd name="T28" fmla="*/ 534 w 2020"/>
                <a:gd name="T29" fmla="*/ 915 h 3103"/>
                <a:gd name="T30" fmla="*/ 428 w 2020"/>
                <a:gd name="T31" fmla="*/ 1075 h 3103"/>
                <a:gd name="T32" fmla="*/ 335 w 2020"/>
                <a:gd name="T33" fmla="*/ 1246 h 3103"/>
                <a:gd name="T34" fmla="*/ 259 w 2020"/>
                <a:gd name="T35" fmla="*/ 1422 h 3103"/>
                <a:gd name="T36" fmla="*/ 200 w 2020"/>
                <a:gd name="T37" fmla="*/ 1603 h 3103"/>
                <a:gd name="T38" fmla="*/ 156 w 2020"/>
                <a:gd name="T39" fmla="*/ 1788 h 3103"/>
                <a:gd name="T40" fmla="*/ 129 w 2020"/>
                <a:gd name="T41" fmla="*/ 1975 h 3103"/>
                <a:gd name="T42" fmla="*/ 120 w 2020"/>
                <a:gd name="T43" fmla="*/ 2165 h 3103"/>
                <a:gd name="T44" fmla="*/ 126 w 2020"/>
                <a:gd name="T45" fmla="*/ 2356 h 3103"/>
                <a:gd name="T46" fmla="*/ 150 w 2020"/>
                <a:gd name="T47" fmla="*/ 2545 h 3103"/>
                <a:gd name="T48" fmla="*/ 190 w 2020"/>
                <a:gd name="T49" fmla="*/ 2733 h 3103"/>
                <a:gd name="T50" fmla="*/ 248 w 2020"/>
                <a:gd name="T51" fmla="*/ 2919 h 3103"/>
                <a:gd name="T52" fmla="*/ 322 w 2020"/>
                <a:gd name="T53" fmla="*/ 3102 h 3103"/>
                <a:gd name="T54" fmla="*/ 277 w 2020"/>
                <a:gd name="T55" fmla="*/ 3058 h 3103"/>
                <a:gd name="T56" fmla="*/ 233 w 2020"/>
                <a:gd name="T57" fmla="*/ 3014 h 3103"/>
                <a:gd name="T58" fmla="*/ 191 w 2020"/>
                <a:gd name="T59" fmla="*/ 2968 h 3103"/>
                <a:gd name="T60" fmla="*/ 151 w 2020"/>
                <a:gd name="T61" fmla="*/ 2921 h 3103"/>
                <a:gd name="T62" fmla="*/ 112 w 2020"/>
                <a:gd name="T63" fmla="*/ 2873 h 3103"/>
                <a:gd name="T64" fmla="*/ 68 w 2020"/>
                <a:gd name="T65" fmla="*/ 2743 h 3103"/>
                <a:gd name="T66" fmla="*/ 32 w 2020"/>
                <a:gd name="T67" fmla="*/ 2571 h 3103"/>
                <a:gd name="T68" fmla="*/ 10 w 2020"/>
                <a:gd name="T69" fmla="*/ 2400 h 3103"/>
                <a:gd name="T70" fmla="*/ 0 w 2020"/>
                <a:gd name="T71" fmla="*/ 2229 h 3103"/>
                <a:gd name="T72" fmla="*/ 4 w 2020"/>
                <a:gd name="T73" fmla="*/ 2058 h 3103"/>
                <a:gd name="T74" fmla="*/ 19 w 2020"/>
                <a:gd name="T75" fmla="*/ 1888 h 3103"/>
                <a:gd name="T76" fmla="*/ 48 w 2020"/>
                <a:gd name="T77" fmla="*/ 1721 h 3103"/>
                <a:gd name="T78" fmla="*/ 89 w 2020"/>
                <a:gd name="T79" fmla="*/ 1556 h 3103"/>
                <a:gd name="T80" fmla="*/ 142 w 2020"/>
                <a:gd name="T81" fmla="*/ 1394 h 3103"/>
                <a:gd name="T82" fmla="*/ 208 w 2020"/>
                <a:gd name="T83" fmla="*/ 1236 h 3103"/>
                <a:gd name="T84" fmla="*/ 285 w 2020"/>
                <a:gd name="T85" fmla="*/ 1083 h 3103"/>
                <a:gd name="T86" fmla="*/ 374 w 2020"/>
                <a:gd name="T87" fmla="*/ 937 h 3103"/>
                <a:gd name="T88" fmla="*/ 473 w 2020"/>
                <a:gd name="T89" fmla="*/ 798 h 3103"/>
                <a:gd name="T90" fmla="*/ 582 w 2020"/>
                <a:gd name="T91" fmla="*/ 668 h 3103"/>
                <a:gd name="T92" fmla="*/ 700 w 2020"/>
                <a:gd name="T93" fmla="*/ 546 h 3103"/>
                <a:gd name="T94" fmla="*/ 826 w 2020"/>
                <a:gd name="T95" fmla="*/ 434 h 3103"/>
                <a:gd name="T96" fmla="*/ 959 w 2020"/>
                <a:gd name="T97" fmla="*/ 332 h 3103"/>
                <a:gd name="T98" fmla="*/ 1099 w 2020"/>
                <a:gd name="T99" fmla="*/ 241 h 3103"/>
                <a:gd name="T100" fmla="*/ 1246 w 2020"/>
                <a:gd name="T101" fmla="*/ 160 h 3103"/>
                <a:gd name="T102" fmla="*/ 1398 w 2020"/>
                <a:gd name="T103" fmla="*/ 90 h 3103"/>
                <a:gd name="T104" fmla="*/ 1555 w 2020"/>
                <a:gd name="T105" fmla="*/ 32 h 3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20" h="3103">
                  <a:moveTo>
                    <a:pt x="1662" y="0"/>
                  </a:moveTo>
                  <a:lnTo>
                    <a:pt x="1685" y="1"/>
                  </a:lnTo>
                  <a:lnTo>
                    <a:pt x="1708" y="3"/>
                  </a:lnTo>
                  <a:lnTo>
                    <a:pt x="1730" y="5"/>
                  </a:lnTo>
                  <a:lnTo>
                    <a:pt x="1753" y="7"/>
                  </a:lnTo>
                  <a:lnTo>
                    <a:pt x="1776" y="9"/>
                  </a:lnTo>
                  <a:lnTo>
                    <a:pt x="1798" y="12"/>
                  </a:lnTo>
                  <a:lnTo>
                    <a:pt x="1821" y="15"/>
                  </a:lnTo>
                  <a:lnTo>
                    <a:pt x="1843" y="18"/>
                  </a:lnTo>
                  <a:lnTo>
                    <a:pt x="1866" y="21"/>
                  </a:lnTo>
                  <a:lnTo>
                    <a:pt x="1887" y="25"/>
                  </a:lnTo>
                  <a:lnTo>
                    <a:pt x="1909" y="29"/>
                  </a:lnTo>
                  <a:lnTo>
                    <a:pt x="1932" y="33"/>
                  </a:lnTo>
                  <a:lnTo>
                    <a:pt x="1954" y="37"/>
                  </a:lnTo>
                  <a:lnTo>
                    <a:pt x="1975" y="42"/>
                  </a:lnTo>
                  <a:lnTo>
                    <a:pt x="1997" y="47"/>
                  </a:lnTo>
                  <a:lnTo>
                    <a:pt x="2019" y="52"/>
                  </a:lnTo>
                  <a:lnTo>
                    <a:pt x="1955" y="60"/>
                  </a:lnTo>
                  <a:lnTo>
                    <a:pt x="1893" y="70"/>
                  </a:lnTo>
                  <a:lnTo>
                    <a:pt x="1831" y="82"/>
                  </a:lnTo>
                  <a:lnTo>
                    <a:pt x="1768" y="96"/>
                  </a:lnTo>
                  <a:lnTo>
                    <a:pt x="1707" y="111"/>
                  </a:lnTo>
                  <a:lnTo>
                    <a:pt x="1646" y="129"/>
                  </a:lnTo>
                  <a:lnTo>
                    <a:pt x="1587" y="148"/>
                  </a:lnTo>
                  <a:lnTo>
                    <a:pt x="1527" y="168"/>
                  </a:lnTo>
                  <a:lnTo>
                    <a:pt x="1469" y="191"/>
                  </a:lnTo>
                  <a:lnTo>
                    <a:pt x="1411" y="215"/>
                  </a:lnTo>
                  <a:lnTo>
                    <a:pt x="1354" y="241"/>
                  </a:lnTo>
                  <a:lnTo>
                    <a:pt x="1297" y="268"/>
                  </a:lnTo>
                  <a:lnTo>
                    <a:pt x="1242" y="297"/>
                  </a:lnTo>
                  <a:lnTo>
                    <a:pt x="1187" y="328"/>
                  </a:lnTo>
                  <a:lnTo>
                    <a:pt x="1134" y="360"/>
                  </a:lnTo>
                  <a:lnTo>
                    <a:pt x="1081" y="394"/>
                  </a:lnTo>
                  <a:lnTo>
                    <a:pt x="1029" y="430"/>
                  </a:lnTo>
                  <a:lnTo>
                    <a:pt x="978" y="467"/>
                  </a:lnTo>
                  <a:lnTo>
                    <a:pt x="928" y="505"/>
                  </a:lnTo>
                  <a:lnTo>
                    <a:pt x="879" y="546"/>
                  </a:lnTo>
                  <a:lnTo>
                    <a:pt x="832" y="587"/>
                  </a:lnTo>
                  <a:lnTo>
                    <a:pt x="786" y="630"/>
                  </a:lnTo>
                  <a:lnTo>
                    <a:pt x="741" y="674"/>
                  </a:lnTo>
                  <a:lnTo>
                    <a:pt x="697" y="719"/>
                  </a:lnTo>
                  <a:lnTo>
                    <a:pt x="655" y="766"/>
                  </a:lnTo>
                  <a:lnTo>
                    <a:pt x="613" y="815"/>
                  </a:lnTo>
                  <a:lnTo>
                    <a:pt x="573" y="864"/>
                  </a:lnTo>
                  <a:lnTo>
                    <a:pt x="534" y="915"/>
                  </a:lnTo>
                  <a:lnTo>
                    <a:pt x="498" y="967"/>
                  </a:lnTo>
                  <a:lnTo>
                    <a:pt x="462" y="1021"/>
                  </a:lnTo>
                  <a:lnTo>
                    <a:pt x="428" y="1075"/>
                  </a:lnTo>
                  <a:lnTo>
                    <a:pt x="395" y="1131"/>
                  </a:lnTo>
                  <a:lnTo>
                    <a:pt x="364" y="1188"/>
                  </a:lnTo>
                  <a:lnTo>
                    <a:pt x="335" y="1246"/>
                  </a:lnTo>
                  <a:lnTo>
                    <a:pt x="308" y="1304"/>
                  </a:lnTo>
                  <a:lnTo>
                    <a:pt x="282" y="1362"/>
                  </a:lnTo>
                  <a:lnTo>
                    <a:pt x="259" y="1422"/>
                  </a:lnTo>
                  <a:lnTo>
                    <a:pt x="238" y="1481"/>
                  </a:lnTo>
                  <a:lnTo>
                    <a:pt x="217" y="1542"/>
                  </a:lnTo>
                  <a:lnTo>
                    <a:pt x="200" y="1603"/>
                  </a:lnTo>
                  <a:lnTo>
                    <a:pt x="183" y="1664"/>
                  </a:lnTo>
                  <a:lnTo>
                    <a:pt x="169" y="1726"/>
                  </a:lnTo>
                  <a:lnTo>
                    <a:pt x="156" y="1788"/>
                  </a:lnTo>
                  <a:lnTo>
                    <a:pt x="146" y="1850"/>
                  </a:lnTo>
                  <a:lnTo>
                    <a:pt x="136" y="1913"/>
                  </a:lnTo>
                  <a:lnTo>
                    <a:pt x="129" y="1975"/>
                  </a:lnTo>
                  <a:lnTo>
                    <a:pt x="124" y="2039"/>
                  </a:lnTo>
                  <a:lnTo>
                    <a:pt x="121" y="2102"/>
                  </a:lnTo>
                  <a:lnTo>
                    <a:pt x="120" y="2165"/>
                  </a:lnTo>
                  <a:lnTo>
                    <a:pt x="120" y="2229"/>
                  </a:lnTo>
                  <a:lnTo>
                    <a:pt x="122" y="2292"/>
                  </a:lnTo>
                  <a:lnTo>
                    <a:pt x="126" y="2356"/>
                  </a:lnTo>
                  <a:lnTo>
                    <a:pt x="132" y="2419"/>
                  </a:lnTo>
                  <a:lnTo>
                    <a:pt x="140" y="2482"/>
                  </a:lnTo>
                  <a:lnTo>
                    <a:pt x="150" y="2545"/>
                  </a:lnTo>
                  <a:lnTo>
                    <a:pt x="162" y="2608"/>
                  </a:lnTo>
                  <a:lnTo>
                    <a:pt x="175" y="2671"/>
                  </a:lnTo>
                  <a:lnTo>
                    <a:pt x="190" y="2733"/>
                  </a:lnTo>
                  <a:lnTo>
                    <a:pt x="208" y="2796"/>
                  </a:lnTo>
                  <a:lnTo>
                    <a:pt x="227" y="2858"/>
                  </a:lnTo>
                  <a:lnTo>
                    <a:pt x="248" y="2919"/>
                  </a:lnTo>
                  <a:lnTo>
                    <a:pt x="270" y="2980"/>
                  </a:lnTo>
                  <a:lnTo>
                    <a:pt x="296" y="3041"/>
                  </a:lnTo>
                  <a:lnTo>
                    <a:pt x="322" y="3102"/>
                  </a:lnTo>
                  <a:lnTo>
                    <a:pt x="307" y="3087"/>
                  </a:lnTo>
                  <a:lnTo>
                    <a:pt x="292" y="3073"/>
                  </a:lnTo>
                  <a:lnTo>
                    <a:pt x="277" y="3058"/>
                  </a:lnTo>
                  <a:lnTo>
                    <a:pt x="262" y="3044"/>
                  </a:lnTo>
                  <a:lnTo>
                    <a:pt x="247" y="3029"/>
                  </a:lnTo>
                  <a:lnTo>
                    <a:pt x="233" y="3014"/>
                  </a:lnTo>
                  <a:lnTo>
                    <a:pt x="219" y="2999"/>
                  </a:lnTo>
                  <a:lnTo>
                    <a:pt x="205" y="2984"/>
                  </a:lnTo>
                  <a:lnTo>
                    <a:pt x="191" y="2968"/>
                  </a:lnTo>
                  <a:lnTo>
                    <a:pt x="177" y="2953"/>
                  </a:lnTo>
                  <a:lnTo>
                    <a:pt x="164" y="2937"/>
                  </a:lnTo>
                  <a:lnTo>
                    <a:pt x="151" y="2921"/>
                  </a:lnTo>
                  <a:lnTo>
                    <a:pt x="138" y="2905"/>
                  </a:lnTo>
                  <a:lnTo>
                    <a:pt x="124" y="2889"/>
                  </a:lnTo>
                  <a:lnTo>
                    <a:pt x="112" y="2873"/>
                  </a:lnTo>
                  <a:lnTo>
                    <a:pt x="99" y="2856"/>
                  </a:lnTo>
                  <a:lnTo>
                    <a:pt x="83" y="2800"/>
                  </a:lnTo>
                  <a:lnTo>
                    <a:pt x="68" y="2743"/>
                  </a:lnTo>
                  <a:lnTo>
                    <a:pt x="55" y="2686"/>
                  </a:lnTo>
                  <a:lnTo>
                    <a:pt x="43" y="2629"/>
                  </a:lnTo>
                  <a:lnTo>
                    <a:pt x="32" y="2571"/>
                  </a:lnTo>
                  <a:lnTo>
                    <a:pt x="24" y="2514"/>
                  </a:lnTo>
                  <a:lnTo>
                    <a:pt x="16" y="2457"/>
                  </a:lnTo>
                  <a:lnTo>
                    <a:pt x="10" y="2400"/>
                  </a:lnTo>
                  <a:lnTo>
                    <a:pt x="5" y="2342"/>
                  </a:lnTo>
                  <a:lnTo>
                    <a:pt x="2" y="2285"/>
                  </a:lnTo>
                  <a:lnTo>
                    <a:pt x="0" y="2229"/>
                  </a:lnTo>
                  <a:lnTo>
                    <a:pt x="0" y="2171"/>
                  </a:lnTo>
                  <a:lnTo>
                    <a:pt x="1" y="2114"/>
                  </a:lnTo>
                  <a:lnTo>
                    <a:pt x="4" y="2058"/>
                  </a:lnTo>
                  <a:lnTo>
                    <a:pt x="7" y="2001"/>
                  </a:lnTo>
                  <a:lnTo>
                    <a:pt x="13" y="1944"/>
                  </a:lnTo>
                  <a:lnTo>
                    <a:pt x="19" y="1888"/>
                  </a:lnTo>
                  <a:lnTo>
                    <a:pt x="27" y="1832"/>
                  </a:lnTo>
                  <a:lnTo>
                    <a:pt x="37" y="1776"/>
                  </a:lnTo>
                  <a:lnTo>
                    <a:pt x="48" y="1721"/>
                  </a:lnTo>
                  <a:lnTo>
                    <a:pt x="60" y="1665"/>
                  </a:lnTo>
                  <a:lnTo>
                    <a:pt x="74" y="1610"/>
                  </a:lnTo>
                  <a:lnTo>
                    <a:pt x="89" y="1556"/>
                  </a:lnTo>
                  <a:lnTo>
                    <a:pt x="105" y="1502"/>
                  </a:lnTo>
                  <a:lnTo>
                    <a:pt x="123" y="1447"/>
                  </a:lnTo>
                  <a:lnTo>
                    <a:pt x="142" y="1394"/>
                  </a:lnTo>
                  <a:lnTo>
                    <a:pt x="162" y="1341"/>
                  </a:lnTo>
                  <a:lnTo>
                    <a:pt x="184" y="1289"/>
                  </a:lnTo>
                  <a:lnTo>
                    <a:pt x="208" y="1236"/>
                  </a:lnTo>
                  <a:lnTo>
                    <a:pt x="232" y="1185"/>
                  </a:lnTo>
                  <a:lnTo>
                    <a:pt x="258" y="1134"/>
                  </a:lnTo>
                  <a:lnTo>
                    <a:pt x="285" y="1083"/>
                  </a:lnTo>
                  <a:lnTo>
                    <a:pt x="314" y="1033"/>
                  </a:lnTo>
                  <a:lnTo>
                    <a:pt x="343" y="984"/>
                  </a:lnTo>
                  <a:lnTo>
                    <a:pt x="374" y="937"/>
                  </a:lnTo>
                  <a:lnTo>
                    <a:pt x="406" y="890"/>
                  </a:lnTo>
                  <a:lnTo>
                    <a:pt x="439" y="843"/>
                  </a:lnTo>
                  <a:lnTo>
                    <a:pt x="473" y="798"/>
                  </a:lnTo>
                  <a:lnTo>
                    <a:pt x="509" y="753"/>
                  </a:lnTo>
                  <a:lnTo>
                    <a:pt x="545" y="710"/>
                  </a:lnTo>
                  <a:lnTo>
                    <a:pt x="582" y="668"/>
                  </a:lnTo>
                  <a:lnTo>
                    <a:pt x="621" y="626"/>
                  </a:lnTo>
                  <a:lnTo>
                    <a:pt x="660" y="585"/>
                  </a:lnTo>
                  <a:lnTo>
                    <a:pt x="700" y="546"/>
                  </a:lnTo>
                  <a:lnTo>
                    <a:pt x="741" y="508"/>
                  </a:lnTo>
                  <a:lnTo>
                    <a:pt x="783" y="470"/>
                  </a:lnTo>
                  <a:lnTo>
                    <a:pt x="826" y="434"/>
                  </a:lnTo>
                  <a:lnTo>
                    <a:pt x="870" y="399"/>
                  </a:lnTo>
                  <a:lnTo>
                    <a:pt x="914" y="365"/>
                  </a:lnTo>
                  <a:lnTo>
                    <a:pt x="959" y="332"/>
                  </a:lnTo>
                  <a:lnTo>
                    <a:pt x="1005" y="301"/>
                  </a:lnTo>
                  <a:lnTo>
                    <a:pt x="1052" y="270"/>
                  </a:lnTo>
                  <a:lnTo>
                    <a:pt x="1099" y="241"/>
                  </a:lnTo>
                  <a:lnTo>
                    <a:pt x="1147" y="213"/>
                  </a:lnTo>
                  <a:lnTo>
                    <a:pt x="1196" y="186"/>
                  </a:lnTo>
                  <a:lnTo>
                    <a:pt x="1246" y="160"/>
                  </a:lnTo>
                  <a:lnTo>
                    <a:pt x="1296" y="136"/>
                  </a:lnTo>
                  <a:lnTo>
                    <a:pt x="1346" y="112"/>
                  </a:lnTo>
                  <a:lnTo>
                    <a:pt x="1398" y="90"/>
                  </a:lnTo>
                  <a:lnTo>
                    <a:pt x="1450" y="69"/>
                  </a:lnTo>
                  <a:lnTo>
                    <a:pt x="1502" y="50"/>
                  </a:lnTo>
                  <a:lnTo>
                    <a:pt x="1555" y="32"/>
                  </a:lnTo>
                  <a:lnTo>
                    <a:pt x="1608" y="16"/>
                  </a:lnTo>
                  <a:lnTo>
                    <a:pt x="1662" y="0"/>
                  </a:lnTo>
                </a:path>
              </a:pathLst>
            </a:custGeom>
            <a:solidFill>
              <a:srgbClr val="44BB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Freeform 6"/>
            <p:cNvSpPr>
              <a:spLocks/>
            </p:cNvSpPr>
            <p:nvPr/>
          </p:nvSpPr>
          <p:spPr bwMode="auto">
            <a:xfrm>
              <a:off x="1418" y="422"/>
              <a:ext cx="2207" cy="3236"/>
            </a:xfrm>
            <a:custGeom>
              <a:avLst/>
              <a:gdLst>
                <a:gd name="T0" fmla="*/ 1938 w 2207"/>
                <a:gd name="T1" fmla="*/ 10 h 3236"/>
                <a:gd name="T2" fmla="*/ 1997 w 2207"/>
                <a:gd name="T3" fmla="*/ 28 h 3236"/>
                <a:gd name="T4" fmla="*/ 2056 w 2207"/>
                <a:gd name="T5" fmla="*/ 47 h 3236"/>
                <a:gd name="T6" fmla="*/ 2112 w 2207"/>
                <a:gd name="T7" fmla="*/ 67 h 3236"/>
                <a:gd name="T8" fmla="*/ 2169 w 2207"/>
                <a:gd name="T9" fmla="*/ 90 h 3236"/>
                <a:gd name="T10" fmla="*/ 2135 w 2207"/>
                <a:gd name="T11" fmla="*/ 105 h 3236"/>
                <a:gd name="T12" fmla="*/ 1927 w 2207"/>
                <a:gd name="T13" fmla="*/ 117 h 3236"/>
                <a:gd name="T14" fmla="*/ 1722 w 2207"/>
                <a:gd name="T15" fmla="*/ 150 h 3236"/>
                <a:gd name="T16" fmla="*/ 1523 w 2207"/>
                <a:gd name="T17" fmla="*/ 204 h 3236"/>
                <a:gd name="T18" fmla="*/ 1332 w 2207"/>
                <a:gd name="T19" fmla="*/ 276 h 3236"/>
                <a:gd name="T20" fmla="*/ 1150 w 2207"/>
                <a:gd name="T21" fmla="*/ 367 h 3236"/>
                <a:gd name="T22" fmla="*/ 977 w 2207"/>
                <a:gd name="T23" fmla="*/ 476 h 3236"/>
                <a:gd name="T24" fmla="*/ 816 w 2207"/>
                <a:gd name="T25" fmla="*/ 602 h 3236"/>
                <a:gd name="T26" fmla="*/ 668 w 2207"/>
                <a:gd name="T27" fmla="*/ 744 h 3236"/>
                <a:gd name="T28" fmla="*/ 535 w 2207"/>
                <a:gd name="T29" fmla="*/ 902 h 3236"/>
                <a:gd name="T30" fmla="*/ 417 w 2207"/>
                <a:gd name="T31" fmla="*/ 1075 h 3236"/>
                <a:gd name="T32" fmla="*/ 316 w 2207"/>
                <a:gd name="T33" fmla="*/ 1259 h 3236"/>
                <a:gd name="T34" fmla="*/ 236 w 2207"/>
                <a:gd name="T35" fmla="*/ 1451 h 3236"/>
                <a:gd name="T36" fmla="*/ 177 w 2207"/>
                <a:gd name="T37" fmla="*/ 1649 h 3236"/>
                <a:gd name="T38" fmla="*/ 138 w 2207"/>
                <a:gd name="T39" fmla="*/ 1850 h 3236"/>
                <a:gd name="T40" fmla="*/ 120 w 2207"/>
                <a:gd name="T41" fmla="*/ 2053 h 3236"/>
                <a:gd name="T42" fmla="*/ 122 w 2207"/>
                <a:gd name="T43" fmla="*/ 2258 h 3236"/>
                <a:gd name="T44" fmla="*/ 145 w 2207"/>
                <a:gd name="T45" fmla="*/ 2461 h 3236"/>
                <a:gd name="T46" fmla="*/ 188 w 2207"/>
                <a:gd name="T47" fmla="*/ 2662 h 3236"/>
                <a:gd name="T48" fmla="*/ 253 w 2207"/>
                <a:gd name="T49" fmla="*/ 2859 h 3236"/>
                <a:gd name="T50" fmla="*/ 337 w 2207"/>
                <a:gd name="T51" fmla="*/ 3051 h 3236"/>
                <a:gd name="T52" fmla="*/ 442 w 2207"/>
                <a:gd name="T53" fmla="*/ 3235 h 3236"/>
                <a:gd name="T54" fmla="*/ 395 w 2207"/>
                <a:gd name="T55" fmla="*/ 3203 h 3236"/>
                <a:gd name="T56" fmla="*/ 348 w 2207"/>
                <a:gd name="T57" fmla="*/ 3170 h 3236"/>
                <a:gd name="T58" fmla="*/ 303 w 2207"/>
                <a:gd name="T59" fmla="*/ 3135 h 3236"/>
                <a:gd name="T60" fmla="*/ 259 w 2207"/>
                <a:gd name="T61" fmla="*/ 3100 h 3236"/>
                <a:gd name="T62" fmla="*/ 216 w 2207"/>
                <a:gd name="T63" fmla="*/ 3062 h 3236"/>
                <a:gd name="T64" fmla="*/ 150 w 2207"/>
                <a:gd name="T65" fmla="*/ 2928 h 3236"/>
                <a:gd name="T66" fmla="*/ 88 w 2207"/>
                <a:gd name="T67" fmla="*/ 2744 h 3236"/>
                <a:gd name="T68" fmla="*/ 42 w 2207"/>
                <a:gd name="T69" fmla="*/ 2556 h 3236"/>
                <a:gd name="T70" fmla="*/ 12 w 2207"/>
                <a:gd name="T71" fmla="*/ 2367 h 3236"/>
                <a:gd name="T72" fmla="*/ 0 w 2207"/>
                <a:gd name="T73" fmla="*/ 2177 h 3236"/>
                <a:gd name="T74" fmla="*/ 4 w 2207"/>
                <a:gd name="T75" fmla="*/ 1987 h 3236"/>
                <a:gd name="T76" fmla="*/ 26 w 2207"/>
                <a:gd name="T77" fmla="*/ 1798 h 3236"/>
                <a:gd name="T78" fmla="*/ 63 w 2207"/>
                <a:gd name="T79" fmla="*/ 1612 h 3236"/>
                <a:gd name="T80" fmla="*/ 118 w 2207"/>
                <a:gd name="T81" fmla="*/ 1429 h 3236"/>
                <a:gd name="T82" fmla="*/ 188 w 2207"/>
                <a:gd name="T83" fmla="*/ 1252 h 3236"/>
                <a:gd name="T84" fmla="*/ 275 w 2207"/>
                <a:gd name="T85" fmla="*/ 1079 h 3236"/>
                <a:gd name="T86" fmla="*/ 378 w 2207"/>
                <a:gd name="T87" fmla="*/ 915 h 3236"/>
                <a:gd name="T88" fmla="*/ 493 w 2207"/>
                <a:gd name="T89" fmla="*/ 763 h 3236"/>
                <a:gd name="T90" fmla="*/ 621 w 2207"/>
                <a:gd name="T91" fmla="*/ 622 h 3236"/>
                <a:gd name="T92" fmla="*/ 759 w 2207"/>
                <a:gd name="T93" fmla="*/ 494 h 3236"/>
                <a:gd name="T94" fmla="*/ 909 w 2207"/>
                <a:gd name="T95" fmla="*/ 378 h 3236"/>
                <a:gd name="T96" fmla="*/ 1067 w 2207"/>
                <a:gd name="T97" fmla="*/ 276 h 3236"/>
                <a:gd name="T98" fmla="*/ 1234 w 2207"/>
                <a:gd name="T99" fmla="*/ 189 h 3236"/>
                <a:gd name="T100" fmla="*/ 1407 w 2207"/>
                <a:gd name="T101" fmla="*/ 116 h 3236"/>
                <a:gd name="T102" fmla="*/ 1587 w 2207"/>
                <a:gd name="T103" fmla="*/ 59 h 3236"/>
                <a:gd name="T104" fmla="*/ 1773 w 2207"/>
                <a:gd name="T105" fmla="*/ 18 h 3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7" h="3236">
                  <a:moveTo>
                    <a:pt x="1899" y="0"/>
                  </a:moveTo>
                  <a:lnTo>
                    <a:pt x="1919" y="5"/>
                  </a:lnTo>
                  <a:lnTo>
                    <a:pt x="1938" y="10"/>
                  </a:lnTo>
                  <a:lnTo>
                    <a:pt x="1958" y="16"/>
                  </a:lnTo>
                  <a:lnTo>
                    <a:pt x="1978" y="21"/>
                  </a:lnTo>
                  <a:lnTo>
                    <a:pt x="1997" y="28"/>
                  </a:lnTo>
                  <a:lnTo>
                    <a:pt x="2016" y="33"/>
                  </a:lnTo>
                  <a:lnTo>
                    <a:pt x="2036" y="40"/>
                  </a:lnTo>
                  <a:lnTo>
                    <a:pt x="2056" y="47"/>
                  </a:lnTo>
                  <a:lnTo>
                    <a:pt x="2075" y="53"/>
                  </a:lnTo>
                  <a:lnTo>
                    <a:pt x="2094" y="61"/>
                  </a:lnTo>
                  <a:lnTo>
                    <a:pt x="2112" y="67"/>
                  </a:lnTo>
                  <a:lnTo>
                    <a:pt x="2131" y="75"/>
                  </a:lnTo>
                  <a:lnTo>
                    <a:pt x="2150" y="82"/>
                  </a:lnTo>
                  <a:lnTo>
                    <a:pt x="2169" y="90"/>
                  </a:lnTo>
                  <a:lnTo>
                    <a:pt x="2188" y="98"/>
                  </a:lnTo>
                  <a:lnTo>
                    <a:pt x="2206" y="106"/>
                  </a:lnTo>
                  <a:lnTo>
                    <a:pt x="2135" y="105"/>
                  </a:lnTo>
                  <a:lnTo>
                    <a:pt x="2065" y="107"/>
                  </a:lnTo>
                  <a:lnTo>
                    <a:pt x="1996" y="111"/>
                  </a:lnTo>
                  <a:lnTo>
                    <a:pt x="1927" y="117"/>
                  </a:lnTo>
                  <a:lnTo>
                    <a:pt x="1858" y="126"/>
                  </a:lnTo>
                  <a:lnTo>
                    <a:pt x="1789" y="137"/>
                  </a:lnTo>
                  <a:lnTo>
                    <a:pt x="1722" y="150"/>
                  </a:lnTo>
                  <a:lnTo>
                    <a:pt x="1655" y="166"/>
                  </a:lnTo>
                  <a:lnTo>
                    <a:pt x="1589" y="184"/>
                  </a:lnTo>
                  <a:lnTo>
                    <a:pt x="1523" y="204"/>
                  </a:lnTo>
                  <a:lnTo>
                    <a:pt x="1459" y="226"/>
                  </a:lnTo>
                  <a:lnTo>
                    <a:pt x="1395" y="250"/>
                  </a:lnTo>
                  <a:lnTo>
                    <a:pt x="1332" y="276"/>
                  </a:lnTo>
                  <a:lnTo>
                    <a:pt x="1270" y="304"/>
                  </a:lnTo>
                  <a:lnTo>
                    <a:pt x="1209" y="335"/>
                  </a:lnTo>
                  <a:lnTo>
                    <a:pt x="1150" y="367"/>
                  </a:lnTo>
                  <a:lnTo>
                    <a:pt x="1091" y="402"/>
                  </a:lnTo>
                  <a:lnTo>
                    <a:pt x="1034" y="438"/>
                  </a:lnTo>
                  <a:lnTo>
                    <a:pt x="977" y="476"/>
                  </a:lnTo>
                  <a:lnTo>
                    <a:pt x="922" y="517"/>
                  </a:lnTo>
                  <a:lnTo>
                    <a:pt x="869" y="559"/>
                  </a:lnTo>
                  <a:lnTo>
                    <a:pt x="816" y="602"/>
                  </a:lnTo>
                  <a:lnTo>
                    <a:pt x="766" y="648"/>
                  </a:lnTo>
                  <a:lnTo>
                    <a:pt x="716" y="695"/>
                  </a:lnTo>
                  <a:lnTo>
                    <a:pt x="668" y="744"/>
                  </a:lnTo>
                  <a:lnTo>
                    <a:pt x="622" y="796"/>
                  </a:lnTo>
                  <a:lnTo>
                    <a:pt x="578" y="848"/>
                  </a:lnTo>
                  <a:lnTo>
                    <a:pt x="535" y="902"/>
                  </a:lnTo>
                  <a:lnTo>
                    <a:pt x="494" y="958"/>
                  </a:lnTo>
                  <a:lnTo>
                    <a:pt x="454" y="1015"/>
                  </a:lnTo>
                  <a:lnTo>
                    <a:pt x="417" y="1075"/>
                  </a:lnTo>
                  <a:lnTo>
                    <a:pt x="381" y="1135"/>
                  </a:lnTo>
                  <a:lnTo>
                    <a:pt x="348" y="1196"/>
                  </a:lnTo>
                  <a:lnTo>
                    <a:pt x="316" y="1259"/>
                  </a:lnTo>
                  <a:lnTo>
                    <a:pt x="287" y="1322"/>
                  </a:lnTo>
                  <a:lnTo>
                    <a:pt x="260" y="1387"/>
                  </a:lnTo>
                  <a:lnTo>
                    <a:pt x="236" y="1451"/>
                  </a:lnTo>
                  <a:lnTo>
                    <a:pt x="214" y="1517"/>
                  </a:lnTo>
                  <a:lnTo>
                    <a:pt x="194" y="1582"/>
                  </a:lnTo>
                  <a:lnTo>
                    <a:pt x="177" y="1649"/>
                  </a:lnTo>
                  <a:lnTo>
                    <a:pt x="161" y="1716"/>
                  </a:lnTo>
                  <a:lnTo>
                    <a:pt x="149" y="1783"/>
                  </a:lnTo>
                  <a:lnTo>
                    <a:pt x="138" y="1850"/>
                  </a:lnTo>
                  <a:lnTo>
                    <a:pt x="130" y="1918"/>
                  </a:lnTo>
                  <a:lnTo>
                    <a:pt x="123" y="1986"/>
                  </a:lnTo>
                  <a:lnTo>
                    <a:pt x="120" y="2053"/>
                  </a:lnTo>
                  <a:lnTo>
                    <a:pt x="118" y="2122"/>
                  </a:lnTo>
                  <a:lnTo>
                    <a:pt x="119" y="2190"/>
                  </a:lnTo>
                  <a:lnTo>
                    <a:pt x="122" y="2258"/>
                  </a:lnTo>
                  <a:lnTo>
                    <a:pt x="127" y="2326"/>
                  </a:lnTo>
                  <a:lnTo>
                    <a:pt x="135" y="2394"/>
                  </a:lnTo>
                  <a:lnTo>
                    <a:pt x="145" y="2461"/>
                  </a:lnTo>
                  <a:lnTo>
                    <a:pt x="157" y="2529"/>
                  </a:lnTo>
                  <a:lnTo>
                    <a:pt x="172" y="2596"/>
                  </a:lnTo>
                  <a:lnTo>
                    <a:pt x="188" y="2662"/>
                  </a:lnTo>
                  <a:lnTo>
                    <a:pt x="208" y="2728"/>
                  </a:lnTo>
                  <a:lnTo>
                    <a:pt x="229" y="2794"/>
                  </a:lnTo>
                  <a:lnTo>
                    <a:pt x="253" y="2859"/>
                  </a:lnTo>
                  <a:lnTo>
                    <a:pt x="279" y="2924"/>
                  </a:lnTo>
                  <a:lnTo>
                    <a:pt x="307" y="2987"/>
                  </a:lnTo>
                  <a:lnTo>
                    <a:pt x="337" y="3051"/>
                  </a:lnTo>
                  <a:lnTo>
                    <a:pt x="369" y="3113"/>
                  </a:lnTo>
                  <a:lnTo>
                    <a:pt x="405" y="3174"/>
                  </a:lnTo>
                  <a:lnTo>
                    <a:pt x="442" y="3235"/>
                  </a:lnTo>
                  <a:lnTo>
                    <a:pt x="426" y="3224"/>
                  </a:lnTo>
                  <a:lnTo>
                    <a:pt x="410" y="3214"/>
                  </a:lnTo>
                  <a:lnTo>
                    <a:pt x="395" y="3203"/>
                  </a:lnTo>
                  <a:lnTo>
                    <a:pt x="379" y="3192"/>
                  </a:lnTo>
                  <a:lnTo>
                    <a:pt x="364" y="3181"/>
                  </a:lnTo>
                  <a:lnTo>
                    <a:pt x="348" y="3170"/>
                  </a:lnTo>
                  <a:lnTo>
                    <a:pt x="333" y="3158"/>
                  </a:lnTo>
                  <a:lnTo>
                    <a:pt x="318" y="3147"/>
                  </a:lnTo>
                  <a:lnTo>
                    <a:pt x="303" y="3135"/>
                  </a:lnTo>
                  <a:lnTo>
                    <a:pt x="288" y="3123"/>
                  </a:lnTo>
                  <a:lnTo>
                    <a:pt x="273" y="3112"/>
                  </a:lnTo>
                  <a:lnTo>
                    <a:pt x="259" y="3100"/>
                  </a:lnTo>
                  <a:lnTo>
                    <a:pt x="245" y="3087"/>
                  </a:lnTo>
                  <a:lnTo>
                    <a:pt x="230" y="3075"/>
                  </a:lnTo>
                  <a:lnTo>
                    <a:pt x="216" y="3062"/>
                  </a:lnTo>
                  <a:lnTo>
                    <a:pt x="202" y="3050"/>
                  </a:lnTo>
                  <a:lnTo>
                    <a:pt x="176" y="2989"/>
                  </a:lnTo>
                  <a:lnTo>
                    <a:pt x="150" y="2928"/>
                  </a:lnTo>
                  <a:lnTo>
                    <a:pt x="128" y="2867"/>
                  </a:lnTo>
                  <a:lnTo>
                    <a:pt x="107" y="2806"/>
                  </a:lnTo>
                  <a:lnTo>
                    <a:pt x="88" y="2744"/>
                  </a:lnTo>
                  <a:lnTo>
                    <a:pt x="70" y="2681"/>
                  </a:lnTo>
                  <a:lnTo>
                    <a:pt x="55" y="2619"/>
                  </a:lnTo>
                  <a:lnTo>
                    <a:pt x="42" y="2556"/>
                  </a:lnTo>
                  <a:lnTo>
                    <a:pt x="30" y="2493"/>
                  </a:lnTo>
                  <a:lnTo>
                    <a:pt x="20" y="2430"/>
                  </a:lnTo>
                  <a:lnTo>
                    <a:pt x="12" y="2367"/>
                  </a:lnTo>
                  <a:lnTo>
                    <a:pt x="6" y="2304"/>
                  </a:lnTo>
                  <a:lnTo>
                    <a:pt x="2" y="2240"/>
                  </a:lnTo>
                  <a:lnTo>
                    <a:pt x="0" y="2177"/>
                  </a:lnTo>
                  <a:lnTo>
                    <a:pt x="0" y="2113"/>
                  </a:lnTo>
                  <a:lnTo>
                    <a:pt x="1" y="2050"/>
                  </a:lnTo>
                  <a:lnTo>
                    <a:pt x="4" y="1987"/>
                  </a:lnTo>
                  <a:lnTo>
                    <a:pt x="9" y="1923"/>
                  </a:lnTo>
                  <a:lnTo>
                    <a:pt x="16" y="1861"/>
                  </a:lnTo>
                  <a:lnTo>
                    <a:pt x="26" y="1798"/>
                  </a:lnTo>
                  <a:lnTo>
                    <a:pt x="36" y="1736"/>
                  </a:lnTo>
                  <a:lnTo>
                    <a:pt x="49" y="1674"/>
                  </a:lnTo>
                  <a:lnTo>
                    <a:pt x="63" y="1612"/>
                  </a:lnTo>
                  <a:lnTo>
                    <a:pt x="80" y="1551"/>
                  </a:lnTo>
                  <a:lnTo>
                    <a:pt x="97" y="1490"/>
                  </a:lnTo>
                  <a:lnTo>
                    <a:pt x="118" y="1429"/>
                  </a:lnTo>
                  <a:lnTo>
                    <a:pt x="139" y="1370"/>
                  </a:lnTo>
                  <a:lnTo>
                    <a:pt x="162" y="1310"/>
                  </a:lnTo>
                  <a:lnTo>
                    <a:pt x="188" y="1252"/>
                  </a:lnTo>
                  <a:lnTo>
                    <a:pt x="215" y="1194"/>
                  </a:lnTo>
                  <a:lnTo>
                    <a:pt x="244" y="1136"/>
                  </a:lnTo>
                  <a:lnTo>
                    <a:pt x="275" y="1079"/>
                  </a:lnTo>
                  <a:lnTo>
                    <a:pt x="308" y="1023"/>
                  </a:lnTo>
                  <a:lnTo>
                    <a:pt x="342" y="969"/>
                  </a:lnTo>
                  <a:lnTo>
                    <a:pt x="378" y="915"/>
                  </a:lnTo>
                  <a:lnTo>
                    <a:pt x="414" y="863"/>
                  </a:lnTo>
                  <a:lnTo>
                    <a:pt x="453" y="812"/>
                  </a:lnTo>
                  <a:lnTo>
                    <a:pt x="493" y="763"/>
                  </a:lnTo>
                  <a:lnTo>
                    <a:pt x="535" y="714"/>
                  </a:lnTo>
                  <a:lnTo>
                    <a:pt x="577" y="667"/>
                  </a:lnTo>
                  <a:lnTo>
                    <a:pt x="621" y="622"/>
                  </a:lnTo>
                  <a:lnTo>
                    <a:pt x="666" y="578"/>
                  </a:lnTo>
                  <a:lnTo>
                    <a:pt x="712" y="535"/>
                  </a:lnTo>
                  <a:lnTo>
                    <a:pt x="759" y="494"/>
                  </a:lnTo>
                  <a:lnTo>
                    <a:pt x="808" y="453"/>
                  </a:lnTo>
                  <a:lnTo>
                    <a:pt x="858" y="415"/>
                  </a:lnTo>
                  <a:lnTo>
                    <a:pt x="909" y="378"/>
                  </a:lnTo>
                  <a:lnTo>
                    <a:pt x="961" y="342"/>
                  </a:lnTo>
                  <a:lnTo>
                    <a:pt x="1014" y="308"/>
                  </a:lnTo>
                  <a:lnTo>
                    <a:pt x="1067" y="276"/>
                  </a:lnTo>
                  <a:lnTo>
                    <a:pt x="1122" y="245"/>
                  </a:lnTo>
                  <a:lnTo>
                    <a:pt x="1177" y="216"/>
                  </a:lnTo>
                  <a:lnTo>
                    <a:pt x="1234" y="189"/>
                  </a:lnTo>
                  <a:lnTo>
                    <a:pt x="1291" y="163"/>
                  </a:lnTo>
                  <a:lnTo>
                    <a:pt x="1349" y="139"/>
                  </a:lnTo>
                  <a:lnTo>
                    <a:pt x="1407" y="116"/>
                  </a:lnTo>
                  <a:lnTo>
                    <a:pt x="1467" y="96"/>
                  </a:lnTo>
                  <a:lnTo>
                    <a:pt x="1526" y="77"/>
                  </a:lnTo>
                  <a:lnTo>
                    <a:pt x="1587" y="59"/>
                  </a:lnTo>
                  <a:lnTo>
                    <a:pt x="1648" y="44"/>
                  </a:lnTo>
                  <a:lnTo>
                    <a:pt x="1711" y="30"/>
                  </a:lnTo>
                  <a:lnTo>
                    <a:pt x="1773" y="18"/>
                  </a:lnTo>
                  <a:lnTo>
                    <a:pt x="1835" y="8"/>
                  </a:lnTo>
                  <a:lnTo>
                    <a:pt x="1899" y="0"/>
                  </a:lnTo>
                </a:path>
              </a:pathLst>
            </a:custGeom>
            <a:solidFill>
              <a:srgbClr val="4BBE6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Freeform 7"/>
            <p:cNvSpPr>
              <a:spLocks/>
            </p:cNvSpPr>
            <p:nvPr/>
          </p:nvSpPr>
          <p:spPr bwMode="auto">
            <a:xfrm>
              <a:off x="1536" y="527"/>
              <a:ext cx="2357" cy="3267"/>
            </a:xfrm>
            <a:custGeom>
              <a:avLst/>
              <a:gdLst>
                <a:gd name="T0" fmla="*/ 2123 w 2357"/>
                <a:gd name="T1" fmla="*/ 17 h 3267"/>
                <a:gd name="T2" fmla="*/ 2174 w 2357"/>
                <a:gd name="T3" fmla="*/ 42 h 3267"/>
                <a:gd name="T4" fmla="*/ 2226 w 2357"/>
                <a:gd name="T5" fmla="*/ 69 h 3267"/>
                <a:gd name="T6" fmla="*/ 2275 w 2357"/>
                <a:gd name="T7" fmla="*/ 98 h 3267"/>
                <a:gd name="T8" fmla="*/ 2324 w 2357"/>
                <a:gd name="T9" fmla="*/ 127 h 3267"/>
                <a:gd name="T10" fmla="*/ 2280 w 2357"/>
                <a:gd name="T11" fmla="*/ 137 h 3267"/>
                <a:gd name="T12" fmla="*/ 2057 w 2357"/>
                <a:gd name="T13" fmla="*/ 121 h 3267"/>
                <a:gd name="T14" fmla="*/ 1836 w 2357"/>
                <a:gd name="T15" fmla="*/ 130 h 3267"/>
                <a:gd name="T16" fmla="*/ 1620 w 2357"/>
                <a:gd name="T17" fmla="*/ 165 h 3267"/>
                <a:gd name="T18" fmla="*/ 1411 w 2357"/>
                <a:gd name="T19" fmla="*/ 224 h 3267"/>
                <a:gd name="T20" fmla="*/ 1211 w 2357"/>
                <a:gd name="T21" fmla="*/ 305 h 3267"/>
                <a:gd name="T22" fmla="*/ 1021 w 2357"/>
                <a:gd name="T23" fmla="*/ 408 h 3267"/>
                <a:gd name="T24" fmla="*/ 844 w 2357"/>
                <a:gd name="T25" fmla="*/ 532 h 3267"/>
                <a:gd name="T26" fmla="*/ 682 w 2357"/>
                <a:gd name="T27" fmla="*/ 676 h 3267"/>
                <a:gd name="T28" fmla="*/ 535 w 2357"/>
                <a:gd name="T29" fmla="*/ 839 h 3267"/>
                <a:gd name="T30" fmla="*/ 407 w 2357"/>
                <a:gd name="T31" fmla="*/ 1021 h 3267"/>
                <a:gd name="T32" fmla="*/ 300 w 2357"/>
                <a:gd name="T33" fmla="*/ 1217 h 3267"/>
                <a:gd name="T34" fmla="*/ 218 w 2357"/>
                <a:gd name="T35" fmla="*/ 1423 h 3267"/>
                <a:gd name="T36" fmla="*/ 161 w 2357"/>
                <a:gd name="T37" fmla="*/ 1633 h 3267"/>
                <a:gd name="T38" fmla="*/ 128 w 2357"/>
                <a:gd name="T39" fmla="*/ 1848 h 3267"/>
                <a:gd name="T40" fmla="*/ 120 w 2357"/>
                <a:gd name="T41" fmla="*/ 2063 h 3267"/>
                <a:gd name="T42" fmla="*/ 136 w 2357"/>
                <a:gd name="T43" fmla="*/ 2278 h 3267"/>
                <a:gd name="T44" fmla="*/ 176 w 2357"/>
                <a:gd name="T45" fmla="*/ 2490 h 3267"/>
                <a:gd name="T46" fmla="*/ 240 w 2357"/>
                <a:gd name="T47" fmla="*/ 2697 h 3267"/>
                <a:gd name="T48" fmla="*/ 327 w 2357"/>
                <a:gd name="T49" fmla="*/ 2896 h 3267"/>
                <a:gd name="T50" fmla="*/ 439 w 2357"/>
                <a:gd name="T51" fmla="*/ 3087 h 3267"/>
                <a:gd name="T52" fmla="*/ 573 w 2357"/>
                <a:gd name="T53" fmla="*/ 3266 h 3267"/>
                <a:gd name="T54" fmla="*/ 525 w 2357"/>
                <a:gd name="T55" fmla="*/ 3244 h 3267"/>
                <a:gd name="T56" fmla="*/ 477 w 2357"/>
                <a:gd name="T57" fmla="*/ 3220 h 3267"/>
                <a:gd name="T58" fmla="*/ 430 w 2357"/>
                <a:gd name="T59" fmla="*/ 3194 h 3267"/>
                <a:gd name="T60" fmla="*/ 384 w 2357"/>
                <a:gd name="T61" fmla="*/ 3167 h 3267"/>
                <a:gd name="T62" fmla="*/ 339 w 2357"/>
                <a:gd name="T63" fmla="*/ 3140 h 3267"/>
                <a:gd name="T64" fmla="*/ 251 w 2357"/>
                <a:gd name="T65" fmla="*/ 3008 h 3267"/>
                <a:gd name="T66" fmla="*/ 161 w 2357"/>
                <a:gd name="T67" fmla="*/ 2819 h 3267"/>
                <a:gd name="T68" fmla="*/ 90 w 2357"/>
                <a:gd name="T69" fmla="*/ 2623 h 3267"/>
                <a:gd name="T70" fmla="*/ 39 w 2357"/>
                <a:gd name="T71" fmla="*/ 2424 h 3267"/>
                <a:gd name="T72" fmla="*/ 9 w 2357"/>
                <a:gd name="T73" fmla="*/ 2221 h 3267"/>
                <a:gd name="T74" fmla="*/ 0 w 2357"/>
                <a:gd name="T75" fmla="*/ 2017 h 3267"/>
                <a:gd name="T76" fmla="*/ 12 w 2357"/>
                <a:gd name="T77" fmla="*/ 1813 h 3267"/>
                <a:gd name="T78" fmla="*/ 43 w 2357"/>
                <a:gd name="T79" fmla="*/ 1611 h 3267"/>
                <a:gd name="T80" fmla="*/ 96 w 2357"/>
                <a:gd name="T81" fmla="*/ 1412 h 3267"/>
                <a:gd name="T82" fmla="*/ 169 w 2357"/>
                <a:gd name="T83" fmla="*/ 1217 h 3267"/>
                <a:gd name="T84" fmla="*/ 263 w 2357"/>
                <a:gd name="T85" fmla="*/ 1030 h 3267"/>
                <a:gd name="T86" fmla="*/ 376 w 2357"/>
                <a:gd name="T87" fmla="*/ 853 h 3267"/>
                <a:gd name="T88" fmla="*/ 504 w 2357"/>
                <a:gd name="T89" fmla="*/ 691 h 3267"/>
                <a:gd name="T90" fmla="*/ 648 w 2357"/>
                <a:gd name="T91" fmla="*/ 543 h 3267"/>
                <a:gd name="T92" fmla="*/ 804 w 2357"/>
                <a:gd name="T93" fmla="*/ 412 h 3267"/>
                <a:gd name="T94" fmla="*/ 973 w 2357"/>
                <a:gd name="T95" fmla="*/ 297 h 3267"/>
                <a:gd name="T96" fmla="*/ 1152 w 2357"/>
                <a:gd name="T97" fmla="*/ 199 h 3267"/>
                <a:gd name="T98" fmla="*/ 1341 w 2357"/>
                <a:gd name="T99" fmla="*/ 121 h 3267"/>
                <a:gd name="T100" fmla="*/ 1537 w 2357"/>
                <a:gd name="T101" fmla="*/ 61 h 3267"/>
                <a:gd name="T102" fmla="*/ 1740 w 2357"/>
                <a:gd name="T103" fmla="*/ 21 h 3267"/>
                <a:gd name="T104" fmla="*/ 1947 w 2357"/>
                <a:gd name="T105" fmla="*/ 2 h 3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57" h="3267">
                  <a:moveTo>
                    <a:pt x="2088" y="1"/>
                  </a:moveTo>
                  <a:lnTo>
                    <a:pt x="2105" y="9"/>
                  </a:lnTo>
                  <a:lnTo>
                    <a:pt x="2123" y="17"/>
                  </a:lnTo>
                  <a:lnTo>
                    <a:pt x="2141" y="25"/>
                  </a:lnTo>
                  <a:lnTo>
                    <a:pt x="2158" y="34"/>
                  </a:lnTo>
                  <a:lnTo>
                    <a:pt x="2174" y="42"/>
                  </a:lnTo>
                  <a:lnTo>
                    <a:pt x="2192" y="51"/>
                  </a:lnTo>
                  <a:lnTo>
                    <a:pt x="2208" y="60"/>
                  </a:lnTo>
                  <a:lnTo>
                    <a:pt x="2226" y="69"/>
                  </a:lnTo>
                  <a:lnTo>
                    <a:pt x="2242" y="79"/>
                  </a:lnTo>
                  <a:lnTo>
                    <a:pt x="2258" y="88"/>
                  </a:lnTo>
                  <a:lnTo>
                    <a:pt x="2275" y="98"/>
                  </a:lnTo>
                  <a:lnTo>
                    <a:pt x="2291" y="107"/>
                  </a:lnTo>
                  <a:lnTo>
                    <a:pt x="2307" y="117"/>
                  </a:lnTo>
                  <a:lnTo>
                    <a:pt x="2324" y="127"/>
                  </a:lnTo>
                  <a:lnTo>
                    <a:pt x="2340" y="137"/>
                  </a:lnTo>
                  <a:lnTo>
                    <a:pt x="2356" y="148"/>
                  </a:lnTo>
                  <a:lnTo>
                    <a:pt x="2280" y="137"/>
                  </a:lnTo>
                  <a:lnTo>
                    <a:pt x="2206" y="128"/>
                  </a:lnTo>
                  <a:lnTo>
                    <a:pt x="2131" y="123"/>
                  </a:lnTo>
                  <a:lnTo>
                    <a:pt x="2057" y="121"/>
                  </a:lnTo>
                  <a:lnTo>
                    <a:pt x="1982" y="121"/>
                  </a:lnTo>
                  <a:lnTo>
                    <a:pt x="1909" y="125"/>
                  </a:lnTo>
                  <a:lnTo>
                    <a:pt x="1836" y="130"/>
                  </a:lnTo>
                  <a:lnTo>
                    <a:pt x="1763" y="140"/>
                  </a:lnTo>
                  <a:lnTo>
                    <a:pt x="1691" y="151"/>
                  </a:lnTo>
                  <a:lnTo>
                    <a:pt x="1620" y="165"/>
                  </a:lnTo>
                  <a:lnTo>
                    <a:pt x="1549" y="182"/>
                  </a:lnTo>
                  <a:lnTo>
                    <a:pt x="1480" y="201"/>
                  </a:lnTo>
                  <a:lnTo>
                    <a:pt x="1411" y="224"/>
                  </a:lnTo>
                  <a:lnTo>
                    <a:pt x="1343" y="248"/>
                  </a:lnTo>
                  <a:lnTo>
                    <a:pt x="1276" y="275"/>
                  </a:lnTo>
                  <a:lnTo>
                    <a:pt x="1211" y="305"/>
                  </a:lnTo>
                  <a:lnTo>
                    <a:pt x="1146" y="336"/>
                  </a:lnTo>
                  <a:lnTo>
                    <a:pt x="1083" y="371"/>
                  </a:lnTo>
                  <a:lnTo>
                    <a:pt x="1021" y="408"/>
                  </a:lnTo>
                  <a:lnTo>
                    <a:pt x="961" y="447"/>
                  </a:lnTo>
                  <a:lnTo>
                    <a:pt x="901" y="488"/>
                  </a:lnTo>
                  <a:lnTo>
                    <a:pt x="844" y="532"/>
                  </a:lnTo>
                  <a:lnTo>
                    <a:pt x="788" y="578"/>
                  </a:lnTo>
                  <a:lnTo>
                    <a:pt x="734" y="626"/>
                  </a:lnTo>
                  <a:lnTo>
                    <a:pt x="682" y="676"/>
                  </a:lnTo>
                  <a:lnTo>
                    <a:pt x="631" y="728"/>
                  </a:lnTo>
                  <a:lnTo>
                    <a:pt x="582" y="783"/>
                  </a:lnTo>
                  <a:lnTo>
                    <a:pt x="535" y="839"/>
                  </a:lnTo>
                  <a:lnTo>
                    <a:pt x="491" y="898"/>
                  </a:lnTo>
                  <a:lnTo>
                    <a:pt x="448" y="958"/>
                  </a:lnTo>
                  <a:lnTo>
                    <a:pt x="407" y="1021"/>
                  </a:lnTo>
                  <a:lnTo>
                    <a:pt x="369" y="1085"/>
                  </a:lnTo>
                  <a:lnTo>
                    <a:pt x="333" y="1151"/>
                  </a:lnTo>
                  <a:lnTo>
                    <a:pt x="300" y="1217"/>
                  </a:lnTo>
                  <a:lnTo>
                    <a:pt x="270" y="1285"/>
                  </a:lnTo>
                  <a:lnTo>
                    <a:pt x="242" y="1354"/>
                  </a:lnTo>
                  <a:lnTo>
                    <a:pt x="218" y="1423"/>
                  </a:lnTo>
                  <a:lnTo>
                    <a:pt x="196" y="1492"/>
                  </a:lnTo>
                  <a:lnTo>
                    <a:pt x="177" y="1562"/>
                  </a:lnTo>
                  <a:lnTo>
                    <a:pt x="161" y="1633"/>
                  </a:lnTo>
                  <a:lnTo>
                    <a:pt x="147" y="1705"/>
                  </a:lnTo>
                  <a:lnTo>
                    <a:pt x="136" y="1776"/>
                  </a:lnTo>
                  <a:lnTo>
                    <a:pt x="128" y="1848"/>
                  </a:lnTo>
                  <a:lnTo>
                    <a:pt x="122" y="1919"/>
                  </a:lnTo>
                  <a:lnTo>
                    <a:pt x="120" y="1991"/>
                  </a:lnTo>
                  <a:lnTo>
                    <a:pt x="120" y="2063"/>
                  </a:lnTo>
                  <a:lnTo>
                    <a:pt x="122" y="2135"/>
                  </a:lnTo>
                  <a:lnTo>
                    <a:pt x="128" y="2207"/>
                  </a:lnTo>
                  <a:lnTo>
                    <a:pt x="136" y="2278"/>
                  </a:lnTo>
                  <a:lnTo>
                    <a:pt x="146" y="2349"/>
                  </a:lnTo>
                  <a:lnTo>
                    <a:pt x="160" y="2419"/>
                  </a:lnTo>
                  <a:lnTo>
                    <a:pt x="176" y="2490"/>
                  </a:lnTo>
                  <a:lnTo>
                    <a:pt x="195" y="2559"/>
                  </a:lnTo>
                  <a:lnTo>
                    <a:pt x="216" y="2628"/>
                  </a:lnTo>
                  <a:lnTo>
                    <a:pt x="240" y="2697"/>
                  </a:lnTo>
                  <a:lnTo>
                    <a:pt x="266" y="2764"/>
                  </a:lnTo>
                  <a:lnTo>
                    <a:pt x="296" y="2831"/>
                  </a:lnTo>
                  <a:lnTo>
                    <a:pt x="327" y="2896"/>
                  </a:lnTo>
                  <a:lnTo>
                    <a:pt x="362" y="2961"/>
                  </a:lnTo>
                  <a:lnTo>
                    <a:pt x="399" y="3025"/>
                  </a:lnTo>
                  <a:lnTo>
                    <a:pt x="439" y="3087"/>
                  </a:lnTo>
                  <a:lnTo>
                    <a:pt x="481" y="3148"/>
                  </a:lnTo>
                  <a:lnTo>
                    <a:pt x="526" y="3208"/>
                  </a:lnTo>
                  <a:lnTo>
                    <a:pt x="573" y="3266"/>
                  </a:lnTo>
                  <a:lnTo>
                    <a:pt x="557" y="3259"/>
                  </a:lnTo>
                  <a:lnTo>
                    <a:pt x="541" y="3251"/>
                  </a:lnTo>
                  <a:lnTo>
                    <a:pt x="525" y="3244"/>
                  </a:lnTo>
                  <a:lnTo>
                    <a:pt x="509" y="3236"/>
                  </a:lnTo>
                  <a:lnTo>
                    <a:pt x="493" y="3228"/>
                  </a:lnTo>
                  <a:lnTo>
                    <a:pt x="477" y="3220"/>
                  </a:lnTo>
                  <a:lnTo>
                    <a:pt x="461" y="3211"/>
                  </a:lnTo>
                  <a:lnTo>
                    <a:pt x="446" y="3203"/>
                  </a:lnTo>
                  <a:lnTo>
                    <a:pt x="430" y="3194"/>
                  </a:lnTo>
                  <a:lnTo>
                    <a:pt x="415" y="3186"/>
                  </a:lnTo>
                  <a:lnTo>
                    <a:pt x="399" y="3176"/>
                  </a:lnTo>
                  <a:lnTo>
                    <a:pt x="384" y="3167"/>
                  </a:lnTo>
                  <a:lnTo>
                    <a:pt x="369" y="3158"/>
                  </a:lnTo>
                  <a:lnTo>
                    <a:pt x="354" y="3149"/>
                  </a:lnTo>
                  <a:lnTo>
                    <a:pt x="339" y="3140"/>
                  </a:lnTo>
                  <a:lnTo>
                    <a:pt x="324" y="3130"/>
                  </a:lnTo>
                  <a:lnTo>
                    <a:pt x="287" y="3069"/>
                  </a:lnTo>
                  <a:lnTo>
                    <a:pt x="251" y="3008"/>
                  </a:lnTo>
                  <a:lnTo>
                    <a:pt x="219" y="2946"/>
                  </a:lnTo>
                  <a:lnTo>
                    <a:pt x="189" y="2882"/>
                  </a:lnTo>
                  <a:lnTo>
                    <a:pt x="161" y="2819"/>
                  </a:lnTo>
                  <a:lnTo>
                    <a:pt x="135" y="2754"/>
                  </a:lnTo>
                  <a:lnTo>
                    <a:pt x="111" y="2689"/>
                  </a:lnTo>
                  <a:lnTo>
                    <a:pt x="90" y="2623"/>
                  </a:lnTo>
                  <a:lnTo>
                    <a:pt x="70" y="2557"/>
                  </a:lnTo>
                  <a:lnTo>
                    <a:pt x="54" y="2491"/>
                  </a:lnTo>
                  <a:lnTo>
                    <a:pt x="39" y="2424"/>
                  </a:lnTo>
                  <a:lnTo>
                    <a:pt x="27" y="2356"/>
                  </a:lnTo>
                  <a:lnTo>
                    <a:pt x="17" y="2289"/>
                  </a:lnTo>
                  <a:lnTo>
                    <a:pt x="9" y="2221"/>
                  </a:lnTo>
                  <a:lnTo>
                    <a:pt x="4" y="2153"/>
                  </a:lnTo>
                  <a:lnTo>
                    <a:pt x="1" y="2085"/>
                  </a:lnTo>
                  <a:lnTo>
                    <a:pt x="0" y="2017"/>
                  </a:lnTo>
                  <a:lnTo>
                    <a:pt x="2" y="1948"/>
                  </a:lnTo>
                  <a:lnTo>
                    <a:pt x="5" y="1881"/>
                  </a:lnTo>
                  <a:lnTo>
                    <a:pt x="12" y="1813"/>
                  </a:lnTo>
                  <a:lnTo>
                    <a:pt x="20" y="1745"/>
                  </a:lnTo>
                  <a:lnTo>
                    <a:pt x="31" y="1678"/>
                  </a:lnTo>
                  <a:lnTo>
                    <a:pt x="43" y="1611"/>
                  </a:lnTo>
                  <a:lnTo>
                    <a:pt x="59" y="1544"/>
                  </a:lnTo>
                  <a:lnTo>
                    <a:pt x="76" y="1477"/>
                  </a:lnTo>
                  <a:lnTo>
                    <a:pt x="96" y="1412"/>
                  </a:lnTo>
                  <a:lnTo>
                    <a:pt x="118" y="1346"/>
                  </a:lnTo>
                  <a:lnTo>
                    <a:pt x="142" y="1282"/>
                  </a:lnTo>
                  <a:lnTo>
                    <a:pt x="169" y="1217"/>
                  </a:lnTo>
                  <a:lnTo>
                    <a:pt x="198" y="1154"/>
                  </a:lnTo>
                  <a:lnTo>
                    <a:pt x="230" y="1091"/>
                  </a:lnTo>
                  <a:lnTo>
                    <a:pt x="263" y="1030"/>
                  </a:lnTo>
                  <a:lnTo>
                    <a:pt x="299" y="970"/>
                  </a:lnTo>
                  <a:lnTo>
                    <a:pt x="336" y="910"/>
                  </a:lnTo>
                  <a:lnTo>
                    <a:pt x="376" y="853"/>
                  </a:lnTo>
                  <a:lnTo>
                    <a:pt x="417" y="797"/>
                  </a:lnTo>
                  <a:lnTo>
                    <a:pt x="460" y="743"/>
                  </a:lnTo>
                  <a:lnTo>
                    <a:pt x="504" y="691"/>
                  </a:lnTo>
                  <a:lnTo>
                    <a:pt x="550" y="639"/>
                  </a:lnTo>
                  <a:lnTo>
                    <a:pt x="598" y="590"/>
                  </a:lnTo>
                  <a:lnTo>
                    <a:pt x="648" y="543"/>
                  </a:lnTo>
                  <a:lnTo>
                    <a:pt x="698" y="497"/>
                  </a:lnTo>
                  <a:lnTo>
                    <a:pt x="751" y="454"/>
                  </a:lnTo>
                  <a:lnTo>
                    <a:pt x="804" y="412"/>
                  </a:lnTo>
                  <a:lnTo>
                    <a:pt x="859" y="371"/>
                  </a:lnTo>
                  <a:lnTo>
                    <a:pt x="916" y="333"/>
                  </a:lnTo>
                  <a:lnTo>
                    <a:pt x="973" y="297"/>
                  </a:lnTo>
                  <a:lnTo>
                    <a:pt x="1032" y="262"/>
                  </a:lnTo>
                  <a:lnTo>
                    <a:pt x="1091" y="230"/>
                  </a:lnTo>
                  <a:lnTo>
                    <a:pt x="1152" y="199"/>
                  </a:lnTo>
                  <a:lnTo>
                    <a:pt x="1214" y="171"/>
                  </a:lnTo>
                  <a:lnTo>
                    <a:pt x="1277" y="145"/>
                  </a:lnTo>
                  <a:lnTo>
                    <a:pt x="1341" y="121"/>
                  </a:lnTo>
                  <a:lnTo>
                    <a:pt x="1405" y="99"/>
                  </a:lnTo>
                  <a:lnTo>
                    <a:pt x="1471" y="79"/>
                  </a:lnTo>
                  <a:lnTo>
                    <a:pt x="1537" y="61"/>
                  </a:lnTo>
                  <a:lnTo>
                    <a:pt x="1604" y="45"/>
                  </a:lnTo>
                  <a:lnTo>
                    <a:pt x="1671" y="32"/>
                  </a:lnTo>
                  <a:lnTo>
                    <a:pt x="1740" y="21"/>
                  </a:lnTo>
                  <a:lnTo>
                    <a:pt x="1809" y="12"/>
                  </a:lnTo>
                  <a:lnTo>
                    <a:pt x="1878" y="6"/>
                  </a:lnTo>
                  <a:lnTo>
                    <a:pt x="1947" y="2"/>
                  </a:lnTo>
                  <a:lnTo>
                    <a:pt x="2017" y="0"/>
                  </a:lnTo>
                  <a:lnTo>
                    <a:pt x="2088" y="1"/>
                  </a:lnTo>
                </a:path>
              </a:pathLst>
            </a:custGeom>
            <a:solidFill>
              <a:srgbClr val="53C27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Freeform 8"/>
            <p:cNvSpPr>
              <a:spLocks/>
            </p:cNvSpPr>
            <p:nvPr/>
          </p:nvSpPr>
          <p:spPr bwMode="auto">
            <a:xfrm>
              <a:off x="1656" y="648"/>
              <a:ext cx="2464" cy="3239"/>
            </a:xfrm>
            <a:custGeom>
              <a:avLst/>
              <a:gdLst>
                <a:gd name="T0" fmla="*/ 2266 w 2464"/>
                <a:gd name="T1" fmla="*/ 47 h 3239"/>
                <a:gd name="T2" fmla="*/ 2310 w 2464"/>
                <a:gd name="T3" fmla="*/ 78 h 3239"/>
                <a:gd name="T4" fmla="*/ 2353 w 2464"/>
                <a:gd name="T5" fmla="*/ 111 h 3239"/>
                <a:gd name="T6" fmla="*/ 2396 w 2464"/>
                <a:gd name="T7" fmla="*/ 146 h 3239"/>
                <a:gd name="T8" fmla="*/ 2436 w 2464"/>
                <a:gd name="T9" fmla="*/ 181 h 3239"/>
                <a:gd name="T10" fmla="*/ 2387 w 2464"/>
                <a:gd name="T11" fmla="*/ 182 h 3239"/>
                <a:gd name="T12" fmla="*/ 2156 w 2464"/>
                <a:gd name="T13" fmla="*/ 135 h 3239"/>
                <a:gd name="T14" fmla="*/ 1925 w 2464"/>
                <a:gd name="T15" fmla="*/ 119 h 3239"/>
                <a:gd name="T16" fmla="*/ 1697 w 2464"/>
                <a:gd name="T17" fmla="*/ 131 h 3239"/>
                <a:gd name="T18" fmla="*/ 1475 w 2464"/>
                <a:gd name="T19" fmla="*/ 172 h 3239"/>
                <a:gd name="T20" fmla="*/ 1261 w 2464"/>
                <a:gd name="T21" fmla="*/ 240 h 3239"/>
                <a:gd name="T22" fmla="*/ 1057 w 2464"/>
                <a:gd name="T23" fmla="*/ 334 h 3239"/>
                <a:gd name="T24" fmla="*/ 866 w 2464"/>
                <a:gd name="T25" fmla="*/ 453 h 3239"/>
                <a:gd name="T26" fmla="*/ 690 w 2464"/>
                <a:gd name="T27" fmla="*/ 596 h 3239"/>
                <a:gd name="T28" fmla="*/ 533 w 2464"/>
                <a:gd name="T29" fmla="*/ 762 h 3239"/>
                <a:gd name="T30" fmla="*/ 396 w 2464"/>
                <a:gd name="T31" fmla="*/ 950 h 3239"/>
                <a:gd name="T32" fmla="*/ 283 w 2464"/>
                <a:gd name="T33" fmla="*/ 1157 h 3239"/>
                <a:gd name="T34" fmla="*/ 200 w 2464"/>
                <a:gd name="T35" fmla="*/ 1372 h 3239"/>
                <a:gd name="T36" fmla="*/ 146 w 2464"/>
                <a:gd name="T37" fmla="*/ 1594 h 3239"/>
                <a:gd name="T38" fmla="*/ 120 w 2464"/>
                <a:gd name="T39" fmla="*/ 1818 h 3239"/>
                <a:gd name="T40" fmla="*/ 123 w 2464"/>
                <a:gd name="T41" fmla="*/ 2043 h 3239"/>
                <a:gd name="T42" fmla="*/ 154 w 2464"/>
                <a:gd name="T43" fmla="*/ 2264 h 3239"/>
                <a:gd name="T44" fmla="*/ 212 w 2464"/>
                <a:gd name="T45" fmla="*/ 2480 h 3239"/>
                <a:gd name="T46" fmla="*/ 297 w 2464"/>
                <a:gd name="T47" fmla="*/ 2689 h 3239"/>
                <a:gd name="T48" fmla="*/ 408 w 2464"/>
                <a:gd name="T49" fmla="*/ 2886 h 3239"/>
                <a:gd name="T50" fmla="*/ 546 w 2464"/>
                <a:gd name="T51" fmla="*/ 3070 h 3239"/>
                <a:gd name="T52" fmla="*/ 709 w 2464"/>
                <a:gd name="T53" fmla="*/ 3238 h 3239"/>
                <a:gd name="T54" fmla="*/ 659 w 2464"/>
                <a:gd name="T55" fmla="*/ 3223 h 3239"/>
                <a:gd name="T56" fmla="*/ 611 w 2464"/>
                <a:gd name="T57" fmla="*/ 3207 h 3239"/>
                <a:gd name="T58" fmla="*/ 563 w 2464"/>
                <a:gd name="T59" fmla="*/ 3190 h 3239"/>
                <a:gd name="T60" fmla="*/ 516 w 2464"/>
                <a:gd name="T61" fmla="*/ 3172 h 3239"/>
                <a:gd name="T62" fmla="*/ 469 w 2464"/>
                <a:gd name="T63" fmla="*/ 3152 h 3239"/>
                <a:gd name="T64" fmla="*/ 361 w 2464"/>
                <a:gd name="T65" fmla="*/ 3027 h 3239"/>
                <a:gd name="T66" fmla="*/ 242 w 2464"/>
                <a:gd name="T67" fmla="*/ 2840 h 3239"/>
                <a:gd name="T68" fmla="*/ 146 w 2464"/>
                <a:gd name="T69" fmla="*/ 2643 h 3239"/>
                <a:gd name="T70" fmla="*/ 75 w 2464"/>
                <a:gd name="T71" fmla="*/ 2438 h 3239"/>
                <a:gd name="T72" fmla="*/ 26 w 2464"/>
                <a:gd name="T73" fmla="*/ 2228 h 3239"/>
                <a:gd name="T74" fmla="*/ 2 w 2464"/>
                <a:gd name="T75" fmla="*/ 2014 h 3239"/>
                <a:gd name="T76" fmla="*/ 2 w 2464"/>
                <a:gd name="T77" fmla="*/ 1798 h 3239"/>
                <a:gd name="T78" fmla="*/ 27 w 2464"/>
                <a:gd name="T79" fmla="*/ 1584 h 3239"/>
                <a:gd name="T80" fmla="*/ 76 w 2464"/>
                <a:gd name="T81" fmla="*/ 1371 h 3239"/>
                <a:gd name="T82" fmla="*/ 150 w 2464"/>
                <a:gd name="T83" fmla="*/ 1164 h 3239"/>
                <a:gd name="T84" fmla="*/ 249 w 2464"/>
                <a:gd name="T85" fmla="*/ 964 h 3239"/>
                <a:gd name="T86" fmla="*/ 371 w 2464"/>
                <a:gd name="T87" fmla="*/ 777 h 3239"/>
                <a:gd name="T88" fmla="*/ 511 w 2464"/>
                <a:gd name="T89" fmla="*/ 607 h 3239"/>
                <a:gd name="T90" fmla="*/ 668 w 2464"/>
                <a:gd name="T91" fmla="*/ 457 h 3239"/>
                <a:gd name="T92" fmla="*/ 841 w 2464"/>
                <a:gd name="T93" fmla="*/ 326 h 3239"/>
                <a:gd name="T94" fmla="*/ 1026 w 2464"/>
                <a:gd name="T95" fmla="*/ 215 h 3239"/>
                <a:gd name="T96" fmla="*/ 1223 w 2464"/>
                <a:gd name="T97" fmla="*/ 127 h 3239"/>
                <a:gd name="T98" fmla="*/ 1429 w 2464"/>
                <a:gd name="T99" fmla="*/ 61 h 3239"/>
                <a:gd name="T100" fmla="*/ 1643 w 2464"/>
                <a:gd name="T101" fmla="*/ 19 h 3239"/>
                <a:gd name="T102" fmla="*/ 1862 w 2464"/>
                <a:gd name="T103" fmla="*/ 0 h 3239"/>
                <a:gd name="T104" fmla="*/ 2086 w 2464"/>
                <a:gd name="T105" fmla="*/ 7 h 32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4" h="3239">
                  <a:moveTo>
                    <a:pt x="2236" y="27"/>
                  </a:moveTo>
                  <a:lnTo>
                    <a:pt x="2251" y="37"/>
                  </a:lnTo>
                  <a:lnTo>
                    <a:pt x="2266" y="47"/>
                  </a:lnTo>
                  <a:lnTo>
                    <a:pt x="2280" y="57"/>
                  </a:lnTo>
                  <a:lnTo>
                    <a:pt x="2295" y="68"/>
                  </a:lnTo>
                  <a:lnTo>
                    <a:pt x="2310" y="78"/>
                  </a:lnTo>
                  <a:lnTo>
                    <a:pt x="2324" y="89"/>
                  </a:lnTo>
                  <a:lnTo>
                    <a:pt x="2339" y="100"/>
                  </a:lnTo>
                  <a:lnTo>
                    <a:pt x="2353" y="111"/>
                  </a:lnTo>
                  <a:lnTo>
                    <a:pt x="2367" y="123"/>
                  </a:lnTo>
                  <a:lnTo>
                    <a:pt x="2382" y="134"/>
                  </a:lnTo>
                  <a:lnTo>
                    <a:pt x="2396" y="146"/>
                  </a:lnTo>
                  <a:lnTo>
                    <a:pt x="2409" y="157"/>
                  </a:lnTo>
                  <a:lnTo>
                    <a:pt x="2423" y="169"/>
                  </a:lnTo>
                  <a:lnTo>
                    <a:pt x="2436" y="181"/>
                  </a:lnTo>
                  <a:lnTo>
                    <a:pt x="2450" y="193"/>
                  </a:lnTo>
                  <a:lnTo>
                    <a:pt x="2463" y="205"/>
                  </a:lnTo>
                  <a:lnTo>
                    <a:pt x="2387" y="182"/>
                  </a:lnTo>
                  <a:lnTo>
                    <a:pt x="2310" y="163"/>
                  </a:lnTo>
                  <a:lnTo>
                    <a:pt x="2233" y="148"/>
                  </a:lnTo>
                  <a:lnTo>
                    <a:pt x="2156" y="135"/>
                  </a:lnTo>
                  <a:lnTo>
                    <a:pt x="2079" y="127"/>
                  </a:lnTo>
                  <a:lnTo>
                    <a:pt x="2002" y="121"/>
                  </a:lnTo>
                  <a:lnTo>
                    <a:pt x="1925" y="119"/>
                  </a:lnTo>
                  <a:lnTo>
                    <a:pt x="1849" y="120"/>
                  </a:lnTo>
                  <a:lnTo>
                    <a:pt x="1773" y="124"/>
                  </a:lnTo>
                  <a:lnTo>
                    <a:pt x="1697" y="131"/>
                  </a:lnTo>
                  <a:lnTo>
                    <a:pt x="1623" y="142"/>
                  </a:lnTo>
                  <a:lnTo>
                    <a:pt x="1548" y="155"/>
                  </a:lnTo>
                  <a:lnTo>
                    <a:pt x="1475" y="172"/>
                  </a:lnTo>
                  <a:lnTo>
                    <a:pt x="1402" y="192"/>
                  </a:lnTo>
                  <a:lnTo>
                    <a:pt x="1331" y="214"/>
                  </a:lnTo>
                  <a:lnTo>
                    <a:pt x="1261" y="240"/>
                  </a:lnTo>
                  <a:lnTo>
                    <a:pt x="1191" y="268"/>
                  </a:lnTo>
                  <a:lnTo>
                    <a:pt x="1123" y="300"/>
                  </a:lnTo>
                  <a:lnTo>
                    <a:pt x="1057" y="334"/>
                  </a:lnTo>
                  <a:lnTo>
                    <a:pt x="992" y="371"/>
                  </a:lnTo>
                  <a:lnTo>
                    <a:pt x="928" y="410"/>
                  </a:lnTo>
                  <a:lnTo>
                    <a:pt x="866" y="453"/>
                  </a:lnTo>
                  <a:lnTo>
                    <a:pt x="805" y="498"/>
                  </a:lnTo>
                  <a:lnTo>
                    <a:pt x="747" y="545"/>
                  </a:lnTo>
                  <a:lnTo>
                    <a:pt x="690" y="596"/>
                  </a:lnTo>
                  <a:lnTo>
                    <a:pt x="636" y="649"/>
                  </a:lnTo>
                  <a:lnTo>
                    <a:pt x="583" y="704"/>
                  </a:lnTo>
                  <a:lnTo>
                    <a:pt x="533" y="762"/>
                  </a:lnTo>
                  <a:lnTo>
                    <a:pt x="485" y="823"/>
                  </a:lnTo>
                  <a:lnTo>
                    <a:pt x="439" y="885"/>
                  </a:lnTo>
                  <a:lnTo>
                    <a:pt x="396" y="950"/>
                  </a:lnTo>
                  <a:lnTo>
                    <a:pt x="355" y="1018"/>
                  </a:lnTo>
                  <a:lnTo>
                    <a:pt x="318" y="1087"/>
                  </a:lnTo>
                  <a:lnTo>
                    <a:pt x="283" y="1157"/>
                  </a:lnTo>
                  <a:lnTo>
                    <a:pt x="252" y="1228"/>
                  </a:lnTo>
                  <a:lnTo>
                    <a:pt x="225" y="1300"/>
                  </a:lnTo>
                  <a:lnTo>
                    <a:pt x="200" y="1372"/>
                  </a:lnTo>
                  <a:lnTo>
                    <a:pt x="179" y="1446"/>
                  </a:lnTo>
                  <a:lnTo>
                    <a:pt x="161" y="1520"/>
                  </a:lnTo>
                  <a:lnTo>
                    <a:pt x="146" y="1594"/>
                  </a:lnTo>
                  <a:lnTo>
                    <a:pt x="134" y="1669"/>
                  </a:lnTo>
                  <a:lnTo>
                    <a:pt x="126" y="1743"/>
                  </a:lnTo>
                  <a:lnTo>
                    <a:pt x="120" y="1818"/>
                  </a:lnTo>
                  <a:lnTo>
                    <a:pt x="118" y="1893"/>
                  </a:lnTo>
                  <a:lnTo>
                    <a:pt x="119" y="1968"/>
                  </a:lnTo>
                  <a:lnTo>
                    <a:pt x="123" y="2043"/>
                  </a:lnTo>
                  <a:lnTo>
                    <a:pt x="130" y="2117"/>
                  </a:lnTo>
                  <a:lnTo>
                    <a:pt x="141" y="2190"/>
                  </a:lnTo>
                  <a:lnTo>
                    <a:pt x="154" y="2264"/>
                  </a:lnTo>
                  <a:lnTo>
                    <a:pt x="170" y="2337"/>
                  </a:lnTo>
                  <a:lnTo>
                    <a:pt x="190" y="2409"/>
                  </a:lnTo>
                  <a:lnTo>
                    <a:pt x="212" y="2480"/>
                  </a:lnTo>
                  <a:lnTo>
                    <a:pt x="237" y="2551"/>
                  </a:lnTo>
                  <a:lnTo>
                    <a:pt x="265" y="2621"/>
                  </a:lnTo>
                  <a:lnTo>
                    <a:pt x="297" y="2689"/>
                  </a:lnTo>
                  <a:lnTo>
                    <a:pt x="331" y="2756"/>
                  </a:lnTo>
                  <a:lnTo>
                    <a:pt x="368" y="2822"/>
                  </a:lnTo>
                  <a:lnTo>
                    <a:pt x="408" y="2886"/>
                  </a:lnTo>
                  <a:lnTo>
                    <a:pt x="451" y="2949"/>
                  </a:lnTo>
                  <a:lnTo>
                    <a:pt x="497" y="3011"/>
                  </a:lnTo>
                  <a:lnTo>
                    <a:pt x="546" y="3070"/>
                  </a:lnTo>
                  <a:lnTo>
                    <a:pt x="597" y="3128"/>
                  </a:lnTo>
                  <a:lnTo>
                    <a:pt x="652" y="3184"/>
                  </a:lnTo>
                  <a:lnTo>
                    <a:pt x="709" y="3238"/>
                  </a:lnTo>
                  <a:lnTo>
                    <a:pt x="692" y="3233"/>
                  </a:lnTo>
                  <a:lnTo>
                    <a:pt x="676" y="3228"/>
                  </a:lnTo>
                  <a:lnTo>
                    <a:pt x="659" y="3223"/>
                  </a:lnTo>
                  <a:lnTo>
                    <a:pt x="643" y="3218"/>
                  </a:lnTo>
                  <a:lnTo>
                    <a:pt x="627" y="3212"/>
                  </a:lnTo>
                  <a:lnTo>
                    <a:pt x="611" y="3207"/>
                  </a:lnTo>
                  <a:lnTo>
                    <a:pt x="595" y="3201"/>
                  </a:lnTo>
                  <a:lnTo>
                    <a:pt x="579" y="3196"/>
                  </a:lnTo>
                  <a:lnTo>
                    <a:pt x="563" y="3190"/>
                  </a:lnTo>
                  <a:lnTo>
                    <a:pt x="547" y="3184"/>
                  </a:lnTo>
                  <a:lnTo>
                    <a:pt x="532" y="3178"/>
                  </a:lnTo>
                  <a:lnTo>
                    <a:pt x="516" y="3172"/>
                  </a:lnTo>
                  <a:lnTo>
                    <a:pt x="500" y="3165"/>
                  </a:lnTo>
                  <a:lnTo>
                    <a:pt x="485" y="3159"/>
                  </a:lnTo>
                  <a:lnTo>
                    <a:pt x="469" y="3152"/>
                  </a:lnTo>
                  <a:lnTo>
                    <a:pt x="453" y="3145"/>
                  </a:lnTo>
                  <a:lnTo>
                    <a:pt x="406" y="3087"/>
                  </a:lnTo>
                  <a:lnTo>
                    <a:pt x="361" y="3027"/>
                  </a:lnTo>
                  <a:lnTo>
                    <a:pt x="319" y="2966"/>
                  </a:lnTo>
                  <a:lnTo>
                    <a:pt x="279" y="2904"/>
                  </a:lnTo>
                  <a:lnTo>
                    <a:pt x="242" y="2840"/>
                  </a:lnTo>
                  <a:lnTo>
                    <a:pt x="207" y="2775"/>
                  </a:lnTo>
                  <a:lnTo>
                    <a:pt x="176" y="2710"/>
                  </a:lnTo>
                  <a:lnTo>
                    <a:pt x="146" y="2643"/>
                  </a:lnTo>
                  <a:lnTo>
                    <a:pt x="120" y="2576"/>
                  </a:lnTo>
                  <a:lnTo>
                    <a:pt x="96" y="2507"/>
                  </a:lnTo>
                  <a:lnTo>
                    <a:pt x="75" y="2438"/>
                  </a:lnTo>
                  <a:lnTo>
                    <a:pt x="56" y="2369"/>
                  </a:lnTo>
                  <a:lnTo>
                    <a:pt x="40" y="2298"/>
                  </a:lnTo>
                  <a:lnTo>
                    <a:pt x="26" y="2228"/>
                  </a:lnTo>
                  <a:lnTo>
                    <a:pt x="16" y="2157"/>
                  </a:lnTo>
                  <a:lnTo>
                    <a:pt x="8" y="2086"/>
                  </a:lnTo>
                  <a:lnTo>
                    <a:pt x="2" y="2014"/>
                  </a:lnTo>
                  <a:lnTo>
                    <a:pt x="0" y="1942"/>
                  </a:lnTo>
                  <a:lnTo>
                    <a:pt x="0" y="1870"/>
                  </a:lnTo>
                  <a:lnTo>
                    <a:pt x="2" y="1798"/>
                  </a:lnTo>
                  <a:lnTo>
                    <a:pt x="8" y="1727"/>
                  </a:lnTo>
                  <a:lnTo>
                    <a:pt x="16" y="1655"/>
                  </a:lnTo>
                  <a:lnTo>
                    <a:pt x="27" y="1584"/>
                  </a:lnTo>
                  <a:lnTo>
                    <a:pt x="41" y="1512"/>
                  </a:lnTo>
                  <a:lnTo>
                    <a:pt x="57" y="1441"/>
                  </a:lnTo>
                  <a:lnTo>
                    <a:pt x="76" y="1371"/>
                  </a:lnTo>
                  <a:lnTo>
                    <a:pt x="98" y="1302"/>
                  </a:lnTo>
                  <a:lnTo>
                    <a:pt x="122" y="1233"/>
                  </a:lnTo>
                  <a:lnTo>
                    <a:pt x="150" y="1164"/>
                  </a:lnTo>
                  <a:lnTo>
                    <a:pt x="180" y="1096"/>
                  </a:lnTo>
                  <a:lnTo>
                    <a:pt x="213" y="1030"/>
                  </a:lnTo>
                  <a:lnTo>
                    <a:pt x="249" y="964"/>
                  </a:lnTo>
                  <a:lnTo>
                    <a:pt x="287" y="900"/>
                  </a:lnTo>
                  <a:lnTo>
                    <a:pt x="328" y="837"/>
                  </a:lnTo>
                  <a:lnTo>
                    <a:pt x="371" y="777"/>
                  </a:lnTo>
                  <a:lnTo>
                    <a:pt x="415" y="718"/>
                  </a:lnTo>
                  <a:lnTo>
                    <a:pt x="462" y="662"/>
                  </a:lnTo>
                  <a:lnTo>
                    <a:pt x="511" y="607"/>
                  </a:lnTo>
                  <a:lnTo>
                    <a:pt x="562" y="555"/>
                  </a:lnTo>
                  <a:lnTo>
                    <a:pt x="614" y="505"/>
                  </a:lnTo>
                  <a:lnTo>
                    <a:pt x="668" y="457"/>
                  </a:lnTo>
                  <a:lnTo>
                    <a:pt x="724" y="411"/>
                  </a:lnTo>
                  <a:lnTo>
                    <a:pt x="781" y="367"/>
                  </a:lnTo>
                  <a:lnTo>
                    <a:pt x="841" y="326"/>
                  </a:lnTo>
                  <a:lnTo>
                    <a:pt x="901" y="287"/>
                  </a:lnTo>
                  <a:lnTo>
                    <a:pt x="963" y="250"/>
                  </a:lnTo>
                  <a:lnTo>
                    <a:pt x="1026" y="215"/>
                  </a:lnTo>
                  <a:lnTo>
                    <a:pt x="1091" y="184"/>
                  </a:lnTo>
                  <a:lnTo>
                    <a:pt x="1156" y="154"/>
                  </a:lnTo>
                  <a:lnTo>
                    <a:pt x="1223" y="127"/>
                  </a:lnTo>
                  <a:lnTo>
                    <a:pt x="1291" y="103"/>
                  </a:lnTo>
                  <a:lnTo>
                    <a:pt x="1360" y="80"/>
                  </a:lnTo>
                  <a:lnTo>
                    <a:pt x="1429" y="61"/>
                  </a:lnTo>
                  <a:lnTo>
                    <a:pt x="1500" y="44"/>
                  </a:lnTo>
                  <a:lnTo>
                    <a:pt x="1571" y="30"/>
                  </a:lnTo>
                  <a:lnTo>
                    <a:pt x="1643" y="19"/>
                  </a:lnTo>
                  <a:lnTo>
                    <a:pt x="1716" y="9"/>
                  </a:lnTo>
                  <a:lnTo>
                    <a:pt x="1789" y="4"/>
                  </a:lnTo>
                  <a:lnTo>
                    <a:pt x="1862" y="0"/>
                  </a:lnTo>
                  <a:lnTo>
                    <a:pt x="1937" y="0"/>
                  </a:lnTo>
                  <a:lnTo>
                    <a:pt x="2011" y="2"/>
                  </a:lnTo>
                  <a:lnTo>
                    <a:pt x="2086" y="7"/>
                  </a:lnTo>
                  <a:lnTo>
                    <a:pt x="2160" y="16"/>
                  </a:lnTo>
                  <a:lnTo>
                    <a:pt x="2236" y="27"/>
                  </a:lnTo>
                </a:path>
              </a:pathLst>
            </a:custGeom>
            <a:solidFill>
              <a:srgbClr val="5AC67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Freeform 9"/>
            <p:cNvSpPr>
              <a:spLocks/>
            </p:cNvSpPr>
            <p:nvPr/>
          </p:nvSpPr>
          <p:spPr bwMode="auto">
            <a:xfrm>
              <a:off x="1774" y="767"/>
              <a:ext cx="2542" cy="3174"/>
            </a:xfrm>
            <a:custGeom>
              <a:avLst/>
              <a:gdLst>
                <a:gd name="T0" fmla="*/ 2372 w 2542"/>
                <a:gd name="T1" fmla="*/ 111 h 3174"/>
                <a:gd name="T2" fmla="*/ 2410 w 2542"/>
                <a:gd name="T3" fmla="*/ 149 h 3174"/>
                <a:gd name="T4" fmla="*/ 2448 w 2542"/>
                <a:gd name="T5" fmla="*/ 187 h 3174"/>
                <a:gd name="T6" fmla="*/ 2483 w 2542"/>
                <a:gd name="T7" fmla="*/ 227 h 3174"/>
                <a:gd name="T8" fmla="*/ 2518 w 2542"/>
                <a:gd name="T9" fmla="*/ 268 h 3174"/>
                <a:gd name="T10" fmla="*/ 2466 w 2542"/>
                <a:gd name="T11" fmla="*/ 261 h 3174"/>
                <a:gd name="T12" fmla="*/ 2236 w 2542"/>
                <a:gd name="T13" fmla="*/ 180 h 3174"/>
                <a:gd name="T14" fmla="*/ 2001 w 2542"/>
                <a:gd name="T15" fmla="*/ 132 h 3174"/>
                <a:gd name="T16" fmla="*/ 1767 w 2542"/>
                <a:gd name="T17" fmla="*/ 120 h 3174"/>
                <a:gd name="T18" fmla="*/ 1535 w 2542"/>
                <a:gd name="T19" fmla="*/ 139 h 3174"/>
                <a:gd name="T20" fmla="*/ 1310 w 2542"/>
                <a:gd name="T21" fmla="*/ 190 h 3174"/>
                <a:gd name="T22" fmla="*/ 1093 w 2542"/>
                <a:gd name="T23" fmla="*/ 271 h 3174"/>
                <a:gd name="T24" fmla="*/ 889 w 2542"/>
                <a:gd name="T25" fmla="*/ 382 h 3174"/>
                <a:gd name="T26" fmla="*/ 702 w 2542"/>
                <a:gd name="T27" fmla="*/ 521 h 3174"/>
                <a:gd name="T28" fmla="*/ 534 w 2542"/>
                <a:gd name="T29" fmla="*/ 688 h 3174"/>
                <a:gd name="T30" fmla="*/ 388 w 2542"/>
                <a:gd name="T31" fmla="*/ 881 h 3174"/>
                <a:gd name="T32" fmla="*/ 271 w 2542"/>
                <a:gd name="T33" fmla="*/ 1096 h 3174"/>
                <a:gd name="T34" fmla="*/ 187 w 2542"/>
                <a:gd name="T35" fmla="*/ 1321 h 3174"/>
                <a:gd name="T36" fmla="*/ 137 w 2542"/>
                <a:gd name="T37" fmla="*/ 1550 h 3174"/>
                <a:gd name="T38" fmla="*/ 120 w 2542"/>
                <a:gd name="T39" fmla="*/ 1783 h 3174"/>
                <a:gd name="T40" fmla="*/ 135 w 2542"/>
                <a:gd name="T41" fmla="*/ 2013 h 3174"/>
                <a:gd name="T42" fmla="*/ 181 w 2542"/>
                <a:gd name="T43" fmla="*/ 2239 h 3174"/>
                <a:gd name="T44" fmla="*/ 258 w 2542"/>
                <a:gd name="T45" fmla="*/ 2456 h 3174"/>
                <a:gd name="T46" fmla="*/ 364 w 2542"/>
                <a:gd name="T47" fmla="*/ 2661 h 3174"/>
                <a:gd name="T48" fmla="*/ 499 w 2542"/>
                <a:gd name="T49" fmla="*/ 2852 h 3174"/>
                <a:gd name="T50" fmla="*/ 663 w 2542"/>
                <a:gd name="T51" fmla="*/ 3023 h 3174"/>
                <a:gd name="T52" fmla="*/ 853 w 2542"/>
                <a:gd name="T53" fmla="*/ 3173 h 3174"/>
                <a:gd name="T54" fmla="*/ 803 w 2542"/>
                <a:gd name="T55" fmla="*/ 3165 h 3174"/>
                <a:gd name="T56" fmla="*/ 753 w 2542"/>
                <a:gd name="T57" fmla="*/ 3157 h 3174"/>
                <a:gd name="T58" fmla="*/ 704 w 2542"/>
                <a:gd name="T59" fmla="*/ 3147 h 3174"/>
                <a:gd name="T60" fmla="*/ 655 w 2542"/>
                <a:gd name="T61" fmla="*/ 3135 h 3174"/>
                <a:gd name="T62" fmla="*/ 607 w 2542"/>
                <a:gd name="T63" fmla="*/ 3123 h 3174"/>
                <a:gd name="T64" fmla="*/ 479 w 2542"/>
                <a:gd name="T65" fmla="*/ 3009 h 3174"/>
                <a:gd name="T66" fmla="*/ 333 w 2542"/>
                <a:gd name="T67" fmla="*/ 2830 h 3174"/>
                <a:gd name="T68" fmla="*/ 213 w 2542"/>
                <a:gd name="T69" fmla="*/ 2637 h 3174"/>
                <a:gd name="T70" fmla="*/ 119 w 2542"/>
                <a:gd name="T71" fmla="*/ 2432 h 3174"/>
                <a:gd name="T72" fmla="*/ 52 w 2542"/>
                <a:gd name="T73" fmla="*/ 2218 h 3174"/>
                <a:gd name="T74" fmla="*/ 12 w 2542"/>
                <a:gd name="T75" fmla="*/ 1998 h 3174"/>
                <a:gd name="T76" fmla="*/ 0 w 2542"/>
                <a:gd name="T77" fmla="*/ 1774 h 3174"/>
                <a:gd name="T78" fmla="*/ 16 w 2542"/>
                <a:gd name="T79" fmla="*/ 1550 h 3174"/>
                <a:gd name="T80" fmla="*/ 61 w 2542"/>
                <a:gd name="T81" fmla="*/ 1327 h 3174"/>
                <a:gd name="T82" fmla="*/ 134 w 2542"/>
                <a:gd name="T83" fmla="*/ 1109 h 3174"/>
                <a:gd name="T84" fmla="*/ 237 w 2542"/>
                <a:gd name="T85" fmla="*/ 899 h 3174"/>
                <a:gd name="T86" fmla="*/ 367 w 2542"/>
                <a:gd name="T87" fmla="*/ 704 h 3174"/>
                <a:gd name="T88" fmla="*/ 518 w 2542"/>
                <a:gd name="T89" fmla="*/ 530 h 3174"/>
                <a:gd name="T90" fmla="*/ 687 w 2542"/>
                <a:gd name="T91" fmla="*/ 379 h 3174"/>
                <a:gd name="T92" fmla="*/ 874 w 2542"/>
                <a:gd name="T93" fmla="*/ 252 h 3174"/>
                <a:gd name="T94" fmla="*/ 1073 w 2542"/>
                <a:gd name="T95" fmla="*/ 149 h 3174"/>
                <a:gd name="T96" fmla="*/ 1284 w 2542"/>
                <a:gd name="T97" fmla="*/ 73 h 3174"/>
                <a:gd name="T98" fmla="*/ 1505 w 2542"/>
                <a:gd name="T99" fmla="*/ 23 h 3174"/>
                <a:gd name="T100" fmla="*/ 1731 w 2542"/>
                <a:gd name="T101" fmla="*/ 1 h 3174"/>
                <a:gd name="T102" fmla="*/ 1961 w 2542"/>
                <a:gd name="T103" fmla="*/ 8 h 3174"/>
                <a:gd name="T104" fmla="*/ 2192 w 2542"/>
                <a:gd name="T105" fmla="*/ 44 h 3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42" h="3174">
                  <a:moveTo>
                    <a:pt x="2345" y="86"/>
                  </a:moveTo>
                  <a:lnTo>
                    <a:pt x="2359" y="98"/>
                  </a:lnTo>
                  <a:lnTo>
                    <a:pt x="2372" y="111"/>
                  </a:lnTo>
                  <a:lnTo>
                    <a:pt x="2384" y="123"/>
                  </a:lnTo>
                  <a:lnTo>
                    <a:pt x="2398" y="135"/>
                  </a:lnTo>
                  <a:lnTo>
                    <a:pt x="2410" y="149"/>
                  </a:lnTo>
                  <a:lnTo>
                    <a:pt x="2422" y="161"/>
                  </a:lnTo>
                  <a:lnTo>
                    <a:pt x="2435" y="174"/>
                  </a:lnTo>
                  <a:lnTo>
                    <a:pt x="2448" y="187"/>
                  </a:lnTo>
                  <a:lnTo>
                    <a:pt x="2460" y="200"/>
                  </a:lnTo>
                  <a:lnTo>
                    <a:pt x="2472" y="214"/>
                  </a:lnTo>
                  <a:lnTo>
                    <a:pt x="2483" y="227"/>
                  </a:lnTo>
                  <a:lnTo>
                    <a:pt x="2495" y="241"/>
                  </a:lnTo>
                  <a:lnTo>
                    <a:pt x="2507" y="254"/>
                  </a:lnTo>
                  <a:lnTo>
                    <a:pt x="2518" y="268"/>
                  </a:lnTo>
                  <a:lnTo>
                    <a:pt x="2530" y="282"/>
                  </a:lnTo>
                  <a:lnTo>
                    <a:pt x="2541" y="296"/>
                  </a:lnTo>
                  <a:lnTo>
                    <a:pt x="2466" y="261"/>
                  </a:lnTo>
                  <a:lnTo>
                    <a:pt x="2390" y="230"/>
                  </a:lnTo>
                  <a:lnTo>
                    <a:pt x="2313" y="203"/>
                  </a:lnTo>
                  <a:lnTo>
                    <a:pt x="2236" y="180"/>
                  </a:lnTo>
                  <a:lnTo>
                    <a:pt x="2158" y="160"/>
                  </a:lnTo>
                  <a:lnTo>
                    <a:pt x="2080" y="145"/>
                  </a:lnTo>
                  <a:lnTo>
                    <a:pt x="2001" y="132"/>
                  </a:lnTo>
                  <a:lnTo>
                    <a:pt x="1923" y="124"/>
                  </a:lnTo>
                  <a:lnTo>
                    <a:pt x="1845" y="120"/>
                  </a:lnTo>
                  <a:lnTo>
                    <a:pt x="1767" y="120"/>
                  </a:lnTo>
                  <a:lnTo>
                    <a:pt x="1689" y="123"/>
                  </a:lnTo>
                  <a:lnTo>
                    <a:pt x="1612" y="129"/>
                  </a:lnTo>
                  <a:lnTo>
                    <a:pt x="1535" y="139"/>
                  </a:lnTo>
                  <a:lnTo>
                    <a:pt x="1459" y="153"/>
                  </a:lnTo>
                  <a:lnTo>
                    <a:pt x="1384" y="169"/>
                  </a:lnTo>
                  <a:lnTo>
                    <a:pt x="1310" y="190"/>
                  </a:lnTo>
                  <a:lnTo>
                    <a:pt x="1236" y="214"/>
                  </a:lnTo>
                  <a:lnTo>
                    <a:pt x="1164" y="241"/>
                  </a:lnTo>
                  <a:lnTo>
                    <a:pt x="1093" y="271"/>
                  </a:lnTo>
                  <a:lnTo>
                    <a:pt x="1024" y="305"/>
                  </a:lnTo>
                  <a:lnTo>
                    <a:pt x="956" y="342"/>
                  </a:lnTo>
                  <a:lnTo>
                    <a:pt x="889" y="382"/>
                  </a:lnTo>
                  <a:lnTo>
                    <a:pt x="825" y="425"/>
                  </a:lnTo>
                  <a:lnTo>
                    <a:pt x="763" y="472"/>
                  </a:lnTo>
                  <a:lnTo>
                    <a:pt x="702" y="521"/>
                  </a:lnTo>
                  <a:lnTo>
                    <a:pt x="644" y="574"/>
                  </a:lnTo>
                  <a:lnTo>
                    <a:pt x="587" y="629"/>
                  </a:lnTo>
                  <a:lnTo>
                    <a:pt x="534" y="688"/>
                  </a:lnTo>
                  <a:lnTo>
                    <a:pt x="483" y="750"/>
                  </a:lnTo>
                  <a:lnTo>
                    <a:pt x="434" y="813"/>
                  </a:lnTo>
                  <a:lnTo>
                    <a:pt x="388" y="881"/>
                  </a:lnTo>
                  <a:lnTo>
                    <a:pt x="345" y="951"/>
                  </a:lnTo>
                  <a:lnTo>
                    <a:pt x="306" y="1023"/>
                  </a:lnTo>
                  <a:lnTo>
                    <a:pt x="271" y="1096"/>
                  </a:lnTo>
                  <a:lnTo>
                    <a:pt x="239" y="1170"/>
                  </a:lnTo>
                  <a:lnTo>
                    <a:pt x="211" y="1245"/>
                  </a:lnTo>
                  <a:lnTo>
                    <a:pt x="187" y="1321"/>
                  </a:lnTo>
                  <a:lnTo>
                    <a:pt x="166" y="1397"/>
                  </a:lnTo>
                  <a:lnTo>
                    <a:pt x="150" y="1473"/>
                  </a:lnTo>
                  <a:lnTo>
                    <a:pt x="137" y="1550"/>
                  </a:lnTo>
                  <a:lnTo>
                    <a:pt x="127" y="1628"/>
                  </a:lnTo>
                  <a:lnTo>
                    <a:pt x="122" y="1705"/>
                  </a:lnTo>
                  <a:lnTo>
                    <a:pt x="120" y="1783"/>
                  </a:lnTo>
                  <a:lnTo>
                    <a:pt x="121" y="1860"/>
                  </a:lnTo>
                  <a:lnTo>
                    <a:pt x="126" y="1937"/>
                  </a:lnTo>
                  <a:lnTo>
                    <a:pt x="135" y="2013"/>
                  </a:lnTo>
                  <a:lnTo>
                    <a:pt x="147" y="2089"/>
                  </a:lnTo>
                  <a:lnTo>
                    <a:pt x="162" y="2165"/>
                  </a:lnTo>
                  <a:lnTo>
                    <a:pt x="181" y="2239"/>
                  </a:lnTo>
                  <a:lnTo>
                    <a:pt x="203" y="2312"/>
                  </a:lnTo>
                  <a:lnTo>
                    <a:pt x="229" y="2385"/>
                  </a:lnTo>
                  <a:lnTo>
                    <a:pt x="258" y="2456"/>
                  </a:lnTo>
                  <a:lnTo>
                    <a:pt x="290" y="2526"/>
                  </a:lnTo>
                  <a:lnTo>
                    <a:pt x="325" y="2595"/>
                  </a:lnTo>
                  <a:lnTo>
                    <a:pt x="364" y="2661"/>
                  </a:lnTo>
                  <a:lnTo>
                    <a:pt x="406" y="2727"/>
                  </a:lnTo>
                  <a:lnTo>
                    <a:pt x="451" y="2790"/>
                  </a:lnTo>
                  <a:lnTo>
                    <a:pt x="499" y="2852"/>
                  </a:lnTo>
                  <a:lnTo>
                    <a:pt x="551" y="2911"/>
                  </a:lnTo>
                  <a:lnTo>
                    <a:pt x="605" y="2969"/>
                  </a:lnTo>
                  <a:lnTo>
                    <a:pt x="663" y="3023"/>
                  </a:lnTo>
                  <a:lnTo>
                    <a:pt x="723" y="3076"/>
                  </a:lnTo>
                  <a:lnTo>
                    <a:pt x="786" y="3126"/>
                  </a:lnTo>
                  <a:lnTo>
                    <a:pt x="853" y="3173"/>
                  </a:lnTo>
                  <a:lnTo>
                    <a:pt x="836" y="3170"/>
                  </a:lnTo>
                  <a:lnTo>
                    <a:pt x="820" y="3168"/>
                  </a:lnTo>
                  <a:lnTo>
                    <a:pt x="803" y="3165"/>
                  </a:lnTo>
                  <a:lnTo>
                    <a:pt x="786" y="3162"/>
                  </a:lnTo>
                  <a:lnTo>
                    <a:pt x="770" y="3160"/>
                  </a:lnTo>
                  <a:lnTo>
                    <a:pt x="753" y="3157"/>
                  </a:lnTo>
                  <a:lnTo>
                    <a:pt x="737" y="3154"/>
                  </a:lnTo>
                  <a:lnTo>
                    <a:pt x="720" y="3150"/>
                  </a:lnTo>
                  <a:lnTo>
                    <a:pt x="704" y="3147"/>
                  </a:lnTo>
                  <a:lnTo>
                    <a:pt x="687" y="3143"/>
                  </a:lnTo>
                  <a:lnTo>
                    <a:pt x="671" y="3139"/>
                  </a:lnTo>
                  <a:lnTo>
                    <a:pt x="655" y="3135"/>
                  </a:lnTo>
                  <a:lnTo>
                    <a:pt x="639" y="3131"/>
                  </a:lnTo>
                  <a:lnTo>
                    <a:pt x="623" y="3127"/>
                  </a:lnTo>
                  <a:lnTo>
                    <a:pt x="607" y="3123"/>
                  </a:lnTo>
                  <a:lnTo>
                    <a:pt x="591" y="3119"/>
                  </a:lnTo>
                  <a:lnTo>
                    <a:pt x="534" y="3065"/>
                  </a:lnTo>
                  <a:lnTo>
                    <a:pt x="479" y="3009"/>
                  </a:lnTo>
                  <a:lnTo>
                    <a:pt x="428" y="2951"/>
                  </a:lnTo>
                  <a:lnTo>
                    <a:pt x="379" y="2892"/>
                  </a:lnTo>
                  <a:lnTo>
                    <a:pt x="333" y="2830"/>
                  </a:lnTo>
                  <a:lnTo>
                    <a:pt x="290" y="2767"/>
                  </a:lnTo>
                  <a:lnTo>
                    <a:pt x="250" y="2703"/>
                  </a:lnTo>
                  <a:lnTo>
                    <a:pt x="213" y="2637"/>
                  </a:lnTo>
                  <a:lnTo>
                    <a:pt x="179" y="2570"/>
                  </a:lnTo>
                  <a:lnTo>
                    <a:pt x="147" y="2502"/>
                  </a:lnTo>
                  <a:lnTo>
                    <a:pt x="119" y="2432"/>
                  </a:lnTo>
                  <a:lnTo>
                    <a:pt x="94" y="2361"/>
                  </a:lnTo>
                  <a:lnTo>
                    <a:pt x="72" y="2290"/>
                  </a:lnTo>
                  <a:lnTo>
                    <a:pt x="52" y="2218"/>
                  </a:lnTo>
                  <a:lnTo>
                    <a:pt x="36" y="2145"/>
                  </a:lnTo>
                  <a:lnTo>
                    <a:pt x="23" y="2071"/>
                  </a:lnTo>
                  <a:lnTo>
                    <a:pt x="12" y="1998"/>
                  </a:lnTo>
                  <a:lnTo>
                    <a:pt x="5" y="1924"/>
                  </a:lnTo>
                  <a:lnTo>
                    <a:pt x="1" y="1849"/>
                  </a:lnTo>
                  <a:lnTo>
                    <a:pt x="0" y="1774"/>
                  </a:lnTo>
                  <a:lnTo>
                    <a:pt x="2" y="1699"/>
                  </a:lnTo>
                  <a:lnTo>
                    <a:pt x="8" y="1624"/>
                  </a:lnTo>
                  <a:lnTo>
                    <a:pt x="16" y="1550"/>
                  </a:lnTo>
                  <a:lnTo>
                    <a:pt x="28" y="1475"/>
                  </a:lnTo>
                  <a:lnTo>
                    <a:pt x="43" y="1401"/>
                  </a:lnTo>
                  <a:lnTo>
                    <a:pt x="61" y="1327"/>
                  </a:lnTo>
                  <a:lnTo>
                    <a:pt x="82" y="1253"/>
                  </a:lnTo>
                  <a:lnTo>
                    <a:pt x="107" y="1181"/>
                  </a:lnTo>
                  <a:lnTo>
                    <a:pt x="134" y="1109"/>
                  </a:lnTo>
                  <a:lnTo>
                    <a:pt x="165" y="1038"/>
                  </a:lnTo>
                  <a:lnTo>
                    <a:pt x="200" y="968"/>
                  </a:lnTo>
                  <a:lnTo>
                    <a:pt x="237" y="899"/>
                  </a:lnTo>
                  <a:lnTo>
                    <a:pt x="278" y="831"/>
                  </a:lnTo>
                  <a:lnTo>
                    <a:pt x="321" y="766"/>
                  </a:lnTo>
                  <a:lnTo>
                    <a:pt x="367" y="704"/>
                  </a:lnTo>
                  <a:lnTo>
                    <a:pt x="415" y="643"/>
                  </a:lnTo>
                  <a:lnTo>
                    <a:pt x="465" y="585"/>
                  </a:lnTo>
                  <a:lnTo>
                    <a:pt x="518" y="530"/>
                  </a:lnTo>
                  <a:lnTo>
                    <a:pt x="572" y="477"/>
                  </a:lnTo>
                  <a:lnTo>
                    <a:pt x="629" y="426"/>
                  </a:lnTo>
                  <a:lnTo>
                    <a:pt x="687" y="379"/>
                  </a:lnTo>
                  <a:lnTo>
                    <a:pt x="748" y="334"/>
                  </a:lnTo>
                  <a:lnTo>
                    <a:pt x="810" y="291"/>
                  </a:lnTo>
                  <a:lnTo>
                    <a:pt x="874" y="252"/>
                  </a:lnTo>
                  <a:lnTo>
                    <a:pt x="939" y="215"/>
                  </a:lnTo>
                  <a:lnTo>
                    <a:pt x="1005" y="181"/>
                  </a:lnTo>
                  <a:lnTo>
                    <a:pt x="1073" y="149"/>
                  </a:lnTo>
                  <a:lnTo>
                    <a:pt x="1143" y="121"/>
                  </a:lnTo>
                  <a:lnTo>
                    <a:pt x="1213" y="95"/>
                  </a:lnTo>
                  <a:lnTo>
                    <a:pt x="1284" y="73"/>
                  </a:lnTo>
                  <a:lnTo>
                    <a:pt x="1357" y="53"/>
                  </a:lnTo>
                  <a:lnTo>
                    <a:pt x="1430" y="36"/>
                  </a:lnTo>
                  <a:lnTo>
                    <a:pt x="1505" y="23"/>
                  </a:lnTo>
                  <a:lnTo>
                    <a:pt x="1579" y="12"/>
                  </a:lnTo>
                  <a:lnTo>
                    <a:pt x="1655" y="5"/>
                  </a:lnTo>
                  <a:lnTo>
                    <a:pt x="1731" y="1"/>
                  </a:lnTo>
                  <a:lnTo>
                    <a:pt x="1807" y="0"/>
                  </a:lnTo>
                  <a:lnTo>
                    <a:pt x="1884" y="2"/>
                  </a:lnTo>
                  <a:lnTo>
                    <a:pt x="1961" y="8"/>
                  </a:lnTo>
                  <a:lnTo>
                    <a:pt x="2038" y="16"/>
                  </a:lnTo>
                  <a:lnTo>
                    <a:pt x="2115" y="29"/>
                  </a:lnTo>
                  <a:lnTo>
                    <a:pt x="2192" y="44"/>
                  </a:lnTo>
                  <a:lnTo>
                    <a:pt x="2269" y="63"/>
                  </a:lnTo>
                  <a:lnTo>
                    <a:pt x="2345" y="86"/>
                  </a:lnTo>
                </a:path>
              </a:pathLst>
            </a:custGeom>
            <a:solidFill>
              <a:srgbClr val="62CA7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Freeform 10"/>
            <p:cNvSpPr>
              <a:spLocks/>
            </p:cNvSpPr>
            <p:nvPr/>
          </p:nvSpPr>
          <p:spPr bwMode="auto">
            <a:xfrm>
              <a:off x="1894" y="887"/>
              <a:ext cx="2582" cy="3069"/>
            </a:xfrm>
            <a:custGeom>
              <a:avLst/>
              <a:gdLst>
                <a:gd name="T0" fmla="*/ 2454 w 2582"/>
                <a:gd name="T1" fmla="*/ 218 h 3069"/>
                <a:gd name="T2" fmla="*/ 2495 w 2582"/>
                <a:gd name="T3" fmla="*/ 276 h 3069"/>
                <a:gd name="T4" fmla="*/ 2535 w 2582"/>
                <a:gd name="T5" fmla="*/ 336 h 3069"/>
                <a:gd name="T6" fmla="*/ 2572 w 2582"/>
                <a:gd name="T7" fmla="*/ 397 h 3069"/>
                <a:gd name="T8" fmla="*/ 2442 w 2582"/>
                <a:gd name="T9" fmla="*/ 324 h 3069"/>
                <a:gd name="T10" fmla="*/ 2246 w 2582"/>
                <a:gd name="T11" fmla="*/ 229 h 3069"/>
                <a:gd name="T12" fmla="*/ 2042 w 2582"/>
                <a:gd name="T13" fmla="*/ 163 h 3069"/>
                <a:gd name="T14" fmla="*/ 1833 w 2582"/>
                <a:gd name="T15" fmla="*/ 126 h 3069"/>
                <a:gd name="T16" fmla="*/ 1620 w 2582"/>
                <a:gd name="T17" fmla="*/ 119 h 3069"/>
                <a:gd name="T18" fmla="*/ 1408 w 2582"/>
                <a:gd name="T19" fmla="*/ 140 h 3069"/>
                <a:gd name="T20" fmla="*/ 1199 w 2582"/>
                <a:gd name="T21" fmla="*/ 191 h 3069"/>
                <a:gd name="T22" fmla="*/ 998 w 2582"/>
                <a:gd name="T23" fmla="*/ 271 h 3069"/>
                <a:gd name="T24" fmla="*/ 808 w 2582"/>
                <a:gd name="T25" fmla="*/ 380 h 3069"/>
                <a:gd name="T26" fmla="*/ 637 w 2582"/>
                <a:gd name="T27" fmla="*/ 512 h 3069"/>
                <a:gd name="T28" fmla="*/ 488 w 2582"/>
                <a:gd name="T29" fmla="*/ 665 h 3069"/>
                <a:gd name="T30" fmla="*/ 362 w 2582"/>
                <a:gd name="T31" fmla="*/ 836 h 3069"/>
                <a:gd name="T32" fmla="*/ 261 w 2582"/>
                <a:gd name="T33" fmla="*/ 1022 h 3069"/>
                <a:gd name="T34" fmla="*/ 186 w 2582"/>
                <a:gd name="T35" fmla="*/ 1221 h 3069"/>
                <a:gd name="T36" fmla="*/ 138 w 2582"/>
                <a:gd name="T37" fmla="*/ 1430 h 3069"/>
                <a:gd name="T38" fmla="*/ 120 w 2582"/>
                <a:gd name="T39" fmla="*/ 1647 h 3069"/>
                <a:gd name="T40" fmla="*/ 132 w 2582"/>
                <a:gd name="T41" fmla="*/ 1865 h 3069"/>
                <a:gd name="T42" fmla="*/ 174 w 2582"/>
                <a:gd name="T43" fmla="*/ 2077 h 3069"/>
                <a:gd name="T44" fmla="*/ 244 w 2582"/>
                <a:gd name="T45" fmla="*/ 2279 h 3069"/>
                <a:gd name="T46" fmla="*/ 340 w 2582"/>
                <a:gd name="T47" fmla="*/ 2467 h 3069"/>
                <a:gd name="T48" fmla="*/ 460 w 2582"/>
                <a:gd name="T49" fmla="*/ 2641 h 3069"/>
                <a:gd name="T50" fmla="*/ 603 w 2582"/>
                <a:gd name="T51" fmla="*/ 2797 h 3069"/>
                <a:gd name="T52" fmla="*/ 766 w 2582"/>
                <a:gd name="T53" fmla="*/ 2932 h 3069"/>
                <a:gd name="T54" fmla="*/ 949 w 2582"/>
                <a:gd name="T55" fmla="*/ 3044 h 3069"/>
                <a:gd name="T56" fmla="*/ 989 w 2582"/>
                <a:gd name="T57" fmla="*/ 3068 h 3069"/>
                <a:gd name="T58" fmla="*/ 978 w 2582"/>
                <a:gd name="T59" fmla="*/ 3068 h 3069"/>
                <a:gd name="T60" fmla="*/ 929 w 2582"/>
                <a:gd name="T61" fmla="*/ 3068 h 3069"/>
                <a:gd name="T62" fmla="*/ 868 w 2582"/>
                <a:gd name="T63" fmla="*/ 3065 h 3069"/>
                <a:gd name="T64" fmla="*/ 808 w 2582"/>
                <a:gd name="T65" fmla="*/ 3061 h 3069"/>
                <a:gd name="T66" fmla="*/ 748 w 2582"/>
                <a:gd name="T67" fmla="*/ 3055 h 3069"/>
                <a:gd name="T68" fmla="*/ 543 w 2582"/>
                <a:gd name="T69" fmla="*/ 2903 h 3069"/>
                <a:gd name="T70" fmla="*/ 331 w 2582"/>
                <a:gd name="T71" fmla="*/ 2670 h 3069"/>
                <a:gd name="T72" fmla="*/ 170 w 2582"/>
                <a:gd name="T73" fmla="*/ 2406 h 3069"/>
                <a:gd name="T74" fmla="*/ 61 w 2582"/>
                <a:gd name="T75" fmla="*/ 2119 h 3069"/>
                <a:gd name="T76" fmla="*/ 6 w 2582"/>
                <a:gd name="T77" fmla="*/ 1817 h 3069"/>
                <a:gd name="T78" fmla="*/ 7 w 2582"/>
                <a:gd name="T79" fmla="*/ 1508 h 3069"/>
                <a:gd name="T80" fmla="*/ 67 w 2582"/>
                <a:gd name="T81" fmla="*/ 1201 h 3069"/>
                <a:gd name="T82" fmla="*/ 186 w 2582"/>
                <a:gd name="T83" fmla="*/ 903 h 3069"/>
                <a:gd name="T84" fmla="*/ 363 w 2582"/>
                <a:gd name="T85" fmla="*/ 630 h 3069"/>
                <a:gd name="T86" fmla="*/ 582 w 2582"/>
                <a:gd name="T87" fmla="*/ 401 h 3069"/>
                <a:gd name="T88" fmla="*/ 836 w 2582"/>
                <a:gd name="T89" fmla="*/ 222 h 3069"/>
                <a:gd name="T90" fmla="*/ 1116 w 2582"/>
                <a:gd name="T91" fmla="*/ 94 h 3069"/>
                <a:gd name="T92" fmla="*/ 1415 w 2582"/>
                <a:gd name="T93" fmla="*/ 19 h 3069"/>
                <a:gd name="T94" fmla="*/ 1725 w 2582"/>
                <a:gd name="T95" fmla="*/ 0 h 3069"/>
                <a:gd name="T96" fmla="*/ 2038 w 2582"/>
                <a:gd name="T97" fmla="*/ 40 h 3069"/>
                <a:gd name="T98" fmla="*/ 2346 w 2582"/>
                <a:gd name="T99" fmla="*/ 141 h 30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82" h="3069">
                  <a:moveTo>
                    <a:pt x="2421" y="176"/>
                  </a:moveTo>
                  <a:lnTo>
                    <a:pt x="2432" y="190"/>
                  </a:lnTo>
                  <a:lnTo>
                    <a:pt x="2443" y="204"/>
                  </a:lnTo>
                  <a:lnTo>
                    <a:pt x="2454" y="218"/>
                  </a:lnTo>
                  <a:lnTo>
                    <a:pt x="2464" y="233"/>
                  </a:lnTo>
                  <a:lnTo>
                    <a:pt x="2475" y="247"/>
                  </a:lnTo>
                  <a:lnTo>
                    <a:pt x="2485" y="262"/>
                  </a:lnTo>
                  <a:lnTo>
                    <a:pt x="2495" y="276"/>
                  </a:lnTo>
                  <a:lnTo>
                    <a:pt x="2505" y="291"/>
                  </a:lnTo>
                  <a:lnTo>
                    <a:pt x="2515" y="306"/>
                  </a:lnTo>
                  <a:lnTo>
                    <a:pt x="2525" y="321"/>
                  </a:lnTo>
                  <a:lnTo>
                    <a:pt x="2535" y="336"/>
                  </a:lnTo>
                  <a:lnTo>
                    <a:pt x="2544" y="351"/>
                  </a:lnTo>
                  <a:lnTo>
                    <a:pt x="2554" y="367"/>
                  </a:lnTo>
                  <a:lnTo>
                    <a:pt x="2563" y="382"/>
                  </a:lnTo>
                  <a:lnTo>
                    <a:pt x="2572" y="397"/>
                  </a:lnTo>
                  <a:lnTo>
                    <a:pt x="2581" y="413"/>
                  </a:lnTo>
                  <a:lnTo>
                    <a:pt x="2535" y="381"/>
                  </a:lnTo>
                  <a:lnTo>
                    <a:pt x="2489" y="351"/>
                  </a:lnTo>
                  <a:lnTo>
                    <a:pt x="2442" y="324"/>
                  </a:lnTo>
                  <a:lnTo>
                    <a:pt x="2394" y="297"/>
                  </a:lnTo>
                  <a:lnTo>
                    <a:pt x="2345" y="272"/>
                  </a:lnTo>
                  <a:lnTo>
                    <a:pt x="2296" y="250"/>
                  </a:lnTo>
                  <a:lnTo>
                    <a:pt x="2246" y="229"/>
                  </a:lnTo>
                  <a:lnTo>
                    <a:pt x="2196" y="210"/>
                  </a:lnTo>
                  <a:lnTo>
                    <a:pt x="2145" y="193"/>
                  </a:lnTo>
                  <a:lnTo>
                    <a:pt x="2094" y="177"/>
                  </a:lnTo>
                  <a:lnTo>
                    <a:pt x="2042" y="163"/>
                  </a:lnTo>
                  <a:lnTo>
                    <a:pt x="1990" y="152"/>
                  </a:lnTo>
                  <a:lnTo>
                    <a:pt x="1938" y="141"/>
                  </a:lnTo>
                  <a:lnTo>
                    <a:pt x="1885" y="133"/>
                  </a:lnTo>
                  <a:lnTo>
                    <a:pt x="1833" y="126"/>
                  </a:lnTo>
                  <a:lnTo>
                    <a:pt x="1780" y="122"/>
                  </a:lnTo>
                  <a:lnTo>
                    <a:pt x="1726" y="119"/>
                  </a:lnTo>
                  <a:lnTo>
                    <a:pt x="1673" y="118"/>
                  </a:lnTo>
                  <a:lnTo>
                    <a:pt x="1620" y="119"/>
                  </a:lnTo>
                  <a:lnTo>
                    <a:pt x="1567" y="121"/>
                  </a:lnTo>
                  <a:lnTo>
                    <a:pt x="1514" y="126"/>
                  </a:lnTo>
                  <a:lnTo>
                    <a:pt x="1461" y="132"/>
                  </a:lnTo>
                  <a:lnTo>
                    <a:pt x="1408" y="140"/>
                  </a:lnTo>
                  <a:lnTo>
                    <a:pt x="1356" y="150"/>
                  </a:lnTo>
                  <a:lnTo>
                    <a:pt x="1304" y="162"/>
                  </a:lnTo>
                  <a:lnTo>
                    <a:pt x="1251" y="175"/>
                  </a:lnTo>
                  <a:lnTo>
                    <a:pt x="1199" y="191"/>
                  </a:lnTo>
                  <a:lnTo>
                    <a:pt x="1148" y="208"/>
                  </a:lnTo>
                  <a:lnTo>
                    <a:pt x="1098" y="228"/>
                  </a:lnTo>
                  <a:lnTo>
                    <a:pt x="1048" y="248"/>
                  </a:lnTo>
                  <a:lnTo>
                    <a:pt x="998" y="271"/>
                  </a:lnTo>
                  <a:lnTo>
                    <a:pt x="949" y="296"/>
                  </a:lnTo>
                  <a:lnTo>
                    <a:pt x="900" y="323"/>
                  </a:lnTo>
                  <a:lnTo>
                    <a:pt x="853" y="351"/>
                  </a:lnTo>
                  <a:lnTo>
                    <a:pt x="808" y="380"/>
                  </a:lnTo>
                  <a:lnTo>
                    <a:pt x="763" y="411"/>
                  </a:lnTo>
                  <a:lnTo>
                    <a:pt x="720" y="443"/>
                  </a:lnTo>
                  <a:lnTo>
                    <a:pt x="678" y="477"/>
                  </a:lnTo>
                  <a:lnTo>
                    <a:pt x="637" y="512"/>
                  </a:lnTo>
                  <a:lnTo>
                    <a:pt x="598" y="549"/>
                  </a:lnTo>
                  <a:lnTo>
                    <a:pt x="560" y="586"/>
                  </a:lnTo>
                  <a:lnTo>
                    <a:pt x="523" y="625"/>
                  </a:lnTo>
                  <a:lnTo>
                    <a:pt x="488" y="665"/>
                  </a:lnTo>
                  <a:lnTo>
                    <a:pt x="455" y="706"/>
                  </a:lnTo>
                  <a:lnTo>
                    <a:pt x="422" y="748"/>
                  </a:lnTo>
                  <a:lnTo>
                    <a:pt x="391" y="792"/>
                  </a:lnTo>
                  <a:lnTo>
                    <a:pt x="362" y="836"/>
                  </a:lnTo>
                  <a:lnTo>
                    <a:pt x="335" y="881"/>
                  </a:lnTo>
                  <a:lnTo>
                    <a:pt x="308" y="927"/>
                  </a:lnTo>
                  <a:lnTo>
                    <a:pt x="284" y="974"/>
                  </a:lnTo>
                  <a:lnTo>
                    <a:pt x="261" y="1022"/>
                  </a:lnTo>
                  <a:lnTo>
                    <a:pt x="240" y="1071"/>
                  </a:lnTo>
                  <a:lnTo>
                    <a:pt x="220" y="1120"/>
                  </a:lnTo>
                  <a:lnTo>
                    <a:pt x="202" y="1170"/>
                  </a:lnTo>
                  <a:lnTo>
                    <a:pt x="186" y="1221"/>
                  </a:lnTo>
                  <a:lnTo>
                    <a:pt x="171" y="1273"/>
                  </a:lnTo>
                  <a:lnTo>
                    <a:pt x="158" y="1324"/>
                  </a:lnTo>
                  <a:lnTo>
                    <a:pt x="147" y="1377"/>
                  </a:lnTo>
                  <a:lnTo>
                    <a:pt x="138" y="1430"/>
                  </a:lnTo>
                  <a:lnTo>
                    <a:pt x="130" y="1484"/>
                  </a:lnTo>
                  <a:lnTo>
                    <a:pt x="125" y="1538"/>
                  </a:lnTo>
                  <a:lnTo>
                    <a:pt x="122" y="1592"/>
                  </a:lnTo>
                  <a:lnTo>
                    <a:pt x="120" y="1647"/>
                  </a:lnTo>
                  <a:lnTo>
                    <a:pt x="120" y="1702"/>
                  </a:lnTo>
                  <a:lnTo>
                    <a:pt x="122" y="1757"/>
                  </a:lnTo>
                  <a:lnTo>
                    <a:pt x="126" y="1811"/>
                  </a:lnTo>
                  <a:lnTo>
                    <a:pt x="132" y="1865"/>
                  </a:lnTo>
                  <a:lnTo>
                    <a:pt x="140" y="1919"/>
                  </a:lnTo>
                  <a:lnTo>
                    <a:pt x="149" y="1972"/>
                  </a:lnTo>
                  <a:lnTo>
                    <a:pt x="161" y="2025"/>
                  </a:lnTo>
                  <a:lnTo>
                    <a:pt x="174" y="2077"/>
                  </a:lnTo>
                  <a:lnTo>
                    <a:pt x="189" y="2128"/>
                  </a:lnTo>
                  <a:lnTo>
                    <a:pt x="206" y="2179"/>
                  </a:lnTo>
                  <a:lnTo>
                    <a:pt x="224" y="2229"/>
                  </a:lnTo>
                  <a:lnTo>
                    <a:pt x="244" y="2279"/>
                  </a:lnTo>
                  <a:lnTo>
                    <a:pt x="266" y="2327"/>
                  </a:lnTo>
                  <a:lnTo>
                    <a:pt x="289" y="2375"/>
                  </a:lnTo>
                  <a:lnTo>
                    <a:pt x="313" y="2421"/>
                  </a:lnTo>
                  <a:lnTo>
                    <a:pt x="340" y="2467"/>
                  </a:lnTo>
                  <a:lnTo>
                    <a:pt x="367" y="2512"/>
                  </a:lnTo>
                  <a:lnTo>
                    <a:pt x="397" y="2556"/>
                  </a:lnTo>
                  <a:lnTo>
                    <a:pt x="428" y="2599"/>
                  </a:lnTo>
                  <a:lnTo>
                    <a:pt x="460" y="2641"/>
                  </a:lnTo>
                  <a:lnTo>
                    <a:pt x="494" y="2682"/>
                  </a:lnTo>
                  <a:lnTo>
                    <a:pt x="529" y="2721"/>
                  </a:lnTo>
                  <a:lnTo>
                    <a:pt x="565" y="2759"/>
                  </a:lnTo>
                  <a:lnTo>
                    <a:pt x="603" y="2797"/>
                  </a:lnTo>
                  <a:lnTo>
                    <a:pt x="642" y="2832"/>
                  </a:lnTo>
                  <a:lnTo>
                    <a:pt x="682" y="2867"/>
                  </a:lnTo>
                  <a:lnTo>
                    <a:pt x="724" y="2900"/>
                  </a:lnTo>
                  <a:lnTo>
                    <a:pt x="766" y="2932"/>
                  </a:lnTo>
                  <a:lnTo>
                    <a:pt x="811" y="2962"/>
                  </a:lnTo>
                  <a:lnTo>
                    <a:pt x="856" y="2991"/>
                  </a:lnTo>
                  <a:lnTo>
                    <a:pt x="902" y="3018"/>
                  </a:lnTo>
                  <a:lnTo>
                    <a:pt x="949" y="3044"/>
                  </a:lnTo>
                  <a:lnTo>
                    <a:pt x="998" y="3068"/>
                  </a:lnTo>
                  <a:lnTo>
                    <a:pt x="995" y="3068"/>
                  </a:lnTo>
                  <a:lnTo>
                    <a:pt x="992" y="3068"/>
                  </a:lnTo>
                  <a:lnTo>
                    <a:pt x="989" y="3068"/>
                  </a:lnTo>
                  <a:lnTo>
                    <a:pt x="987" y="3068"/>
                  </a:lnTo>
                  <a:lnTo>
                    <a:pt x="984" y="3068"/>
                  </a:lnTo>
                  <a:lnTo>
                    <a:pt x="981" y="3068"/>
                  </a:lnTo>
                  <a:lnTo>
                    <a:pt x="978" y="3068"/>
                  </a:lnTo>
                  <a:lnTo>
                    <a:pt x="975" y="3068"/>
                  </a:lnTo>
                  <a:lnTo>
                    <a:pt x="960" y="3068"/>
                  </a:lnTo>
                  <a:lnTo>
                    <a:pt x="945" y="3068"/>
                  </a:lnTo>
                  <a:lnTo>
                    <a:pt x="929" y="3068"/>
                  </a:lnTo>
                  <a:lnTo>
                    <a:pt x="914" y="3067"/>
                  </a:lnTo>
                  <a:lnTo>
                    <a:pt x="899" y="3067"/>
                  </a:lnTo>
                  <a:lnTo>
                    <a:pt x="883" y="3066"/>
                  </a:lnTo>
                  <a:lnTo>
                    <a:pt x="868" y="3065"/>
                  </a:lnTo>
                  <a:lnTo>
                    <a:pt x="853" y="3064"/>
                  </a:lnTo>
                  <a:lnTo>
                    <a:pt x="838" y="3063"/>
                  </a:lnTo>
                  <a:lnTo>
                    <a:pt x="823" y="3062"/>
                  </a:lnTo>
                  <a:lnTo>
                    <a:pt x="808" y="3061"/>
                  </a:lnTo>
                  <a:lnTo>
                    <a:pt x="793" y="3060"/>
                  </a:lnTo>
                  <a:lnTo>
                    <a:pt x="778" y="3058"/>
                  </a:lnTo>
                  <a:lnTo>
                    <a:pt x="763" y="3056"/>
                  </a:lnTo>
                  <a:lnTo>
                    <a:pt x="748" y="3055"/>
                  </a:lnTo>
                  <a:lnTo>
                    <a:pt x="733" y="3053"/>
                  </a:lnTo>
                  <a:lnTo>
                    <a:pt x="666" y="3006"/>
                  </a:lnTo>
                  <a:lnTo>
                    <a:pt x="603" y="2956"/>
                  </a:lnTo>
                  <a:lnTo>
                    <a:pt x="543" y="2903"/>
                  </a:lnTo>
                  <a:lnTo>
                    <a:pt x="485" y="2849"/>
                  </a:lnTo>
                  <a:lnTo>
                    <a:pt x="431" y="2791"/>
                  </a:lnTo>
                  <a:lnTo>
                    <a:pt x="379" y="2732"/>
                  </a:lnTo>
                  <a:lnTo>
                    <a:pt x="331" y="2670"/>
                  </a:lnTo>
                  <a:lnTo>
                    <a:pt x="286" y="2607"/>
                  </a:lnTo>
                  <a:lnTo>
                    <a:pt x="244" y="2541"/>
                  </a:lnTo>
                  <a:lnTo>
                    <a:pt x="205" y="2475"/>
                  </a:lnTo>
                  <a:lnTo>
                    <a:pt x="170" y="2406"/>
                  </a:lnTo>
                  <a:lnTo>
                    <a:pt x="138" y="2336"/>
                  </a:lnTo>
                  <a:lnTo>
                    <a:pt x="109" y="2265"/>
                  </a:lnTo>
                  <a:lnTo>
                    <a:pt x="83" y="2192"/>
                  </a:lnTo>
                  <a:lnTo>
                    <a:pt x="61" y="2119"/>
                  </a:lnTo>
                  <a:lnTo>
                    <a:pt x="42" y="2045"/>
                  </a:lnTo>
                  <a:lnTo>
                    <a:pt x="27" y="1969"/>
                  </a:lnTo>
                  <a:lnTo>
                    <a:pt x="15" y="1893"/>
                  </a:lnTo>
                  <a:lnTo>
                    <a:pt x="6" y="1817"/>
                  </a:lnTo>
                  <a:lnTo>
                    <a:pt x="1" y="1740"/>
                  </a:lnTo>
                  <a:lnTo>
                    <a:pt x="0" y="1663"/>
                  </a:lnTo>
                  <a:lnTo>
                    <a:pt x="2" y="1585"/>
                  </a:lnTo>
                  <a:lnTo>
                    <a:pt x="7" y="1508"/>
                  </a:lnTo>
                  <a:lnTo>
                    <a:pt x="17" y="1430"/>
                  </a:lnTo>
                  <a:lnTo>
                    <a:pt x="30" y="1353"/>
                  </a:lnTo>
                  <a:lnTo>
                    <a:pt x="46" y="1277"/>
                  </a:lnTo>
                  <a:lnTo>
                    <a:pt x="67" y="1201"/>
                  </a:lnTo>
                  <a:lnTo>
                    <a:pt x="91" y="1125"/>
                  </a:lnTo>
                  <a:lnTo>
                    <a:pt x="119" y="1050"/>
                  </a:lnTo>
                  <a:lnTo>
                    <a:pt x="151" y="976"/>
                  </a:lnTo>
                  <a:lnTo>
                    <a:pt x="186" y="903"/>
                  </a:lnTo>
                  <a:lnTo>
                    <a:pt x="225" y="831"/>
                  </a:lnTo>
                  <a:lnTo>
                    <a:pt x="268" y="761"/>
                  </a:lnTo>
                  <a:lnTo>
                    <a:pt x="314" y="693"/>
                  </a:lnTo>
                  <a:lnTo>
                    <a:pt x="363" y="630"/>
                  </a:lnTo>
                  <a:lnTo>
                    <a:pt x="414" y="568"/>
                  </a:lnTo>
                  <a:lnTo>
                    <a:pt x="467" y="509"/>
                  </a:lnTo>
                  <a:lnTo>
                    <a:pt x="524" y="454"/>
                  </a:lnTo>
                  <a:lnTo>
                    <a:pt x="582" y="401"/>
                  </a:lnTo>
                  <a:lnTo>
                    <a:pt x="643" y="352"/>
                  </a:lnTo>
                  <a:lnTo>
                    <a:pt x="705" y="305"/>
                  </a:lnTo>
                  <a:lnTo>
                    <a:pt x="769" y="262"/>
                  </a:lnTo>
                  <a:lnTo>
                    <a:pt x="836" y="222"/>
                  </a:lnTo>
                  <a:lnTo>
                    <a:pt x="904" y="185"/>
                  </a:lnTo>
                  <a:lnTo>
                    <a:pt x="973" y="151"/>
                  </a:lnTo>
                  <a:lnTo>
                    <a:pt x="1044" y="121"/>
                  </a:lnTo>
                  <a:lnTo>
                    <a:pt x="1116" y="94"/>
                  </a:lnTo>
                  <a:lnTo>
                    <a:pt x="1190" y="70"/>
                  </a:lnTo>
                  <a:lnTo>
                    <a:pt x="1264" y="49"/>
                  </a:lnTo>
                  <a:lnTo>
                    <a:pt x="1339" y="33"/>
                  </a:lnTo>
                  <a:lnTo>
                    <a:pt x="1415" y="19"/>
                  </a:lnTo>
                  <a:lnTo>
                    <a:pt x="1492" y="9"/>
                  </a:lnTo>
                  <a:lnTo>
                    <a:pt x="1569" y="3"/>
                  </a:lnTo>
                  <a:lnTo>
                    <a:pt x="1647" y="0"/>
                  </a:lnTo>
                  <a:lnTo>
                    <a:pt x="1725" y="0"/>
                  </a:lnTo>
                  <a:lnTo>
                    <a:pt x="1803" y="4"/>
                  </a:lnTo>
                  <a:lnTo>
                    <a:pt x="1881" y="12"/>
                  </a:lnTo>
                  <a:lnTo>
                    <a:pt x="1960" y="25"/>
                  </a:lnTo>
                  <a:lnTo>
                    <a:pt x="2038" y="40"/>
                  </a:lnTo>
                  <a:lnTo>
                    <a:pt x="2116" y="60"/>
                  </a:lnTo>
                  <a:lnTo>
                    <a:pt x="2193" y="83"/>
                  </a:lnTo>
                  <a:lnTo>
                    <a:pt x="2270" y="110"/>
                  </a:lnTo>
                  <a:lnTo>
                    <a:pt x="2346" y="141"/>
                  </a:lnTo>
                  <a:lnTo>
                    <a:pt x="2421" y="176"/>
                  </a:lnTo>
                </a:path>
              </a:pathLst>
            </a:custGeom>
            <a:solidFill>
              <a:srgbClr val="69CD8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Freeform 11"/>
            <p:cNvSpPr>
              <a:spLocks/>
            </p:cNvSpPr>
            <p:nvPr/>
          </p:nvSpPr>
          <p:spPr bwMode="auto">
            <a:xfrm>
              <a:off x="2014" y="1005"/>
              <a:ext cx="2582" cy="2951"/>
            </a:xfrm>
            <a:custGeom>
              <a:avLst/>
              <a:gdLst>
                <a:gd name="T0" fmla="*/ 2486 w 2582"/>
                <a:gd name="T1" fmla="*/ 342 h 2951"/>
                <a:gd name="T2" fmla="*/ 2518 w 2582"/>
                <a:gd name="T3" fmla="*/ 406 h 2951"/>
                <a:gd name="T4" fmla="*/ 2548 w 2582"/>
                <a:gd name="T5" fmla="*/ 472 h 2951"/>
                <a:gd name="T6" fmla="*/ 2575 w 2582"/>
                <a:gd name="T7" fmla="*/ 539 h 2951"/>
                <a:gd name="T8" fmla="*/ 2457 w 2582"/>
                <a:gd name="T9" fmla="*/ 442 h 2951"/>
                <a:gd name="T10" fmla="*/ 2277 w 2582"/>
                <a:gd name="T11" fmla="*/ 317 h 2951"/>
                <a:gd name="T12" fmla="*/ 2082 w 2582"/>
                <a:gd name="T13" fmla="*/ 221 h 2951"/>
                <a:gd name="T14" fmla="*/ 1876 w 2582"/>
                <a:gd name="T15" fmla="*/ 156 h 2951"/>
                <a:gd name="T16" fmla="*/ 1663 w 2582"/>
                <a:gd name="T17" fmla="*/ 123 h 2951"/>
                <a:gd name="T18" fmla="*/ 1447 w 2582"/>
                <a:gd name="T19" fmla="*/ 122 h 2951"/>
                <a:gd name="T20" fmla="*/ 1231 w 2582"/>
                <a:gd name="T21" fmla="*/ 155 h 2951"/>
                <a:gd name="T22" fmla="*/ 1019 w 2582"/>
                <a:gd name="T23" fmla="*/ 221 h 2951"/>
                <a:gd name="T24" fmla="*/ 818 w 2582"/>
                <a:gd name="T25" fmla="*/ 320 h 2951"/>
                <a:gd name="T26" fmla="*/ 638 w 2582"/>
                <a:gd name="T27" fmla="*/ 447 h 2951"/>
                <a:gd name="T28" fmla="*/ 482 w 2582"/>
                <a:gd name="T29" fmla="*/ 598 h 2951"/>
                <a:gd name="T30" fmla="*/ 351 w 2582"/>
                <a:gd name="T31" fmla="*/ 769 h 2951"/>
                <a:gd name="T32" fmla="*/ 247 w 2582"/>
                <a:gd name="T33" fmla="*/ 958 h 2951"/>
                <a:gd name="T34" fmla="*/ 173 w 2582"/>
                <a:gd name="T35" fmla="*/ 1162 h 2951"/>
                <a:gd name="T36" fmla="*/ 129 w 2582"/>
                <a:gd name="T37" fmla="*/ 1376 h 2951"/>
                <a:gd name="T38" fmla="*/ 119 w 2582"/>
                <a:gd name="T39" fmla="*/ 1597 h 2951"/>
                <a:gd name="T40" fmla="*/ 144 w 2582"/>
                <a:gd name="T41" fmla="*/ 1820 h 2951"/>
                <a:gd name="T42" fmla="*/ 201 w 2582"/>
                <a:gd name="T43" fmla="*/ 2032 h 2951"/>
                <a:gd name="T44" fmla="*/ 289 w 2582"/>
                <a:gd name="T45" fmla="*/ 2231 h 2951"/>
                <a:gd name="T46" fmla="*/ 405 w 2582"/>
                <a:gd name="T47" fmla="*/ 2413 h 2951"/>
                <a:gd name="T48" fmla="*/ 546 w 2582"/>
                <a:gd name="T49" fmla="*/ 2574 h 2951"/>
                <a:gd name="T50" fmla="*/ 710 w 2582"/>
                <a:gd name="T51" fmla="*/ 2713 h 2951"/>
                <a:gd name="T52" fmla="*/ 895 w 2582"/>
                <a:gd name="T53" fmla="*/ 2827 h 2951"/>
                <a:gd name="T54" fmla="*/ 1097 w 2582"/>
                <a:gd name="T55" fmla="*/ 2911 h 2951"/>
                <a:gd name="T56" fmla="*/ 1100 w 2582"/>
                <a:gd name="T57" fmla="*/ 2934 h 2951"/>
                <a:gd name="T58" fmla="*/ 1032 w 2582"/>
                <a:gd name="T59" fmla="*/ 2942 h 2951"/>
                <a:gd name="T60" fmla="*/ 964 w 2582"/>
                <a:gd name="T61" fmla="*/ 2947 h 2951"/>
                <a:gd name="T62" fmla="*/ 895 w 2582"/>
                <a:gd name="T63" fmla="*/ 2950 h 2951"/>
                <a:gd name="T64" fmla="*/ 736 w 2582"/>
                <a:gd name="T65" fmla="*/ 2873 h 2951"/>
                <a:gd name="T66" fmla="*/ 562 w 2582"/>
                <a:gd name="T67" fmla="*/ 2749 h 2951"/>
                <a:gd name="T68" fmla="*/ 409 w 2582"/>
                <a:gd name="T69" fmla="*/ 2603 h 2951"/>
                <a:gd name="T70" fmla="*/ 277 w 2582"/>
                <a:gd name="T71" fmla="*/ 2438 h 2951"/>
                <a:gd name="T72" fmla="*/ 169 w 2582"/>
                <a:gd name="T73" fmla="*/ 2257 h 2951"/>
                <a:gd name="T74" fmla="*/ 86 w 2582"/>
                <a:gd name="T75" fmla="*/ 2061 h 2951"/>
                <a:gd name="T76" fmla="*/ 29 w 2582"/>
                <a:gd name="T77" fmla="*/ 1854 h 2951"/>
                <a:gd name="T78" fmla="*/ 2 w 2582"/>
                <a:gd name="T79" fmla="*/ 1639 h 2951"/>
                <a:gd name="T80" fmla="*/ 5 w 2582"/>
                <a:gd name="T81" fmla="*/ 1420 h 2951"/>
                <a:gd name="T82" fmla="*/ 38 w 2582"/>
                <a:gd name="T83" fmla="*/ 1206 h 2951"/>
                <a:gd name="T84" fmla="*/ 100 w 2582"/>
                <a:gd name="T85" fmla="*/ 1002 h 2951"/>
                <a:gd name="T86" fmla="*/ 188 w 2582"/>
                <a:gd name="T87" fmla="*/ 809 h 2951"/>
                <a:gd name="T88" fmla="*/ 302 w 2582"/>
                <a:gd name="T89" fmla="*/ 630 h 2951"/>
                <a:gd name="T90" fmla="*/ 440 w 2582"/>
                <a:gd name="T91" fmla="*/ 468 h 2951"/>
                <a:gd name="T92" fmla="*/ 600 w 2582"/>
                <a:gd name="T93" fmla="*/ 325 h 2951"/>
                <a:gd name="T94" fmla="*/ 780 w 2582"/>
                <a:gd name="T95" fmla="*/ 205 h 2951"/>
                <a:gd name="T96" fmla="*/ 978 w 2582"/>
                <a:gd name="T97" fmla="*/ 110 h 2951"/>
                <a:gd name="T98" fmla="*/ 1184 w 2582"/>
                <a:gd name="T99" fmla="*/ 44 h 2951"/>
                <a:gd name="T100" fmla="*/ 1394 w 2582"/>
                <a:gd name="T101" fmla="*/ 8 h 2951"/>
                <a:gd name="T102" fmla="*/ 1606 w 2582"/>
                <a:gd name="T103" fmla="*/ 1 h 2951"/>
                <a:gd name="T104" fmla="*/ 1818 w 2582"/>
                <a:gd name="T105" fmla="*/ 23 h 2951"/>
                <a:gd name="T106" fmla="*/ 2025 w 2582"/>
                <a:gd name="T107" fmla="*/ 75 h 2951"/>
                <a:gd name="T108" fmla="*/ 2225 w 2582"/>
                <a:gd name="T109" fmla="*/ 154 h 2951"/>
                <a:gd name="T110" fmla="*/ 2415 w 2582"/>
                <a:gd name="T111" fmla="*/ 263 h 29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82" h="2951">
                  <a:moveTo>
                    <a:pt x="2461" y="295"/>
                  </a:moveTo>
                  <a:lnTo>
                    <a:pt x="2469" y="310"/>
                  </a:lnTo>
                  <a:lnTo>
                    <a:pt x="2478" y="326"/>
                  </a:lnTo>
                  <a:lnTo>
                    <a:pt x="2486" y="342"/>
                  </a:lnTo>
                  <a:lnTo>
                    <a:pt x="2495" y="358"/>
                  </a:lnTo>
                  <a:lnTo>
                    <a:pt x="2503" y="374"/>
                  </a:lnTo>
                  <a:lnTo>
                    <a:pt x="2510" y="390"/>
                  </a:lnTo>
                  <a:lnTo>
                    <a:pt x="2518" y="406"/>
                  </a:lnTo>
                  <a:lnTo>
                    <a:pt x="2526" y="422"/>
                  </a:lnTo>
                  <a:lnTo>
                    <a:pt x="2533" y="439"/>
                  </a:lnTo>
                  <a:lnTo>
                    <a:pt x="2541" y="456"/>
                  </a:lnTo>
                  <a:lnTo>
                    <a:pt x="2548" y="472"/>
                  </a:lnTo>
                  <a:lnTo>
                    <a:pt x="2554" y="489"/>
                  </a:lnTo>
                  <a:lnTo>
                    <a:pt x="2561" y="505"/>
                  </a:lnTo>
                  <a:lnTo>
                    <a:pt x="2568" y="522"/>
                  </a:lnTo>
                  <a:lnTo>
                    <a:pt x="2575" y="539"/>
                  </a:lnTo>
                  <a:lnTo>
                    <a:pt x="2581" y="556"/>
                  </a:lnTo>
                  <a:lnTo>
                    <a:pt x="2541" y="516"/>
                  </a:lnTo>
                  <a:lnTo>
                    <a:pt x="2500" y="478"/>
                  </a:lnTo>
                  <a:lnTo>
                    <a:pt x="2457" y="442"/>
                  </a:lnTo>
                  <a:lnTo>
                    <a:pt x="2414" y="408"/>
                  </a:lnTo>
                  <a:lnTo>
                    <a:pt x="2369" y="376"/>
                  </a:lnTo>
                  <a:lnTo>
                    <a:pt x="2324" y="345"/>
                  </a:lnTo>
                  <a:lnTo>
                    <a:pt x="2277" y="317"/>
                  </a:lnTo>
                  <a:lnTo>
                    <a:pt x="2230" y="290"/>
                  </a:lnTo>
                  <a:lnTo>
                    <a:pt x="2181" y="265"/>
                  </a:lnTo>
                  <a:lnTo>
                    <a:pt x="2132" y="242"/>
                  </a:lnTo>
                  <a:lnTo>
                    <a:pt x="2082" y="221"/>
                  </a:lnTo>
                  <a:lnTo>
                    <a:pt x="2032" y="202"/>
                  </a:lnTo>
                  <a:lnTo>
                    <a:pt x="1981" y="185"/>
                  </a:lnTo>
                  <a:lnTo>
                    <a:pt x="1928" y="169"/>
                  </a:lnTo>
                  <a:lnTo>
                    <a:pt x="1876" y="156"/>
                  </a:lnTo>
                  <a:lnTo>
                    <a:pt x="1824" y="145"/>
                  </a:lnTo>
                  <a:lnTo>
                    <a:pt x="1771" y="135"/>
                  </a:lnTo>
                  <a:lnTo>
                    <a:pt x="1717" y="129"/>
                  </a:lnTo>
                  <a:lnTo>
                    <a:pt x="1663" y="123"/>
                  </a:lnTo>
                  <a:lnTo>
                    <a:pt x="1609" y="120"/>
                  </a:lnTo>
                  <a:lnTo>
                    <a:pt x="1555" y="119"/>
                  </a:lnTo>
                  <a:lnTo>
                    <a:pt x="1501" y="119"/>
                  </a:lnTo>
                  <a:lnTo>
                    <a:pt x="1447" y="122"/>
                  </a:lnTo>
                  <a:lnTo>
                    <a:pt x="1393" y="127"/>
                  </a:lnTo>
                  <a:lnTo>
                    <a:pt x="1339" y="134"/>
                  </a:lnTo>
                  <a:lnTo>
                    <a:pt x="1285" y="144"/>
                  </a:lnTo>
                  <a:lnTo>
                    <a:pt x="1231" y="155"/>
                  </a:lnTo>
                  <a:lnTo>
                    <a:pt x="1177" y="168"/>
                  </a:lnTo>
                  <a:lnTo>
                    <a:pt x="1124" y="184"/>
                  </a:lnTo>
                  <a:lnTo>
                    <a:pt x="1071" y="201"/>
                  </a:lnTo>
                  <a:lnTo>
                    <a:pt x="1019" y="221"/>
                  </a:lnTo>
                  <a:lnTo>
                    <a:pt x="967" y="243"/>
                  </a:lnTo>
                  <a:lnTo>
                    <a:pt x="916" y="267"/>
                  </a:lnTo>
                  <a:lnTo>
                    <a:pt x="867" y="293"/>
                  </a:lnTo>
                  <a:lnTo>
                    <a:pt x="818" y="320"/>
                  </a:lnTo>
                  <a:lnTo>
                    <a:pt x="771" y="349"/>
                  </a:lnTo>
                  <a:lnTo>
                    <a:pt x="726" y="381"/>
                  </a:lnTo>
                  <a:lnTo>
                    <a:pt x="681" y="413"/>
                  </a:lnTo>
                  <a:lnTo>
                    <a:pt x="638" y="447"/>
                  </a:lnTo>
                  <a:lnTo>
                    <a:pt x="597" y="482"/>
                  </a:lnTo>
                  <a:lnTo>
                    <a:pt x="557" y="520"/>
                  </a:lnTo>
                  <a:lnTo>
                    <a:pt x="519" y="558"/>
                  </a:lnTo>
                  <a:lnTo>
                    <a:pt x="482" y="598"/>
                  </a:lnTo>
                  <a:lnTo>
                    <a:pt x="447" y="639"/>
                  </a:lnTo>
                  <a:lnTo>
                    <a:pt x="413" y="681"/>
                  </a:lnTo>
                  <a:lnTo>
                    <a:pt x="381" y="724"/>
                  </a:lnTo>
                  <a:lnTo>
                    <a:pt x="351" y="769"/>
                  </a:lnTo>
                  <a:lnTo>
                    <a:pt x="322" y="815"/>
                  </a:lnTo>
                  <a:lnTo>
                    <a:pt x="296" y="862"/>
                  </a:lnTo>
                  <a:lnTo>
                    <a:pt x="270" y="910"/>
                  </a:lnTo>
                  <a:lnTo>
                    <a:pt x="247" y="958"/>
                  </a:lnTo>
                  <a:lnTo>
                    <a:pt x="225" y="1008"/>
                  </a:lnTo>
                  <a:lnTo>
                    <a:pt x="206" y="1058"/>
                  </a:lnTo>
                  <a:lnTo>
                    <a:pt x="188" y="1109"/>
                  </a:lnTo>
                  <a:lnTo>
                    <a:pt x="173" y="1162"/>
                  </a:lnTo>
                  <a:lnTo>
                    <a:pt x="159" y="1214"/>
                  </a:lnTo>
                  <a:lnTo>
                    <a:pt x="147" y="1267"/>
                  </a:lnTo>
                  <a:lnTo>
                    <a:pt x="137" y="1321"/>
                  </a:lnTo>
                  <a:lnTo>
                    <a:pt x="129" y="1376"/>
                  </a:lnTo>
                  <a:lnTo>
                    <a:pt x="124" y="1430"/>
                  </a:lnTo>
                  <a:lnTo>
                    <a:pt x="120" y="1485"/>
                  </a:lnTo>
                  <a:lnTo>
                    <a:pt x="118" y="1541"/>
                  </a:lnTo>
                  <a:lnTo>
                    <a:pt x="119" y="1597"/>
                  </a:lnTo>
                  <a:lnTo>
                    <a:pt x="122" y="1653"/>
                  </a:lnTo>
                  <a:lnTo>
                    <a:pt x="127" y="1710"/>
                  </a:lnTo>
                  <a:lnTo>
                    <a:pt x="135" y="1765"/>
                  </a:lnTo>
                  <a:lnTo>
                    <a:pt x="144" y="1820"/>
                  </a:lnTo>
                  <a:lnTo>
                    <a:pt x="155" y="1874"/>
                  </a:lnTo>
                  <a:lnTo>
                    <a:pt x="169" y="1928"/>
                  </a:lnTo>
                  <a:lnTo>
                    <a:pt x="184" y="1981"/>
                  </a:lnTo>
                  <a:lnTo>
                    <a:pt x="201" y="2032"/>
                  </a:lnTo>
                  <a:lnTo>
                    <a:pt x="221" y="2084"/>
                  </a:lnTo>
                  <a:lnTo>
                    <a:pt x="242" y="2134"/>
                  </a:lnTo>
                  <a:lnTo>
                    <a:pt x="265" y="2182"/>
                  </a:lnTo>
                  <a:lnTo>
                    <a:pt x="289" y="2231"/>
                  </a:lnTo>
                  <a:lnTo>
                    <a:pt x="316" y="2278"/>
                  </a:lnTo>
                  <a:lnTo>
                    <a:pt x="344" y="2324"/>
                  </a:lnTo>
                  <a:lnTo>
                    <a:pt x="374" y="2369"/>
                  </a:lnTo>
                  <a:lnTo>
                    <a:pt x="405" y="2413"/>
                  </a:lnTo>
                  <a:lnTo>
                    <a:pt x="438" y="2455"/>
                  </a:lnTo>
                  <a:lnTo>
                    <a:pt x="473" y="2496"/>
                  </a:lnTo>
                  <a:lnTo>
                    <a:pt x="509" y="2536"/>
                  </a:lnTo>
                  <a:lnTo>
                    <a:pt x="546" y="2574"/>
                  </a:lnTo>
                  <a:lnTo>
                    <a:pt x="585" y="2612"/>
                  </a:lnTo>
                  <a:lnTo>
                    <a:pt x="626" y="2647"/>
                  </a:lnTo>
                  <a:lnTo>
                    <a:pt x="668" y="2681"/>
                  </a:lnTo>
                  <a:lnTo>
                    <a:pt x="710" y="2713"/>
                  </a:lnTo>
                  <a:lnTo>
                    <a:pt x="755" y="2744"/>
                  </a:lnTo>
                  <a:lnTo>
                    <a:pt x="800" y="2773"/>
                  </a:lnTo>
                  <a:lnTo>
                    <a:pt x="847" y="2801"/>
                  </a:lnTo>
                  <a:lnTo>
                    <a:pt x="895" y="2827"/>
                  </a:lnTo>
                  <a:lnTo>
                    <a:pt x="944" y="2850"/>
                  </a:lnTo>
                  <a:lnTo>
                    <a:pt x="994" y="2873"/>
                  </a:lnTo>
                  <a:lnTo>
                    <a:pt x="1044" y="2893"/>
                  </a:lnTo>
                  <a:lnTo>
                    <a:pt x="1097" y="2911"/>
                  </a:lnTo>
                  <a:lnTo>
                    <a:pt x="1150" y="2927"/>
                  </a:lnTo>
                  <a:lnTo>
                    <a:pt x="1133" y="2930"/>
                  </a:lnTo>
                  <a:lnTo>
                    <a:pt x="1116" y="2932"/>
                  </a:lnTo>
                  <a:lnTo>
                    <a:pt x="1100" y="2934"/>
                  </a:lnTo>
                  <a:lnTo>
                    <a:pt x="1083" y="2937"/>
                  </a:lnTo>
                  <a:lnTo>
                    <a:pt x="1066" y="2939"/>
                  </a:lnTo>
                  <a:lnTo>
                    <a:pt x="1049" y="2941"/>
                  </a:lnTo>
                  <a:lnTo>
                    <a:pt x="1032" y="2942"/>
                  </a:lnTo>
                  <a:lnTo>
                    <a:pt x="1015" y="2943"/>
                  </a:lnTo>
                  <a:lnTo>
                    <a:pt x="998" y="2945"/>
                  </a:lnTo>
                  <a:lnTo>
                    <a:pt x="981" y="2946"/>
                  </a:lnTo>
                  <a:lnTo>
                    <a:pt x="964" y="2947"/>
                  </a:lnTo>
                  <a:lnTo>
                    <a:pt x="947" y="2948"/>
                  </a:lnTo>
                  <a:lnTo>
                    <a:pt x="929" y="2949"/>
                  </a:lnTo>
                  <a:lnTo>
                    <a:pt x="912" y="2950"/>
                  </a:lnTo>
                  <a:lnTo>
                    <a:pt x="895" y="2950"/>
                  </a:lnTo>
                  <a:lnTo>
                    <a:pt x="878" y="2950"/>
                  </a:lnTo>
                  <a:lnTo>
                    <a:pt x="829" y="2926"/>
                  </a:lnTo>
                  <a:lnTo>
                    <a:pt x="782" y="2900"/>
                  </a:lnTo>
                  <a:lnTo>
                    <a:pt x="736" y="2873"/>
                  </a:lnTo>
                  <a:lnTo>
                    <a:pt x="691" y="2844"/>
                  </a:lnTo>
                  <a:lnTo>
                    <a:pt x="646" y="2814"/>
                  </a:lnTo>
                  <a:lnTo>
                    <a:pt x="604" y="2782"/>
                  </a:lnTo>
                  <a:lnTo>
                    <a:pt x="562" y="2749"/>
                  </a:lnTo>
                  <a:lnTo>
                    <a:pt x="522" y="2714"/>
                  </a:lnTo>
                  <a:lnTo>
                    <a:pt x="483" y="2679"/>
                  </a:lnTo>
                  <a:lnTo>
                    <a:pt x="445" y="2641"/>
                  </a:lnTo>
                  <a:lnTo>
                    <a:pt x="409" y="2603"/>
                  </a:lnTo>
                  <a:lnTo>
                    <a:pt x="374" y="2564"/>
                  </a:lnTo>
                  <a:lnTo>
                    <a:pt x="340" y="2523"/>
                  </a:lnTo>
                  <a:lnTo>
                    <a:pt x="308" y="2481"/>
                  </a:lnTo>
                  <a:lnTo>
                    <a:pt x="277" y="2438"/>
                  </a:lnTo>
                  <a:lnTo>
                    <a:pt x="247" y="2394"/>
                  </a:lnTo>
                  <a:lnTo>
                    <a:pt x="220" y="2349"/>
                  </a:lnTo>
                  <a:lnTo>
                    <a:pt x="193" y="2303"/>
                  </a:lnTo>
                  <a:lnTo>
                    <a:pt x="169" y="2257"/>
                  </a:lnTo>
                  <a:lnTo>
                    <a:pt x="146" y="2209"/>
                  </a:lnTo>
                  <a:lnTo>
                    <a:pt x="124" y="2161"/>
                  </a:lnTo>
                  <a:lnTo>
                    <a:pt x="104" y="2111"/>
                  </a:lnTo>
                  <a:lnTo>
                    <a:pt x="86" y="2061"/>
                  </a:lnTo>
                  <a:lnTo>
                    <a:pt x="69" y="2010"/>
                  </a:lnTo>
                  <a:lnTo>
                    <a:pt x="54" y="1959"/>
                  </a:lnTo>
                  <a:lnTo>
                    <a:pt x="41" y="1907"/>
                  </a:lnTo>
                  <a:lnTo>
                    <a:pt x="29" y="1854"/>
                  </a:lnTo>
                  <a:lnTo>
                    <a:pt x="20" y="1801"/>
                  </a:lnTo>
                  <a:lnTo>
                    <a:pt x="12" y="1747"/>
                  </a:lnTo>
                  <a:lnTo>
                    <a:pt x="6" y="1693"/>
                  </a:lnTo>
                  <a:lnTo>
                    <a:pt x="2" y="1639"/>
                  </a:lnTo>
                  <a:lnTo>
                    <a:pt x="0" y="1584"/>
                  </a:lnTo>
                  <a:lnTo>
                    <a:pt x="0" y="1529"/>
                  </a:lnTo>
                  <a:lnTo>
                    <a:pt x="2" y="1474"/>
                  </a:lnTo>
                  <a:lnTo>
                    <a:pt x="5" y="1420"/>
                  </a:lnTo>
                  <a:lnTo>
                    <a:pt x="10" y="1366"/>
                  </a:lnTo>
                  <a:lnTo>
                    <a:pt x="18" y="1312"/>
                  </a:lnTo>
                  <a:lnTo>
                    <a:pt x="27" y="1259"/>
                  </a:lnTo>
                  <a:lnTo>
                    <a:pt x="38" y="1206"/>
                  </a:lnTo>
                  <a:lnTo>
                    <a:pt x="51" y="1155"/>
                  </a:lnTo>
                  <a:lnTo>
                    <a:pt x="66" y="1103"/>
                  </a:lnTo>
                  <a:lnTo>
                    <a:pt x="82" y="1052"/>
                  </a:lnTo>
                  <a:lnTo>
                    <a:pt x="100" y="1002"/>
                  </a:lnTo>
                  <a:lnTo>
                    <a:pt x="120" y="953"/>
                  </a:lnTo>
                  <a:lnTo>
                    <a:pt x="141" y="904"/>
                  </a:lnTo>
                  <a:lnTo>
                    <a:pt x="164" y="856"/>
                  </a:lnTo>
                  <a:lnTo>
                    <a:pt x="188" y="809"/>
                  </a:lnTo>
                  <a:lnTo>
                    <a:pt x="215" y="763"/>
                  </a:lnTo>
                  <a:lnTo>
                    <a:pt x="242" y="718"/>
                  </a:lnTo>
                  <a:lnTo>
                    <a:pt x="271" y="674"/>
                  </a:lnTo>
                  <a:lnTo>
                    <a:pt x="302" y="630"/>
                  </a:lnTo>
                  <a:lnTo>
                    <a:pt x="335" y="588"/>
                  </a:lnTo>
                  <a:lnTo>
                    <a:pt x="368" y="547"/>
                  </a:lnTo>
                  <a:lnTo>
                    <a:pt x="403" y="507"/>
                  </a:lnTo>
                  <a:lnTo>
                    <a:pt x="440" y="468"/>
                  </a:lnTo>
                  <a:lnTo>
                    <a:pt x="478" y="431"/>
                  </a:lnTo>
                  <a:lnTo>
                    <a:pt x="517" y="394"/>
                  </a:lnTo>
                  <a:lnTo>
                    <a:pt x="558" y="359"/>
                  </a:lnTo>
                  <a:lnTo>
                    <a:pt x="600" y="325"/>
                  </a:lnTo>
                  <a:lnTo>
                    <a:pt x="643" y="293"/>
                  </a:lnTo>
                  <a:lnTo>
                    <a:pt x="688" y="262"/>
                  </a:lnTo>
                  <a:lnTo>
                    <a:pt x="733" y="233"/>
                  </a:lnTo>
                  <a:lnTo>
                    <a:pt x="780" y="205"/>
                  </a:lnTo>
                  <a:lnTo>
                    <a:pt x="829" y="178"/>
                  </a:lnTo>
                  <a:lnTo>
                    <a:pt x="878" y="153"/>
                  </a:lnTo>
                  <a:lnTo>
                    <a:pt x="928" y="130"/>
                  </a:lnTo>
                  <a:lnTo>
                    <a:pt x="978" y="110"/>
                  </a:lnTo>
                  <a:lnTo>
                    <a:pt x="1028" y="90"/>
                  </a:lnTo>
                  <a:lnTo>
                    <a:pt x="1079" y="73"/>
                  </a:lnTo>
                  <a:lnTo>
                    <a:pt x="1131" y="57"/>
                  </a:lnTo>
                  <a:lnTo>
                    <a:pt x="1184" y="44"/>
                  </a:lnTo>
                  <a:lnTo>
                    <a:pt x="1236" y="32"/>
                  </a:lnTo>
                  <a:lnTo>
                    <a:pt x="1288" y="22"/>
                  </a:lnTo>
                  <a:lnTo>
                    <a:pt x="1341" y="14"/>
                  </a:lnTo>
                  <a:lnTo>
                    <a:pt x="1394" y="8"/>
                  </a:lnTo>
                  <a:lnTo>
                    <a:pt x="1447" y="3"/>
                  </a:lnTo>
                  <a:lnTo>
                    <a:pt x="1500" y="1"/>
                  </a:lnTo>
                  <a:lnTo>
                    <a:pt x="1553" y="0"/>
                  </a:lnTo>
                  <a:lnTo>
                    <a:pt x="1606" y="1"/>
                  </a:lnTo>
                  <a:lnTo>
                    <a:pt x="1660" y="4"/>
                  </a:lnTo>
                  <a:lnTo>
                    <a:pt x="1713" y="8"/>
                  </a:lnTo>
                  <a:lnTo>
                    <a:pt x="1765" y="15"/>
                  </a:lnTo>
                  <a:lnTo>
                    <a:pt x="1818" y="23"/>
                  </a:lnTo>
                  <a:lnTo>
                    <a:pt x="1870" y="34"/>
                  </a:lnTo>
                  <a:lnTo>
                    <a:pt x="1922" y="45"/>
                  </a:lnTo>
                  <a:lnTo>
                    <a:pt x="1974" y="59"/>
                  </a:lnTo>
                  <a:lnTo>
                    <a:pt x="2025" y="75"/>
                  </a:lnTo>
                  <a:lnTo>
                    <a:pt x="2076" y="92"/>
                  </a:lnTo>
                  <a:lnTo>
                    <a:pt x="2126" y="111"/>
                  </a:lnTo>
                  <a:lnTo>
                    <a:pt x="2176" y="132"/>
                  </a:lnTo>
                  <a:lnTo>
                    <a:pt x="2225" y="154"/>
                  </a:lnTo>
                  <a:lnTo>
                    <a:pt x="2274" y="179"/>
                  </a:lnTo>
                  <a:lnTo>
                    <a:pt x="2322" y="206"/>
                  </a:lnTo>
                  <a:lnTo>
                    <a:pt x="2369" y="233"/>
                  </a:lnTo>
                  <a:lnTo>
                    <a:pt x="2415" y="263"/>
                  </a:lnTo>
                  <a:lnTo>
                    <a:pt x="2461" y="295"/>
                  </a:lnTo>
                </a:path>
              </a:pathLst>
            </a:custGeom>
            <a:solidFill>
              <a:srgbClr val="71D18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Freeform 12"/>
            <p:cNvSpPr>
              <a:spLocks/>
            </p:cNvSpPr>
            <p:nvPr/>
          </p:nvSpPr>
          <p:spPr bwMode="auto">
            <a:xfrm>
              <a:off x="2132" y="1124"/>
              <a:ext cx="2542" cy="2809"/>
            </a:xfrm>
            <a:custGeom>
              <a:avLst/>
              <a:gdLst>
                <a:gd name="T0" fmla="*/ 2481 w 2542"/>
                <a:gd name="T1" fmla="*/ 490 h 2809"/>
                <a:gd name="T2" fmla="*/ 2503 w 2542"/>
                <a:gd name="T3" fmla="*/ 562 h 2809"/>
                <a:gd name="T4" fmla="*/ 2522 w 2542"/>
                <a:gd name="T5" fmla="*/ 635 h 2809"/>
                <a:gd name="T6" fmla="*/ 2538 w 2542"/>
                <a:gd name="T7" fmla="*/ 710 h 2809"/>
                <a:gd name="T8" fmla="*/ 2442 w 2542"/>
                <a:gd name="T9" fmla="*/ 591 h 2809"/>
                <a:gd name="T10" fmla="*/ 2286 w 2542"/>
                <a:gd name="T11" fmla="*/ 433 h 2809"/>
                <a:gd name="T12" fmla="*/ 2108 w 2542"/>
                <a:gd name="T13" fmla="*/ 305 h 2809"/>
                <a:gd name="T14" fmla="*/ 1912 w 2542"/>
                <a:gd name="T15" fmla="*/ 209 h 2809"/>
                <a:gd name="T16" fmla="*/ 1703 w 2542"/>
                <a:gd name="T17" fmla="*/ 147 h 2809"/>
                <a:gd name="T18" fmla="*/ 1486 w 2542"/>
                <a:gd name="T19" fmla="*/ 120 h 2809"/>
                <a:gd name="T20" fmla="*/ 1264 w 2542"/>
                <a:gd name="T21" fmla="*/ 130 h 2809"/>
                <a:gd name="T22" fmla="*/ 1044 w 2542"/>
                <a:gd name="T23" fmla="*/ 178 h 2809"/>
                <a:gd name="T24" fmla="*/ 833 w 2542"/>
                <a:gd name="T25" fmla="*/ 265 h 2809"/>
                <a:gd name="T26" fmla="*/ 643 w 2542"/>
                <a:gd name="T27" fmla="*/ 383 h 2809"/>
                <a:gd name="T28" fmla="*/ 479 w 2542"/>
                <a:gd name="T29" fmla="*/ 530 h 2809"/>
                <a:gd name="T30" fmla="*/ 343 w 2542"/>
                <a:gd name="T31" fmla="*/ 701 h 2809"/>
                <a:gd name="T32" fmla="*/ 237 w 2542"/>
                <a:gd name="T33" fmla="*/ 892 h 2809"/>
                <a:gd name="T34" fmla="*/ 163 w 2542"/>
                <a:gd name="T35" fmla="*/ 1099 h 2809"/>
                <a:gd name="T36" fmla="*/ 125 w 2542"/>
                <a:gd name="T37" fmla="*/ 1317 h 2809"/>
                <a:gd name="T38" fmla="*/ 125 w 2542"/>
                <a:gd name="T39" fmla="*/ 1543 h 2809"/>
                <a:gd name="T40" fmla="*/ 164 w 2542"/>
                <a:gd name="T41" fmla="*/ 1768 h 2809"/>
                <a:gd name="T42" fmla="*/ 239 w 2542"/>
                <a:gd name="T43" fmla="*/ 1979 h 2809"/>
                <a:gd name="T44" fmla="*/ 347 w 2542"/>
                <a:gd name="T45" fmla="*/ 2171 h 2809"/>
                <a:gd name="T46" fmla="*/ 484 w 2542"/>
                <a:gd name="T47" fmla="*/ 2341 h 2809"/>
                <a:gd name="T48" fmla="*/ 647 w 2542"/>
                <a:gd name="T49" fmla="*/ 2485 h 2809"/>
                <a:gd name="T50" fmla="*/ 833 w 2542"/>
                <a:gd name="T51" fmla="*/ 2601 h 2809"/>
                <a:gd name="T52" fmla="*/ 1037 w 2542"/>
                <a:gd name="T53" fmla="*/ 2685 h 2809"/>
                <a:gd name="T54" fmla="*/ 1256 w 2542"/>
                <a:gd name="T55" fmla="*/ 2734 h 2809"/>
                <a:gd name="T56" fmla="*/ 1262 w 2542"/>
                <a:gd name="T57" fmla="*/ 2757 h 2809"/>
                <a:gd name="T58" fmla="*/ 1191 w 2542"/>
                <a:gd name="T59" fmla="*/ 2775 h 2809"/>
                <a:gd name="T60" fmla="*/ 1121 w 2542"/>
                <a:gd name="T61" fmla="*/ 2792 h 2809"/>
                <a:gd name="T62" fmla="*/ 1049 w 2542"/>
                <a:gd name="T63" fmla="*/ 2805 h 2809"/>
                <a:gd name="T64" fmla="*/ 876 w 2542"/>
                <a:gd name="T65" fmla="*/ 2754 h 2809"/>
                <a:gd name="T66" fmla="*/ 682 w 2542"/>
                <a:gd name="T67" fmla="*/ 2654 h 2809"/>
                <a:gd name="T68" fmla="*/ 508 w 2542"/>
                <a:gd name="T69" fmla="*/ 2528 h 2809"/>
                <a:gd name="T70" fmla="*/ 355 w 2542"/>
                <a:gd name="T71" fmla="*/ 2377 h 2809"/>
                <a:gd name="T72" fmla="*/ 226 w 2542"/>
                <a:gd name="T73" fmla="*/ 2205 h 2809"/>
                <a:gd name="T74" fmla="*/ 124 w 2542"/>
                <a:gd name="T75" fmla="*/ 2015 h 2809"/>
                <a:gd name="T76" fmla="*/ 51 w 2542"/>
                <a:gd name="T77" fmla="*/ 1809 h 2809"/>
                <a:gd name="T78" fmla="*/ 9 w 2542"/>
                <a:gd name="T79" fmla="*/ 1591 h 2809"/>
                <a:gd name="T80" fmla="*/ 2 w 2542"/>
                <a:gd name="T81" fmla="*/ 1366 h 2809"/>
                <a:gd name="T82" fmla="*/ 29 w 2542"/>
                <a:gd name="T83" fmla="*/ 1148 h 2809"/>
                <a:gd name="T84" fmla="*/ 88 w 2542"/>
                <a:gd name="T85" fmla="*/ 939 h 2809"/>
                <a:gd name="T86" fmla="*/ 178 w 2542"/>
                <a:gd name="T87" fmla="*/ 743 h 2809"/>
                <a:gd name="T88" fmla="*/ 295 w 2542"/>
                <a:gd name="T89" fmla="*/ 562 h 2809"/>
                <a:gd name="T90" fmla="*/ 439 w 2542"/>
                <a:gd name="T91" fmla="*/ 401 h 2809"/>
                <a:gd name="T92" fmla="*/ 608 w 2542"/>
                <a:gd name="T93" fmla="*/ 262 h 2809"/>
                <a:gd name="T94" fmla="*/ 798 w 2542"/>
                <a:gd name="T95" fmla="*/ 148 h 2809"/>
                <a:gd name="T96" fmla="*/ 1006 w 2542"/>
                <a:gd name="T97" fmla="*/ 65 h 2809"/>
                <a:gd name="T98" fmla="*/ 1221 w 2542"/>
                <a:gd name="T99" fmla="*/ 15 h 2809"/>
                <a:gd name="T100" fmla="*/ 1437 w 2542"/>
                <a:gd name="T101" fmla="*/ 0 h 2809"/>
                <a:gd name="T102" fmla="*/ 1653 w 2542"/>
                <a:gd name="T103" fmla="*/ 16 h 2809"/>
                <a:gd name="T104" fmla="*/ 1863 w 2542"/>
                <a:gd name="T105" fmla="*/ 66 h 2809"/>
                <a:gd name="T106" fmla="*/ 2063 w 2542"/>
                <a:gd name="T107" fmla="*/ 146 h 2809"/>
                <a:gd name="T108" fmla="*/ 2251 w 2542"/>
                <a:gd name="T109" fmla="*/ 257 h 2809"/>
                <a:gd name="T110" fmla="*/ 2423 w 2542"/>
                <a:gd name="T111" fmla="*/ 397 h 28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42" h="2809">
                  <a:moveTo>
                    <a:pt x="2463" y="437"/>
                  </a:moveTo>
                  <a:lnTo>
                    <a:pt x="2469" y="455"/>
                  </a:lnTo>
                  <a:lnTo>
                    <a:pt x="2476" y="472"/>
                  </a:lnTo>
                  <a:lnTo>
                    <a:pt x="2481" y="490"/>
                  </a:lnTo>
                  <a:lnTo>
                    <a:pt x="2487" y="508"/>
                  </a:lnTo>
                  <a:lnTo>
                    <a:pt x="2492" y="526"/>
                  </a:lnTo>
                  <a:lnTo>
                    <a:pt x="2498" y="544"/>
                  </a:lnTo>
                  <a:lnTo>
                    <a:pt x="2503" y="562"/>
                  </a:lnTo>
                  <a:lnTo>
                    <a:pt x="2508" y="580"/>
                  </a:lnTo>
                  <a:lnTo>
                    <a:pt x="2513" y="599"/>
                  </a:lnTo>
                  <a:lnTo>
                    <a:pt x="2518" y="617"/>
                  </a:lnTo>
                  <a:lnTo>
                    <a:pt x="2522" y="635"/>
                  </a:lnTo>
                  <a:lnTo>
                    <a:pt x="2526" y="654"/>
                  </a:lnTo>
                  <a:lnTo>
                    <a:pt x="2530" y="673"/>
                  </a:lnTo>
                  <a:lnTo>
                    <a:pt x="2534" y="691"/>
                  </a:lnTo>
                  <a:lnTo>
                    <a:pt x="2538" y="710"/>
                  </a:lnTo>
                  <a:lnTo>
                    <a:pt x="2541" y="729"/>
                  </a:lnTo>
                  <a:lnTo>
                    <a:pt x="2510" y="681"/>
                  </a:lnTo>
                  <a:lnTo>
                    <a:pt x="2477" y="635"/>
                  </a:lnTo>
                  <a:lnTo>
                    <a:pt x="2442" y="591"/>
                  </a:lnTo>
                  <a:lnTo>
                    <a:pt x="2405" y="549"/>
                  </a:lnTo>
                  <a:lnTo>
                    <a:pt x="2367" y="508"/>
                  </a:lnTo>
                  <a:lnTo>
                    <a:pt x="2327" y="470"/>
                  </a:lnTo>
                  <a:lnTo>
                    <a:pt x="2286" y="433"/>
                  </a:lnTo>
                  <a:lnTo>
                    <a:pt x="2243" y="398"/>
                  </a:lnTo>
                  <a:lnTo>
                    <a:pt x="2199" y="365"/>
                  </a:lnTo>
                  <a:lnTo>
                    <a:pt x="2154" y="334"/>
                  </a:lnTo>
                  <a:lnTo>
                    <a:pt x="2108" y="305"/>
                  </a:lnTo>
                  <a:lnTo>
                    <a:pt x="2060" y="278"/>
                  </a:lnTo>
                  <a:lnTo>
                    <a:pt x="2012" y="253"/>
                  </a:lnTo>
                  <a:lnTo>
                    <a:pt x="1963" y="230"/>
                  </a:lnTo>
                  <a:lnTo>
                    <a:pt x="1912" y="209"/>
                  </a:lnTo>
                  <a:lnTo>
                    <a:pt x="1861" y="191"/>
                  </a:lnTo>
                  <a:lnTo>
                    <a:pt x="1809" y="174"/>
                  </a:lnTo>
                  <a:lnTo>
                    <a:pt x="1756" y="160"/>
                  </a:lnTo>
                  <a:lnTo>
                    <a:pt x="1703" y="147"/>
                  </a:lnTo>
                  <a:lnTo>
                    <a:pt x="1650" y="137"/>
                  </a:lnTo>
                  <a:lnTo>
                    <a:pt x="1595" y="129"/>
                  </a:lnTo>
                  <a:lnTo>
                    <a:pt x="1541" y="123"/>
                  </a:lnTo>
                  <a:lnTo>
                    <a:pt x="1486" y="120"/>
                  </a:lnTo>
                  <a:lnTo>
                    <a:pt x="1431" y="119"/>
                  </a:lnTo>
                  <a:lnTo>
                    <a:pt x="1375" y="121"/>
                  </a:lnTo>
                  <a:lnTo>
                    <a:pt x="1320" y="124"/>
                  </a:lnTo>
                  <a:lnTo>
                    <a:pt x="1264" y="130"/>
                  </a:lnTo>
                  <a:lnTo>
                    <a:pt x="1209" y="138"/>
                  </a:lnTo>
                  <a:lnTo>
                    <a:pt x="1154" y="149"/>
                  </a:lnTo>
                  <a:lnTo>
                    <a:pt x="1099" y="163"/>
                  </a:lnTo>
                  <a:lnTo>
                    <a:pt x="1044" y="178"/>
                  </a:lnTo>
                  <a:lnTo>
                    <a:pt x="990" y="197"/>
                  </a:lnTo>
                  <a:lnTo>
                    <a:pt x="936" y="217"/>
                  </a:lnTo>
                  <a:lnTo>
                    <a:pt x="883" y="240"/>
                  </a:lnTo>
                  <a:lnTo>
                    <a:pt x="833" y="265"/>
                  </a:lnTo>
                  <a:lnTo>
                    <a:pt x="783" y="291"/>
                  </a:lnTo>
                  <a:lnTo>
                    <a:pt x="735" y="320"/>
                  </a:lnTo>
                  <a:lnTo>
                    <a:pt x="688" y="351"/>
                  </a:lnTo>
                  <a:lnTo>
                    <a:pt x="643" y="383"/>
                  </a:lnTo>
                  <a:lnTo>
                    <a:pt x="600" y="418"/>
                  </a:lnTo>
                  <a:lnTo>
                    <a:pt x="558" y="454"/>
                  </a:lnTo>
                  <a:lnTo>
                    <a:pt x="517" y="491"/>
                  </a:lnTo>
                  <a:lnTo>
                    <a:pt x="479" y="530"/>
                  </a:lnTo>
                  <a:lnTo>
                    <a:pt x="442" y="571"/>
                  </a:lnTo>
                  <a:lnTo>
                    <a:pt x="407" y="613"/>
                  </a:lnTo>
                  <a:lnTo>
                    <a:pt x="374" y="657"/>
                  </a:lnTo>
                  <a:lnTo>
                    <a:pt x="343" y="701"/>
                  </a:lnTo>
                  <a:lnTo>
                    <a:pt x="313" y="748"/>
                  </a:lnTo>
                  <a:lnTo>
                    <a:pt x="286" y="795"/>
                  </a:lnTo>
                  <a:lnTo>
                    <a:pt x="260" y="843"/>
                  </a:lnTo>
                  <a:lnTo>
                    <a:pt x="237" y="892"/>
                  </a:lnTo>
                  <a:lnTo>
                    <a:pt x="215" y="942"/>
                  </a:lnTo>
                  <a:lnTo>
                    <a:pt x="195" y="994"/>
                  </a:lnTo>
                  <a:lnTo>
                    <a:pt x="178" y="1046"/>
                  </a:lnTo>
                  <a:lnTo>
                    <a:pt x="163" y="1099"/>
                  </a:lnTo>
                  <a:lnTo>
                    <a:pt x="151" y="1152"/>
                  </a:lnTo>
                  <a:lnTo>
                    <a:pt x="140" y="1207"/>
                  </a:lnTo>
                  <a:lnTo>
                    <a:pt x="131" y="1262"/>
                  </a:lnTo>
                  <a:lnTo>
                    <a:pt x="125" y="1317"/>
                  </a:lnTo>
                  <a:lnTo>
                    <a:pt x="121" y="1373"/>
                  </a:lnTo>
                  <a:lnTo>
                    <a:pt x="120" y="1430"/>
                  </a:lnTo>
                  <a:lnTo>
                    <a:pt x="121" y="1486"/>
                  </a:lnTo>
                  <a:lnTo>
                    <a:pt x="125" y="1543"/>
                  </a:lnTo>
                  <a:lnTo>
                    <a:pt x="131" y="1600"/>
                  </a:lnTo>
                  <a:lnTo>
                    <a:pt x="140" y="1657"/>
                  </a:lnTo>
                  <a:lnTo>
                    <a:pt x="151" y="1713"/>
                  </a:lnTo>
                  <a:lnTo>
                    <a:pt x="164" y="1768"/>
                  </a:lnTo>
                  <a:lnTo>
                    <a:pt x="179" y="1822"/>
                  </a:lnTo>
                  <a:lnTo>
                    <a:pt x="197" y="1876"/>
                  </a:lnTo>
                  <a:lnTo>
                    <a:pt x="217" y="1928"/>
                  </a:lnTo>
                  <a:lnTo>
                    <a:pt x="239" y="1979"/>
                  </a:lnTo>
                  <a:lnTo>
                    <a:pt x="263" y="2029"/>
                  </a:lnTo>
                  <a:lnTo>
                    <a:pt x="289" y="2077"/>
                  </a:lnTo>
                  <a:lnTo>
                    <a:pt x="317" y="2125"/>
                  </a:lnTo>
                  <a:lnTo>
                    <a:pt x="347" y="2171"/>
                  </a:lnTo>
                  <a:lnTo>
                    <a:pt x="379" y="2215"/>
                  </a:lnTo>
                  <a:lnTo>
                    <a:pt x="412" y="2258"/>
                  </a:lnTo>
                  <a:lnTo>
                    <a:pt x="447" y="2300"/>
                  </a:lnTo>
                  <a:lnTo>
                    <a:pt x="484" y="2341"/>
                  </a:lnTo>
                  <a:lnTo>
                    <a:pt x="523" y="2379"/>
                  </a:lnTo>
                  <a:lnTo>
                    <a:pt x="563" y="2416"/>
                  </a:lnTo>
                  <a:lnTo>
                    <a:pt x="604" y="2452"/>
                  </a:lnTo>
                  <a:lnTo>
                    <a:pt x="647" y="2485"/>
                  </a:lnTo>
                  <a:lnTo>
                    <a:pt x="692" y="2517"/>
                  </a:lnTo>
                  <a:lnTo>
                    <a:pt x="738" y="2547"/>
                  </a:lnTo>
                  <a:lnTo>
                    <a:pt x="784" y="2575"/>
                  </a:lnTo>
                  <a:lnTo>
                    <a:pt x="833" y="2601"/>
                  </a:lnTo>
                  <a:lnTo>
                    <a:pt x="882" y="2625"/>
                  </a:lnTo>
                  <a:lnTo>
                    <a:pt x="933" y="2647"/>
                  </a:lnTo>
                  <a:lnTo>
                    <a:pt x="984" y="2667"/>
                  </a:lnTo>
                  <a:lnTo>
                    <a:pt x="1037" y="2685"/>
                  </a:lnTo>
                  <a:lnTo>
                    <a:pt x="1090" y="2701"/>
                  </a:lnTo>
                  <a:lnTo>
                    <a:pt x="1145" y="2714"/>
                  </a:lnTo>
                  <a:lnTo>
                    <a:pt x="1200" y="2725"/>
                  </a:lnTo>
                  <a:lnTo>
                    <a:pt x="1256" y="2734"/>
                  </a:lnTo>
                  <a:lnTo>
                    <a:pt x="1313" y="2740"/>
                  </a:lnTo>
                  <a:lnTo>
                    <a:pt x="1296" y="2746"/>
                  </a:lnTo>
                  <a:lnTo>
                    <a:pt x="1278" y="2751"/>
                  </a:lnTo>
                  <a:lnTo>
                    <a:pt x="1262" y="2757"/>
                  </a:lnTo>
                  <a:lnTo>
                    <a:pt x="1244" y="2761"/>
                  </a:lnTo>
                  <a:lnTo>
                    <a:pt x="1227" y="2766"/>
                  </a:lnTo>
                  <a:lnTo>
                    <a:pt x="1209" y="2771"/>
                  </a:lnTo>
                  <a:lnTo>
                    <a:pt x="1191" y="2775"/>
                  </a:lnTo>
                  <a:lnTo>
                    <a:pt x="1174" y="2780"/>
                  </a:lnTo>
                  <a:lnTo>
                    <a:pt x="1156" y="2784"/>
                  </a:lnTo>
                  <a:lnTo>
                    <a:pt x="1139" y="2788"/>
                  </a:lnTo>
                  <a:lnTo>
                    <a:pt x="1121" y="2792"/>
                  </a:lnTo>
                  <a:lnTo>
                    <a:pt x="1103" y="2795"/>
                  </a:lnTo>
                  <a:lnTo>
                    <a:pt x="1086" y="2799"/>
                  </a:lnTo>
                  <a:lnTo>
                    <a:pt x="1067" y="2802"/>
                  </a:lnTo>
                  <a:lnTo>
                    <a:pt x="1049" y="2805"/>
                  </a:lnTo>
                  <a:lnTo>
                    <a:pt x="1032" y="2808"/>
                  </a:lnTo>
                  <a:lnTo>
                    <a:pt x="979" y="2792"/>
                  </a:lnTo>
                  <a:lnTo>
                    <a:pt x="926" y="2774"/>
                  </a:lnTo>
                  <a:lnTo>
                    <a:pt x="876" y="2754"/>
                  </a:lnTo>
                  <a:lnTo>
                    <a:pt x="826" y="2731"/>
                  </a:lnTo>
                  <a:lnTo>
                    <a:pt x="777" y="2708"/>
                  </a:lnTo>
                  <a:lnTo>
                    <a:pt x="729" y="2682"/>
                  </a:lnTo>
                  <a:lnTo>
                    <a:pt x="682" y="2654"/>
                  </a:lnTo>
                  <a:lnTo>
                    <a:pt x="637" y="2625"/>
                  </a:lnTo>
                  <a:lnTo>
                    <a:pt x="592" y="2594"/>
                  </a:lnTo>
                  <a:lnTo>
                    <a:pt x="550" y="2562"/>
                  </a:lnTo>
                  <a:lnTo>
                    <a:pt x="508" y="2528"/>
                  </a:lnTo>
                  <a:lnTo>
                    <a:pt x="467" y="2493"/>
                  </a:lnTo>
                  <a:lnTo>
                    <a:pt x="428" y="2455"/>
                  </a:lnTo>
                  <a:lnTo>
                    <a:pt x="391" y="2417"/>
                  </a:lnTo>
                  <a:lnTo>
                    <a:pt x="355" y="2377"/>
                  </a:lnTo>
                  <a:lnTo>
                    <a:pt x="320" y="2336"/>
                  </a:lnTo>
                  <a:lnTo>
                    <a:pt x="287" y="2294"/>
                  </a:lnTo>
                  <a:lnTo>
                    <a:pt x="256" y="2250"/>
                  </a:lnTo>
                  <a:lnTo>
                    <a:pt x="226" y="2205"/>
                  </a:lnTo>
                  <a:lnTo>
                    <a:pt x="198" y="2159"/>
                  </a:lnTo>
                  <a:lnTo>
                    <a:pt x="171" y="2112"/>
                  </a:lnTo>
                  <a:lnTo>
                    <a:pt x="147" y="2063"/>
                  </a:lnTo>
                  <a:lnTo>
                    <a:pt x="124" y="2015"/>
                  </a:lnTo>
                  <a:lnTo>
                    <a:pt x="103" y="1965"/>
                  </a:lnTo>
                  <a:lnTo>
                    <a:pt x="83" y="1913"/>
                  </a:lnTo>
                  <a:lnTo>
                    <a:pt x="66" y="1862"/>
                  </a:lnTo>
                  <a:lnTo>
                    <a:pt x="51" y="1809"/>
                  </a:lnTo>
                  <a:lnTo>
                    <a:pt x="37" y="1755"/>
                  </a:lnTo>
                  <a:lnTo>
                    <a:pt x="26" y="1701"/>
                  </a:lnTo>
                  <a:lnTo>
                    <a:pt x="17" y="1646"/>
                  </a:lnTo>
                  <a:lnTo>
                    <a:pt x="9" y="1591"/>
                  </a:lnTo>
                  <a:lnTo>
                    <a:pt x="4" y="1534"/>
                  </a:lnTo>
                  <a:lnTo>
                    <a:pt x="1" y="1478"/>
                  </a:lnTo>
                  <a:lnTo>
                    <a:pt x="0" y="1422"/>
                  </a:lnTo>
                  <a:lnTo>
                    <a:pt x="2" y="1366"/>
                  </a:lnTo>
                  <a:lnTo>
                    <a:pt x="6" y="1311"/>
                  </a:lnTo>
                  <a:lnTo>
                    <a:pt x="11" y="1257"/>
                  </a:lnTo>
                  <a:lnTo>
                    <a:pt x="19" y="1202"/>
                  </a:lnTo>
                  <a:lnTo>
                    <a:pt x="29" y="1148"/>
                  </a:lnTo>
                  <a:lnTo>
                    <a:pt x="41" y="1095"/>
                  </a:lnTo>
                  <a:lnTo>
                    <a:pt x="55" y="1043"/>
                  </a:lnTo>
                  <a:lnTo>
                    <a:pt x="70" y="990"/>
                  </a:lnTo>
                  <a:lnTo>
                    <a:pt x="88" y="939"/>
                  </a:lnTo>
                  <a:lnTo>
                    <a:pt x="107" y="889"/>
                  </a:lnTo>
                  <a:lnTo>
                    <a:pt x="129" y="839"/>
                  </a:lnTo>
                  <a:lnTo>
                    <a:pt x="152" y="791"/>
                  </a:lnTo>
                  <a:lnTo>
                    <a:pt x="178" y="743"/>
                  </a:lnTo>
                  <a:lnTo>
                    <a:pt x="204" y="696"/>
                  </a:lnTo>
                  <a:lnTo>
                    <a:pt x="233" y="650"/>
                  </a:lnTo>
                  <a:lnTo>
                    <a:pt x="263" y="605"/>
                  </a:lnTo>
                  <a:lnTo>
                    <a:pt x="295" y="562"/>
                  </a:lnTo>
                  <a:lnTo>
                    <a:pt x="329" y="520"/>
                  </a:lnTo>
                  <a:lnTo>
                    <a:pt x="364" y="479"/>
                  </a:lnTo>
                  <a:lnTo>
                    <a:pt x="401" y="439"/>
                  </a:lnTo>
                  <a:lnTo>
                    <a:pt x="439" y="401"/>
                  </a:lnTo>
                  <a:lnTo>
                    <a:pt x="479" y="363"/>
                  </a:lnTo>
                  <a:lnTo>
                    <a:pt x="520" y="328"/>
                  </a:lnTo>
                  <a:lnTo>
                    <a:pt x="563" y="294"/>
                  </a:lnTo>
                  <a:lnTo>
                    <a:pt x="608" y="262"/>
                  </a:lnTo>
                  <a:lnTo>
                    <a:pt x="653" y="230"/>
                  </a:lnTo>
                  <a:lnTo>
                    <a:pt x="700" y="201"/>
                  </a:lnTo>
                  <a:lnTo>
                    <a:pt x="749" y="174"/>
                  </a:lnTo>
                  <a:lnTo>
                    <a:pt x="798" y="148"/>
                  </a:lnTo>
                  <a:lnTo>
                    <a:pt x="849" y="124"/>
                  </a:lnTo>
                  <a:lnTo>
                    <a:pt x="901" y="102"/>
                  </a:lnTo>
                  <a:lnTo>
                    <a:pt x="953" y="82"/>
                  </a:lnTo>
                  <a:lnTo>
                    <a:pt x="1006" y="65"/>
                  </a:lnTo>
                  <a:lnTo>
                    <a:pt x="1059" y="49"/>
                  </a:lnTo>
                  <a:lnTo>
                    <a:pt x="1113" y="36"/>
                  </a:lnTo>
                  <a:lnTo>
                    <a:pt x="1167" y="25"/>
                  </a:lnTo>
                  <a:lnTo>
                    <a:pt x="1221" y="15"/>
                  </a:lnTo>
                  <a:lnTo>
                    <a:pt x="1275" y="8"/>
                  </a:lnTo>
                  <a:lnTo>
                    <a:pt x="1329" y="3"/>
                  </a:lnTo>
                  <a:lnTo>
                    <a:pt x="1383" y="0"/>
                  </a:lnTo>
                  <a:lnTo>
                    <a:pt x="1437" y="0"/>
                  </a:lnTo>
                  <a:lnTo>
                    <a:pt x="1491" y="1"/>
                  </a:lnTo>
                  <a:lnTo>
                    <a:pt x="1545" y="4"/>
                  </a:lnTo>
                  <a:lnTo>
                    <a:pt x="1599" y="10"/>
                  </a:lnTo>
                  <a:lnTo>
                    <a:pt x="1653" y="16"/>
                  </a:lnTo>
                  <a:lnTo>
                    <a:pt x="1706" y="26"/>
                  </a:lnTo>
                  <a:lnTo>
                    <a:pt x="1758" y="37"/>
                  </a:lnTo>
                  <a:lnTo>
                    <a:pt x="1810" y="50"/>
                  </a:lnTo>
                  <a:lnTo>
                    <a:pt x="1863" y="66"/>
                  </a:lnTo>
                  <a:lnTo>
                    <a:pt x="1914" y="83"/>
                  </a:lnTo>
                  <a:lnTo>
                    <a:pt x="1964" y="102"/>
                  </a:lnTo>
                  <a:lnTo>
                    <a:pt x="2014" y="123"/>
                  </a:lnTo>
                  <a:lnTo>
                    <a:pt x="2063" y="146"/>
                  </a:lnTo>
                  <a:lnTo>
                    <a:pt x="2112" y="171"/>
                  </a:lnTo>
                  <a:lnTo>
                    <a:pt x="2159" y="198"/>
                  </a:lnTo>
                  <a:lnTo>
                    <a:pt x="2206" y="226"/>
                  </a:lnTo>
                  <a:lnTo>
                    <a:pt x="2251" y="257"/>
                  </a:lnTo>
                  <a:lnTo>
                    <a:pt x="2296" y="289"/>
                  </a:lnTo>
                  <a:lnTo>
                    <a:pt x="2339" y="323"/>
                  </a:lnTo>
                  <a:lnTo>
                    <a:pt x="2382" y="359"/>
                  </a:lnTo>
                  <a:lnTo>
                    <a:pt x="2423" y="397"/>
                  </a:lnTo>
                  <a:lnTo>
                    <a:pt x="2463" y="437"/>
                  </a:lnTo>
                </a:path>
              </a:pathLst>
            </a:custGeom>
            <a:solidFill>
              <a:srgbClr val="78D58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Freeform 13"/>
            <p:cNvSpPr>
              <a:spLocks/>
            </p:cNvSpPr>
            <p:nvPr/>
          </p:nvSpPr>
          <p:spPr bwMode="auto">
            <a:xfrm>
              <a:off x="2252" y="1243"/>
              <a:ext cx="2450" cy="2622"/>
            </a:xfrm>
            <a:custGeom>
              <a:avLst/>
              <a:gdLst>
                <a:gd name="T0" fmla="*/ 2430 w 2450"/>
                <a:gd name="T1" fmla="*/ 666 h 2622"/>
                <a:gd name="T2" fmla="*/ 2440 w 2450"/>
                <a:gd name="T3" fmla="*/ 743 h 2622"/>
                <a:gd name="T4" fmla="*/ 2446 w 2450"/>
                <a:gd name="T5" fmla="*/ 821 h 2622"/>
                <a:gd name="T6" fmla="*/ 2449 w 2450"/>
                <a:gd name="T7" fmla="*/ 899 h 2622"/>
                <a:gd name="T8" fmla="*/ 2449 w 2450"/>
                <a:gd name="T9" fmla="*/ 928 h 2622"/>
                <a:gd name="T10" fmla="*/ 2449 w 2450"/>
                <a:gd name="T11" fmla="*/ 940 h 2622"/>
                <a:gd name="T12" fmla="*/ 2384 w 2450"/>
                <a:gd name="T13" fmla="*/ 783 h 2622"/>
                <a:gd name="T14" fmla="*/ 2265 w 2450"/>
                <a:gd name="T15" fmla="*/ 591 h 2622"/>
                <a:gd name="T16" fmla="*/ 2115 w 2450"/>
                <a:gd name="T17" fmla="*/ 427 h 2622"/>
                <a:gd name="T18" fmla="*/ 1938 w 2450"/>
                <a:gd name="T19" fmla="*/ 295 h 2622"/>
                <a:gd name="T20" fmla="*/ 1740 w 2450"/>
                <a:gd name="T21" fmla="*/ 198 h 2622"/>
                <a:gd name="T22" fmla="*/ 1525 w 2450"/>
                <a:gd name="T23" fmla="*/ 138 h 2622"/>
                <a:gd name="T24" fmla="*/ 1301 w 2450"/>
                <a:gd name="T25" fmla="*/ 119 h 2622"/>
                <a:gd name="T26" fmla="*/ 1071 w 2450"/>
                <a:gd name="T27" fmla="*/ 144 h 2622"/>
                <a:gd name="T28" fmla="*/ 847 w 2450"/>
                <a:gd name="T29" fmla="*/ 214 h 2622"/>
                <a:gd name="T30" fmla="*/ 647 w 2450"/>
                <a:gd name="T31" fmla="*/ 322 h 2622"/>
                <a:gd name="T32" fmla="*/ 474 w 2450"/>
                <a:gd name="T33" fmla="*/ 464 h 2622"/>
                <a:gd name="T34" fmla="*/ 331 w 2450"/>
                <a:gd name="T35" fmla="*/ 634 h 2622"/>
                <a:gd name="T36" fmla="*/ 223 w 2450"/>
                <a:gd name="T37" fmla="*/ 826 h 2622"/>
                <a:gd name="T38" fmla="*/ 151 w 2450"/>
                <a:gd name="T39" fmla="*/ 1037 h 2622"/>
                <a:gd name="T40" fmla="*/ 120 w 2450"/>
                <a:gd name="T41" fmla="*/ 1261 h 2622"/>
                <a:gd name="T42" fmla="*/ 132 w 2450"/>
                <a:gd name="T43" fmla="*/ 1491 h 2622"/>
                <a:gd name="T44" fmla="*/ 190 w 2450"/>
                <a:gd name="T45" fmla="*/ 1718 h 2622"/>
                <a:gd name="T46" fmla="*/ 287 w 2450"/>
                <a:gd name="T47" fmla="*/ 1924 h 2622"/>
                <a:gd name="T48" fmla="*/ 419 w 2450"/>
                <a:gd name="T49" fmla="*/ 2105 h 2622"/>
                <a:gd name="T50" fmla="*/ 582 w 2450"/>
                <a:gd name="T51" fmla="*/ 2257 h 2622"/>
                <a:gd name="T52" fmla="*/ 769 w 2450"/>
                <a:gd name="T53" fmla="*/ 2375 h 2622"/>
                <a:gd name="T54" fmla="*/ 977 w 2450"/>
                <a:gd name="T55" fmla="*/ 2458 h 2622"/>
                <a:gd name="T56" fmla="*/ 1199 w 2450"/>
                <a:gd name="T57" fmla="*/ 2501 h 2622"/>
                <a:gd name="T58" fmla="*/ 1432 w 2450"/>
                <a:gd name="T59" fmla="*/ 2501 h 2622"/>
                <a:gd name="T60" fmla="*/ 1437 w 2450"/>
                <a:gd name="T61" fmla="*/ 2522 h 2622"/>
                <a:gd name="T62" fmla="*/ 1364 w 2450"/>
                <a:gd name="T63" fmla="*/ 2556 h 2622"/>
                <a:gd name="T64" fmla="*/ 1289 w 2450"/>
                <a:gd name="T65" fmla="*/ 2587 h 2622"/>
                <a:gd name="T66" fmla="*/ 1212 w 2450"/>
                <a:gd name="T67" fmla="*/ 2615 h 2622"/>
                <a:gd name="T68" fmla="*/ 1025 w 2450"/>
                <a:gd name="T69" fmla="*/ 2595 h 2622"/>
                <a:gd name="T70" fmla="*/ 813 w 2450"/>
                <a:gd name="T71" fmla="*/ 2528 h 2622"/>
                <a:gd name="T72" fmla="*/ 618 w 2450"/>
                <a:gd name="T73" fmla="*/ 2428 h 2622"/>
                <a:gd name="T74" fmla="*/ 443 w 2450"/>
                <a:gd name="T75" fmla="*/ 2297 h 2622"/>
                <a:gd name="T76" fmla="*/ 292 w 2450"/>
                <a:gd name="T77" fmla="*/ 2139 h 2622"/>
                <a:gd name="T78" fmla="*/ 169 w 2450"/>
                <a:gd name="T79" fmla="*/ 1958 h 2622"/>
                <a:gd name="T80" fmla="*/ 77 w 2450"/>
                <a:gd name="T81" fmla="*/ 1757 h 2622"/>
                <a:gd name="T82" fmla="*/ 20 w 2450"/>
                <a:gd name="T83" fmla="*/ 1538 h 2622"/>
                <a:gd name="T84" fmla="*/ 0 w 2450"/>
                <a:gd name="T85" fmla="*/ 1311 h 2622"/>
                <a:gd name="T86" fmla="*/ 20 w 2450"/>
                <a:gd name="T87" fmla="*/ 1088 h 2622"/>
                <a:gd name="T88" fmla="*/ 75 w 2450"/>
                <a:gd name="T89" fmla="*/ 875 h 2622"/>
                <a:gd name="T90" fmla="*/ 166 w 2450"/>
                <a:gd name="T91" fmla="*/ 676 h 2622"/>
                <a:gd name="T92" fmla="*/ 287 w 2450"/>
                <a:gd name="T93" fmla="*/ 494 h 2622"/>
                <a:gd name="T94" fmla="*/ 438 w 2450"/>
                <a:gd name="T95" fmla="*/ 335 h 2622"/>
                <a:gd name="T96" fmla="*/ 615 w 2450"/>
                <a:gd name="T97" fmla="*/ 201 h 2622"/>
                <a:gd name="T98" fmla="*/ 816 w 2450"/>
                <a:gd name="T99" fmla="*/ 98 h 2622"/>
                <a:gd name="T100" fmla="*/ 1034 w 2450"/>
                <a:gd name="T101" fmla="*/ 30 h 2622"/>
                <a:gd name="T102" fmla="*/ 1255 w 2450"/>
                <a:gd name="T103" fmla="*/ 2 h 2622"/>
                <a:gd name="T104" fmla="*/ 1475 w 2450"/>
                <a:gd name="T105" fmla="*/ 10 h 2622"/>
                <a:gd name="T106" fmla="*/ 1689 w 2450"/>
                <a:gd name="T107" fmla="*/ 55 h 2622"/>
                <a:gd name="T108" fmla="*/ 1892 w 2450"/>
                <a:gd name="T109" fmla="*/ 134 h 2622"/>
                <a:gd name="T110" fmla="*/ 2079 w 2450"/>
                <a:gd name="T111" fmla="*/ 246 h 2622"/>
                <a:gd name="T112" fmla="*/ 2247 w 2450"/>
                <a:gd name="T113" fmla="*/ 389 h 2622"/>
                <a:gd name="T114" fmla="*/ 2390 w 2450"/>
                <a:gd name="T115" fmla="*/ 562 h 2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50" h="2622">
                  <a:moveTo>
                    <a:pt x="2421" y="610"/>
                  </a:moveTo>
                  <a:lnTo>
                    <a:pt x="2425" y="629"/>
                  </a:lnTo>
                  <a:lnTo>
                    <a:pt x="2427" y="647"/>
                  </a:lnTo>
                  <a:lnTo>
                    <a:pt x="2430" y="666"/>
                  </a:lnTo>
                  <a:lnTo>
                    <a:pt x="2433" y="685"/>
                  </a:lnTo>
                  <a:lnTo>
                    <a:pt x="2436" y="704"/>
                  </a:lnTo>
                  <a:lnTo>
                    <a:pt x="2438" y="724"/>
                  </a:lnTo>
                  <a:lnTo>
                    <a:pt x="2440" y="743"/>
                  </a:lnTo>
                  <a:lnTo>
                    <a:pt x="2442" y="763"/>
                  </a:lnTo>
                  <a:lnTo>
                    <a:pt x="2444" y="782"/>
                  </a:lnTo>
                  <a:lnTo>
                    <a:pt x="2445" y="801"/>
                  </a:lnTo>
                  <a:lnTo>
                    <a:pt x="2446" y="821"/>
                  </a:lnTo>
                  <a:lnTo>
                    <a:pt x="2447" y="840"/>
                  </a:lnTo>
                  <a:lnTo>
                    <a:pt x="2448" y="860"/>
                  </a:lnTo>
                  <a:lnTo>
                    <a:pt x="2448" y="880"/>
                  </a:lnTo>
                  <a:lnTo>
                    <a:pt x="2449" y="899"/>
                  </a:lnTo>
                  <a:lnTo>
                    <a:pt x="2449" y="919"/>
                  </a:lnTo>
                  <a:lnTo>
                    <a:pt x="2449" y="922"/>
                  </a:lnTo>
                  <a:lnTo>
                    <a:pt x="2449" y="925"/>
                  </a:lnTo>
                  <a:lnTo>
                    <a:pt x="2449" y="928"/>
                  </a:lnTo>
                  <a:lnTo>
                    <a:pt x="2449" y="931"/>
                  </a:lnTo>
                  <a:lnTo>
                    <a:pt x="2449" y="934"/>
                  </a:lnTo>
                  <a:lnTo>
                    <a:pt x="2449" y="937"/>
                  </a:lnTo>
                  <a:lnTo>
                    <a:pt x="2449" y="940"/>
                  </a:lnTo>
                  <a:lnTo>
                    <a:pt x="2449" y="944"/>
                  </a:lnTo>
                  <a:lnTo>
                    <a:pt x="2430" y="888"/>
                  </a:lnTo>
                  <a:lnTo>
                    <a:pt x="2408" y="835"/>
                  </a:lnTo>
                  <a:lnTo>
                    <a:pt x="2384" y="783"/>
                  </a:lnTo>
                  <a:lnTo>
                    <a:pt x="2358" y="732"/>
                  </a:lnTo>
                  <a:lnTo>
                    <a:pt x="2329" y="683"/>
                  </a:lnTo>
                  <a:lnTo>
                    <a:pt x="2298" y="636"/>
                  </a:lnTo>
                  <a:lnTo>
                    <a:pt x="2265" y="591"/>
                  </a:lnTo>
                  <a:lnTo>
                    <a:pt x="2231" y="547"/>
                  </a:lnTo>
                  <a:lnTo>
                    <a:pt x="2194" y="505"/>
                  </a:lnTo>
                  <a:lnTo>
                    <a:pt x="2155" y="465"/>
                  </a:lnTo>
                  <a:lnTo>
                    <a:pt x="2115" y="427"/>
                  </a:lnTo>
                  <a:lnTo>
                    <a:pt x="2073" y="391"/>
                  </a:lnTo>
                  <a:lnTo>
                    <a:pt x="2030" y="357"/>
                  </a:lnTo>
                  <a:lnTo>
                    <a:pt x="1984" y="325"/>
                  </a:lnTo>
                  <a:lnTo>
                    <a:pt x="1938" y="295"/>
                  </a:lnTo>
                  <a:lnTo>
                    <a:pt x="1890" y="267"/>
                  </a:lnTo>
                  <a:lnTo>
                    <a:pt x="1841" y="242"/>
                  </a:lnTo>
                  <a:lnTo>
                    <a:pt x="1791" y="218"/>
                  </a:lnTo>
                  <a:lnTo>
                    <a:pt x="1740" y="198"/>
                  </a:lnTo>
                  <a:lnTo>
                    <a:pt x="1687" y="179"/>
                  </a:lnTo>
                  <a:lnTo>
                    <a:pt x="1634" y="163"/>
                  </a:lnTo>
                  <a:lnTo>
                    <a:pt x="1580" y="149"/>
                  </a:lnTo>
                  <a:lnTo>
                    <a:pt x="1525" y="138"/>
                  </a:lnTo>
                  <a:lnTo>
                    <a:pt x="1470" y="129"/>
                  </a:lnTo>
                  <a:lnTo>
                    <a:pt x="1414" y="124"/>
                  </a:lnTo>
                  <a:lnTo>
                    <a:pt x="1358" y="120"/>
                  </a:lnTo>
                  <a:lnTo>
                    <a:pt x="1301" y="119"/>
                  </a:lnTo>
                  <a:lnTo>
                    <a:pt x="1243" y="121"/>
                  </a:lnTo>
                  <a:lnTo>
                    <a:pt x="1186" y="126"/>
                  </a:lnTo>
                  <a:lnTo>
                    <a:pt x="1128" y="133"/>
                  </a:lnTo>
                  <a:lnTo>
                    <a:pt x="1071" y="144"/>
                  </a:lnTo>
                  <a:lnTo>
                    <a:pt x="1013" y="157"/>
                  </a:lnTo>
                  <a:lnTo>
                    <a:pt x="956" y="174"/>
                  </a:lnTo>
                  <a:lnTo>
                    <a:pt x="901" y="193"/>
                  </a:lnTo>
                  <a:lnTo>
                    <a:pt x="847" y="214"/>
                  </a:lnTo>
                  <a:lnTo>
                    <a:pt x="795" y="237"/>
                  </a:lnTo>
                  <a:lnTo>
                    <a:pt x="744" y="263"/>
                  </a:lnTo>
                  <a:lnTo>
                    <a:pt x="694" y="292"/>
                  </a:lnTo>
                  <a:lnTo>
                    <a:pt x="647" y="322"/>
                  </a:lnTo>
                  <a:lnTo>
                    <a:pt x="601" y="355"/>
                  </a:lnTo>
                  <a:lnTo>
                    <a:pt x="557" y="389"/>
                  </a:lnTo>
                  <a:lnTo>
                    <a:pt x="514" y="425"/>
                  </a:lnTo>
                  <a:lnTo>
                    <a:pt x="474" y="464"/>
                  </a:lnTo>
                  <a:lnTo>
                    <a:pt x="435" y="504"/>
                  </a:lnTo>
                  <a:lnTo>
                    <a:pt x="399" y="546"/>
                  </a:lnTo>
                  <a:lnTo>
                    <a:pt x="364" y="589"/>
                  </a:lnTo>
                  <a:lnTo>
                    <a:pt x="331" y="634"/>
                  </a:lnTo>
                  <a:lnTo>
                    <a:pt x="301" y="680"/>
                  </a:lnTo>
                  <a:lnTo>
                    <a:pt x="273" y="727"/>
                  </a:lnTo>
                  <a:lnTo>
                    <a:pt x="247" y="776"/>
                  </a:lnTo>
                  <a:lnTo>
                    <a:pt x="223" y="826"/>
                  </a:lnTo>
                  <a:lnTo>
                    <a:pt x="201" y="878"/>
                  </a:lnTo>
                  <a:lnTo>
                    <a:pt x="182" y="930"/>
                  </a:lnTo>
                  <a:lnTo>
                    <a:pt x="166" y="983"/>
                  </a:lnTo>
                  <a:lnTo>
                    <a:pt x="151" y="1037"/>
                  </a:lnTo>
                  <a:lnTo>
                    <a:pt x="140" y="1092"/>
                  </a:lnTo>
                  <a:lnTo>
                    <a:pt x="131" y="1147"/>
                  </a:lnTo>
                  <a:lnTo>
                    <a:pt x="124" y="1204"/>
                  </a:lnTo>
                  <a:lnTo>
                    <a:pt x="120" y="1261"/>
                  </a:lnTo>
                  <a:lnTo>
                    <a:pt x="119" y="1318"/>
                  </a:lnTo>
                  <a:lnTo>
                    <a:pt x="121" y="1375"/>
                  </a:lnTo>
                  <a:lnTo>
                    <a:pt x="125" y="1433"/>
                  </a:lnTo>
                  <a:lnTo>
                    <a:pt x="132" y="1491"/>
                  </a:lnTo>
                  <a:lnTo>
                    <a:pt x="143" y="1549"/>
                  </a:lnTo>
                  <a:lnTo>
                    <a:pt x="156" y="1607"/>
                  </a:lnTo>
                  <a:lnTo>
                    <a:pt x="171" y="1663"/>
                  </a:lnTo>
                  <a:lnTo>
                    <a:pt x="190" y="1718"/>
                  </a:lnTo>
                  <a:lnTo>
                    <a:pt x="211" y="1772"/>
                  </a:lnTo>
                  <a:lnTo>
                    <a:pt x="234" y="1824"/>
                  </a:lnTo>
                  <a:lnTo>
                    <a:pt x="259" y="1875"/>
                  </a:lnTo>
                  <a:lnTo>
                    <a:pt x="287" y="1924"/>
                  </a:lnTo>
                  <a:lnTo>
                    <a:pt x="317" y="1972"/>
                  </a:lnTo>
                  <a:lnTo>
                    <a:pt x="349" y="2018"/>
                  </a:lnTo>
                  <a:lnTo>
                    <a:pt x="384" y="2062"/>
                  </a:lnTo>
                  <a:lnTo>
                    <a:pt x="419" y="2105"/>
                  </a:lnTo>
                  <a:lnTo>
                    <a:pt x="457" y="2146"/>
                  </a:lnTo>
                  <a:lnTo>
                    <a:pt x="497" y="2185"/>
                  </a:lnTo>
                  <a:lnTo>
                    <a:pt x="538" y="2222"/>
                  </a:lnTo>
                  <a:lnTo>
                    <a:pt x="582" y="2257"/>
                  </a:lnTo>
                  <a:lnTo>
                    <a:pt x="626" y="2290"/>
                  </a:lnTo>
                  <a:lnTo>
                    <a:pt x="672" y="2320"/>
                  </a:lnTo>
                  <a:lnTo>
                    <a:pt x="720" y="2349"/>
                  </a:lnTo>
                  <a:lnTo>
                    <a:pt x="769" y="2375"/>
                  </a:lnTo>
                  <a:lnTo>
                    <a:pt x="819" y="2399"/>
                  </a:lnTo>
                  <a:lnTo>
                    <a:pt x="871" y="2422"/>
                  </a:lnTo>
                  <a:lnTo>
                    <a:pt x="923" y="2441"/>
                  </a:lnTo>
                  <a:lnTo>
                    <a:pt x="977" y="2458"/>
                  </a:lnTo>
                  <a:lnTo>
                    <a:pt x="1031" y="2473"/>
                  </a:lnTo>
                  <a:lnTo>
                    <a:pt x="1086" y="2485"/>
                  </a:lnTo>
                  <a:lnTo>
                    <a:pt x="1142" y="2494"/>
                  </a:lnTo>
                  <a:lnTo>
                    <a:pt x="1199" y="2501"/>
                  </a:lnTo>
                  <a:lnTo>
                    <a:pt x="1257" y="2506"/>
                  </a:lnTo>
                  <a:lnTo>
                    <a:pt x="1315" y="2507"/>
                  </a:lnTo>
                  <a:lnTo>
                    <a:pt x="1373" y="2506"/>
                  </a:lnTo>
                  <a:lnTo>
                    <a:pt x="1432" y="2501"/>
                  </a:lnTo>
                  <a:lnTo>
                    <a:pt x="1491" y="2494"/>
                  </a:lnTo>
                  <a:lnTo>
                    <a:pt x="1473" y="2504"/>
                  </a:lnTo>
                  <a:lnTo>
                    <a:pt x="1456" y="2513"/>
                  </a:lnTo>
                  <a:lnTo>
                    <a:pt x="1437" y="2522"/>
                  </a:lnTo>
                  <a:lnTo>
                    <a:pt x="1419" y="2531"/>
                  </a:lnTo>
                  <a:lnTo>
                    <a:pt x="1401" y="2539"/>
                  </a:lnTo>
                  <a:lnTo>
                    <a:pt x="1383" y="2548"/>
                  </a:lnTo>
                  <a:lnTo>
                    <a:pt x="1364" y="2556"/>
                  </a:lnTo>
                  <a:lnTo>
                    <a:pt x="1345" y="2564"/>
                  </a:lnTo>
                  <a:lnTo>
                    <a:pt x="1327" y="2572"/>
                  </a:lnTo>
                  <a:lnTo>
                    <a:pt x="1308" y="2579"/>
                  </a:lnTo>
                  <a:lnTo>
                    <a:pt x="1289" y="2587"/>
                  </a:lnTo>
                  <a:lnTo>
                    <a:pt x="1270" y="2594"/>
                  </a:lnTo>
                  <a:lnTo>
                    <a:pt x="1251" y="2601"/>
                  </a:lnTo>
                  <a:lnTo>
                    <a:pt x="1231" y="2608"/>
                  </a:lnTo>
                  <a:lnTo>
                    <a:pt x="1212" y="2615"/>
                  </a:lnTo>
                  <a:lnTo>
                    <a:pt x="1193" y="2621"/>
                  </a:lnTo>
                  <a:lnTo>
                    <a:pt x="1136" y="2615"/>
                  </a:lnTo>
                  <a:lnTo>
                    <a:pt x="1080" y="2606"/>
                  </a:lnTo>
                  <a:lnTo>
                    <a:pt x="1025" y="2595"/>
                  </a:lnTo>
                  <a:lnTo>
                    <a:pt x="970" y="2582"/>
                  </a:lnTo>
                  <a:lnTo>
                    <a:pt x="917" y="2566"/>
                  </a:lnTo>
                  <a:lnTo>
                    <a:pt x="864" y="2548"/>
                  </a:lnTo>
                  <a:lnTo>
                    <a:pt x="813" y="2528"/>
                  </a:lnTo>
                  <a:lnTo>
                    <a:pt x="762" y="2506"/>
                  </a:lnTo>
                  <a:lnTo>
                    <a:pt x="713" y="2482"/>
                  </a:lnTo>
                  <a:lnTo>
                    <a:pt x="664" y="2456"/>
                  </a:lnTo>
                  <a:lnTo>
                    <a:pt x="618" y="2428"/>
                  </a:lnTo>
                  <a:lnTo>
                    <a:pt x="572" y="2398"/>
                  </a:lnTo>
                  <a:lnTo>
                    <a:pt x="527" y="2366"/>
                  </a:lnTo>
                  <a:lnTo>
                    <a:pt x="484" y="2333"/>
                  </a:lnTo>
                  <a:lnTo>
                    <a:pt x="443" y="2297"/>
                  </a:lnTo>
                  <a:lnTo>
                    <a:pt x="403" y="2260"/>
                  </a:lnTo>
                  <a:lnTo>
                    <a:pt x="364" y="2222"/>
                  </a:lnTo>
                  <a:lnTo>
                    <a:pt x="327" y="2181"/>
                  </a:lnTo>
                  <a:lnTo>
                    <a:pt x="292" y="2139"/>
                  </a:lnTo>
                  <a:lnTo>
                    <a:pt x="259" y="2096"/>
                  </a:lnTo>
                  <a:lnTo>
                    <a:pt x="227" y="2052"/>
                  </a:lnTo>
                  <a:lnTo>
                    <a:pt x="197" y="2006"/>
                  </a:lnTo>
                  <a:lnTo>
                    <a:pt x="169" y="1958"/>
                  </a:lnTo>
                  <a:lnTo>
                    <a:pt x="143" y="1910"/>
                  </a:lnTo>
                  <a:lnTo>
                    <a:pt x="119" y="1860"/>
                  </a:lnTo>
                  <a:lnTo>
                    <a:pt x="97" y="1809"/>
                  </a:lnTo>
                  <a:lnTo>
                    <a:pt x="77" y="1757"/>
                  </a:lnTo>
                  <a:lnTo>
                    <a:pt x="59" y="1703"/>
                  </a:lnTo>
                  <a:lnTo>
                    <a:pt x="44" y="1649"/>
                  </a:lnTo>
                  <a:lnTo>
                    <a:pt x="31" y="1594"/>
                  </a:lnTo>
                  <a:lnTo>
                    <a:pt x="20" y="1538"/>
                  </a:lnTo>
                  <a:lnTo>
                    <a:pt x="11" y="1481"/>
                  </a:lnTo>
                  <a:lnTo>
                    <a:pt x="5" y="1424"/>
                  </a:lnTo>
                  <a:lnTo>
                    <a:pt x="1" y="1367"/>
                  </a:lnTo>
                  <a:lnTo>
                    <a:pt x="0" y="1311"/>
                  </a:lnTo>
                  <a:lnTo>
                    <a:pt x="1" y="1254"/>
                  </a:lnTo>
                  <a:lnTo>
                    <a:pt x="5" y="1198"/>
                  </a:lnTo>
                  <a:lnTo>
                    <a:pt x="11" y="1143"/>
                  </a:lnTo>
                  <a:lnTo>
                    <a:pt x="20" y="1088"/>
                  </a:lnTo>
                  <a:lnTo>
                    <a:pt x="31" y="1033"/>
                  </a:lnTo>
                  <a:lnTo>
                    <a:pt x="43" y="980"/>
                  </a:lnTo>
                  <a:lnTo>
                    <a:pt x="58" y="927"/>
                  </a:lnTo>
                  <a:lnTo>
                    <a:pt x="75" y="875"/>
                  </a:lnTo>
                  <a:lnTo>
                    <a:pt x="95" y="823"/>
                  </a:lnTo>
                  <a:lnTo>
                    <a:pt x="117" y="773"/>
                  </a:lnTo>
                  <a:lnTo>
                    <a:pt x="140" y="724"/>
                  </a:lnTo>
                  <a:lnTo>
                    <a:pt x="166" y="676"/>
                  </a:lnTo>
                  <a:lnTo>
                    <a:pt x="193" y="629"/>
                  </a:lnTo>
                  <a:lnTo>
                    <a:pt x="223" y="582"/>
                  </a:lnTo>
                  <a:lnTo>
                    <a:pt x="254" y="538"/>
                  </a:lnTo>
                  <a:lnTo>
                    <a:pt x="287" y="494"/>
                  </a:lnTo>
                  <a:lnTo>
                    <a:pt x="322" y="452"/>
                  </a:lnTo>
                  <a:lnTo>
                    <a:pt x="359" y="411"/>
                  </a:lnTo>
                  <a:lnTo>
                    <a:pt x="397" y="372"/>
                  </a:lnTo>
                  <a:lnTo>
                    <a:pt x="438" y="335"/>
                  </a:lnTo>
                  <a:lnTo>
                    <a:pt x="480" y="299"/>
                  </a:lnTo>
                  <a:lnTo>
                    <a:pt x="523" y="264"/>
                  </a:lnTo>
                  <a:lnTo>
                    <a:pt x="568" y="232"/>
                  </a:lnTo>
                  <a:lnTo>
                    <a:pt x="615" y="201"/>
                  </a:lnTo>
                  <a:lnTo>
                    <a:pt x="663" y="172"/>
                  </a:lnTo>
                  <a:lnTo>
                    <a:pt x="713" y="146"/>
                  </a:lnTo>
                  <a:lnTo>
                    <a:pt x="763" y="121"/>
                  </a:lnTo>
                  <a:lnTo>
                    <a:pt x="816" y="98"/>
                  </a:lnTo>
                  <a:lnTo>
                    <a:pt x="870" y="78"/>
                  </a:lnTo>
                  <a:lnTo>
                    <a:pt x="924" y="59"/>
                  </a:lnTo>
                  <a:lnTo>
                    <a:pt x="979" y="44"/>
                  </a:lnTo>
                  <a:lnTo>
                    <a:pt x="1034" y="30"/>
                  </a:lnTo>
                  <a:lnTo>
                    <a:pt x="1089" y="19"/>
                  </a:lnTo>
                  <a:lnTo>
                    <a:pt x="1144" y="11"/>
                  </a:lnTo>
                  <a:lnTo>
                    <a:pt x="1200" y="5"/>
                  </a:lnTo>
                  <a:lnTo>
                    <a:pt x="1255" y="2"/>
                  </a:lnTo>
                  <a:lnTo>
                    <a:pt x="1311" y="0"/>
                  </a:lnTo>
                  <a:lnTo>
                    <a:pt x="1366" y="1"/>
                  </a:lnTo>
                  <a:lnTo>
                    <a:pt x="1421" y="4"/>
                  </a:lnTo>
                  <a:lnTo>
                    <a:pt x="1475" y="10"/>
                  </a:lnTo>
                  <a:lnTo>
                    <a:pt x="1530" y="18"/>
                  </a:lnTo>
                  <a:lnTo>
                    <a:pt x="1583" y="28"/>
                  </a:lnTo>
                  <a:lnTo>
                    <a:pt x="1636" y="41"/>
                  </a:lnTo>
                  <a:lnTo>
                    <a:pt x="1689" y="55"/>
                  </a:lnTo>
                  <a:lnTo>
                    <a:pt x="1741" y="72"/>
                  </a:lnTo>
                  <a:lnTo>
                    <a:pt x="1792" y="90"/>
                  </a:lnTo>
                  <a:lnTo>
                    <a:pt x="1843" y="111"/>
                  </a:lnTo>
                  <a:lnTo>
                    <a:pt x="1892" y="134"/>
                  </a:lnTo>
                  <a:lnTo>
                    <a:pt x="1940" y="159"/>
                  </a:lnTo>
                  <a:lnTo>
                    <a:pt x="1988" y="186"/>
                  </a:lnTo>
                  <a:lnTo>
                    <a:pt x="2034" y="215"/>
                  </a:lnTo>
                  <a:lnTo>
                    <a:pt x="2079" y="246"/>
                  </a:lnTo>
                  <a:lnTo>
                    <a:pt x="2123" y="279"/>
                  </a:lnTo>
                  <a:lnTo>
                    <a:pt x="2166" y="314"/>
                  </a:lnTo>
                  <a:lnTo>
                    <a:pt x="2207" y="351"/>
                  </a:lnTo>
                  <a:lnTo>
                    <a:pt x="2247" y="389"/>
                  </a:lnTo>
                  <a:lnTo>
                    <a:pt x="2285" y="430"/>
                  </a:lnTo>
                  <a:lnTo>
                    <a:pt x="2322" y="472"/>
                  </a:lnTo>
                  <a:lnTo>
                    <a:pt x="2357" y="516"/>
                  </a:lnTo>
                  <a:lnTo>
                    <a:pt x="2390" y="562"/>
                  </a:lnTo>
                  <a:lnTo>
                    <a:pt x="2421" y="610"/>
                  </a:lnTo>
                </a:path>
              </a:pathLst>
            </a:custGeom>
            <a:solidFill>
              <a:srgbClr val="80D99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Freeform 14"/>
            <p:cNvSpPr>
              <a:spLocks/>
            </p:cNvSpPr>
            <p:nvPr/>
          </p:nvSpPr>
          <p:spPr bwMode="auto">
            <a:xfrm>
              <a:off x="2371" y="1362"/>
              <a:ext cx="2331" cy="2389"/>
            </a:xfrm>
            <a:custGeom>
              <a:avLst/>
              <a:gdLst>
                <a:gd name="T0" fmla="*/ 2328 w 2331"/>
                <a:gd name="T1" fmla="*/ 882 h 2389"/>
                <a:gd name="T2" fmla="*/ 2323 w 2331"/>
                <a:gd name="T3" fmla="*/ 953 h 2389"/>
                <a:gd name="T4" fmla="*/ 2315 w 2331"/>
                <a:gd name="T5" fmla="*/ 1023 h 2389"/>
                <a:gd name="T6" fmla="*/ 2306 w 2331"/>
                <a:gd name="T7" fmla="*/ 1092 h 2389"/>
                <a:gd name="T8" fmla="*/ 2292 w 2331"/>
                <a:gd name="T9" fmla="*/ 1161 h 2389"/>
                <a:gd name="T10" fmla="*/ 2277 w 2331"/>
                <a:gd name="T11" fmla="*/ 1228 h 2389"/>
                <a:gd name="T12" fmla="*/ 2268 w 2331"/>
                <a:gd name="T13" fmla="*/ 1177 h 2389"/>
                <a:gd name="T14" fmla="*/ 2241 w 2331"/>
                <a:gd name="T15" fmla="*/ 953 h 2389"/>
                <a:gd name="T16" fmla="*/ 2169 w 2331"/>
                <a:gd name="T17" fmla="*/ 744 h 2389"/>
                <a:gd name="T18" fmla="*/ 2058 w 2331"/>
                <a:gd name="T19" fmla="*/ 556 h 2389"/>
                <a:gd name="T20" fmla="*/ 1911 w 2331"/>
                <a:gd name="T21" fmla="*/ 394 h 2389"/>
                <a:gd name="T22" fmla="*/ 1732 w 2331"/>
                <a:gd name="T23" fmla="*/ 264 h 2389"/>
                <a:gd name="T24" fmla="*/ 1525 w 2331"/>
                <a:gd name="T25" fmla="*/ 172 h 2389"/>
                <a:gd name="T26" fmla="*/ 1303 w 2331"/>
                <a:gd name="T27" fmla="*/ 126 h 2389"/>
                <a:gd name="T28" fmla="*/ 1082 w 2331"/>
                <a:gd name="T29" fmla="*/ 126 h 2389"/>
                <a:gd name="T30" fmla="*/ 868 w 2331"/>
                <a:gd name="T31" fmla="*/ 171 h 2389"/>
                <a:gd name="T32" fmla="*/ 667 w 2331"/>
                <a:gd name="T33" fmla="*/ 258 h 2389"/>
                <a:gd name="T34" fmla="*/ 488 w 2331"/>
                <a:gd name="T35" fmla="*/ 385 h 2389"/>
                <a:gd name="T36" fmla="*/ 335 w 2331"/>
                <a:gd name="T37" fmla="*/ 549 h 2389"/>
                <a:gd name="T38" fmla="*/ 219 w 2331"/>
                <a:gd name="T39" fmla="*/ 745 h 2389"/>
                <a:gd name="T40" fmla="*/ 147 w 2331"/>
                <a:gd name="T41" fmla="*/ 956 h 2389"/>
                <a:gd name="T42" fmla="*/ 120 w 2331"/>
                <a:gd name="T43" fmla="*/ 1173 h 2389"/>
                <a:gd name="T44" fmla="*/ 138 w 2331"/>
                <a:gd name="T45" fmla="*/ 1391 h 2389"/>
                <a:gd name="T46" fmla="*/ 200 w 2331"/>
                <a:gd name="T47" fmla="*/ 1601 h 2389"/>
                <a:gd name="T48" fmla="*/ 304 w 2331"/>
                <a:gd name="T49" fmla="*/ 1797 h 2389"/>
                <a:gd name="T50" fmla="*/ 452 w 2331"/>
                <a:gd name="T51" fmla="*/ 1971 h 2389"/>
                <a:gd name="T52" fmla="*/ 629 w 2331"/>
                <a:gd name="T53" fmla="*/ 2108 h 2389"/>
                <a:gd name="T54" fmla="*/ 828 w 2331"/>
                <a:gd name="T55" fmla="*/ 2205 h 2389"/>
                <a:gd name="T56" fmla="*/ 1040 w 2331"/>
                <a:gd name="T57" fmla="*/ 2257 h 2389"/>
                <a:gd name="T58" fmla="*/ 1260 w 2331"/>
                <a:gd name="T59" fmla="*/ 2266 h 2389"/>
                <a:gd name="T60" fmla="*/ 1478 w 2331"/>
                <a:gd name="T61" fmla="*/ 2230 h 2389"/>
                <a:gd name="T62" fmla="*/ 1690 w 2331"/>
                <a:gd name="T63" fmla="*/ 2147 h 2389"/>
                <a:gd name="T64" fmla="*/ 1647 w 2331"/>
                <a:gd name="T65" fmla="*/ 2195 h 2389"/>
                <a:gd name="T66" fmla="*/ 1537 w 2331"/>
                <a:gd name="T67" fmla="*/ 2276 h 2389"/>
                <a:gd name="T68" fmla="*/ 1421 w 2331"/>
                <a:gd name="T69" fmla="*/ 2348 h 2389"/>
                <a:gd name="T70" fmla="*/ 1196 w 2331"/>
                <a:gd name="T71" fmla="*/ 2388 h 2389"/>
                <a:gd name="T72" fmla="*/ 912 w 2331"/>
                <a:gd name="T73" fmla="*/ 2354 h 2389"/>
                <a:gd name="T74" fmla="*/ 650 w 2331"/>
                <a:gd name="T75" fmla="*/ 2256 h 2389"/>
                <a:gd name="T76" fmla="*/ 419 w 2331"/>
                <a:gd name="T77" fmla="*/ 2103 h 2389"/>
                <a:gd name="T78" fmla="*/ 230 w 2331"/>
                <a:gd name="T79" fmla="*/ 1899 h 2389"/>
                <a:gd name="T80" fmla="*/ 92 w 2331"/>
                <a:gd name="T81" fmla="*/ 1653 h 2389"/>
                <a:gd name="T82" fmla="*/ 13 w 2331"/>
                <a:gd name="T83" fmla="*/ 1372 h 2389"/>
                <a:gd name="T84" fmla="*/ 5 w 2331"/>
                <a:gd name="T85" fmla="*/ 1085 h 2389"/>
                <a:gd name="T86" fmla="*/ 63 w 2331"/>
                <a:gd name="T87" fmla="*/ 811 h 2389"/>
                <a:gd name="T88" fmla="*/ 182 w 2331"/>
                <a:gd name="T89" fmla="*/ 561 h 2389"/>
                <a:gd name="T90" fmla="*/ 355 w 2331"/>
                <a:gd name="T91" fmla="*/ 345 h 2389"/>
                <a:gd name="T92" fmla="*/ 575 w 2331"/>
                <a:gd name="T93" fmla="*/ 173 h 2389"/>
                <a:gd name="T94" fmla="*/ 837 w 2331"/>
                <a:gd name="T95" fmla="*/ 55 h 2389"/>
                <a:gd name="T96" fmla="*/ 1124 w 2331"/>
                <a:gd name="T97" fmla="*/ 2 h 2389"/>
                <a:gd name="T98" fmla="*/ 1406 w 2331"/>
                <a:gd name="T99" fmla="*/ 19 h 2389"/>
                <a:gd name="T100" fmla="*/ 1672 w 2331"/>
                <a:gd name="T101" fmla="*/ 99 h 2389"/>
                <a:gd name="T102" fmla="*/ 1911 w 2331"/>
                <a:gd name="T103" fmla="*/ 238 h 2389"/>
                <a:gd name="T104" fmla="*/ 2112 w 2331"/>
                <a:gd name="T105" fmla="*/ 428 h 2389"/>
                <a:gd name="T106" fmla="*/ 2265 w 2331"/>
                <a:gd name="T107" fmla="*/ 664 h 2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1" h="2389">
                  <a:moveTo>
                    <a:pt x="2330" y="825"/>
                  </a:moveTo>
                  <a:lnTo>
                    <a:pt x="2330" y="839"/>
                  </a:lnTo>
                  <a:lnTo>
                    <a:pt x="2329" y="853"/>
                  </a:lnTo>
                  <a:lnTo>
                    <a:pt x="2329" y="868"/>
                  </a:lnTo>
                  <a:lnTo>
                    <a:pt x="2328" y="882"/>
                  </a:lnTo>
                  <a:lnTo>
                    <a:pt x="2327" y="896"/>
                  </a:lnTo>
                  <a:lnTo>
                    <a:pt x="2326" y="910"/>
                  </a:lnTo>
                  <a:lnTo>
                    <a:pt x="2326" y="925"/>
                  </a:lnTo>
                  <a:lnTo>
                    <a:pt x="2325" y="939"/>
                  </a:lnTo>
                  <a:lnTo>
                    <a:pt x="2323" y="953"/>
                  </a:lnTo>
                  <a:lnTo>
                    <a:pt x="2322" y="967"/>
                  </a:lnTo>
                  <a:lnTo>
                    <a:pt x="2321" y="981"/>
                  </a:lnTo>
                  <a:lnTo>
                    <a:pt x="2319" y="995"/>
                  </a:lnTo>
                  <a:lnTo>
                    <a:pt x="2317" y="1009"/>
                  </a:lnTo>
                  <a:lnTo>
                    <a:pt x="2315" y="1023"/>
                  </a:lnTo>
                  <a:lnTo>
                    <a:pt x="2314" y="1037"/>
                  </a:lnTo>
                  <a:lnTo>
                    <a:pt x="2312" y="1051"/>
                  </a:lnTo>
                  <a:lnTo>
                    <a:pt x="2310" y="1065"/>
                  </a:lnTo>
                  <a:lnTo>
                    <a:pt x="2308" y="1078"/>
                  </a:lnTo>
                  <a:lnTo>
                    <a:pt x="2306" y="1092"/>
                  </a:lnTo>
                  <a:lnTo>
                    <a:pt x="2303" y="1106"/>
                  </a:lnTo>
                  <a:lnTo>
                    <a:pt x="2300" y="1120"/>
                  </a:lnTo>
                  <a:lnTo>
                    <a:pt x="2298" y="1134"/>
                  </a:lnTo>
                  <a:lnTo>
                    <a:pt x="2295" y="1147"/>
                  </a:lnTo>
                  <a:lnTo>
                    <a:pt x="2292" y="1161"/>
                  </a:lnTo>
                  <a:lnTo>
                    <a:pt x="2289" y="1174"/>
                  </a:lnTo>
                  <a:lnTo>
                    <a:pt x="2287" y="1188"/>
                  </a:lnTo>
                  <a:lnTo>
                    <a:pt x="2283" y="1201"/>
                  </a:lnTo>
                  <a:lnTo>
                    <a:pt x="2280" y="1215"/>
                  </a:lnTo>
                  <a:lnTo>
                    <a:pt x="2277" y="1228"/>
                  </a:lnTo>
                  <a:lnTo>
                    <a:pt x="2273" y="1242"/>
                  </a:lnTo>
                  <a:lnTo>
                    <a:pt x="2269" y="1255"/>
                  </a:lnTo>
                  <a:lnTo>
                    <a:pt x="2266" y="1269"/>
                  </a:lnTo>
                  <a:lnTo>
                    <a:pt x="2268" y="1223"/>
                  </a:lnTo>
                  <a:lnTo>
                    <a:pt x="2268" y="1177"/>
                  </a:lnTo>
                  <a:lnTo>
                    <a:pt x="2266" y="1131"/>
                  </a:lnTo>
                  <a:lnTo>
                    <a:pt x="2262" y="1086"/>
                  </a:lnTo>
                  <a:lnTo>
                    <a:pt x="2257" y="1041"/>
                  </a:lnTo>
                  <a:lnTo>
                    <a:pt x="2250" y="997"/>
                  </a:lnTo>
                  <a:lnTo>
                    <a:pt x="2241" y="953"/>
                  </a:lnTo>
                  <a:lnTo>
                    <a:pt x="2230" y="910"/>
                  </a:lnTo>
                  <a:lnTo>
                    <a:pt x="2217" y="868"/>
                  </a:lnTo>
                  <a:lnTo>
                    <a:pt x="2203" y="826"/>
                  </a:lnTo>
                  <a:lnTo>
                    <a:pt x="2187" y="784"/>
                  </a:lnTo>
                  <a:lnTo>
                    <a:pt x="2169" y="744"/>
                  </a:lnTo>
                  <a:lnTo>
                    <a:pt x="2150" y="705"/>
                  </a:lnTo>
                  <a:lnTo>
                    <a:pt x="2129" y="667"/>
                  </a:lnTo>
                  <a:lnTo>
                    <a:pt x="2107" y="629"/>
                  </a:lnTo>
                  <a:lnTo>
                    <a:pt x="2083" y="592"/>
                  </a:lnTo>
                  <a:lnTo>
                    <a:pt x="2058" y="556"/>
                  </a:lnTo>
                  <a:lnTo>
                    <a:pt x="2031" y="522"/>
                  </a:lnTo>
                  <a:lnTo>
                    <a:pt x="2003" y="488"/>
                  </a:lnTo>
                  <a:lnTo>
                    <a:pt x="1973" y="455"/>
                  </a:lnTo>
                  <a:lnTo>
                    <a:pt x="1943" y="424"/>
                  </a:lnTo>
                  <a:lnTo>
                    <a:pt x="1911" y="394"/>
                  </a:lnTo>
                  <a:lnTo>
                    <a:pt x="1877" y="365"/>
                  </a:lnTo>
                  <a:lnTo>
                    <a:pt x="1843" y="338"/>
                  </a:lnTo>
                  <a:lnTo>
                    <a:pt x="1806" y="312"/>
                  </a:lnTo>
                  <a:lnTo>
                    <a:pt x="1770" y="287"/>
                  </a:lnTo>
                  <a:lnTo>
                    <a:pt x="1732" y="264"/>
                  </a:lnTo>
                  <a:lnTo>
                    <a:pt x="1692" y="243"/>
                  </a:lnTo>
                  <a:lnTo>
                    <a:pt x="1652" y="223"/>
                  </a:lnTo>
                  <a:lnTo>
                    <a:pt x="1610" y="204"/>
                  </a:lnTo>
                  <a:lnTo>
                    <a:pt x="1568" y="187"/>
                  </a:lnTo>
                  <a:lnTo>
                    <a:pt x="1525" y="172"/>
                  </a:lnTo>
                  <a:lnTo>
                    <a:pt x="1480" y="159"/>
                  </a:lnTo>
                  <a:lnTo>
                    <a:pt x="1436" y="148"/>
                  </a:lnTo>
                  <a:lnTo>
                    <a:pt x="1392" y="139"/>
                  </a:lnTo>
                  <a:lnTo>
                    <a:pt x="1348" y="131"/>
                  </a:lnTo>
                  <a:lnTo>
                    <a:pt x="1303" y="126"/>
                  </a:lnTo>
                  <a:lnTo>
                    <a:pt x="1258" y="122"/>
                  </a:lnTo>
                  <a:lnTo>
                    <a:pt x="1214" y="120"/>
                  </a:lnTo>
                  <a:lnTo>
                    <a:pt x="1170" y="120"/>
                  </a:lnTo>
                  <a:lnTo>
                    <a:pt x="1126" y="122"/>
                  </a:lnTo>
                  <a:lnTo>
                    <a:pt x="1082" y="126"/>
                  </a:lnTo>
                  <a:lnTo>
                    <a:pt x="1038" y="132"/>
                  </a:lnTo>
                  <a:lnTo>
                    <a:pt x="995" y="139"/>
                  </a:lnTo>
                  <a:lnTo>
                    <a:pt x="952" y="148"/>
                  </a:lnTo>
                  <a:lnTo>
                    <a:pt x="909" y="159"/>
                  </a:lnTo>
                  <a:lnTo>
                    <a:pt x="868" y="171"/>
                  </a:lnTo>
                  <a:lnTo>
                    <a:pt x="827" y="185"/>
                  </a:lnTo>
                  <a:lnTo>
                    <a:pt x="786" y="201"/>
                  </a:lnTo>
                  <a:lnTo>
                    <a:pt x="745" y="218"/>
                  </a:lnTo>
                  <a:lnTo>
                    <a:pt x="706" y="237"/>
                  </a:lnTo>
                  <a:lnTo>
                    <a:pt x="667" y="258"/>
                  </a:lnTo>
                  <a:lnTo>
                    <a:pt x="630" y="280"/>
                  </a:lnTo>
                  <a:lnTo>
                    <a:pt x="593" y="304"/>
                  </a:lnTo>
                  <a:lnTo>
                    <a:pt x="557" y="329"/>
                  </a:lnTo>
                  <a:lnTo>
                    <a:pt x="522" y="357"/>
                  </a:lnTo>
                  <a:lnTo>
                    <a:pt x="488" y="385"/>
                  </a:lnTo>
                  <a:lnTo>
                    <a:pt x="455" y="415"/>
                  </a:lnTo>
                  <a:lnTo>
                    <a:pt x="423" y="446"/>
                  </a:lnTo>
                  <a:lnTo>
                    <a:pt x="393" y="479"/>
                  </a:lnTo>
                  <a:lnTo>
                    <a:pt x="364" y="514"/>
                  </a:lnTo>
                  <a:lnTo>
                    <a:pt x="335" y="549"/>
                  </a:lnTo>
                  <a:lnTo>
                    <a:pt x="309" y="586"/>
                  </a:lnTo>
                  <a:lnTo>
                    <a:pt x="284" y="625"/>
                  </a:lnTo>
                  <a:lnTo>
                    <a:pt x="260" y="664"/>
                  </a:lnTo>
                  <a:lnTo>
                    <a:pt x="238" y="704"/>
                  </a:lnTo>
                  <a:lnTo>
                    <a:pt x="219" y="745"/>
                  </a:lnTo>
                  <a:lnTo>
                    <a:pt x="200" y="786"/>
                  </a:lnTo>
                  <a:lnTo>
                    <a:pt x="184" y="828"/>
                  </a:lnTo>
                  <a:lnTo>
                    <a:pt x="170" y="870"/>
                  </a:lnTo>
                  <a:lnTo>
                    <a:pt x="157" y="913"/>
                  </a:lnTo>
                  <a:lnTo>
                    <a:pt x="147" y="956"/>
                  </a:lnTo>
                  <a:lnTo>
                    <a:pt x="138" y="999"/>
                  </a:lnTo>
                  <a:lnTo>
                    <a:pt x="131" y="1043"/>
                  </a:lnTo>
                  <a:lnTo>
                    <a:pt x="126" y="1086"/>
                  </a:lnTo>
                  <a:lnTo>
                    <a:pt x="121" y="1130"/>
                  </a:lnTo>
                  <a:lnTo>
                    <a:pt x="120" y="1173"/>
                  </a:lnTo>
                  <a:lnTo>
                    <a:pt x="120" y="1217"/>
                  </a:lnTo>
                  <a:lnTo>
                    <a:pt x="122" y="1261"/>
                  </a:lnTo>
                  <a:lnTo>
                    <a:pt x="126" y="1304"/>
                  </a:lnTo>
                  <a:lnTo>
                    <a:pt x="131" y="1348"/>
                  </a:lnTo>
                  <a:lnTo>
                    <a:pt x="138" y="1391"/>
                  </a:lnTo>
                  <a:lnTo>
                    <a:pt x="147" y="1434"/>
                  </a:lnTo>
                  <a:lnTo>
                    <a:pt x="157" y="1476"/>
                  </a:lnTo>
                  <a:lnTo>
                    <a:pt x="170" y="1518"/>
                  </a:lnTo>
                  <a:lnTo>
                    <a:pt x="184" y="1560"/>
                  </a:lnTo>
                  <a:lnTo>
                    <a:pt x="200" y="1601"/>
                  </a:lnTo>
                  <a:lnTo>
                    <a:pt x="217" y="1641"/>
                  </a:lnTo>
                  <a:lnTo>
                    <a:pt x="237" y="1682"/>
                  </a:lnTo>
                  <a:lnTo>
                    <a:pt x="257" y="1721"/>
                  </a:lnTo>
                  <a:lnTo>
                    <a:pt x="280" y="1759"/>
                  </a:lnTo>
                  <a:lnTo>
                    <a:pt x="304" y="1797"/>
                  </a:lnTo>
                  <a:lnTo>
                    <a:pt x="330" y="1834"/>
                  </a:lnTo>
                  <a:lnTo>
                    <a:pt x="358" y="1869"/>
                  </a:lnTo>
                  <a:lnTo>
                    <a:pt x="388" y="1904"/>
                  </a:lnTo>
                  <a:lnTo>
                    <a:pt x="419" y="1938"/>
                  </a:lnTo>
                  <a:lnTo>
                    <a:pt x="452" y="1971"/>
                  </a:lnTo>
                  <a:lnTo>
                    <a:pt x="485" y="2001"/>
                  </a:lnTo>
                  <a:lnTo>
                    <a:pt x="519" y="2031"/>
                  </a:lnTo>
                  <a:lnTo>
                    <a:pt x="555" y="2058"/>
                  </a:lnTo>
                  <a:lnTo>
                    <a:pt x="592" y="2084"/>
                  </a:lnTo>
                  <a:lnTo>
                    <a:pt x="629" y="2108"/>
                  </a:lnTo>
                  <a:lnTo>
                    <a:pt x="668" y="2131"/>
                  </a:lnTo>
                  <a:lnTo>
                    <a:pt x="707" y="2152"/>
                  </a:lnTo>
                  <a:lnTo>
                    <a:pt x="747" y="2171"/>
                  </a:lnTo>
                  <a:lnTo>
                    <a:pt x="787" y="2189"/>
                  </a:lnTo>
                  <a:lnTo>
                    <a:pt x="828" y="2205"/>
                  </a:lnTo>
                  <a:lnTo>
                    <a:pt x="870" y="2218"/>
                  </a:lnTo>
                  <a:lnTo>
                    <a:pt x="912" y="2231"/>
                  </a:lnTo>
                  <a:lnTo>
                    <a:pt x="954" y="2241"/>
                  </a:lnTo>
                  <a:lnTo>
                    <a:pt x="997" y="2251"/>
                  </a:lnTo>
                  <a:lnTo>
                    <a:pt x="1040" y="2257"/>
                  </a:lnTo>
                  <a:lnTo>
                    <a:pt x="1084" y="2263"/>
                  </a:lnTo>
                  <a:lnTo>
                    <a:pt x="1127" y="2266"/>
                  </a:lnTo>
                  <a:lnTo>
                    <a:pt x="1172" y="2268"/>
                  </a:lnTo>
                  <a:lnTo>
                    <a:pt x="1215" y="2268"/>
                  </a:lnTo>
                  <a:lnTo>
                    <a:pt x="1260" y="2266"/>
                  </a:lnTo>
                  <a:lnTo>
                    <a:pt x="1303" y="2263"/>
                  </a:lnTo>
                  <a:lnTo>
                    <a:pt x="1348" y="2257"/>
                  </a:lnTo>
                  <a:lnTo>
                    <a:pt x="1391" y="2250"/>
                  </a:lnTo>
                  <a:lnTo>
                    <a:pt x="1435" y="2241"/>
                  </a:lnTo>
                  <a:lnTo>
                    <a:pt x="1478" y="2230"/>
                  </a:lnTo>
                  <a:lnTo>
                    <a:pt x="1521" y="2217"/>
                  </a:lnTo>
                  <a:lnTo>
                    <a:pt x="1564" y="2202"/>
                  </a:lnTo>
                  <a:lnTo>
                    <a:pt x="1606" y="2186"/>
                  </a:lnTo>
                  <a:lnTo>
                    <a:pt x="1648" y="2167"/>
                  </a:lnTo>
                  <a:lnTo>
                    <a:pt x="1690" y="2147"/>
                  </a:lnTo>
                  <a:lnTo>
                    <a:pt x="1731" y="2125"/>
                  </a:lnTo>
                  <a:lnTo>
                    <a:pt x="1710" y="2142"/>
                  </a:lnTo>
                  <a:lnTo>
                    <a:pt x="1689" y="2160"/>
                  </a:lnTo>
                  <a:lnTo>
                    <a:pt x="1668" y="2178"/>
                  </a:lnTo>
                  <a:lnTo>
                    <a:pt x="1647" y="2195"/>
                  </a:lnTo>
                  <a:lnTo>
                    <a:pt x="1625" y="2212"/>
                  </a:lnTo>
                  <a:lnTo>
                    <a:pt x="1603" y="2228"/>
                  </a:lnTo>
                  <a:lnTo>
                    <a:pt x="1582" y="2244"/>
                  </a:lnTo>
                  <a:lnTo>
                    <a:pt x="1559" y="2260"/>
                  </a:lnTo>
                  <a:lnTo>
                    <a:pt x="1537" y="2276"/>
                  </a:lnTo>
                  <a:lnTo>
                    <a:pt x="1514" y="2291"/>
                  </a:lnTo>
                  <a:lnTo>
                    <a:pt x="1491" y="2306"/>
                  </a:lnTo>
                  <a:lnTo>
                    <a:pt x="1468" y="2321"/>
                  </a:lnTo>
                  <a:lnTo>
                    <a:pt x="1444" y="2334"/>
                  </a:lnTo>
                  <a:lnTo>
                    <a:pt x="1421" y="2348"/>
                  </a:lnTo>
                  <a:lnTo>
                    <a:pt x="1396" y="2362"/>
                  </a:lnTo>
                  <a:lnTo>
                    <a:pt x="1372" y="2375"/>
                  </a:lnTo>
                  <a:lnTo>
                    <a:pt x="1313" y="2382"/>
                  </a:lnTo>
                  <a:lnTo>
                    <a:pt x="1254" y="2387"/>
                  </a:lnTo>
                  <a:lnTo>
                    <a:pt x="1196" y="2388"/>
                  </a:lnTo>
                  <a:lnTo>
                    <a:pt x="1138" y="2387"/>
                  </a:lnTo>
                  <a:lnTo>
                    <a:pt x="1080" y="2382"/>
                  </a:lnTo>
                  <a:lnTo>
                    <a:pt x="1023" y="2375"/>
                  </a:lnTo>
                  <a:lnTo>
                    <a:pt x="967" y="2366"/>
                  </a:lnTo>
                  <a:lnTo>
                    <a:pt x="912" y="2354"/>
                  </a:lnTo>
                  <a:lnTo>
                    <a:pt x="858" y="2339"/>
                  </a:lnTo>
                  <a:lnTo>
                    <a:pt x="804" y="2322"/>
                  </a:lnTo>
                  <a:lnTo>
                    <a:pt x="752" y="2303"/>
                  </a:lnTo>
                  <a:lnTo>
                    <a:pt x="700" y="2280"/>
                  </a:lnTo>
                  <a:lnTo>
                    <a:pt x="650" y="2256"/>
                  </a:lnTo>
                  <a:lnTo>
                    <a:pt x="601" y="2230"/>
                  </a:lnTo>
                  <a:lnTo>
                    <a:pt x="553" y="2201"/>
                  </a:lnTo>
                  <a:lnTo>
                    <a:pt x="507" y="2171"/>
                  </a:lnTo>
                  <a:lnTo>
                    <a:pt x="463" y="2138"/>
                  </a:lnTo>
                  <a:lnTo>
                    <a:pt x="419" y="2103"/>
                  </a:lnTo>
                  <a:lnTo>
                    <a:pt x="378" y="2066"/>
                  </a:lnTo>
                  <a:lnTo>
                    <a:pt x="338" y="2027"/>
                  </a:lnTo>
                  <a:lnTo>
                    <a:pt x="300" y="1986"/>
                  </a:lnTo>
                  <a:lnTo>
                    <a:pt x="265" y="1943"/>
                  </a:lnTo>
                  <a:lnTo>
                    <a:pt x="230" y="1899"/>
                  </a:lnTo>
                  <a:lnTo>
                    <a:pt x="198" y="1853"/>
                  </a:lnTo>
                  <a:lnTo>
                    <a:pt x="168" y="1805"/>
                  </a:lnTo>
                  <a:lnTo>
                    <a:pt x="140" y="1756"/>
                  </a:lnTo>
                  <a:lnTo>
                    <a:pt x="115" y="1705"/>
                  </a:lnTo>
                  <a:lnTo>
                    <a:pt x="92" y="1653"/>
                  </a:lnTo>
                  <a:lnTo>
                    <a:pt x="71" y="1599"/>
                  </a:lnTo>
                  <a:lnTo>
                    <a:pt x="52" y="1544"/>
                  </a:lnTo>
                  <a:lnTo>
                    <a:pt x="37" y="1488"/>
                  </a:lnTo>
                  <a:lnTo>
                    <a:pt x="24" y="1430"/>
                  </a:lnTo>
                  <a:lnTo>
                    <a:pt x="13" y="1372"/>
                  </a:lnTo>
                  <a:lnTo>
                    <a:pt x="6" y="1314"/>
                  </a:lnTo>
                  <a:lnTo>
                    <a:pt x="2" y="1256"/>
                  </a:lnTo>
                  <a:lnTo>
                    <a:pt x="0" y="1199"/>
                  </a:lnTo>
                  <a:lnTo>
                    <a:pt x="1" y="1142"/>
                  </a:lnTo>
                  <a:lnTo>
                    <a:pt x="5" y="1085"/>
                  </a:lnTo>
                  <a:lnTo>
                    <a:pt x="12" y="1028"/>
                  </a:lnTo>
                  <a:lnTo>
                    <a:pt x="21" y="973"/>
                  </a:lnTo>
                  <a:lnTo>
                    <a:pt x="32" y="918"/>
                  </a:lnTo>
                  <a:lnTo>
                    <a:pt x="47" y="864"/>
                  </a:lnTo>
                  <a:lnTo>
                    <a:pt x="63" y="811"/>
                  </a:lnTo>
                  <a:lnTo>
                    <a:pt x="82" y="759"/>
                  </a:lnTo>
                  <a:lnTo>
                    <a:pt x="104" y="707"/>
                  </a:lnTo>
                  <a:lnTo>
                    <a:pt x="128" y="657"/>
                  </a:lnTo>
                  <a:lnTo>
                    <a:pt x="154" y="608"/>
                  </a:lnTo>
                  <a:lnTo>
                    <a:pt x="182" y="561"/>
                  </a:lnTo>
                  <a:lnTo>
                    <a:pt x="212" y="515"/>
                  </a:lnTo>
                  <a:lnTo>
                    <a:pt x="245" y="470"/>
                  </a:lnTo>
                  <a:lnTo>
                    <a:pt x="280" y="427"/>
                  </a:lnTo>
                  <a:lnTo>
                    <a:pt x="316" y="385"/>
                  </a:lnTo>
                  <a:lnTo>
                    <a:pt x="355" y="345"/>
                  </a:lnTo>
                  <a:lnTo>
                    <a:pt x="395" y="306"/>
                  </a:lnTo>
                  <a:lnTo>
                    <a:pt x="438" y="270"/>
                  </a:lnTo>
                  <a:lnTo>
                    <a:pt x="482" y="236"/>
                  </a:lnTo>
                  <a:lnTo>
                    <a:pt x="528" y="203"/>
                  </a:lnTo>
                  <a:lnTo>
                    <a:pt x="575" y="173"/>
                  </a:lnTo>
                  <a:lnTo>
                    <a:pt x="625" y="144"/>
                  </a:lnTo>
                  <a:lnTo>
                    <a:pt x="676" y="118"/>
                  </a:lnTo>
                  <a:lnTo>
                    <a:pt x="728" y="95"/>
                  </a:lnTo>
                  <a:lnTo>
                    <a:pt x="782" y="74"/>
                  </a:lnTo>
                  <a:lnTo>
                    <a:pt x="837" y="55"/>
                  </a:lnTo>
                  <a:lnTo>
                    <a:pt x="894" y="38"/>
                  </a:lnTo>
                  <a:lnTo>
                    <a:pt x="952" y="25"/>
                  </a:lnTo>
                  <a:lnTo>
                    <a:pt x="1009" y="14"/>
                  </a:lnTo>
                  <a:lnTo>
                    <a:pt x="1067" y="7"/>
                  </a:lnTo>
                  <a:lnTo>
                    <a:pt x="1124" y="2"/>
                  </a:lnTo>
                  <a:lnTo>
                    <a:pt x="1182" y="0"/>
                  </a:lnTo>
                  <a:lnTo>
                    <a:pt x="1239" y="1"/>
                  </a:lnTo>
                  <a:lnTo>
                    <a:pt x="1295" y="5"/>
                  </a:lnTo>
                  <a:lnTo>
                    <a:pt x="1351" y="10"/>
                  </a:lnTo>
                  <a:lnTo>
                    <a:pt x="1406" y="19"/>
                  </a:lnTo>
                  <a:lnTo>
                    <a:pt x="1461" y="30"/>
                  </a:lnTo>
                  <a:lnTo>
                    <a:pt x="1515" y="44"/>
                  </a:lnTo>
                  <a:lnTo>
                    <a:pt x="1568" y="60"/>
                  </a:lnTo>
                  <a:lnTo>
                    <a:pt x="1621" y="79"/>
                  </a:lnTo>
                  <a:lnTo>
                    <a:pt x="1672" y="99"/>
                  </a:lnTo>
                  <a:lnTo>
                    <a:pt x="1722" y="123"/>
                  </a:lnTo>
                  <a:lnTo>
                    <a:pt x="1771" y="148"/>
                  </a:lnTo>
                  <a:lnTo>
                    <a:pt x="1819" y="176"/>
                  </a:lnTo>
                  <a:lnTo>
                    <a:pt x="1865" y="206"/>
                  </a:lnTo>
                  <a:lnTo>
                    <a:pt x="1911" y="238"/>
                  </a:lnTo>
                  <a:lnTo>
                    <a:pt x="1954" y="272"/>
                  </a:lnTo>
                  <a:lnTo>
                    <a:pt x="1996" y="308"/>
                  </a:lnTo>
                  <a:lnTo>
                    <a:pt x="2036" y="346"/>
                  </a:lnTo>
                  <a:lnTo>
                    <a:pt x="2075" y="386"/>
                  </a:lnTo>
                  <a:lnTo>
                    <a:pt x="2112" y="428"/>
                  </a:lnTo>
                  <a:lnTo>
                    <a:pt x="2146" y="472"/>
                  </a:lnTo>
                  <a:lnTo>
                    <a:pt x="2179" y="517"/>
                  </a:lnTo>
                  <a:lnTo>
                    <a:pt x="2210" y="564"/>
                  </a:lnTo>
                  <a:lnTo>
                    <a:pt x="2239" y="613"/>
                  </a:lnTo>
                  <a:lnTo>
                    <a:pt x="2265" y="664"/>
                  </a:lnTo>
                  <a:lnTo>
                    <a:pt x="2289" y="716"/>
                  </a:lnTo>
                  <a:lnTo>
                    <a:pt x="2311" y="769"/>
                  </a:lnTo>
                  <a:lnTo>
                    <a:pt x="2330" y="825"/>
                  </a:lnTo>
                </a:path>
              </a:pathLst>
            </a:custGeom>
            <a:solidFill>
              <a:srgbClr val="88DD9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Freeform 15"/>
            <p:cNvSpPr>
              <a:spLocks/>
            </p:cNvSpPr>
            <p:nvPr/>
          </p:nvSpPr>
          <p:spPr bwMode="auto">
            <a:xfrm>
              <a:off x="2491" y="1482"/>
              <a:ext cx="2149" cy="2149"/>
            </a:xfrm>
            <a:custGeom>
              <a:avLst/>
              <a:gdLst>
                <a:gd name="T0" fmla="*/ 2009 w 2149"/>
                <a:gd name="T1" fmla="*/ 882 h 2149"/>
                <a:gd name="T2" fmla="*/ 1934 w 2149"/>
                <a:gd name="T3" fmla="*/ 661 h 2149"/>
                <a:gd name="T4" fmla="*/ 1811 w 2149"/>
                <a:gd name="T5" fmla="*/ 467 h 2149"/>
                <a:gd name="T6" fmla="*/ 1645 w 2149"/>
                <a:gd name="T7" fmla="*/ 310 h 2149"/>
                <a:gd name="T8" fmla="*/ 1445 w 2149"/>
                <a:gd name="T9" fmla="*/ 195 h 2149"/>
                <a:gd name="T10" fmla="*/ 1219 w 2149"/>
                <a:gd name="T11" fmla="*/ 131 h 2149"/>
                <a:gd name="T12" fmla="*/ 976 w 2149"/>
                <a:gd name="T13" fmla="*/ 125 h 2149"/>
                <a:gd name="T14" fmla="*/ 746 w 2149"/>
                <a:gd name="T15" fmla="*/ 178 h 2149"/>
                <a:gd name="T16" fmla="*/ 540 w 2149"/>
                <a:gd name="T17" fmla="*/ 283 h 2149"/>
                <a:gd name="T18" fmla="*/ 368 w 2149"/>
                <a:gd name="T19" fmla="*/ 433 h 2149"/>
                <a:gd name="T20" fmla="*/ 235 w 2149"/>
                <a:gd name="T21" fmla="*/ 620 h 2149"/>
                <a:gd name="T22" fmla="*/ 149 w 2149"/>
                <a:gd name="T23" fmla="*/ 836 h 2149"/>
                <a:gd name="T24" fmla="*/ 119 w 2149"/>
                <a:gd name="T25" fmla="*/ 1075 h 2149"/>
                <a:gd name="T26" fmla="*/ 149 w 2149"/>
                <a:gd name="T27" fmla="*/ 1313 h 2149"/>
                <a:gd name="T28" fmla="*/ 235 w 2149"/>
                <a:gd name="T29" fmla="*/ 1529 h 2149"/>
                <a:gd name="T30" fmla="*/ 368 w 2149"/>
                <a:gd name="T31" fmla="*/ 1716 h 2149"/>
                <a:gd name="T32" fmla="*/ 540 w 2149"/>
                <a:gd name="T33" fmla="*/ 1866 h 2149"/>
                <a:gd name="T34" fmla="*/ 746 w 2149"/>
                <a:gd name="T35" fmla="*/ 1971 h 2149"/>
                <a:gd name="T36" fmla="*/ 976 w 2149"/>
                <a:gd name="T37" fmla="*/ 2024 h 2149"/>
                <a:gd name="T38" fmla="*/ 1219 w 2149"/>
                <a:gd name="T39" fmla="*/ 2018 h 2149"/>
                <a:gd name="T40" fmla="*/ 1445 w 2149"/>
                <a:gd name="T41" fmla="*/ 1954 h 2149"/>
                <a:gd name="T42" fmla="*/ 1645 w 2149"/>
                <a:gd name="T43" fmla="*/ 1839 h 2149"/>
                <a:gd name="T44" fmla="*/ 1811 w 2149"/>
                <a:gd name="T45" fmla="*/ 1682 h 2149"/>
                <a:gd name="T46" fmla="*/ 1934 w 2149"/>
                <a:gd name="T47" fmla="*/ 1488 h 2149"/>
                <a:gd name="T48" fmla="*/ 2009 w 2149"/>
                <a:gd name="T49" fmla="*/ 1267 h 2149"/>
                <a:gd name="T50" fmla="*/ 1611 w 2149"/>
                <a:gd name="T51" fmla="*/ 2005 h 2149"/>
                <a:gd name="T52" fmla="*/ 1725 w 2149"/>
                <a:gd name="T53" fmla="*/ 1894 h 2149"/>
                <a:gd name="T54" fmla="*/ 1828 w 2149"/>
                <a:gd name="T55" fmla="*/ 1773 h 2149"/>
                <a:gd name="T56" fmla="*/ 1922 w 2149"/>
                <a:gd name="T57" fmla="*/ 1643 h 2149"/>
                <a:gd name="T58" fmla="*/ 2003 w 2149"/>
                <a:gd name="T59" fmla="*/ 1506 h 2149"/>
                <a:gd name="T60" fmla="*/ 2072 w 2149"/>
                <a:gd name="T61" fmla="*/ 1362 h 2149"/>
                <a:gd name="T62" fmla="*/ 2128 w 2149"/>
                <a:gd name="T63" fmla="*/ 1211 h 2149"/>
                <a:gd name="T64" fmla="*/ 2146 w 2149"/>
                <a:gd name="T65" fmla="*/ 1011 h 2149"/>
                <a:gd name="T66" fmla="*/ 2110 w 2149"/>
                <a:gd name="T67" fmla="*/ 790 h 2149"/>
                <a:gd name="T68" fmla="*/ 2030 w 2149"/>
                <a:gd name="T69" fmla="*/ 585 h 2149"/>
                <a:gd name="T70" fmla="*/ 1911 w 2149"/>
                <a:gd name="T71" fmla="*/ 402 h 2149"/>
                <a:gd name="T72" fmla="*/ 1757 w 2149"/>
                <a:gd name="T73" fmla="*/ 245 h 2149"/>
                <a:gd name="T74" fmla="*/ 1572 w 2149"/>
                <a:gd name="T75" fmla="*/ 123 h 2149"/>
                <a:gd name="T76" fmla="*/ 1360 w 2149"/>
                <a:gd name="T77" fmla="*/ 39 h 2149"/>
                <a:gd name="T78" fmla="*/ 1138 w 2149"/>
                <a:gd name="T79" fmla="*/ 2 h 2149"/>
                <a:gd name="T80" fmla="*/ 918 w 2149"/>
                <a:gd name="T81" fmla="*/ 12 h 2149"/>
                <a:gd name="T82" fmla="*/ 707 w 2149"/>
                <a:gd name="T83" fmla="*/ 65 h 2149"/>
                <a:gd name="T84" fmla="*/ 510 w 2149"/>
                <a:gd name="T85" fmla="*/ 160 h 2149"/>
                <a:gd name="T86" fmla="*/ 335 w 2149"/>
                <a:gd name="T87" fmla="*/ 295 h 2149"/>
                <a:gd name="T88" fmla="*/ 189 w 2149"/>
                <a:gd name="T89" fmla="*/ 466 h 2149"/>
                <a:gd name="T90" fmla="*/ 80 w 2149"/>
                <a:gd name="T91" fmla="*/ 666 h 2149"/>
                <a:gd name="T92" fmla="*/ 18 w 2149"/>
                <a:gd name="T93" fmla="*/ 879 h 2149"/>
                <a:gd name="T94" fmla="*/ 0 w 2149"/>
                <a:gd name="T95" fmla="*/ 1097 h 2149"/>
                <a:gd name="T96" fmla="*/ 27 w 2149"/>
                <a:gd name="T97" fmla="*/ 1314 h 2149"/>
                <a:gd name="T98" fmla="*/ 97 w 2149"/>
                <a:gd name="T99" fmla="*/ 1521 h 2149"/>
                <a:gd name="T100" fmla="*/ 210 w 2149"/>
                <a:gd name="T101" fmla="*/ 1714 h 2149"/>
                <a:gd name="T102" fmla="*/ 365 w 2149"/>
                <a:gd name="T103" fmla="*/ 1881 h 2149"/>
                <a:gd name="T104" fmla="*/ 548 w 2149"/>
                <a:gd name="T105" fmla="*/ 2011 h 2149"/>
                <a:gd name="T106" fmla="*/ 750 w 2149"/>
                <a:gd name="T107" fmla="*/ 2098 h 2149"/>
                <a:gd name="T108" fmla="*/ 964 w 2149"/>
                <a:gd name="T109" fmla="*/ 2143 h 2149"/>
                <a:gd name="T110" fmla="*/ 1183 w 2149"/>
                <a:gd name="T111" fmla="*/ 2143 h 2149"/>
                <a:gd name="T112" fmla="*/ 1401 w 2149"/>
                <a:gd name="T113" fmla="*/ 2097 h 2149"/>
                <a:gd name="T114" fmla="*/ 1611 w 2149"/>
                <a:gd name="T115" fmla="*/ 2005 h 2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49" h="2149">
                  <a:moveTo>
                    <a:pt x="2029" y="1075"/>
                  </a:moveTo>
                  <a:lnTo>
                    <a:pt x="2027" y="1026"/>
                  </a:lnTo>
                  <a:lnTo>
                    <a:pt x="2023" y="977"/>
                  </a:lnTo>
                  <a:lnTo>
                    <a:pt x="2018" y="929"/>
                  </a:lnTo>
                  <a:lnTo>
                    <a:pt x="2009" y="882"/>
                  </a:lnTo>
                  <a:lnTo>
                    <a:pt x="1999" y="836"/>
                  </a:lnTo>
                  <a:lnTo>
                    <a:pt x="1985" y="791"/>
                  </a:lnTo>
                  <a:lnTo>
                    <a:pt x="1971" y="747"/>
                  </a:lnTo>
                  <a:lnTo>
                    <a:pt x="1953" y="703"/>
                  </a:lnTo>
                  <a:lnTo>
                    <a:pt x="1934" y="661"/>
                  </a:lnTo>
                  <a:lnTo>
                    <a:pt x="1913" y="620"/>
                  </a:lnTo>
                  <a:lnTo>
                    <a:pt x="1890" y="580"/>
                  </a:lnTo>
                  <a:lnTo>
                    <a:pt x="1865" y="541"/>
                  </a:lnTo>
                  <a:lnTo>
                    <a:pt x="1839" y="503"/>
                  </a:lnTo>
                  <a:lnTo>
                    <a:pt x="1811" y="467"/>
                  </a:lnTo>
                  <a:lnTo>
                    <a:pt x="1780" y="433"/>
                  </a:lnTo>
                  <a:lnTo>
                    <a:pt x="1749" y="399"/>
                  </a:lnTo>
                  <a:lnTo>
                    <a:pt x="1716" y="368"/>
                  </a:lnTo>
                  <a:lnTo>
                    <a:pt x="1681" y="338"/>
                  </a:lnTo>
                  <a:lnTo>
                    <a:pt x="1645" y="310"/>
                  </a:lnTo>
                  <a:lnTo>
                    <a:pt x="1608" y="283"/>
                  </a:lnTo>
                  <a:lnTo>
                    <a:pt x="1569" y="258"/>
                  </a:lnTo>
                  <a:lnTo>
                    <a:pt x="1529" y="235"/>
                  </a:lnTo>
                  <a:lnTo>
                    <a:pt x="1487" y="214"/>
                  </a:lnTo>
                  <a:lnTo>
                    <a:pt x="1445" y="195"/>
                  </a:lnTo>
                  <a:lnTo>
                    <a:pt x="1402" y="178"/>
                  </a:lnTo>
                  <a:lnTo>
                    <a:pt x="1358" y="163"/>
                  </a:lnTo>
                  <a:lnTo>
                    <a:pt x="1313" y="150"/>
                  </a:lnTo>
                  <a:lnTo>
                    <a:pt x="1266" y="139"/>
                  </a:lnTo>
                  <a:lnTo>
                    <a:pt x="1219" y="131"/>
                  </a:lnTo>
                  <a:lnTo>
                    <a:pt x="1172" y="125"/>
                  </a:lnTo>
                  <a:lnTo>
                    <a:pt x="1123" y="121"/>
                  </a:lnTo>
                  <a:lnTo>
                    <a:pt x="1074" y="120"/>
                  </a:lnTo>
                  <a:lnTo>
                    <a:pt x="1025" y="121"/>
                  </a:lnTo>
                  <a:lnTo>
                    <a:pt x="976" y="125"/>
                  </a:lnTo>
                  <a:lnTo>
                    <a:pt x="929" y="131"/>
                  </a:lnTo>
                  <a:lnTo>
                    <a:pt x="882" y="139"/>
                  </a:lnTo>
                  <a:lnTo>
                    <a:pt x="835" y="150"/>
                  </a:lnTo>
                  <a:lnTo>
                    <a:pt x="790" y="163"/>
                  </a:lnTo>
                  <a:lnTo>
                    <a:pt x="746" y="178"/>
                  </a:lnTo>
                  <a:lnTo>
                    <a:pt x="702" y="195"/>
                  </a:lnTo>
                  <a:lnTo>
                    <a:pt x="661" y="214"/>
                  </a:lnTo>
                  <a:lnTo>
                    <a:pt x="619" y="235"/>
                  </a:lnTo>
                  <a:lnTo>
                    <a:pt x="579" y="258"/>
                  </a:lnTo>
                  <a:lnTo>
                    <a:pt x="540" y="283"/>
                  </a:lnTo>
                  <a:lnTo>
                    <a:pt x="503" y="310"/>
                  </a:lnTo>
                  <a:lnTo>
                    <a:pt x="467" y="338"/>
                  </a:lnTo>
                  <a:lnTo>
                    <a:pt x="432" y="368"/>
                  </a:lnTo>
                  <a:lnTo>
                    <a:pt x="399" y="399"/>
                  </a:lnTo>
                  <a:lnTo>
                    <a:pt x="368" y="433"/>
                  </a:lnTo>
                  <a:lnTo>
                    <a:pt x="337" y="467"/>
                  </a:lnTo>
                  <a:lnTo>
                    <a:pt x="309" y="503"/>
                  </a:lnTo>
                  <a:lnTo>
                    <a:pt x="283" y="541"/>
                  </a:lnTo>
                  <a:lnTo>
                    <a:pt x="258" y="580"/>
                  </a:lnTo>
                  <a:lnTo>
                    <a:pt x="235" y="620"/>
                  </a:lnTo>
                  <a:lnTo>
                    <a:pt x="214" y="661"/>
                  </a:lnTo>
                  <a:lnTo>
                    <a:pt x="195" y="703"/>
                  </a:lnTo>
                  <a:lnTo>
                    <a:pt x="177" y="747"/>
                  </a:lnTo>
                  <a:lnTo>
                    <a:pt x="163" y="791"/>
                  </a:lnTo>
                  <a:lnTo>
                    <a:pt x="149" y="836"/>
                  </a:lnTo>
                  <a:lnTo>
                    <a:pt x="139" y="882"/>
                  </a:lnTo>
                  <a:lnTo>
                    <a:pt x="130" y="929"/>
                  </a:lnTo>
                  <a:lnTo>
                    <a:pt x="125" y="977"/>
                  </a:lnTo>
                  <a:lnTo>
                    <a:pt x="121" y="1026"/>
                  </a:lnTo>
                  <a:lnTo>
                    <a:pt x="119" y="1075"/>
                  </a:lnTo>
                  <a:lnTo>
                    <a:pt x="121" y="1123"/>
                  </a:lnTo>
                  <a:lnTo>
                    <a:pt x="125" y="1172"/>
                  </a:lnTo>
                  <a:lnTo>
                    <a:pt x="130" y="1220"/>
                  </a:lnTo>
                  <a:lnTo>
                    <a:pt x="139" y="1267"/>
                  </a:lnTo>
                  <a:lnTo>
                    <a:pt x="149" y="1313"/>
                  </a:lnTo>
                  <a:lnTo>
                    <a:pt x="163" y="1358"/>
                  </a:lnTo>
                  <a:lnTo>
                    <a:pt x="177" y="1402"/>
                  </a:lnTo>
                  <a:lnTo>
                    <a:pt x="195" y="1446"/>
                  </a:lnTo>
                  <a:lnTo>
                    <a:pt x="214" y="1488"/>
                  </a:lnTo>
                  <a:lnTo>
                    <a:pt x="235" y="1529"/>
                  </a:lnTo>
                  <a:lnTo>
                    <a:pt x="258" y="1569"/>
                  </a:lnTo>
                  <a:lnTo>
                    <a:pt x="283" y="1608"/>
                  </a:lnTo>
                  <a:lnTo>
                    <a:pt x="309" y="1646"/>
                  </a:lnTo>
                  <a:lnTo>
                    <a:pt x="337" y="1682"/>
                  </a:lnTo>
                  <a:lnTo>
                    <a:pt x="368" y="1716"/>
                  </a:lnTo>
                  <a:lnTo>
                    <a:pt x="399" y="1749"/>
                  </a:lnTo>
                  <a:lnTo>
                    <a:pt x="432" y="1781"/>
                  </a:lnTo>
                  <a:lnTo>
                    <a:pt x="467" y="1811"/>
                  </a:lnTo>
                  <a:lnTo>
                    <a:pt x="503" y="1839"/>
                  </a:lnTo>
                  <a:lnTo>
                    <a:pt x="540" y="1866"/>
                  </a:lnTo>
                  <a:lnTo>
                    <a:pt x="579" y="1891"/>
                  </a:lnTo>
                  <a:lnTo>
                    <a:pt x="619" y="1914"/>
                  </a:lnTo>
                  <a:lnTo>
                    <a:pt x="661" y="1935"/>
                  </a:lnTo>
                  <a:lnTo>
                    <a:pt x="702" y="1954"/>
                  </a:lnTo>
                  <a:lnTo>
                    <a:pt x="746" y="1971"/>
                  </a:lnTo>
                  <a:lnTo>
                    <a:pt x="790" y="1986"/>
                  </a:lnTo>
                  <a:lnTo>
                    <a:pt x="835" y="1999"/>
                  </a:lnTo>
                  <a:lnTo>
                    <a:pt x="882" y="2010"/>
                  </a:lnTo>
                  <a:lnTo>
                    <a:pt x="929" y="2018"/>
                  </a:lnTo>
                  <a:lnTo>
                    <a:pt x="976" y="2024"/>
                  </a:lnTo>
                  <a:lnTo>
                    <a:pt x="1025" y="2028"/>
                  </a:lnTo>
                  <a:lnTo>
                    <a:pt x="1074" y="2029"/>
                  </a:lnTo>
                  <a:lnTo>
                    <a:pt x="1123" y="2028"/>
                  </a:lnTo>
                  <a:lnTo>
                    <a:pt x="1172" y="2024"/>
                  </a:lnTo>
                  <a:lnTo>
                    <a:pt x="1219" y="2018"/>
                  </a:lnTo>
                  <a:lnTo>
                    <a:pt x="1266" y="2010"/>
                  </a:lnTo>
                  <a:lnTo>
                    <a:pt x="1313" y="1999"/>
                  </a:lnTo>
                  <a:lnTo>
                    <a:pt x="1358" y="1986"/>
                  </a:lnTo>
                  <a:lnTo>
                    <a:pt x="1402" y="1971"/>
                  </a:lnTo>
                  <a:lnTo>
                    <a:pt x="1445" y="1954"/>
                  </a:lnTo>
                  <a:lnTo>
                    <a:pt x="1487" y="1935"/>
                  </a:lnTo>
                  <a:lnTo>
                    <a:pt x="1529" y="1914"/>
                  </a:lnTo>
                  <a:lnTo>
                    <a:pt x="1569" y="1891"/>
                  </a:lnTo>
                  <a:lnTo>
                    <a:pt x="1608" y="1866"/>
                  </a:lnTo>
                  <a:lnTo>
                    <a:pt x="1645" y="1839"/>
                  </a:lnTo>
                  <a:lnTo>
                    <a:pt x="1681" y="1811"/>
                  </a:lnTo>
                  <a:lnTo>
                    <a:pt x="1716" y="1781"/>
                  </a:lnTo>
                  <a:lnTo>
                    <a:pt x="1749" y="1749"/>
                  </a:lnTo>
                  <a:lnTo>
                    <a:pt x="1780" y="1716"/>
                  </a:lnTo>
                  <a:lnTo>
                    <a:pt x="1811" y="1682"/>
                  </a:lnTo>
                  <a:lnTo>
                    <a:pt x="1839" y="1646"/>
                  </a:lnTo>
                  <a:lnTo>
                    <a:pt x="1865" y="1608"/>
                  </a:lnTo>
                  <a:lnTo>
                    <a:pt x="1890" y="1569"/>
                  </a:lnTo>
                  <a:lnTo>
                    <a:pt x="1913" y="1529"/>
                  </a:lnTo>
                  <a:lnTo>
                    <a:pt x="1934" y="1488"/>
                  </a:lnTo>
                  <a:lnTo>
                    <a:pt x="1953" y="1446"/>
                  </a:lnTo>
                  <a:lnTo>
                    <a:pt x="1971" y="1402"/>
                  </a:lnTo>
                  <a:lnTo>
                    <a:pt x="1985" y="1358"/>
                  </a:lnTo>
                  <a:lnTo>
                    <a:pt x="1999" y="1313"/>
                  </a:lnTo>
                  <a:lnTo>
                    <a:pt x="2009" y="1267"/>
                  </a:lnTo>
                  <a:lnTo>
                    <a:pt x="2018" y="1220"/>
                  </a:lnTo>
                  <a:lnTo>
                    <a:pt x="2023" y="1172"/>
                  </a:lnTo>
                  <a:lnTo>
                    <a:pt x="2027" y="1123"/>
                  </a:lnTo>
                  <a:lnTo>
                    <a:pt x="2029" y="1075"/>
                  </a:lnTo>
                  <a:lnTo>
                    <a:pt x="1611" y="2005"/>
                  </a:lnTo>
                  <a:lnTo>
                    <a:pt x="1634" y="1983"/>
                  </a:lnTo>
                  <a:lnTo>
                    <a:pt x="1658" y="1961"/>
                  </a:lnTo>
                  <a:lnTo>
                    <a:pt x="1680" y="1939"/>
                  </a:lnTo>
                  <a:lnTo>
                    <a:pt x="1703" y="1917"/>
                  </a:lnTo>
                  <a:lnTo>
                    <a:pt x="1725" y="1894"/>
                  </a:lnTo>
                  <a:lnTo>
                    <a:pt x="1746" y="1870"/>
                  </a:lnTo>
                  <a:lnTo>
                    <a:pt x="1768" y="1846"/>
                  </a:lnTo>
                  <a:lnTo>
                    <a:pt x="1788" y="1822"/>
                  </a:lnTo>
                  <a:lnTo>
                    <a:pt x="1809" y="1797"/>
                  </a:lnTo>
                  <a:lnTo>
                    <a:pt x="1828" y="1773"/>
                  </a:lnTo>
                  <a:lnTo>
                    <a:pt x="1848" y="1747"/>
                  </a:lnTo>
                  <a:lnTo>
                    <a:pt x="1867" y="1722"/>
                  </a:lnTo>
                  <a:lnTo>
                    <a:pt x="1886" y="1696"/>
                  </a:lnTo>
                  <a:lnTo>
                    <a:pt x="1904" y="1670"/>
                  </a:lnTo>
                  <a:lnTo>
                    <a:pt x="1922" y="1643"/>
                  </a:lnTo>
                  <a:lnTo>
                    <a:pt x="1939" y="1617"/>
                  </a:lnTo>
                  <a:lnTo>
                    <a:pt x="1956" y="1590"/>
                  </a:lnTo>
                  <a:lnTo>
                    <a:pt x="1972" y="1562"/>
                  </a:lnTo>
                  <a:lnTo>
                    <a:pt x="1988" y="1535"/>
                  </a:lnTo>
                  <a:lnTo>
                    <a:pt x="2003" y="1506"/>
                  </a:lnTo>
                  <a:lnTo>
                    <a:pt x="2018" y="1478"/>
                  </a:lnTo>
                  <a:lnTo>
                    <a:pt x="2032" y="1450"/>
                  </a:lnTo>
                  <a:lnTo>
                    <a:pt x="2046" y="1421"/>
                  </a:lnTo>
                  <a:lnTo>
                    <a:pt x="2059" y="1391"/>
                  </a:lnTo>
                  <a:lnTo>
                    <a:pt x="2072" y="1362"/>
                  </a:lnTo>
                  <a:lnTo>
                    <a:pt x="2084" y="1332"/>
                  </a:lnTo>
                  <a:lnTo>
                    <a:pt x="2096" y="1302"/>
                  </a:lnTo>
                  <a:lnTo>
                    <a:pt x="2107" y="1272"/>
                  </a:lnTo>
                  <a:lnTo>
                    <a:pt x="2117" y="1241"/>
                  </a:lnTo>
                  <a:lnTo>
                    <a:pt x="2128" y="1211"/>
                  </a:lnTo>
                  <a:lnTo>
                    <a:pt x="2137" y="1180"/>
                  </a:lnTo>
                  <a:lnTo>
                    <a:pt x="2146" y="1149"/>
                  </a:lnTo>
                  <a:lnTo>
                    <a:pt x="2148" y="1103"/>
                  </a:lnTo>
                  <a:lnTo>
                    <a:pt x="2148" y="1057"/>
                  </a:lnTo>
                  <a:lnTo>
                    <a:pt x="2146" y="1011"/>
                  </a:lnTo>
                  <a:lnTo>
                    <a:pt x="2142" y="966"/>
                  </a:lnTo>
                  <a:lnTo>
                    <a:pt x="2137" y="921"/>
                  </a:lnTo>
                  <a:lnTo>
                    <a:pt x="2130" y="877"/>
                  </a:lnTo>
                  <a:lnTo>
                    <a:pt x="2121" y="833"/>
                  </a:lnTo>
                  <a:lnTo>
                    <a:pt x="2110" y="790"/>
                  </a:lnTo>
                  <a:lnTo>
                    <a:pt x="2097" y="748"/>
                  </a:lnTo>
                  <a:lnTo>
                    <a:pt x="2083" y="706"/>
                  </a:lnTo>
                  <a:lnTo>
                    <a:pt x="2067" y="664"/>
                  </a:lnTo>
                  <a:lnTo>
                    <a:pt x="2049" y="624"/>
                  </a:lnTo>
                  <a:lnTo>
                    <a:pt x="2030" y="585"/>
                  </a:lnTo>
                  <a:lnTo>
                    <a:pt x="2009" y="547"/>
                  </a:lnTo>
                  <a:lnTo>
                    <a:pt x="1987" y="509"/>
                  </a:lnTo>
                  <a:lnTo>
                    <a:pt x="1963" y="472"/>
                  </a:lnTo>
                  <a:lnTo>
                    <a:pt x="1938" y="436"/>
                  </a:lnTo>
                  <a:lnTo>
                    <a:pt x="1911" y="402"/>
                  </a:lnTo>
                  <a:lnTo>
                    <a:pt x="1883" y="368"/>
                  </a:lnTo>
                  <a:lnTo>
                    <a:pt x="1853" y="335"/>
                  </a:lnTo>
                  <a:lnTo>
                    <a:pt x="1823" y="304"/>
                  </a:lnTo>
                  <a:lnTo>
                    <a:pt x="1791" y="274"/>
                  </a:lnTo>
                  <a:lnTo>
                    <a:pt x="1757" y="245"/>
                  </a:lnTo>
                  <a:lnTo>
                    <a:pt x="1723" y="218"/>
                  </a:lnTo>
                  <a:lnTo>
                    <a:pt x="1686" y="192"/>
                  </a:lnTo>
                  <a:lnTo>
                    <a:pt x="1650" y="167"/>
                  </a:lnTo>
                  <a:lnTo>
                    <a:pt x="1612" y="144"/>
                  </a:lnTo>
                  <a:lnTo>
                    <a:pt x="1572" y="123"/>
                  </a:lnTo>
                  <a:lnTo>
                    <a:pt x="1532" y="103"/>
                  </a:lnTo>
                  <a:lnTo>
                    <a:pt x="1490" y="84"/>
                  </a:lnTo>
                  <a:lnTo>
                    <a:pt x="1448" y="67"/>
                  </a:lnTo>
                  <a:lnTo>
                    <a:pt x="1405" y="52"/>
                  </a:lnTo>
                  <a:lnTo>
                    <a:pt x="1360" y="39"/>
                  </a:lnTo>
                  <a:lnTo>
                    <a:pt x="1316" y="28"/>
                  </a:lnTo>
                  <a:lnTo>
                    <a:pt x="1272" y="19"/>
                  </a:lnTo>
                  <a:lnTo>
                    <a:pt x="1228" y="11"/>
                  </a:lnTo>
                  <a:lnTo>
                    <a:pt x="1183" y="6"/>
                  </a:lnTo>
                  <a:lnTo>
                    <a:pt x="1138" y="2"/>
                  </a:lnTo>
                  <a:lnTo>
                    <a:pt x="1094" y="0"/>
                  </a:lnTo>
                  <a:lnTo>
                    <a:pt x="1050" y="0"/>
                  </a:lnTo>
                  <a:lnTo>
                    <a:pt x="1006" y="2"/>
                  </a:lnTo>
                  <a:lnTo>
                    <a:pt x="962" y="6"/>
                  </a:lnTo>
                  <a:lnTo>
                    <a:pt x="918" y="12"/>
                  </a:lnTo>
                  <a:lnTo>
                    <a:pt x="875" y="19"/>
                  </a:lnTo>
                  <a:lnTo>
                    <a:pt x="832" y="28"/>
                  </a:lnTo>
                  <a:lnTo>
                    <a:pt x="789" y="39"/>
                  </a:lnTo>
                  <a:lnTo>
                    <a:pt x="748" y="51"/>
                  </a:lnTo>
                  <a:lnTo>
                    <a:pt x="707" y="65"/>
                  </a:lnTo>
                  <a:lnTo>
                    <a:pt x="666" y="81"/>
                  </a:lnTo>
                  <a:lnTo>
                    <a:pt x="625" y="98"/>
                  </a:lnTo>
                  <a:lnTo>
                    <a:pt x="586" y="117"/>
                  </a:lnTo>
                  <a:lnTo>
                    <a:pt x="547" y="138"/>
                  </a:lnTo>
                  <a:lnTo>
                    <a:pt x="510" y="160"/>
                  </a:lnTo>
                  <a:lnTo>
                    <a:pt x="473" y="184"/>
                  </a:lnTo>
                  <a:lnTo>
                    <a:pt x="437" y="209"/>
                  </a:lnTo>
                  <a:lnTo>
                    <a:pt x="402" y="237"/>
                  </a:lnTo>
                  <a:lnTo>
                    <a:pt x="368" y="265"/>
                  </a:lnTo>
                  <a:lnTo>
                    <a:pt x="335" y="295"/>
                  </a:lnTo>
                  <a:lnTo>
                    <a:pt x="303" y="326"/>
                  </a:lnTo>
                  <a:lnTo>
                    <a:pt x="273" y="359"/>
                  </a:lnTo>
                  <a:lnTo>
                    <a:pt x="244" y="394"/>
                  </a:lnTo>
                  <a:lnTo>
                    <a:pt x="215" y="429"/>
                  </a:lnTo>
                  <a:lnTo>
                    <a:pt x="189" y="466"/>
                  </a:lnTo>
                  <a:lnTo>
                    <a:pt x="164" y="505"/>
                  </a:lnTo>
                  <a:lnTo>
                    <a:pt x="140" y="544"/>
                  </a:lnTo>
                  <a:lnTo>
                    <a:pt x="118" y="584"/>
                  </a:lnTo>
                  <a:lnTo>
                    <a:pt x="99" y="625"/>
                  </a:lnTo>
                  <a:lnTo>
                    <a:pt x="80" y="666"/>
                  </a:lnTo>
                  <a:lnTo>
                    <a:pt x="64" y="708"/>
                  </a:lnTo>
                  <a:lnTo>
                    <a:pt x="50" y="750"/>
                  </a:lnTo>
                  <a:lnTo>
                    <a:pt x="37" y="793"/>
                  </a:lnTo>
                  <a:lnTo>
                    <a:pt x="27" y="836"/>
                  </a:lnTo>
                  <a:lnTo>
                    <a:pt x="18" y="879"/>
                  </a:lnTo>
                  <a:lnTo>
                    <a:pt x="11" y="923"/>
                  </a:lnTo>
                  <a:lnTo>
                    <a:pt x="6" y="966"/>
                  </a:lnTo>
                  <a:lnTo>
                    <a:pt x="1" y="1010"/>
                  </a:lnTo>
                  <a:lnTo>
                    <a:pt x="0" y="1053"/>
                  </a:lnTo>
                  <a:lnTo>
                    <a:pt x="0" y="1097"/>
                  </a:lnTo>
                  <a:lnTo>
                    <a:pt x="2" y="1141"/>
                  </a:lnTo>
                  <a:lnTo>
                    <a:pt x="6" y="1184"/>
                  </a:lnTo>
                  <a:lnTo>
                    <a:pt x="11" y="1228"/>
                  </a:lnTo>
                  <a:lnTo>
                    <a:pt x="18" y="1271"/>
                  </a:lnTo>
                  <a:lnTo>
                    <a:pt x="27" y="1314"/>
                  </a:lnTo>
                  <a:lnTo>
                    <a:pt x="37" y="1356"/>
                  </a:lnTo>
                  <a:lnTo>
                    <a:pt x="50" y="1398"/>
                  </a:lnTo>
                  <a:lnTo>
                    <a:pt x="64" y="1440"/>
                  </a:lnTo>
                  <a:lnTo>
                    <a:pt x="80" y="1481"/>
                  </a:lnTo>
                  <a:lnTo>
                    <a:pt x="97" y="1521"/>
                  </a:lnTo>
                  <a:lnTo>
                    <a:pt x="117" y="1562"/>
                  </a:lnTo>
                  <a:lnTo>
                    <a:pt x="137" y="1601"/>
                  </a:lnTo>
                  <a:lnTo>
                    <a:pt x="160" y="1639"/>
                  </a:lnTo>
                  <a:lnTo>
                    <a:pt x="184" y="1677"/>
                  </a:lnTo>
                  <a:lnTo>
                    <a:pt x="210" y="1714"/>
                  </a:lnTo>
                  <a:lnTo>
                    <a:pt x="238" y="1749"/>
                  </a:lnTo>
                  <a:lnTo>
                    <a:pt x="268" y="1784"/>
                  </a:lnTo>
                  <a:lnTo>
                    <a:pt x="299" y="1818"/>
                  </a:lnTo>
                  <a:lnTo>
                    <a:pt x="332" y="1851"/>
                  </a:lnTo>
                  <a:lnTo>
                    <a:pt x="365" y="1881"/>
                  </a:lnTo>
                  <a:lnTo>
                    <a:pt x="399" y="1911"/>
                  </a:lnTo>
                  <a:lnTo>
                    <a:pt x="435" y="1938"/>
                  </a:lnTo>
                  <a:lnTo>
                    <a:pt x="472" y="1964"/>
                  </a:lnTo>
                  <a:lnTo>
                    <a:pt x="509" y="1988"/>
                  </a:lnTo>
                  <a:lnTo>
                    <a:pt x="548" y="2011"/>
                  </a:lnTo>
                  <a:lnTo>
                    <a:pt x="587" y="2032"/>
                  </a:lnTo>
                  <a:lnTo>
                    <a:pt x="627" y="2051"/>
                  </a:lnTo>
                  <a:lnTo>
                    <a:pt x="667" y="2069"/>
                  </a:lnTo>
                  <a:lnTo>
                    <a:pt x="708" y="2085"/>
                  </a:lnTo>
                  <a:lnTo>
                    <a:pt x="750" y="2098"/>
                  </a:lnTo>
                  <a:lnTo>
                    <a:pt x="792" y="2111"/>
                  </a:lnTo>
                  <a:lnTo>
                    <a:pt x="834" y="2121"/>
                  </a:lnTo>
                  <a:lnTo>
                    <a:pt x="877" y="2131"/>
                  </a:lnTo>
                  <a:lnTo>
                    <a:pt x="920" y="2137"/>
                  </a:lnTo>
                  <a:lnTo>
                    <a:pt x="964" y="2143"/>
                  </a:lnTo>
                  <a:lnTo>
                    <a:pt x="1007" y="2146"/>
                  </a:lnTo>
                  <a:lnTo>
                    <a:pt x="1052" y="2148"/>
                  </a:lnTo>
                  <a:lnTo>
                    <a:pt x="1095" y="2148"/>
                  </a:lnTo>
                  <a:lnTo>
                    <a:pt x="1140" y="2146"/>
                  </a:lnTo>
                  <a:lnTo>
                    <a:pt x="1183" y="2143"/>
                  </a:lnTo>
                  <a:lnTo>
                    <a:pt x="1228" y="2137"/>
                  </a:lnTo>
                  <a:lnTo>
                    <a:pt x="1271" y="2130"/>
                  </a:lnTo>
                  <a:lnTo>
                    <a:pt x="1315" y="2121"/>
                  </a:lnTo>
                  <a:lnTo>
                    <a:pt x="1358" y="2110"/>
                  </a:lnTo>
                  <a:lnTo>
                    <a:pt x="1401" y="2097"/>
                  </a:lnTo>
                  <a:lnTo>
                    <a:pt x="1444" y="2082"/>
                  </a:lnTo>
                  <a:lnTo>
                    <a:pt x="1486" y="2066"/>
                  </a:lnTo>
                  <a:lnTo>
                    <a:pt x="1528" y="2047"/>
                  </a:lnTo>
                  <a:lnTo>
                    <a:pt x="1570" y="2027"/>
                  </a:lnTo>
                  <a:lnTo>
                    <a:pt x="1611" y="2005"/>
                  </a:lnTo>
                  <a:lnTo>
                    <a:pt x="2029" y="1075"/>
                  </a:lnTo>
                </a:path>
              </a:pathLst>
            </a:custGeom>
            <a:solidFill>
              <a:srgbClr val="8FE09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Freeform 16"/>
            <p:cNvSpPr>
              <a:spLocks/>
            </p:cNvSpPr>
            <p:nvPr/>
          </p:nvSpPr>
          <p:spPr bwMode="auto">
            <a:xfrm>
              <a:off x="2610" y="1602"/>
              <a:ext cx="1911" cy="1910"/>
            </a:xfrm>
            <a:custGeom>
              <a:avLst/>
              <a:gdLst>
                <a:gd name="T0" fmla="*/ 1890 w 1911"/>
                <a:gd name="T1" fmla="*/ 762 h 1910"/>
                <a:gd name="T2" fmla="*/ 1815 w 1911"/>
                <a:gd name="T3" fmla="*/ 541 h 1910"/>
                <a:gd name="T4" fmla="*/ 1692 w 1911"/>
                <a:gd name="T5" fmla="*/ 347 h 1910"/>
                <a:gd name="T6" fmla="*/ 1526 w 1911"/>
                <a:gd name="T7" fmla="*/ 190 h 1910"/>
                <a:gd name="T8" fmla="*/ 1326 w 1911"/>
                <a:gd name="T9" fmla="*/ 75 h 1910"/>
                <a:gd name="T10" fmla="*/ 1100 w 1911"/>
                <a:gd name="T11" fmla="*/ 11 h 1910"/>
                <a:gd name="T12" fmla="*/ 857 w 1911"/>
                <a:gd name="T13" fmla="*/ 5 h 1910"/>
                <a:gd name="T14" fmla="*/ 627 w 1911"/>
                <a:gd name="T15" fmla="*/ 58 h 1910"/>
                <a:gd name="T16" fmla="*/ 421 w 1911"/>
                <a:gd name="T17" fmla="*/ 163 h 1910"/>
                <a:gd name="T18" fmla="*/ 249 w 1911"/>
                <a:gd name="T19" fmla="*/ 313 h 1910"/>
                <a:gd name="T20" fmla="*/ 116 w 1911"/>
                <a:gd name="T21" fmla="*/ 500 h 1910"/>
                <a:gd name="T22" fmla="*/ 30 w 1911"/>
                <a:gd name="T23" fmla="*/ 716 h 1910"/>
                <a:gd name="T24" fmla="*/ 0 w 1911"/>
                <a:gd name="T25" fmla="*/ 955 h 1910"/>
                <a:gd name="T26" fmla="*/ 30 w 1911"/>
                <a:gd name="T27" fmla="*/ 1193 h 1910"/>
                <a:gd name="T28" fmla="*/ 116 w 1911"/>
                <a:gd name="T29" fmla="*/ 1409 h 1910"/>
                <a:gd name="T30" fmla="*/ 249 w 1911"/>
                <a:gd name="T31" fmla="*/ 1596 h 1910"/>
                <a:gd name="T32" fmla="*/ 421 w 1911"/>
                <a:gd name="T33" fmla="*/ 1746 h 1910"/>
                <a:gd name="T34" fmla="*/ 627 w 1911"/>
                <a:gd name="T35" fmla="*/ 1851 h 1910"/>
                <a:gd name="T36" fmla="*/ 857 w 1911"/>
                <a:gd name="T37" fmla="*/ 1904 h 1910"/>
                <a:gd name="T38" fmla="*/ 1100 w 1911"/>
                <a:gd name="T39" fmla="*/ 1898 h 1910"/>
                <a:gd name="T40" fmla="*/ 1326 w 1911"/>
                <a:gd name="T41" fmla="*/ 1834 h 1910"/>
                <a:gd name="T42" fmla="*/ 1526 w 1911"/>
                <a:gd name="T43" fmla="*/ 1719 h 1910"/>
                <a:gd name="T44" fmla="*/ 1692 w 1911"/>
                <a:gd name="T45" fmla="*/ 1562 h 1910"/>
                <a:gd name="T46" fmla="*/ 1815 w 1911"/>
                <a:gd name="T47" fmla="*/ 1368 h 1910"/>
                <a:gd name="T48" fmla="*/ 1890 w 1911"/>
                <a:gd name="T49" fmla="*/ 1147 h 1910"/>
                <a:gd name="T50" fmla="*/ 1791 w 1911"/>
                <a:gd name="T51" fmla="*/ 955 h 1910"/>
                <a:gd name="T52" fmla="*/ 1764 w 1911"/>
                <a:gd name="T53" fmla="*/ 746 h 1910"/>
                <a:gd name="T54" fmla="*/ 1690 w 1911"/>
                <a:gd name="T55" fmla="*/ 557 h 1910"/>
                <a:gd name="T56" fmla="*/ 1573 w 1911"/>
                <a:gd name="T57" fmla="*/ 393 h 1910"/>
                <a:gd name="T58" fmla="*/ 1422 w 1911"/>
                <a:gd name="T59" fmla="*/ 261 h 1910"/>
                <a:gd name="T60" fmla="*/ 1242 w 1911"/>
                <a:gd name="T61" fmla="*/ 169 h 1910"/>
                <a:gd name="T62" fmla="*/ 1040 w 1911"/>
                <a:gd name="T63" fmla="*/ 123 h 1910"/>
                <a:gd name="T64" fmla="*/ 828 w 1911"/>
                <a:gd name="T65" fmla="*/ 129 h 1910"/>
                <a:gd name="T66" fmla="*/ 630 w 1911"/>
                <a:gd name="T67" fmla="*/ 184 h 1910"/>
                <a:gd name="T68" fmla="*/ 455 w 1911"/>
                <a:gd name="T69" fmla="*/ 285 h 1910"/>
                <a:gd name="T70" fmla="*/ 310 w 1911"/>
                <a:gd name="T71" fmla="*/ 423 h 1910"/>
                <a:gd name="T72" fmla="*/ 202 w 1911"/>
                <a:gd name="T73" fmla="*/ 592 h 1910"/>
                <a:gd name="T74" fmla="*/ 137 w 1911"/>
                <a:gd name="T75" fmla="*/ 786 h 1910"/>
                <a:gd name="T76" fmla="*/ 121 w 1911"/>
                <a:gd name="T77" fmla="*/ 998 h 1910"/>
                <a:gd name="T78" fmla="*/ 157 w 1911"/>
                <a:gd name="T79" fmla="*/ 1203 h 1910"/>
                <a:gd name="T80" fmla="*/ 240 w 1911"/>
                <a:gd name="T81" fmla="*/ 1388 h 1910"/>
                <a:gd name="T82" fmla="*/ 364 w 1911"/>
                <a:gd name="T83" fmla="*/ 1545 h 1910"/>
                <a:gd name="T84" fmla="*/ 522 w 1911"/>
                <a:gd name="T85" fmla="*/ 1669 h 1910"/>
                <a:gd name="T86" fmla="*/ 707 w 1911"/>
                <a:gd name="T87" fmla="*/ 1753 h 1910"/>
                <a:gd name="T88" fmla="*/ 912 w 1911"/>
                <a:gd name="T89" fmla="*/ 1789 h 1910"/>
                <a:gd name="T90" fmla="*/ 1123 w 1911"/>
                <a:gd name="T91" fmla="*/ 1773 h 1910"/>
                <a:gd name="T92" fmla="*/ 1317 w 1911"/>
                <a:gd name="T93" fmla="*/ 1708 h 1910"/>
                <a:gd name="T94" fmla="*/ 1486 w 1911"/>
                <a:gd name="T95" fmla="*/ 1599 h 1910"/>
                <a:gd name="T96" fmla="*/ 1624 w 1911"/>
                <a:gd name="T97" fmla="*/ 1454 h 1910"/>
                <a:gd name="T98" fmla="*/ 1725 w 1911"/>
                <a:gd name="T99" fmla="*/ 1279 h 1910"/>
                <a:gd name="T100" fmla="*/ 1781 w 1911"/>
                <a:gd name="T101" fmla="*/ 1082 h 19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11" h="1910">
                  <a:moveTo>
                    <a:pt x="1910" y="955"/>
                  </a:moveTo>
                  <a:lnTo>
                    <a:pt x="1908" y="906"/>
                  </a:lnTo>
                  <a:lnTo>
                    <a:pt x="1904" y="857"/>
                  </a:lnTo>
                  <a:lnTo>
                    <a:pt x="1899" y="809"/>
                  </a:lnTo>
                  <a:lnTo>
                    <a:pt x="1890" y="762"/>
                  </a:lnTo>
                  <a:lnTo>
                    <a:pt x="1880" y="716"/>
                  </a:lnTo>
                  <a:lnTo>
                    <a:pt x="1866" y="671"/>
                  </a:lnTo>
                  <a:lnTo>
                    <a:pt x="1852" y="627"/>
                  </a:lnTo>
                  <a:lnTo>
                    <a:pt x="1834" y="583"/>
                  </a:lnTo>
                  <a:lnTo>
                    <a:pt x="1815" y="541"/>
                  </a:lnTo>
                  <a:lnTo>
                    <a:pt x="1794" y="500"/>
                  </a:lnTo>
                  <a:lnTo>
                    <a:pt x="1771" y="460"/>
                  </a:lnTo>
                  <a:lnTo>
                    <a:pt x="1746" y="421"/>
                  </a:lnTo>
                  <a:lnTo>
                    <a:pt x="1720" y="383"/>
                  </a:lnTo>
                  <a:lnTo>
                    <a:pt x="1692" y="347"/>
                  </a:lnTo>
                  <a:lnTo>
                    <a:pt x="1661" y="313"/>
                  </a:lnTo>
                  <a:lnTo>
                    <a:pt x="1630" y="279"/>
                  </a:lnTo>
                  <a:lnTo>
                    <a:pt x="1597" y="248"/>
                  </a:lnTo>
                  <a:lnTo>
                    <a:pt x="1562" y="218"/>
                  </a:lnTo>
                  <a:lnTo>
                    <a:pt x="1526" y="190"/>
                  </a:lnTo>
                  <a:lnTo>
                    <a:pt x="1489" y="163"/>
                  </a:lnTo>
                  <a:lnTo>
                    <a:pt x="1450" y="138"/>
                  </a:lnTo>
                  <a:lnTo>
                    <a:pt x="1410" y="115"/>
                  </a:lnTo>
                  <a:lnTo>
                    <a:pt x="1368" y="94"/>
                  </a:lnTo>
                  <a:lnTo>
                    <a:pt x="1326" y="75"/>
                  </a:lnTo>
                  <a:lnTo>
                    <a:pt x="1283" y="58"/>
                  </a:lnTo>
                  <a:lnTo>
                    <a:pt x="1239" y="43"/>
                  </a:lnTo>
                  <a:lnTo>
                    <a:pt x="1194" y="30"/>
                  </a:lnTo>
                  <a:lnTo>
                    <a:pt x="1147" y="19"/>
                  </a:lnTo>
                  <a:lnTo>
                    <a:pt x="1100" y="11"/>
                  </a:lnTo>
                  <a:lnTo>
                    <a:pt x="1053" y="5"/>
                  </a:lnTo>
                  <a:lnTo>
                    <a:pt x="1004" y="1"/>
                  </a:lnTo>
                  <a:lnTo>
                    <a:pt x="955" y="0"/>
                  </a:lnTo>
                  <a:lnTo>
                    <a:pt x="906" y="1"/>
                  </a:lnTo>
                  <a:lnTo>
                    <a:pt x="857" y="5"/>
                  </a:lnTo>
                  <a:lnTo>
                    <a:pt x="810" y="11"/>
                  </a:lnTo>
                  <a:lnTo>
                    <a:pt x="763" y="19"/>
                  </a:lnTo>
                  <a:lnTo>
                    <a:pt x="716" y="30"/>
                  </a:lnTo>
                  <a:lnTo>
                    <a:pt x="671" y="43"/>
                  </a:lnTo>
                  <a:lnTo>
                    <a:pt x="627" y="58"/>
                  </a:lnTo>
                  <a:lnTo>
                    <a:pt x="583" y="75"/>
                  </a:lnTo>
                  <a:lnTo>
                    <a:pt x="542" y="94"/>
                  </a:lnTo>
                  <a:lnTo>
                    <a:pt x="500" y="115"/>
                  </a:lnTo>
                  <a:lnTo>
                    <a:pt x="460" y="138"/>
                  </a:lnTo>
                  <a:lnTo>
                    <a:pt x="421" y="163"/>
                  </a:lnTo>
                  <a:lnTo>
                    <a:pt x="384" y="190"/>
                  </a:lnTo>
                  <a:lnTo>
                    <a:pt x="348" y="218"/>
                  </a:lnTo>
                  <a:lnTo>
                    <a:pt x="313" y="248"/>
                  </a:lnTo>
                  <a:lnTo>
                    <a:pt x="280" y="279"/>
                  </a:lnTo>
                  <a:lnTo>
                    <a:pt x="249" y="313"/>
                  </a:lnTo>
                  <a:lnTo>
                    <a:pt x="218" y="347"/>
                  </a:lnTo>
                  <a:lnTo>
                    <a:pt x="190" y="383"/>
                  </a:lnTo>
                  <a:lnTo>
                    <a:pt x="164" y="421"/>
                  </a:lnTo>
                  <a:lnTo>
                    <a:pt x="139" y="460"/>
                  </a:lnTo>
                  <a:lnTo>
                    <a:pt x="116" y="500"/>
                  </a:lnTo>
                  <a:lnTo>
                    <a:pt x="95" y="541"/>
                  </a:lnTo>
                  <a:lnTo>
                    <a:pt x="76" y="583"/>
                  </a:lnTo>
                  <a:lnTo>
                    <a:pt x="58" y="627"/>
                  </a:lnTo>
                  <a:lnTo>
                    <a:pt x="44" y="671"/>
                  </a:lnTo>
                  <a:lnTo>
                    <a:pt x="30" y="716"/>
                  </a:lnTo>
                  <a:lnTo>
                    <a:pt x="20" y="762"/>
                  </a:lnTo>
                  <a:lnTo>
                    <a:pt x="11" y="809"/>
                  </a:lnTo>
                  <a:lnTo>
                    <a:pt x="6" y="857"/>
                  </a:lnTo>
                  <a:lnTo>
                    <a:pt x="2" y="906"/>
                  </a:lnTo>
                  <a:lnTo>
                    <a:pt x="0" y="955"/>
                  </a:lnTo>
                  <a:lnTo>
                    <a:pt x="2" y="1003"/>
                  </a:lnTo>
                  <a:lnTo>
                    <a:pt x="6" y="1052"/>
                  </a:lnTo>
                  <a:lnTo>
                    <a:pt x="11" y="1100"/>
                  </a:lnTo>
                  <a:lnTo>
                    <a:pt x="20" y="1147"/>
                  </a:lnTo>
                  <a:lnTo>
                    <a:pt x="30" y="1193"/>
                  </a:lnTo>
                  <a:lnTo>
                    <a:pt x="44" y="1238"/>
                  </a:lnTo>
                  <a:lnTo>
                    <a:pt x="58" y="1282"/>
                  </a:lnTo>
                  <a:lnTo>
                    <a:pt x="76" y="1326"/>
                  </a:lnTo>
                  <a:lnTo>
                    <a:pt x="95" y="1368"/>
                  </a:lnTo>
                  <a:lnTo>
                    <a:pt x="116" y="1409"/>
                  </a:lnTo>
                  <a:lnTo>
                    <a:pt x="139" y="1449"/>
                  </a:lnTo>
                  <a:lnTo>
                    <a:pt x="164" y="1488"/>
                  </a:lnTo>
                  <a:lnTo>
                    <a:pt x="190" y="1526"/>
                  </a:lnTo>
                  <a:lnTo>
                    <a:pt x="218" y="1562"/>
                  </a:lnTo>
                  <a:lnTo>
                    <a:pt x="249" y="1596"/>
                  </a:lnTo>
                  <a:lnTo>
                    <a:pt x="280" y="1629"/>
                  </a:lnTo>
                  <a:lnTo>
                    <a:pt x="313" y="1661"/>
                  </a:lnTo>
                  <a:lnTo>
                    <a:pt x="348" y="1691"/>
                  </a:lnTo>
                  <a:lnTo>
                    <a:pt x="384" y="1719"/>
                  </a:lnTo>
                  <a:lnTo>
                    <a:pt x="421" y="1746"/>
                  </a:lnTo>
                  <a:lnTo>
                    <a:pt x="460" y="1771"/>
                  </a:lnTo>
                  <a:lnTo>
                    <a:pt x="500" y="1794"/>
                  </a:lnTo>
                  <a:lnTo>
                    <a:pt x="542" y="1815"/>
                  </a:lnTo>
                  <a:lnTo>
                    <a:pt x="583" y="1834"/>
                  </a:lnTo>
                  <a:lnTo>
                    <a:pt x="627" y="1851"/>
                  </a:lnTo>
                  <a:lnTo>
                    <a:pt x="671" y="1866"/>
                  </a:lnTo>
                  <a:lnTo>
                    <a:pt x="716" y="1879"/>
                  </a:lnTo>
                  <a:lnTo>
                    <a:pt x="763" y="1890"/>
                  </a:lnTo>
                  <a:lnTo>
                    <a:pt x="810" y="1898"/>
                  </a:lnTo>
                  <a:lnTo>
                    <a:pt x="857" y="1904"/>
                  </a:lnTo>
                  <a:lnTo>
                    <a:pt x="906" y="1908"/>
                  </a:lnTo>
                  <a:lnTo>
                    <a:pt x="955" y="1909"/>
                  </a:lnTo>
                  <a:lnTo>
                    <a:pt x="1004" y="1908"/>
                  </a:lnTo>
                  <a:lnTo>
                    <a:pt x="1053" y="1904"/>
                  </a:lnTo>
                  <a:lnTo>
                    <a:pt x="1100" y="1898"/>
                  </a:lnTo>
                  <a:lnTo>
                    <a:pt x="1147" y="1890"/>
                  </a:lnTo>
                  <a:lnTo>
                    <a:pt x="1194" y="1879"/>
                  </a:lnTo>
                  <a:lnTo>
                    <a:pt x="1239" y="1866"/>
                  </a:lnTo>
                  <a:lnTo>
                    <a:pt x="1283" y="1851"/>
                  </a:lnTo>
                  <a:lnTo>
                    <a:pt x="1326" y="1834"/>
                  </a:lnTo>
                  <a:lnTo>
                    <a:pt x="1368" y="1815"/>
                  </a:lnTo>
                  <a:lnTo>
                    <a:pt x="1410" y="1794"/>
                  </a:lnTo>
                  <a:lnTo>
                    <a:pt x="1450" y="1771"/>
                  </a:lnTo>
                  <a:lnTo>
                    <a:pt x="1489" y="1746"/>
                  </a:lnTo>
                  <a:lnTo>
                    <a:pt x="1526" y="1719"/>
                  </a:lnTo>
                  <a:lnTo>
                    <a:pt x="1562" y="1691"/>
                  </a:lnTo>
                  <a:lnTo>
                    <a:pt x="1597" y="1661"/>
                  </a:lnTo>
                  <a:lnTo>
                    <a:pt x="1630" y="1629"/>
                  </a:lnTo>
                  <a:lnTo>
                    <a:pt x="1661" y="1596"/>
                  </a:lnTo>
                  <a:lnTo>
                    <a:pt x="1692" y="1562"/>
                  </a:lnTo>
                  <a:lnTo>
                    <a:pt x="1720" y="1526"/>
                  </a:lnTo>
                  <a:lnTo>
                    <a:pt x="1746" y="1488"/>
                  </a:lnTo>
                  <a:lnTo>
                    <a:pt x="1771" y="1449"/>
                  </a:lnTo>
                  <a:lnTo>
                    <a:pt x="1794" y="1409"/>
                  </a:lnTo>
                  <a:lnTo>
                    <a:pt x="1815" y="1368"/>
                  </a:lnTo>
                  <a:lnTo>
                    <a:pt x="1834" y="1326"/>
                  </a:lnTo>
                  <a:lnTo>
                    <a:pt x="1852" y="1282"/>
                  </a:lnTo>
                  <a:lnTo>
                    <a:pt x="1866" y="1238"/>
                  </a:lnTo>
                  <a:lnTo>
                    <a:pt x="1880" y="1193"/>
                  </a:lnTo>
                  <a:lnTo>
                    <a:pt x="1890" y="1147"/>
                  </a:lnTo>
                  <a:lnTo>
                    <a:pt x="1899" y="1100"/>
                  </a:lnTo>
                  <a:lnTo>
                    <a:pt x="1904" y="1052"/>
                  </a:lnTo>
                  <a:lnTo>
                    <a:pt x="1908" y="1003"/>
                  </a:lnTo>
                  <a:lnTo>
                    <a:pt x="1910" y="955"/>
                  </a:lnTo>
                  <a:lnTo>
                    <a:pt x="1791" y="955"/>
                  </a:lnTo>
                  <a:lnTo>
                    <a:pt x="1789" y="911"/>
                  </a:lnTo>
                  <a:lnTo>
                    <a:pt x="1786" y="869"/>
                  </a:lnTo>
                  <a:lnTo>
                    <a:pt x="1781" y="827"/>
                  </a:lnTo>
                  <a:lnTo>
                    <a:pt x="1773" y="786"/>
                  </a:lnTo>
                  <a:lnTo>
                    <a:pt x="1764" y="746"/>
                  </a:lnTo>
                  <a:lnTo>
                    <a:pt x="1753" y="706"/>
                  </a:lnTo>
                  <a:lnTo>
                    <a:pt x="1740" y="668"/>
                  </a:lnTo>
                  <a:lnTo>
                    <a:pt x="1725" y="630"/>
                  </a:lnTo>
                  <a:lnTo>
                    <a:pt x="1708" y="592"/>
                  </a:lnTo>
                  <a:lnTo>
                    <a:pt x="1690" y="557"/>
                  </a:lnTo>
                  <a:lnTo>
                    <a:pt x="1670" y="521"/>
                  </a:lnTo>
                  <a:lnTo>
                    <a:pt x="1648" y="487"/>
                  </a:lnTo>
                  <a:lnTo>
                    <a:pt x="1624" y="455"/>
                  </a:lnTo>
                  <a:lnTo>
                    <a:pt x="1600" y="423"/>
                  </a:lnTo>
                  <a:lnTo>
                    <a:pt x="1573" y="393"/>
                  </a:lnTo>
                  <a:lnTo>
                    <a:pt x="1546" y="364"/>
                  </a:lnTo>
                  <a:lnTo>
                    <a:pt x="1517" y="336"/>
                  </a:lnTo>
                  <a:lnTo>
                    <a:pt x="1486" y="310"/>
                  </a:lnTo>
                  <a:lnTo>
                    <a:pt x="1455" y="285"/>
                  </a:lnTo>
                  <a:lnTo>
                    <a:pt x="1422" y="261"/>
                  </a:lnTo>
                  <a:lnTo>
                    <a:pt x="1388" y="240"/>
                  </a:lnTo>
                  <a:lnTo>
                    <a:pt x="1353" y="219"/>
                  </a:lnTo>
                  <a:lnTo>
                    <a:pt x="1317" y="201"/>
                  </a:lnTo>
                  <a:lnTo>
                    <a:pt x="1280" y="184"/>
                  </a:lnTo>
                  <a:lnTo>
                    <a:pt x="1242" y="169"/>
                  </a:lnTo>
                  <a:lnTo>
                    <a:pt x="1203" y="156"/>
                  </a:lnTo>
                  <a:lnTo>
                    <a:pt x="1164" y="145"/>
                  </a:lnTo>
                  <a:lnTo>
                    <a:pt x="1123" y="136"/>
                  </a:lnTo>
                  <a:lnTo>
                    <a:pt x="1082" y="129"/>
                  </a:lnTo>
                  <a:lnTo>
                    <a:pt x="1040" y="123"/>
                  </a:lnTo>
                  <a:lnTo>
                    <a:pt x="998" y="120"/>
                  </a:lnTo>
                  <a:lnTo>
                    <a:pt x="955" y="119"/>
                  </a:lnTo>
                  <a:lnTo>
                    <a:pt x="912" y="120"/>
                  </a:lnTo>
                  <a:lnTo>
                    <a:pt x="870" y="123"/>
                  </a:lnTo>
                  <a:lnTo>
                    <a:pt x="828" y="129"/>
                  </a:lnTo>
                  <a:lnTo>
                    <a:pt x="786" y="136"/>
                  </a:lnTo>
                  <a:lnTo>
                    <a:pt x="746" y="145"/>
                  </a:lnTo>
                  <a:lnTo>
                    <a:pt x="707" y="156"/>
                  </a:lnTo>
                  <a:lnTo>
                    <a:pt x="668" y="169"/>
                  </a:lnTo>
                  <a:lnTo>
                    <a:pt x="630" y="184"/>
                  </a:lnTo>
                  <a:lnTo>
                    <a:pt x="593" y="201"/>
                  </a:lnTo>
                  <a:lnTo>
                    <a:pt x="557" y="219"/>
                  </a:lnTo>
                  <a:lnTo>
                    <a:pt x="522" y="240"/>
                  </a:lnTo>
                  <a:lnTo>
                    <a:pt x="488" y="261"/>
                  </a:lnTo>
                  <a:lnTo>
                    <a:pt x="455" y="285"/>
                  </a:lnTo>
                  <a:lnTo>
                    <a:pt x="424" y="310"/>
                  </a:lnTo>
                  <a:lnTo>
                    <a:pt x="393" y="336"/>
                  </a:lnTo>
                  <a:lnTo>
                    <a:pt x="364" y="364"/>
                  </a:lnTo>
                  <a:lnTo>
                    <a:pt x="337" y="393"/>
                  </a:lnTo>
                  <a:lnTo>
                    <a:pt x="310" y="423"/>
                  </a:lnTo>
                  <a:lnTo>
                    <a:pt x="286" y="455"/>
                  </a:lnTo>
                  <a:lnTo>
                    <a:pt x="262" y="487"/>
                  </a:lnTo>
                  <a:lnTo>
                    <a:pt x="240" y="521"/>
                  </a:lnTo>
                  <a:lnTo>
                    <a:pt x="220" y="557"/>
                  </a:lnTo>
                  <a:lnTo>
                    <a:pt x="202" y="592"/>
                  </a:lnTo>
                  <a:lnTo>
                    <a:pt x="185" y="630"/>
                  </a:lnTo>
                  <a:lnTo>
                    <a:pt x="170" y="668"/>
                  </a:lnTo>
                  <a:lnTo>
                    <a:pt x="157" y="706"/>
                  </a:lnTo>
                  <a:lnTo>
                    <a:pt x="146" y="746"/>
                  </a:lnTo>
                  <a:lnTo>
                    <a:pt x="137" y="786"/>
                  </a:lnTo>
                  <a:lnTo>
                    <a:pt x="129" y="827"/>
                  </a:lnTo>
                  <a:lnTo>
                    <a:pt x="124" y="869"/>
                  </a:lnTo>
                  <a:lnTo>
                    <a:pt x="121" y="911"/>
                  </a:lnTo>
                  <a:lnTo>
                    <a:pt x="119" y="955"/>
                  </a:lnTo>
                  <a:lnTo>
                    <a:pt x="121" y="998"/>
                  </a:lnTo>
                  <a:lnTo>
                    <a:pt x="124" y="1040"/>
                  </a:lnTo>
                  <a:lnTo>
                    <a:pt x="129" y="1082"/>
                  </a:lnTo>
                  <a:lnTo>
                    <a:pt x="137" y="1123"/>
                  </a:lnTo>
                  <a:lnTo>
                    <a:pt x="146" y="1163"/>
                  </a:lnTo>
                  <a:lnTo>
                    <a:pt x="157" y="1203"/>
                  </a:lnTo>
                  <a:lnTo>
                    <a:pt x="170" y="1242"/>
                  </a:lnTo>
                  <a:lnTo>
                    <a:pt x="185" y="1279"/>
                  </a:lnTo>
                  <a:lnTo>
                    <a:pt x="202" y="1317"/>
                  </a:lnTo>
                  <a:lnTo>
                    <a:pt x="220" y="1353"/>
                  </a:lnTo>
                  <a:lnTo>
                    <a:pt x="240" y="1388"/>
                  </a:lnTo>
                  <a:lnTo>
                    <a:pt x="262" y="1422"/>
                  </a:lnTo>
                  <a:lnTo>
                    <a:pt x="286" y="1454"/>
                  </a:lnTo>
                  <a:lnTo>
                    <a:pt x="310" y="1486"/>
                  </a:lnTo>
                  <a:lnTo>
                    <a:pt x="337" y="1516"/>
                  </a:lnTo>
                  <a:lnTo>
                    <a:pt x="364" y="1545"/>
                  </a:lnTo>
                  <a:lnTo>
                    <a:pt x="393" y="1573"/>
                  </a:lnTo>
                  <a:lnTo>
                    <a:pt x="424" y="1599"/>
                  </a:lnTo>
                  <a:lnTo>
                    <a:pt x="455" y="1624"/>
                  </a:lnTo>
                  <a:lnTo>
                    <a:pt x="488" y="1648"/>
                  </a:lnTo>
                  <a:lnTo>
                    <a:pt x="522" y="1669"/>
                  </a:lnTo>
                  <a:lnTo>
                    <a:pt x="557" y="1690"/>
                  </a:lnTo>
                  <a:lnTo>
                    <a:pt x="593" y="1708"/>
                  </a:lnTo>
                  <a:lnTo>
                    <a:pt x="630" y="1725"/>
                  </a:lnTo>
                  <a:lnTo>
                    <a:pt x="668" y="1740"/>
                  </a:lnTo>
                  <a:lnTo>
                    <a:pt x="707" y="1753"/>
                  </a:lnTo>
                  <a:lnTo>
                    <a:pt x="746" y="1764"/>
                  </a:lnTo>
                  <a:lnTo>
                    <a:pt x="786" y="1773"/>
                  </a:lnTo>
                  <a:lnTo>
                    <a:pt x="828" y="1780"/>
                  </a:lnTo>
                  <a:lnTo>
                    <a:pt x="870" y="1786"/>
                  </a:lnTo>
                  <a:lnTo>
                    <a:pt x="912" y="1789"/>
                  </a:lnTo>
                  <a:lnTo>
                    <a:pt x="955" y="1790"/>
                  </a:lnTo>
                  <a:lnTo>
                    <a:pt x="998" y="1789"/>
                  </a:lnTo>
                  <a:lnTo>
                    <a:pt x="1040" y="1786"/>
                  </a:lnTo>
                  <a:lnTo>
                    <a:pt x="1082" y="1780"/>
                  </a:lnTo>
                  <a:lnTo>
                    <a:pt x="1123" y="1773"/>
                  </a:lnTo>
                  <a:lnTo>
                    <a:pt x="1164" y="1764"/>
                  </a:lnTo>
                  <a:lnTo>
                    <a:pt x="1203" y="1753"/>
                  </a:lnTo>
                  <a:lnTo>
                    <a:pt x="1242" y="1740"/>
                  </a:lnTo>
                  <a:lnTo>
                    <a:pt x="1280" y="1725"/>
                  </a:lnTo>
                  <a:lnTo>
                    <a:pt x="1317" y="1708"/>
                  </a:lnTo>
                  <a:lnTo>
                    <a:pt x="1353" y="1690"/>
                  </a:lnTo>
                  <a:lnTo>
                    <a:pt x="1388" y="1669"/>
                  </a:lnTo>
                  <a:lnTo>
                    <a:pt x="1422" y="1648"/>
                  </a:lnTo>
                  <a:lnTo>
                    <a:pt x="1455" y="1624"/>
                  </a:lnTo>
                  <a:lnTo>
                    <a:pt x="1486" y="1599"/>
                  </a:lnTo>
                  <a:lnTo>
                    <a:pt x="1517" y="1573"/>
                  </a:lnTo>
                  <a:lnTo>
                    <a:pt x="1546" y="1545"/>
                  </a:lnTo>
                  <a:lnTo>
                    <a:pt x="1573" y="1516"/>
                  </a:lnTo>
                  <a:lnTo>
                    <a:pt x="1600" y="1486"/>
                  </a:lnTo>
                  <a:lnTo>
                    <a:pt x="1624" y="1454"/>
                  </a:lnTo>
                  <a:lnTo>
                    <a:pt x="1648" y="1422"/>
                  </a:lnTo>
                  <a:lnTo>
                    <a:pt x="1670" y="1388"/>
                  </a:lnTo>
                  <a:lnTo>
                    <a:pt x="1690" y="1353"/>
                  </a:lnTo>
                  <a:lnTo>
                    <a:pt x="1708" y="1317"/>
                  </a:lnTo>
                  <a:lnTo>
                    <a:pt x="1725" y="1279"/>
                  </a:lnTo>
                  <a:lnTo>
                    <a:pt x="1740" y="1242"/>
                  </a:lnTo>
                  <a:lnTo>
                    <a:pt x="1753" y="1203"/>
                  </a:lnTo>
                  <a:lnTo>
                    <a:pt x="1764" y="1163"/>
                  </a:lnTo>
                  <a:lnTo>
                    <a:pt x="1773" y="1123"/>
                  </a:lnTo>
                  <a:lnTo>
                    <a:pt x="1781" y="1082"/>
                  </a:lnTo>
                  <a:lnTo>
                    <a:pt x="1786" y="1040"/>
                  </a:lnTo>
                  <a:lnTo>
                    <a:pt x="1789" y="998"/>
                  </a:lnTo>
                  <a:lnTo>
                    <a:pt x="1791" y="955"/>
                  </a:lnTo>
                  <a:lnTo>
                    <a:pt x="1910" y="955"/>
                  </a:lnTo>
                </a:path>
              </a:pathLst>
            </a:custGeom>
            <a:solidFill>
              <a:srgbClr val="97E4A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Freeform 17"/>
            <p:cNvSpPr>
              <a:spLocks/>
            </p:cNvSpPr>
            <p:nvPr/>
          </p:nvSpPr>
          <p:spPr bwMode="auto">
            <a:xfrm>
              <a:off x="2729" y="1721"/>
              <a:ext cx="1673" cy="1672"/>
            </a:xfrm>
            <a:custGeom>
              <a:avLst/>
              <a:gdLst>
                <a:gd name="T0" fmla="*/ 1654 w 1673"/>
                <a:gd name="T1" fmla="*/ 667 h 1672"/>
                <a:gd name="T2" fmla="*/ 1589 w 1673"/>
                <a:gd name="T3" fmla="*/ 473 h 1672"/>
                <a:gd name="T4" fmla="*/ 1481 w 1673"/>
                <a:gd name="T5" fmla="*/ 304 h 1672"/>
                <a:gd name="T6" fmla="*/ 1336 w 1673"/>
                <a:gd name="T7" fmla="*/ 166 h 1672"/>
                <a:gd name="T8" fmla="*/ 1161 w 1673"/>
                <a:gd name="T9" fmla="*/ 65 h 1672"/>
                <a:gd name="T10" fmla="*/ 963 w 1673"/>
                <a:gd name="T11" fmla="*/ 10 h 1672"/>
                <a:gd name="T12" fmla="*/ 751 w 1673"/>
                <a:gd name="T13" fmla="*/ 4 h 1672"/>
                <a:gd name="T14" fmla="*/ 549 w 1673"/>
                <a:gd name="T15" fmla="*/ 50 h 1672"/>
                <a:gd name="T16" fmla="*/ 369 w 1673"/>
                <a:gd name="T17" fmla="*/ 142 h 1672"/>
                <a:gd name="T18" fmla="*/ 218 w 1673"/>
                <a:gd name="T19" fmla="*/ 274 h 1672"/>
                <a:gd name="T20" fmla="*/ 101 w 1673"/>
                <a:gd name="T21" fmla="*/ 438 h 1672"/>
                <a:gd name="T22" fmla="*/ 27 w 1673"/>
                <a:gd name="T23" fmla="*/ 627 h 1672"/>
                <a:gd name="T24" fmla="*/ 0 w 1673"/>
                <a:gd name="T25" fmla="*/ 836 h 1672"/>
                <a:gd name="T26" fmla="*/ 27 w 1673"/>
                <a:gd name="T27" fmla="*/ 1044 h 1672"/>
                <a:gd name="T28" fmla="*/ 101 w 1673"/>
                <a:gd name="T29" fmla="*/ 1234 h 1672"/>
                <a:gd name="T30" fmla="*/ 218 w 1673"/>
                <a:gd name="T31" fmla="*/ 1397 h 1672"/>
                <a:gd name="T32" fmla="*/ 369 w 1673"/>
                <a:gd name="T33" fmla="*/ 1529 h 1672"/>
                <a:gd name="T34" fmla="*/ 549 w 1673"/>
                <a:gd name="T35" fmla="*/ 1621 h 1672"/>
                <a:gd name="T36" fmla="*/ 751 w 1673"/>
                <a:gd name="T37" fmla="*/ 1667 h 1672"/>
                <a:gd name="T38" fmla="*/ 963 w 1673"/>
                <a:gd name="T39" fmla="*/ 1661 h 1672"/>
                <a:gd name="T40" fmla="*/ 1161 w 1673"/>
                <a:gd name="T41" fmla="*/ 1606 h 1672"/>
                <a:gd name="T42" fmla="*/ 1336 w 1673"/>
                <a:gd name="T43" fmla="*/ 1505 h 1672"/>
                <a:gd name="T44" fmla="*/ 1481 w 1673"/>
                <a:gd name="T45" fmla="*/ 1367 h 1672"/>
                <a:gd name="T46" fmla="*/ 1589 w 1673"/>
                <a:gd name="T47" fmla="*/ 1198 h 1672"/>
                <a:gd name="T48" fmla="*/ 1654 w 1673"/>
                <a:gd name="T49" fmla="*/ 1004 h 1672"/>
                <a:gd name="T50" fmla="*/ 1552 w 1673"/>
                <a:gd name="T51" fmla="*/ 836 h 1672"/>
                <a:gd name="T52" fmla="*/ 1530 w 1673"/>
                <a:gd name="T53" fmla="*/ 657 h 1672"/>
                <a:gd name="T54" fmla="*/ 1466 w 1673"/>
                <a:gd name="T55" fmla="*/ 494 h 1672"/>
                <a:gd name="T56" fmla="*/ 1366 w 1673"/>
                <a:gd name="T57" fmla="*/ 354 h 1672"/>
                <a:gd name="T58" fmla="*/ 1236 w 1673"/>
                <a:gd name="T59" fmla="*/ 242 h 1672"/>
                <a:gd name="T60" fmla="*/ 1082 w 1673"/>
                <a:gd name="T61" fmla="*/ 163 h 1672"/>
                <a:gd name="T62" fmla="*/ 909 w 1673"/>
                <a:gd name="T63" fmla="*/ 123 h 1672"/>
                <a:gd name="T64" fmla="*/ 727 w 1673"/>
                <a:gd name="T65" fmla="*/ 128 h 1672"/>
                <a:gd name="T66" fmla="*/ 558 w 1673"/>
                <a:gd name="T67" fmla="*/ 176 h 1672"/>
                <a:gd name="T68" fmla="*/ 408 w 1673"/>
                <a:gd name="T69" fmla="*/ 262 h 1672"/>
                <a:gd name="T70" fmla="*/ 283 w 1673"/>
                <a:gd name="T71" fmla="*/ 380 h 1672"/>
                <a:gd name="T72" fmla="*/ 191 w 1673"/>
                <a:gd name="T73" fmla="*/ 526 h 1672"/>
                <a:gd name="T74" fmla="*/ 134 w 1673"/>
                <a:gd name="T75" fmla="*/ 691 h 1672"/>
                <a:gd name="T76" fmla="*/ 121 w 1673"/>
                <a:gd name="T77" fmla="*/ 872 h 1672"/>
                <a:gd name="T78" fmla="*/ 152 w 1673"/>
                <a:gd name="T79" fmla="*/ 1048 h 1672"/>
                <a:gd name="T80" fmla="*/ 224 w 1673"/>
                <a:gd name="T81" fmla="*/ 1207 h 1672"/>
                <a:gd name="T82" fmla="*/ 330 w 1673"/>
                <a:gd name="T83" fmla="*/ 1342 h 1672"/>
                <a:gd name="T84" fmla="*/ 465 w 1673"/>
                <a:gd name="T85" fmla="*/ 1448 h 1672"/>
                <a:gd name="T86" fmla="*/ 623 w 1673"/>
                <a:gd name="T87" fmla="*/ 1519 h 1672"/>
                <a:gd name="T88" fmla="*/ 799 w 1673"/>
                <a:gd name="T89" fmla="*/ 1550 h 1672"/>
                <a:gd name="T90" fmla="*/ 980 w 1673"/>
                <a:gd name="T91" fmla="*/ 1537 h 1672"/>
                <a:gd name="T92" fmla="*/ 1146 w 1673"/>
                <a:gd name="T93" fmla="*/ 1481 h 1672"/>
                <a:gd name="T94" fmla="*/ 1291 w 1673"/>
                <a:gd name="T95" fmla="*/ 1388 h 1672"/>
                <a:gd name="T96" fmla="*/ 1409 w 1673"/>
                <a:gd name="T97" fmla="*/ 1264 h 1672"/>
                <a:gd name="T98" fmla="*/ 1496 w 1673"/>
                <a:gd name="T99" fmla="*/ 1114 h 1672"/>
                <a:gd name="T100" fmla="*/ 1544 w 1673"/>
                <a:gd name="T101" fmla="*/ 944 h 1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3" h="1672">
                  <a:moveTo>
                    <a:pt x="1672" y="836"/>
                  </a:moveTo>
                  <a:lnTo>
                    <a:pt x="1670" y="792"/>
                  </a:lnTo>
                  <a:lnTo>
                    <a:pt x="1667" y="750"/>
                  </a:lnTo>
                  <a:lnTo>
                    <a:pt x="1662" y="708"/>
                  </a:lnTo>
                  <a:lnTo>
                    <a:pt x="1654" y="667"/>
                  </a:lnTo>
                  <a:lnTo>
                    <a:pt x="1645" y="627"/>
                  </a:lnTo>
                  <a:lnTo>
                    <a:pt x="1634" y="587"/>
                  </a:lnTo>
                  <a:lnTo>
                    <a:pt x="1621" y="549"/>
                  </a:lnTo>
                  <a:lnTo>
                    <a:pt x="1606" y="511"/>
                  </a:lnTo>
                  <a:lnTo>
                    <a:pt x="1589" y="473"/>
                  </a:lnTo>
                  <a:lnTo>
                    <a:pt x="1571" y="438"/>
                  </a:lnTo>
                  <a:lnTo>
                    <a:pt x="1551" y="402"/>
                  </a:lnTo>
                  <a:lnTo>
                    <a:pt x="1529" y="368"/>
                  </a:lnTo>
                  <a:lnTo>
                    <a:pt x="1505" y="336"/>
                  </a:lnTo>
                  <a:lnTo>
                    <a:pt x="1481" y="304"/>
                  </a:lnTo>
                  <a:lnTo>
                    <a:pt x="1454" y="274"/>
                  </a:lnTo>
                  <a:lnTo>
                    <a:pt x="1427" y="245"/>
                  </a:lnTo>
                  <a:lnTo>
                    <a:pt x="1398" y="217"/>
                  </a:lnTo>
                  <a:lnTo>
                    <a:pt x="1367" y="191"/>
                  </a:lnTo>
                  <a:lnTo>
                    <a:pt x="1336" y="166"/>
                  </a:lnTo>
                  <a:lnTo>
                    <a:pt x="1303" y="142"/>
                  </a:lnTo>
                  <a:lnTo>
                    <a:pt x="1269" y="121"/>
                  </a:lnTo>
                  <a:lnTo>
                    <a:pt x="1234" y="100"/>
                  </a:lnTo>
                  <a:lnTo>
                    <a:pt x="1198" y="82"/>
                  </a:lnTo>
                  <a:lnTo>
                    <a:pt x="1161" y="65"/>
                  </a:lnTo>
                  <a:lnTo>
                    <a:pt x="1123" y="50"/>
                  </a:lnTo>
                  <a:lnTo>
                    <a:pt x="1084" y="37"/>
                  </a:lnTo>
                  <a:lnTo>
                    <a:pt x="1045" y="26"/>
                  </a:lnTo>
                  <a:lnTo>
                    <a:pt x="1004" y="17"/>
                  </a:lnTo>
                  <a:lnTo>
                    <a:pt x="963" y="10"/>
                  </a:lnTo>
                  <a:lnTo>
                    <a:pt x="921" y="4"/>
                  </a:lnTo>
                  <a:lnTo>
                    <a:pt x="879" y="1"/>
                  </a:lnTo>
                  <a:lnTo>
                    <a:pt x="836" y="0"/>
                  </a:lnTo>
                  <a:lnTo>
                    <a:pt x="793" y="1"/>
                  </a:lnTo>
                  <a:lnTo>
                    <a:pt x="751" y="4"/>
                  </a:lnTo>
                  <a:lnTo>
                    <a:pt x="709" y="10"/>
                  </a:lnTo>
                  <a:lnTo>
                    <a:pt x="667" y="17"/>
                  </a:lnTo>
                  <a:lnTo>
                    <a:pt x="627" y="26"/>
                  </a:lnTo>
                  <a:lnTo>
                    <a:pt x="588" y="37"/>
                  </a:lnTo>
                  <a:lnTo>
                    <a:pt x="549" y="50"/>
                  </a:lnTo>
                  <a:lnTo>
                    <a:pt x="511" y="65"/>
                  </a:lnTo>
                  <a:lnTo>
                    <a:pt x="474" y="82"/>
                  </a:lnTo>
                  <a:lnTo>
                    <a:pt x="438" y="100"/>
                  </a:lnTo>
                  <a:lnTo>
                    <a:pt x="403" y="121"/>
                  </a:lnTo>
                  <a:lnTo>
                    <a:pt x="369" y="142"/>
                  </a:lnTo>
                  <a:lnTo>
                    <a:pt x="336" y="166"/>
                  </a:lnTo>
                  <a:lnTo>
                    <a:pt x="305" y="191"/>
                  </a:lnTo>
                  <a:lnTo>
                    <a:pt x="274" y="217"/>
                  </a:lnTo>
                  <a:lnTo>
                    <a:pt x="245" y="245"/>
                  </a:lnTo>
                  <a:lnTo>
                    <a:pt x="218" y="274"/>
                  </a:lnTo>
                  <a:lnTo>
                    <a:pt x="191" y="304"/>
                  </a:lnTo>
                  <a:lnTo>
                    <a:pt x="167" y="336"/>
                  </a:lnTo>
                  <a:lnTo>
                    <a:pt x="143" y="368"/>
                  </a:lnTo>
                  <a:lnTo>
                    <a:pt x="121" y="402"/>
                  </a:lnTo>
                  <a:lnTo>
                    <a:pt x="101" y="438"/>
                  </a:lnTo>
                  <a:lnTo>
                    <a:pt x="83" y="473"/>
                  </a:lnTo>
                  <a:lnTo>
                    <a:pt x="66" y="511"/>
                  </a:lnTo>
                  <a:lnTo>
                    <a:pt x="51" y="549"/>
                  </a:lnTo>
                  <a:lnTo>
                    <a:pt x="38" y="587"/>
                  </a:lnTo>
                  <a:lnTo>
                    <a:pt x="27" y="627"/>
                  </a:lnTo>
                  <a:lnTo>
                    <a:pt x="18" y="667"/>
                  </a:lnTo>
                  <a:lnTo>
                    <a:pt x="10" y="708"/>
                  </a:lnTo>
                  <a:lnTo>
                    <a:pt x="5" y="750"/>
                  </a:lnTo>
                  <a:lnTo>
                    <a:pt x="2" y="792"/>
                  </a:lnTo>
                  <a:lnTo>
                    <a:pt x="0" y="836"/>
                  </a:lnTo>
                  <a:lnTo>
                    <a:pt x="2" y="879"/>
                  </a:lnTo>
                  <a:lnTo>
                    <a:pt x="5" y="921"/>
                  </a:lnTo>
                  <a:lnTo>
                    <a:pt x="10" y="963"/>
                  </a:lnTo>
                  <a:lnTo>
                    <a:pt x="18" y="1004"/>
                  </a:lnTo>
                  <a:lnTo>
                    <a:pt x="27" y="1044"/>
                  </a:lnTo>
                  <a:lnTo>
                    <a:pt x="38" y="1084"/>
                  </a:lnTo>
                  <a:lnTo>
                    <a:pt x="51" y="1123"/>
                  </a:lnTo>
                  <a:lnTo>
                    <a:pt x="66" y="1160"/>
                  </a:lnTo>
                  <a:lnTo>
                    <a:pt x="83" y="1198"/>
                  </a:lnTo>
                  <a:lnTo>
                    <a:pt x="101" y="1234"/>
                  </a:lnTo>
                  <a:lnTo>
                    <a:pt x="121" y="1269"/>
                  </a:lnTo>
                  <a:lnTo>
                    <a:pt x="143" y="1303"/>
                  </a:lnTo>
                  <a:lnTo>
                    <a:pt x="167" y="1335"/>
                  </a:lnTo>
                  <a:lnTo>
                    <a:pt x="191" y="1367"/>
                  </a:lnTo>
                  <a:lnTo>
                    <a:pt x="218" y="1397"/>
                  </a:lnTo>
                  <a:lnTo>
                    <a:pt x="245" y="1426"/>
                  </a:lnTo>
                  <a:lnTo>
                    <a:pt x="274" y="1454"/>
                  </a:lnTo>
                  <a:lnTo>
                    <a:pt x="305" y="1480"/>
                  </a:lnTo>
                  <a:lnTo>
                    <a:pt x="336" y="1505"/>
                  </a:lnTo>
                  <a:lnTo>
                    <a:pt x="369" y="1529"/>
                  </a:lnTo>
                  <a:lnTo>
                    <a:pt x="403" y="1550"/>
                  </a:lnTo>
                  <a:lnTo>
                    <a:pt x="438" y="1571"/>
                  </a:lnTo>
                  <a:lnTo>
                    <a:pt x="474" y="1589"/>
                  </a:lnTo>
                  <a:lnTo>
                    <a:pt x="511" y="1606"/>
                  </a:lnTo>
                  <a:lnTo>
                    <a:pt x="549" y="1621"/>
                  </a:lnTo>
                  <a:lnTo>
                    <a:pt x="588" y="1634"/>
                  </a:lnTo>
                  <a:lnTo>
                    <a:pt x="627" y="1645"/>
                  </a:lnTo>
                  <a:lnTo>
                    <a:pt x="667" y="1654"/>
                  </a:lnTo>
                  <a:lnTo>
                    <a:pt x="709" y="1661"/>
                  </a:lnTo>
                  <a:lnTo>
                    <a:pt x="751" y="1667"/>
                  </a:lnTo>
                  <a:lnTo>
                    <a:pt x="793" y="1670"/>
                  </a:lnTo>
                  <a:lnTo>
                    <a:pt x="836" y="1671"/>
                  </a:lnTo>
                  <a:lnTo>
                    <a:pt x="879" y="1670"/>
                  </a:lnTo>
                  <a:lnTo>
                    <a:pt x="921" y="1667"/>
                  </a:lnTo>
                  <a:lnTo>
                    <a:pt x="963" y="1661"/>
                  </a:lnTo>
                  <a:lnTo>
                    <a:pt x="1004" y="1654"/>
                  </a:lnTo>
                  <a:lnTo>
                    <a:pt x="1045" y="1645"/>
                  </a:lnTo>
                  <a:lnTo>
                    <a:pt x="1084" y="1634"/>
                  </a:lnTo>
                  <a:lnTo>
                    <a:pt x="1123" y="1621"/>
                  </a:lnTo>
                  <a:lnTo>
                    <a:pt x="1161" y="1606"/>
                  </a:lnTo>
                  <a:lnTo>
                    <a:pt x="1198" y="1589"/>
                  </a:lnTo>
                  <a:lnTo>
                    <a:pt x="1234" y="1571"/>
                  </a:lnTo>
                  <a:lnTo>
                    <a:pt x="1269" y="1550"/>
                  </a:lnTo>
                  <a:lnTo>
                    <a:pt x="1303" y="1529"/>
                  </a:lnTo>
                  <a:lnTo>
                    <a:pt x="1336" y="1505"/>
                  </a:lnTo>
                  <a:lnTo>
                    <a:pt x="1367" y="1480"/>
                  </a:lnTo>
                  <a:lnTo>
                    <a:pt x="1398" y="1454"/>
                  </a:lnTo>
                  <a:lnTo>
                    <a:pt x="1427" y="1426"/>
                  </a:lnTo>
                  <a:lnTo>
                    <a:pt x="1454" y="1397"/>
                  </a:lnTo>
                  <a:lnTo>
                    <a:pt x="1481" y="1367"/>
                  </a:lnTo>
                  <a:lnTo>
                    <a:pt x="1505" y="1335"/>
                  </a:lnTo>
                  <a:lnTo>
                    <a:pt x="1529" y="1303"/>
                  </a:lnTo>
                  <a:lnTo>
                    <a:pt x="1551" y="1269"/>
                  </a:lnTo>
                  <a:lnTo>
                    <a:pt x="1571" y="1234"/>
                  </a:lnTo>
                  <a:lnTo>
                    <a:pt x="1589" y="1198"/>
                  </a:lnTo>
                  <a:lnTo>
                    <a:pt x="1606" y="1160"/>
                  </a:lnTo>
                  <a:lnTo>
                    <a:pt x="1621" y="1123"/>
                  </a:lnTo>
                  <a:lnTo>
                    <a:pt x="1634" y="1084"/>
                  </a:lnTo>
                  <a:lnTo>
                    <a:pt x="1645" y="1044"/>
                  </a:lnTo>
                  <a:lnTo>
                    <a:pt x="1654" y="1004"/>
                  </a:lnTo>
                  <a:lnTo>
                    <a:pt x="1662" y="963"/>
                  </a:lnTo>
                  <a:lnTo>
                    <a:pt x="1667" y="921"/>
                  </a:lnTo>
                  <a:lnTo>
                    <a:pt x="1670" y="879"/>
                  </a:lnTo>
                  <a:lnTo>
                    <a:pt x="1672" y="836"/>
                  </a:lnTo>
                  <a:lnTo>
                    <a:pt x="1552" y="836"/>
                  </a:lnTo>
                  <a:lnTo>
                    <a:pt x="1551" y="799"/>
                  </a:lnTo>
                  <a:lnTo>
                    <a:pt x="1549" y="762"/>
                  </a:lnTo>
                  <a:lnTo>
                    <a:pt x="1544" y="727"/>
                  </a:lnTo>
                  <a:lnTo>
                    <a:pt x="1538" y="691"/>
                  </a:lnTo>
                  <a:lnTo>
                    <a:pt x="1530" y="657"/>
                  </a:lnTo>
                  <a:lnTo>
                    <a:pt x="1520" y="623"/>
                  </a:lnTo>
                  <a:lnTo>
                    <a:pt x="1508" y="589"/>
                  </a:lnTo>
                  <a:lnTo>
                    <a:pt x="1496" y="557"/>
                  </a:lnTo>
                  <a:lnTo>
                    <a:pt x="1481" y="526"/>
                  </a:lnTo>
                  <a:lnTo>
                    <a:pt x="1466" y="494"/>
                  </a:lnTo>
                  <a:lnTo>
                    <a:pt x="1448" y="465"/>
                  </a:lnTo>
                  <a:lnTo>
                    <a:pt x="1429" y="435"/>
                  </a:lnTo>
                  <a:lnTo>
                    <a:pt x="1409" y="407"/>
                  </a:lnTo>
                  <a:lnTo>
                    <a:pt x="1389" y="380"/>
                  </a:lnTo>
                  <a:lnTo>
                    <a:pt x="1366" y="354"/>
                  </a:lnTo>
                  <a:lnTo>
                    <a:pt x="1342" y="329"/>
                  </a:lnTo>
                  <a:lnTo>
                    <a:pt x="1317" y="306"/>
                  </a:lnTo>
                  <a:lnTo>
                    <a:pt x="1291" y="283"/>
                  </a:lnTo>
                  <a:lnTo>
                    <a:pt x="1264" y="262"/>
                  </a:lnTo>
                  <a:lnTo>
                    <a:pt x="1236" y="242"/>
                  </a:lnTo>
                  <a:lnTo>
                    <a:pt x="1207" y="223"/>
                  </a:lnTo>
                  <a:lnTo>
                    <a:pt x="1177" y="206"/>
                  </a:lnTo>
                  <a:lnTo>
                    <a:pt x="1146" y="190"/>
                  </a:lnTo>
                  <a:lnTo>
                    <a:pt x="1114" y="176"/>
                  </a:lnTo>
                  <a:lnTo>
                    <a:pt x="1082" y="163"/>
                  </a:lnTo>
                  <a:lnTo>
                    <a:pt x="1049" y="152"/>
                  </a:lnTo>
                  <a:lnTo>
                    <a:pt x="1015" y="142"/>
                  </a:lnTo>
                  <a:lnTo>
                    <a:pt x="980" y="134"/>
                  </a:lnTo>
                  <a:lnTo>
                    <a:pt x="945" y="128"/>
                  </a:lnTo>
                  <a:lnTo>
                    <a:pt x="909" y="123"/>
                  </a:lnTo>
                  <a:lnTo>
                    <a:pt x="873" y="121"/>
                  </a:lnTo>
                  <a:lnTo>
                    <a:pt x="836" y="119"/>
                  </a:lnTo>
                  <a:lnTo>
                    <a:pt x="799" y="121"/>
                  </a:lnTo>
                  <a:lnTo>
                    <a:pt x="763" y="123"/>
                  </a:lnTo>
                  <a:lnTo>
                    <a:pt x="727" y="128"/>
                  </a:lnTo>
                  <a:lnTo>
                    <a:pt x="692" y="134"/>
                  </a:lnTo>
                  <a:lnTo>
                    <a:pt x="657" y="142"/>
                  </a:lnTo>
                  <a:lnTo>
                    <a:pt x="623" y="152"/>
                  </a:lnTo>
                  <a:lnTo>
                    <a:pt x="590" y="163"/>
                  </a:lnTo>
                  <a:lnTo>
                    <a:pt x="558" y="176"/>
                  </a:lnTo>
                  <a:lnTo>
                    <a:pt x="526" y="190"/>
                  </a:lnTo>
                  <a:lnTo>
                    <a:pt x="495" y="206"/>
                  </a:lnTo>
                  <a:lnTo>
                    <a:pt x="465" y="223"/>
                  </a:lnTo>
                  <a:lnTo>
                    <a:pt x="436" y="242"/>
                  </a:lnTo>
                  <a:lnTo>
                    <a:pt x="408" y="262"/>
                  </a:lnTo>
                  <a:lnTo>
                    <a:pt x="381" y="283"/>
                  </a:lnTo>
                  <a:lnTo>
                    <a:pt x="355" y="306"/>
                  </a:lnTo>
                  <a:lnTo>
                    <a:pt x="330" y="329"/>
                  </a:lnTo>
                  <a:lnTo>
                    <a:pt x="306" y="354"/>
                  </a:lnTo>
                  <a:lnTo>
                    <a:pt x="283" y="380"/>
                  </a:lnTo>
                  <a:lnTo>
                    <a:pt x="263" y="407"/>
                  </a:lnTo>
                  <a:lnTo>
                    <a:pt x="243" y="435"/>
                  </a:lnTo>
                  <a:lnTo>
                    <a:pt x="224" y="465"/>
                  </a:lnTo>
                  <a:lnTo>
                    <a:pt x="206" y="494"/>
                  </a:lnTo>
                  <a:lnTo>
                    <a:pt x="191" y="526"/>
                  </a:lnTo>
                  <a:lnTo>
                    <a:pt x="176" y="557"/>
                  </a:lnTo>
                  <a:lnTo>
                    <a:pt x="164" y="589"/>
                  </a:lnTo>
                  <a:lnTo>
                    <a:pt x="152" y="623"/>
                  </a:lnTo>
                  <a:lnTo>
                    <a:pt x="142" y="657"/>
                  </a:lnTo>
                  <a:lnTo>
                    <a:pt x="134" y="691"/>
                  </a:lnTo>
                  <a:lnTo>
                    <a:pt x="128" y="727"/>
                  </a:lnTo>
                  <a:lnTo>
                    <a:pt x="123" y="762"/>
                  </a:lnTo>
                  <a:lnTo>
                    <a:pt x="121" y="799"/>
                  </a:lnTo>
                  <a:lnTo>
                    <a:pt x="120" y="836"/>
                  </a:lnTo>
                  <a:lnTo>
                    <a:pt x="121" y="872"/>
                  </a:lnTo>
                  <a:lnTo>
                    <a:pt x="123" y="909"/>
                  </a:lnTo>
                  <a:lnTo>
                    <a:pt x="128" y="944"/>
                  </a:lnTo>
                  <a:lnTo>
                    <a:pt x="134" y="980"/>
                  </a:lnTo>
                  <a:lnTo>
                    <a:pt x="142" y="1014"/>
                  </a:lnTo>
                  <a:lnTo>
                    <a:pt x="152" y="1048"/>
                  </a:lnTo>
                  <a:lnTo>
                    <a:pt x="164" y="1082"/>
                  </a:lnTo>
                  <a:lnTo>
                    <a:pt x="176" y="1114"/>
                  </a:lnTo>
                  <a:lnTo>
                    <a:pt x="191" y="1146"/>
                  </a:lnTo>
                  <a:lnTo>
                    <a:pt x="206" y="1177"/>
                  </a:lnTo>
                  <a:lnTo>
                    <a:pt x="224" y="1207"/>
                  </a:lnTo>
                  <a:lnTo>
                    <a:pt x="243" y="1236"/>
                  </a:lnTo>
                  <a:lnTo>
                    <a:pt x="263" y="1264"/>
                  </a:lnTo>
                  <a:lnTo>
                    <a:pt x="283" y="1291"/>
                  </a:lnTo>
                  <a:lnTo>
                    <a:pt x="306" y="1317"/>
                  </a:lnTo>
                  <a:lnTo>
                    <a:pt x="330" y="1342"/>
                  </a:lnTo>
                  <a:lnTo>
                    <a:pt x="355" y="1365"/>
                  </a:lnTo>
                  <a:lnTo>
                    <a:pt x="381" y="1388"/>
                  </a:lnTo>
                  <a:lnTo>
                    <a:pt x="408" y="1409"/>
                  </a:lnTo>
                  <a:lnTo>
                    <a:pt x="436" y="1429"/>
                  </a:lnTo>
                  <a:lnTo>
                    <a:pt x="465" y="1448"/>
                  </a:lnTo>
                  <a:lnTo>
                    <a:pt x="495" y="1465"/>
                  </a:lnTo>
                  <a:lnTo>
                    <a:pt x="526" y="1481"/>
                  </a:lnTo>
                  <a:lnTo>
                    <a:pt x="558" y="1495"/>
                  </a:lnTo>
                  <a:lnTo>
                    <a:pt x="590" y="1508"/>
                  </a:lnTo>
                  <a:lnTo>
                    <a:pt x="623" y="1519"/>
                  </a:lnTo>
                  <a:lnTo>
                    <a:pt x="657" y="1529"/>
                  </a:lnTo>
                  <a:lnTo>
                    <a:pt x="692" y="1537"/>
                  </a:lnTo>
                  <a:lnTo>
                    <a:pt x="727" y="1544"/>
                  </a:lnTo>
                  <a:lnTo>
                    <a:pt x="763" y="1548"/>
                  </a:lnTo>
                  <a:lnTo>
                    <a:pt x="799" y="1550"/>
                  </a:lnTo>
                  <a:lnTo>
                    <a:pt x="836" y="1552"/>
                  </a:lnTo>
                  <a:lnTo>
                    <a:pt x="873" y="1550"/>
                  </a:lnTo>
                  <a:lnTo>
                    <a:pt x="909" y="1548"/>
                  </a:lnTo>
                  <a:lnTo>
                    <a:pt x="945" y="1544"/>
                  </a:lnTo>
                  <a:lnTo>
                    <a:pt x="980" y="1537"/>
                  </a:lnTo>
                  <a:lnTo>
                    <a:pt x="1015" y="1529"/>
                  </a:lnTo>
                  <a:lnTo>
                    <a:pt x="1049" y="1519"/>
                  </a:lnTo>
                  <a:lnTo>
                    <a:pt x="1082" y="1508"/>
                  </a:lnTo>
                  <a:lnTo>
                    <a:pt x="1114" y="1495"/>
                  </a:lnTo>
                  <a:lnTo>
                    <a:pt x="1146" y="1481"/>
                  </a:lnTo>
                  <a:lnTo>
                    <a:pt x="1177" y="1465"/>
                  </a:lnTo>
                  <a:lnTo>
                    <a:pt x="1207" y="1448"/>
                  </a:lnTo>
                  <a:lnTo>
                    <a:pt x="1236" y="1429"/>
                  </a:lnTo>
                  <a:lnTo>
                    <a:pt x="1264" y="1409"/>
                  </a:lnTo>
                  <a:lnTo>
                    <a:pt x="1291" y="1388"/>
                  </a:lnTo>
                  <a:lnTo>
                    <a:pt x="1317" y="1365"/>
                  </a:lnTo>
                  <a:lnTo>
                    <a:pt x="1342" y="1342"/>
                  </a:lnTo>
                  <a:lnTo>
                    <a:pt x="1366" y="1317"/>
                  </a:lnTo>
                  <a:lnTo>
                    <a:pt x="1389" y="1291"/>
                  </a:lnTo>
                  <a:lnTo>
                    <a:pt x="1409" y="1264"/>
                  </a:lnTo>
                  <a:lnTo>
                    <a:pt x="1429" y="1236"/>
                  </a:lnTo>
                  <a:lnTo>
                    <a:pt x="1448" y="1207"/>
                  </a:lnTo>
                  <a:lnTo>
                    <a:pt x="1466" y="1177"/>
                  </a:lnTo>
                  <a:lnTo>
                    <a:pt x="1481" y="1146"/>
                  </a:lnTo>
                  <a:lnTo>
                    <a:pt x="1496" y="1114"/>
                  </a:lnTo>
                  <a:lnTo>
                    <a:pt x="1508" y="1082"/>
                  </a:lnTo>
                  <a:lnTo>
                    <a:pt x="1520" y="1048"/>
                  </a:lnTo>
                  <a:lnTo>
                    <a:pt x="1530" y="1014"/>
                  </a:lnTo>
                  <a:lnTo>
                    <a:pt x="1538" y="980"/>
                  </a:lnTo>
                  <a:lnTo>
                    <a:pt x="1544" y="944"/>
                  </a:lnTo>
                  <a:lnTo>
                    <a:pt x="1549" y="909"/>
                  </a:lnTo>
                  <a:lnTo>
                    <a:pt x="1551" y="872"/>
                  </a:lnTo>
                  <a:lnTo>
                    <a:pt x="1552" y="836"/>
                  </a:lnTo>
                  <a:lnTo>
                    <a:pt x="1672" y="836"/>
                  </a:lnTo>
                </a:path>
              </a:pathLst>
            </a:custGeom>
            <a:solidFill>
              <a:srgbClr val="9EE8A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Freeform 18"/>
            <p:cNvSpPr>
              <a:spLocks/>
            </p:cNvSpPr>
            <p:nvPr/>
          </p:nvSpPr>
          <p:spPr bwMode="auto">
            <a:xfrm>
              <a:off x="2849" y="1840"/>
              <a:ext cx="1433" cy="1434"/>
            </a:xfrm>
            <a:custGeom>
              <a:avLst/>
              <a:gdLst>
                <a:gd name="T0" fmla="*/ 1418 w 1433"/>
                <a:gd name="T1" fmla="*/ 572 h 1434"/>
                <a:gd name="T2" fmla="*/ 1361 w 1433"/>
                <a:gd name="T3" fmla="*/ 407 h 1434"/>
                <a:gd name="T4" fmla="*/ 1269 w 1433"/>
                <a:gd name="T5" fmla="*/ 261 h 1434"/>
                <a:gd name="T6" fmla="*/ 1144 w 1433"/>
                <a:gd name="T7" fmla="*/ 143 h 1434"/>
                <a:gd name="T8" fmla="*/ 994 w 1433"/>
                <a:gd name="T9" fmla="*/ 57 h 1434"/>
                <a:gd name="T10" fmla="*/ 825 w 1433"/>
                <a:gd name="T11" fmla="*/ 9 h 1434"/>
                <a:gd name="T12" fmla="*/ 643 w 1433"/>
                <a:gd name="T13" fmla="*/ 4 h 1434"/>
                <a:gd name="T14" fmla="*/ 470 w 1433"/>
                <a:gd name="T15" fmla="*/ 44 h 1434"/>
                <a:gd name="T16" fmla="*/ 316 w 1433"/>
                <a:gd name="T17" fmla="*/ 123 h 1434"/>
                <a:gd name="T18" fmla="*/ 186 w 1433"/>
                <a:gd name="T19" fmla="*/ 235 h 1434"/>
                <a:gd name="T20" fmla="*/ 86 w 1433"/>
                <a:gd name="T21" fmla="*/ 375 h 1434"/>
                <a:gd name="T22" fmla="*/ 22 w 1433"/>
                <a:gd name="T23" fmla="*/ 538 h 1434"/>
                <a:gd name="T24" fmla="*/ 0 w 1433"/>
                <a:gd name="T25" fmla="*/ 717 h 1434"/>
                <a:gd name="T26" fmla="*/ 22 w 1433"/>
                <a:gd name="T27" fmla="*/ 895 h 1434"/>
                <a:gd name="T28" fmla="*/ 86 w 1433"/>
                <a:gd name="T29" fmla="*/ 1058 h 1434"/>
                <a:gd name="T30" fmla="*/ 186 w 1433"/>
                <a:gd name="T31" fmla="*/ 1198 h 1434"/>
                <a:gd name="T32" fmla="*/ 316 w 1433"/>
                <a:gd name="T33" fmla="*/ 1310 h 1434"/>
                <a:gd name="T34" fmla="*/ 470 w 1433"/>
                <a:gd name="T35" fmla="*/ 1389 h 1434"/>
                <a:gd name="T36" fmla="*/ 643 w 1433"/>
                <a:gd name="T37" fmla="*/ 1429 h 1434"/>
                <a:gd name="T38" fmla="*/ 825 w 1433"/>
                <a:gd name="T39" fmla="*/ 1425 h 1434"/>
                <a:gd name="T40" fmla="*/ 994 w 1433"/>
                <a:gd name="T41" fmla="*/ 1376 h 1434"/>
                <a:gd name="T42" fmla="*/ 1144 w 1433"/>
                <a:gd name="T43" fmla="*/ 1290 h 1434"/>
                <a:gd name="T44" fmla="*/ 1269 w 1433"/>
                <a:gd name="T45" fmla="*/ 1172 h 1434"/>
                <a:gd name="T46" fmla="*/ 1361 w 1433"/>
                <a:gd name="T47" fmla="*/ 1027 h 1434"/>
                <a:gd name="T48" fmla="*/ 1418 w 1433"/>
                <a:gd name="T49" fmla="*/ 861 h 1434"/>
                <a:gd name="T50" fmla="*/ 1313 w 1433"/>
                <a:gd name="T51" fmla="*/ 717 h 1434"/>
                <a:gd name="T52" fmla="*/ 1294 w 1433"/>
                <a:gd name="T53" fmla="*/ 568 h 1434"/>
                <a:gd name="T54" fmla="*/ 1241 w 1433"/>
                <a:gd name="T55" fmla="*/ 432 h 1434"/>
                <a:gd name="T56" fmla="*/ 1158 w 1433"/>
                <a:gd name="T57" fmla="*/ 315 h 1434"/>
                <a:gd name="T58" fmla="*/ 1050 w 1433"/>
                <a:gd name="T59" fmla="*/ 221 h 1434"/>
                <a:gd name="T60" fmla="*/ 921 w 1433"/>
                <a:gd name="T61" fmla="*/ 156 h 1434"/>
                <a:gd name="T62" fmla="*/ 777 w 1433"/>
                <a:gd name="T63" fmla="*/ 122 h 1434"/>
                <a:gd name="T64" fmla="*/ 625 w 1433"/>
                <a:gd name="T65" fmla="*/ 126 h 1434"/>
                <a:gd name="T66" fmla="*/ 484 w 1433"/>
                <a:gd name="T67" fmla="*/ 167 h 1434"/>
                <a:gd name="T68" fmla="*/ 359 w 1433"/>
                <a:gd name="T69" fmla="*/ 238 h 1434"/>
                <a:gd name="T70" fmla="*/ 255 w 1433"/>
                <a:gd name="T71" fmla="*/ 337 h 1434"/>
                <a:gd name="T72" fmla="*/ 178 w 1433"/>
                <a:gd name="T73" fmla="*/ 458 h 1434"/>
                <a:gd name="T74" fmla="*/ 131 w 1433"/>
                <a:gd name="T75" fmla="*/ 596 h 1434"/>
                <a:gd name="T76" fmla="*/ 120 w 1433"/>
                <a:gd name="T77" fmla="*/ 747 h 1434"/>
                <a:gd name="T78" fmla="*/ 146 w 1433"/>
                <a:gd name="T79" fmla="*/ 894 h 1434"/>
                <a:gd name="T80" fmla="*/ 205 w 1433"/>
                <a:gd name="T81" fmla="*/ 1026 h 1434"/>
                <a:gd name="T82" fmla="*/ 294 w 1433"/>
                <a:gd name="T83" fmla="*/ 1139 h 1434"/>
                <a:gd name="T84" fmla="*/ 407 w 1433"/>
                <a:gd name="T85" fmla="*/ 1227 h 1434"/>
                <a:gd name="T86" fmla="*/ 538 w 1433"/>
                <a:gd name="T87" fmla="*/ 1287 h 1434"/>
                <a:gd name="T88" fmla="*/ 686 w 1433"/>
                <a:gd name="T89" fmla="*/ 1313 h 1434"/>
                <a:gd name="T90" fmla="*/ 836 w 1433"/>
                <a:gd name="T91" fmla="*/ 1301 h 1434"/>
                <a:gd name="T92" fmla="*/ 975 w 1433"/>
                <a:gd name="T93" fmla="*/ 1255 h 1434"/>
                <a:gd name="T94" fmla="*/ 1096 w 1433"/>
                <a:gd name="T95" fmla="*/ 1177 h 1434"/>
                <a:gd name="T96" fmla="*/ 1194 w 1433"/>
                <a:gd name="T97" fmla="*/ 1074 h 1434"/>
                <a:gd name="T98" fmla="*/ 1266 w 1433"/>
                <a:gd name="T99" fmla="*/ 949 h 1434"/>
                <a:gd name="T100" fmla="*/ 1306 w 1433"/>
                <a:gd name="T101" fmla="*/ 807 h 14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3" h="1434">
                  <a:moveTo>
                    <a:pt x="1432" y="717"/>
                  </a:moveTo>
                  <a:lnTo>
                    <a:pt x="1431" y="680"/>
                  </a:lnTo>
                  <a:lnTo>
                    <a:pt x="1429" y="643"/>
                  </a:lnTo>
                  <a:lnTo>
                    <a:pt x="1424" y="608"/>
                  </a:lnTo>
                  <a:lnTo>
                    <a:pt x="1418" y="572"/>
                  </a:lnTo>
                  <a:lnTo>
                    <a:pt x="1410" y="538"/>
                  </a:lnTo>
                  <a:lnTo>
                    <a:pt x="1400" y="504"/>
                  </a:lnTo>
                  <a:lnTo>
                    <a:pt x="1388" y="470"/>
                  </a:lnTo>
                  <a:lnTo>
                    <a:pt x="1376" y="438"/>
                  </a:lnTo>
                  <a:lnTo>
                    <a:pt x="1361" y="407"/>
                  </a:lnTo>
                  <a:lnTo>
                    <a:pt x="1346" y="375"/>
                  </a:lnTo>
                  <a:lnTo>
                    <a:pt x="1328" y="346"/>
                  </a:lnTo>
                  <a:lnTo>
                    <a:pt x="1309" y="316"/>
                  </a:lnTo>
                  <a:lnTo>
                    <a:pt x="1289" y="288"/>
                  </a:lnTo>
                  <a:lnTo>
                    <a:pt x="1269" y="261"/>
                  </a:lnTo>
                  <a:lnTo>
                    <a:pt x="1246" y="235"/>
                  </a:lnTo>
                  <a:lnTo>
                    <a:pt x="1222" y="210"/>
                  </a:lnTo>
                  <a:lnTo>
                    <a:pt x="1197" y="187"/>
                  </a:lnTo>
                  <a:lnTo>
                    <a:pt x="1171" y="164"/>
                  </a:lnTo>
                  <a:lnTo>
                    <a:pt x="1144" y="143"/>
                  </a:lnTo>
                  <a:lnTo>
                    <a:pt x="1116" y="123"/>
                  </a:lnTo>
                  <a:lnTo>
                    <a:pt x="1087" y="104"/>
                  </a:lnTo>
                  <a:lnTo>
                    <a:pt x="1057" y="87"/>
                  </a:lnTo>
                  <a:lnTo>
                    <a:pt x="1026" y="71"/>
                  </a:lnTo>
                  <a:lnTo>
                    <a:pt x="994" y="57"/>
                  </a:lnTo>
                  <a:lnTo>
                    <a:pt x="962" y="44"/>
                  </a:lnTo>
                  <a:lnTo>
                    <a:pt x="929" y="33"/>
                  </a:lnTo>
                  <a:lnTo>
                    <a:pt x="895" y="23"/>
                  </a:lnTo>
                  <a:lnTo>
                    <a:pt x="860" y="15"/>
                  </a:lnTo>
                  <a:lnTo>
                    <a:pt x="825" y="9"/>
                  </a:lnTo>
                  <a:lnTo>
                    <a:pt x="789" y="4"/>
                  </a:lnTo>
                  <a:lnTo>
                    <a:pt x="753" y="2"/>
                  </a:lnTo>
                  <a:lnTo>
                    <a:pt x="716" y="0"/>
                  </a:lnTo>
                  <a:lnTo>
                    <a:pt x="679" y="2"/>
                  </a:lnTo>
                  <a:lnTo>
                    <a:pt x="643" y="4"/>
                  </a:lnTo>
                  <a:lnTo>
                    <a:pt x="607" y="9"/>
                  </a:lnTo>
                  <a:lnTo>
                    <a:pt x="572" y="15"/>
                  </a:lnTo>
                  <a:lnTo>
                    <a:pt x="537" y="23"/>
                  </a:lnTo>
                  <a:lnTo>
                    <a:pt x="503" y="33"/>
                  </a:lnTo>
                  <a:lnTo>
                    <a:pt x="470" y="44"/>
                  </a:lnTo>
                  <a:lnTo>
                    <a:pt x="438" y="57"/>
                  </a:lnTo>
                  <a:lnTo>
                    <a:pt x="406" y="71"/>
                  </a:lnTo>
                  <a:lnTo>
                    <a:pt x="375" y="87"/>
                  </a:lnTo>
                  <a:lnTo>
                    <a:pt x="345" y="104"/>
                  </a:lnTo>
                  <a:lnTo>
                    <a:pt x="316" y="123"/>
                  </a:lnTo>
                  <a:lnTo>
                    <a:pt x="288" y="143"/>
                  </a:lnTo>
                  <a:lnTo>
                    <a:pt x="261" y="164"/>
                  </a:lnTo>
                  <a:lnTo>
                    <a:pt x="235" y="187"/>
                  </a:lnTo>
                  <a:lnTo>
                    <a:pt x="210" y="210"/>
                  </a:lnTo>
                  <a:lnTo>
                    <a:pt x="186" y="235"/>
                  </a:lnTo>
                  <a:lnTo>
                    <a:pt x="163" y="261"/>
                  </a:lnTo>
                  <a:lnTo>
                    <a:pt x="143" y="288"/>
                  </a:lnTo>
                  <a:lnTo>
                    <a:pt x="123" y="316"/>
                  </a:lnTo>
                  <a:lnTo>
                    <a:pt x="104" y="346"/>
                  </a:lnTo>
                  <a:lnTo>
                    <a:pt x="86" y="375"/>
                  </a:lnTo>
                  <a:lnTo>
                    <a:pt x="71" y="407"/>
                  </a:lnTo>
                  <a:lnTo>
                    <a:pt x="56" y="438"/>
                  </a:lnTo>
                  <a:lnTo>
                    <a:pt x="44" y="470"/>
                  </a:lnTo>
                  <a:lnTo>
                    <a:pt x="32" y="504"/>
                  </a:lnTo>
                  <a:lnTo>
                    <a:pt x="22" y="538"/>
                  </a:lnTo>
                  <a:lnTo>
                    <a:pt x="14" y="572"/>
                  </a:lnTo>
                  <a:lnTo>
                    <a:pt x="8" y="608"/>
                  </a:lnTo>
                  <a:lnTo>
                    <a:pt x="3" y="643"/>
                  </a:lnTo>
                  <a:lnTo>
                    <a:pt x="1" y="680"/>
                  </a:lnTo>
                  <a:lnTo>
                    <a:pt x="0" y="717"/>
                  </a:lnTo>
                  <a:lnTo>
                    <a:pt x="1" y="753"/>
                  </a:lnTo>
                  <a:lnTo>
                    <a:pt x="3" y="790"/>
                  </a:lnTo>
                  <a:lnTo>
                    <a:pt x="8" y="825"/>
                  </a:lnTo>
                  <a:lnTo>
                    <a:pt x="14" y="861"/>
                  </a:lnTo>
                  <a:lnTo>
                    <a:pt x="22" y="895"/>
                  </a:lnTo>
                  <a:lnTo>
                    <a:pt x="32" y="929"/>
                  </a:lnTo>
                  <a:lnTo>
                    <a:pt x="44" y="963"/>
                  </a:lnTo>
                  <a:lnTo>
                    <a:pt x="56" y="995"/>
                  </a:lnTo>
                  <a:lnTo>
                    <a:pt x="71" y="1027"/>
                  </a:lnTo>
                  <a:lnTo>
                    <a:pt x="86" y="1058"/>
                  </a:lnTo>
                  <a:lnTo>
                    <a:pt x="104" y="1088"/>
                  </a:lnTo>
                  <a:lnTo>
                    <a:pt x="123" y="1117"/>
                  </a:lnTo>
                  <a:lnTo>
                    <a:pt x="143" y="1145"/>
                  </a:lnTo>
                  <a:lnTo>
                    <a:pt x="163" y="1172"/>
                  </a:lnTo>
                  <a:lnTo>
                    <a:pt x="186" y="1198"/>
                  </a:lnTo>
                  <a:lnTo>
                    <a:pt x="210" y="1223"/>
                  </a:lnTo>
                  <a:lnTo>
                    <a:pt x="235" y="1246"/>
                  </a:lnTo>
                  <a:lnTo>
                    <a:pt x="261" y="1269"/>
                  </a:lnTo>
                  <a:lnTo>
                    <a:pt x="288" y="1290"/>
                  </a:lnTo>
                  <a:lnTo>
                    <a:pt x="316" y="1310"/>
                  </a:lnTo>
                  <a:lnTo>
                    <a:pt x="345" y="1329"/>
                  </a:lnTo>
                  <a:lnTo>
                    <a:pt x="375" y="1346"/>
                  </a:lnTo>
                  <a:lnTo>
                    <a:pt x="406" y="1362"/>
                  </a:lnTo>
                  <a:lnTo>
                    <a:pt x="438" y="1376"/>
                  </a:lnTo>
                  <a:lnTo>
                    <a:pt x="470" y="1389"/>
                  </a:lnTo>
                  <a:lnTo>
                    <a:pt x="503" y="1400"/>
                  </a:lnTo>
                  <a:lnTo>
                    <a:pt x="537" y="1410"/>
                  </a:lnTo>
                  <a:lnTo>
                    <a:pt x="572" y="1418"/>
                  </a:lnTo>
                  <a:lnTo>
                    <a:pt x="607" y="1425"/>
                  </a:lnTo>
                  <a:lnTo>
                    <a:pt x="643" y="1429"/>
                  </a:lnTo>
                  <a:lnTo>
                    <a:pt x="679" y="1431"/>
                  </a:lnTo>
                  <a:lnTo>
                    <a:pt x="716" y="1433"/>
                  </a:lnTo>
                  <a:lnTo>
                    <a:pt x="753" y="1431"/>
                  </a:lnTo>
                  <a:lnTo>
                    <a:pt x="789" y="1429"/>
                  </a:lnTo>
                  <a:lnTo>
                    <a:pt x="825" y="1425"/>
                  </a:lnTo>
                  <a:lnTo>
                    <a:pt x="860" y="1418"/>
                  </a:lnTo>
                  <a:lnTo>
                    <a:pt x="895" y="1410"/>
                  </a:lnTo>
                  <a:lnTo>
                    <a:pt x="929" y="1400"/>
                  </a:lnTo>
                  <a:lnTo>
                    <a:pt x="962" y="1389"/>
                  </a:lnTo>
                  <a:lnTo>
                    <a:pt x="994" y="1376"/>
                  </a:lnTo>
                  <a:lnTo>
                    <a:pt x="1026" y="1362"/>
                  </a:lnTo>
                  <a:lnTo>
                    <a:pt x="1057" y="1346"/>
                  </a:lnTo>
                  <a:lnTo>
                    <a:pt x="1087" y="1329"/>
                  </a:lnTo>
                  <a:lnTo>
                    <a:pt x="1116" y="1310"/>
                  </a:lnTo>
                  <a:lnTo>
                    <a:pt x="1144" y="1290"/>
                  </a:lnTo>
                  <a:lnTo>
                    <a:pt x="1171" y="1269"/>
                  </a:lnTo>
                  <a:lnTo>
                    <a:pt x="1197" y="1246"/>
                  </a:lnTo>
                  <a:lnTo>
                    <a:pt x="1222" y="1223"/>
                  </a:lnTo>
                  <a:lnTo>
                    <a:pt x="1246" y="1198"/>
                  </a:lnTo>
                  <a:lnTo>
                    <a:pt x="1269" y="1172"/>
                  </a:lnTo>
                  <a:lnTo>
                    <a:pt x="1289" y="1145"/>
                  </a:lnTo>
                  <a:lnTo>
                    <a:pt x="1309" y="1117"/>
                  </a:lnTo>
                  <a:lnTo>
                    <a:pt x="1328" y="1088"/>
                  </a:lnTo>
                  <a:lnTo>
                    <a:pt x="1346" y="1058"/>
                  </a:lnTo>
                  <a:lnTo>
                    <a:pt x="1361" y="1027"/>
                  </a:lnTo>
                  <a:lnTo>
                    <a:pt x="1376" y="995"/>
                  </a:lnTo>
                  <a:lnTo>
                    <a:pt x="1388" y="963"/>
                  </a:lnTo>
                  <a:lnTo>
                    <a:pt x="1400" y="929"/>
                  </a:lnTo>
                  <a:lnTo>
                    <a:pt x="1410" y="895"/>
                  </a:lnTo>
                  <a:lnTo>
                    <a:pt x="1418" y="861"/>
                  </a:lnTo>
                  <a:lnTo>
                    <a:pt x="1424" y="825"/>
                  </a:lnTo>
                  <a:lnTo>
                    <a:pt x="1429" y="790"/>
                  </a:lnTo>
                  <a:lnTo>
                    <a:pt x="1431" y="753"/>
                  </a:lnTo>
                  <a:lnTo>
                    <a:pt x="1432" y="717"/>
                  </a:lnTo>
                  <a:lnTo>
                    <a:pt x="1313" y="717"/>
                  </a:lnTo>
                  <a:lnTo>
                    <a:pt x="1312" y="686"/>
                  </a:lnTo>
                  <a:lnTo>
                    <a:pt x="1310" y="656"/>
                  </a:lnTo>
                  <a:lnTo>
                    <a:pt x="1306" y="626"/>
                  </a:lnTo>
                  <a:lnTo>
                    <a:pt x="1301" y="596"/>
                  </a:lnTo>
                  <a:lnTo>
                    <a:pt x="1294" y="568"/>
                  </a:lnTo>
                  <a:lnTo>
                    <a:pt x="1286" y="539"/>
                  </a:lnTo>
                  <a:lnTo>
                    <a:pt x="1277" y="511"/>
                  </a:lnTo>
                  <a:lnTo>
                    <a:pt x="1266" y="484"/>
                  </a:lnTo>
                  <a:lnTo>
                    <a:pt x="1254" y="458"/>
                  </a:lnTo>
                  <a:lnTo>
                    <a:pt x="1241" y="432"/>
                  </a:lnTo>
                  <a:lnTo>
                    <a:pt x="1227" y="407"/>
                  </a:lnTo>
                  <a:lnTo>
                    <a:pt x="1211" y="383"/>
                  </a:lnTo>
                  <a:lnTo>
                    <a:pt x="1194" y="359"/>
                  </a:lnTo>
                  <a:lnTo>
                    <a:pt x="1177" y="337"/>
                  </a:lnTo>
                  <a:lnTo>
                    <a:pt x="1158" y="315"/>
                  </a:lnTo>
                  <a:lnTo>
                    <a:pt x="1138" y="294"/>
                  </a:lnTo>
                  <a:lnTo>
                    <a:pt x="1117" y="275"/>
                  </a:lnTo>
                  <a:lnTo>
                    <a:pt x="1096" y="256"/>
                  </a:lnTo>
                  <a:lnTo>
                    <a:pt x="1073" y="238"/>
                  </a:lnTo>
                  <a:lnTo>
                    <a:pt x="1050" y="221"/>
                  </a:lnTo>
                  <a:lnTo>
                    <a:pt x="1025" y="206"/>
                  </a:lnTo>
                  <a:lnTo>
                    <a:pt x="1001" y="191"/>
                  </a:lnTo>
                  <a:lnTo>
                    <a:pt x="975" y="178"/>
                  </a:lnTo>
                  <a:lnTo>
                    <a:pt x="948" y="167"/>
                  </a:lnTo>
                  <a:lnTo>
                    <a:pt x="921" y="156"/>
                  </a:lnTo>
                  <a:lnTo>
                    <a:pt x="894" y="147"/>
                  </a:lnTo>
                  <a:lnTo>
                    <a:pt x="865" y="138"/>
                  </a:lnTo>
                  <a:lnTo>
                    <a:pt x="836" y="132"/>
                  </a:lnTo>
                  <a:lnTo>
                    <a:pt x="807" y="126"/>
                  </a:lnTo>
                  <a:lnTo>
                    <a:pt x="777" y="122"/>
                  </a:lnTo>
                  <a:lnTo>
                    <a:pt x="746" y="120"/>
                  </a:lnTo>
                  <a:lnTo>
                    <a:pt x="716" y="120"/>
                  </a:lnTo>
                  <a:lnTo>
                    <a:pt x="686" y="120"/>
                  </a:lnTo>
                  <a:lnTo>
                    <a:pt x="655" y="122"/>
                  </a:lnTo>
                  <a:lnTo>
                    <a:pt x="625" y="126"/>
                  </a:lnTo>
                  <a:lnTo>
                    <a:pt x="596" y="132"/>
                  </a:lnTo>
                  <a:lnTo>
                    <a:pt x="567" y="138"/>
                  </a:lnTo>
                  <a:lnTo>
                    <a:pt x="538" y="147"/>
                  </a:lnTo>
                  <a:lnTo>
                    <a:pt x="511" y="156"/>
                  </a:lnTo>
                  <a:lnTo>
                    <a:pt x="484" y="167"/>
                  </a:lnTo>
                  <a:lnTo>
                    <a:pt x="457" y="178"/>
                  </a:lnTo>
                  <a:lnTo>
                    <a:pt x="431" y="191"/>
                  </a:lnTo>
                  <a:lnTo>
                    <a:pt x="407" y="206"/>
                  </a:lnTo>
                  <a:lnTo>
                    <a:pt x="382" y="221"/>
                  </a:lnTo>
                  <a:lnTo>
                    <a:pt x="359" y="238"/>
                  </a:lnTo>
                  <a:lnTo>
                    <a:pt x="336" y="256"/>
                  </a:lnTo>
                  <a:lnTo>
                    <a:pt x="315" y="275"/>
                  </a:lnTo>
                  <a:lnTo>
                    <a:pt x="294" y="294"/>
                  </a:lnTo>
                  <a:lnTo>
                    <a:pt x="274" y="315"/>
                  </a:lnTo>
                  <a:lnTo>
                    <a:pt x="255" y="337"/>
                  </a:lnTo>
                  <a:lnTo>
                    <a:pt x="238" y="359"/>
                  </a:lnTo>
                  <a:lnTo>
                    <a:pt x="221" y="383"/>
                  </a:lnTo>
                  <a:lnTo>
                    <a:pt x="205" y="407"/>
                  </a:lnTo>
                  <a:lnTo>
                    <a:pt x="191" y="432"/>
                  </a:lnTo>
                  <a:lnTo>
                    <a:pt x="178" y="458"/>
                  </a:lnTo>
                  <a:lnTo>
                    <a:pt x="166" y="484"/>
                  </a:lnTo>
                  <a:lnTo>
                    <a:pt x="155" y="511"/>
                  </a:lnTo>
                  <a:lnTo>
                    <a:pt x="146" y="539"/>
                  </a:lnTo>
                  <a:lnTo>
                    <a:pt x="138" y="568"/>
                  </a:lnTo>
                  <a:lnTo>
                    <a:pt x="131" y="596"/>
                  </a:lnTo>
                  <a:lnTo>
                    <a:pt x="126" y="626"/>
                  </a:lnTo>
                  <a:lnTo>
                    <a:pt x="122" y="656"/>
                  </a:lnTo>
                  <a:lnTo>
                    <a:pt x="120" y="686"/>
                  </a:lnTo>
                  <a:lnTo>
                    <a:pt x="119" y="717"/>
                  </a:lnTo>
                  <a:lnTo>
                    <a:pt x="120" y="747"/>
                  </a:lnTo>
                  <a:lnTo>
                    <a:pt x="122" y="777"/>
                  </a:lnTo>
                  <a:lnTo>
                    <a:pt x="126" y="807"/>
                  </a:lnTo>
                  <a:lnTo>
                    <a:pt x="131" y="837"/>
                  </a:lnTo>
                  <a:lnTo>
                    <a:pt x="138" y="865"/>
                  </a:lnTo>
                  <a:lnTo>
                    <a:pt x="146" y="894"/>
                  </a:lnTo>
                  <a:lnTo>
                    <a:pt x="155" y="922"/>
                  </a:lnTo>
                  <a:lnTo>
                    <a:pt x="166" y="949"/>
                  </a:lnTo>
                  <a:lnTo>
                    <a:pt x="178" y="975"/>
                  </a:lnTo>
                  <a:lnTo>
                    <a:pt x="191" y="1001"/>
                  </a:lnTo>
                  <a:lnTo>
                    <a:pt x="205" y="1026"/>
                  </a:lnTo>
                  <a:lnTo>
                    <a:pt x="221" y="1050"/>
                  </a:lnTo>
                  <a:lnTo>
                    <a:pt x="238" y="1074"/>
                  </a:lnTo>
                  <a:lnTo>
                    <a:pt x="255" y="1096"/>
                  </a:lnTo>
                  <a:lnTo>
                    <a:pt x="274" y="1118"/>
                  </a:lnTo>
                  <a:lnTo>
                    <a:pt x="294" y="1139"/>
                  </a:lnTo>
                  <a:lnTo>
                    <a:pt x="315" y="1158"/>
                  </a:lnTo>
                  <a:lnTo>
                    <a:pt x="336" y="1177"/>
                  </a:lnTo>
                  <a:lnTo>
                    <a:pt x="359" y="1195"/>
                  </a:lnTo>
                  <a:lnTo>
                    <a:pt x="382" y="1212"/>
                  </a:lnTo>
                  <a:lnTo>
                    <a:pt x="407" y="1227"/>
                  </a:lnTo>
                  <a:lnTo>
                    <a:pt x="431" y="1242"/>
                  </a:lnTo>
                  <a:lnTo>
                    <a:pt x="457" y="1255"/>
                  </a:lnTo>
                  <a:lnTo>
                    <a:pt x="484" y="1266"/>
                  </a:lnTo>
                  <a:lnTo>
                    <a:pt x="511" y="1277"/>
                  </a:lnTo>
                  <a:lnTo>
                    <a:pt x="538" y="1287"/>
                  </a:lnTo>
                  <a:lnTo>
                    <a:pt x="567" y="1295"/>
                  </a:lnTo>
                  <a:lnTo>
                    <a:pt x="596" y="1301"/>
                  </a:lnTo>
                  <a:lnTo>
                    <a:pt x="625" y="1307"/>
                  </a:lnTo>
                  <a:lnTo>
                    <a:pt x="655" y="1311"/>
                  </a:lnTo>
                  <a:lnTo>
                    <a:pt x="686" y="1313"/>
                  </a:lnTo>
                  <a:lnTo>
                    <a:pt x="716" y="1314"/>
                  </a:lnTo>
                  <a:lnTo>
                    <a:pt x="746" y="1313"/>
                  </a:lnTo>
                  <a:lnTo>
                    <a:pt x="777" y="1311"/>
                  </a:lnTo>
                  <a:lnTo>
                    <a:pt x="807" y="1307"/>
                  </a:lnTo>
                  <a:lnTo>
                    <a:pt x="836" y="1301"/>
                  </a:lnTo>
                  <a:lnTo>
                    <a:pt x="865" y="1295"/>
                  </a:lnTo>
                  <a:lnTo>
                    <a:pt x="894" y="1287"/>
                  </a:lnTo>
                  <a:lnTo>
                    <a:pt x="921" y="1277"/>
                  </a:lnTo>
                  <a:lnTo>
                    <a:pt x="948" y="1266"/>
                  </a:lnTo>
                  <a:lnTo>
                    <a:pt x="975" y="1255"/>
                  </a:lnTo>
                  <a:lnTo>
                    <a:pt x="1001" y="1242"/>
                  </a:lnTo>
                  <a:lnTo>
                    <a:pt x="1025" y="1227"/>
                  </a:lnTo>
                  <a:lnTo>
                    <a:pt x="1050" y="1212"/>
                  </a:lnTo>
                  <a:lnTo>
                    <a:pt x="1073" y="1195"/>
                  </a:lnTo>
                  <a:lnTo>
                    <a:pt x="1096" y="1177"/>
                  </a:lnTo>
                  <a:lnTo>
                    <a:pt x="1117" y="1158"/>
                  </a:lnTo>
                  <a:lnTo>
                    <a:pt x="1138" y="1139"/>
                  </a:lnTo>
                  <a:lnTo>
                    <a:pt x="1158" y="1118"/>
                  </a:lnTo>
                  <a:lnTo>
                    <a:pt x="1177" y="1096"/>
                  </a:lnTo>
                  <a:lnTo>
                    <a:pt x="1194" y="1074"/>
                  </a:lnTo>
                  <a:lnTo>
                    <a:pt x="1211" y="1050"/>
                  </a:lnTo>
                  <a:lnTo>
                    <a:pt x="1227" y="1026"/>
                  </a:lnTo>
                  <a:lnTo>
                    <a:pt x="1241" y="1001"/>
                  </a:lnTo>
                  <a:lnTo>
                    <a:pt x="1254" y="975"/>
                  </a:lnTo>
                  <a:lnTo>
                    <a:pt x="1266" y="949"/>
                  </a:lnTo>
                  <a:lnTo>
                    <a:pt x="1277" y="922"/>
                  </a:lnTo>
                  <a:lnTo>
                    <a:pt x="1286" y="894"/>
                  </a:lnTo>
                  <a:lnTo>
                    <a:pt x="1294" y="865"/>
                  </a:lnTo>
                  <a:lnTo>
                    <a:pt x="1301" y="837"/>
                  </a:lnTo>
                  <a:lnTo>
                    <a:pt x="1306" y="807"/>
                  </a:lnTo>
                  <a:lnTo>
                    <a:pt x="1310" y="777"/>
                  </a:lnTo>
                  <a:lnTo>
                    <a:pt x="1312" y="747"/>
                  </a:lnTo>
                  <a:lnTo>
                    <a:pt x="1313" y="717"/>
                  </a:lnTo>
                  <a:lnTo>
                    <a:pt x="1432" y="717"/>
                  </a:lnTo>
                </a:path>
              </a:pathLst>
            </a:custGeom>
            <a:solidFill>
              <a:srgbClr val="A6ECA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Freeform 19"/>
            <p:cNvSpPr>
              <a:spLocks/>
            </p:cNvSpPr>
            <p:nvPr/>
          </p:nvSpPr>
          <p:spPr bwMode="auto">
            <a:xfrm>
              <a:off x="2968" y="1960"/>
              <a:ext cx="1195" cy="1195"/>
            </a:xfrm>
            <a:custGeom>
              <a:avLst/>
              <a:gdLst>
                <a:gd name="T0" fmla="*/ 1182 w 1195"/>
                <a:gd name="T1" fmla="*/ 476 h 1195"/>
                <a:gd name="T2" fmla="*/ 1135 w 1195"/>
                <a:gd name="T3" fmla="*/ 338 h 1195"/>
                <a:gd name="T4" fmla="*/ 1058 w 1195"/>
                <a:gd name="T5" fmla="*/ 217 h 1195"/>
                <a:gd name="T6" fmla="*/ 954 w 1195"/>
                <a:gd name="T7" fmla="*/ 118 h 1195"/>
                <a:gd name="T8" fmla="*/ 829 w 1195"/>
                <a:gd name="T9" fmla="*/ 47 h 1195"/>
                <a:gd name="T10" fmla="*/ 688 w 1195"/>
                <a:gd name="T11" fmla="*/ 6 h 1195"/>
                <a:gd name="T12" fmla="*/ 536 w 1195"/>
                <a:gd name="T13" fmla="*/ 2 h 1195"/>
                <a:gd name="T14" fmla="*/ 392 w 1195"/>
                <a:gd name="T15" fmla="*/ 36 h 1195"/>
                <a:gd name="T16" fmla="*/ 263 w 1195"/>
                <a:gd name="T17" fmla="*/ 101 h 1195"/>
                <a:gd name="T18" fmla="*/ 155 w 1195"/>
                <a:gd name="T19" fmla="*/ 195 h 1195"/>
                <a:gd name="T20" fmla="*/ 72 w 1195"/>
                <a:gd name="T21" fmla="*/ 312 h 1195"/>
                <a:gd name="T22" fmla="*/ 19 w 1195"/>
                <a:gd name="T23" fmla="*/ 448 h 1195"/>
                <a:gd name="T24" fmla="*/ 0 w 1195"/>
                <a:gd name="T25" fmla="*/ 597 h 1195"/>
                <a:gd name="T26" fmla="*/ 19 w 1195"/>
                <a:gd name="T27" fmla="*/ 745 h 1195"/>
                <a:gd name="T28" fmla="*/ 72 w 1195"/>
                <a:gd name="T29" fmla="*/ 881 h 1195"/>
                <a:gd name="T30" fmla="*/ 155 w 1195"/>
                <a:gd name="T31" fmla="*/ 998 h 1195"/>
                <a:gd name="T32" fmla="*/ 263 w 1195"/>
                <a:gd name="T33" fmla="*/ 1092 h 1195"/>
                <a:gd name="T34" fmla="*/ 392 w 1195"/>
                <a:gd name="T35" fmla="*/ 1157 h 1195"/>
                <a:gd name="T36" fmla="*/ 536 w 1195"/>
                <a:gd name="T37" fmla="*/ 1191 h 1195"/>
                <a:gd name="T38" fmla="*/ 688 w 1195"/>
                <a:gd name="T39" fmla="*/ 1187 h 1195"/>
                <a:gd name="T40" fmla="*/ 829 w 1195"/>
                <a:gd name="T41" fmla="*/ 1146 h 1195"/>
                <a:gd name="T42" fmla="*/ 954 w 1195"/>
                <a:gd name="T43" fmla="*/ 1075 h 1195"/>
                <a:gd name="T44" fmla="*/ 1058 w 1195"/>
                <a:gd name="T45" fmla="*/ 976 h 1195"/>
                <a:gd name="T46" fmla="*/ 1135 w 1195"/>
                <a:gd name="T47" fmla="*/ 855 h 1195"/>
                <a:gd name="T48" fmla="*/ 1182 w 1195"/>
                <a:gd name="T49" fmla="*/ 717 h 1195"/>
                <a:gd name="T50" fmla="*/ 1074 w 1195"/>
                <a:gd name="T51" fmla="*/ 597 h 1195"/>
                <a:gd name="T52" fmla="*/ 1059 w 1195"/>
                <a:gd name="T53" fmla="*/ 477 h 1195"/>
                <a:gd name="T54" fmla="*/ 1017 w 1195"/>
                <a:gd name="T55" fmla="*/ 369 h 1195"/>
                <a:gd name="T56" fmla="*/ 950 w 1195"/>
                <a:gd name="T57" fmla="*/ 276 h 1195"/>
                <a:gd name="T58" fmla="*/ 864 w 1195"/>
                <a:gd name="T59" fmla="*/ 201 h 1195"/>
                <a:gd name="T60" fmla="*/ 761 w 1195"/>
                <a:gd name="T61" fmla="*/ 148 h 1195"/>
                <a:gd name="T62" fmla="*/ 646 w 1195"/>
                <a:gd name="T63" fmla="*/ 121 h 1195"/>
                <a:gd name="T64" fmla="*/ 525 w 1195"/>
                <a:gd name="T65" fmla="*/ 125 h 1195"/>
                <a:gd name="T66" fmla="*/ 411 w 1195"/>
                <a:gd name="T67" fmla="*/ 157 h 1195"/>
                <a:gd name="T68" fmla="*/ 312 w 1195"/>
                <a:gd name="T69" fmla="*/ 214 h 1195"/>
                <a:gd name="T70" fmla="*/ 229 w 1195"/>
                <a:gd name="T71" fmla="*/ 293 h 1195"/>
                <a:gd name="T72" fmla="*/ 167 w 1195"/>
                <a:gd name="T73" fmla="*/ 389 h 1195"/>
                <a:gd name="T74" fmla="*/ 129 w 1195"/>
                <a:gd name="T75" fmla="*/ 500 h 1195"/>
                <a:gd name="T76" fmla="*/ 120 w 1195"/>
                <a:gd name="T77" fmla="*/ 621 h 1195"/>
                <a:gd name="T78" fmla="*/ 141 w 1195"/>
                <a:gd name="T79" fmla="*/ 739 h 1195"/>
                <a:gd name="T80" fmla="*/ 189 w 1195"/>
                <a:gd name="T81" fmla="*/ 844 h 1195"/>
                <a:gd name="T82" fmla="*/ 259 w 1195"/>
                <a:gd name="T83" fmla="*/ 934 h 1195"/>
                <a:gd name="T84" fmla="*/ 350 w 1195"/>
                <a:gd name="T85" fmla="*/ 1005 h 1195"/>
                <a:gd name="T86" fmla="*/ 455 w 1195"/>
                <a:gd name="T87" fmla="*/ 1053 h 1195"/>
                <a:gd name="T88" fmla="*/ 572 w 1195"/>
                <a:gd name="T89" fmla="*/ 1073 h 1195"/>
                <a:gd name="T90" fmla="*/ 693 w 1195"/>
                <a:gd name="T91" fmla="*/ 1064 h 1195"/>
                <a:gd name="T92" fmla="*/ 804 w 1195"/>
                <a:gd name="T93" fmla="*/ 1027 h 1195"/>
                <a:gd name="T94" fmla="*/ 901 w 1195"/>
                <a:gd name="T95" fmla="*/ 965 h 1195"/>
                <a:gd name="T96" fmla="*/ 979 w 1195"/>
                <a:gd name="T97" fmla="*/ 882 h 1195"/>
                <a:gd name="T98" fmla="*/ 1037 w 1195"/>
                <a:gd name="T99" fmla="*/ 782 h 1195"/>
                <a:gd name="T100" fmla="*/ 1069 w 1195"/>
                <a:gd name="T101" fmla="*/ 669 h 1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95" h="1195">
                  <a:moveTo>
                    <a:pt x="1194" y="597"/>
                  </a:moveTo>
                  <a:lnTo>
                    <a:pt x="1193" y="566"/>
                  </a:lnTo>
                  <a:lnTo>
                    <a:pt x="1191" y="536"/>
                  </a:lnTo>
                  <a:lnTo>
                    <a:pt x="1187" y="506"/>
                  </a:lnTo>
                  <a:lnTo>
                    <a:pt x="1182" y="476"/>
                  </a:lnTo>
                  <a:lnTo>
                    <a:pt x="1175" y="448"/>
                  </a:lnTo>
                  <a:lnTo>
                    <a:pt x="1167" y="419"/>
                  </a:lnTo>
                  <a:lnTo>
                    <a:pt x="1158" y="391"/>
                  </a:lnTo>
                  <a:lnTo>
                    <a:pt x="1147" y="364"/>
                  </a:lnTo>
                  <a:lnTo>
                    <a:pt x="1135" y="338"/>
                  </a:lnTo>
                  <a:lnTo>
                    <a:pt x="1122" y="312"/>
                  </a:lnTo>
                  <a:lnTo>
                    <a:pt x="1108" y="287"/>
                  </a:lnTo>
                  <a:lnTo>
                    <a:pt x="1092" y="263"/>
                  </a:lnTo>
                  <a:lnTo>
                    <a:pt x="1075" y="239"/>
                  </a:lnTo>
                  <a:lnTo>
                    <a:pt x="1058" y="217"/>
                  </a:lnTo>
                  <a:lnTo>
                    <a:pt x="1039" y="195"/>
                  </a:lnTo>
                  <a:lnTo>
                    <a:pt x="1019" y="174"/>
                  </a:lnTo>
                  <a:lnTo>
                    <a:pt x="998" y="155"/>
                  </a:lnTo>
                  <a:lnTo>
                    <a:pt x="977" y="136"/>
                  </a:lnTo>
                  <a:lnTo>
                    <a:pt x="954" y="118"/>
                  </a:lnTo>
                  <a:lnTo>
                    <a:pt x="931" y="101"/>
                  </a:lnTo>
                  <a:lnTo>
                    <a:pt x="906" y="86"/>
                  </a:lnTo>
                  <a:lnTo>
                    <a:pt x="882" y="71"/>
                  </a:lnTo>
                  <a:lnTo>
                    <a:pt x="856" y="58"/>
                  </a:lnTo>
                  <a:lnTo>
                    <a:pt x="829" y="47"/>
                  </a:lnTo>
                  <a:lnTo>
                    <a:pt x="802" y="36"/>
                  </a:lnTo>
                  <a:lnTo>
                    <a:pt x="775" y="27"/>
                  </a:lnTo>
                  <a:lnTo>
                    <a:pt x="746" y="18"/>
                  </a:lnTo>
                  <a:lnTo>
                    <a:pt x="717" y="12"/>
                  </a:lnTo>
                  <a:lnTo>
                    <a:pt x="688" y="6"/>
                  </a:lnTo>
                  <a:lnTo>
                    <a:pt x="658" y="2"/>
                  </a:lnTo>
                  <a:lnTo>
                    <a:pt x="627" y="0"/>
                  </a:lnTo>
                  <a:lnTo>
                    <a:pt x="597" y="0"/>
                  </a:lnTo>
                  <a:lnTo>
                    <a:pt x="567" y="0"/>
                  </a:lnTo>
                  <a:lnTo>
                    <a:pt x="536" y="2"/>
                  </a:lnTo>
                  <a:lnTo>
                    <a:pt x="506" y="6"/>
                  </a:lnTo>
                  <a:lnTo>
                    <a:pt x="477" y="12"/>
                  </a:lnTo>
                  <a:lnTo>
                    <a:pt x="448" y="18"/>
                  </a:lnTo>
                  <a:lnTo>
                    <a:pt x="419" y="27"/>
                  </a:lnTo>
                  <a:lnTo>
                    <a:pt x="392" y="36"/>
                  </a:lnTo>
                  <a:lnTo>
                    <a:pt x="365" y="47"/>
                  </a:lnTo>
                  <a:lnTo>
                    <a:pt x="338" y="58"/>
                  </a:lnTo>
                  <a:lnTo>
                    <a:pt x="312" y="71"/>
                  </a:lnTo>
                  <a:lnTo>
                    <a:pt x="288" y="86"/>
                  </a:lnTo>
                  <a:lnTo>
                    <a:pt x="263" y="101"/>
                  </a:lnTo>
                  <a:lnTo>
                    <a:pt x="240" y="118"/>
                  </a:lnTo>
                  <a:lnTo>
                    <a:pt x="217" y="136"/>
                  </a:lnTo>
                  <a:lnTo>
                    <a:pt x="196" y="155"/>
                  </a:lnTo>
                  <a:lnTo>
                    <a:pt x="175" y="174"/>
                  </a:lnTo>
                  <a:lnTo>
                    <a:pt x="155" y="195"/>
                  </a:lnTo>
                  <a:lnTo>
                    <a:pt x="136" y="217"/>
                  </a:lnTo>
                  <a:lnTo>
                    <a:pt x="119" y="239"/>
                  </a:lnTo>
                  <a:lnTo>
                    <a:pt x="102" y="263"/>
                  </a:lnTo>
                  <a:lnTo>
                    <a:pt x="86" y="287"/>
                  </a:lnTo>
                  <a:lnTo>
                    <a:pt x="72" y="312"/>
                  </a:lnTo>
                  <a:lnTo>
                    <a:pt x="59" y="338"/>
                  </a:lnTo>
                  <a:lnTo>
                    <a:pt x="47" y="364"/>
                  </a:lnTo>
                  <a:lnTo>
                    <a:pt x="36" y="391"/>
                  </a:lnTo>
                  <a:lnTo>
                    <a:pt x="27" y="419"/>
                  </a:lnTo>
                  <a:lnTo>
                    <a:pt x="19" y="448"/>
                  </a:lnTo>
                  <a:lnTo>
                    <a:pt x="12" y="476"/>
                  </a:lnTo>
                  <a:lnTo>
                    <a:pt x="7" y="506"/>
                  </a:lnTo>
                  <a:lnTo>
                    <a:pt x="3" y="536"/>
                  </a:lnTo>
                  <a:lnTo>
                    <a:pt x="1" y="566"/>
                  </a:lnTo>
                  <a:lnTo>
                    <a:pt x="0" y="597"/>
                  </a:lnTo>
                  <a:lnTo>
                    <a:pt x="1" y="627"/>
                  </a:lnTo>
                  <a:lnTo>
                    <a:pt x="3" y="657"/>
                  </a:lnTo>
                  <a:lnTo>
                    <a:pt x="7" y="687"/>
                  </a:lnTo>
                  <a:lnTo>
                    <a:pt x="12" y="717"/>
                  </a:lnTo>
                  <a:lnTo>
                    <a:pt x="19" y="745"/>
                  </a:lnTo>
                  <a:lnTo>
                    <a:pt x="27" y="774"/>
                  </a:lnTo>
                  <a:lnTo>
                    <a:pt x="36" y="802"/>
                  </a:lnTo>
                  <a:lnTo>
                    <a:pt x="47" y="829"/>
                  </a:lnTo>
                  <a:lnTo>
                    <a:pt x="59" y="855"/>
                  </a:lnTo>
                  <a:lnTo>
                    <a:pt x="72" y="881"/>
                  </a:lnTo>
                  <a:lnTo>
                    <a:pt x="86" y="906"/>
                  </a:lnTo>
                  <a:lnTo>
                    <a:pt x="102" y="930"/>
                  </a:lnTo>
                  <a:lnTo>
                    <a:pt x="119" y="954"/>
                  </a:lnTo>
                  <a:lnTo>
                    <a:pt x="136" y="976"/>
                  </a:lnTo>
                  <a:lnTo>
                    <a:pt x="155" y="998"/>
                  </a:lnTo>
                  <a:lnTo>
                    <a:pt x="175" y="1019"/>
                  </a:lnTo>
                  <a:lnTo>
                    <a:pt x="196" y="1038"/>
                  </a:lnTo>
                  <a:lnTo>
                    <a:pt x="217" y="1057"/>
                  </a:lnTo>
                  <a:lnTo>
                    <a:pt x="240" y="1075"/>
                  </a:lnTo>
                  <a:lnTo>
                    <a:pt x="263" y="1092"/>
                  </a:lnTo>
                  <a:lnTo>
                    <a:pt x="288" y="1107"/>
                  </a:lnTo>
                  <a:lnTo>
                    <a:pt x="312" y="1122"/>
                  </a:lnTo>
                  <a:lnTo>
                    <a:pt x="338" y="1135"/>
                  </a:lnTo>
                  <a:lnTo>
                    <a:pt x="365" y="1146"/>
                  </a:lnTo>
                  <a:lnTo>
                    <a:pt x="392" y="1157"/>
                  </a:lnTo>
                  <a:lnTo>
                    <a:pt x="419" y="1167"/>
                  </a:lnTo>
                  <a:lnTo>
                    <a:pt x="448" y="1175"/>
                  </a:lnTo>
                  <a:lnTo>
                    <a:pt x="477" y="1181"/>
                  </a:lnTo>
                  <a:lnTo>
                    <a:pt x="506" y="1187"/>
                  </a:lnTo>
                  <a:lnTo>
                    <a:pt x="536" y="1191"/>
                  </a:lnTo>
                  <a:lnTo>
                    <a:pt x="567" y="1193"/>
                  </a:lnTo>
                  <a:lnTo>
                    <a:pt x="597" y="1194"/>
                  </a:lnTo>
                  <a:lnTo>
                    <a:pt x="627" y="1193"/>
                  </a:lnTo>
                  <a:lnTo>
                    <a:pt x="658" y="1191"/>
                  </a:lnTo>
                  <a:lnTo>
                    <a:pt x="688" y="1187"/>
                  </a:lnTo>
                  <a:lnTo>
                    <a:pt x="717" y="1181"/>
                  </a:lnTo>
                  <a:lnTo>
                    <a:pt x="746" y="1175"/>
                  </a:lnTo>
                  <a:lnTo>
                    <a:pt x="775" y="1167"/>
                  </a:lnTo>
                  <a:lnTo>
                    <a:pt x="802" y="1157"/>
                  </a:lnTo>
                  <a:lnTo>
                    <a:pt x="829" y="1146"/>
                  </a:lnTo>
                  <a:lnTo>
                    <a:pt x="856" y="1135"/>
                  </a:lnTo>
                  <a:lnTo>
                    <a:pt x="882" y="1122"/>
                  </a:lnTo>
                  <a:lnTo>
                    <a:pt x="906" y="1107"/>
                  </a:lnTo>
                  <a:lnTo>
                    <a:pt x="931" y="1092"/>
                  </a:lnTo>
                  <a:lnTo>
                    <a:pt x="954" y="1075"/>
                  </a:lnTo>
                  <a:lnTo>
                    <a:pt x="977" y="1057"/>
                  </a:lnTo>
                  <a:lnTo>
                    <a:pt x="998" y="1038"/>
                  </a:lnTo>
                  <a:lnTo>
                    <a:pt x="1019" y="1019"/>
                  </a:lnTo>
                  <a:lnTo>
                    <a:pt x="1039" y="998"/>
                  </a:lnTo>
                  <a:lnTo>
                    <a:pt x="1058" y="976"/>
                  </a:lnTo>
                  <a:lnTo>
                    <a:pt x="1075" y="954"/>
                  </a:lnTo>
                  <a:lnTo>
                    <a:pt x="1092" y="930"/>
                  </a:lnTo>
                  <a:lnTo>
                    <a:pt x="1108" y="906"/>
                  </a:lnTo>
                  <a:lnTo>
                    <a:pt x="1122" y="881"/>
                  </a:lnTo>
                  <a:lnTo>
                    <a:pt x="1135" y="855"/>
                  </a:lnTo>
                  <a:lnTo>
                    <a:pt x="1147" y="829"/>
                  </a:lnTo>
                  <a:lnTo>
                    <a:pt x="1158" y="802"/>
                  </a:lnTo>
                  <a:lnTo>
                    <a:pt x="1167" y="774"/>
                  </a:lnTo>
                  <a:lnTo>
                    <a:pt x="1175" y="745"/>
                  </a:lnTo>
                  <a:lnTo>
                    <a:pt x="1182" y="717"/>
                  </a:lnTo>
                  <a:lnTo>
                    <a:pt x="1187" y="687"/>
                  </a:lnTo>
                  <a:lnTo>
                    <a:pt x="1191" y="657"/>
                  </a:lnTo>
                  <a:lnTo>
                    <a:pt x="1193" y="627"/>
                  </a:lnTo>
                  <a:lnTo>
                    <a:pt x="1194" y="597"/>
                  </a:lnTo>
                  <a:lnTo>
                    <a:pt x="1074" y="597"/>
                  </a:lnTo>
                  <a:lnTo>
                    <a:pt x="1074" y="572"/>
                  </a:lnTo>
                  <a:lnTo>
                    <a:pt x="1072" y="548"/>
                  </a:lnTo>
                  <a:lnTo>
                    <a:pt x="1069" y="524"/>
                  </a:lnTo>
                  <a:lnTo>
                    <a:pt x="1065" y="500"/>
                  </a:lnTo>
                  <a:lnTo>
                    <a:pt x="1059" y="477"/>
                  </a:lnTo>
                  <a:lnTo>
                    <a:pt x="1053" y="454"/>
                  </a:lnTo>
                  <a:lnTo>
                    <a:pt x="1046" y="433"/>
                  </a:lnTo>
                  <a:lnTo>
                    <a:pt x="1037" y="411"/>
                  </a:lnTo>
                  <a:lnTo>
                    <a:pt x="1027" y="389"/>
                  </a:lnTo>
                  <a:lnTo>
                    <a:pt x="1017" y="369"/>
                  </a:lnTo>
                  <a:lnTo>
                    <a:pt x="1005" y="349"/>
                  </a:lnTo>
                  <a:lnTo>
                    <a:pt x="993" y="330"/>
                  </a:lnTo>
                  <a:lnTo>
                    <a:pt x="979" y="311"/>
                  </a:lnTo>
                  <a:lnTo>
                    <a:pt x="965" y="293"/>
                  </a:lnTo>
                  <a:lnTo>
                    <a:pt x="950" y="276"/>
                  </a:lnTo>
                  <a:lnTo>
                    <a:pt x="935" y="259"/>
                  </a:lnTo>
                  <a:lnTo>
                    <a:pt x="918" y="243"/>
                  </a:lnTo>
                  <a:lnTo>
                    <a:pt x="901" y="228"/>
                  </a:lnTo>
                  <a:lnTo>
                    <a:pt x="882" y="214"/>
                  </a:lnTo>
                  <a:lnTo>
                    <a:pt x="864" y="201"/>
                  </a:lnTo>
                  <a:lnTo>
                    <a:pt x="844" y="188"/>
                  </a:lnTo>
                  <a:lnTo>
                    <a:pt x="824" y="177"/>
                  </a:lnTo>
                  <a:lnTo>
                    <a:pt x="804" y="166"/>
                  </a:lnTo>
                  <a:lnTo>
                    <a:pt x="783" y="157"/>
                  </a:lnTo>
                  <a:lnTo>
                    <a:pt x="761" y="148"/>
                  </a:lnTo>
                  <a:lnTo>
                    <a:pt x="739" y="140"/>
                  </a:lnTo>
                  <a:lnTo>
                    <a:pt x="716" y="134"/>
                  </a:lnTo>
                  <a:lnTo>
                    <a:pt x="693" y="129"/>
                  </a:lnTo>
                  <a:lnTo>
                    <a:pt x="669" y="125"/>
                  </a:lnTo>
                  <a:lnTo>
                    <a:pt x="646" y="121"/>
                  </a:lnTo>
                  <a:lnTo>
                    <a:pt x="622" y="120"/>
                  </a:lnTo>
                  <a:lnTo>
                    <a:pt x="597" y="119"/>
                  </a:lnTo>
                  <a:lnTo>
                    <a:pt x="572" y="120"/>
                  </a:lnTo>
                  <a:lnTo>
                    <a:pt x="548" y="121"/>
                  </a:lnTo>
                  <a:lnTo>
                    <a:pt x="525" y="125"/>
                  </a:lnTo>
                  <a:lnTo>
                    <a:pt x="501" y="129"/>
                  </a:lnTo>
                  <a:lnTo>
                    <a:pt x="478" y="134"/>
                  </a:lnTo>
                  <a:lnTo>
                    <a:pt x="455" y="140"/>
                  </a:lnTo>
                  <a:lnTo>
                    <a:pt x="433" y="148"/>
                  </a:lnTo>
                  <a:lnTo>
                    <a:pt x="411" y="157"/>
                  </a:lnTo>
                  <a:lnTo>
                    <a:pt x="390" y="166"/>
                  </a:lnTo>
                  <a:lnTo>
                    <a:pt x="370" y="177"/>
                  </a:lnTo>
                  <a:lnTo>
                    <a:pt x="350" y="188"/>
                  </a:lnTo>
                  <a:lnTo>
                    <a:pt x="330" y="201"/>
                  </a:lnTo>
                  <a:lnTo>
                    <a:pt x="312" y="214"/>
                  </a:lnTo>
                  <a:lnTo>
                    <a:pt x="293" y="228"/>
                  </a:lnTo>
                  <a:lnTo>
                    <a:pt x="276" y="243"/>
                  </a:lnTo>
                  <a:lnTo>
                    <a:pt x="259" y="259"/>
                  </a:lnTo>
                  <a:lnTo>
                    <a:pt x="244" y="276"/>
                  </a:lnTo>
                  <a:lnTo>
                    <a:pt x="229" y="293"/>
                  </a:lnTo>
                  <a:lnTo>
                    <a:pt x="215" y="311"/>
                  </a:lnTo>
                  <a:lnTo>
                    <a:pt x="201" y="330"/>
                  </a:lnTo>
                  <a:lnTo>
                    <a:pt x="189" y="349"/>
                  </a:lnTo>
                  <a:lnTo>
                    <a:pt x="177" y="369"/>
                  </a:lnTo>
                  <a:lnTo>
                    <a:pt x="167" y="389"/>
                  </a:lnTo>
                  <a:lnTo>
                    <a:pt x="157" y="411"/>
                  </a:lnTo>
                  <a:lnTo>
                    <a:pt x="148" y="433"/>
                  </a:lnTo>
                  <a:lnTo>
                    <a:pt x="141" y="454"/>
                  </a:lnTo>
                  <a:lnTo>
                    <a:pt x="135" y="477"/>
                  </a:lnTo>
                  <a:lnTo>
                    <a:pt x="129" y="500"/>
                  </a:lnTo>
                  <a:lnTo>
                    <a:pt x="125" y="524"/>
                  </a:lnTo>
                  <a:lnTo>
                    <a:pt x="122" y="548"/>
                  </a:lnTo>
                  <a:lnTo>
                    <a:pt x="120" y="572"/>
                  </a:lnTo>
                  <a:lnTo>
                    <a:pt x="120" y="597"/>
                  </a:lnTo>
                  <a:lnTo>
                    <a:pt x="120" y="621"/>
                  </a:lnTo>
                  <a:lnTo>
                    <a:pt x="122" y="645"/>
                  </a:lnTo>
                  <a:lnTo>
                    <a:pt x="125" y="669"/>
                  </a:lnTo>
                  <a:lnTo>
                    <a:pt x="129" y="693"/>
                  </a:lnTo>
                  <a:lnTo>
                    <a:pt x="135" y="716"/>
                  </a:lnTo>
                  <a:lnTo>
                    <a:pt x="141" y="739"/>
                  </a:lnTo>
                  <a:lnTo>
                    <a:pt x="148" y="760"/>
                  </a:lnTo>
                  <a:lnTo>
                    <a:pt x="157" y="782"/>
                  </a:lnTo>
                  <a:lnTo>
                    <a:pt x="167" y="804"/>
                  </a:lnTo>
                  <a:lnTo>
                    <a:pt x="177" y="824"/>
                  </a:lnTo>
                  <a:lnTo>
                    <a:pt x="189" y="844"/>
                  </a:lnTo>
                  <a:lnTo>
                    <a:pt x="201" y="863"/>
                  </a:lnTo>
                  <a:lnTo>
                    <a:pt x="215" y="882"/>
                  </a:lnTo>
                  <a:lnTo>
                    <a:pt x="229" y="900"/>
                  </a:lnTo>
                  <a:lnTo>
                    <a:pt x="244" y="917"/>
                  </a:lnTo>
                  <a:lnTo>
                    <a:pt x="259" y="934"/>
                  </a:lnTo>
                  <a:lnTo>
                    <a:pt x="276" y="950"/>
                  </a:lnTo>
                  <a:lnTo>
                    <a:pt x="293" y="965"/>
                  </a:lnTo>
                  <a:lnTo>
                    <a:pt x="312" y="979"/>
                  </a:lnTo>
                  <a:lnTo>
                    <a:pt x="330" y="992"/>
                  </a:lnTo>
                  <a:lnTo>
                    <a:pt x="350" y="1005"/>
                  </a:lnTo>
                  <a:lnTo>
                    <a:pt x="370" y="1016"/>
                  </a:lnTo>
                  <a:lnTo>
                    <a:pt x="390" y="1027"/>
                  </a:lnTo>
                  <a:lnTo>
                    <a:pt x="411" y="1037"/>
                  </a:lnTo>
                  <a:lnTo>
                    <a:pt x="433" y="1045"/>
                  </a:lnTo>
                  <a:lnTo>
                    <a:pt x="455" y="1053"/>
                  </a:lnTo>
                  <a:lnTo>
                    <a:pt x="478" y="1059"/>
                  </a:lnTo>
                  <a:lnTo>
                    <a:pt x="501" y="1064"/>
                  </a:lnTo>
                  <a:lnTo>
                    <a:pt x="525" y="1068"/>
                  </a:lnTo>
                  <a:lnTo>
                    <a:pt x="548" y="1072"/>
                  </a:lnTo>
                  <a:lnTo>
                    <a:pt x="572" y="1073"/>
                  </a:lnTo>
                  <a:lnTo>
                    <a:pt x="597" y="1074"/>
                  </a:lnTo>
                  <a:lnTo>
                    <a:pt x="622" y="1073"/>
                  </a:lnTo>
                  <a:lnTo>
                    <a:pt x="646" y="1072"/>
                  </a:lnTo>
                  <a:lnTo>
                    <a:pt x="669" y="1068"/>
                  </a:lnTo>
                  <a:lnTo>
                    <a:pt x="693" y="1064"/>
                  </a:lnTo>
                  <a:lnTo>
                    <a:pt x="716" y="1059"/>
                  </a:lnTo>
                  <a:lnTo>
                    <a:pt x="739" y="1053"/>
                  </a:lnTo>
                  <a:lnTo>
                    <a:pt x="761" y="1045"/>
                  </a:lnTo>
                  <a:lnTo>
                    <a:pt x="783" y="1037"/>
                  </a:lnTo>
                  <a:lnTo>
                    <a:pt x="804" y="1027"/>
                  </a:lnTo>
                  <a:lnTo>
                    <a:pt x="824" y="1016"/>
                  </a:lnTo>
                  <a:lnTo>
                    <a:pt x="844" y="1005"/>
                  </a:lnTo>
                  <a:lnTo>
                    <a:pt x="864" y="992"/>
                  </a:lnTo>
                  <a:lnTo>
                    <a:pt x="882" y="979"/>
                  </a:lnTo>
                  <a:lnTo>
                    <a:pt x="901" y="965"/>
                  </a:lnTo>
                  <a:lnTo>
                    <a:pt x="918" y="950"/>
                  </a:lnTo>
                  <a:lnTo>
                    <a:pt x="935" y="934"/>
                  </a:lnTo>
                  <a:lnTo>
                    <a:pt x="950" y="917"/>
                  </a:lnTo>
                  <a:lnTo>
                    <a:pt x="965" y="900"/>
                  </a:lnTo>
                  <a:lnTo>
                    <a:pt x="979" y="882"/>
                  </a:lnTo>
                  <a:lnTo>
                    <a:pt x="993" y="863"/>
                  </a:lnTo>
                  <a:lnTo>
                    <a:pt x="1005" y="844"/>
                  </a:lnTo>
                  <a:lnTo>
                    <a:pt x="1017" y="824"/>
                  </a:lnTo>
                  <a:lnTo>
                    <a:pt x="1027" y="804"/>
                  </a:lnTo>
                  <a:lnTo>
                    <a:pt x="1037" y="782"/>
                  </a:lnTo>
                  <a:lnTo>
                    <a:pt x="1046" y="760"/>
                  </a:lnTo>
                  <a:lnTo>
                    <a:pt x="1053" y="739"/>
                  </a:lnTo>
                  <a:lnTo>
                    <a:pt x="1059" y="716"/>
                  </a:lnTo>
                  <a:lnTo>
                    <a:pt x="1065" y="693"/>
                  </a:lnTo>
                  <a:lnTo>
                    <a:pt x="1069" y="669"/>
                  </a:lnTo>
                  <a:lnTo>
                    <a:pt x="1072" y="645"/>
                  </a:lnTo>
                  <a:lnTo>
                    <a:pt x="1074" y="621"/>
                  </a:lnTo>
                  <a:lnTo>
                    <a:pt x="1074" y="597"/>
                  </a:lnTo>
                  <a:lnTo>
                    <a:pt x="1194" y="597"/>
                  </a:lnTo>
                </a:path>
              </a:pathLst>
            </a:custGeom>
            <a:solidFill>
              <a:srgbClr val="ADEFB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2" name="Freeform 20"/>
            <p:cNvSpPr>
              <a:spLocks/>
            </p:cNvSpPr>
            <p:nvPr/>
          </p:nvSpPr>
          <p:spPr bwMode="auto">
            <a:xfrm>
              <a:off x="3088" y="2079"/>
              <a:ext cx="955" cy="956"/>
            </a:xfrm>
            <a:custGeom>
              <a:avLst/>
              <a:gdLst>
                <a:gd name="T0" fmla="*/ 949 w 955"/>
                <a:gd name="T1" fmla="*/ 405 h 956"/>
                <a:gd name="T2" fmla="*/ 926 w 955"/>
                <a:gd name="T3" fmla="*/ 314 h 956"/>
                <a:gd name="T4" fmla="*/ 885 w 955"/>
                <a:gd name="T5" fmla="*/ 230 h 956"/>
                <a:gd name="T6" fmla="*/ 830 w 955"/>
                <a:gd name="T7" fmla="*/ 157 h 956"/>
                <a:gd name="T8" fmla="*/ 762 w 955"/>
                <a:gd name="T9" fmla="*/ 95 h 956"/>
                <a:gd name="T10" fmla="*/ 684 w 955"/>
                <a:gd name="T11" fmla="*/ 47 h 956"/>
                <a:gd name="T12" fmla="*/ 596 w 955"/>
                <a:gd name="T13" fmla="*/ 15 h 956"/>
                <a:gd name="T14" fmla="*/ 502 w 955"/>
                <a:gd name="T15" fmla="*/ 1 h 956"/>
                <a:gd name="T16" fmla="*/ 405 w 955"/>
                <a:gd name="T17" fmla="*/ 6 h 956"/>
                <a:gd name="T18" fmla="*/ 313 w 955"/>
                <a:gd name="T19" fmla="*/ 29 h 956"/>
                <a:gd name="T20" fmla="*/ 230 w 955"/>
                <a:gd name="T21" fmla="*/ 69 h 956"/>
                <a:gd name="T22" fmla="*/ 156 w 955"/>
                <a:gd name="T23" fmla="*/ 124 h 956"/>
                <a:gd name="T24" fmla="*/ 95 w 955"/>
                <a:gd name="T25" fmla="*/ 192 h 956"/>
                <a:gd name="T26" fmla="*/ 47 w 955"/>
                <a:gd name="T27" fmla="*/ 270 h 956"/>
                <a:gd name="T28" fmla="*/ 15 w 955"/>
                <a:gd name="T29" fmla="*/ 358 h 956"/>
                <a:gd name="T30" fmla="*/ 0 w 955"/>
                <a:gd name="T31" fmla="*/ 453 h 956"/>
                <a:gd name="T32" fmla="*/ 5 w 955"/>
                <a:gd name="T33" fmla="*/ 550 h 956"/>
                <a:gd name="T34" fmla="*/ 28 w 955"/>
                <a:gd name="T35" fmla="*/ 641 h 956"/>
                <a:gd name="T36" fmla="*/ 69 w 955"/>
                <a:gd name="T37" fmla="*/ 725 h 956"/>
                <a:gd name="T38" fmla="*/ 124 w 955"/>
                <a:gd name="T39" fmla="*/ 798 h 956"/>
                <a:gd name="T40" fmla="*/ 192 w 955"/>
                <a:gd name="T41" fmla="*/ 860 h 956"/>
                <a:gd name="T42" fmla="*/ 270 w 955"/>
                <a:gd name="T43" fmla="*/ 908 h 956"/>
                <a:gd name="T44" fmla="*/ 358 w 955"/>
                <a:gd name="T45" fmla="*/ 940 h 956"/>
                <a:gd name="T46" fmla="*/ 452 w 955"/>
                <a:gd name="T47" fmla="*/ 954 h 956"/>
                <a:gd name="T48" fmla="*/ 549 w 955"/>
                <a:gd name="T49" fmla="*/ 949 h 956"/>
                <a:gd name="T50" fmla="*/ 641 w 955"/>
                <a:gd name="T51" fmla="*/ 926 h 956"/>
                <a:gd name="T52" fmla="*/ 724 w 955"/>
                <a:gd name="T53" fmla="*/ 886 h 956"/>
                <a:gd name="T54" fmla="*/ 798 w 955"/>
                <a:gd name="T55" fmla="*/ 831 h 956"/>
                <a:gd name="T56" fmla="*/ 859 w 955"/>
                <a:gd name="T57" fmla="*/ 763 h 956"/>
                <a:gd name="T58" fmla="*/ 907 w 955"/>
                <a:gd name="T59" fmla="*/ 685 h 956"/>
                <a:gd name="T60" fmla="*/ 939 w 955"/>
                <a:gd name="T61" fmla="*/ 597 h 956"/>
                <a:gd name="T62" fmla="*/ 954 w 955"/>
                <a:gd name="T63" fmla="*/ 502 h 956"/>
                <a:gd name="T64" fmla="*/ 827 w 955"/>
                <a:gd name="T65" fmla="*/ 406 h 956"/>
                <a:gd name="T66" fmla="*/ 774 w 955"/>
                <a:gd name="T67" fmla="*/ 277 h 956"/>
                <a:gd name="T68" fmla="*/ 677 w 955"/>
                <a:gd name="T69" fmla="*/ 181 h 956"/>
                <a:gd name="T70" fmla="*/ 549 w 955"/>
                <a:gd name="T71" fmla="*/ 127 h 956"/>
                <a:gd name="T72" fmla="*/ 405 w 955"/>
                <a:gd name="T73" fmla="*/ 127 h 956"/>
                <a:gd name="T74" fmla="*/ 277 w 955"/>
                <a:gd name="T75" fmla="*/ 181 h 956"/>
                <a:gd name="T76" fmla="*/ 180 w 955"/>
                <a:gd name="T77" fmla="*/ 277 h 956"/>
                <a:gd name="T78" fmla="*/ 127 w 955"/>
                <a:gd name="T79" fmla="*/ 406 h 956"/>
                <a:gd name="T80" fmla="*/ 127 w 955"/>
                <a:gd name="T81" fmla="*/ 549 h 956"/>
                <a:gd name="T82" fmla="*/ 180 w 955"/>
                <a:gd name="T83" fmla="*/ 678 h 956"/>
                <a:gd name="T84" fmla="*/ 277 w 955"/>
                <a:gd name="T85" fmla="*/ 774 h 956"/>
                <a:gd name="T86" fmla="*/ 405 w 955"/>
                <a:gd name="T87" fmla="*/ 828 h 956"/>
                <a:gd name="T88" fmla="*/ 549 w 955"/>
                <a:gd name="T89" fmla="*/ 828 h 956"/>
                <a:gd name="T90" fmla="*/ 677 w 955"/>
                <a:gd name="T91" fmla="*/ 774 h 956"/>
                <a:gd name="T92" fmla="*/ 774 w 955"/>
                <a:gd name="T93" fmla="*/ 678 h 956"/>
                <a:gd name="T94" fmla="*/ 827 w 955"/>
                <a:gd name="T95" fmla="*/ 549 h 9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55" h="956">
                  <a:moveTo>
                    <a:pt x="954" y="478"/>
                  </a:moveTo>
                  <a:lnTo>
                    <a:pt x="954" y="453"/>
                  </a:lnTo>
                  <a:lnTo>
                    <a:pt x="952" y="429"/>
                  </a:lnTo>
                  <a:lnTo>
                    <a:pt x="949" y="405"/>
                  </a:lnTo>
                  <a:lnTo>
                    <a:pt x="945" y="381"/>
                  </a:lnTo>
                  <a:lnTo>
                    <a:pt x="939" y="358"/>
                  </a:lnTo>
                  <a:lnTo>
                    <a:pt x="933" y="335"/>
                  </a:lnTo>
                  <a:lnTo>
                    <a:pt x="926" y="314"/>
                  </a:lnTo>
                  <a:lnTo>
                    <a:pt x="917" y="292"/>
                  </a:lnTo>
                  <a:lnTo>
                    <a:pt x="907" y="270"/>
                  </a:lnTo>
                  <a:lnTo>
                    <a:pt x="897" y="250"/>
                  </a:lnTo>
                  <a:lnTo>
                    <a:pt x="885" y="230"/>
                  </a:lnTo>
                  <a:lnTo>
                    <a:pt x="873" y="211"/>
                  </a:lnTo>
                  <a:lnTo>
                    <a:pt x="859" y="192"/>
                  </a:lnTo>
                  <a:lnTo>
                    <a:pt x="845" y="174"/>
                  </a:lnTo>
                  <a:lnTo>
                    <a:pt x="830" y="157"/>
                  </a:lnTo>
                  <a:lnTo>
                    <a:pt x="815" y="140"/>
                  </a:lnTo>
                  <a:lnTo>
                    <a:pt x="798" y="124"/>
                  </a:lnTo>
                  <a:lnTo>
                    <a:pt x="781" y="109"/>
                  </a:lnTo>
                  <a:lnTo>
                    <a:pt x="762" y="95"/>
                  </a:lnTo>
                  <a:lnTo>
                    <a:pt x="744" y="82"/>
                  </a:lnTo>
                  <a:lnTo>
                    <a:pt x="724" y="69"/>
                  </a:lnTo>
                  <a:lnTo>
                    <a:pt x="704" y="58"/>
                  </a:lnTo>
                  <a:lnTo>
                    <a:pt x="684" y="47"/>
                  </a:lnTo>
                  <a:lnTo>
                    <a:pt x="663" y="38"/>
                  </a:lnTo>
                  <a:lnTo>
                    <a:pt x="641" y="29"/>
                  </a:lnTo>
                  <a:lnTo>
                    <a:pt x="619" y="21"/>
                  </a:lnTo>
                  <a:lnTo>
                    <a:pt x="596" y="15"/>
                  </a:lnTo>
                  <a:lnTo>
                    <a:pt x="573" y="10"/>
                  </a:lnTo>
                  <a:lnTo>
                    <a:pt x="549" y="6"/>
                  </a:lnTo>
                  <a:lnTo>
                    <a:pt x="526" y="2"/>
                  </a:lnTo>
                  <a:lnTo>
                    <a:pt x="502" y="1"/>
                  </a:lnTo>
                  <a:lnTo>
                    <a:pt x="477" y="0"/>
                  </a:lnTo>
                  <a:lnTo>
                    <a:pt x="452" y="1"/>
                  </a:lnTo>
                  <a:lnTo>
                    <a:pt x="428" y="2"/>
                  </a:lnTo>
                  <a:lnTo>
                    <a:pt x="405" y="6"/>
                  </a:lnTo>
                  <a:lnTo>
                    <a:pt x="381" y="10"/>
                  </a:lnTo>
                  <a:lnTo>
                    <a:pt x="358" y="15"/>
                  </a:lnTo>
                  <a:lnTo>
                    <a:pt x="335" y="21"/>
                  </a:lnTo>
                  <a:lnTo>
                    <a:pt x="313" y="29"/>
                  </a:lnTo>
                  <a:lnTo>
                    <a:pt x="291" y="38"/>
                  </a:lnTo>
                  <a:lnTo>
                    <a:pt x="270" y="47"/>
                  </a:lnTo>
                  <a:lnTo>
                    <a:pt x="250" y="58"/>
                  </a:lnTo>
                  <a:lnTo>
                    <a:pt x="230" y="69"/>
                  </a:lnTo>
                  <a:lnTo>
                    <a:pt x="210" y="82"/>
                  </a:lnTo>
                  <a:lnTo>
                    <a:pt x="192" y="95"/>
                  </a:lnTo>
                  <a:lnTo>
                    <a:pt x="173" y="109"/>
                  </a:lnTo>
                  <a:lnTo>
                    <a:pt x="156" y="124"/>
                  </a:lnTo>
                  <a:lnTo>
                    <a:pt x="139" y="140"/>
                  </a:lnTo>
                  <a:lnTo>
                    <a:pt x="124" y="157"/>
                  </a:lnTo>
                  <a:lnTo>
                    <a:pt x="109" y="174"/>
                  </a:lnTo>
                  <a:lnTo>
                    <a:pt x="95" y="192"/>
                  </a:lnTo>
                  <a:lnTo>
                    <a:pt x="81" y="211"/>
                  </a:lnTo>
                  <a:lnTo>
                    <a:pt x="69" y="230"/>
                  </a:lnTo>
                  <a:lnTo>
                    <a:pt x="57" y="250"/>
                  </a:lnTo>
                  <a:lnTo>
                    <a:pt x="47" y="270"/>
                  </a:lnTo>
                  <a:lnTo>
                    <a:pt x="37" y="292"/>
                  </a:lnTo>
                  <a:lnTo>
                    <a:pt x="28" y="314"/>
                  </a:lnTo>
                  <a:lnTo>
                    <a:pt x="21" y="335"/>
                  </a:lnTo>
                  <a:lnTo>
                    <a:pt x="15" y="358"/>
                  </a:lnTo>
                  <a:lnTo>
                    <a:pt x="9" y="381"/>
                  </a:lnTo>
                  <a:lnTo>
                    <a:pt x="5" y="405"/>
                  </a:lnTo>
                  <a:lnTo>
                    <a:pt x="2" y="429"/>
                  </a:lnTo>
                  <a:lnTo>
                    <a:pt x="0" y="453"/>
                  </a:lnTo>
                  <a:lnTo>
                    <a:pt x="0" y="478"/>
                  </a:lnTo>
                  <a:lnTo>
                    <a:pt x="0" y="502"/>
                  </a:lnTo>
                  <a:lnTo>
                    <a:pt x="2" y="526"/>
                  </a:lnTo>
                  <a:lnTo>
                    <a:pt x="5" y="550"/>
                  </a:lnTo>
                  <a:lnTo>
                    <a:pt x="9" y="574"/>
                  </a:lnTo>
                  <a:lnTo>
                    <a:pt x="15" y="597"/>
                  </a:lnTo>
                  <a:lnTo>
                    <a:pt x="21" y="620"/>
                  </a:lnTo>
                  <a:lnTo>
                    <a:pt x="28" y="641"/>
                  </a:lnTo>
                  <a:lnTo>
                    <a:pt x="37" y="663"/>
                  </a:lnTo>
                  <a:lnTo>
                    <a:pt x="47" y="685"/>
                  </a:lnTo>
                  <a:lnTo>
                    <a:pt x="57" y="705"/>
                  </a:lnTo>
                  <a:lnTo>
                    <a:pt x="69" y="725"/>
                  </a:lnTo>
                  <a:lnTo>
                    <a:pt x="81" y="744"/>
                  </a:lnTo>
                  <a:lnTo>
                    <a:pt x="95" y="763"/>
                  </a:lnTo>
                  <a:lnTo>
                    <a:pt x="109" y="781"/>
                  </a:lnTo>
                  <a:lnTo>
                    <a:pt x="124" y="798"/>
                  </a:lnTo>
                  <a:lnTo>
                    <a:pt x="139" y="815"/>
                  </a:lnTo>
                  <a:lnTo>
                    <a:pt x="156" y="831"/>
                  </a:lnTo>
                  <a:lnTo>
                    <a:pt x="173" y="846"/>
                  </a:lnTo>
                  <a:lnTo>
                    <a:pt x="192" y="860"/>
                  </a:lnTo>
                  <a:lnTo>
                    <a:pt x="210" y="873"/>
                  </a:lnTo>
                  <a:lnTo>
                    <a:pt x="230" y="886"/>
                  </a:lnTo>
                  <a:lnTo>
                    <a:pt x="250" y="897"/>
                  </a:lnTo>
                  <a:lnTo>
                    <a:pt x="270" y="908"/>
                  </a:lnTo>
                  <a:lnTo>
                    <a:pt x="291" y="918"/>
                  </a:lnTo>
                  <a:lnTo>
                    <a:pt x="313" y="926"/>
                  </a:lnTo>
                  <a:lnTo>
                    <a:pt x="335" y="934"/>
                  </a:lnTo>
                  <a:lnTo>
                    <a:pt x="358" y="940"/>
                  </a:lnTo>
                  <a:lnTo>
                    <a:pt x="381" y="945"/>
                  </a:lnTo>
                  <a:lnTo>
                    <a:pt x="405" y="949"/>
                  </a:lnTo>
                  <a:lnTo>
                    <a:pt x="428" y="953"/>
                  </a:lnTo>
                  <a:lnTo>
                    <a:pt x="452" y="954"/>
                  </a:lnTo>
                  <a:lnTo>
                    <a:pt x="477" y="955"/>
                  </a:lnTo>
                  <a:lnTo>
                    <a:pt x="502" y="954"/>
                  </a:lnTo>
                  <a:lnTo>
                    <a:pt x="526" y="953"/>
                  </a:lnTo>
                  <a:lnTo>
                    <a:pt x="549" y="949"/>
                  </a:lnTo>
                  <a:lnTo>
                    <a:pt x="573" y="945"/>
                  </a:lnTo>
                  <a:lnTo>
                    <a:pt x="596" y="940"/>
                  </a:lnTo>
                  <a:lnTo>
                    <a:pt x="619" y="934"/>
                  </a:lnTo>
                  <a:lnTo>
                    <a:pt x="641" y="926"/>
                  </a:lnTo>
                  <a:lnTo>
                    <a:pt x="663" y="918"/>
                  </a:lnTo>
                  <a:lnTo>
                    <a:pt x="684" y="908"/>
                  </a:lnTo>
                  <a:lnTo>
                    <a:pt x="704" y="897"/>
                  </a:lnTo>
                  <a:lnTo>
                    <a:pt x="724" y="886"/>
                  </a:lnTo>
                  <a:lnTo>
                    <a:pt x="744" y="873"/>
                  </a:lnTo>
                  <a:lnTo>
                    <a:pt x="762" y="860"/>
                  </a:lnTo>
                  <a:lnTo>
                    <a:pt x="781" y="846"/>
                  </a:lnTo>
                  <a:lnTo>
                    <a:pt x="798" y="831"/>
                  </a:lnTo>
                  <a:lnTo>
                    <a:pt x="815" y="815"/>
                  </a:lnTo>
                  <a:lnTo>
                    <a:pt x="830" y="798"/>
                  </a:lnTo>
                  <a:lnTo>
                    <a:pt x="845" y="781"/>
                  </a:lnTo>
                  <a:lnTo>
                    <a:pt x="859" y="763"/>
                  </a:lnTo>
                  <a:lnTo>
                    <a:pt x="873" y="744"/>
                  </a:lnTo>
                  <a:lnTo>
                    <a:pt x="885" y="725"/>
                  </a:lnTo>
                  <a:lnTo>
                    <a:pt x="897" y="705"/>
                  </a:lnTo>
                  <a:lnTo>
                    <a:pt x="907" y="685"/>
                  </a:lnTo>
                  <a:lnTo>
                    <a:pt x="917" y="663"/>
                  </a:lnTo>
                  <a:lnTo>
                    <a:pt x="926" y="641"/>
                  </a:lnTo>
                  <a:lnTo>
                    <a:pt x="933" y="620"/>
                  </a:lnTo>
                  <a:lnTo>
                    <a:pt x="939" y="597"/>
                  </a:lnTo>
                  <a:lnTo>
                    <a:pt x="945" y="574"/>
                  </a:lnTo>
                  <a:lnTo>
                    <a:pt x="949" y="550"/>
                  </a:lnTo>
                  <a:lnTo>
                    <a:pt x="952" y="526"/>
                  </a:lnTo>
                  <a:lnTo>
                    <a:pt x="954" y="502"/>
                  </a:lnTo>
                  <a:lnTo>
                    <a:pt x="954" y="478"/>
                  </a:lnTo>
                  <a:lnTo>
                    <a:pt x="835" y="478"/>
                  </a:lnTo>
                  <a:lnTo>
                    <a:pt x="833" y="441"/>
                  </a:lnTo>
                  <a:lnTo>
                    <a:pt x="827" y="406"/>
                  </a:lnTo>
                  <a:lnTo>
                    <a:pt x="819" y="371"/>
                  </a:lnTo>
                  <a:lnTo>
                    <a:pt x="807" y="338"/>
                  </a:lnTo>
                  <a:lnTo>
                    <a:pt x="792" y="307"/>
                  </a:lnTo>
                  <a:lnTo>
                    <a:pt x="774" y="277"/>
                  </a:lnTo>
                  <a:lnTo>
                    <a:pt x="753" y="250"/>
                  </a:lnTo>
                  <a:lnTo>
                    <a:pt x="730" y="224"/>
                  </a:lnTo>
                  <a:lnTo>
                    <a:pt x="704" y="201"/>
                  </a:lnTo>
                  <a:lnTo>
                    <a:pt x="677" y="181"/>
                  </a:lnTo>
                  <a:lnTo>
                    <a:pt x="647" y="163"/>
                  </a:lnTo>
                  <a:lnTo>
                    <a:pt x="616" y="148"/>
                  </a:lnTo>
                  <a:lnTo>
                    <a:pt x="583" y="136"/>
                  </a:lnTo>
                  <a:lnTo>
                    <a:pt x="549" y="127"/>
                  </a:lnTo>
                  <a:lnTo>
                    <a:pt x="514" y="121"/>
                  </a:lnTo>
                  <a:lnTo>
                    <a:pt x="477" y="120"/>
                  </a:lnTo>
                  <a:lnTo>
                    <a:pt x="440" y="121"/>
                  </a:lnTo>
                  <a:lnTo>
                    <a:pt x="405" y="127"/>
                  </a:lnTo>
                  <a:lnTo>
                    <a:pt x="371" y="136"/>
                  </a:lnTo>
                  <a:lnTo>
                    <a:pt x="338" y="148"/>
                  </a:lnTo>
                  <a:lnTo>
                    <a:pt x="307" y="163"/>
                  </a:lnTo>
                  <a:lnTo>
                    <a:pt x="277" y="181"/>
                  </a:lnTo>
                  <a:lnTo>
                    <a:pt x="250" y="201"/>
                  </a:lnTo>
                  <a:lnTo>
                    <a:pt x="224" y="224"/>
                  </a:lnTo>
                  <a:lnTo>
                    <a:pt x="201" y="250"/>
                  </a:lnTo>
                  <a:lnTo>
                    <a:pt x="180" y="277"/>
                  </a:lnTo>
                  <a:lnTo>
                    <a:pt x="162" y="307"/>
                  </a:lnTo>
                  <a:lnTo>
                    <a:pt x="147" y="338"/>
                  </a:lnTo>
                  <a:lnTo>
                    <a:pt x="135" y="371"/>
                  </a:lnTo>
                  <a:lnTo>
                    <a:pt x="127" y="406"/>
                  </a:lnTo>
                  <a:lnTo>
                    <a:pt x="121" y="441"/>
                  </a:lnTo>
                  <a:lnTo>
                    <a:pt x="119" y="478"/>
                  </a:lnTo>
                  <a:lnTo>
                    <a:pt x="121" y="514"/>
                  </a:lnTo>
                  <a:lnTo>
                    <a:pt x="127" y="549"/>
                  </a:lnTo>
                  <a:lnTo>
                    <a:pt x="135" y="584"/>
                  </a:lnTo>
                  <a:lnTo>
                    <a:pt x="147" y="617"/>
                  </a:lnTo>
                  <a:lnTo>
                    <a:pt x="162" y="648"/>
                  </a:lnTo>
                  <a:lnTo>
                    <a:pt x="180" y="678"/>
                  </a:lnTo>
                  <a:lnTo>
                    <a:pt x="201" y="705"/>
                  </a:lnTo>
                  <a:lnTo>
                    <a:pt x="224" y="731"/>
                  </a:lnTo>
                  <a:lnTo>
                    <a:pt x="250" y="754"/>
                  </a:lnTo>
                  <a:lnTo>
                    <a:pt x="277" y="774"/>
                  </a:lnTo>
                  <a:lnTo>
                    <a:pt x="307" y="792"/>
                  </a:lnTo>
                  <a:lnTo>
                    <a:pt x="338" y="807"/>
                  </a:lnTo>
                  <a:lnTo>
                    <a:pt x="371" y="819"/>
                  </a:lnTo>
                  <a:lnTo>
                    <a:pt x="405" y="828"/>
                  </a:lnTo>
                  <a:lnTo>
                    <a:pt x="440" y="834"/>
                  </a:lnTo>
                  <a:lnTo>
                    <a:pt x="477" y="835"/>
                  </a:lnTo>
                  <a:lnTo>
                    <a:pt x="514" y="834"/>
                  </a:lnTo>
                  <a:lnTo>
                    <a:pt x="549" y="828"/>
                  </a:lnTo>
                  <a:lnTo>
                    <a:pt x="583" y="819"/>
                  </a:lnTo>
                  <a:lnTo>
                    <a:pt x="616" y="807"/>
                  </a:lnTo>
                  <a:lnTo>
                    <a:pt x="647" y="792"/>
                  </a:lnTo>
                  <a:lnTo>
                    <a:pt x="677" y="774"/>
                  </a:lnTo>
                  <a:lnTo>
                    <a:pt x="704" y="754"/>
                  </a:lnTo>
                  <a:lnTo>
                    <a:pt x="730" y="731"/>
                  </a:lnTo>
                  <a:lnTo>
                    <a:pt x="753" y="705"/>
                  </a:lnTo>
                  <a:lnTo>
                    <a:pt x="774" y="678"/>
                  </a:lnTo>
                  <a:lnTo>
                    <a:pt x="792" y="648"/>
                  </a:lnTo>
                  <a:lnTo>
                    <a:pt x="807" y="617"/>
                  </a:lnTo>
                  <a:lnTo>
                    <a:pt x="819" y="584"/>
                  </a:lnTo>
                  <a:lnTo>
                    <a:pt x="827" y="549"/>
                  </a:lnTo>
                  <a:lnTo>
                    <a:pt x="833" y="514"/>
                  </a:lnTo>
                  <a:lnTo>
                    <a:pt x="835" y="478"/>
                  </a:lnTo>
                  <a:lnTo>
                    <a:pt x="954" y="478"/>
                  </a:lnTo>
                </a:path>
              </a:pathLst>
            </a:custGeom>
            <a:solidFill>
              <a:srgbClr val="B5F3B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Freeform 21"/>
            <p:cNvSpPr>
              <a:spLocks/>
            </p:cNvSpPr>
            <p:nvPr/>
          </p:nvSpPr>
          <p:spPr bwMode="auto">
            <a:xfrm>
              <a:off x="3207" y="2199"/>
              <a:ext cx="717" cy="716"/>
            </a:xfrm>
            <a:custGeom>
              <a:avLst/>
              <a:gdLst>
                <a:gd name="T0" fmla="*/ 708 w 717"/>
                <a:gd name="T1" fmla="*/ 286 h 716"/>
                <a:gd name="T2" fmla="*/ 673 w 717"/>
                <a:gd name="T3" fmla="*/ 187 h 716"/>
                <a:gd name="T4" fmla="*/ 611 w 717"/>
                <a:gd name="T5" fmla="*/ 104 h 716"/>
                <a:gd name="T6" fmla="*/ 528 w 717"/>
                <a:gd name="T7" fmla="*/ 43 h 716"/>
                <a:gd name="T8" fmla="*/ 430 w 717"/>
                <a:gd name="T9" fmla="*/ 7 h 716"/>
                <a:gd name="T10" fmla="*/ 321 w 717"/>
                <a:gd name="T11" fmla="*/ 1 h 716"/>
                <a:gd name="T12" fmla="*/ 219 w 717"/>
                <a:gd name="T13" fmla="*/ 28 h 716"/>
                <a:gd name="T14" fmla="*/ 131 w 717"/>
                <a:gd name="T15" fmla="*/ 81 h 716"/>
                <a:gd name="T16" fmla="*/ 61 w 717"/>
                <a:gd name="T17" fmla="*/ 157 h 716"/>
                <a:gd name="T18" fmla="*/ 16 w 717"/>
                <a:gd name="T19" fmla="*/ 251 h 716"/>
                <a:gd name="T20" fmla="*/ 0 w 717"/>
                <a:gd name="T21" fmla="*/ 358 h 716"/>
                <a:gd name="T22" fmla="*/ 16 w 717"/>
                <a:gd name="T23" fmla="*/ 464 h 716"/>
                <a:gd name="T24" fmla="*/ 61 w 717"/>
                <a:gd name="T25" fmla="*/ 558 h 716"/>
                <a:gd name="T26" fmla="*/ 131 w 717"/>
                <a:gd name="T27" fmla="*/ 634 h 716"/>
                <a:gd name="T28" fmla="*/ 219 w 717"/>
                <a:gd name="T29" fmla="*/ 687 h 716"/>
                <a:gd name="T30" fmla="*/ 321 w 717"/>
                <a:gd name="T31" fmla="*/ 714 h 716"/>
                <a:gd name="T32" fmla="*/ 430 w 717"/>
                <a:gd name="T33" fmla="*/ 708 h 716"/>
                <a:gd name="T34" fmla="*/ 528 w 717"/>
                <a:gd name="T35" fmla="*/ 672 h 716"/>
                <a:gd name="T36" fmla="*/ 611 w 717"/>
                <a:gd name="T37" fmla="*/ 611 h 716"/>
                <a:gd name="T38" fmla="*/ 673 w 717"/>
                <a:gd name="T39" fmla="*/ 528 h 716"/>
                <a:gd name="T40" fmla="*/ 708 w 717"/>
                <a:gd name="T41" fmla="*/ 429 h 716"/>
                <a:gd name="T42" fmla="*/ 597 w 717"/>
                <a:gd name="T43" fmla="*/ 358 h 716"/>
                <a:gd name="T44" fmla="*/ 586 w 717"/>
                <a:gd name="T45" fmla="*/ 287 h 716"/>
                <a:gd name="T46" fmla="*/ 556 w 717"/>
                <a:gd name="T47" fmla="*/ 224 h 716"/>
                <a:gd name="T48" fmla="*/ 510 w 717"/>
                <a:gd name="T49" fmla="*/ 173 h 716"/>
                <a:gd name="T50" fmla="*/ 451 w 717"/>
                <a:gd name="T51" fmla="*/ 138 h 716"/>
                <a:gd name="T52" fmla="*/ 382 w 717"/>
                <a:gd name="T53" fmla="*/ 120 h 716"/>
                <a:gd name="T54" fmla="*/ 310 w 717"/>
                <a:gd name="T55" fmla="*/ 123 h 716"/>
                <a:gd name="T56" fmla="*/ 244 w 717"/>
                <a:gd name="T57" fmla="*/ 148 h 716"/>
                <a:gd name="T58" fmla="*/ 189 w 717"/>
                <a:gd name="T59" fmla="*/ 189 h 716"/>
                <a:gd name="T60" fmla="*/ 148 w 717"/>
                <a:gd name="T61" fmla="*/ 244 h 716"/>
                <a:gd name="T62" fmla="*/ 124 w 717"/>
                <a:gd name="T63" fmla="*/ 309 h 716"/>
                <a:gd name="T64" fmla="*/ 120 w 717"/>
                <a:gd name="T65" fmla="*/ 382 h 716"/>
                <a:gd name="T66" fmla="*/ 138 w 717"/>
                <a:gd name="T67" fmla="*/ 450 h 716"/>
                <a:gd name="T68" fmla="*/ 174 w 717"/>
                <a:gd name="T69" fmla="*/ 509 h 716"/>
                <a:gd name="T70" fmla="*/ 225 w 717"/>
                <a:gd name="T71" fmla="*/ 555 h 716"/>
                <a:gd name="T72" fmla="*/ 287 w 717"/>
                <a:gd name="T73" fmla="*/ 585 h 716"/>
                <a:gd name="T74" fmla="*/ 358 w 717"/>
                <a:gd name="T75" fmla="*/ 596 h 716"/>
                <a:gd name="T76" fmla="*/ 429 w 717"/>
                <a:gd name="T77" fmla="*/ 585 h 716"/>
                <a:gd name="T78" fmla="*/ 491 w 717"/>
                <a:gd name="T79" fmla="*/ 555 h 716"/>
                <a:gd name="T80" fmla="*/ 542 w 717"/>
                <a:gd name="T81" fmla="*/ 509 h 716"/>
                <a:gd name="T82" fmla="*/ 578 w 717"/>
                <a:gd name="T83" fmla="*/ 450 h 716"/>
                <a:gd name="T84" fmla="*/ 595 w 717"/>
                <a:gd name="T85" fmla="*/ 382 h 7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17" h="716">
                  <a:moveTo>
                    <a:pt x="716" y="358"/>
                  </a:moveTo>
                  <a:lnTo>
                    <a:pt x="714" y="321"/>
                  </a:lnTo>
                  <a:lnTo>
                    <a:pt x="708" y="286"/>
                  </a:lnTo>
                  <a:lnTo>
                    <a:pt x="700" y="251"/>
                  </a:lnTo>
                  <a:lnTo>
                    <a:pt x="688" y="218"/>
                  </a:lnTo>
                  <a:lnTo>
                    <a:pt x="673" y="187"/>
                  </a:lnTo>
                  <a:lnTo>
                    <a:pt x="655" y="157"/>
                  </a:lnTo>
                  <a:lnTo>
                    <a:pt x="634" y="130"/>
                  </a:lnTo>
                  <a:lnTo>
                    <a:pt x="611" y="104"/>
                  </a:lnTo>
                  <a:lnTo>
                    <a:pt x="585" y="81"/>
                  </a:lnTo>
                  <a:lnTo>
                    <a:pt x="558" y="61"/>
                  </a:lnTo>
                  <a:lnTo>
                    <a:pt x="528" y="43"/>
                  </a:lnTo>
                  <a:lnTo>
                    <a:pt x="497" y="28"/>
                  </a:lnTo>
                  <a:lnTo>
                    <a:pt x="464" y="16"/>
                  </a:lnTo>
                  <a:lnTo>
                    <a:pt x="430" y="7"/>
                  </a:lnTo>
                  <a:lnTo>
                    <a:pt x="395" y="1"/>
                  </a:lnTo>
                  <a:lnTo>
                    <a:pt x="358" y="0"/>
                  </a:lnTo>
                  <a:lnTo>
                    <a:pt x="321" y="1"/>
                  </a:lnTo>
                  <a:lnTo>
                    <a:pt x="286" y="7"/>
                  </a:lnTo>
                  <a:lnTo>
                    <a:pt x="252" y="16"/>
                  </a:lnTo>
                  <a:lnTo>
                    <a:pt x="219" y="28"/>
                  </a:lnTo>
                  <a:lnTo>
                    <a:pt x="188" y="43"/>
                  </a:lnTo>
                  <a:lnTo>
                    <a:pt x="158" y="61"/>
                  </a:lnTo>
                  <a:lnTo>
                    <a:pt x="131" y="81"/>
                  </a:lnTo>
                  <a:lnTo>
                    <a:pt x="105" y="104"/>
                  </a:lnTo>
                  <a:lnTo>
                    <a:pt x="82" y="130"/>
                  </a:lnTo>
                  <a:lnTo>
                    <a:pt x="61" y="157"/>
                  </a:lnTo>
                  <a:lnTo>
                    <a:pt x="43" y="187"/>
                  </a:lnTo>
                  <a:lnTo>
                    <a:pt x="28" y="218"/>
                  </a:lnTo>
                  <a:lnTo>
                    <a:pt x="16" y="251"/>
                  </a:lnTo>
                  <a:lnTo>
                    <a:pt x="8" y="286"/>
                  </a:lnTo>
                  <a:lnTo>
                    <a:pt x="2" y="321"/>
                  </a:lnTo>
                  <a:lnTo>
                    <a:pt x="0" y="358"/>
                  </a:lnTo>
                  <a:lnTo>
                    <a:pt x="2" y="394"/>
                  </a:lnTo>
                  <a:lnTo>
                    <a:pt x="8" y="429"/>
                  </a:lnTo>
                  <a:lnTo>
                    <a:pt x="16" y="464"/>
                  </a:lnTo>
                  <a:lnTo>
                    <a:pt x="28" y="497"/>
                  </a:lnTo>
                  <a:lnTo>
                    <a:pt x="43" y="528"/>
                  </a:lnTo>
                  <a:lnTo>
                    <a:pt x="61" y="558"/>
                  </a:lnTo>
                  <a:lnTo>
                    <a:pt x="82" y="585"/>
                  </a:lnTo>
                  <a:lnTo>
                    <a:pt x="105" y="611"/>
                  </a:lnTo>
                  <a:lnTo>
                    <a:pt x="131" y="634"/>
                  </a:lnTo>
                  <a:lnTo>
                    <a:pt x="158" y="654"/>
                  </a:lnTo>
                  <a:lnTo>
                    <a:pt x="188" y="672"/>
                  </a:lnTo>
                  <a:lnTo>
                    <a:pt x="219" y="687"/>
                  </a:lnTo>
                  <a:lnTo>
                    <a:pt x="252" y="699"/>
                  </a:lnTo>
                  <a:lnTo>
                    <a:pt x="286" y="708"/>
                  </a:lnTo>
                  <a:lnTo>
                    <a:pt x="321" y="714"/>
                  </a:lnTo>
                  <a:lnTo>
                    <a:pt x="358" y="715"/>
                  </a:lnTo>
                  <a:lnTo>
                    <a:pt x="395" y="714"/>
                  </a:lnTo>
                  <a:lnTo>
                    <a:pt x="430" y="708"/>
                  </a:lnTo>
                  <a:lnTo>
                    <a:pt x="464" y="699"/>
                  </a:lnTo>
                  <a:lnTo>
                    <a:pt x="497" y="687"/>
                  </a:lnTo>
                  <a:lnTo>
                    <a:pt x="528" y="672"/>
                  </a:lnTo>
                  <a:lnTo>
                    <a:pt x="558" y="654"/>
                  </a:lnTo>
                  <a:lnTo>
                    <a:pt x="585" y="634"/>
                  </a:lnTo>
                  <a:lnTo>
                    <a:pt x="611" y="611"/>
                  </a:lnTo>
                  <a:lnTo>
                    <a:pt x="634" y="585"/>
                  </a:lnTo>
                  <a:lnTo>
                    <a:pt x="655" y="558"/>
                  </a:lnTo>
                  <a:lnTo>
                    <a:pt x="673" y="528"/>
                  </a:lnTo>
                  <a:lnTo>
                    <a:pt x="688" y="497"/>
                  </a:lnTo>
                  <a:lnTo>
                    <a:pt x="700" y="464"/>
                  </a:lnTo>
                  <a:lnTo>
                    <a:pt x="708" y="429"/>
                  </a:lnTo>
                  <a:lnTo>
                    <a:pt x="714" y="394"/>
                  </a:lnTo>
                  <a:lnTo>
                    <a:pt x="716" y="358"/>
                  </a:lnTo>
                  <a:lnTo>
                    <a:pt x="597" y="358"/>
                  </a:lnTo>
                  <a:lnTo>
                    <a:pt x="595" y="333"/>
                  </a:lnTo>
                  <a:lnTo>
                    <a:pt x="592" y="309"/>
                  </a:lnTo>
                  <a:lnTo>
                    <a:pt x="586" y="287"/>
                  </a:lnTo>
                  <a:lnTo>
                    <a:pt x="578" y="265"/>
                  </a:lnTo>
                  <a:lnTo>
                    <a:pt x="568" y="244"/>
                  </a:lnTo>
                  <a:lnTo>
                    <a:pt x="556" y="224"/>
                  </a:lnTo>
                  <a:lnTo>
                    <a:pt x="542" y="206"/>
                  </a:lnTo>
                  <a:lnTo>
                    <a:pt x="526" y="189"/>
                  </a:lnTo>
                  <a:lnTo>
                    <a:pt x="510" y="173"/>
                  </a:lnTo>
                  <a:lnTo>
                    <a:pt x="491" y="160"/>
                  </a:lnTo>
                  <a:lnTo>
                    <a:pt x="472" y="148"/>
                  </a:lnTo>
                  <a:lnTo>
                    <a:pt x="451" y="138"/>
                  </a:lnTo>
                  <a:lnTo>
                    <a:pt x="429" y="130"/>
                  </a:lnTo>
                  <a:lnTo>
                    <a:pt x="406" y="123"/>
                  </a:lnTo>
                  <a:lnTo>
                    <a:pt x="382" y="120"/>
                  </a:lnTo>
                  <a:lnTo>
                    <a:pt x="358" y="119"/>
                  </a:lnTo>
                  <a:lnTo>
                    <a:pt x="334" y="120"/>
                  </a:lnTo>
                  <a:lnTo>
                    <a:pt x="310" y="123"/>
                  </a:lnTo>
                  <a:lnTo>
                    <a:pt x="287" y="130"/>
                  </a:lnTo>
                  <a:lnTo>
                    <a:pt x="265" y="138"/>
                  </a:lnTo>
                  <a:lnTo>
                    <a:pt x="244" y="148"/>
                  </a:lnTo>
                  <a:lnTo>
                    <a:pt x="225" y="160"/>
                  </a:lnTo>
                  <a:lnTo>
                    <a:pt x="206" y="173"/>
                  </a:lnTo>
                  <a:lnTo>
                    <a:pt x="189" y="189"/>
                  </a:lnTo>
                  <a:lnTo>
                    <a:pt x="174" y="206"/>
                  </a:lnTo>
                  <a:lnTo>
                    <a:pt x="160" y="224"/>
                  </a:lnTo>
                  <a:lnTo>
                    <a:pt x="148" y="244"/>
                  </a:lnTo>
                  <a:lnTo>
                    <a:pt x="138" y="265"/>
                  </a:lnTo>
                  <a:lnTo>
                    <a:pt x="130" y="287"/>
                  </a:lnTo>
                  <a:lnTo>
                    <a:pt x="124" y="309"/>
                  </a:lnTo>
                  <a:lnTo>
                    <a:pt x="120" y="333"/>
                  </a:lnTo>
                  <a:lnTo>
                    <a:pt x="119" y="358"/>
                  </a:lnTo>
                  <a:lnTo>
                    <a:pt x="120" y="382"/>
                  </a:lnTo>
                  <a:lnTo>
                    <a:pt x="124" y="406"/>
                  </a:lnTo>
                  <a:lnTo>
                    <a:pt x="130" y="428"/>
                  </a:lnTo>
                  <a:lnTo>
                    <a:pt x="138" y="450"/>
                  </a:lnTo>
                  <a:lnTo>
                    <a:pt x="148" y="471"/>
                  </a:lnTo>
                  <a:lnTo>
                    <a:pt x="160" y="491"/>
                  </a:lnTo>
                  <a:lnTo>
                    <a:pt x="174" y="509"/>
                  </a:lnTo>
                  <a:lnTo>
                    <a:pt x="189" y="526"/>
                  </a:lnTo>
                  <a:lnTo>
                    <a:pt x="206" y="542"/>
                  </a:lnTo>
                  <a:lnTo>
                    <a:pt x="225" y="555"/>
                  </a:lnTo>
                  <a:lnTo>
                    <a:pt x="244" y="567"/>
                  </a:lnTo>
                  <a:lnTo>
                    <a:pt x="265" y="577"/>
                  </a:lnTo>
                  <a:lnTo>
                    <a:pt x="287" y="585"/>
                  </a:lnTo>
                  <a:lnTo>
                    <a:pt x="310" y="592"/>
                  </a:lnTo>
                  <a:lnTo>
                    <a:pt x="334" y="595"/>
                  </a:lnTo>
                  <a:lnTo>
                    <a:pt x="358" y="596"/>
                  </a:lnTo>
                  <a:lnTo>
                    <a:pt x="382" y="595"/>
                  </a:lnTo>
                  <a:lnTo>
                    <a:pt x="406" y="592"/>
                  </a:lnTo>
                  <a:lnTo>
                    <a:pt x="429" y="585"/>
                  </a:lnTo>
                  <a:lnTo>
                    <a:pt x="451" y="577"/>
                  </a:lnTo>
                  <a:lnTo>
                    <a:pt x="472" y="567"/>
                  </a:lnTo>
                  <a:lnTo>
                    <a:pt x="491" y="555"/>
                  </a:lnTo>
                  <a:lnTo>
                    <a:pt x="510" y="542"/>
                  </a:lnTo>
                  <a:lnTo>
                    <a:pt x="526" y="526"/>
                  </a:lnTo>
                  <a:lnTo>
                    <a:pt x="542" y="509"/>
                  </a:lnTo>
                  <a:lnTo>
                    <a:pt x="556" y="491"/>
                  </a:lnTo>
                  <a:lnTo>
                    <a:pt x="568" y="471"/>
                  </a:lnTo>
                  <a:lnTo>
                    <a:pt x="578" y="450"/>
                  </a:lnTo>
                  <a:lnTo>
                    <a:pt x="586" y="428"/>
                  </a:lnTo>
                  <a:lnTo>
                    <a:pt x="592" y="406"/>
                  </a:lnTo>
                  <a:lnTo>
                    <a:pt x="595" y="382"/>
                  </a:lnTo>
                  <a:lnTo>
                    <a:pt x="597" y="358"/>
                  </a:lnTo>
                  <a:lnTo>
                    <a:pt x="716" y="358"/>
                  </a:lnTo>
                </a:path>
              </a:pathLst>
            </a:custGeom>
            <a:solidFill>
              <a:srgbClr val="BCF7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Freeform 22"/>
            <p:cNvSpPr>
              <a:spLocks/>
            </p:cNvSpPr>
            <p:nvPr/>
          </p:nvSpPr>
          <p:spPr bwMode="auto">
            <a:xfrm>
              <a:off x="3326" y="2318"/>
              <a:ext cx="479" cy="478"/>
            </a:xfrm>
            <a:custGeom>
              <a:avLst/>
              <a:gdLst>
                <a:gd name="T0" fmla="*/ 473 w 479"/>
                <a:gd name="T1" fmla="*/ 190 h 478"/>
                <a:gd name="T2" fmla="*/ 449 w 479"/>
                <a:gd name="T3" fmla="*/ 125 h 478"/>
                <a:gd name="T4" fmla="*/ 407 w 479"/>
                <a:gd name="T5" fmla="*/ 70 h 478"/>
                <a:gd name="T6" fmla="*/ 353 w 479"/>
                <a:gd name="T7" fmla="*/ 29 h 478"/>
                <a:gd name="T8" fmla="*/ 287 w 479"/>
                <a:gd name="T9" fmla="*/ 4 h 478"/>
                <a:gd name="T10" fmla="*/ 215 w 479"/>
                <a:gd name="T11" fmla="*/ 1 h 478"/>
                <a:gd name="T12" fmla="*/ 146 w 479"/>
                <a:gd name="T13" fmla="*/ 19 h 478"/>
                <a:gd name="T14" fmla="*/ 87 w 479"/>
                <a:gd name="T15" fmla="*/ 54 h 478"/>
                <a:gd name="T16" fmla="*/ 41 w 479"/>
                <a:gd name="T17" fmla="*/ 105 h 478"/>
                <a:gd name="T18" fmla="*/ 11 w 479"/>
                <a:gd name="T19" fmla="*/ 168 h 478"/>
                <a:gd name="T20" fmla="*/ 0 w 479"/>
                <a:gd name="T21" fmla="*/ 239 h 478"/>
                <a:gd name="T22" fmla="*/ 11 w 479"/>
                <a:gd name="T23" fmla="*/ 309 h 478"/>
                <a:gd name="T24" fmla="*/ 41 w 479"/>
                <a:gd name="T25" fmla="*/ 372 h 478"/>
                <a:gd name="T26" fmla="*/ 87 w 479"/>
                <a:gd name="T27" fmla="*/ 423 h 478"/>
                <a:gd name="T28" fmla="*/ 146 w 479"/>
                <a:gd name="T29" fmla="*/ 458 h 478"/>
                <a:gd name="T30" fmla="*/ 215 w 479"/>
                <a:gd name="T31" fmla="*/ 476 h 478"/>
                <a:gd name="T32" fmla="*/ 287 w 479"/>
                <a:gd name="T33" fmla="*/ 473 h 478"/>
                <a:gd name="T34" fmla="*/ 353 w 479"/>
                <a:gd name="T35" fmla="*/ 448 h 478"/>
                <a:gd name="T36" fmla="*/ 407 w 479"/>
                <a:gd name="T37" fmla="*/ 407 h 478"/>
                <a:gd name="T38" fmla="*/ 449 w 479"/>
                <a:gd name="T39" fmla="*/ 352 h 478"/>
                <a:gd name="T40" fmla="*/ 473 w 479"/>
                <a:gd name="T41" fmla="*/ 287 h 478"/>
                <a:gd name="T42" fmla="*/ 358 w 479"/>
                <a:gd name="T43" fmla="*/ 239 h 478"/>
                <a:gd name="T44" fmla="*/ 353 w 479"/>
                <a:gd name="T45" fmla="*/ 203 h 478"/>
                <a:gd name="T46" fmla="*/ 338 w 479"/>
                <a:gd name="T47" fmla="*/ 172 h 478"/>
                <a:gd name="T48" fmla="*/ 315 w 479"/>
                <a:gd name="T49" fmla="*/ 146 h 478"/>
                <a:gd name="T50" fmla="*/ 285 w 479"/>
                <a:gd name="T51" fmla="*/ 129 h 478"/>
                <a:gd name="T52" fmla="*/ 251 w 479"/>
                <a:gd name="T53" fmla="*/ 120 h 478"/>
                <a:gd name="T54" fmla="*/ 215 w 479"/>
                <a:gd name="T55" fmla="*/ 122 h 478"/>
                <a:gd name="T56" fmla="*/ 182 w 479"/>
                <a:gd name="T57" fmla="*/ 134 h 478"/>
                <a:gd name="T58" fmla="*/ 155 w 479"/>
                <a:gd name="T59" fmla="*/ 155 h 478"/>
                <a:gd name="T60" fmla="*/ 134 w 479"/>
                <a:gd name="T61" fmla="*/ 182 h 478"/>
                <a:gd name="T62" fmla="*/ 122 w 479"/>
                <a:gd name="T63" fmla="*/ 214 h 478"/>
                <a:gd name="T64" fmla="*/ 121 w 479"/>
                <a:gd name="T65" fmla="*/ 251 h 478"/>
                <a:gd name="T66" fmla="*/ 129 w 479"/>
                <a:gd name="T67" fmla="*/ 285 h 478"/>
                <a:gd name="T68" fmla="*/ 147 w 479"/>
                <a:gd name="T69" fmla="*/ 314 h 478"/>
                <a:gd name="T70" fmla="*/ 172 w 479"/>
                <a:gd name="T71" fmla="*/ 337 h 478"/>
                <a:gd name="T72" fmla="*/ 204 w 479"/>
                <a:gd name="T73" fmla="*/ 352 h 478"/>
                <a:gd name="T74" fmla="*/ 239 w 479"/>
                <a:gd name="T75" fmla="*/ 358 h 478"/>
                <a:gd name="T76" fmla="*/ 274 w 479"/>
                <a:gd name="T77" fmla="*/ 352 h 478"/>
                <a:gd name="T78" fmla="*/ 306 w 479"/>
                <a:gd name="T79" fmla="*/ 337 h 478"/>
                <a:gd name="T80" fmla="*/ 331 w 479"/>
                <a:gd name="T81" fmla="*/ 314 h 478"/>
                <a:gd name="T82" fmla="*/ 349 w 479"/>
                <a:gd name="T83" fmla="*/ 285 h 478"/>
                <a:gd name="T84" fmla="*/ 357 w 479"/>
                <a:gd name="T85" fmla="*/ 251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9" h="478">
                  <a:moveTo>
                    <a:pt x="478" y="239"/>
                  </a:moveTo>
                  <a:lnTo>
                    <a:pt x="476" y="214"/>
                  </a:lnTo>
                  <a:lnTo>
                    <a:pt x="473" y="190"/>
                  </a:lnTo>
                  <a:lnTo>
                    <a:pt x="467" y="168"/>
                  </a:lnTo>
                  <a:lnTo>
                    <a:pt x="459" y="146"/>
                  </a:lnTo>
                  <a:lnTo>
                    <a:pt x="449" y="125"/>
                  </a:lnTo>
                  <a:lnTo>
                    <a:pt x="437" y="105"/>
                  </a:lnTo>
                  <a:lnTo>
                    <a:pt x="423" y="87"/>
                  </a:lnTo>
                  <a:lnTo>
                    <a:pt x="407" y="70"/>
                  </a:lnTo>
                  <a:lnTo>
                    <a:pt x="391" y="54"/>
                  </a:lnTo>
                  <a:lnTo>
                    <a:pt x="372" y="41"/>
                  </a:lnTo>
                  <a:lnTo>
                    <a:pt x="353" y="29"/>
                  </a:lnTo>
                  <a:lnTo>
                    <a:pt x="332" y="19"/>
                  </a:lnTo>
                  <a:lnTo>
                    <a:pt x="310" y="11"/>
                  </a:lnTo>
                  <a:lnTo>
                    <a:pt x="287" y="4"/>
                  </a:lnTo>
                  <a:lnTo>
                    <a:pt x="263" y="1"/>
                  </a:lnTo>
                  <a:lnTo>
                    <a:pt x="239" y="0"/>
                  </a:lnTo>
                  <a:lnTo>
                    <a:pt x="215" y="1"/>
                  </a:lnTo>
                  <a:lnTo>
                    <a:pt x="191" y="4"/>
                  </a:lnTo>
                  <a:lnTo>
                    <a:pt x="168" y="11"/>
                  </a:lnTo>
                  <a:lnTo>
                    <a:pt x="146" y="19"/>
                  </a:lnTo>
                  <a:lnTo>
                    <a:pt x="125" y="29"/>
                  </a:lnTo>
                  <a:lnTo>
                    <a:pt x="106" y="41"/>
                  </a:lnTo>
                  <a:lnTo>
                    <a:pt x="87" y="54"/>
                  </a:lnTo>
                  <a:lnTo>
                    <a:pt x="70" y="70"/>
                  </a:lnTo>
                  <a:lnTo>
                    <a:pt x="55" y="87"/>
                  </a:lnTo>
                  <a:lnTo>
                    <a:pt x="41" y="105"/>
                  </a:lnTo>
                  <a:lnTo>
                    <a:pt x="29" y="125"/>
                  </a:lnTo>
                  <a:lnTo>
                    <a:pt x="19" y="146"/>
                  </a:lnTo>
                  <a:lnTo>
                    <a:pt x="11" y="168"/>
                  </a:lnTo>
                  <a:lnTo>
                    <a:pt x="5" y="190"/>
                  </a:lnTo>
                  <a:lnTo>
                    <a:pt x="1" y="214"/>
                  </a:lnTo>
                  <a:lnTo>
                    <a:pt x="0" y="239"/>
                  </a:lnTo>
                  <a:lnTo>
                    <a:pt x="1" y="263"/>
                  </a:lnTo>
                  <a:lnTo>
                    <a:pt x="5" y="287"/>
                  </a:lnTo>
                  <a:lnTo>
                    <a:pt x="11" y="309"/>
                  </a:lnTo>
                  <a:lnTo>
                    <a:pt x="19" y="331"/>
                  </a:lnTo>
                  <a:lnTo>
                    <a:pt x="29" y="352"/>
                  </a:lnTo>
                  <a:lnTo>
                    <a:pt x="41" y="372"/>
                  </a:lnTo>
                  <a:lnTo>
                    <a:pt x="55" y="390"/>
                  </a:lnTo>
                  <a:lnTo>
                    <a:pt x="70" y="407"/>
                  </a:lnTo>
                  <a:lnTo>
                    <a:pt x="87" y="423"/>
                  </a:lnTo>
                  <a:lnTo>
                    <a:pt x="106" y="436"/>
                  </a:lnTo>
                  <a:lnTo>
                    <a:pt x="125" y="448"/>
                  </a:lnTo>
                  <a:lnTo>
                    <a:pt x="146" y="458"/>
                  </a:lnTo>
                  <a:lnTo>
                    <a:pt x="168" y="466"/>
                  </a:lnTo>
                  <a:lnTo>
                    <a:pt x="191" y="473"/>
                  </a:lnTo>
                  <a:lnTo>
                    <a:pt x="215" y="476"/>
                  </a:lnTo>
                  <a:lnTo>
                    <a:pt x="239" y="477"/>
                  </a:lnTo>
                  <a:lnTo>
                    <a:pt x="263" y="476"/>
                  </a:lnTo>
                  <a:lnTo>
                    <a:pt x="287" y="473"/>
                  </a:lnTo>
                  <a:lnTo>
                    <a:pt x="310" y="466"/>
                  </a:lnTo>
                  <a:lnTo>
                    <a:pt x="332" y="458"/>
                  </a:lnTo>
                  <a:lnTo>
                    <a:pt x="353" y="448"/>
                  </a:lnTo>
                  <a:lnTo>
                    <a:pt x="372" y="436"/>
                  </a:lnTo>
                  <a:lnTo>
                    <a:pt x="391" y="423"/>
                  </a:lnTo>
                  <a:lnTo>
                    <a:pt x="407" y="407"/>
                  </a:lnTo>
                  <a:lnTo>
                    <a:pt x="423" y="390"/>
                  </a:lnTo>
                  <a:lnTo>
                    <a:pt x="437" y="372"/>
                  </a:lnTo>
                  <a:lnTo>
                    <a:pt x="449" y="352"/>
                  </a:lnTo>
                  <a:lnTo>
                    <a:pt x="459" y="331"/>
                  </a:lnTo>
                  <a:lnTo>
                    <a:pt x="467" y="309"/>
                  </a:lnTo>
                  <a:lnTo>
                    <a:pt x="473" y="287"/>
                  </a:lnTo>
                  <a:lnTo>
                    <a:pt x="476" y="263"/>
                  </a:lnTo>
                  <a:lnTo>
                    <a:pt x="478" y="239"/>
                  </a:lnTo>
                  <a:lnTo>
                    <a:pt x="358" y="239"/>
                  </a:lnTo>
                  <a:lnTo>
                    <a:pt x="357" y="226"/>
                  </a:lnTo>
                  <a:lnTo>
                    <a:pt x="356" y="214"/>
                  </a:lnTo>
                  <a:lnTo>
                    <a:pt x="353" y="203"/>
                  </a:lnTo>
                  <a:lnTo>
                    <a:pt x="349" y="193"/>
                  </a:lnTo>
                  <a:lnTo>
                    <a:pt x="344" y="182"/>
                  </a:lnTo>
                  <a:lnTo>
                    <a:pt x="338" y="172"/>
                  </a:lnTo>
                  <a:lnTo>
                    <a:pt x="331" y="163"/>
                  </a:lnTo>
                  <a:lnTo>
                    <a:pt x="323" y="155"/>
                  </a:lnTo>
                  <a:lnTo>
                    <a:pt x="315" y="146"/>
                  </a:lnTo>
                  <a:lnTo>
                    <a:pt x="306" y="140"/>
                  </a:lnTo>
                  <a:lnTo>
                    <a:pt x="296" y="134"/>
                  </a:lnTo>
                  <a:lnTo>
                    <a:pt x="285" y="129"/>
                  </a:lnTo>
                  <a:lnTo>
                    <a:pt x="274" y="125"/>
                  </a:lnTo>
                  <a:lnTo>
                    <a:pt x="263" y="122"/>
                  </a:lnTo>
                  <a:lnTo>
                    <a:pt x="251" y="120"/>
                  </a:lnTo>
                  <a:lnTo>
                    <a:pt x="239" y="119"/>
                  </a:lnTo>
                  <a:lnTo>
                    <a:pt x="227" y="120"/>
                  </a:lnTo>
                  <a:lnTo>
                    <a:pt x="215" y="122"/>
                  </a:lnTo>
                  <a:lnTo>
                    <a:pt x="204" y="125"/>
                  </a:lnTo>
                  <a:lnTo>
                    <a:pt x="193" y="129"/>
                  </a:lnTo>
                  <a:lnTo>
                    <a:pt x="182" y="134"/>
                  </a:lnTo>
                  <a:lnTo>
                    <a:pt x="172" y="140"/>
                  </a:lnTo>
                  <a:lnTo>
                    <a:pt x="163" y="146"/>
                  </a:lnTo>
                  <a:lnTo>
                    <a:pt x="155" y="155"/>
                  </a:lnTo>
                  <a:lnTo>
                    <a:pt x="147" y="163"/>
                  </a:lnTo>
                  <a:lnTo>
                    <a:pt x="140" y="172"/>
                  </a:lnTo>
                  <a:lnTo>
                    <a:pt x="134" y="182"/>
                  </a:lnTo>
                  <a:lnTo>
                    <a:pt x="129" y="193"/>
                  </a:lnTo>
                  <a:lnTo>
                    <a:pt x="125" y="203"/>
                  </a:lnTo>
                  <a:lnTo>
                    <a:pt x="122" y="214"/>
                  </a:lnTo>
                  <a:lnTo>
                    <a:pt x="121" y="226"/>
                  </a:lnTo>
                  <a:lnTo>
                    <a:pt x="120" y="239"/>
                  </a:lnTo>
                  <a:lnTo>
                    <a:pt x="121" y="251"/>
                  </a:lnTo>
                  <a:lnTo>
                    <a:pt x="122" y="263"/>
                  </a:lnTo>
                  <a:lnTo>
                    <a:pt x="125" y="274"/>
                  </a:lnTo>
                  <a:lnTo>
                    <a:pt x="129" y="285"/>
                  </a:lnTo>
                  <a:lnTo>
                    <a:pt x="134" y="295"/>
                  </a:lnTo>
                  <a:lnTo>
                    <a:pt x="140" y="305"/>
                  </a:lnTo>
                  <a:lnTo>
                    <a:pt x="147" y="314"/>
                  </a:lnTo>
                  <a:lnTo>
                    <a:pt x="155" y="322"/>
                  </a:lnTo>
                  <a:lnTo>
                    <a:pt x="163" y="331"/>
                  </a:lnTo>
                  <a:lnTo>
                    <a:pt x="172" y="337"/>
                  </a:lnTo>
                  <a:lnTo>
                    <a:pt x="182" y="343"/>
                  </a:lnTo>
                  <a:lnTo>
                    <a:pt x="193" y="348"/>
                  </a:lnTo>
                  <a:lnTo>
                    <a:pt x="204" y="352"/>
                  </a:lnTo>
                  <a:lnTo>
                    <a:pt x="215" y="355"/>
                  </a:lnTo>
                  <a:lnTo>
                    <a:pt x="227" y="357"/>
                  </a:lnTo>
                  <a:lnTo>
                    <a:pt x="239" y="358"/>
                  </a:lnTo>
                  <a:lnTo>
                    <a:pt x="251" y="357"/>
                  </a:lnTo>
                  <a:lnTo>
                    <a:pt x="263" y="355"/>
                  </a:lnTo>
                  <a:lnTo>
                    <a:pt x="274" y="352"/>
                  </a:lnTo>
                  <a:lnTo>
                    <a:pt x="285" y="348"/>
                  </a:lnTo>
                  <a:lnTo>
                    <a:pt x="296" y="343"/>
                  </a:lnTo>
                  <a:lnTo>
                    <a:pt x="306" y="337"/>
                  </a:lnTo>
                  <a:lnTo>
                    <a:pt x="315" y="331"/>
                  </a:lnTo>
                  <a:lnTo>
                    <a:pt x="323" y="322"/>
                  </a:lnTo>
                  <a:lnTo>
                    <a:pt x="331" y="314"/>
                  </a:lnTo>
                  <a:lnTo>
                    <a:pt x="338" y="305"/>
                  </a:lnTo>
                  <a:lnTo>
                    <a:pt x="344" y="295"/>
                  </a:lnTo>
                  <a:lnTo>
                    <a:pt x="349" y="285"/>
                  </a:lnTo>
                  <a:lnTo>
                    <a:pt x="353" y="274"/>
                  </a:lnTo>
                  <a:lnTo>
                    <a:pt x="356" y="263"/>
                  </a:lnTo>
                  <a:lnTo>
                    <a:pt x="357" y="251"/>
                  </a:lnTo>
                  <a:lnTo>
                    <a:pt x="358" y="239"/>
                  </a:lnTo>
                  <a:lnTo>
                    <a:pt x="478" y="239"/>
                  </a:lnTo>
                </a:path>
              </a:pathLst>
            </a:custGeom>
            <a:solidFill>
              <a:srgbClr val="C4FBC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5" name="Freeform 23"/>
            <p:cNvSpPr>
              <a:spLocks/>
            </p:cNvSpPr>
            <p:nvPr/>
          </p:nvSpPr>
          <p:spPr bwMode="auto">
            <a:xfrm>
              <a:off x="3446" y="2437"/>
              <a:ext cx="239" cy="240"/>
            </a:xfrm>
            <a:custGeom>
              <a:avLst/>
              <a:gdLst>
                <a:gd name="T0" fmla="*/ 237 w 239"/>
                <a:gd name="T1" fmla="*/ 107 h 240"/>
                <a:gd name="T2" fmla="*/ 233 w 239"/>
                <a:gd name="T3" fmla="*/ 84 h 240"/>
                <a:gd name="T4" fmla="*/ 224 w 239"/>
                <a:gd name="T5" fmla="*/ 63 h 240"/>
                <a:gd name="T6" fmla="*/ 211 w 239"/>
                <a:gd name="T7" fmla="*/ 44 h 240"/>
                <a:gd name="T8" fmla="*/ 195 w 239"/>
                <a:gd name="T9" fmla="*/ 27 h 240"/>
                <a:gd name="T10" fmla="*/ 176 w 239"/>
                <a:gd name="T11" fmla="*/ 15 h 240"/>
                <a:gd name="T12" fmla="*/ 154 w 239"/>
                <a:gd name="T13" fmla="*/ 6 h 240"/>
                <a:gd name="T14" fmla="*/ 131 w 239"/>
                <a:gd name="T15" fmla="*/ 1 h 240"/>
                <a:gd name="T16" fmla="*/ 107 w 239"/>
                <a:gd name="T17" fmla="*/ 1 h 240"/>
                <a:gd name="T18" fmla="*/ 84 w 239"/>
                <a:gd name="T19" fmla="*/ 6 h 240"/>
                <a:gd name="T20" fmla="*/ 62 w 239"/>
                <a:gd name="T21" fmla="*/ 15 h 240"/>
                <a:gd name="T22" fmla="*/ 43 w 239"/>
                <a:gd name="T23" fmla="*/ 27 h 240"/>
                <a:gd name="T24" fmla="*/ 27 w 239"/>
                <a:gd name="T25" fmla="*/ 44 h 240"/>
                <a:gd name="T26" fmla="*/ 14 w 239"/>
                <a:gd name="T27" fmla="*/ 63 h 240"/>
                <a:gd name="T28" fmla="*/ 5 w 239"/>
                <a:gd name="T29" fmla="*/ 84 h 240"/>
                <a:gd name="T30" fmla="*/ 1 w 239"/>
                <a:gd name="T31" fmla="*/ 107 h 240"/>
                <a:gd name="T32" fmla="*/ 1 w 239"/>
                <a:gd name="T33" fmla="*/ 132 h 240"/>
                <a:gd name="T34" fmla="*/ 5 w 239"/>
                <a:gd name="T35" fmla="*/ 155 h 240"/>
                <a:gd name="T36" fmla="*/ 14 w 239"/>
                <a:gd name="T37" fmla="*/ 176 h 240"/>
                <a:gd name="T38" fmla="*/ 27 w 239"/>
                <a:gd name="T39" fmla="*/ 195 h 240"/>
                <a:gd name="T40" fmla="*/ 43 w 239"/>
                <a:gd name="T41" fmla="*/ 212 h 240"/>
                <a:gd name="T42" fmla="*/ 62 w 239"/>
                <a:gd name="T43" fmla="*/ 224 h 240"/>
                <a:gd name="T44" fmla="*/ 84 w 239"/>
                <a:gd name="T45" fmla="*/ 233 h 240"/>
                <a:gd name="T46" fmla="*/ 107 w 239"/>
                <a:gd name="T47" fmla="*/ 238 h 240"/>
                <a:gd name="T48" fmla="*/ 131 w 239"/>
                <a:gd name="T49" fmla="*/ 238 h 240"/>
                <a:gd name="T50" fmla="*/ 154 w 239"/>
                <a:gd name="T51" fmla="*/ 233 h 240"/>
                <a:gd name="T52" fmla="*/ 176 w 239"/>
                <a:gd name="T53" fmla="*/ 224 h 240"/>
                <a:gd name="T54" fmla="*/ 195 w 239"/>
                <a:gd name="T55" fmla="*/ 212 h 240"/>
                <a:gd name="T56" fmla="*/ 211 w 239"/>
                <a:gd name="T57" fmla="*/ 195 h 240"/>
                <a:gd name="T58" fmla="*/ 224 w 239"/>
                <a:gd name="T59" fmla="*/ 176 h 240"/>
                <a:gd name="T60" fmla="*/ 233 w 239"/>
                <a:gd name="T61" fmla="*/ 155 h 240"/>
                <a:gd name="T62" fmla="*/ 237 w 239"/>
                <a:gd name="T63" fmla="*/ 132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 h="240">
                  <a:moveTo>
                    <a:pt x="238" y="120"/>
                  </a:moveTo>
                  <a:lnTo>
                    <a:pt x="237" y="107"/>
                  </a:lnTo>
                  <a:lnTo>
                    <a:pt x="236" y="95"/>
                  </a:lnTo>
                  <a:lnTo>
                    <a:pt x="233" y="84"/>
                  </a:lnTo>
                  <a:lnTo>
                    <a:pt x="229" y="74"/>
                  </a:lnTo>
                  <a:lnTo>
                    <a:pt x="224" y="63"/>
                  </a:lnTo>
                  <a:lnTo>
                    <a:pt x="218" y="53"/>
                  </a:lnTo>
                  <a:lnTo>
                    <a:pt x="211" y="44"/>
                  </a:lnTo>
                  <a:lnTo>
                    <a:pt x="203" y="36"/>
                  </a:lnTo>
                  <a:lnTo>
                    <a:pt x="195" y="27"/>
                  </a:lnTo>
                  <a:lnTo>
                    <a:pt x="186" y="21"/>
                  </a:lnTo>
                  <a:lnTo>
                    <a:pt x="176" y="15"/>
                  </a:lnTo>
                  <a:lnTo>
                    <a:pt x="165" y="10"/>
                  </a:lnTo>
                  <a:lnTo>
                    <a:pt x="154" y="6"/>
                  </a:lnTo>
                  <a:lnTo>
                    <a:pt x="143" y="3"/>
                  </a:lnTo>
                  <a:lnTo>
                    <a:pt x="131" y="1"/>
                  </a:lnTo>
                  <a:lnTo>
                    <a:pt x="119" y="0"/>
                  </a:lnTo>
                  <a:lnTo>
                    <a:pt x="107" y="1"/>
                  </a:lnTo>
                  <a:lnTo>
                    <a:pt x="95" y="3"/>
                  </a:lnTo>
                  <a:lnTo>
                    <a:pt x="84" y="6"/>
                  </a:lnTo>
                  <a:lnTo>
                    <a:pt x="73" y="10"/>
                  </a:lnTo>
                  <a:lnTo>
                    <a:pt x="62" y="15"/>
                  </a:lnTo>
                  <a:lnTo>
                    <a:pt x="52" y="21"/>
                  </a:lnTo>
                  <a:lnTo>
                    <a:pt x="43" y="27"/>
                  </a:lnTo>
                  <a:lnTo>
                    <a:pt x="35" y="36"/>
                  </a:lnTo>
                  <a:lnTo>
                    <a:pt x="27" y="44"/>
                  </a:lnTo>
                  <a:lnTo>
                    <a:pt x="20" y="53"/>
                  </a:lnTo>
                  <a:lnTo>
                    <a:pt x="14" y="63"/>
                  </a:lnTo>
                  <a:lnTo>
                    <a:pt x="9" y="74"/>
                  </a:lnTo>
                  <a:lnTo>
                    <a:pt x="5" y="84"/>
                  </a:lnTo>
                  <a:lnTo>
                    <a:pt x="2" y="95"/>
                  </a:lnTo>
                  <a:lnTo>
                    <a:pt x="1" y="107"/>
                  </a:lnTo>
                  <a:lnTo>
                    <a:pt x="0" y="120"/>
                  </a:lnTo>
                  <a:lnTo>
                    <a:pt x="1" y="132"/>
                  </a:lnTo>
                  <a:lnTo>
                    <a:pt x="2" y="144"/>
                  </a:lnTo>
                  <a:lnTo>
                    <a:pt x="5" y="155"/>
                  </a:lnTo>
                  <a:lnTo>
                    <a:pt x="9" y="166"/>
                  </a:lnTo>
                  <a:lnTo>
                    <a:pt x="14" y="176"/>
                  </a:lnTo>
                  <a:lnTo>
                    <a:pt x="20" y="186"/>
                  </a:lnTo>
                  <a:lnTo>
                    <a:pt x="27" y="195"/>
                  </a:lnTo>
                  <a:lnTo>
                    <a:pt x="35" y="203"/>
                  </a:lnTo>
                  <a:lnTo>
                    <a:pt x="43" y="212"/>
                  </a:lnTo>
                  <a:lnTo>
                    <a:pt x="52" y="218"/>
                  </a:lnTo>
                  <a:lnTo>
                    <a:pt x="62" y="224"/>
                  </a:lnTo>
                  <a:lnTo>
                    <a:pt x="73" y="229"/>
                  </a:lnTo>
                  <a:lnTo>
                    <a:pt x="84" y="233"/>
                  </a:lnTo>
                  <a:lnTo>
                    <a:pt x="95" y="236"/>
                  </a:lnTo>
                  <a:lnTo>
                    <a:pt x="107" y="238"/>
                  </a:lnTo>
                  <a:lnTo>
                    <a:pt x="119" y="239"/>
                  </a:lnTo>
                  <a:lnTo>
                    <a:pt x="131" y="238"/>
                  </a:lnTo>
                  <a:lnTo>
                    <a:pt x="143" y="236"/>
                  </a:lnTo>
                  <a:lnTo>
                    <a:pt x="154" y="233"/>
                  </a:lnTo>
                  <a:lnTo>
                    <a:pt x="165" y="229"/>
                  </a:lnTo>
                  <a:lnTo>
                    <a:pt x="176" y="224"/>
                  </a:lnTo>
                  <a:lnTo>
                    <a:pt x="186" y="218"/>
                  </a:lnTo>
                  <a:lnTo>
                    <a:pt x="195" y="212"/>
                  </a:lnTo>
                  <a:lnTo>
                    <a:pt x="203" y="203"/>
                  </a:lnTo>
                  <a:lnTo>
                    <a:pt x="211" y="195"/>
                  </a:lnTo>
                  <a:lnTo>
                    <a:pt x="218" y="186"/>
                  </a:lnTo>
                  <a:lnTo>
                    <a:pt x="224" y="176"/>
                  </a:lnTo>
                  <a:lnTo>
                    <a:pt x="229" y="166"/>
                  </a:lnTo>
                  <a:lnTo>
                    <a:pt x="233" y="155"/>
                  </a:lnTo>
                  <a:lnTo>
                    <a:pt x="236" y="144"/>
                  </a:lnTo>
                  <a:lnTo>
                    <a:pt x="237" y="132"/>
                  </a:lnTo>
                  <a:lnTo>
                    <a:pt x="238" y="120"/>
                  </a:lnTo>
                </a:path>
              </a:pathLst>
            </a:custGeom>
            <a:solidFill>
              <a:srgbClr val="CCFF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Freeform 24"/>
            <p:cNvSpPr>
              <a:spLocks/>
            </p:cNvSpPr>
            <p:nvPr/>
          </p:nvSpPr>
          <p:spPr bwMode="auto">
            <a:xfrm>
              <a:off x="3985" y="2106"/>
              <a:ext cx="191" cy="190"/>
            </a:xfrm>
            <a:custGeom>
              <a:avLst/>
              <a:gdLst>
                <a:gd name="T0" fmla="*/ 184 w 191"/>
                <a:gd name="T1" fmla="*/ 184 h 190"/>
                <a:gd name="T2" fmla="*/ 190 w 191"/>
                <a:gd name="T3" fmla="*/ 178 h 190"/>
                <a:gd name="T4" fmla="*/ 12 w 191"/>
                <a:gd name="T5" fmla="*/ 0 h 190"/>
                <a:gd name="T6" fmla="*/ 0 w 191"/>
                <a:gd name="T7" fmla="*/ 12 h 190"/>
                <a:gd name="T8" fmla="*/ 178 w 191"/>
                <a:gd name="T9" fmla="*/ 189 h 190"/>
                <a:gd name="T10" fmla="*/ 184 w 191"/>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184"/>
                  </a:moveTo>
                  <a:lnTo>
                    <a:pt x="190" y="178"/>
                  </a:lnTo>
                  <a:lnTo>
                    <a:pt x="12" y="0"/>
                  </a:lnTo>
                  <a:lnTo>
                    <a:pt x="0" y="12"/>
                  </a:lnTo>
                  <a:lnTo>
                    <a:pt x="178" y="189"/>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Freeform 25"/>
            <p:cNvSpPr>
              <a:spLocks/>
            </p:cNvSpPr>
            <p:nvPr/>
          </p:nvSpPr>
          <p:spPr bwMode="auto">
            <a:xfrm>
              <a:off x="4163" y="2106"/>
              <a:ext cx="190" cy="190"/>
            </a:xfrm>
            <a:custGeom>
              <a:avLst/>
              <a:gdLst>
                <a:gd name="T0" fmla="*/ 183 w 190"/>
                <a:gd name="T1" fmla="*/ 6 h 190"/>
                <a:gd name="T2" fmla="*/ 177 w 190"/>
                <a:gd name="T3" fmla="*/ 0 h 190"/>
                <a:gd name="T4" fmla="*/ 0 w 190"/>
                <a:gd name="T5" fmla="*/ 178 h 190"/>
                <a:gd name="T6" fmla="*/ 12 w 190"/>
                <a:gd name="T7" fmla="*/ 189 h 190"/>
                <a:gd name="T8" fmla="*/ 189 w 190"/>
                <a:gd name="T9" fmla="*/ 12 h 190"/>
                <a:gd name="T10" fmla="*/ 183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6"/>
                  </a:moveTo>
                  <a:lnTo>
                    <a:pt x="177" y="0"/>
                  </a:lnTo>
                  <a:lnTo>
                    <a:pt x="0" y="178"/>
                  </a:lnTo>
                  <a:lnTo>
                    <a:pt x="12" y="189"/>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Freeform 26"/>
            <p:cNvSpPr>
              <a:spLocks/>
            </p:cNvSpPr>
            <p:nvPr/>
          </p:nvSpPr>
          <p:spPr bwMode="auto">
            <a:xfrm>
              <a:off x="3985" y="2106"/>
              <a:ext cx="191" cy="190"/>
            </a:xfrm>
            <a:custGeom>
              <a:avLst/>
              <a:gdLst>
                <a:gd name="T0" fmla="*/ 184 w 191"/>
                <a:gd name="T1" fmla="*/ 184 h 190"/>
                <a:gd name="T2" fmla="*/ 190 w 191"/>
                <a:gd name="T3" fmla="*/ 178 h 190"/>
                <a:gd name="T4" fmla="*/ 12 w 191"/>
                <a:gd name="T5" fmla="*/ 0 h 190"/>
                <a:gd name="T6" fmla="*/ 0 w 191"/>
                <a:gd name="T7" fmla="*/ 12 h 190"/>
                <a:gd name="T8" fmla="*/ 178 w 191"/>
                <a:gd name="T9" fmla="*/ 189 h 190"/>
                <a:gd name="T10" fmla="*/ 184 w 191"/>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184"/>
                  </a:moveTo>
                  <a:lnTo>
                    <a:pt x="190" y="178"/>
                  </a:lnTo>
                  <a:lnTo>
                    <a:pt x="12" y="0"/>
                  </a:lnTo>
                  <a:lnTo>
                    <a:pt x="0" y="12"/>
                  </a:lnTo>
                  <a:lnTo>
                    <a:pt x="178" y="189"/>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Freeform 27"/>
            <p:cNvSpPr>
              <a:spLocks/>
            </p:cNvSpPr>
            <p:nvPr/>
          </p:nvSpPr>
          <p:spPr bwMode="auto">
            <a:xfrm>
              <a:off x="4163" y="2106"/>
              <a:ext cx="190" cy="190"/>
            </a:xfrm>
            <a:custGeom>
              <a:avLst/>
              <a:gdLst>
                <a:gd name="T0" fmla="*/ 183 w 190"/>
                <a:gd name="T1" fmla="*/ 6 h 190"/>
                <a:gd name="T2" fmla="*/ 177 w 190"/>
                <a:gd name="T3" fmla="*/ 0 h 190"/>
                <a:gd name="T4" fmla="*/ 0 w 190"/>
                <a:gd name="T5" fmla="*/ 178 h 190"/>
                <a:gd name="T6" fmla="*/ 12 w 190"/>
                <a:gd name="T7" fmla="*/ 189 h 190"/>
                <a:gd name="T8" fmla="*/ 189 w 190"/>
                <a:gd name="T9" fmla="*/ 12 h 190"/>
                <a:gd name="T10" fmla="*/ 183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6"/>
                  </a:moveTo>
                  <a:lnTo>
                    <a:pt x="177" y="0"/>
                  </a:lnTo>
                  <a:lnTo>
                    <a:pt x="0" y="178"/>
                  </a:lnTo>
                  <a:lnTo>
                    <a:pt x="12" y="189"/>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0" name="Freeform 28"/>
            <p:cNvSpPr>
              <a:spLocks/>
            </p:cNvSpPr>
            <p:nvPr/>
          </p:nvSpPr>
          <p:spPr bwMode="auto">
            <a:xfrm>
              <a:off x="4340" y="2114"/>
              <a:ext cx="190" cy="189"/>
            </a:xfrm>
            <a:custGeom>
              <a:avLst/>
              <a:gdLst>
                <a:gd name="T0" fmla="*/ 183 w 190"/>
                <a:gd name="T1" fmla="*/ 183 h 189"/>
                <a:gd name="T2" fmla="*/ 189 w 190"/>
                <a:gd name="T3" fmla="*/ 177 h 189"/>
                <a:gd name="T4" fmla="*/ 11 w 190"/>
                <a:gd name="T5" fmla="*/ 0 h 189"/>
                <a:gd name="T6" fmla="*/ 0 w 190"/>
                <a:gd name="T7" fmla="*/ 11 h 189"/>
                <a:gd name="T8" fmla="*/ 177 w 190"/>
                <a:gd name="T9" fmla="*/ 188 h 189"/>
                <a:gd name="T10" fmla="*/ 183 w 190"/>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183" y="183"/>
                  </a:moveTo>
                  <a:lnTo>
                    <a:pt x="189" y="177"/>
                  </a:lnTo>
                  <a:lnTo>
                    <a:pt x="11" y="0"/>
                  </a:lnTo>
                  <a:lnTo>
                    <a:pt x="0" y="11"/>
                  </a:lnTo>
                  <a:lnTo>
                    <a:pt x="177" y="188"/>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1" name="Freeform 29"/>
            <p:cNvSpPr>
              <a:spLocks/>
            </p:cNvSpPr>
            <p:nvPr/>
          </p:nvSpPr>
          <p:spPr bwMode="auto">
            <a:xfrm>
              <a:off x="4517" y="2113"/>
              <a:ext cx="191" cy="190"/>
            </a:xfrm>
            <a:custGeom>
              <a:avLst/>
              <a:gdLst>
                <a:gd name="T0" fmla="*/ 184 w 191"/>
                <a:gd name="T1" fmla="*/ 6 h 190"/>
                <a:gd name="T2" fmla="*/ 178 w 191"/>
                <a:gd name="T3" fmla="*/ 0 h 190"/>
                <a:gd name="T4" fmla="*/ 0 w 191"/>
                <a:gd name="T5" fmla="*/ 178 h 190"/>
                <a:gd name="T6" fmla="*/ 12 w 191"/>
                <a:gd name="T7" fmla="*/ 189 h 190"/>
                <a:gd name="T8" fmla="*/ 190 w 191"/>
                <a:gd name="T9" fmla="*/ 12 h 190"/>
                <a:gd name="T10" fmla="*/ 184 w 191"/>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6"/>
                  </a:moveTo>
                  <a:lnTo>
                    <a:pt x="178" y="0"/>
                  </a:lnTo>
                  <a:lnTo>
                    <a:pt x="0" y="178"/>
                  </a:lnTo>
                  <a:lnTo>
                    <a:pt x="12" y="189"/>
                  </a:lnTo>
                  <a:lnTo>
                    <a:pt x="190" y="12"/>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Freeform 30"/>
            <p:cNvSpPr>
              <a:spLocks/>
            </p:cNvSpPr>
            <p:nvPr/>
          </p:nvSpPr>
          <p:spPr bwMode="auto">
            <a:xfrm>
              <a:off x="3283" y="2092"/>
              <a:ext cx="190" cy="191"/>
            </a:xfrm>
            <a:custGeom>
              <a:avLst/>
              <a:gdLst>
                <a:gd name="T0" fmla="*/ 184 w 190"/>
                <a:gd name="T1" fmla="*/ 184 h 191"/>
                <a:gd name="T2" fmla="*/ 189 w 190"/>
                <a:gd name="T3" fmla="*/ 178 h 191"/>
                <a:gd name="T4" fmla="*/ 12 w 190"/>
                <a:gd name="T5" fmla="*/ 0 h 191"/>
                <a:gd name="T6" fmla="*/ 0 w 190"/>
                <a:gd name="T7" fmla="*/ 12 h 191"/>
                <a:gd name="T8" fmla="*/ 178 w 190"/>
                <a:gd name="T9" fmla="*/ 190 h 191"/>
                <a:gd name="T10" fmla="*/ 184 w 190"/>
                <a:gd name="T11" fmla="*/ 184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4" y="184"/>
                  </a:moveTo>
                  <a:lnTo>
                    <a:pt x="189" y="178"/>
                  </a:lnTo>
                  <a:lnTo>
                    <a:pt x="12" y="0"/>
                  </a:lnTo>
                  <a:lnTo>
                    <a:pt x="0" y="12"/>
                  </a:lnTo>
                  <a:lnTo>
                    <a:pt x="178" y="190"/>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3" name="Freeform 31"/>
            <p:cNvSpPr>
              <a:spLocks/>
            </p:cNvSpPr>
            <p:nvPr/>
          </p:nvSpPr>
          <p:spPr bwMode="auto">
            <a:xfrm>
              <a:off x="3461" y="2092"/>
              <a:ext cx="190" cy="191"/>
            </a:xfrm>
            <a:custGeom>
              <a:avLst/>
              <a:gdLst>
                <a:gd name="T0" fmla="*/ 183 w 190"/>
                <a:gd name="T1" fmla="*/ 6 h 191"/>
                <a:gd name="T2" fmla="*/ 177 w 190"/>
                <a:gd name="T3" fmla="*/ 0 h 191"/>
                <a:gd name="T4" fmla="*/ 0 w 190"/>
                <a:gd name="T5" fmla="*/ 178 h 191"/>
                <a:gd name="T6" fmla="*/ 11 w 190"/>
                <a:gd name="T7" fmla="*/ 190 h 191"/>
                <a:gd name="T8" fmla="*/ 189 w 190"/>
                <a:gd name="T9" fmla="*/ 12 h 191"/>
                <a:gd name="T10" fmla="*/ 183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3" y="6"/>
                  </a:moveTo>
                  <a:lnTo>
                    <a:pt x="177" y="0"/>
                  </a:lnTo>
                  <a:lnTo>
                    <a:pt x="0" y="178"/>
                  </a:lnTo>
                  <a:lnTo>
                    <a:pt x="11" y="190"/>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4" name="Freeform 32"/>
            <p:cNvSpPr>
              <a:spLocks/>
            </p:cNvSpPr>
            <p:nvPr/>
          </p:nvSpPr>
          <p:spPr bwMode="auto">
            <a:xfrm>
              <a:off x="3283" y="2092"/>
              <a:ext cx="190" cy="191"/>
            </a:xfrm>
            <a:custGeom>
              <a:avLst/>
              <a:gdLst>
                <a:gd name="T0" fmla="*/ 184 w 190"/>
                <a:gd name="T1" fmla="*/ 184 h 191"/>
                <a:gd name="T2" fmla="*/ 189 w 190"/>
                <a:gd name="T3" fmla="*/ 178 h 191"/>
                <a:gd name="T4" fmla="*/ 12 w 190"/>
                <a:gd name="T5" fmla="*/ 0 h 191"/>
                <a:gd name="T6" fmla="*/ 0 w 190"/>
                <a:gd name="T7" fmla="*/ 12 h 191"/>
                <a:gd name="T8" fmla="*/ 178 w 190"/>
                <a:gd name="T9" fmla="*/ 190 h 191"/>
                <a:gd name="T10" fmla="*/ 184 w 190"/>
                <a:gd name="T11" fmla="*/ 184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4" y="184"/>
                  </a:moveTo>
                  <a:lnTo>
                    <a:pt x="189" y="178"/>
                  </a:lnTo>
                  <a:lnTo>
                    <a:pt x="12" y="0"/>
                  </a:lnTo>
                  <a:lnTo>
                    <a:pt x="0" y="12"/>
                  </a:lnTo>
                  <a:lnTo>
                    <a:pt x="178" y="190"/>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5" name="Freeform 33"/>
            <p:cNvSpPr>
              <a:spLocks/>
            </p:cNvSpPr>
            <p:nvPr/>
          </p:nvSpPr>
          <p:spPr bwMode="auto">
            <a:xfrm>
              <a:off x="3461" y="2092"/>
              <a:ext cx="190" cy="191"/>
            </a:xfrm>
            <a:custGeom>
              <a:avLst/>
              <a:gdLst>
                <a:gd name="T0" fmla="*/ 183 w 190"/>
                <a:gd name="T1" fmla="*/ 6 h 191"/>
                <a:gd name="T2" fmla="*/ 177 w 190"/>
                <a:gd name="T3" fmla="*/ 0 h 191"/>
                <a:gd name="T4" fmla="*/ 0 w 190"/>
                <a:gd name="T5" fmla="*/ 178 h 191"/>
                <a:gd name="T6" fmla="*/ 11 w 190"/>
                <a:gd name="T7" fmla="*/ 190 h 191"/>
                <a:gd name="T8" fmla="*/ 189 w 190"/>
                <a:gd name="T9" fmla="*/ 12 h 191"/>
                <a:gd name="T10" fmla="*/ 183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3" y="6"/>
                  </a:moveTo>
                  <a:lnTo>
                    <a:pt x="177" y="0"/>
                  </a:lnTo>
                  <a:lnTo>
                    <a:pt x="0" y="178"/>
                  </a:lnTo>
                  <a:lnTo>
                    <a:pt x="11" y="190"/>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6" name="Freeform 34"/>
            <p:cNvSpPr>
              <a:spLocks/>
            </p:cNvSpPr>
            <p:nvPr/>
          </p:nvSpPr>
          <p:spPr bwMode="auto">
            <a:xfrm>
              <a:off x="3637" y="2100"/>
              <a:ext cx="191" cy="189"/>
            </a:xfrm>
            <a:custGeom>
              <a:avLst/>
              <a:gdLst>
                <a:gd name="T0" fmla="*/ 184 w 191"/>
                <a:gd name="T1" fmla="*/ 183 h 189"/>
                <a:gd name="T2" fmla="*/ 190 w 191"/>
                <a:gd name="T3" fmla="*/ 177 h 189"/>
                <a:gd name="T4" fmla="*/ 12 w 191"/>
                <a:gd name="T5" fmla="*/ 0 h 189"/>
                <a:gd name="T6" fmla="*/ 0 w 191"/>
                <a:gd name="T7" fmla="*/ 11 h 189"/>
                <a:gd name="T8" fmla="*/ 178 w 191"/>
                <a:gd name="T9" fmla="*/ 188 h 189"/>
                <a:gd name="T10" fmla="*/ 184 w 191"/>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9">
                  <a:moveTo>
                    <a:pt x="184" y="183"/>
                  </a:moveTo>
                  <a:lnTo>
                    <a:pt x="190" y="177"/>
                  </a:lnTo>
                  <a:lnTo>
                    <a:pt x="12" y="0"/>
                  </a:lnTo>
                  <a:lnTo>
                    <a:pt x="0" y="11"/>
                  </a:lnTo>
                  <a:lnTo>
                    <a:pt x="178" y="188"/>
                  </a:lnTo>
                  <a:lnTo>
                    <a:pt x="184"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7" name="Freeform 35"/>
            <p:cNvSpPr>
              <a:spLocks/>
            </p:cNvSpPr>
            <p:nvPr/>
          </p:nvSpPr>
          <p:spPr bwMode="auto">
            <a:xfrm>
              <a:off x="3815" y="2099"/>
              <a:ext cx="190" cy="190"/>
            </a:xfrm>
            <a:custGeom>
              <a:avLst/>
              <a:gdLst>
                <a:gd name="T0" fmla="*/ 184 w 190"/>
                <a:gd name="T1" fmla="*/ 6 h 190"/>
                <a:gd name="T2" fmla="*/ 178 w 190"/>
                <a:gd name="T3" fmla="*/ 0 h 190"/>
                <a:gd name="T4" fmla="*/ 0 w 190"/>
                <a:gd name="T5" fmla="*/ 178 h 190"/>
                <a:gd name="T6" fmla="*/ 12 w 190"/>
                <a:gd name="T7" fmla="*/ 189 h 190"/>
                <a:gd name="T8" fmla="*/ 189 w 190"/>
                <a:gd name="T9" fmla="*/ 12 h 190"/>
                <a:gd name="T10" fmla="*/ 184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4" y="6"/>
                  </a:moveTo>
                  <a:lnTo>
                    <a:pt x="178" y="0"/>
                  </a:lnTo>
                  <a:lnTo>
                    <a:pt x="0" y="178"/>
                  </a:lnTo>
                  <a:lnTo>
                    <a:pt x="12" y="189"/>
                  </a:lnTo>
                  <a:lnTo>
                    <a:pt x="189" y="12"/>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8" name="Freeform 36"/>
            <p:cNvSpPr>
              <a:spLocks/>
            </p:cNvSpPr>
            <p:nvPr/>
          </p:nvSpPr>
          <p:spPr bwMode="auto">
            <a:xfrm>
              <a:off x="4598" y="2063"/>
              <a:ext cx="281" cy="272"/>
            </a:xfrm>
            <a:custGeom>
              <a:avLst/>
              <a:gdLst>
                <a:gd name="T0" fmla="*/ 214 w 281"/>
                <a:gd name="T1" fmla="*/ 21 h 272"/>
                <a:gd name="T2" fmla="*/ 236 w 281"/>
                <a:gd name="T3" fmla="*/ 37 h 272"/>
                <a:gd name="T4" fmla="*/ 254 w 281"/>
                <a:gd name="T5" fmla="*/ 57 h 272"/>
                <a:gd name="T6" fmla="*/ 267 w 281"/>
                <a:gd name="T7" fmla="*/ 80 h 272"/>
                <a:gd name="T8" fmla="*/ 276 w 281"/>
                <a:gd name="T9" fmla="*/ 105 h 272"/>
                <a:gd name="T10" fmla="*/ 280 w 281"/>
                <a:gd name="T11" fmla="*/ 131 h 272"/>
                <a:gd name="T12" fmla="*/ 279 w 281"/>
                <a:gd name="T13" fmla="*/ 157 h 272"/>
                <a:gd name="T14" fmla="*/ 272 w 281"/>
                <a:gd name="T15" fmla="*/ 183 h 272"/>
                <a:gd name="T16" fmla="*/ 260 w 281"/>
                <a:gd name="T17" fmla="*/ 208 h 272"/>
                <a:gd name="T18" fmla="*/ 243 w 281"/>
                <a:gd name="T19" fmla="*/ 229 h 272"/>
                <a:gd name="T20" fmla="*/ 223 w 281"/>
                <a:gd name="T21" fmla="*/ 246 h 272"/>
                <a:gd name="T22" fmla="*/ 200 w 281"/>
                <a:gd name="T23" fmla="*/ 259 h 272"/>
                <a:gd name="T24" fmla="*/ 175 w 281"/>
                <a:gd name="T25" fmla="*/ 267 h 272"/>
                <a:gd name="T26" fmla="*/ 148 w 281"/>
                <a:gd name="T27" fmla="*/ 271 h 272"/>
                <a:gd name="T28" fmla="*/ 121 w 281"/>
                <a:gd name="T29" fmla="*/ 269 h 272"/>
                <a:gd name="T30" fmla="*/ 94 w 281"/>
                <a:gd name="T31" fmla="*/ 262 h 272"/>
                <a:gd name="T32" fmla="*/ 68 w 281"/>
                <a:gd name="T33" fmla="*/ 250 h 272"/>
                <a:gd name="T34" fmla="*/ 45 w 281"/>
                <a:gd name="T35" fmla="*/ 234 h 272"/>
                <a:gd name="T36" fmla="*/ 27 w 281"/>
                <a:gd name="T37" fmla="*/ 214 h 272"/>
                <a:gd name="T38" fmla="*/ 14 w 281"/>
                <a:gd name="T39" fmla="*/ 192 h 272"/>
                <a:gd name="T40" fmla="*/ 5 w 281"/>
                <a:gd name="T41" fmla="*/ 167 h 272"/>
                <a:gd name="T42" fmla="*/ 1 w 281"/>
                <a:gd name="T43" fmla="*/ 141 h 272"/>
                <a:gd name="T44" fmla="*/ 2 w 281"/>
                <a:gd name="T45" fmla="*/ 114 h 272"/>
                <a:gd name="T46" fmla="*/ 8 w 281"/>
                <a:gd name="T47" fmla="*/ 89 h 272"/>
                <a:gd name="T48" fmla="*/ 21 w 281"/>
                <a:gd name="T49" fmla="*/ 64 h 272"/>
                <a:gd name="T50" fmla="*/ 38 w 281"/>
                <a:gd name="T51" fmla="*/ 43 h 272"/>
                <a:gd name="T52" fmla="*/ 58 w 281"/>
                <a:gd name="T53" fmla="*/ 25 h 272"/>
                <a:gd name="T54" fmla="*/ 81 w 281"/>
                <a:gd name="T55" fmla="*/ 12 h 272"/>
                <a:gd name="T56" fmla="*/ 107 w 281"/>
                <a:gd name="T57" fmla="*/ 4 h 272"/>
                <a:gd name="T58" fmla="*/ 133 w 281"/>
                <a:gd name="T59" fmla="*/ 0 h 272"/>
                <a:gd name="T60" fmla="*/ 161 w 281"/>
                <a:gd name="T61" fmla="*/ 2 h 272"/>
                <a:gd name="T62" fmla="*/ 188 w 281"/>
                <a:gd name="T63" fmla="*/ 9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72">
                  <a:moveTo>
                    <a:pt x="201" y="14"/>
                  </a:moveTo>
                  <a:lnTo>
                    <a:pt x="214" y="21"/>
                  </a:lnTo>
                  <a:lnTo>
                    <a:pt x="225" y="28"/>
                  </a:lnTo>
                  <a:lnTo>
                    <a:pt x="236" y="37"/>
                  </a:lnTo>
                  <a:lnTo>
                    <a:pt x="245" y="47"/>
                  </a:lnTo>
                  <a:lnTo>
                    <a:pt x="254" y="57"/>
                  </a:lnTo>
                  <a:lnTo>
                    <a:pt x="261" y="68"/>
                  </a:lnTo>
                  <a:lnTo>
                    <a:pt x="267" y="80"/>
                  </a:lnTo>
                  <a:lnTo>
                    <a:pt x="272" y="92"/>
                  </a:lnTo>
                  <a:lnTo>
                    <a:pt x="276" y="105"/>
                  </a:lnTo>
                  <a:lnTo>
                    <a:pt x="279" y="117"/>
                  </a:lnTo>
                  <a:lnTo>
                    <a:pt x="280" y="131"/>
                  </a:lnTo>
                  <a:lnTo>
                    <a:pt x="280" y="144"/>
                  </a:lnTo>
                  <a:lnTo>
                    <a:pt x="279" y="157"/>
                  </a:lnTo>
                  <a:lnTo>
                    <a:pt x="276" y="170"/>
                  </a:lnTo>
                  <a:lnTo>
                    <a:pt x="272" y="183"/>
                  </a:lnTo>
                  <a:lnTo>
                    <a:pt x="267" y="196"/>
                  </a:lnTo>
                  <a:lnTo>
                    <a:pt x="260" y="208"/>
                  </a:lnTo>
                  <a:lnTo>
                    <a:pt x="252" y="219"/>
                  </a:lnTo>
                  <a:lnTo>
                    <a:pt x="243" y="229"/>
                  </a:lnTo>
                  <a:lnTo>
                    <a:pt x="233" y="238"/>
                  </a:lnTo>
                  <a:lnTo>
                    <a:pt x="223" y="246"/>
                  </a:lnTo>
                  <a:lnTo>
                    <a:pt x="211" y="253"/>
                  </a:lnTo>
                  <a:lnTo>
                    <a:pt x="200" y="259"/>
                  </a:lnTo>
                  <a:lnTo>
                    <a:pt x="187" y="263"/>
                  </a:lnTo>
                  <a:lnTo>
                    <a:pt x="175" y="267"/>
                  </a:lnTo>
                  <a:lnTo>
                    <a:pt x="161" y="270"/>
                  </a:lnTo>
                  <a:lnTo>
                    <a:pt x="148" y="271"/>
                  </a:lnTo>
                  <a:lnTo>
                    <a:pt x="134" y="271"/>
                  </a:lnTo>
                  <a:lnTo>
                    <a:pt x="121" y="269"/>
                  </a:lnTo>
                  <a:lnTo>
                    <a:pt x="107" y="267"/>
                  </a:lnTo>
                  <a:lnTo>
                    <a:pt x="94" y="262"/>
                  </a:lnTo>
                  <a:lnTo>
                    <a:pt x="80" y="257"/>
                  </a:lnTo>
                  <a:lnTo>
                    <a:pt x="68" y="250"/>
                  </a:lnTo>
                  <a:lnTo>
                    <a:pt x="56" y="243"/>
                  </a:lnTo>
                  <a:lnTo>
                    <a:pt x="45" y="234"/>
                  </a:lnTo>
                  <a:lnTo>
                    <a:pt x="36" y="224"/>
                  </a:lnTo>
                  <a:lnTo>
                    <a:pt x="27" y="214"/>
                  </a:lnTo>
                  <a:lnTo>
                    <a:pt x="20" y="203"/>
                  </a:lnTo>
                  <a:lnTo>
                    <a:pt x="14" y="192"/>
                  </a:lnTo>
                  <a:lnTo>
                    <a:pt x="8" y="179"/>
                  </a:lnTo>
                  <a:lnTo>
                    <a:pt x="5" y="167"/>
                  </a:lnTo>
                  <a:lnTo>
                    <a:pt x="2" y="154"/>
                  </a:lnTo>
                  <a:lnTo>
                    <a:pt x="1" y="141"/>
                  </a:lnTo>
                  <a:lnTo>
                    <a:pt x="0" y="128"/>
                  </a:lnTo>
                  <a:lnTo>
                    <a:pt x="2" y="114"/>
                  </a:lnTo>
                  <a:lnTo>
                    <a:pt x="4" y="102"/>
                  </a:lnTo>
                  <a:lnTo>
                    <a:pt x="8" y="89"/>
                  </a:lnTo>
                  <a:lnTo>
                    <a:pt x="14" y="76"/>
                  </a:lnTo>
                  <a:lnTo>
                    <a:pt x="21" y="64"/>
                  </a:lnTo>
                  <a:lnTo>
                    <a:pt x="29" y="53"/>
                  </a:lnTo>
                  <a:lnTo>
                    <a:pt x="38" y="43"/>
                  </a:lnTo>
                  <a:lnTo>
                    <a:pt x="48" y="33"/>
                  </a:lnTo>
                  <a:lnTo>
                    <a:pt x="58" y="25"/>
                  </a:lnTo>
                  <a:lnTo>
                    <a:pt x="69" y="18"/>
                  </a:lnTo>
                  <a:lnTo>
                    <a:pt x="81" y="12"/>
                  </a:lnTo>
                  <a:lnTo>
                    <a:pt x="94" y="8"/>
                  </a:lnTo>
                  <a:lnTo>
                    <a:pt x="107" y="4"/>
                  </a:lnTo>
                  <a:lnTo>
                    <a:pt x="120" y="2"/>
                  </a:lnTo>
                  <a:lnTo>
                    <a:pt x="133" y="0"/>
                  </a:lnTo>
                  <a:lnTo>
                    <a:pt x="147" y="1"/>
                  </a:lnTo>
                  <a:lnTo>
                    <a:pt x="161" y="2"/>
                  </a:lnTo>
                  <a:lnTo>
                    <a:pt x="174" y="5"/>
                  </a:lnTo>
                  <a:lnTo>
                    <a:pt x="188" y="9"/>
                  </a:lnTo>
                  <a:lnTo>
                    <a:pt x="201"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9" name="Freeform 37"/>
            <p:cNvSpPr>
              <a:spLocks/>
            </p:cNvSpPr>
            <p:nvPr/>
          </p:nvSpPr>
          <p:spPr bwMode="auto">
            <a:xfrm>
              <a:off x="4796" y="2071"/>
              <a:ext cx="90" cy="191"/>
            </a:xfrm>
            <a:custGeom>
              <a:avLst/>
              <a:gdLst>
                <a:gd name="T0" fmla="*/ 74 w 90"/>
                <a:gd name="T1" fmla="*/ 190 h 191"/>
                <a:gd name="T2" fmla="*/ 74 w 90"/>
                <a:gd name="T3" fmla="*/ 190 h 191"/>
                <a:gd name="T4" fmla="*/ 81 w 90"/>
                <a:gd name="T5" fmla="*/ 177 h 191"/>
                <a:gd name="T6" fmla="*/ 85 w 90"/>
                <a:gd name="T7" fmla="*/ 163 h 191"/>
                <a:gd name="T8" fmla="*/ 87 w 90"/>
                <a:gd name="T9" fmla="*/ 150 h 191"/>
                <a:gd name="T10" fmla="*/ 89 w 90"/>
                <a:gd name="T11" fmla="*/ 136 h 191"/>
                <a:gd name="T12" fmla="*/ 89 w 90"/>
                <a:gd name="T13" fmla="*/ 122 h 191"/>
                <a:gd name="T14" fmla="*/ 87 w 90"/>
                <a:gd name="T15" fmla="*/ 108 h 191"/>
                <a:gd name="T16" fmla="*/ 85 w 90"/>
                <a:gd name="T17" fmla="*/ 95 h 191"/>
                <a:gd name="T18" fmla="*/ 81 w 90"/>
                <a:gd name="T19" fmla="*/ 82 h 191"/>
                <a:gd name="T20" fmla="*/ 75 w 90"/>
                <a:gd name="T21" fmla="*/ 69 h 191"/>
                <a:gd name="T22" fmla="*/ 69 w 90"/>
                <a:gd name="T23" fmla="*/ 56 h 191"/>
                <a:gd name="T24" fmla="*/ 61 w 90"/>
                <a:gd name="T25" fmla="*/ 45 h 191"/>
                <a:gd name="T26" fmla="*/ 52 w 90"/>
                <a:gd name="T27" fmla="*/ 34 h 191"/>
                <a:gd name="T28" fmla="*/ 42 w 90"/>
                <a:gd name="T29" fmla="*/ 24 h 191"/>
                <a:gd name="T30" fmla="*/ 31 w 90"/>
                <a:gd name="T31" fmla="*/ 15 h 191"/>
                <a:gd name="T32" fmla="*/ 19 w 90"/>
                <a:gd name="T33" fmla="*/ 7 h 191"/>
                <a:gd name="T34" fmla="*/ 6 w 90"/>
                <a:gd name="T35" fmla="*/ 0 h 191"/>
                <a:gd name="T36" fmla="*/ 0 w 90"/>
                <a:gd name="T37" fmla="*/ 12 h 191"/>
                <a:gd name="T38" fmla="*/ 12 w 90"/>
                <a:gd name="T39" fmla="*/ 18 h 191"/>
                <a:gd name="T40" fmla="*/ 23 w 90"/>
                <a:gd name="T41" fmla="*/ 25 h 191"/>
                <a:gd name="T42" fmla="*/ 33 w 90"/>
                <a:gd name="T43" fmla="*/ 33 h 191"/>
                <a:gd name="T44" fmla="*/ 43 w 90"/>
                <a:gd name="T45" fmla="*/ 43 h 191"/>
                <a:gd name="T46" fmla="*/ 51 w 90"/>
                <a:gd name="T47" fmla="*/ 53 h 191"/>
                <a:gd name="T48" fmla="*/ 58 w 90"/>
                <a:gd name="T49" fmla="*/ 63 h 191"/>
                <a:gd name="T50" fmla="*/ 63 w 90"/>
                <a:gd name="T51" fmla="*/ 75 h 191"/>
                <a:gd name="T52" fmla="*/ 68 w 90"/>
                <a:gd name="T53" fmla="*/ 86 h 191"/>
                <a:gd name="T54" fmla="*/ 72 w 90"/>
                <a:gd name="T55" fmla="*/ 98 h 191"/>
                <a:gd name="T56" fmla="*/ 74 w 90"/>
                <a:gd name="T57" fmla="*/ 111 h 191"/>
                <a:gd name="T58" fmla="*/ 76 w 90"/>
                <a:gd name="T59" fmla="*/ 123 h 191"/>
                <a:gd name="T60" fmla="*/ 76 w 90"/>
                <a:gd name="T61" fmla="*/ 135 h 191"/>
                <a:gd name="T62" fmla="*/ 74 w 90"/>
                <a:gd name="T63" fmla="*/ 148 h 191"/>
                <a:gd name="T64" fmla="*/ 72 w 90"/>
                <a:gd name="T65" fmla="*/ 160 h 191"/>
                <a:gd name="T66" fmla="*/ 68 w 90"/>
                <a:gd name="T67" fmla="*/ 173 h 191"/>
                <a:gd name="T68" fmla="*/ 63 w 90"/>
                <a:gd name="T69" fmla="*/ 185 h 191"/>
                <a:gd name="T70" fmla="*/ 63 w 90"/>
                <a:gd name="T71" fmla="*/ 185 h 191"/>
                <a:gd name="T72" fmla="*/ 74 w 90"/>
                <a:gd name="T73" fmla="*/ 19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74" y="190"/>
                  </a:moveTo>
                  <a:lnTo>
                    <a:pt x="74" y="190"/>
                  </a:lnTo>
                  <a:lnTo>
                    <a:pt x="81" y="177"/>
                  </a:lnTo>
                  <a:lnTo>
                    <a:pt x="85" y="163"/>
                  </a:lnTo>
                  <a:lnTo>
                    <a:pt x="87" y="150"/>
                  </a:lnTo>
                  <a:lnTo>
                    <a:pt x="89" y="136"/>
                  </a:lnTo>
                  <a:lnTo>
                    <a:pt x="89" y="122"/>
                  </a:lnTo>
                  <a:lnTo>
                    <a:pt x="87" y="108"/>
                  </a:lnTo>
                  <a:lnTo>
                    <a:pt x="85" y="95"/>
                  </a:lnTo>
                  <a:lnTo>
                    <a:pt x="81" y="82"/>
                  </a:lnTo>
                  <a:lnTo>
                    <a:pt x="75" y="69"/>
                  </a:lnTo>
                  <a:lnTo>
                    <a:pt x="69" y="56"/>
                  </a:lnTo>
                  <a:lnTo>
                    <a:pt x="61" y="45"/>
                  </a:lnTo>
                  <a:lnTo>
                    <a:pt x="52" y="34"/>
                  </a:lnTo>
                  <a:lnTo>
                    <a:pt x="42" y="24"/>
                  </a:lnTo>
                  <a:lnTo>
                    <a:pt x="31" y="15"/>
                  </a:lnTo>
                  <a:lnTo>
                    <a:pt x="19" y="7"/>
                  </a:lnTo>
                  <a:lnTo>
                    <a:pt x="6" y="0"/>
                  </a:lnTo>
                  <a:lnTo>
                    <a:pt x="0" y="12"/>
                  </a:lnTo>
                  <a:lnTo>
                    <a:pt x="12" y="18"/>
                  </a:lnTo>
                  <a:lnTo>
                    <a:pt x="23" y="25"/>
                  </a:lnTo>
                  <a:lnTo>
                    <a:pt x="33" y="33"/>
                  </a:lnTo>
                  <a:lnTo>
                    <a:pt x="43" y="43"/>
                  </a:lnTo>
                  <a:lnTo>
                    <a:pt x="51" y="53"/>
                  </a:lnTo>
                  <a:lnTo>
                    <a:pt x="58" y="63"/>
                  </a:lnTo>
                  <a:lnTo>
                    <a:pt x="63" y="75"/>
                  </a:lnTo>
                  <a:lnTo>
                    <a:pt x="68" y="86"/>
                  </a:lnTo>
                  <a:lnTo>
                    <a:pt x="72" y="98"/>
                  </a:lnTo>
                  <a:lnTo>
                    <a:pt x="74" y="111"/>
                  </a:lnTo>
                  <a:lnTo>
                    <a:pt x="76" y="123"/>
                  </a:lnTo>
                  <a:lnTo>
                    <a:pt x="76" y="135"/>
                  </a:lnTo>
                  <a:lnTo>
                    <a:pt x="74" y="148"/>
                  </a:lnTo>
                  <a:lnTo>
                    <a:pt x="72" y="160"/>
                  </a:lnTo>
                  <a:lnTo>
                    <a:pt x="68" y="173"/>
                  </a:lnTo>
                  <a:lnTo>
                    <a:pt x="63" y="185"/>
                  </a:lnTo>
                  <a:lnTo>
                    <a:pt x="74" y="19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0" name="Freeform 38"/>
            <p:cNvSpPr>
              <a:spLocks/>
            </p:cNvSpPr>
            <p:nvPr/>
          </p:nvSpPr>
          <p:spPr bwMode="auto">
            <a:xfrm>
              <a:off x="4675" y="2256"/>
              <a:ext cx="196" cy="85"/>
            </a:xfrm>
            <a:custGeom>
              <a:avLst/>
              <a:gdLst>
                <a:gd name="T0" fmla="*/ 0 w 196"/>
                <a:gd name="T1" fmla="*/ 70 h 85"/>
                <a:gd name="T2" fmla="*/ 0 w 196"/>
                <a:gd name="T3" fmla="*/ 70 h 85"/>
                <a:gd name="T4" fmla="*/ 14 w 196"/>
                <a:gd name="T5" fmla="*/ 75 h 85"/>
                <a:gd name="T6" fmla="*/ 28 w 196"/>
                <a:gd name="T7" fmla="*/ 80 h 85"/>
                <a:gd name="T8" fmla="*/ 42 w 196"/>
                <a:gd name="T9" fmla="*/ 83 h 85"/>
                <a:gd name="T10" fmla="*/ 57 w 196"/>
                <a:gd name="T11" fmla="*/ 84 h 85"/>
                <a:gd name="T12" fmla="*/ 71 w 196"/>
                <a:gd name="T13" fmla="*/ 84 h 85"/>
                <a:gd name="T14" fmla="*/ 85 w 196"/>
                <a:gd name="T15" fmla="*/ 83 h 85"/>
                <a:gd name="T16" fmla="*/ 99 w 196"/>
                <a:gd name="T17" fmla="*/ 81 h 85"/>
                <a:gd name="T18" fmla="*/ 113 w 196"/>
                <a:gd name="T19" fmla="*/ 77 h 85"/>
                <a:gd name="T20" fmla="*/ 125 w 196"/>
                <a:gd name="T21" fmla="*/ 72 h 85"/>
                <a:gd name="T22" fmla="*/ 137 w 196"/>
                <a:gd name="T23" fmla="*/ 66 h 85"/>
                <a:gd name="T24" fmla="*/ 149 w 196"/>
                <a:gd name="T25" fmla="*/ 58 h 85"/>
                <a:gd name="T26" fmla="*/ 160 w 196"/>
                <a:gd name="T27" fmla="*/ 50 h 85"/>
                <a:gd name="T28" fmla="*/ 171 w 196"/>
                <a:gd name="T29" fmla="*/ 41 h 85"/>
                <a:gd name="T30" fmla="*/ 180 w 196"/>
                <a:gd name="T31" fmla="*/ 30 h 85"/>
                <a:gd name="T32" fmla="*/ 188 w 196"/>
                <a:gd name="T33" fmla="*/ 18 h 85"/>
                <a:gd name="T34" fmla="*/ 195 w 196"/>
                <a:gd name="T35" fmla="*/ 5 h 85"/>
                <a:gd name="T36" fmla="*/ 184 w 196"/>
                <a:gd name="T37" fmla="*/ 0 h 85"/>
                <a:gd name="T38" fmla="*/ 177 w 196"/>
                <a:gd name="T39" fmla="*/ 11 h 85"/>
                <a:gd name="T40" fmla="*/ 170 w 196"/>
                <a:gd name="T41" fmla="*/ 22 h 85"/>
                <a:gd name="T42" fmla="*/ 161 w 196"/>
                <a:gd name="T43" fmla="*/ 31 h 85"/>
                <a:gd name="T44" fmla="*/ 152 w 196"/>
                <a:gd name="T45" fmla="*/ 41 h 85"/>
                <a:gd name="T46" fmla="*/ 142 w 196"/>
                <a:gd name="T47" fmla="*/ 48 h 85"/>
                <a:gd name="T48" fmla="*/ 132 w 196"/>
                <a:gd name="T49" fmla="*/ 54 h 85"/>
                <a:gd name="T50" fmla="*/ 121 w 196"/>
                <a:gd name="T51" fmla="*/ 60 h 85"/>
                <a:gd name="T52" fmla="*/ 108 w 196"/>
                <a:gd name="T53" fmla="*/ 64 h 85"/>
                <a:gd name="T54" fmla="*/ 96 w 196"/>
                <a:gd name="T55" fmla="*/ 68 h 85"/>
                <a:gd name="T56" fmla="*/ 84 w 196"/>
                <a:gd name="T57" fmla="*/ 70 h 85"/>
                <a:gd name="T58" fmla="*/ 71 w 196"/>
                <a:gd name="T59" fmla="*/ 72 h 85"/>
                <a:gd name="T60" fmla="*/ 58 w 196"/>
                <a:gd name="T61" fmla="*/ 72 h 85"/>
                <a:gd name="T62" fmla="*/ 45 w 196"/>
                <a:gd name="T63" fmla="*/ 70 h 85"/>
                <a:gd name="T64" fmla="*/ 32 w 196"/>
                <a:gd name="T65" fmla="*/ 68 h 85"/>
                <a:gd name="T66" fmla="*/ 19 w 196"/>
                <a:gd name="T67" fmla="*/ 64 h 85"/>
                <a:gd name="T68" fmla="*/ 6 w 196"/>
                <a:gd name="T69" fmla="*/ 58 h 85"/>
                <a:gd name="T70" fmla="*/ 6 w 196"/>
                <a:gd name="T71" fmla="*/ 58 h 85"/>
                <a:gd name="T72" fmla="*/ 0 w 196"/>
                <a:gd name="T73" fmla="*/ 7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6" h="85">
                  <a:moveTo>
                    <a:pt x="0" y="70"/>
                  </a:moveTo>
                  <a:lnTo>
                    <a:pt x="0" y="70"/>
                  </a:lnTo>
                  <a:lnTo>
                    <a:pt x="14" y="75"/>
                  </a:lnTo>
                  <a:lnTo>
                    <a:pt x="28" y="80"/>
                  </a:lnTo>
                  <a:lnTo>
                    <a:pt x="42" y="83"/>
                  </a:lnTo>
                  <a:lnTo>
                    <a:pt x="57" y="84"/>
                  </a:lnTo>
                  <a:lnTo>
                    <a:pt x="71" y="84"/>
                  </a:lnTo>
                  <a:lnTo>
                    <a:pt x="85" y="83"/>
                  </a:lnTo>
                  <a:lnTo>
                    <a:pt x="99" y="81"/>
                  </a:lnTo>
                  <a:lnTo>
                    <a:pt x="113" y="77"/>
                  </a:lnTo>
                  <a:lnTo>
                    <a:pt x="125" y="72"/>
                  </a:lnTo>
                  <a:lnTo>
                    <a:pt x="137" y="66"/>
                  </a:lnTo>
                  <a:lnTo>
                    <a:pt x="149" y="58"/>
                  </a:lnTo>
                  <a:lnTo>
                    <a:pt x="160" y="50"/>
                  </a:lnTo>
                  <a:lnTo>
                    <a:pt x="171" y="41"/>
                  </a:lnTo>
                  <a:lnTo>
                    <a:pt x="180" y="30"/>
                  </a:lnTo>
                  <a:lnTo>
                    <a:pt x="188" y="18"/>
                  </a:lnTo>
                  <a:lnTo>
                    <a:pt x="195" y="5"/>
                  </a:lnTo>
                  <a:lnTo>
                    <a:pt x="184" y="0"/>
                  </a:lnTo>
                  <a:lnTo>
                    <a:pt x="177" y="11"/>
                  </a:lnTo>
                  <a:lnTo>
                    <a:pt x="170" y="22"/>
                  </a:lnTo>
                  <a:lnTo>
                    <a:pt x="161" y="31"/>
                  </a:lnTo>
                  <a:lnTo>
                    <a:pt x="152" y="41"/>
                  </a:lnTo>
                  <a:lnTo>
                    <a:pt x="142" y="48"/>
                  </a:lnTo>
                  <a:lnTo>
                    <a:pt x="132" y="54"/>
                  </a:lnTo>
                  <a:lnTo>
                    <a:pt x="121" y="60"/>
                  </a:lnTo>
                  <a:lnTo>
                    <a:pt x="108" y="64"/>
                  </a:lnTo>
                  <a:lnTo>
                    <a:pt x="96" y="68"/>
                  </a:lnTo>
                  <a:lnTo>
                    <a:pt x="84" y="70"/>
                  </a:lnTo>
                  <a:lnTo>
                    <a:pt x="71" y="72"/>
                  </a:lnTo>
                  <a:lnTo>
                    <a:pt x="58" y="72"/>
                  </a:lnTo>
                  <a:lnTo>
                    <a:pt x="45" y="70"/>
                  </a:lnTo>
                  <a:lnTo>
                    <a:pt x="32" y="68"/>
                  </a:lnTo>
                  <a:lnTo>
                    <a:pt x="19" y="64"/>
                  </a:lnTo>
                  <a:lnTo>
                    <a:pt x="6" y="58"/>
                  </a:lnTo>
                  <a:lnTo>
                    <a:pt x="0" y="7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1" name="Freeform 39"/>
            <p:cNvSpPr>
              <a:spLocks/>
            </p:cNvSpPr>
            <p:nvPr/>
          </p:nvSpPr>
          <p:spPr bwMode="auto">
            <a:xfrm>
              <a:off x="4592" y="2136"/>
              <a:ext cx="90" cy="191"/>
            </a:xfrm>
            <a:custGeom>
              <a:avLst/>
              <a:gdLst>
                <a:gd name="T0" fmla="*/ 14 w 90"/>
                <a:gd name="T1" fmla="*/ 0 h 191"/>
                <a:gd name="T2" fmla="*/ 14 w 90"/>
                <a:gd name="T3" fmla="*/ 0 h 191"/>
                <a:gd name="T4" fmla="*/ 8 w 90"/>
                <a:gd name="T5" fmla="*/ 13 h 191"/>
                <a:gd name="T6" fmla="*/ 4 w 90"/>
                <a:gd name="T7" fmla="*/ 27 h 191"/>
                <a:gd name="T8" fmla="*/ 2 w 90"/>
                <a:gd name="T9" fmla="*/ 40 h 191"/>
                <a:gd name="T10" fmla="*/ 0 w 90"/>
                <a:gd name="T11" fmla="*/ 55 h 191"/>
                <a:gd name="T12" fmla="*/ 1 w 90"/>
                <a:gd name="T13" fmla="*/ 69 h 191"/>
                <a:gd name="T14" fmla="*/ 2 w 90"/>
                <a:gd name="T15" fmla="*/ 82 h 191"/>
                <a:gd name="T16" fmla="*/ 5 w 90"/>
                <a:gd name="T17" fmla="*/ 96 h 191"/>
                <a:gd name="T18" fmla="*/ 8 w 90"/>
                <a:gd name="T19" fmla="*/ 109 h 191"/>
                <a:gd name="T20" fmla="*/ 14 w 90"/>
                <a:gd name="T21" fmla="*/ 121 h 191"/>
                <a:gd name="T22" fmla="*/ 20 w 90"/>
                <a:gd name="T23" fmla="*/ 134 h 191"/>
                <a:gd name="T24" fmla="*/ 28 w 90"/>
                <a:gd name="T25" fmla="*/ 145 h 191"/>
                <a:gd name="T26" fmla="*/ 37 w 90"/>
                <a:gd name="T27" fmla="*/ 155 h 191"/>
                <a:gd name="T28" fmla="*/ 47 w 90"/>
                <a:gd name="T29" fmla="*/ 166 h 191"/>
                <a:gd name="T30" fmla="*/ 58 w 90"/>
                <a:gd name="T31" fmla="*/ 175 h 191"/>
                <a:gd name="T32" fmla="*/ 70 w 90"/>
                <a:gd name="T33" fmla="*/ 183 h 191"/>
                <a:gd name="T34" fmla="*/ 83 w 90"/>
                <a:gd name="T35" fmla="*/ 190 h 191"/>
                <a:gd name="T36" fmla="*/ 89 w 90"/>
                <a:gd name="T37" fmla="*/ 178 h 191"/>
                <a:gd name="T38" fmla="*/ 77 w 90"/>
                <a:gd name="T39" fmla="*/ 171 h 191"/>
                <a:gd name="T40" fmla="*/ 66 w 90"/>
                <a:gd name="T41" fmla="*/ 165 h 191"/>
                <a:gd name="T42" fmla="*/ 56 w 90"/>
                <a:gd name="T43" fmla="*/ 157 h 191"/>
                <a:gd name="T44" fmla="*/ 47 w 90"/>
                <a:gd name="T45" fmla="*/ 147 h 191"/>
                <a:gd name="T46" fmla="*/ 39 w 90"/>
                <a:gd name="T47" fmla="*/ 137 h 191"/>
                <a:gd name="T48" fmla="*/ 32 w 90"/>
                <a:gd name="T49" fmla="*/ 127 h 191"/>
                <a:gd name="T50" fmla="*/ 25 w 90"/>
                <a:gd name="T51" fmla="*/ 116 h 191"/>
                <a:gd name="T52" fmla="*/ 21 w 90"/>
                <a:gd name="T53" fmla="*/ 104 h 191"/>
                <a:gd name="T54" fmla="*/ 17 w 90"/>
                <a:gd name="T55" fmla="*/ 92 h 191"/>
                <a:gd name="T56" fmla="*/ 14 w 90"/>
                <a:gd name="T57" fmla="*/ 80 h 191"/>
                <a:gd name="T58" fmla="*/ 13 w 90"/>
                <a:gd name="T59" fmla="*/ 67 h 191"/>
                <a:gd name="T60" fmla="*/ 13 w 90"/>
                <a:gd name="T61" fmla="*/ 55 h 191"/>
                <a:gd name="T62" fmla="*/ 14 w 90"/>
                <a:gd name="T63" fmla="*/ 43 h 191"/>
                <a:gd name="T64" fmla="*/ 17 w 90"/>
                <a:gd name="T65" fmla="*/ 31 h 191"/>
                <a:gd name="T66" fmla="*/ 21 w 90"/>
                <a:gd name="T67" fmla="*/ 18 h 191"/>
                <a:gd name="T68" fmla="*/ 26 w 90"/>
                <a:gd name="T69" fmla="*/ 6 h 191"/>
                <a:gd name="T70" fmla="*/ 26 w 90"/>
                <a:gd name="T71" fmla="*/ 6 h 191"/>
                <a:gd name="T72" fmla="*/ 14 w 90"/>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14" y="0"/>
                  </a:moveTo>
                  <a:lnTo>
                    <a:pt x="14" y="0"/>
                  </a:lnTo>
                  <a:lnTo>
                    <a:pt x="8" y="13"/>
                  </a:lnTo>
                  <a:lnTo>
                    <a:pt x="4" y="27"/>
                  </a:lnTo>
                  <a:lnTo>
                    <a:pt x="2" y="40"/>
                  </a:lnTo>
                  <a:lnTo>
                    <a:pt x="0" y="55"/>
                  </a:lnTo>
                  <a:lnTo>
                    <a:pt x="1" y="69"/>
                  </a:lnTo>
                  <a:lnTo>
                    <a:pt x="2" y="82"/>
                  </a:lnTo>
                  <a:lnTo>
                    <a:pt x="5" y="96"/>
                  </a:lnTo>
                  <a:lnTo>
                    <a:pt x="8" y="109"/>
                  </a:lnTo>
                  <a:lnTo>
                    <a:pt x="14" y="121"/>
                  </a:lnTo>
                  <a:lnTo>
                    <a:pt x="20" y="134"/>
                  </a:lnTo>
                  <a:lnTo>
                    <a:pt x="28" y="145"/>
                  </a:lnTo>
                  <a:lnTo>
                    <a:pt x="37" y="155"/>
                  </a:lnTo>
                  <a:lnTo>
                    <a:pt x="47" y="166"/>
                  </a:lnTo>
                  <a:lnTo>
                    <a:pt x="58" y="175"/>
                  </a:lnTo>
                  <a:lnTo>
                    <a:pt x="70" y="183"/>
                  </a:lnTo>
                  <a:lnTo>
                    <a:pt x="83" y="190"/>
                  </a:lnTo>
                  <a:lnTo>
                    <a:pt x="89" y="178"/>
                  </a:lnTo>
                  <a:lnTo>
                    <a:pt x="77" y="171"/>
                  </a:lnTo>
                  <a:lnTo>
                    <a:pt x="66" y="165"/>
                  </a:lnTo>
                  <a:lnTo>
                    <a:pt x="56" y="157"/>
                  </a:lnTo>
                  <a:lnTo>
                    <a:pt x="47" y="147"/>
                  </a:lnTo>
                  <a:lnTo>
                    <a:pt x="39" y="137"/>
                  </a:lnTo>
                  <a:lnTo>
                    <a:pt x="32" y="127"/>
                  </a:lnTo>
                  <a:lnTo>
                    <a:pt x="25" y="116"/>
                  </a:lnTo>
                  <a:lnTo>
                    <a:pt x="21" y="104"/>
                  </a:lnTo>
                  <a:lnTo>
                    <a:pt x="17" y="92"/>
                  </a:lnTo>
                  <a:lnTo>
                    <a:pt x="14" y="80"/>
                  </a:lnTo>
                  <a:lnTo>
                    <a:pt x="13" y="67"/>
                  </a:lnTo>
                  <a:lnTo>
                    <a:pt x="13" y="55"/>
                  </a:lnTo>
                  <a:lnTo>
                    <a:pt x="14" y="43"/>
                  </a:lnTo>
                  <a:lnTo>
                    <a:pt x="17" y="31"/>
                  </a:lnTo>
                  <a:lnTo>
                    <a:pt x="21" y="18"/>
                  </a:lnTo>
                  <a:lnTo>
                    <a:pt x="26" y="6"/>
                  </a:lnTo>
                  <a:lnTo>
                    <a:pt x="1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2" name="Freeform 40"/>
            <p:cNvSpPr>
              <a:spLocks/>
            </p:cNvSpPr>
            <p:nvPr/>
          </p:nvSpPr>
          <p:spPr bwMode="auto">
            <a:xfrm>
              <a:off x="4606" y="2057"/>
              <a:ext cx="197" cy="86"/>
            </a:xfrm>
            <a:custGeom>
              <a:avLst/>
              <a:gdLst>
                <a:gd name="T0" fmla="*/ 196 w 197"/>
                <a:gd name="T1" fmla="*/ 14 h 86"/>
                <a:gd name="T2" fmla="*/ 196 w 197"/>
                <a:gd name="T3" fmla="*/ 14 h 86"/>
                <a:gd name="T4" fmla="*/ 182 w 197"/>
                <a:gd name="T5" fmla="*/ 8 h 86"/>
                <a:gd name="T6" fmla="*/ 168 w 197"/>
                <a:gd name="T7" fmla="*/ 4 h 86"/>
                <a:gd name="T8" fmla="*/ 154 w 197"/>
                <a:gd name="T9" fmla="*/ 1 h 86"/>
                <a:gd name="T10" fmla="*/ 140 w 197"/>
                <a:gd name="T11" fmla="*/ 0 h 86"/>
                <a:gd name="T12" fmla="*/ 125 w 197"/>
                <a:gd name="T13" fmla="*/ 0 h 86"/>
                <a:gd name="T14" fmla="*/ 111 w 197"/>
                <a:gd name="T15" fmla="*/ 1 h 86"/>
                <a:gd name="T16" fmla="*/ 98 w 197"/>
                <a:gd name="T17" fmla="*/ 4 h 86"/>
                <a:gd name="T18" fmla="*/ 84 w 197"/>
                <a:gd name="T19" fmla="*/ 7 h 86"/>
                <a:gd name="T20" fmla="*/ 70 w 197"/>
                <a:gd name="T21" fmla="*/ 12 h 86"/>
                <a:gd name="T22" fmla="*/ 58 w 197"/>
                <a:gd name="T23" fmla="*/ 19 h 86"/>
                <a:gd name="T24" fmla="*/ 46 w 197"/>
                <a:gd name="T25" fmla="*/ 26 h 86"/>
                <a:gd name="T26" fmla="*/ 36 w 197"/>
                <a:gd name="T27" fmla="*/ 35 h 86"/>
                <a:gd name="T28" fmla="*/ 25 w 197"/>
                <a:gd name="T29" fmla="*/ 44 h 86"/>
                <a:gd name="T30" fmla="*/ 15 w 197"/>
                <a:gd name="T31" fmla="*/ 55 h 86"/>
                <a:gd name="T32" fmla="*/ 7 w 197"/>
                <a:gd name="T33" fmla="*/ 66 h 86"/>
                <a:gd name="T34" fmla="*/ 0 w 197"/>
                <a:gd name="T35" fmla="*/ 79 h 86"/>
                <a:gd name="T36" fmla="*/ 12 w 197"/>
                <a:gd name="T37" fmla="*/ 85 h 86"/>
                <a:gd name="T38" fmla="*/ 19 w 197"/>
                <a:gd name="T39" fmla="*/ 73 h 86"/>
                <a:gd name="T40" fmla="*/ 26 w 197"/>
                <a:gd name="T41" fmla="*/ 63 h 86"/>
                <a:gd name="T42" fmla="*/ 34 w 197"/>
                <a:gd name="T43" fmla="*/ 53 h 86"/>
                <a:gd name="T44" fmla="*/ 44 w 197"/>
                <a:gd name="T45" fmla="*/ 44 h 86"/>
                <a:gd name="T46" fmla="*/ 53 w 197"/>
                <a:gd name="T47" fmla="*/ 37 h 86"/>
                <a:gd name="T48" fmla="*/ 65 w 197"/>
                <a:gd name="T49" fmla="*/ 30 h 86"/>
                <a:gd name="T50" fmla="*/ 76 w 197"/>
                <a:gd name="T51" fmla="*/ 24 h 86"/>
                <a:gd name="T52" fmla="*/ 87 w 197"/>
                <a:gd name="T53" fmla="*/ 20 h 86"/>
                <a:gd name="T54" fmla="*/ 100 w 197"/>
                <a:gd name="T55" fmla="*/ 16 h 86"/>
                <a:gd name="T56" fmla="*/ 113 w 197"/>
                <a:gd name="T57" fmla="*/ 14 h 86"/>
                <a:gd name="T58" fmla="*/ 125 w 197"/>
                <a:gd name="T59" fmla="*/ 12 h 86"/>
                <a:gd name="T60" fmla="*/ 138 w 197"/>
                <a:gd name="T61" fmla="*/ 13 h 86"/>
                <a:gd name="T62" fmla="*/ 152 w 197"/>
                <a:gd name="T63" fmla="*/ 14 h 86"/>
                <a:gd name="T64" fmla="*/ 164 w 197"/>
                <a:gd name="T65" fmla="*/ 17 h 86"/>
                <a:gd name="T66" fmla="*/ 178 w 197"/>
                <a:gd name="T67" fmla="*/ 21 h 86"/>
                <a:gd name="T68" fmla="*/ 190 w 197"/>
                <a:gd name="T69" fmla="*/ 26 h 86"/>
                <a:gd name="T70" fmla="*/ 190 w 197"/>
                <a:gd name="T71" fmla="*/ 26 h 86"/>
                <a:gd name="T72" fmla="*/ 196 w 197"/>
                <a:gd name="T73" fmla="*/ 14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7" h="86">
                  <a:moveTo>
                    <a:pt x="196" y="14"/>
                  </a:moveTo>
                  <a:lnTo>
                    <a:pt x="196" y="14"/>
                  </a:lnTo>
                  <a:lnTo>
                    <a:pt x="182" y="8"/>
                  </a:lnTo>
                  <a:lnTo>
                    <a:pt x="168" y="4"/>
                  </a:lnTo>
                  <a:lnTo>
                    <a:pt x="154" y="1"/>
                  </a:lnTo>
                  <a:lnTo>
                    <a:pt x="140" y="0"/>
                  </a:lnTo>
                  <a:lnTo>
                    <a:pt x="125" y="0"/>
                  </a:lnTo>
                  <a:lnTo>
                    <a:pt x="111" y="1"/>
                  </a:lnTo>
                  <a:lnTo>
                    <a:pt x="98" y="4"/>
                  </a:lnTo>
                  <a:lnTo>
                    <a:pt x="84" y="7"/>
                  </a:lnTo>
                  <a:lnTo>
                    <a:pt x="70" y="12"/>
                  </a:lnTo>
                  <a:lnTo>
                    <a:pt x="58" y="19"/>
                  </a:lnTo>
                  <a:lnTo>
                    <a:pt x="46" y="26"/>
                  </a:lnTo>
                  <a:lnTo>
                    <a:pt x="36" y="35"/>
                  </a:lnTo>
                  <a:lnTo>
                    <a:pt x="25" y="44"/>
                  </a:lnTo>
                  <a:lnTo>
                    <a:pt x="15" y="55"/>
                  </a:lnTo>
                  <a:lnTo>
                    <a:pt x="7" y="66"/>
                  </a:lnTo>
                  <a:lnTo>
                    <a:pt x="0" y="79"/>
                  </a:lnTo>
                  <a:lnTo>
                    <a:pt x="12" y="85"/>
                  </a:lnTo>
                  <a:lnTo>
                    <a:pt x="19" y="73"/>
                  </a:lnTo>
                  <a:lnTo>
                    <a:pt x="26" y="63"/>
                  </a:lnTo>
                  <a:lnTo>
                    <a:pt x="34" y="53"/>
                  </a:lnTo>
                  <a:lnTo>
                    <a:pt x="44" y="44"/>
                  </a:lnTo>
                  <a:lnTo>
                    <a:pt x="53" y="37"/>
                  </a:lnTo>
                  <a:lnTo>
                    <a:pt x="65" y="30"/>
                  </a:lnTo>
                  <a:lnTo>
                    <a:pt x="76" y="24"/>
                  </a:lnTo>
                  <a:lnTo>
                    <a:pt x="87" y="20"/>
                  </a:lnTo>
                  <a:lnTo>
                    <a:pt x="100" y="16"/>
                  </a:lnTo>
                  <a:lnTo>
                    <a:pt x="113" y="14"/>
                  </a:lnTo>
                  <a:lnTo>
                    <a:pt x="125" y="12"/>
                  </a:lnTo>
                  <a:lnTo>
                    <a:pt x="138" y="13"/>
                  </a:lnTo>
                  <a:lnTo>
                    <a:pt x="152" y="14"/>
                  </a:lnTo>
                  <a:lnTo>
                    <a:pt x="164" y="17"/>
                  </a:lnTo>
                  <a:lnTo>
                    <a:pt x="178" y="21"/>
                  </a:lnTo>
                  <a:lnTo>
                    <a:pt x="190" y="26"/>
                  </a:lnTo>
                  <a:lnTo>
                    <a:pt x="196"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3" name="Freeform 41"/>
            <p:cNvSpPr>
              <a:spLocks/>
            </p:cNvSpPr>
            <p:nvPr/>
          </p:nvSpPr>
          <p:spPr bwMode="auto">
            <a:xfrm>
              <a:off x="2061"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4" name="Freeform 42"/>
            <p:cNvSpPr>
              <a:spLocks/>
            </p:cNvSpPr>
            <p:nvPr/>
          </p:nvSpPr>
          <p:spPr bwMode="auto">
            <a:xfrm>
              <a:off x="1818" y="3137"/>
              <a:ext cx="252" cy="18"/>
            </a:xfrm>
            <a:custGeom>
              <a:avLst/>
              <a:gdLst>
                <a:gd name="T0" fmla="*/ 0 w 252"/>
                <a:gd name="T1" fmla="*/ 8 h 18"/>
                <a:gd name="T2" fmla="*/ 0 w 252"/>
                <a:gd name="T3" fmla="*/ 17 h 18"/>
                <a:gd name="T4" fmla="*/ 251 w 252"/>
                <a:gd name="T5" fmla="*/ 17 h 18"/>
                <a:gd name="T6" fmla="*/ 251 w 252"/>
                <a:gd name="T7" fmla="*/ 1 h 18"/>
                <a:gd name="T8" fmla="*/ 0 w 252"/>
                <a:gd name="T9" fmla="*/ 0 h 18"/>
                <a:gd name="T10" fmla="*/ 0 w 252"/>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8">
                  <a:moveTo>
                    <a:pt x="0" y="8"/>
                  </a:moveTo>
                  <a:lnTo>
                    <a:pt x="0" y="17"/>
                  </a:lnTo>
                  <a:lnTo>
                    <a:pt x="251" y="17"/>
                  </a:lnTo>
                  <a:lnTo>
                    <a:pt x="251" y="1"/>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5" name="Freeform 43"/>
            <p:cNvSpPr>
              <a:spLocks/>
            </p:cNvSpPr>
            <p:nvPr/>
          </p:nvSpPr>
          <p:spPr bwMode="auto">
            <a:xfrm>
              <a:off x="2061"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6" name="Freeform 44"/>
            <p:cNvSpPr>
              <a:spLocks/>
            </p:cNvSpPr>
            <p:nvPr/>
          </p:nvSpPr>
          <p:spPr bwMode="auto">
            <a:xfrm>
              <a:off x="1818" y="3137"/>
              <a:ext cx="252" cy="18"/>
            </a:xfrm>
            <a:custGeom>
              <a:avLst/>
              <a:gdLst>
                <a:gd name="T0" fmla="*/ 0 w 252"/>
                <a:gd name="T1" fmla="*/ 8 h 18"/>
                <a:gd name="T2" fmla="*/ 0 w 252"/>
                <a:gd name="T3" fmla="*/ 17 h 18"/>
                <a:gd name="T4" fmla="*/ 251 w 252"/>
                <a:gd name="T5" fmla="*/ 17 h 18"/>
                <a:gd name="T6" fmla="*/ 251 w 252"/>
                <a:gd name="T7" fmla="*/ 1 h 18"/>
                <a:gd name="T8" fmla="*/ 0 w 252"/>
                <a:gd name="T9" fmla="*/ 0 h 18"/>
                <a:gd name="T10" fmla="*/ 0 w 252"/>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8">
                  <a:moveTo>
                    <a:pt x="0" y="8"/>
                  </a:moveTo>
                  <a:lnTo>
                    <a:pt x="0" y="17"/>
                  </a:lnTo>
                  <a:lnTo>
                    <a:pt x="251" y="17"/>
                  </a:lnTo>
                  <a:lnTo>
                    <a:pt x="251" y="1"/>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7" name="Freeform 45"/>
            <p:cNvSpPr>
              <a:spLocks/>
            </p:cNvSpPr>
            <p:nvPr/>
          </p:nvSpPr>
          <p:spPr bwMode="auto">
            <a:xfrm>
              <a:off x="1816" y="3151"/>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8" name="Freeform 46"/>
            <p:cNvSpPr>
              <a:spLocks/>
            </p:cNvSpPr>
            <p:nvPr/>
          </p:nvSpPr>
          <p:spPr bwMode="auto">
            <a:xfrm>
              <a:off x="1572" y="3393"/>
              <a:ext cx="253" cy="17"/>
            </a:xfrm>
            <a:custGeom>
              <a:avLst/>
              <a:gdLst>
                <a:gd name="T0" fmla="*/ 0 w 253"/>
                <a:gd name="T1" fmla="*/ 8 h 17"/>
                <a:gd name="T2" fmla="*/ 0 w 253"/>
                <a:gd name="T3" fmla="*/ 16 h 17"/>
                <a:gd name="T4" fmla="*/ 252 w 253"/>
                <a:gd name="T5" fmla="*/ 16 h 17"/>
                <a:gd name="T6" fmla="*/ 252 w 253"/>
                <a:gd name="T7" fmla="*/ 0 h 17"/>
                <a:gd name="T8" fmla="*/ 0 w 253"/>
                <a:gd name="T9" fmla="*/ 0 h 17"/>
                <a:gd name="T10" fmla="*/ 0 w 253"/>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7">
                  <a:moveTo>
                    <a:pt x="0" y="8"/>
                  </a:moveTo>
                  <a:lnTo>
                    <a:pt x="0" y="16"/>
                  </a:lnTo>
                  <a:lnTo>
                    <a:pt x="252" y="16"/>
                  </a:lnTo>
                  <a:lnTo>
                    <a:pt x="252"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9" name="Freeform 47"/>
            <p:cNvSpPr>
              <a:spLocks/>
            </p:cNvSpPr>
            <p:nvPr/>
          </p:nvSpPr>
          <p:spPr bwMode="auto">
            <a:xfrm>
              <a:off x="2548"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0" name="Freeform 48"/>
            <p:cNvSpPr>
              <a:spLocks/>
            </p:cNvSpPr>
            <p:nvPr/>
          </p:nvSpPr>
          <p:spPr bwMode="auto">
            <a:xfrm>
              <a:off x="2305" y="2631"/>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1" name="Freeform 49"/>
            <p:cNvSpPr>
              <a:spLocks/>
            </p:cNvSpPr>
            <p:nvPr/>
          </p:nvSpPr>
          <p:spPr bwMode="auto">
            <a:xfrm>
              <a:off x="2548"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2" name="Freeform 50"/>
            <p:cNvSpPr>
              <a:spLocks/>
            </p:cNvSpPr>
            <p:nvPr/>
          </p:nvSpPr>
          <p:spPr bwMode="auto">
            <a:xfrm>
              <a:off x="2305" y="2631"/>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3" name="Freeform 51"/>
            <p:cNvSpPr>
              <a:spLocks/>
            </p:cNvSpPr>
            <p:nvPr/>
          </p:nvSpPr>
          <p:spPr bwMode="auto">
            <a:xfrm>
              <a:off x="2302" y="2644"/>
              <a:ext cx="18" cy="252"/>
            </a:xfrm>
            <a:custGeom>
              <a:avLst/>
              <a:gdLst>
                <a:gd name="T0" fmla="*/ 8 w 18"/>
                <a:gd name="T1" fmla="*/ 251 h 252"/>
                <a:gd name="T2" fmla="*/ 16 w 18"/>
                <a:gd name="T3" fmla="*/ 251 h 252"/>
                <a:gd name="T4" fmla="*/ 17 w 18"/>
                <a:gd name="T5" fmla="*/ 0 h 252"/>
                <a:gd name="T6" fmla="*/ 1 w 18"/>
                <a:gd name="T7" fmla="*/ 0 h 252"/>
                <a:gd name="T8" fmla="*/ 0 w 18"/>
                <a:gd name="T9" fmla="*/ 251 h 252"/>
                <a:gd name="T10" fmla="*/ 8 w 18"/>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2">
                  <a:moveTo>
                    <a:pt x="8" y="251"/>
                  </a:moveTo>
                  <a:lnTo>
                    <a:pt x="16" y="251"/>
                  </a:lnTo>
                  <a:lnTo>
                    <a:pt x="17" y="0"/>
                  </a:lnTo>
                  <a:lnTo>
                    <a:pt x="1"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4" name="Freeform 52"/>
            <p:cNvSpPr>
              <a:spLocks/>
            </p:cNvSpPr>
            <p:nvPr/>
          </p:nvSpPr>
          <p:spPr bwMode="auto">
            <a:xfrm>
              <a:off x="2059" y="2887"/>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5" name="Freeform 53"/>
            <p:cNvSpPr>
              <a:spLocks/>
            </p:cNvSpPr>
            <p:nvPr/>
          </p:nvSpPr>
          <p:spPr bwMode="auto">
            <a:xfrm>
              <a:off x="1465" y="3346"/>
              <a:ext cx="275" cy="278"/>
            </a:xfrm>
            <a:custGeom>
              <a:avLst/>
              <a:gdLst>
                <a:gd name="T0" fmla="*/ 4 w 275"/>
                <a:gd name="T1" fmla="*/ 109 h 278"/>
                <a:gd name="T2" fmla="*/ 0 w 275"/>
                <a:gd name="T3" fmla="*/ 136 h 278"/>
                <a:gd name="T4" fmla="*/ 1 w 275"/>
                <a:gd name="T5" fmla="*/ 163 h 278"/>
                <a:gd name="T6" fmla="*/ 8 w 275"/>
                <a:gd name="T7" fmla="*/ 189 h 278"/>
                <a:gd name="T8" fmla="*/ 19 w 275"/>
                <a:gd name="T9" fmla="*/ 212 h 278"/>
                <a:gd name="T10" fmla="*/ 34 w 275"/>
                <a:gd name="T11" fmla="*/ 234 h 278"/>
                <a:gd name="T12" fmla="*/ 54 w 275"/>
                <a:gd name="T13" fmla="*/ 252 h 278"/>
                <a:gd name="T14" fmla="*/ 77 w 275"/>
                <a:gd name="T15" fmla="*/ 265 h 278"/>
                <a:gd name="T16" fmla="*/ 103 w 275"/>
                <a:gd name="T17" fmla="*/ 274 h 278"/>
                <a:gd name="T18" fmla="*/ 130 w 275"/>
                <a:gd name="T19" fmla="*/ 277 h 278"/>
                <a:gd name="T20" fmla="*/ 157 w 275"/>
                <a:gd name="T21" fmla="*/ 275 h 278"/>
                <a:gd name="T22" fmla="*/ 182 w 275"/>
                <a:gd name="T23" fmla="*/ 268 h 278"/>
                <a:gd name="T24" fmla="*/ 206 w 275"/>
                <a:gd name="T25" fmla="*/ 256 h 278"/>
                <a:gd name="T26" fmla="*/ 227 w 275"/>
                <a:gd name="T27" fmla="*/ 239 h 278"/>
                <a:gd name="T28" fmla="*/ 245 w 275"/>
                <a:gd name="T29" fmla="*/ 219 h 278"/>
                <a:gd name="T30" fmla="*/ 260 w 275"/>
                <a:gd name="T31" fmla="*/ 195 h 278"/>
                <a:gd name="T32" fmla="*/ 270 w 275"/>
                <a:gd name="T33" fmla="*/ 168 h 278"/>
                <a:gd name="T34" fmla="*/ 274 w 275"/>
                <a:gd name="T35" fmla="*/ 141 h 278"/>
                <a:gd name="T36" fmla="*/ 272 w 275"/>
                <a:gd name="T37" fmla="*/ 114 h 278"/>
                <a:gd name="T38" fmla="*/ 266 w 275"/>
                <a:gd name="T39" fmla="*/ 88 h 278"/>
                <a:gd name="T40" fmla="*/ 255 w 275"/>
                <a:gd name="T41" fmla="*/ 65 h 278"/>
                <a:gd name="T42" fmla="*/ 240 w 275"/>
                <a:gd name="T43" fmla="*/ 43 h 278"/>
                <a:gd name="T44" fmla="*/ 220 w 275"/>
                <a:gd name="T45" fmla="*/ 26 h 278"/>
                <a:gd name="T46" fmla="*/ 197 w 275"/>
                <a:gd name="T47" fmla="*/ 12 h 278"/>
                <a:gd name="T48" fmla="*/ 171 w 275"/>
                <a:gd name="T49" fmla="*/ 3 h 278"/>
                <a:gd name="T50" fmla="*/ 144 w 275"/>
                <a:gd name="T51" fmla="*/ 0 h 278"/>
                <a:gd name="T52" fmla="*/ 117 w 275"/>
                <a:gd name="T53" fmla="*/ 2 h 278"/>
                <a:gd name="T54" fmla="*/ 92 w 275"/>
                <a:gd name="T55" fmla="*/ 9 h 278"/>
                <a:gd name="T56" fmla="*/ 68 w 275"/>
                <a:gd name="T57" fmla="*/ 21 h 278"/>
                <a:gd name="T58" fmla="*/ 46 w 275"/>
                <a:gd name="T59" fmla="*/ 38 h 278"/>
                <a:gd name="T60" fmla="*/ 28 w 275"/>
                <a:gd name="T61" fmla="*/ 58 h 278"/>
                <a:gd name="T62" fmla="*/ 14 w 275"/>
                <a:gd name="T63" fmla="*/ 82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8">
                  <a:moveTo>
                    <a:pt x="8" y="95"/>
                  </a:moveTo>
                  <a:lnTo>
                    <a:pt x="4" y="109"/>
                  </a:lnTo>
                  <a:lnTo>
                    <a:pt x="1" y="123"/>
                  </a:lnTo>
                  <a:lnTo>
                    <a:pt x="0" y="136"/>
                  </a:lnTo>
                  <a:lnTo>
                    <a:pt x="0" y="150"/>
                  </a:lnTo>
                  <a:lnTo>
                    <a:pt x="1" y="163"/>
                  </a:lnTo>
                  <a:lnTo>
                    <a:pt x="4" y="176"/>
                  </a:lnTo>
                  <a:lnTo>
                    <a:pt x="8" y="189"/>
                  </a:lnTo>
                  <a:lnTo>
                    <a:pt x="13" y="201"/>
                  </a:lnTo>
                  <a:lnTo>
                    <a:pt x="19" y="212"/>
                  </a:lnTo>
                  <a:lnTo>
                    <a:pt x="26" y="223"/>
                  </a:lnTo>
                  <a:lnTo>
                    <a:pt x="34" y="234"/>
                  </a:lnTo>
                  <a:lnTo>
                    <a:pt x="44" y="243"/>
                  </a:lnTo>
                  <a:lnTo>
                    <a:pt x="54" y="252"/>
                  </a:lnTo>
                  <a:lnTo>
                    <a:pt x="65" y="258"/>
                  </a:lnTo>
                  <a:lnTo>
                    <a:pt x="77" y="265"/>
                  </a:lnTo>
                  <a:lnTo>
                    <a:pt x="90" y="270"/>
                  </a:lnTo>
                  <a:lnTo>
                    <a:pt x="103" y="274"/>
                  </a:lnTo>
                  <a:lnTo>
                    <a:pt x="117" y="276"/>
                  </a:lnTo>
                  <a:lnTo>
                    <a:pt x="130" y="277"/>
                  </a:lnTo>
                  <a:lnTo>
                    <a:pt x="144" y="277"/>
                  </a:lnTo>
                  <a:lnTo>
                    <a:pt x="157" y="275"/>
                  </a:lnTo>
                  <a:lnTo>
                    <a:pt x="169" y="272"/>
                  </a:lnTo>
                  <a:lnTo>
                    <a:pt x="182" y="268"/>
                  </a:lnTo>
                  <a:lnTo>
                    <a:pt x="194" y="262"/>
                  </a:lnTo>
                  <a:lnTo>
                    <a:pt x="206" y="256"/>
                  </a:lnTo>
                  <a:lnTo>
                    <a:pt x="217" y="248"/>
                  </a:lnTo>
                  <a:lnTo>
                    <a:pt x="227" y="239"/>
                  </a:lnTo>
                  <a:lnTo>
                    <a:pt x="237" y="230"/>
                  </a:lnTo>
                  <a:lnTo>
                    <a:pt x="245" y="219"/>
                  </a:lnTo>
                  <a:lnTo>
                    <a:pt x="253" y="207"/>
                  </a:lnTo>
                  <a:lnTo>
                    <a:pt x="260" y="195"/>
                  </a:lnTo>
                  <a:lnTo>
                    <a:pt x="266" y="182"/>
                  </a:lnTo>
                  <a:lnTo>
                    <a:pt x="270" y="168"/>
                  </a:lnTo>
                  <a:lnTo>
                    <a:pt x="272" y="154"/>
                  </a:lnTo>
                  <a:lnTo>
                    <a:pt x="274" y="141"/>
                  </a:lnTo>
                  <a:lnTo>
                    <a:pt x="274" y="127"/>
                  </a:lnTo>
                  <a:lnTo>
                    <a:pt x="272" y="114"/>
                  </a:lnTo>
                  <a:lnTo>
                    <a:pt x="270" y="101"/>
                  </a:lnTo>
                  <a:lnTo>
                    <a:pt x="266" y="88"/>
                  </a:lnTo>
                  <a:lnTo>
                    <a:pt x="261" y="76"/>
                  </a:lnTo>
                  <a:lnTo>
                    <a:pt x="255" y="65"/>
                  </a:lnTo>
                  <a:lnTo>
                    <a:pt x="248" y="54"/>
                  </a:lnTo>
                  <a:lnTo>
                    <a:pt x="240" y="43"/>
                  </a:lnTo>
                  <a:lnTo>
                    <a:pt x="230" y="34"/>
                  </a:lnTo>
                  <a:lnTo>
                    <a:pt x="220" y="26"/>
                  </a:lnTo>
                  <a:lnTo>
                    <a:pt x="209" y="19"/>
                  </a:lnTo>
                  <a:lnTo>
                    <a:pt x="197" y="12"/>
                  </a:lnTo>
                  <a:lnTo>
                    <a:pt x="184" y="7"/>
                  </a:lnTo>
                  <a:lnTo>
                    <a:pt x="171" y="3"/>
                  </a:lnTo>
                  <a:lnTo>
                    <a:pt x="157" y="1"/>
                  </a:lnTo>
                  <a:lnTo>
                    <a:pt x="144" y="0"/>
                  </a:lnTo>
                  <a:lnTo>
                    <a:pt x="130" y="0"/>
                  </a:lnTo>
                  <a:lnTo>
                    <a:pt x="117" y="2"/>
                  </a:lnTo>
                  <a:lnTo>
                    <a:pt x="105" y="5"/>
                  </a:lnTo>
                  <a:lnTo>
                    <a:pt x="92" y="9"/>
                  </a:lnTo>
                  <a:lnTo>
                    <a:pt x="80" y="15"/>
                  </a:lnTo>
                  <a:lnTo>
                    <a:pt x="68" y="21"/>
                  </a:lnTo>
                  <a:lnTo>
                    <a:pt x="57" y="29"/>
                  </a:lnTo>
                  <a:lnTo>
                    <a:pt x="46" y="38"/>
                  </a:lnTo>
                  <a:lnTo>
                    <a:pt x="37" y="47"/>
                  </a:lnTo>
                  <a:lnTo>
                    <a:pt x="28" y="58"/>
                  </a:lnTo>
                  <a:lnTo>
                    <a:pt x="20" y="70"/>
                  </a:lnTo>
                  <a:lnTo>
                    <a:pt x="14" y="82"/>
                  </a:lnTo>
                  <a:lnTo>
                    <a:pt x="8" y="9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6" name="Freeform 54"/>
            <p:cNvSpPr>
              <a:spLocks/>
            </p:cNvSpPr>
            <p:nvPr/>
          </p:nvSpPr>
          <p:spPr bwMode="auto">
            <a:xfrm>
              <a:off x="1459" y="3439"/>
              <a:ext cx="99" cy="184"/>
            </a:xfrm>
            <a:custGeom>
              <a:avLst/>
              <a:gdLst>
                <a:gd name="T0" fmla="*/ 94 w 99"/>
                <a:gd name="T1" fmla="*/ 183 h 184"/>
                <a:gd name="T2" fmla="*/ 94 w 99"/>
                <a:gd name="T3" fmla="*/ 183 h 184"/>
                <a:gd name="T4" fmla="*/ 81 w 99"/>
                <a:gd name="T5" fmla="*/ 178 h 184"/>
                <a:gd name="T6" fmla="*/ 68 w 99"/>
                <a:gd name="T7" fmla="*/ 171 h 184"/>
                <a:gd name="T8" fmla="*/ 56 w 99"/>
                <a:gd name="T9" fmla="*/ 164 h 184"/>
                <a:gd name="T10" fmla="*/ 45 w 99"/>
                <a:gd name="T11" fmla="*/ 155 h 184"/>
                <a:gd name="T12" fmla="*/ 35 w 99"/>
                <a:gd name="T13" fmla="*/ 145 h 184"/>
                <a:gd name="T14" fmla="*/ 27 w 99"/>
                <a:gd name="T15" fmla="*/ 134 h 184"/>
                <a:gd name="T16" fmla="*/ 19 w 99"/>
                <a:gd name="T17" fmla="*/ 123 h 184"/>
                <a:gd name="T18" fmla="*/ 13 w 99"/>
                <a:gd name="T19" fmla="*/ 111 h 184"/>
                <a:gd name="T20" fmla="*/ 8 w 99"/>
                <a:gd name="T21" fmla="*/ 98 h 184"/>
                <a:gd name="T22" fmla="*/ 4 w 99"/>
                <a:gd name="T23" fmla="*/ 85 h 184"/>
                <a:gd name="T24" fmla="*/ 1 w 99"/>
                <a:gd name="T25" fmla="*/ 71 h 184"/>
                <a:gd name="T26" fmla="*/ 0 w 99"/>
                <a:gd name="T27" fmla="*/ 57 h 184"/>
                <a:gd name="T28" fmla="*/ 0 w 99"/>
                <a:gd name="T29" fmla="*/ 43 h 184"/>
                <a:gd name="T30" fmla="*/ 1 w 99"/>
                <a:gd name="T31" fmla="*/ 29 h 184"/>
                <a:gd name="T32" fmla="*/ 4 w 99"/>
                <a:gd name="T33" fmla="*/ 14 h 184"/>
                <a:gd name="T34" fmla="*/ 8 w 99"/>
                <a:gd name="T35" fmla="*/ 0 h 184"/>
                <a:gd name="T36" fmla="*/ 20 w 99"/>
                <a:gd name="T37" fmla="*/ 4 h 184"/>
                <a:gd name="T38" fmla="*/ 16 w 99"/>
                <a:gd name="T39" fmla="*/ 18 h 184"/>
                <a:gd name="T40" fmla="*/ 13 w 99"/>
                <a:gd name="T41" fmla="*/ 30 h 184"/>
                <a:gd name="T42" fmla="*/ 12 w 99"/>
                <a:gd name="T43" fmla="*/ 43 h 184"/>
                <a:gd name="T44" fmla="*/ 12 w 99"/>
                <a:gd name="T45" fmla="*/ 56 h 184"/>
                <a:gd name="T46" fmla="*/ 13 w 99"/>
                <a:gd name="T47" fmla="*/ 69 h 184"/>
                <a:gd name="T48" fmla="*/ 16 w 99"/>
                <a:gd name="T49" fmla="*/ 81 h 184"/>
                <a:gd name="T50" fmla="*/ 20 w 99"/>
                <a:gd name="T51" fmla="*/ 94 h 184"/>
                <a:gd name="T52" fmla="*/ 25 w 99"/>
                <a:gd name="T53" fmla="*/ 105 h 184"/>
                <a:gd name="T54" fmla="*/ 31 w 99"/>
                <a:gd name="T55" fmla="*/ 116 h 184"/>
                <a:gd name="T56" fmla="*/ 37 w 99"/>
                <a:gd name="T57" fmla="*/ 126 h 184"/>
                <a:gd name="T58" fmla="*/ 46 w 99"/>
                <a:gd name="T59" fmla="*/ 137 h 184"/>
                <a:gd name="T60" fmla="*/ 54 w 99"/>
                <a:gd name="T61" fmla="*/ 145 h 184"/>
                <a:gd name="T62" fmla="*/ 64 w 99"/>
                <a:gd name="T63" fmla="*/ 153 h 184"/>
                <a:gd name="T64" fmla="*/ 75 w 99"/>
                <a:gd name="T65" fmla="*/ 160 h 184"/>
                <a:gd name="T66" fmla="*/ 86 w 99"/>
                <a:gd name="T67" fmla="*/ 166 h 184"/>
                <a:gd name="T68" fmla="*/ 98 w 99"/>
                <a:gd name="T69" fmla="*/ 171 h 184"/>
                <a:gd name="T70" fmla="*/ 98 w 99"/>
                <a:gd name="T71" fmla="*/ 171 h 184"/>
                <a:gd name="T72" fmla="*/ 94 w 99"/>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94" y="183"/>
                  </a:moveTo>
                  <a:lnTo>
                    <a:pt x="94" y="183"/>
                  </a:lnTo>
                  <a:lnTo>
                    <a:pt x="81" y="178"/>
                  </a:lnTo>
                  <a:lnTo>
                    <a:pt x="68" y="171"/>
                  </a:lnTo>
                  <a:lnTo>
                    <a:pt x="56" y="164"/>
                  </a:lnTo>
                  <a:lnTo>
                    <a:pt x="45" y="155"/>
                  </a:lnTo>
                  <a:lnTo>
                    <a:pt x="35" y="145"/>
                  </a:lnTo>
                  <a:lnTo>
                    <a:pt x="27" y="134"/>
                  </a:lnTo>
                  <a:lnTo>
                    <a:pt x="19" y="123"/>
                  </a:lnTo>
                  <a:lnTo>
                    <a:pt x="13" y="111"/>
                  </a:lnTo>
                  <a:lnTo>
                    <a:pt x="8" y="98"/>
                  </a:lnTo>
                  <a:lnTo>
                    <a:pt x="4" y="85"/>
                  </a:lnTo>
                  <a:lnTo>
                    <a:pt x="1" y="71"/>
                  </a:lnTo>
                  <a:lnTo>
                    <a:pt x="0" y="57"/>
                  </a:lnTo>
                  <a:lnTo>
                    <a:pt x="0" y="43"/>
                  </a:lnTo>
                  <a:lnTo>
                    <a:pt x="1" y="29"/>
                  </a:lnTo>
                  <a:lnTo>
                    <a:pt x="4" y="14"/>
                  </a:lnTo>
                  <a:lnTo>
                    <a:pt x="8" y="0"/>
                  </a:lnTo>
                  <a:lnTo>
                    <a:pt x="20" y="4"/>
                  </a:lnTo>
                  <a:lnTo>
                    <a:pt x="16" y="18"/>
                  </a:lnTo>
                  <a:lnTo>
                    <a:pt x="13" y="30"/>
                  </a:lnTo>
                  <a:lnTo>
                    <a:pt x="12" y="43"/>
                  </a:lnTo>
                  <a:lnTo>
                    <a:pt x="12" y="56"/>
                  </a:lnTo>
                  <a:lnTo>
                    <a:pt x="13" y="69"/>
                  </a:lnTo>
                  <a:lnTo>
                    <a:pt x="16" y="81"/>
                  </a:lnTo>
                  <a:lnTo>
                    <a:pt x="20" y="94"/>
                  </a:lnTo>
                  <a:lnTo>
                    <a:pt x="25" y="105"/>
                  </a:lnTo>
                  <a:lnTo>
                    <a:pt x="31" y="116"/>
                  </a:lnTo>
                  <a:lnTo>
                    <a:pt x="37" y="126"/>
                  </a:lnTo>
                  <a:lnTo>
                    <a:pt x="46" y="137"/>
                  </a:lnTo>
                  <a:lnTo>
                    <a:pt x="54" y="145"/>
                  </a:lnTo>
                  <a:lnTo>
                    <a:pt x="64" y="153"/>
                  </a:lnTo>
                  <a:lnTo>
                    <a:pt x="75" y="160"/>
                  </a:lnTo>
                  <a:lnTo>
                    <a:pt x="86" y="166"/>
                  </a:lnTo>
                  <a:lnTo>
                    <a:pt x="98" y="171"/>
                  </a:lnTo>
                  <a:lnTo>
                    <a:pt x="94"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7" name="Freeform 55"/>
            <p:cNvSpPr>
              <a:spLocks/>
            </p:cNvSpPr>
            <p:nvPr/>
          </p:nvSpPr>
          <p:spPr bwMode="auto">
            <a:xfrm>
              <a:off x="1553" y="3526"/>
              <a:ext cx="185" cy="104"/>
            </a:xfrm>
            <a:custGeom>
              <a:avLst/>
              <a:gdLst>
                <a:gd name="T0" fmla="*/ 184 w 185"/>
                <a:gd name="T1" fmla="*/ 4 h 104"/>
                <a:gd name="T2" fmla="*/ 184 w 185"/>
                <a:gd name="T3" fmla="*/ 4 h 104"/>
                <a:gd name="T4" fmla="*/ 178 w 185"/>
                <a:gd name="T5" fmla="*/ 18 h 104"/>
                <a:gd name="T6" fmla="*/ 171 w 185"/>
                <a:gd name="T7" fmla="*/ 31 h 104"/>
                <a:gd name="T8" fmla="*/ 163 w 185"/>
                <a:gd name="T9" fmla="*/ 43 h 104"/>
                <a:gd name="T10" fmla="*/ 153 w 185"/>
                <a:gd name="T11" fmla="*/ 54 h 104"/>
                <a:gd name="T12" fmla="*/ 144 w 185"/>
                <a:gd name="T13" fmla="*/ 64 h 104"/>
                <a:gd name="T14" fmla="*/ 133 w 185"/>
                <a:gd name="T15" fmla="*/ 73 h 104"/>
                <a:gd name="T16" fmla="*/ 121 w 185"/>
                <a:gd name="T17" fmla="*/ 81 h 104"/>
                <a:gd name="T18" fmla="*/ 109 w 185"/>
                <a:gd name="T19" fmla="*/ 88 h 104"/>
                <a:gd name="T20" fmla="*/ 96 w 185"/>
                <a:gd name="T21" fmla="*/ 93 h 104"/>
                <a:gd name="T22" fmla="*/ 83 w 185"/>
                <a:gd name="T23" fmla="*/ 98 h 104"/>
                <a:gd name="T24" fmla="*/ 70 w 185"/>
                <a:gd name="T25" fmla="*/ 101 h 104"/>
                <a:gd name="T26" fmla="*/ 56 w 185"/>
                <a:gd name="T27" fmla="*/ 103 h 104"/>
                <a:gd name="T28" fmla="*/ 42 w 185"/>
                <a:gd name="T29" fmla="*/ 103 h 104"/>
                <a:gd name="T30" fmla="*/ 28 w 185"/>
                <a:gd name="T31" fmla="*/ 103 h 104"/>
                <a:gd name="T32" fmla="*/ 14 w 185"/>
                <a:gd name="T33" fmla="*/ 100 h 104"/>
                <a:gd name="T34" fmla="*/ 0 w 185"/>
                <a:gd name="T35" fmla="*/ 96 h 104"/>
                <a:gd name="T36" fmla="*/ 4 w 185"/>
                <a:gd name="T37" fmla="*/ 84 h 104"/>
                <a:gd name="T38" fmla="*/ 17 w 185"/>
                <a:gd name="T39" fmla="*/ 88 h 104"/>
                <a:gd name="T40" fmla="*/ 29 w 185"/>
                <a:gd name="T41" fmla="*/ 90 h 104"/>
                <a:gd name="T42" fmla="*/ 42 w 185"/>
                <a:gd name="T43" fmla="*/ 91 h 104"/>
                <a:gd name="T44" fmla="*/ 55 w 185"/>
                <a:gd name="T45" fmla="*/ 91 h 104"/>
                <a:gd name="T46" fmla="*/ 68 w 185"/>
                <a:gd name="T47" fmla="*/ 89 h 104"/>
                <a:gd name="T48" fmla="*/ 80 w 185"/>
                <a:gd name="T49" fmla="*/ 85 h 104"/>
                <a:gd name="T50" fmla="*/ 92 w 185"/>
                <a:gd name="T51" fmla="*/ 82 h 104"/>
                <a:gd name="T52" fmla="*/ 103 w 185"/>
                <a:gd name="T53" fmla="*/ 76 h 104"/>
                <a:gd name="T54" fmla="*/ 114 w 185"/>
                <a:gd name="T55" fmla="*/ 70 h 104"/>
                <a:gd name="T56" fmla="*/ 125 w 185"/>
                <a:gd name="T57" fmla="*/ 63 h 104"/>
                <a:gd name="T58" fmla="*/ 134 w 185"/>
                <a:gd name="T59" fmla="*/ 55 h 104"/>
                <a:gd name="T60" fmla="*/ 144 w 185"/>
                <a:gd name="T61" fmla="*/ 46 h 104"/>
                <a:gd name="T62" fmla="*/ 152 w 185"/>
                <a:gd name="T63" fmla="*/ 35 h 104"/>
                <a:gd name="T64" fmla="*/ 160 w 185"/>
                <a:gd name="T65" fmla="*/ 24 h 104"/>
                <a:gd name="T66" fmla="*/ 166 w 185"/>
                <a:gd name="T67" fmla="*/ 12 h 104"/>
                <a:gd name="T68" fmla="*/ 171 w 185"/>
                <a:gd name="T69" fmla="*/ 0 h 104"/>
                <a:gd name="T70" fmla="*/ 171 w 185"/>
                <a:gd name="T71" fmla="*/ 0 h 104"/>
                <a:gd name="T72" fmla="*/ 184 w 185"/>
                <a:gd name="T73" fmla="*/ 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184" y="4"/>
                  </a:moveTo>
                  <a:lnTo>
                    <a:pt x="184" y="4"/>
                  </a:lnTo>
                  <a:lnTo>
                    <a:pt x="178" y="18"/>
                  </a:lnTo>
                  <a:lnTo>
                    <a:pt x="171" y="31"/>
                  </a:lnTo>
                  <a:lnTo>
                    <a:pt x="163" y="43"/>
                  </a:lnTo>
                  <a:lnTo>
                    <a:pt x="153" y="54"/>
                  </a:lnTo>
                  <a:lnTo>
                    <a:pt x="144" y="64"/>
                  </a:lnTo>
                  <a:lnTo>
                    <a:pt x="133" y="73"/>
                  </a:lnTo>
                  <a:lnTo>
                    <a:pt x="121" y="81"/>
                  </a:lnTo>
                  <a:lnTo>
                    <a:pt x="109" y="88"/>
                  </a:lnTo>
                  <a:lnTo>
                    <a:pt x="96" y="93"/>
                  </a:lnTo>
                  <a:lnTo>
                    <a:pt x="83" y="98"/>
                  </a:lnTo>
                  <a:lnTo>
                    <a:pt x="70" y="101"/>
                  </a:lnTo>
                  <a:lnTo>
                    <a:pt x="56" y="103"/>
                  </a:lnTo>
                  <a:lnTo>
                    <a:pt x="42" y="103"/>
                  </a:lnTo>
                  <a:lnTo>
                    <a:pt x="28" y="103"/>
                  </a:lnTo>
                  <a:lnTo>
                    <a:pt x="14" y="100"/>
                  </a:lnTo>
                  <a:lnTo>
                    <a:pt x="0" y="96"/>
                  </a:lnTo>
                  <a:lnTo>
                    <a:pt x="4" y="84"/>
                  </a:lnTo>
                  <a:lnTo>
                    <a:pt x="17" y="88"/>
                  </a:lnTo>
                  <a:lnTo>
                    <a:pt x="29" y="90"/>
                  </a:lnTo>
                  <a:lnTo>
                    <a:pt x="42" y="91"/>
                  </a:lnTo>
                  <a:lnTo>
                    <a:pt x="55" y="91"/>
                  </a:lnTo>
                  <a:lnTo>
                    <a:pt x="68" y="89"/>
                  </a:lnTo>
                  <a:lnTo>
                    <a:pt x="80" y="85"/>
                  </a:lnTo>
                  <a:lnTo>
                    <a:pt x="92" y="82"/>
                  </a:lnTo>
                  <a:lnTo>
                    <a:pt x="103" y="76"/>
                  </a:lnTo>
                  <a:lnTo>
                    <a:pt x="114" y="70"/>
                  </a:lnTo>
                  <a:lnTo>
                    <a:pt x="125" y="63"/>
                  </a:lnTo>
                  <a:lnTo>
                    <a:pt x="134" y="55"/>
                  </a:lnTo>
                  <a:lnTo>
                    <a:pt x="144" y="46"/>
                  </a:lnTo>
                  <a:lnTo>
                    <a:pt x="152" y="35"/>
                  </a:lnTo>
                  <a:lnTo>
                    <a:pt x="160" y="24"/>
                  </a:lnTo>
                  <a:lnTo>
                    <a:pt x="166" y="12"/>
                  </a:lnTo>
                  <a:lnTo>
                    <a:pt x="171" y="0"/>
                  </a:lnTo>
                  <a:lnTo>
                    <a:pt x="184" y="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8" name="Freeform 56"/>
            <p:cNvSpPr>
              <a:spLocks/>
            </p:cNvSpPr>
            <p:nvPr/>
          </p:nvSpPr>
          <p:spPr bwMode="auto">
            <a:xfrm>
              <a:off x="1647" y="3347"/>
              <a:ext cx="99" cy="184"/>
            </a:xfrm>
            <a:custGeom>
              <a:avLst/>
              <a:gdLst>
                <a:gd name="T0" fmla="*/ 4 w 99"/>
                <a:gd name="T1" fmla="*/ 0 h 184"/>
                <a:gd name="T2" fmla="*/ 4 w 99"/>
                <a:gd name="T3" fmla="*/ 0 h 184"/>
                <a:gd name="T4" fmla="*/ 17 w 99"/>
                <a:gd name="T5" fmla="*/ 6 h 184"/>
                <a:gd name="T6" fmla="*/ 30 w 99"/>
                <a:gd name="T7" fmla="*/ 12 h 184"/>
                <a:gd name="T8" fmla="*/ 42 w 99"/>
                <a:gd name="T9" fmla="*/ 19 h 184"/>
                <a:gd name="T10" fmla="*/ 52 w 99"/>
                <a:gd name="T11" fmla="*/ 29 h 184"/>
                <a:gd name="T12" fmla="*/ 62 w 99"/>
                <a:gd name="T13" fmla="*/ 38 h 184"/>
                <a:gd name="T14" fmla="*/ 71 w 99"/>
                <a:gd name="T15" fmla="*/ 49 h 184"/>
                <a:gd name="T16" fmla="*/ 78 w 99"/>
                <a:gd name="T17" fmla="*/ 60 h 184"/>
                <a:gd name="T18" fmla="*/ 85 w 99"/>
                <a:gd name="T19" fmla="*/ 72 h 184"/>
                <a:gd name="T20" fmla="*/ 90 w 99"/>
                <a:gd name="T21" fmla="*/ 85 h 184"/>
                <a:gd name="T22" fmla="*/ 94 w 99"/>
                <a:gd name="T23" fmla="*/ 98 h 184"/>
                <a:gd name="T24" fmla="*/ 97 w 99"/>
                <a:gd name="T25" fmla="*/ 112 h 184"/>
                <a:gd name="T26" fmla="*/ 98 w 99"/>
                <a:gd name="T27" fmla="*/ 126 h 184"/>
                <a:gd name="T28" fmla="*/ 98 w 99"/>
                <a:gd name="T29" fmla="*/ 140 h 184"/>
                <a:gd name="T30" fmla="*/ 97 w 99"/>
                <a:gd name="T31" fmla="*/ 154 h 184"/>
                <a:gd name="T32" fmla="*/ 94 w 99"/>
                <a:gd name="T33" fmla="*/ 169 h 184"/>
                <a:gd name="T34" fmla="*/ 90 w 99"/>
                <a:gd name="T35" fmla="*/ 183 h 184"/>
                <a:gd name="T36" fmla="*/ 77 w 99"/>
                <a:gd name="T37" fmla="*/ 179 h 184"/>
                <a:gd name="T38" fmla="*/ 81 w 99"/>
                <a:gd name="T39" fmla="*/ 165 h 184"/>
                <a:gd name="T40" fmla="*/ 84 w 99"/>
                <a:gd name="T41" fmla="*/ 153 h 184"/>
                <a:gd name="T42" fmla="*/ 85 w 99"/>
                <a:gd name="T43" fmla="*/ 140 h 184"/>
                <a:gd name="T44" fmla="*/ 85 w 99"/>
                <a:gd name="T45" fmla="*/ 127 h 184"/>
                <a:gd name="T46" fmla="*/ 84 w 99"/>
                <a:gd name="T47" fmla="*/ 114 h 184"/>
                <a:gd name="T48" fmla="*/ 81 w 99"/>
                <a:gd name="T49" fmla="*/ 102 h 184"/>
                <a:gd name="T50" fmla="*/ 78 w 99"/>
                <a:gd name="T51" fmla="*/ 90 h 184"/>
                <a:gd name="T52" fmla="*/ 73 w 99"/>
                <a:gd name="T53" fmla="*/ 78 h 184"/>
                <a:gd name="T54" fmla="*/ 67 w 99"/>
                <a:gd name="T55" fmla="*/ 67 h 184"/>
                <a:gd name="T56" fmla="*/ 61 w 99"/>
                <a:gd name="T57" fmla="*/ 56 h 184"/>
                <a:gd name="T58" fmla="*/ 53 w 99"/>
                <a:gd name="T59" fmla="*/ 47 h 184"/>
                <a:gd name="T60" fmla="*/ 43 w 99"/>
                <a:gd name="T61" fmla="*/ 38 h 184"/>
                <a:gd name="T62" fmla="*/ 34 w 99"/>
                <a:gd name="T63" fmla="*/ 30 h 184"/>
                <a:gd name="T64" fmla="*/ 23 w 99"/>
                <a:gd name="T65" fmla="*/ 23 h 184"/>
                <a:gd name="T66" fmla="*/ 12 w 99"/>
                <a:gd name="T67" fmla="*/ 17 h 184"/>
                <a:gd name="T68" fmla="*/ 0 w 99"/>
                <a:gd name="T69" fmla="*/ 12 h 184"/>
                <a:gd name="T70" fmla="*/ 0 w 99"/>
                <a:gd name="T71" fmla="*/ 12 h 184"/>
                <a:gd name="T72" fmla="*/ 4 w 99"/>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4" y="0"/>
                  </a:moveTo>
                  <a:lnTo>
                    <a:pt x="4" y="0"/>
                  </a:lnTo>
                  <a:lnTo>
                    <a:pt x="17" y="6"/>
                  </a:lnTo>
                  <a:lnTo>
                    <a:pt x="30" y="12"/>
                  </a:lnTo>
                  <a:lnTo>
                    <a:pt x="42" y="19"/>
                  </a:lnTo>
                  <a:lnTo>
                    <a:pt x="52" y="29"/>
                  </a:lnTo>
                  <a:lnTo>
                    <a:pt x="62" y="38"/>
                  </a:lnTo>
                  <a:lnTo>
                    <a:pt x="71" y="49"/>
                  </a:lnTo>
                  <a:lnTo>
                    <a:pt x="78" y="60"/>
                  </a:lnTo>
                  <a:lnTo>
                    <a:pt x="85" y="72"/>
                  </a:lnTo>
                  <a:lnTo>
                    <a:pt x="90" y="85"/>
                  </a:lnTo>
                  <a:lnTo>
                    <a:pt x="94" y="98"/>
                  </a:lnTo>
                  <a:lnTo>
                    <a:pt x="97" y="112"/>
                  </a:lnTo>
                  <a:lnTo>
                    <a:pt x="98" y="126"/>
                  </a:lnTo>
                  <a:lnTo>
                    <a:pt x="98" y="140"/>
                  </a:lnTo>
                  <a:lnTo>
                    <a:pt x="97" y="154"/>
                  </a:lnTo>
                  <a:lnTo>
                    <a:pt x="94" y="169"/>
                  </a:lnTo>
                  <a:lnTo>
                    <a:pt x="90" y="183"/>
                  </a:lnTo>
                  <a:lnTo>
                    <a:pt x="77" y="179"/>
                  </a:lnTo>
                  <a:lnTo>
                    <a:pt x="81" y="165"/>
                  </a:lnTo>
                  <a:lnTo>
                    <a:pt x="84" y="153"/>
                  </a:lnTo>
                  <a:lnTo>
                    <a:pt x="85" y="140"/>
                  </a:lnTo>
                  <a:lnTo>
                    <a:pt x="85" y="127"/>
                  </a:lnTo>
                  <a:lnTo>
                    <a:pt x="84" y="114"/>
                  </a:lnTo>
                  <a:lnTo>
                    <a:pt x="81" y="102"/>
                  </a:lnTo>
                  <a:lnTo>
                    <a:pt x="78" y="90"/>
                  </a:lnTo>
                  <a:lnTo>
                    <a:pt x="73" y="78"/>
                  </a:lnTo>
                  <a:lnTo>
                    <a:pt x="67" y="67"/>
                  </a:lnTo>
                  <a:lnTo>
                    <a:pt x="61" y="56"/>
                  </a:lnTo>
                  <a:lnTo>
                    <a:pt x="53" y="47"/>
                  </a:lnTo>
                  <a:lnTo>
                    <a:pt x="43" y="38"/>
                  </a:lnTo>
                  <a:lnTo>
                    <a:pt x="34" y="30"/>
                  </a:lnTo>
                  <a:lnTo>
                    <a:pt x="23" y="23"/>
                  </a:lnTo>
                  <a:lnTo>
                    <a:pt x="12" y="17"/>
                  </a:lnTo>
                  <a:lnTo>
                    <a:pt x="0" y="12"/>
                  </a:lnTo>
                  <a:lnTo>
                    <a:pt x="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9" name="Freeform 57"/>
            <p:cNvSpPr>
              <a:spLocks/>
            </p:cNvSpPr>
            <p:nvPr/>
          </p:nvSpPr>
          <p:spPr bwMode="auto">
            <a:xfrm>
              <a:off x="1467" y="3340"/>
              <a:ext cx="185" cy="104"/>
            </a:xfrm>
            <a:custGeom>
              <a:avLst/>
              <a:gdLst>
                <a:gd name="T0" fmla="*/ 0 w 185"/>
                <a:gd name="T1" fmla="*/ 99 h 104"/>
                <a:gd name="T2" fmla="*/ 0 w 185"/>
                <a:gd name="T3" fmla="*/ 99 h 104"/>
                <a:gd name="T4" fmla="*/ 6 w 185"/>
                <a:gd name="T5" fmla="*/ 85 h 104"/>
                <a:gd name="T6" fmla="*/ 12 w 185"/>
                <a:gd name="T7" fmla="*/ 72 h 104"/>
                <a:gd name="T8" fmla="*/ 21 w 185"/>
                <a:gd name="T9" fmla="*/ 60 h 104"/>
                <a:gd name="T10" fmla="*/ 30 w 185"/>
                <a:gd name="T11" fmla="*/ 49 h 104"/>
                <a:gd name="T12" fmla="*/ 40 w 185"/>
                <a:gd name="T13" fmla="*/ 39 h 104"/>
                <a:gd name="T14" fmla="*/ 51 w 185"/>
                <a:gd name="T15" fmla="*/ 30 h 104"/>
                <a:gd name="T16" fmla="*/ 62 w 185"/>
                <a:gd name="T17" fmla="*/ 22 h 104"/>
                <a:gd name="T18" fmla="*/ 75 w 185"/>
                <a:gd name="T19" fmla="*/ 15 h 104"/>
                <a:gd name="T20" fmla="*/ 88 w 185"/>
                <a:gd name="T21" fmla="*/ 9 h 104"/>
                <a:gd name="T22" fmla="*/ 101 w 185"/>
                <a:gd name="T23" fmla="*/ 5 h 104"/>
                <a:gd name="T24" fmla="*/ 114 w 185"/>
                <a:gd name="T25" fmla="*/ 2 h 104"/>
                <a:gd name="T26" fmla="*/ 128 w 185"/>
                <a:gd name="T27" fmla="*/ 0 h 104"/>
                <a:gd name="T28" fmla="*/ 142 w 185"/>
                <a:gd name="T29" fmla="*/ 0 h 104"/>
                <a:gd name="T30" fmla="*/ 156 w 185"/>
                <a:gd name="T31" fmla="*/ 0 h 104"/>
                <a:gd name="T32" fmla="*/ 170 w 185"/>
                <a:gd name="T33" fmla="*/ 3 h 104"/>
                <a:gd name="T34" fmla="*/ 184 w 185"/>
                <a:gd name="T35" fmla="*/ 7 h 104"/>
                <a:gd name="T36" fmla="*/ 180 w 185"/>
                <a:gd name="T37" fmla="*/ 19 h 104"/>
                <a:gd name="T38" fmla="*/ 167 w 185"/>
                <a:gd name="T39" fmla="*/ 15 h 104"/>
                <a:gd name="T40" fmla="*/ 155 w 185"/>
                <a:gd name="T41" fmla="*/ 13 h 104"/>
                <a:gd name="T42" fmla="*/ 142 w 185"/>
                <a:gd name="T43" fmla="*/ 13 h 104"/>
                <a:gd name="T44" fmla="*/ 129 w 185"/>
                <a:gd name="T45" fmla="*/ 13 h 104"/>
                <a:gd name="T46" fmla="*/ 116 w 185"/>
                <a:gd name="T47" fmla="*/ 14 h 104"/>
                <a:gd name="T48" fmla="*/ 104 w 185"/>
                <a:gd name="T49" fmla="*/ 18 h 104"/>
                <a:gd name="T50" fmla="*/ 92 w 185"/>
                <a:gd name="T51" fmla="*/ 22 h 104"/>
                <a:gd name="T52" fmla="*/ 81 w 185"/>
                <a:gd name="T53" fmla="*/ 26 h 104"/>
                <a:gd name="T54" fmla="*/ 69 w 185"/>
                <a:gd name="T55" fmla="*/ 33 h 104"/>
                <a:gd name="T56" fmla="*/ 59 w 185"/>
                <a:gd name="T57" fmla="*/ 40 h 104"/>
                <a:gd name="T58" fmla="*/ 49 w 185"/>
                <a:gd name="T59" fmla="*/ 48 h 104"/>
                <a:gd name="T60" fmla="*/ 39 w 185"/>
                <a:gd name="T61" fmla="*/ 57 h 104"/>
                <a:gd name="T62" fmla="*/ 31 w 185"/>
                <a:gd name="T63" fmla="*/ 68 h 104"/>
                <a:gd name="T64" fmla="*/ 24 w 185"/>
                <a:gd name="T65" fmla="*/ 79 h 104"/>
                <a:gd name="T66" fmla="*/ 17 w 185"/>
                <a:gd name="T67" fmla="*/ 91 h 104"/>
                <a:gd name="T68" fmla="*/ 12 w 185"/>
                <a:gd name="T69" fmla="*/ 103 h 104"/>
                <a:gd name="T70" fmla="*/ 12 w 185"/>
                <a:gd name="T71" fmla="*/ 103 h 104"/>
                <a:gd name="T72" fmla="*/ 0 w 185"/>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0" y="99"/>
                  </a:moveTo>
                  <a:lnTo>
                    <a:pt x="0" y="99"/>
                  </a:lnTo>
                  <a:lnTo>
                    <a:pt x="6" y="85"/>
                  </a:lnTo>
                  <a:lnTo>
                    <a:pt x="12" y="72"/>
                  </a:lnTo>
                  <a:lnTo>
                    <a:pt x="21" y="60"/>
                  </a:lnTo>
                  <a:lnTo>
                    <a:pt x="30" y="49"/>
                  </a:lnTo>
                  <a:lnTo>
                    <a:pt x="40" y="39"/>
                  </a:lnTo>
                  <a:lnTo>
                    <a:pt x="51" y="30"/>
                  </a:lnTo>
                  <a:lnTo>
                    <a:pt x="62" y="22"/>
                  </a:lnTo>
                  <a:lnTo>
                    <a:pt x="75" y="15"/>
                  </a:lnTo>
                  <a:lnTo>
                    <a:pt x="88" y="9"/>
                  </a:lnTo>
                  <a:lnTo>
                    <a:pt x="101" y="5"/>
                  </a:lnTo>
                  <a:lnTo>
                    <a:pt x="114" y="2"/>
                  </a:lnTo>
                  <a:lnTo>
                    <a:pt x="128" y="0"/>
                  </a:lnTo>
                  <a:lnTo>
                    <a:pt x="142" y="0"/>
                  </a:lnTo>
                  <a:lnTo>
                    <a:pt x="156" y="0"/>
                  </a:lnTo>
                  <a:lnTo>
                    <a:pt x="170" y="3"/>
                  </a:lnTo>
                  <a:lnTo>
                    <a:pt x="184" y="7"/>
                  </a:lnTo>
                  <a:lnTo>
                    <a:pt x="180" y="19"/>
                  </a:lnTo>
                  <a:lnTo>
                    <a:pt x="167" y="15"/>
                  </a:lnTo>
                  <a:lnTo>
                    <a:pt x="155" y="13"/>
                  </a:lnTo>
                  <a:lnTo>
                    <a:pt x="142" y="13"/>
                  </a:lnTo>
                  <a:lnTo>
                    <a:pt x="129" y="13"/>
                  </a:lnTo>
                  <a:lnTo>
                    <a:pt x="116" y="14"/>
                  </a:lnTo>
                  <a:lnTo>
                    <a:pt x="104" y="18"/>
                  </a:lnTo>
                  <a:lnTo>
                    <a:pt x="92" y="22"/>
                  </a:lnTo>
                  <a:lnTo>
                    <a:pt x="81" y="26"/>
                  </a:lnTo>
                  <a:lnTo>
                    <a:pt x="69" y="33"/>
                  </a:lnTo>
                  <a:lnTo>
                    <a:pt x="59" y="40"/>
                  </a:lnTo>
                  <a:lnTo>
                    <a:pt x="49" y="48"/>
                  </a:lnTo>
                  <a:lnTo>
                    <a:pt x="39" y="57"/>
                  </a:lnTo>
                  <a:lnTo>
                    <a:pt x="31" y="68"/>
                  </a:lnTo>
                  <a:lnTo>
                    <a:pt x="24" y="79"/>
                  </a:lnTo>
                  <a:lnTo>
                    <a:pt x="17" y="91"/>
                  </a:lnTo>
                  <a:lnTo>
                    <a:pt x="12" y="103"/>
                  </a:lnTo>
                  <a:lnTo>
                    <a:pt x="0"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0" name="Freeform 58"/>
            <p:cNvSpPr>
              <a:spLocks/>
            </p:cNvSpPr>
            <p:nvPr/>
          </p:nvSpPr>
          <p:spPr bwMode="auto">
            <a:xfrm>
              <a:off x="1975" y="1212"/>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1" name="Freeform 59"/>
            <p:cNvSpPr>
              <a:spLocks/>
            </p:cNvSpPr>
            <p:nvPr/>
          </p:nvSpPr>
          <p:spPr bwMode="auto">
            <a:xfrm>
              <a:off x="1732" y="1204"/>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2" name="Freeform 60"/>
            <p:cNvSpPr>
              <a:spLocks/>
            </p:cNvSpPr>
            <p:nvPr/>
          </p:nvSpPr>
          <p:spPr bwMode="auto">
            <a:xfrm>
              <a:off x="1975" y="1212"/>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3" name="Freeform 61"/>
            <p:cNvSpPr>
              <a:spLocks/>
            </p:cNvSpPr>
            <p:nvPr/>
          </p:nvSpPr>
          <p:spPr bwMode="auto">
            <a:xfrm>
              <a:off x="1732" y="1204"/>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4" name="Freeform 62"/>
            <p:cNvSpPr>
              <a:spLocks/>
            </p:cNvSpPr>
            <p:nvPr/>
          </p:nvSpPr>
          <p:spPr bwMode="auto">
            <a:xfrm>
              <a:off x="1729" y="956"/>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5" name="Freeform 63"/>
            <p:cNvSpPr>
              <a:spLocks/>
            </p:cNvSpPr>
            <p:nvPr/>
          </p:nvSpPr>
          <p:spPr bwMode="auto">
            <a:xfrm>
              <a:off x="1486" y="948"/>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6" name="Freeform 64"/>
            <p:cNvSpPr>
              <a:spLocks/>
            </p:cNvSpPr>
            <p:nvPr/>
          </p:nvSpPr>
          <p:spPr bwMode="auto">
            <a:xfrm>
              <a:off x="2461" y="1719"/>
              <a:ext cx="18" cy="251"/>
            </a:xfrm>
            <a:custGeom>
              <a:avLst/>
              <a:gdLst>
                <a:gd name="T0" fmla="*/ 8 w 18"/>
                <a:gd name="T1" fmla="*/ 0 h 251"/>
                <a:gd name="T2" fmla="*/ 0 w 18"/>
                <a:gd name="T3" fmla="*/ 0 h 251"/>
                <a:gd name="T4" fmla="*/ 0 w 18"/>
                <a:gd name="T5" fmla="*/ 250 h 251"/>
                <a:gd name="T6" fmla="*/ 17 w 18"/>
                <a:gd name="T7" fmla="*/ 250 h 251"/>
                <a:gd name="T8" fmla="*/ 17 w 18"/>
                <a:gd name="T9" fmla="*/ 0 h 251"/>
                <a:gd name="T10" fmla="*/ 8 w 18"/>
                <a:gd name="T11" fmla="*/ 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1">
                  <a:moveTo>
                    <a:pt x="8" y="0"/>
                  </a:moveTo>
                  <a:lnTo>
                    <a:pt x="0" y="0"/>
                  </a:lnTo>
                  <a:lnTo>
                    <a:pt x="0" y="250"/>
                  </a:lnTo>
                  <a:lnTo>
                    <a:pt x="17" y="250"/>
                  </a:lnTo>
                  <a:lnTo>
                    <a:pt x="17"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7" name="Freeform 65"/>
            <p:cNvSpPr>
              <a:spLocks/>
            </p:cNvSpPr>
            <p:nvPr/>
          </p:nvSpPr>
          <p:spPr bwMode="auto">
            <a:xfrm>
              <a:off x="2219" y="1710"/>
              <a:ext cx="251" cy="18"/>
            </a:xfrm>
            <a:custGeom>
              <a:avLst/>
              <a:gdLst>
                <a:gd name="T0" fmla="*/ 0 w 251"/>
                <a:gd name="T1" fmla="*/ 9 h 18"/>
                <a:gd name="T2" fmla="*/ 0 w 251"/>
                <a:gd name="T3" fmla="*/ 17 h 18"/>
                <a:gd name="T4" fmla="*/ 250 w 251"/>
                <a:gd name="T5" fmla="*/ 17 h 18"/>
                <a:gd name="T6" fmla="*/ 250 w 251"/>
                <a:gd name="T7" fmla="*/ 0 h 18"/>
                <a:gd name="T8" fmla="*/ 0 w 251"/>
                <a:gd name="T9" fmla="*/ 0 h 18"/>
                <a:gd name="T10" fmla="*/ 0 w 251"/>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8">
                  <a:moveTo>
                    <a:pt x="0" y="9"/>
                  </a:moveTo>
                  <a:lnTo>
                    <a:pt x="0" y="17"/>
                  </a:lnTo>
                  <a:lnTo>
                    <a:pt x="250" y="17"/>
                  </a:lnTo>
                  <a:lnTo>
                    <a:pt x="250" y="0"/>
                  </a:lnTo>
                  <a:lnTo>
                    <a:pt x="0" y="0"/>
                  </a:lnTo>
                  <a:lnTo>
                    <a:pt x="0" y="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8" name="Freeform 66"/>
            <p:cNvSpPr>
              <a:spLocks/>
            </p:cNvSpPr>
            <p:nvPr/>
          </p:nvSpPr>
          <p:spPr bwMode="auto">
            <a:xfrm>
              <a:off x="2461" y="1719"/>
              <a:ext cx="18" cy="251"/>
            </a:xfrm>
            <a:custGeom>
              <a:avLst/>
              <a:gdLst>
                <a:gd name="T0" fmla="*/ 8 w 18"/>
                <a:gd name="T1" fmla="*/ 0 h 251"/>
                <a:gd name="T2" fmla="*/ 0 w 18"/>
                <a:gd name="T3" fmla="*/ 0 h 251"/>
                <a:gd name="T4" fmla="*/ 0 w 18"/>
                <a:gd name="T5" fmla="*/ 250 h 251"/>
                <a:gd name="T6" fmla="*/ 17 w 18"/>
                <a:gd name="T7" fmla="*/ 250 h 251"/>
                <a:gd name="T8" fmla="*/ 17 w 18"/>
                <a:gd name="T9" fmla="*/ 0 h 251"/>
                <a:gd name="T10" fmla="*/ 8 w 18"/>
                <a:gd name="T11" fmla="*/ 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1">
                  <a:moveTo>
                    <a:pt x="8" y="0"/>
                  </a:moveTo>
                  <a:lnTo>
                    <a:pt x="0" y="0"/>
                  </a:lnTo>
                  <a:lnTo>
                    <a:pt x="0" y="250"/>
                  </a:lnTo>
                  <a:lnTo>
                    <a:pt x="17" y="250"/>
                  </a:lnTo>
                  <a:lnTo>
                    <a:pt x="17"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9" name="Freeform 67"/>
            <p:cNvSpPr>
              <a:spLocks/>
            </p:cNvSpPr>
            <p:nvPr/>
          </p:nvSpPr>
          <p:spPr bwMode="auto">
            <a:xfrm>
              <a:off x="2219" y="1710"/>
              <a:ext cx="251" cy="18"/>
            </a:xfrm>
            <a:custGeom>
              <a:avLst/>
              <a:gdLst>
                <a:gd name="T0" fmla="*/ 0 w 251"/>
                <a:gd name="T1" fmla="*/ 9 h 18"/>
                <a:gd name="T2" fmla="*/ 0 w 251"/>
                <a:gd name="T3" fmla="*/ 17 h 18"/>
                <a:gd name="T4" fmla="*/ 250 w 251"/>
                <a:gd name="T5" fmla="*/ 17 h 18"/>
                <a:gd name="T6" fmla="*/ 250 w 251"/>
                <a:gd name="T7" fmla="*/ 0 h 18"/>
                <a:gd name="T8" fmla="*/ 0 w 251"/>
                <a:gd name="T9" fmla="*/ 0 h 18"/>
                <a:gd name="T10" fmla="*/ 0 w 251"/>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8">
                  <a:moveTo>
                    <a:pt x="0" y="9"/>
                  </a:moveTo>
                  <a:lnTo>
                    <a:pt x="0" y="17"/>
                  </a:lnTo>
                  <a:lnTo>
                    <a:pt x="250" y="17"/>
                  </a:lnTo>
                  <a:lnTo>
                    <a:pt x="250" y="0"/>
                  </a:lnTo>
                  <a:lnTo>
                    <a:pt x="0" y="0"/>
                  </a:lnTo>
                  <a:lnTo>
                    <a:pt x="0" y="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0" name="Freeform 68"/>
            <p:cNvSpPr>
              <a:spLocks/>
            </p:cNvSpPr>
            <p:nvPr/>
          </p:nvSpPr>
          <p:spPr bwMode="auto">
            <a:xfrm>
              <a:off x="2216" y="1463"/>
              <a:ext cx="18" cy="252"/>
            </a:xfrm>
            <a:custGeom>
              <a:avLst/>
              <a:gdLst>
                <a:gd name="T0" fmla="*/ 8 w 18"/>
                <a:gd name="T1" fmla="*/ 0 h 252"/>
                <a:gd name="T2" fmla="*/ 0 w 18"/>
                <a:gd name="T3" fmla="*/ 0 h 252"/>
                <a:gd name="T4" fmla="*/ 0 w 18"/>
                <a:gd name="T5" fmla="*/ 251 h 252"/>
                <a:gd name="T6" fmla="*/ 17 w 18"/>
                <a:gd name="T7" fmla="*/ 251 h 252"/>
                <a:gd name="T8" fmla="*/ 16 w 18"/>
                <a:gd name="T9" fmla="*/ 0 h 252"/>
                <a:gd name="T10" fmla="*/ 8 w 18"/>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2">
                  <a:moveTo>
                    <a:pt x="8" y="0"/>
                  </a:moveTo>
                  <a:lnTo>
                    <a:pt x="0" y="0"/>
                  </a:lnTo>
                  <a:lnTo>
                    <a:pt x="0" y="251"/>
                  </a:lnTo>
                  <a:lnTo>
                    <a:pt x="17"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1" name="Freeform 69"/>
            <p:cNvSpPr>
              <a:spLocks/>
            </p:cNvSpPr>
            <p:nvPr/>
          </p:nvSpPr>
          <p:spPr bwMode="auto">
            <a:xfrm>
              <a:off x="1973" y="1455"/>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2" name="Freeform 70"/>
            <p:cNvSpPr>
              <a:spLocks/>
            </p:cNvSpPr>
            <p:nvPr/>
          </p:nvSpPr>
          <p:spPr bwMode="auto">
            <a:xfrm>
              <a:off x="1379" y="735"/>
              <a:ext cx="274" cy="278"/>
            </a:xfrm>
            <a:custGeom>
              <a:avLst/>
              <a:gdLst>
                <a:gd name="T0" fmla="*/ 4 w 274"/>
                <a:gd name="T1" fmla="*/ 168 h 278"/>
                <a:gd name="T2" fmla="*/ 0 w 274"/>
                <a:gd name="T3" fmla="*/ 141 h 278"/>
                <a:gd name="T4" fmla="*/ 1 w 274"/>
                <a:gd name="T5" fmla="*/ 114 h 278"/>
                <a:gd name="T6" fmla="*/ 8 w 274"/>
                <a:gd name="T7" fmla="*/ 88 h 278"/>
                <a:gd name="T8" fmla="*/ 19 w 274"/>
                <a:gd name="T9" fmla="*/ 64 h 278"/>
                <a:gd name="T10" fmla="*/ 34 w 274"/>
                <a:gd name="T11" fmla="*/ 43 h 278"/>
                <a:gd name="T12" fmla="*/ 54 w 274"/>
                <a:gd name="T13" fmla="*/ 25 h 278"/>
                <a:gd name="T14" fmla="*/ 77 w 274"/>
                <a:gd name="T15" fmla="*/ 12 h 278"/>
                <a:gd name="T16" fmla="*/ 103 w 274"/>
                <a:gd name="T17" fmla="*/ 3 h 278"/>
                <a:gd name="T18" fmla="*/ 130 w 274"/>
                <a:gd name="T19" fmla="*/ 0 h 278"/>
                <a:gd name="T20" fmla="*/ 157 w 274"/>
                <a:gd name="T21" fmla="*/ 2 h 278"/>
                <a:gd name="T22" fmla="*/ 182 w 274"/>
                <a:gd name="T23" fmla="*/ 9 h 278"/>
                <a:gd name="T24" fmla="*/ 205 w 274"/>
                <a:gd name="T25" fmla="*/ 21 h 278"/>
                <a:gd name="T26" fmla="*/ 227 w 274"/>
                <a:gd name="T27" fmla="*/ 37 h 278"/>
                <a:gd name="T28" fmla="*/ 245 w 274"/>
                <a:gd name="T29" fmla="*/ 58 h 278"/>
                <a:gd name="T30" fmla="*/ 260 w 274"/>
                <a:gd name="T31" fmla="*/ 82 h 278"/>
                <a:gd name="T32" fmla="*/ 269 w 274"/>
                <a:gd name="T33" fmla="*/ 109 h 278"/>
                <a:gd name="T34" fmla="*/ 273 w 274"/>
                <a:gd name="T35" fmla="*/ 136 h 278"/>
                <a:gd name="T36" fmla="*/ 272 w 274"/>
                <a:gd name="T37" fmla="*/ 163 h 278"/>
                <a:gd name="T38" fmla="*/ 266 w 274"/>
                <a:gd name="T39" fmla="*/ 189 h 278"/>
                <a:gd name="T40" fmla="*/ 254 w 274"/>
                <a:gd name="T41" fmla="*/ 212 h 278"/>
                <a:gd name="T42" fmla="*/ 239 w 274"/>
                <a:gd name="T43" fmla="*/ 234 h 278"/>
                <a:gd name="T44" fmla="*/ 220 w 274"/>
                <a:gd name="T45" fmla="*/ 251 h 278"/>
                <a:gd name="T46" fmla="*/ 196 w 274"/>
                <a:gd name="T47" fmla="*/ 265 h 278"/>
                <a:gd name="T48" fmla="*/ 170 w 274"/>
                <a:gd name="T49" fmla="*/ 274 h 278"/>
                <a:gd name="T50" fmla="*/ 143 w 274"/>
                <a:gd name="T51" fmla="*/ 277 h 278"/>
                <a:gd name="T52" fmla="*/ 117 w 274"/>
                <a:gd name="T53" fmla="*/ 275 h 278"/>
                <a:gd name="T54" fmla="*/ 92 w 274"/>
                <a:gd name="T55" fmla="*/ 267 h 278"/>
                <a:gd name="T56" fmla="*/ 67 w 274"/>
                <a:gd name="T57" fmla="*/ 255 h 278"/>
                <a:gd name="T58" fmla="*/ 46 w 274"/>
                <a:gd name="T59" fmla="*/ 239 h 278"/>
                <a:gd name="T60" fmla="*/ 28 w 274"/>
                <a:gd name="T61" fmla="*/ 219 h 278"/>
                <a:gd name="T62" fmla="*/ 13 w 274"/>
                <a:gd name="T63" fmla="*/ 195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78">
                  <a:moveTo>
                    <a:pt x="8" y="182"/>
                  </a:moveTo>
                  <a:lnTo>
                    <a:pt x="4" y="168"/>
                  </a:lnTo>
                  <a:lnTo>
                    <a:pt x="1" y="154"/>
                  </a:lnTo>
                  <a:lnTo>
                    <a:pt x="0" y="141"/>
                  </a:lnTo>
                  <a:lnTo>
                    <a:pt x="0" y="127"/>
                  </a:lnTo>
                  <a:lnTo>
                    <a:pt x="1" y="114"/>
                  </a:lnTo>
                  <a:lnTo>
                    <a:pt x="4" y="101"/>
                  </a:lnTo>
                  <a:lnTo>
                    <a:pt x="8" y="88"/>
                  </a:lnTo>
                  <a:lnTo>
                    <a:pt x="13" y="76"/>
                  </a:lnTo>
                  <a:lnTo>
                    <a:pt x="19" y="64"/>
                  </a:lnTo>
                  <a:lnTo>
                    <a:pt x="26" y="53"/>
                  </a:lnTo>
                  <a:lnTo>
                    <a:pt x="34" y="43"/>
                  </a:lnTo>
                  <a:lnTo>
                    <a:pt x="43" y="34"/>
                  </a:lnTo>
                  <a:lnTo>
                    <a:pt x="54" y="25"/>
                  </a:lnTo>
                  <a:lnTo>
                    <a:pt x="65" y="18"/>
                  </a:lnTo>
                  <a:lnTo>
                    <a:pt x="77" y="12"/>
                  </a:lnTo>
                  <a:lnTo>
                    <a:pt x="90" y="7"/>
                  </a:lnTo>
                  <a:lnTo>
                    <a:pt x="103" y="3"/>
                  </a:lnTo>
                  <a:lnTo>
                    <a:pt x="116" y="1"/>
                  </a:lnTo>
                  <a:lnTo>
                    <a:pt x="130" y="0"/>
                  </a:lnTo>
                  <a:lnTo>
                    <a:pt x="143" y="0"/>
                  </a:lnTo>
                  <a:lnTo>
                    <a:pt x="157" y="2"/>
                  </a:lnTo>
                  <a:lnTo>
                    <a:pt x="169" y="5"/>
                  </a:lnTo>
                  <a:lnTo>
                    <a:pt x="182" y="9"/>
                  </a:lnTo>
                  <a:lnTo>
                    <a:pt x="194" y="14"/>
                  </a:lnTo>
                  <a:lnTo>
                    <a:pt x="205" y="21"/>
                  </a:lnTo>
                  <a:lnTo>
                    <a:pt x="216" y="29"/>
                  </a:lnTo>
                  <a:lnTo>
                    <a:pt x="227" y="37"/>
                  </a:lnTo>
                  <a:lnTo>
                    <a:pt x="237" y="47"/>
                  </a:lnTo>
                  <a:lnTo>
                    <a:pt x="245" y="58"/>
                  </a:lnTo>
                  <a:lnTo>
                    <a:pt x="253" y="70"/>
                  </a:lnTo>
                  <a:lnTo>
                    <a:pt x="260" y="82"/>
                  </a:lnTo>
                  <a:lnTo>
                    <a:pt x="265" y="95"/>
                  </a:lnTo>
                  <a:lnTo>
                    <a:pt x="269" y="109"/>
                  </a:lnTo>
                  <a:lnTo>
                    <a:pt x="272" y="123"/>
                  </a:lnTo>
                  <a:lnTo>
                    <a:pt x="273" y="136"/>
                  </a:lnTo>
                  <a:lnTo>
                    <a:pt x="273" y="150"/>
                  </a:lnTo>
                  <a:lnTo>
                    <a:pt x="272" y="163"/>
                  </a:lnTo>
                  <a:lnTo>
                    <a:pt x="269" y="176"/>
                  </a:lnTo>
                  <a:lnTo>
                    <a:pt x="266" y="189"/>
                  </a:lnTo>
                  <a:lnTo>
                    <a:pt x="261" y="201"/>
                  </a:lnTo>
                  <a:lnTo>
                    <a:pt x="254" y="212"/>
                  </a:lnTo>
                  <a:lnTo>
                    <a:pt x="247" y="223"/>
                  </a:lnTo>
                  <a:lnTo>
                    <a:pt x="239" y="234"/>
                  </a:lnTo>
                  <a:lnTo>
                    <a:pt x="230" y="243"/>
                  </a:lnTo>
                  <a:lnTo>
                    <a:pt x="220" y="251"/>
                  </a:lnTo>
                  <a:lnTo>
                    <a:pt x="208" y="258"/>
                  </a:lnTo>
                  <a:lnTo>
                    <a:pt x="196" y="265"/>
                  </a:lnTo>
                  <a:lnTo>
                    <a:pt x="184" y="270"/>
                  </a:lnTo>
                  <a:lnTo>
                    <a:pt x="170" y="274"/>
                  </a:lnTo>
                  <a:lnTo>
                    <a:pt x="157" y="276"/>
                  </a:lnTo>
                  <a:lnTo>
                    <a:pt x="143" y="277"/>
                  </a:lnTo>
                  <a:lnTo>
                    <a:pt x="130" y="277"/>
                  </a:lnTo>
                  <a:lnTo>
                    <a:pt x="117" y="275"/>
                  </a:lnTo>
                  <a:lnTo>
                    <a:pt x="104" y="271"/>
                  </a:lnTo>
                  <a:lnTo>
                    <a:pt x="92" y="267"/>
                  </a:lnTo>
                  <a:lnTo>
                    <a:pt x="80" y="262"/>
                  </a:lnTo>
                  <a:lnTo>
                    <a:pt x="67" y="255"/>
                  </a:lnTo>
                  <a:lnTo>
                    <a:pt x="57" y="248"/>
                  </a:lnTo>
                  <a:lnTo>
                    <a:pt x="46" y="239"/>
                  </a:lnTo>
                  <a:lnTo>
                    <a:pt x="36" y="229"/>
                  </a:lnTo>
                  <a:lnTo>
                    <a:pt x="28" y="219"/>
                  </a:lnTo>
                  <a:lnTo>
                    <a:pt x="20" y="207"/>
                  </a:lnTo>
                  <a:lnTo>
                    <a:pt x="13" y="195"/>
                  </a:lnTo>
                  <a:lnTo>
                    <a:pt x="8" y="18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3" name="Freeform 71"/>
            <p:cNvSpPr>
              <a:spLocks/>
            </p:cNvSpPr>
            <p:nvPr/>
          </p:nvSpPr>
          <p:spPr bwMode="auto">
            <a:xfrm>
              <a:off x="1372" y="736"/>
              <a:ext cx="100" cy="184"/>
            </a:xfrm>
            <a:custGeom>
              <a:avLst/>
              <a:gdLst>
                <a:gd name="T0" fmla="*/ 95 w 100"/>
                <a:gd name="T1" fmla="*/ 0 h 184"/>
                <a:gd name="T2" fmla="*/ 95 w 100"/>
                <a:gd name="T3" fmla="*/ 0 h 184"/>
                <a:gd name="T4" fmla="*/ 81 w 100"/>
                <a:gd name="T5" fmla="*/ 5 h 184"/>
                <a:gd name="T6" fmla="*/ 69 w 100"/>
                <a:gd name="T7" fmla="*/ 12 h 184"/>
                <a:gd name="T8" fmla="*/ 57 w 100"/>
                <a:gd name="T9" fmla="*/ 19 h 184"/>
                <a:gd name="T10" fmla="*/ 46 w 100"/>
                <a:gd name="T11" fmla="*/ 28 h 184"/>
                <a:gd name="T12" fmla="*/ 36 w 100"/>
                <a:gd name="T13" fmla="*/ 38 h 184"/>
                <a:gd name="T14" fmla="*/ 28 w 100"/>
                <a:gd name="T15" fmla="*/ 48 h 184"/>
                <a:gd name="T16" fmla="*/ 20 w 100"/>
                <a:gd name="T17" fmla="*/ 60 h 184"/>
                <a:gd name="T18" fmla="*/ 14 w 100"/>
                <a:gd name="T19" fmla="*/ 72 h 184"/>
                <a:gd name="T20" fmla="*/ 8 w 100"/>
                <a:gd name="T21" fmla="*/ 85 h 184"/>
                <a:gd name="T22" fmla="*/ 4 w 100"/>
                <a:gd name="T23" fmla="*/ 98 h 184"/>
                <a:gd name="T24" fmla="*/ 1 w 100"/>
                <a:gd name="T25" fmla="*/ 112 h 184"/>
                <a:gd name="T26" fmla="*/ 0 w 100"/>
                <a:gd name="T27" fmla="*/ 126 h 184"/>
                <a:gd name="T28" fmla="*/ 0 w 100"/>
                <a:gd name="T29" fmla="*/ 140 h 184"/>
                <a:gd name="T30" fmla="*/ 1 w 100"/>
                <a:gd name="T31" fmla="*/ 154 h 184"/>
                <a:gd name="T32" fmla="*/ 4 w 100"/>
                <a:gd name="T33" fmla="*/ 169 h 184"/>
                <a:gd name="T34" fmla="*/ 8 w 100"/>
                <a:gd name="T35" fmla="*/ 183 h 184"/>
                <a:gd name="T36" fmla="*/ 21 w 100"/>
                <a:gd name="T37" fmla="*/ 178 h 184"/>
                <a:gd name="T38" fmla="*/ 17 w 100"/>
                <a:gd name="T39" fmla="*/ 165 h 184"/>
                <a:gd name="T40" fmla="*/ 14 w 100"/>
                <a:gd name="T41" fmla="*/ 153 h 184"/>
                <a:gd name="T42" fmla="*/ 13 w 100"/>
                <a:gd name="T43" fmla="*/ 140 h 184"/>
                <a:gd name="T44" fmla="*/ 13 w 100"/>
                <a:gd name="T45" fmla="*/ 127 h 184"/>
                <a:gd name="T46" fmla="*/ 14 w 100"/>
                <a:gd name="T47" fmla="*/ 114 h 184"/>
                <a:gd name="T48" fmla="*/ 17 w 100"/>
                <a:gd name="T49" fmla="*/ 101 h 184"/>
                <a:gd name="T50" fmla="*/ 21 w 100"/>
                <a:gd name="T51" fmla="*/ 89 h 184"/>
                <a:gd name="T52" fmla="*/ 26 w 100"/>
                <a:gd name="T53" fmla="*/ 78 h 184"/>
                <a:gd name="T54" fmla="*/ 31 w 100"/>
                <a:gd name="T55" fmla="*/ 67 h 184"/>
                <a:gd name="T56" fmla="*/ 38 w 100"/>
                <a:gd name="T57" fmla="*/ 57 h 184"/>
                <a:gd name="T58" fmla="*/ 46 w 100"/>
                <a:gd name="T59" fmla="*/ 46 h 184"/>
                <a:gd name="T60" fmla="*/ 55 w 100"/>
                <a:gd name="T61" fmla="*/ 38 h 184"/>
                <a:gd name="T62" fmla="*/ 65 w 100"/>
                <a:gd name="T63" fmla="*/ 29 h 184"/>
                <a:gd name="T64" fmla="*/ 76 w 100"/>
                <a:gd name="T65" fmla="*/ 23 h 184"/>
                <a:gd name="T66" fmla="*/ 87 w 100"/>
                <a:gd name="T67" fmla="*/ 17 h 184"/>
                <a:gd name="T68" fmla="*/ 99 w 100"/>
                <a:gd name="T69" fmla="*/ 12 h 184"/>
                <a:gd name="T70" fmla="*/ 99 w 100"/>
                <a:gd name="T71" fmla="*/ 12 h 184"/>
                <a:gd name="T72" fmla="*/ 95 w 100"/>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4">
                  <a:moveTo>
                    <a:pt x="95" y="0"/>
                  </a:moveTo>
                  <a:lnTo>
                    <a:pt x="95" y="0"/>
                  </a:lnTo>
                  <a:lnTo>
                    <a:pt x="81" y="5"/>
                  </a:lnTo>
                  <a:lnTo>
                    <a:pt x="69" y="12"/>
                  </a:lnTo>
                  <a:lnTo>
                    <a:pt x="57" y="19"/>
                  </a:lnTo>
                  <a:lnTo>
                    <a:pt x="46" y="28"/>
                  </a:lnTo>
                  <a:lnTo>
                    <a:pt x="36" y="38"/>
                  </a:lnTo>
                  <a:lnTo>
                    <a:pt x="28" y="48"/>
                  </a:lnTo>
                  <a:lnTo>
                    <a:pt x="20" y="60"/>
                  </a:lnTo>
                  <a:lnTo>
                    <a:pt x="14" y="72"/>
                  </a:lnTo>
                  <a:lnTo>
                    <a:pt x="8" y="85"/>
                  </a:lnTo>
                  <a:lnTo>
                    <a:pt x="4" y="98"/>
                  </a:lnTo>
                  <a:lnTo>
                    <a:pt x="1" y="112"/>
                  </a:lnTo>
                  <a:lnTo>
                    <a:pt x="0" y="126"/>
                  </a:lnTo>
                  <a:lnTo>
                    <a:pt x="0" y="140"/>
                  </a:lnTo>
                  <a:lnTo>
                    <a:pt x="1" y="154"/>
                  </a:lnTo>
                  <a:lnTo>
                    <a:pt x="4" y="169"/>
                  </a:lnTo>
                  <a:lnTo>
                    <a:pt x="8" y="183"/>
                  </a:lnTo>
                  <a:lnTo>
                    <a:pt x="21" y="178"/>
                  </a:lnTo>
                  <a:lnTo>
                    <a:pt x="17" y="165"/>
                  </a:lnTo>
                  <a:lnTo>
                    <a:pt x="14" y="153"/>
                  </a:lnTo>
                  <a:lnTo>
                    <a:pt x="13" y="140"/>
                  </a:lnTo>
                  <a:lnTo>
                    <a:pt x="13" y="127"/>
                  </a:lnTo>
                  <a:lnTo>
                    <a:pt x="14" y="114"/>
                  </a:lnTo>
                  <a:lnTo>
                    <a:pt x="17" y="101"/>
                  </a:lnTo>
                  <a:lnTo>
                    <a:pt x="21" y="89"/>
                  </a:lnTo>
                  <a:lnTo>
                    <a:pt x="26" y="78"/>
                  </a:lnTo>
                  <a:lnTo>
                    <a:pt x="31" y="67"/>
                  </a:lnTo>
                  <a:lnTo>
                    <a:pt x="38" y="57"/>
                  </a:lnTo>
                  <a:lnTo>
                    <a:pt x="46" y="46"/>
                  </a:lnTo>
                  <a:lnTo>
                    <a:pt x="55" y="38"/>
                  </a:lnTo>
                  <a:lnTo>
                    <a:pt x="65" y="29"/>
                  </a:lnTo>
                  <a:lnTo>
                    <a:pt x="76" y="23"/>
                  </a:lnTo>
                  <a:lnTo>
                    <a:pt x="87" y="17"/>
                  </a:lnTo>
                  <a:lnTo>
                    <a:pt x="99" y="12"/>
                  </a:lnTo>
                  <a:lnTo>
                    <a:pt x="9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4" name="Freeform 72"/>
            <p:cNvSpPr>
              <a:spLocks/>
            </p:cNvSpPr>
            <p:nvPr/>
          </p:nvSpPr>
          <p:spPr bwMode="auto">
            <a:xfrm>
              <a:off x="1467" y="729"/>
              <a:ext cx="185" cy="104"/>
            </a:xfrm>
            <a:custGeom>
              <a:avLst/>
              <a:gdLst>
                <a:gd name="T0" fmla="*/ 184 w 185"/>
                <a:gd name="T1" fmla="*/ 99 h 104"/>
                <a:gd name="T2" fmla="*/ 184 w 185"/>
                <a:gd name="T3" fmla="*/ 99 h 104"/>
                <a:gd name="T4" fmla="*/ 177 w 185"/>
                <a:gd name="T5" fmla="*/ 85 h 104"/>
                <a:gd name="T6" fmla="*/ 171 w 185"/>
                <a:gd name="T7" fmla="*/ 72 h 104"/>
                <a:gd name="T8" fmla="*/ 162 w 185"/>
                <a:gd name="T9" fmla="*/ 59 h 104"/>
                <a:gd name="T10" fmla="*/ 153 w 185"/>
                <a:gd name="T11" fmla="*/ 49 h 104"/>
                <a:gd name="T12" fmla="*/ 143 w 185"/>
                <a:gd name="T13" fmla="*/ 39 h 104"/>
                <a:gd name="T14" fmla="*/ 132 w 185"/>
                <a:gd name="T15" fmla="*/ 30 h 104"/>
                <a:gd name="T16" fmla="*/ 121 w 185"/>
                <a:gd name="T17" fmla="*/ 22 h 104"/>
                <a:gd name="T18" fmla="*/ 109 w 185"/>
                <a:gd name="T19" fmla="*/ 15 h 104"/>
                <a:gd name="T20" fmla="*/ 96 w 185"/>
                <a:gd name="T21" fmla="*/ 9 h 104"/>
                <a:gd name="T22" fmla="*/ 83 w 185"/>
                <a:gd name="T23" fmla="*/ 5 h 104"/>
                <a:gd name="T24" fmla="*/ 70 w 185"/>
                <a:gd name="T25" fmla="*/ 1 h 104"/>
                <a:gd name="T26" fmla="*/ 56 w 185"/>
                <a:gd name="T27" fmla="*/ 0 h 104"/>
                <a:gd name="T28" fmla="*/ 42 w 185"/>
                <a:gd name="T29" fmla="*/ 0 h 104"/>
                <a:gd name="T30" fmla="*/ 28 w 185"/>
                <a:gd name="T31" fmla="*/ 0 h 104"/>
                <a:gd name="T32" fmla="*/ 13 w 185"/>
                <a:gd name="T33" fmla="*/ 3 h 104"/>
                <a:gd name="T34" fmla="*/ 0 w 185"/>
                <a:gd name="T35" fmla="*/ 7 h 104"/>
                <a:gd name="T36" fmla="*/ 4 w 185"/>
                <a:gd name="T37" fmla="*/ 19 h 104"/>
                <a:gd name="T38" fmla="*/ 17 w 185"/>
                <a:gd name="T39" fmla="*/ 15 h 104"/>
                <a:gd name="T40" fmla="*/ 29 w 185"/>
                <a:gd name="T41" fmla="*/ 13 h 104"/>
                <a:gd name="T42" fmla="*/ 42 w 185"/>
                <a:gd name="T43" fmla="*/ 12 h 104"/>
                <a:gd name="T44" fmla="*/ 55 w 185"/>
                <a:gd name="T45" fmla="*/ 12 h 104"/>
                <a:gd name="T46" fmla="*/ 67 w 185"/>
                <a:gd name="T47" fmla="*/ 14 h 104"/>
                <a:gd name="T48" fmla="*/ 80 w 185"/>
                <a:gd name="T49" fmla="*/ 17 h 104"/>
                <a:gd name="T50" fmla="*/ 92 w 185"/>
                <a:gd name="T51" fmla="*/ 22 h 104"/>
                <a:gd name="T52" fmla="*/ 103 w 185"/>
                <a:gd name="T53" fmla="*/ 26 h 104"/>
                <a:gd name="T54" fmla="*/ 114 w 185"/>
                <a:gd name="T55" fmla="*/ 32 h 104"/>
                <a:gd name="T56" fmla="*/ 124 w 185"/>
                <a:gd name="T57" fmla="*/ 40 h 104"/>
                <a:gd name="T58" fmla="*/ 134 w 185"/>
                <a:gd name="T59" fmla="*/ 48 h 104"/>
                <a:gd name="T60" fmla="*/ 144 w 185"/>
                <a:gd name="T61" fmla="*/ 57 h 104"/>
                <a:gd name="T62" fmla="*/ 152 w 185"/>
                <a:gd name="T63" fmla="*/ 68 h 104"/>
                <a:gd name="T64" fmla="*/ 159 w 185"/>
                <a:gd name="T65" fmla="*/ 79 h 104"/>
                <a:gd name="T66" fmla="*/ 166 w 185"/>
                <a:gd name="T67" fmla="*/ 91 h 104"/>
                <a:gd name="T68" fmla="*/ 171 w 185"/>
                <a:gd name="T69" fmla="*/ 103 h 104"/>
                <a:gd name="T70" fmla="*/ 171 w 185"/>
                <a:gd name="T71" fmla="*/ 103 h 104"/>
                <a:gd name="T72" fmla="*/ 184 w 185"/>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184" y="99"/>
                  </a:moveTo>
                  <a:lnTo>
                    <a:pt x="184" y="99"/>
                  </a:lnTo>
                  <a:lnTo>
                    <a:pt x="177" y="85"/>
                  </a:lnTo>
                  <a:lnTo>
                    <a:pt x="171" y="72"/>
                  </a:lnTo>
                  <a:lnTo>
                    <a:pt x="162" y="59"/>
                  </a:lnTo>
                  <a:lnTo>
                    <a:pt x="153" y="49"/>
                  </a:lnTo>
                  <a:lnTo>
                    <a:pt x="143" y="39"/>
                  </a:lnTo>
                  <a:lnTo>
                    <a:pt x="132" y="30"/>
                  </a:lnTo>
                  <a:lnTo>
                    <a:pt x="121" y="22"/>
                  </a:lnTo>
                  <a:lnTo>
                    <a:pt x="109" y="15"/>
                  </a:lnTo>
                  <a:lnTo>
                    <a:pt x="96" y="9"/>
                  </a:lnTo>
                  <a:lnTo>
                    <a:pt x="83" y="5"/>
                  </a:lnTo>
                  <a:lnTo>
                    <a:pt x="70" y="1"/>
                  </a:lnTo>
                  <a:lnTo>
                    <a:pt x="56" y="0"/>
                  </a:lnTo>
                  <a:lnTo>
                    <a:pt x="42" y="0"/>
                  </a:lnTo>
                  <a:lnTo>
                    <a:pt x="28" y="0"/>
                  </a:lnTo>
                  <a:lnTo>
                    <a:pt x="13" y="3"/>
                  </a:lnTo>
                  <a:lnTo>
                    <a:pt x="0" y="7"/>
                  </a:lnTo>
                  <a:lnTo>
                    <a:pt x="4" y="19"/>
                  </a:lnTo>
                  <a:lnTo>
                    <a:pt x="17" y="15"/>
                  </a:lnTo>
                  <a:lnTo>
                    <a:pt x="29" y="13"/>
                  </a:lnTo>
                  <a:lnTo>
                    <a:pt x="42" y="12"/>
                  </a:lnTo>
                  <a:lnTo>
                    <a:pt x="55" y="12"/>
                  </a:lnTo>
                  <a:lnTo>
                    <a:pt x="67" y="14"/>
                  </a:lnTo>
                  <a:lnTo>
                    <a:pt x="80" y="17"/>
                  </a:lnTo>
                  <a:lnTo>
                    <a:pt x="92" y="22"/>
                  </a:lnTo>
                  <a:lnTo>
                    <a:pt x="103" y="26"/>
                  </a:lnTo>
                  <a:lnTo>
                    <a:pt x="114" y="32"/>
                  </a:lnTo>
                  <a:lnTo>
                    <a:pt x="124" y="40"/>
                  </a:lnTo>
                  <a:lnTo>
                    <a:pt x="134" y="48"/>
                  </a:lnTo>
                  <a:lnTo>
                    <a:pt x="144" y="57"/>
                  </a:lnTo>
                  <a:lnTo>
                    <a:pt x="152" y="68"/>
                  </a:lnTo>
                  <a:lnTo>
                    <a:pt x="159" y="79"/>
                  </a:lnTo>
                  <a:lnTo>
                    <a:pt x="166" y="91"/>
                  </a:lnTo>
                  <a:lnTo>
                    <a:pt x="171" y="103"/>
                  </a:lnTo>
                  <a:lnTo>
                    <a:pt x="184"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5" name="Freeform 73"/>
            <p:cNvSpPr>
              <a:spLocks/>
            </p:cNvSpPr>
            <p:nvPr/>
          </p:nvSpPr>
          <p:spPr bwMode="auto">
            <a:xfrm>
              <a:off x="1560" y="828"/>
              <a:ext cx="100" cy="184"/>
            </a:xfrm>
            <a:custGeom>
              <a:avLst/>
              <a:gdLst>
                <a:gd name="T0" fmla="*/ 5 w 100"/>
                <a:gd name="T1" fmla="*/ 183 h 184"/>
                <a:gd name="T2" fmla="*/ 5 w 100"/>
                <a:gd name="T3" fmla="*/ 183 h 184"/>
                <a:gd name="T4" fmla="*/ 18 w 100"/>
                <a:gd name="T5" fmla="*/ 177 h 184"/>
                <a:gd name="T6" fmla="*/ 31 w 100"/>
                <a:gd name="T7" fmla="*/ 171 h 184"/>
                <a:gd name="T8" fmla="*/ 43 w 100"/>
                <a:gd name="T9" fmla="*/ 164 h 184"/>
                <a:gd name="T10" fmla="*/ 53 w 100"/>
                <a:gd name="T11" fmla="*/ 154 h 184"/>
                <a:gd name="T12" fmla="*/ 63 w 100"/>
                <a:gd name="T13" fmla="*/ 145 h 184"/>
                <a:gd name="T14" fmla="*/ 72 w 100"/>
                <a:gd name="T15" fmla="*/ 134 h 184"/>
                <a:gd name="T16" fmla="*/ 79 w 100"/>
                <a:gd name="T17" fmla="*/ 123 h 184"/>
                <a:gd name="T18" fmla="*/ 85 w 100"/>
                <a:gd name="T19" fmla="*/ 111 h 184"/>
                <a:gd name="T20" fmla="*/ 91 w 100"/>
                <a:gd name="T21" fmla="*/ 98 h 184"/>
                <a:gd name="T22" fmla="*/ 95 w 100"/>
                <a:gd name="T23" fmla="*/ 85 h 184"/>
                <a:gd name="T24" fmla="*/ 97 w 100"/>
                <a:gd name="T25" fmla="*/ 71 h 184"/>
                <a:gd name="T26" fmla="*/ 99 w 100"/>
                <a:gd name="T27" fmla="*/ 57 h 184"/>
                <a:gd name="T28" fmla="*/ 99 w 100"/>
                <a:gd name="T29" fmla="*/ 43 h 184"/>
                <a:gd name="T30" fmla="*/ 97 w 100"/>
                <a:gd name="T31" fmla="*/ 29 h 184"/>
                <a:gd name="T32" fmla="*/ 95 w 100"/>
                <a:gd name="T33" fmla="*/ 14 h 184"/>
                <a:gd name="T34" fmla="*/ 91 w 100"/>
                <a:gd name="T35" fmla="*/ 0 h 184"/>
                <a:gd name="T36" fmla="*/ 78 w 100"/>
                <a:gd name="T37" fmla="*/ 4 h 184"/>
                <a:gd name="T38" fmla="*/ 82 w 100"/>
                <a:gd name="T39" fmla="*/ 17 h 184"/>
                <a:gd name="T40" fmla="*/ 85 w 100"/>
                <a:gd name="T41" fmla="*/ 30 h 184"/>
                <a:gd name="T42" fmla="*/ 86 w 100"/>
                <a:gd name="T43" fmla="*/ 43 h 184"/>
                <a:gd name="T44" fmla="*/ 86 w 100"/>
                <a:gd name="T45" fmla="*/ 56 h 184"/>
                <a:gd name="T46" fmla="*/ 85 w 100"/>
                <a:gd name="T47" fmla="*/ 69 h 184"/>
                <a:gd name="T48" fmla="*/ 82 w 100"/>
                <a:gd name="T49" fmla="*/ 81 h 184"/>
                <a:gd name="T50" fmla="*/ 79 w 100"/>
                <a:gd name="T51" fmla="*/ 93 h 184"/>
                <a:gd name="T52" fmla="*/ 74 w 100"/>
                <a:gd name="T53" fmla="*/ 105 h 184"/>
                <a:gd name="T54" fmla="*/ 68 w 100"/>
                <a:gd name="T55" fmla="*/ 116 h 184"/>
                <a:gd name="T56" fmla="*/ 61 w 100"/>
                <a:gd name="T57" fmla="*/ 127 h 184"/>
                <a:gd name="T58" fmla="*/ 54 w 100"/>
                <a:gd name="T59" fmla="*/ 136 h 184"/>
                <a:gd name="T60" fmla="*/ 44 w 100"/>
                <a:gd name="T61" fmla="*/ 145 h 184"/>
                <a:gd name="T62" fmla="*/ 35 w 100"/>
                <a:gd name="T63" fmla="*/ 153 h 184"/>
                <a:gd name="T64" fmla="*/ 24 w 100"/>
                <a:gd name="T65" fmla="*/ 159 h 184"/>
                <a:gd name="T66" fmla="*/ 12 w 100"/>
                <a:gd name="T67" fmla="*/ 166 h 184"/>
                <a:gd name="T68" fmla="*/ 0 w 100"/>
                <a:gd name="T69" fmla="*/ 170 h 184"/>
                <a:gd name="T70" fmla="*/ 0 w 100"/>
                <a:gd name="T71" fmla="*/ 170 h 184"/>
                <a:gd name="T72" fmla="*/ 5 w 100"/>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4">
                  <a:moveTo>
                    <a:pt x="5" y="183"/>
                  </a:moveTo>
                  <a:lnTo>
                    <a:pt x="5" y="183"/>
                  </a:lnTo>
                  <a:lnTo>
                    <a:pt x="18" y="177"/>
                  </a:lnTo>
                  <a:lnTo>
                    <a:pt x="31" y="171"/>
                  </a:lnTo>
                  <a:lnTo>
                    <a:pt x="43" y="164"/>
                  </a:lnTo>
                  <a:lnTo>
                    <a:pt x="53" y="154"/>
                  </a:lnTo>
                  <a:lnTo>
                    <a:pt x="63" y="145"/>
                  </a:lnTo>
                  <a:lnTo>
                    <a:pt x="72" y="134"/>
                  </a:lnTo>
                  <a:lnTo>
                    <a:pt x="79" y="123"/>
                  </a:lnTo>
                  <a:lnTo>
                    <a:pt x="85" y="111"/>
                  </a:lnTo>
                  <a:lnTo>
                    <a:pt x="91" y="98"/>
                  </a:lnTo>
                  <a:lnTo>
                    <a:pt x="95" y="85"/>
                  </a:lnTo>
                  <a:lnTo>
                    <a:pt x="97" y="71"/>
                  </a:lnTo>
                  <a:lnTo>
                    <a:pt x="99" y="57"/>
                  </a:lnTo>
                  <a:lnTo>
                    <a:pt x="99" y="43"/>
                  </a:lnTo>
                  <a:lnTo>
                    <a:pt x="97" y="29"/>
                  </a:lnTo>
                  <a:lnTo>
                    <a:pt x="95" y="14"/>
                  </a:lnTo>
                  <a:lnTo>
                    <a:pt x="91" y="0"/>
                  </a:lnTo>
                  <a:lnTo>
                    <a:pt x="78" y="4"/>
                  </a:lnTo>
                  <a:lnTo>
                    <a:pt x="82" y="17"/>
                  </a:lnTo>
                  <a:lnTo>
                    <a:pt x="85" y="30"/>
                  </a:lnTo>
                  <a:lnTo>
                    <a:pt x="86" y="43"/>
                  </a:lnTo>
                  <a:lnTo>
                    <a:pt x="86" y="56"/>
                  </a:lnTo>
                  <a:lnTo>
                    <a:pt x="85" y="69"/>
                  </a:lnTo>
                  <a:lnTo>
                    <a:pt x="82" y="81"/>
                  </a:lnTo>
                  <a:lnTo>
                    <a:pt x="79" y="93"/>
                  </a:lnTo>
                  <a:lnTo>
                    <a:pt x="74" y="105"/>
                  </a:lnTo>
                  <a:lnTo>
                    <a:pt x="68" y="116"/>
                  </a:lnTo>
                  <a:lnTo>
                    <a:pt x="61" y="127"/>
                  </a:lnTo>
                  <a:lnTo>
                    <a:pt x="54" y="136"/>
                  </a:lnTo>
                  <a:lnTo>
                    <a:pt x="44" y="145"/>
                  </a:lnTo>
                  <a:lnTo>
                    <a:pt x="35" y="153"/>
                  </a:lnTo>
                  <a:lnTo>
                    <a:pt x="24" y="159"/>
                  </a:lnTo>
                  <a:lnTo>
                    <a:pt x="12" y="166"/>
                  </a:lnTo>
                  <a:lnTo>
                    <a:pt x="0" y="170"/>
                  </a:lnTo>
                  <a:lnTo>
                    <a:pt x="5"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6" name="Freeform 74"/>
            <p:cNvSpPr>
              <a:spLocks/>
            </p:cNvSpPr>
            <p:nvPr/>
          </p:nvSpPr>
          <p:spPr bwMode="auto">
            <a:xfrm>
              <a:off x="1380" y="914"/>
              <a:ext cx="186" cy="105"/>
            </a:xfrm>
            <a:custGeom>
              <a:avLst/>
              <a:gdLst>
                <a:gd name="T0" fmla="*/ 0 w 186"/>
                <a:gd name="T1" fmla="*/ 5 h 105"/>
                <a:gd name="T2" fmla="*/ 0 w 186"/>
                <a:gd name="T3" fmla="*/ 5 h 105"/>
                <a:gd name="T4" fmla="*/ 7 w 186"/>
                <a:gd name="T5" fmla="*/ 19 h 105"/>
                <a:gd name="T6" fmla="*/ 13 w 186"/>
                <a:gd name="T7" fmla="*/ 32 h 105"/>
                <a:gd name="T8" fmla="*/ 22 w 186"/>
                <a:gd name="T9" fmla="*/ 44 h 105"/>
                <a:gd name="T10" fmla="*/ 31 w 186"/>
                <a:gd name="T11" fmla="*/ 55 h 105"/>
                <a:gd name="T12" fmla="*/ 41 w 186"/>
                <a:gd name="T13" fmla="*/ 65 h 105"/>
                <a:gd name="T14" fmla="*/ 51 w 186"/>
                <a:gd name="T15" fmla="*/ 74 h 105"/>
                <a:gd name="T16" fmla="*/ 63 w 186"/>
                <a:gd name="T17" fmla="*/ 82 h 105"/>
                <a:gd name="T18" fmla="*/ 76 w 186"/>
                <a:gd name="T19" fmla="*/ 88 h 105"/>
                <a:gd name="T20" fmla="*/ 88 w 186"/>
                <a:gd name="T21" fmla="*/ 94 h 105"/>
                <a:gd name="T22" fmla="*/ 102 w 186"/>
                <a:gd name="T23" fmla="*/ 99 h 105"/>
                <a:gd name="T24" fmla="*/ 115 w 186"/>
                <a:gd name="T25" fmla="*/ 102 h 105"/>
                <a:gd name="T26" fmla="*/ 129 w 186"/>
                <a:gd name="T27" fmla="*/ 104 h 105"/>
                <a:gd name="T28" fmla="*/ 142 w 186"/>
                <a:gd name="T29" fmla="*/ 104 h 105"/>
                <a:gd name="T30" fmla="*/ 157 w 186"/>
                <a:gd name="T31" fmla="*/ 103 h 105"/>
                <a:gd name="T32" fmla="*/ 171 w 186"/>
                <a:gd name="T33" fmla="*/ 101 h 105"/>
                <a:gd name="T34" fmla="*/ 185 w 186"/>
                <a:gd name="T35" fmla="*/ 97 h 105"/>
                <a:gd name="T36" fmla="*/ 180 w 186"/>
                <a:gd name="T37" fmla="*/ 84 h 105"/>
                <a:gd name="T38" fmla="*/ 168 w 186"/>
                <a:gd name="T39" fmla="*/ 88 h 105"/>
                <a:gd name="T40" fmla="*/ 156 w 186"/>
                <a:gd name="T41" fmla="*/ 91 h 105"/>
                <a:gd name="T42" fmla="*/ 142 w 186"/>
                <a:gd name="T43" fmla="*/ 91 h 105"/>
                <a:gd name="T44" fmla="*/ 130 w 186"/>
                <a:gd name="T45" fmla="*/ 91 h 105"/>
                <a:gd name="T46" fmla="*/ 117 w 186"/>
                <a:gd name="T47" fmla="*/ 90 h 105"/>
                <a:gd name="T48" fmla="*/ 105 w 186"/>
                <a:gd name="T49" fmla="*/ 86 h 105"/>
                <a:gd name="T50" fmla="*/ 93 w 186"/>
                <a:gd name="T51" fmla="*/ 83 h 105"/>
                <a:gd name="T52" fmla="*/ 81 w 186"/>
                <a:gd name="T53" fmla="*/ 77 h 105"/>
                <a:gd name="T54" fmla="*/ 70 w 186"/>
                <a:gd name="T55" fmla="*/ 71 h 105"/>
                <a:gd name="T56" fmla="*/ 60 w 186"/>
                <a:gd name="T57" fmla="*/ 64 h 105"/>
                <a:gd name="T58" fmla="*/ 50 w 186"/>
                <a:gd name="T59" fmla="*/ 56 h 105"/>
                <a:gd name="T60" fmla="*/ 40 w 186"/>
                <a:gd name="T61" fmla="*/ 46 h 105"/>
                <a:gd name="T62" fmla="*/ 32 w 186"/>
                <a:gd name="T63" fmla="*/ 36 h 105"/>
                <a:gd name="T64" fmla="*/ 24 w 186"/>
                <a:gd name="T65" fmla="*/ 25 h 105"/>
                <a:gd name="T66" fmla="*/ 18 w 186"/>
                <a:gd name="T67" fmla="*/ 13 h 105"/>
                <a:gd name="T68" fmla="*/ 13 w 186"/>
                <a:gd name="T69" fmla="*/ 0 h 105"/>
                <a:gd name="T70" fmla="*/ 13 w 186"/>
                <a:gd name="T71" fmla="*/ 0 h 105"/>
                <a:gd name="T72" fmla="*/ 0 w 186"/>
                <a:gd name="T73" fmla="*/ 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05">
                  <a:moveTo>
                    <a:pt x="0" y="5"/>
                  </a:moveTo>
                  <a:lnTo>
                    <a:pt x="0" y="5"/>
                  </a:lnTo>
                  <a:lnTo>
                    <a:pt x="7" y="19"/>
                  </a:lnTo>
                  <a:lnTo>
                    <a:pt x="13" y="32"/>
                  </a:lnTo>
                  <a:lnTo>
                    <a:pt x="22" y="44"/>
                  </a:lnTo>
                  <a:lnTo>
                    <a:pt x="31" y="55"/>
                  </a:lnTo>
                  <a:lnTo>
                    <a:pt x="41" y="65"/>
                  </a:lnTo>
                  <a:lnTo>
                    <a:pt x="51" y="74"/>
                  </a:lnTo>
                  <a:lnTo>
                    <a:pt x="63" y="82"/>
                  </a:lnTo>
                  <a:lnTo>
                    <a:pt x="76" y="88"/>
                  </a:lnTo>
                  <a:lnTo>
                    <a:pt x="88" y="94"/>
                  </a:lnTo>
                  <a:lnTo>
                    <a:pt x="102" y="99"/>
                  </a:lnTo>
                  <a:lnTo>
                    <a:pt x="115" y="102"/>
                  </a:lnTo>
                  <a:lnTo>
                    <a:pt x="129" y="104"/>
                  </a:lnTo>
                  <a:lnTo>
                    <a:pt x="142" y="104"/>
                  </a:lnTo>
                  <a:lnTo>
                    <a:pt x="157" y="103"/>
                  </a:lnTo>
                  <a:lnTo>
                    <a:pt x="171" y="101"/>
                  </a:lnTo>
                  <a:lnTo>
                    <a:pt x="185" y="97"/>
                  </a:lnTo>
                  <a:lnTo>
                    <a:pt x="180" y="84"/>
                  </a:lnTo>
                  <a:lnTo>
                    <a:pt x="168" y="88"/>
                  </a:lnTo>
                  <a:lnTo>
                    <a:pt x="156" y="91"/>
                  </a:lnTo>
                  <a:lnTo>
                    <a:pt x="142" y="91"/>
                  </a:lnTo>
                  <a:lnTo>
                    <a:pt x="130" y="91"/>
                  </a:lnTo>
                  <a:lnTo>
                    <a:pt x="117" y="90"/>
                  </a:lnTo>
                  <a:lnTo>
                    <a:pt x="105" y="86"/>
                  </a:lnTo>
                  <a:lnTo>
                    <a:pt x="93" y="83"/>
                  </a:lnTo>
                  <a:lnTo>
                    <a:pt x="81" y="77"/>
                  </a:lnTo>
                  <a:lnTo>
                    <a:pt x="70" y="71"/>
                  </a:lnTo>
                  <a:lnTo>
                    <a:pt x="60" y="64"/>
                  </a:lnTo>
                  <a:lnTo>
                    <a:pt x="50" y="56"/>
                  </a:lnTo>
                  <a:lnTo>
                    <a:pt x="40" y="46"/>
                  </a:lnTo>
                  <a:lnTo>
                    <a:pt x="32" y="36"/>
                  </a:lnTo>
                  <a:lnTo>
                    <a:pt x="24" y="25"/>
                  </a:lnTo>
                  <a:lnTo>
                    <a:pt x="18" y="13"/>
                  </a:lnTo>
                  <a:lnTo>
                    <a:pt x="13" y="0"/>
                  </a:lnTo>
                  <a:lnTo>
                    <a:pt x="0" y="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7" name="Freeform 75"/>
            <p:cNvSpPr>
              <a:spLocks/>
            </p:cNvSpPr>
            <p:nvPr/>
          </p:nvSpPr>
          <p:spPr bwMode="auto">
            <a:xfrm>
              <a:off x="3728" y="1200"/>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8" name="Freeform 76"/>
            <p:cNvSpPr>
              <a:spLocks/>
            </p:cNvSpPr>
            <p:nvPr/>
          </p:nvSpPr>
          <p:spPr bwMode="auto">
            <a:xfrm>
              <a:off x="3736" y="1192"/>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9" name="Freeform 77"/>
            <p:cNvSpPr>
              <a:spLocks/>
            </p:cNvSpPr>
            <p:nvPr/>
          </p:nvSpPr>
          <p:spPr bwMode="auto">
            <a:xfrm>
              <a:off x="3728" y="1200"/>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0" name="Freeform 78"/>
            <p:cNvSpPr>
              <a:spLocks/>
            </p:cNvSpPr>
            <p:nvPr/>
          </p:nvSpPr>
          <p:spPr bwMode="auto">
            <a:xfrm>
              <a:off x="3736" y="1192"/>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1" name="Freeform 79"/>
            <p:cNvSpPr>
              <a:spLocks/>
            </p:cNvSpPr>
            <p:nvPr/>
          </p:nvSpPr>
          <p:spPr bwMode="auto">
            <a:xfrm>
              <a:off x="3973" y="944"/>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2" name="Freeform 80"/>
            <p:cNvSpPr>
              <a:spLocks/>
            </p:cNvSpPr>
            <p:nvPr/>
          </p:nvSpPr>
          <p:spPr bwMode="auto">
            <a:xfrm>
              <a:off x="3981" y="936"/>
              <a:ext cx="253" cy="17"/>
            </a:xfrm>
            <a:custGeom>
              <a:avLst/>
              <a:gdLst>
                <a:gd name="T0" fmla="*/ 252 w 253"/>
                <a:gd name="T1" fmla="*/ 8 h 17"/>
                <a:gd name="T2" fmla="*/ 252 w 253"/>
                <a:gd name="T3" fmla="*/ 0 h 17"/>
                <a:gd name="T4" fmla="*/ 0 w 253"/>
                <a:gd name="T5" fmla="*/ 0 h 17"/>
                <a:gd name="T6" fmla="*/ 0 w 253"/>
                <a:gd name="T7" fmla="*/ 16 h 17"/>
                <a:gd name="T8" fmla="*/ 252 w 253"/>
                <a:gd name="T9" fmla="*/ 16 h 17"/>
                <a:gd name="T10" fmla="*/ 252 w 253"/>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7">
                  <a:moveTo>
                    <a:pt x="252" y="8"/>
                  </a:moveTo>
                  <a:lnTo>
                    <a:pt x="252" y="0"/>
                  </a:lnTo>
                  <a:lnTo>
                    <a:pt x="0" y="0"/>
                  </a:lnTo>
                  <a:lnTo>
                    <a:pt x="0" y="16"/>
                  </a:lnTo>
                  <a:lnTo>
                    <a:pt x="252" y="16"/>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3" name="Freeform 81"/>
            <p:cNvSpPr>
              <a:spLocks/>
            </p:cNvSpPr>
            <p:nvPr/>
          </p:nvSpPr>
          <p:spPr bwMode="auto">
            <a:xfrm>
              <a:off x="3241" y="1706"/>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4" name="Freeform 82"/>
            <p:cNvSpPr>
              <a:spLocks/>
            </p:cNvSpPr>
            <p:nvPr/>
          </p:nvSpPr>
          <p:spPr bwMode="auto">
            <a:xfrm>
              <a:off x="3249" y="1698"/>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5" name="Freeform 83"/>
            <p:cNvSpPr>
              <a:spLocks/>
            </p:cNvSpPr>
            <p:nvPr/>
          </p:nvSpPr>
          <p:spPr bwMode="auto">
            <a:xfrm>
              <a:off x="3241" y="1706"/>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6" name="Freeform 84"/>
            <p:cNvSpPr>
              <a:spLocks/>
            </p:cNvSpPr>
            <p:nvPr/>
          </p:nvSpPr>
          <p:spPr bwMode="auto">
            <a:xfrm>
              <a:off x="3249" y="1698"/>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7" name="Freeform 85"/>
            <p:cNvSpPr>
              <a:spLocks/>
            </p:cNvSpPr>
            <p:nvPr/>
          </p:nvSpPr>
          <p:spPr bwMode="auto">
            <a:xfrm>
              <a:off x="3486" y="1450"/>
              <a:ext cx="18" cy="253"/>
            </a:xfrm>
            <a:custGeom>
              <a:avLst/>
              <a:gdLst>
                <a:gd name="T0" fmla="*/ 9 w 18"/>
                <a:gd name="T1" fmla="*/ 0 h 253"/>
                <a:gd name="T2" fmla="*/ 1 w 18"/>
                <a:gd name="T3" fmla="*/ 0 h 253"/>
                <a:gd name="T4" fmla="*/ 0 w 18"/>
                <a:gd name="T5" fmla="*/ 252 h 253"/>
                <a:gd name="T6" fmla="*/ 16 w 18"/>
                <a:gd name="T7" fmla="*/ 252 h 253"/>
                <a:gd name="T8" fmla="*/ 17 w 18"/>
                <a:gd name="T9" fmla="*/ 0 h 253"/>
                <a:gd name="T10" fmla="*/ 9 w 18"/>
                <a:gd name="T11" fmla="*/ 0 h 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3">
                  <a:moveTo>
                    <a:pt x="9" y="0"/>
                  </a:moveTo>
                  <a:lnTo>
                    <a:pt x="1" y="0"/>
                  </a:lnTo>
                  <a:lnTo>
                    <a:pt x="0" y="252"/>
                  </a:lnTo>
                  <a:lnTo>
                    <a:pt x="16" y="252"/>
                  </a:lnTo>
                  <a:lnTo>
                    <a:pt x="17" y="0"/>
                  </a:lnTo>
                  <a:lnTo>
                    <a:pt x="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8" name="Freeform 86"/>
            <p:cNvSpPr>
              <a:spLocks/>
            </p:cNvSpPr>
            <p:nvPr/>
          </p:nvSpPr>
          <p:spPr bwMode="auto">
            <a:xfrm>
              <a:off x="3495" y="1442"/>
              <a:ext cx="252" cy="18"/>
            </a:xfrm>
            <a:custGeom>
              <a:avLst/>
              <a:gdLst>
                <a:gd name="T0" fmla="*/ 251 w 252"/>
                <a:gd name="T1" fmla="*/ 8 h 18"/>
                <a:gd name="T2" fmla="*/ 251 w 252"/>
                <a:gd name="T3" fmla="*/ 0 h 18"/>
                <a:gd name="T4" fmla="*/ 0 w 252"/>
                <a:gd name="T5" fmla="*/ 0 h 18"/>
                <a:gd name="T6" fmla="*/ 0 w 252"/>
                <a:gd name="T7" fmla="*/ 17 h 18"/>
                <a:gd name="T8" fmla="*/ 251 w 252"/>
                <a:gd name="T9" fmla="*/ 17 h 18"/>
                <a:gd name="T10" fmla="*/ 251 w 252"/>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8">
                  <a:moveTo>
                    <a:pt x="251" y="8"/>
                  </a:moveTo>
                  <a:lnTo>
                    <a:pt x="251" y="0"/>
                  </a:lnTo>
                  <a:lnTo>
                    <a:pt x="0" y="0"/>
                  </a:lnTo>
                  <a:lnTo>
                    <a:pt x="0" y="17"/>
                  </a:lnTo>
                  <a:lnTo>
                    <a:pt x="251" y="17"/>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9" name="Freeform 87"/>
            <p:cNvSpPr>
              <a:spLocks/>
            </p:cNvSpPr>
            <p:nvPr/>
          </p:nvSpPr>
          <p:spPr bwMode="auto">
            <a:xfrm>
              <a:off x="4066" y="723"/>
              <a:ext cx="275" cy="278"/>
            </a:xfrm>
            <a:custGeom>
              <a:avLst/>
              <a:gdLst>
                <a:gd name="T0" fmla="*/ 270 w 275"/>
                <a:gd name="T1" fmla="*/ 168 h 278"/>
                <a:gd name="T2" fmla="*/ 274 w 275"/>
                <a:gd name="T3" fmla="*/ 141 h 278"/>
                <a:gd name="T4" fmla="*/ 273 w 275"/>
                <a:gd name="T5" fmla="*/ 114 h 278"/>
                <a:gd name="T6" fmla="*/ 266 w 275"/>
                <a:gd name="T7" fmla="*/ 88 h 278"/>
                <a:gd name="T8" fmla="*/ 255 w 275"/>
                <a:gd name="T9" fmla="*/ 64 h 278"/>
                <a:gd name="T10" fmla="*/ 240 w 275"/>
                <a:gd name="T11" fmla="*/ 43 h 278"/>
                <a:gd name="T12" fmla="*/ 220 w 275"/>
                <a:gd name="T13" fmla="*/ 25 h 278"/>
                <a:gd name="T14" fmla="*/ 197 w 275"/>
                <a:gd name="T15" fmla="*/ 12 h 278"/>
                <a:gd name="T16" fmla="*/ 171 w 275"/>
                <a:gd name="T17" fmla="*/ 3 h 278"/>
                <a:gd name="T18" fmla="*/ 144 w 275"/>
                <a:gd name="T19" fmla="*/ 0 h 278"/>
                <a:gd name="T20" fmla="*/ 117 w 275"/>
                <a:gd name="T21" fmla="*/ 2 h 278"/>
                <a:gd name="T22" fmla="*/ 92 w 275"/>
                <a:gd name="T23" fmla="*/ 9 h 278"/>
                <a:gd name="T24" fmla="*/ 68 w 275"/>
                <a:gd name="T25" fmla="*/ 21 h 278"/>
                <a:gd name="T26" fmla="*/ 47 w 275"/>
                <a:gd name="T27" fmla="*/ 37 h 278"/>
                <a:gd name="T28" fmla="*/ 29 w 275"/>
                <a:gd name="T29" fmla="*/ 57 h 278"/>
                <a:gd name="T30" fmla="*/ 14 w 275"/>
                <a:gd name="T31" fmla="*/ 82 h 278"/>
                <a:gd name="T32" fmla="*/ 4 w 275"/>
                <a:gd name="T33" fmla="*/ 109 h 278"/>
                <a:gd name="T34" fmla="*/ 0 w 275"/>
                <a:gd name="T35" fmla="*/ 136 h 278"/>
                <a:gd name="T36" fmla="*/ 2 w 275"/>
                <a:gd name="T37" fmla="*/ 163 h 278"/>
                <a:gd name="T38" fmla="*/ 8 w 275"/>
                <a:gd name="T39" fmla="*/ 189 h 278"/>
                <a:gd name="T40" fmla="*/ 19 w 275"/>
                <a:gd name="T41" fmla="*/ 212 h 278"/>
                <a:gd name="T42" fmla="*/ 34 w 275"/>
                <a:gd name="T43" fmla="*/ 233 h 278"/>
                <a:gd name="T44" fmla="*/ 54 w 275"/>
                <a:gd name="T45" fmla="*/ 251 h 278"/>
                <a:gd name="T46" fmla="*/ 78 w 275"/>
                <a:gd name="T47" fmla="*/ 264 h 278"/>
                <a:gd name="T48" fmla="*/ 103 w 275"/>
                <a:gd name="T49" fmla="*/ 274 h 278"/>
                <a:gd name="T50" fmla="*/ 130 w 275"/>
                <a:gd name="T51" fmla="*/ 277 h 278"/>
                <a:gd name="T52" fmla="*/ 157 w 275"/>
                <a:gd name="T53" fmla="*/ 275 h 278"/>
                <a:gd name="T54" fmla="*/ 182 w 275"/>
                <a:gd name="T55" fmla="*/ 267 h 278"/>
                <a:gd name="T56" fmla="*/ 206 w 275"/>
                <a:gd name="T57" fmla="*/ 255 h 278"/>
                <a:gd name="T58" fmla="*/ 228 w 275"/>
                <a:gd name="T59" fmla="*/ 239 h 278"/>
                <a:gd name="T60" fmla="*/ 246 w 275"/>
                <a:gd name="T61" fmla="*/ 219 h 278"/>
                <a:gd name="T62" fmla="*/ 260 w 275"/>
                <a:gd name="T63" fmla="*/ 195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8">
                  <a:moveTo>
                    <a:pt x="266" y="182"/>
                  </a:moveTo>
                  <a:lnTo>
                    <a:pt x="270" y="168"/>
                  </a:lnTo>
                  <a:lnTo>
                    <a:pt x="273" y="154"/>
                  </a:lnTo>
                  <a:lnTo>
                    <a:pt x="274" y="141"/>
                  </a:lnTo>
                  <a:lnTo>
                    <a:pt x="274" y="127"/>
                  </a:lnTo>
                  <a:lnTo>
                    <a:pt x="273" y="114"/>
                  </a:lnTo>
                  <a:lnTo>
                    <a:pt x="270" y="101"/>
                  </a:lnTo>
                  <a:lnTo>
                    <a:pt x="266" y="88"/>
                  </a:lnTo>
                  <a:lnTo>
                    <a:pt x="262" y="76"/>
                  </a:lnTo>
                  <a:lnTo>
                    <a:pt x="255" y="64"/>
                  </a:lnTo>
                  <a:lnTo>
                    <a:pt x="248" y="53"/>
                  </a:lnTo>
                  <a:lnTo>
                    <a:pt x="240" y="43"/>
                  </a:lnTo>
                  <a:lnTo>
                    <a:pt x="230" y="34"/>
                  </a:lnTo>
                  <a:lnTo>
                    <a:pt x="220" y="25"/>
                  </a:lnTo>
                  <a:lnTo>
                    <a:pt x="209" y="18"/>
                  </a:lnTo>
                  <a:lnTo>
                    <a:pt x="197" y="12"/>
                  </a:lnTo>
                  <a:lnTo>
                    <a:pt x="184" y="7"/>
                  </a:lnTo>
                  <a:lnTo>
                    <a:pt x="171" y="3"/>
                  </a:lnTo>
                  <a:lnTo>
                    <a:pt x="157" y="0"/>
                  </a:lnTo>
                  <a:lnTo>
                    <a:pt x="144" y="0"/>
                  </a:lnTo>
                  <a:lnTo>
                    <a:pt x="130" y="0"/>
                  </a:lnTo>
                  <a:lnTo>
                    <a:pt x="117" y="2"/>
                  </a:lnTo>
                  <a:lnTo>
                    <a:pt x="105" y="5"/>
                  </a:lnTo>
                  <a:lnTo>
                    <a:pt x="92" y="9"/>
                  </a:lnTo>
                  <a:lnTo>
                    <a:pt x="80" y="14"/>
                  </a:lnTo>
                  <a:lnTo>
                    <a:pt x="68" y="21"/>
                  </a:lnTo>
                  <a:lnTo>
                    <a:pt x="57" y="29"/>
                  </a:lnTo>
                  <a:lnTo>
                    <a:pt x="47" y="37"/>
                  </a:lnTo>
                  <a:lnTo>
                    <a:pt x="37" y="47"/>
                  </a:lnTo>
                  <a:lnTo>
                    <a:pt x="29" y="57"/>
                  </a:lnTo>
                  <a:lnTo>
                    <a:pt x="21" y="70"/>
                  </a:lnTo>
                  <a:lnTo>
                    <a:pt x="14" y="82"/>
                  </a:lnTo>
                  <a:lnTo>
                    <a:pt x="9" y="95"/>
                  </a:lnTo>
                  <a:lnTo>
                    <a:pt x="4" y="109"/>
                  </a:lnTo>
                  <a:lnTo>
                    <a:pt x="2" y="122"/>
                  </a:lnTo>
                  <a:lnTo>
                    <a:pt x="0" y="136"/>
                  </a:lnTo>
                  <a:lnTo>
                    <a:pt x="0" y="149"/>
                  </a:lnTo>
                  <a:lnTo>
                    <a:pt x="2" y="163"/>
                  </a:lnTo>
                  <a:lnTo>
                    <a:pt x="4" y="176"/>
                  </a:lnTo>
                  <a:lnTo>
                    <a:pt x="8" y="189"/>
                  </a:lnTo>
                  <a:lnTo>
                    <a:pt x="13" y="201"/>
                  </a:lnTo>
                  <a:lnTo>
                    <a:pt x="19" y="212"/>
                  </a:lnTo>
                  <a:lnTo>
                    <a:pt x="26" y="223"/>
                  </a:lnTo>
                  <a:lnTo>
                    <a:pt x="34" y="233"/>
                  </a:lnTo>
                  <a:lnTo>
                    <a:pt x="44" y="243"/>
                  </a:lnTo>
                  <a:lnTo>
                    <a:pt x="54" y="251"/>
                  </a:lnTo>
                  <a:lnTo>
                    <a:pt x="65" y="258"/>
                  </a:lnTo>
                  <a:lnTo>
                    <a:pt x="78" y="264"/>
                  </a:lnTo>
                  <a:lnTo>
                    <a:pt x="90" y="270"/>
                  </a:lnTo>
                  <a:lnTo>
                    <a:pt x="103" y="274"/>
                  </a:lnTo>
                  <a:lnTo>
                    <a:pt x="117" y="276"/>
                  </a:lnTo>
                  <a:lnTo>
                    <a:pt x="130" y="277"/>
                  </a:lnTo>
                  <a:lnTo>
                    <a:pt x="144" y="277"/>
                  </a:lnTo>
                  <a:lnTo>
                    <a:pt x="157" y="275"/>
                  </a:lnTo>
                  <a:lnTo>
                    <a:pt x="170" y="271"/>
                  </a:lnTo>
                  <a:lnTo>
                    <a:pt x="182" y="267"/>
                  </a:lnTo>
                  <a:lnTo>
                    <a:pt x="195" y="262"/>
                  </a:lnTo>
                  <a:lnTo>
                    <a:pt x="206" y="255"/>
                  </a:lnTo>
                  <a:lnTo>
                    <a:pt x="217" y="248"/>
                  </a:lnTo>
                  <a:lnTo>
                    <a:pt x="228" y="239"/>
                  </a:lnTo>
                  <a:lnTo>
                    <a:pt x="237" y="229"/>
                  </a:lnTo>
                  <a:lnTo>
                    <a:pt x="246" y="219"/>
                  </a:lnTo>
                  <a:lnTo>
                    <a:pt x="254" y="207"/>
                  </a:lnTo>
                  <a:lnTo>
                    <a:pt x="260" y="195"/>
                  </a:lnTo>
                  <a:lnTo>
                    <a:pt x="266" y="18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0" name="Freeform 88"/>
            <p:cNvSpPr>
              <a:spLocks/>
            </p:cNvSpPr>
            <p:nvPr/>
          </p:nvSpPr>
          <p:spPr bwMode="auto">
            <a:xfrm>
              <a:off x="4248" y="723"/>
              <a:ext cx="100" cy="185"/>
            </a:xfrm>
            <a:custGeom>
              <a:avLst/>
              <a:gdLst>
                <a:gd name="T0" fmla="*/ 4 w 100"/>
                <a:gd name="T1" fmla="*/ 0 h 185"/>
                <a:gd name="T2" fmla="*/ 4 w 100"/>
                <a:gd name="T3" fmla="*/ 0 h 185"/>
                <a:gd name="T4" fmla="*/ 17 w 100"/>
                <a:gd name="T5" fmla="*/ 6 h 185"/>
                <a:gd name="T6" fmla="*/ 30 w 100"/>
                <a:gd name="T7" fmla="*/ 13 h 185"/>
                <a:gd name="T8" fmla="*/ 42 w 100"/>
                <a:gd name="T9" fmla="*/ 20 h 185"/>
                <a:gd name="T10" fmla="*/ 53 w 100"/>
                <a:gd name="T11" fmla="*/ 29 h 185"/>
                <a:gd name="T12" fmla="*/ 63 w 100"/>
                <a:gd name="T13" fmla="*/ 39 h 185"/>
                <a:gd name="T14" fmla="*/ 71 w 100"/>
                <a:gd name="T15" fmla="*/ 49 h 185"/>
                <a:gd name="T16" fmla="*/ 79 w 100"/>
                <a:gd name="T17" fmla="*/ 61 h 185"/>
                <a:gd name="T18" fmla="*/ 85 w 100"/>
                <a:gd name="T19" fmla="*/ 73 h 185"/>
                <a:gd name="T20" fmla="*/ 90 w 100"/>
                <a:gd name="T21" fmla="*/ 86 h 185"/>
                <a:gd name="T22" fmla="*/ 94 w 100"/>
                <a:gd name="T23" fmla="*/ 99 h 185"/>
                <a:gd name="T24" fmla="*/ 97 w 100"/>
                <a:gd name="T25" fmla="*/ 113 h 185"/>
                <a:gd name="T26" fmla="*/ 99 w 100"/>
                <a:gd name="T27" fmla="*/ 126 h 185"/>
                <a:gd name="T28" fmla="*/ 99 w 100"/>
                <a:gd name="T29" fmla="*/ 141 h 185"/>
                <a:gd name="T30" fmla="*/ 97 w 100"/>
                <a:gd name="T31" fmla="*/ 155 h 185"/>
                <a:gd name="T32" fmla="*/ 94 w 100"/>
                <a:gd name="T33" fmla="*/ 170 h 185"/>
                <a:gd name="T34" fmla="*/ 90 w 100"/>
                <a:gd name="T35" fmla="*/ 184 h 185"/>
                <a:gd name="T36" fmla="*/ 78 w 100"/>
                <a:gd name="T37" fmla="*/ 179 h 185"/>
                <a:gd name="T38" fmla="*/ 82 w 100"/>
                <a:gd name="T39" fmla="*/ 166 h 185"/>
                <a:gd name="T40" fmla="*/ 85 w 100"/>
                <a:gd name="T41" fmla="*/ 153 h 185"/>
                <a:gd name="T42" fmla="*/ 86 w 100"/>
                <a:gd name="T43" fmla="*/ 141 h 185"/>
                <a:gd name="T44" fmla="*/ 86 w 100"/>
                <a:gd name="T45" fmla="*/ 128 h 185"/>
                <a:gd name="T46" fmla="*/ 85 w 100"/>
                <a:gd name="T47" fmla="*/ 115 h 185"/>
                <a:gd name="T48" fmla="*/ 82 w 100"/>
                <a:gd name="T49" fmla="*/ 102 h 185"/>
                <a:gd name="T50" fmla="*/ 78 w 100"/>
                <a:gd name="T51" fmla="*/ 90 h 185"/>
                <a:gd name="T52" fmla="*/ 74 w 100"/>
                <a:gd name="T53" fmla="*/ 79 h 185"/>
                <a:gd name="T54" fmla="*/ 67 w 100"/>
                <a:gd name="T55" fmla="*/ 68 h 185"/>
                <a:gd name="T56" fmla="*/ 61 w 100"/>
                <a:gd name="T57" fmla="*/ 57 h 185"/>
                <a:gd name="T58" fmla="*/ 53 w 100"/>
                <a:gd name="T59" fmla="*/ 47 h 185"/>
                <a:gd name="T60" fmla="*/ 44 w 100"/>
                <a:gd name="T61" fmla="*/ 38 h 185"/>
                <a:gd name="T62" fmla="*/ 34 w 100"/>
                <a:gd name="T63" fmla="*/ 30 h 185"/>
                <a:gd name="T64" fmla="*/ 23 w 100"/>
                <a:gd name="T65" fmla="*/ 24 h 185"/>
                <a:gd name="T66" fmla="*/ 12 w 100"/>
                <a:gd name="T67" fmla="*/ 18 h 185"/>
                <a:gd name="T68" fmla="*/ 0 w 100"/>
                <a:gd name="T69" fmla="*/ 13 h 185"/>
                <a:gd name="T70" fmla="*/ 0 w 100"/>
                <a:gd name="T71" fmla="*/ 13 h 185"/>
                <a:gd name="T72" fmla="*/ 4 w 100"/>
                <a:gd name="T73" fmla="*/ 0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5">
                  <a:moveTo>
                    <a:pt x="4" y="0"/>
                  </a:moveTo>
                  <a:lnTo>
                    <a:pt x="4" y="0"/>
                  </a:lnTo>
                  <a:lnTo>
                    <a:pt x="17" y="6"/>
                  </a:lnTo>
                  <a:lnTo>
                    <a:pt x="30" y="13"/>
                  </a:lnTo>
                  <a:lnTo>
                    <a:pt x="42" y="20"/>
                  </a:lnTo>
                  <a:lnTo>
                    <a:pt x="53" y="29"/>
                  </a:lnTo>
                  <a:lnTo>
                    <a:pt x="63" y="39"/>
                  </a:lnTo>
                  <a:lnTo>
                    <a:pt x="71" y="49"/>
                  </a:lnTo>
                  <a:lnTo>
                    <a:pt x="79" y="61"/>
                  </a:lnTo>
                  <a:lnTo>
                    <a:pt x="85" y="73"/>
                  </a:lnTo>
                  <a:lnTo>
                    <a:pt x="90" y="86"/>
                  </a:lnTo>
                  <a:lnTo>
                    <a:pt x="94" y="99"/>
                  </a:lnTo>
                  <a:lnTo>
                    <a:pt x="97" y="113"/>
                  </a:lnTo>
                  <a:lnTo>
                    <a:pt x="99" y="126"/>
                  </a:lnTo>
                  <a:lnTo>
                    <a:pt x="99" y="141"/>
                  </a:lnTo>
                  <a:lnTo>
                    <a:pt x="97" y="155"/>
                  </a:lnTo>
                  <a:lnTo>
                    <a:pt x="94" y="170"/>
                  </a:lnTo>
                  <a:lnTo>
                    <a:pt x="90" y="184"/>
                  </a:lnTo>
                  <a:lnTo>
                    <a:pt x="78" y="179"/>
                  </a:lnTo>
                  <a:lnTo>
                    <a:pt x="82" y="166"/>
                  </a:lnTo>
                  <a:lnTo>
                    <a:pt x="85" y="153"/>
                  </a:lnTo>
                  <a:lnTo>
                    <a:pt x="86" y="141"/>
                  </a:lnTo>
                  <a:lnTo>
                    <a:pt x="86" y="128"/>
                  </a:lnTo>
                  <a:lnTo>
                    <a:pt x="85" y="115"/>
                  </a:lnTo>
                  <a:lnTo>
                    <a:pt x="82" y="102"/>
                  </a:lnTo>
                  <a:lnTo>
                    <a:pt x="78" y="90"/>
                  </a:lnTo>
                  <a:lnTo>
                    <a:pt x="74" y="79"/>
                  </a:lnTo>
                  <a:lnTo>
                    <a:pt x="67" y="68"/>
                  </a:lnTo>
                  <a:lnTo>
                    <a:pt x="61" y="57"/>
                  </a:lnTo>
                  <a:lnTo>
                    <a:pt x="53" y="47"/>
                  </a:lnTo>
                  <a:lnTo>
                    <a:pt x="44" y="38"/>
                  </a:lnTo>
                  <a:lnTo>
                    <a:pt x="34" y="30"/>
                  </a:lnTo>
                  <a:lnTo>
                    <a:pt x="23" y="24"/>
                  </a:lnTo>
                  <a:lnTo>
                    <a:pt x="12" y="18"/>
                  </a:lnTo>
                  <a:lnTo>
                    <a:pt x="0" y="13"/>
                  </a:lnTo>
                  <a:lnTo>
                    <a:pt x="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1" name="Freeform 89"/>
            <p:cNvSpPr>
              <a:spLocks/>
            </p:cNvSpPr>
            <p:nvPr/>
          </p:nvSpPr>
          <p:spPr bwMode="auto">
            <a:xfrm>
              <a:off x="4068" y="717"/>
              <a:ext cx="185" cy="104"/>
            </a:xfrm>
            <a:custGeom>
              <a:avLst/>
              <a:gdLst>
                <a:gd name="T0" fmla="*/ 0 w 185"/>
                <a:gd name="T1" fmla="*/ 99 h 104"/>
                <a:gd name="T2" fmla="*/ 0 w 185"/>
                <a:gd name="T3" fmla="*/ 99 h 104"/>
                <a:gd name="T4" fmla="*/ 7 w 185"/>
                <a:gd name="T5" fmla="*/ 85 h 104"/>
                <a:gd name="T6" fmla="*/ 13 w 185"/>
                <a:gd name="T7" fmla="*/ 72 h 104"/>
                <a:gd name="T8" fmla="*/ 21 w 185"/>
                <a:gd name="T9" fmla="*/ 59 h 104"/>
                <a:gd name="T10" fmla="*/ 31 w 185"/>
                <a:gd name="T11" fmla="*/ 49 h 104"/>
                <a:gd name="T12" fmla="*/ 40 w 185"/>
                <a:gd name="T13" fmla="*/ 39 h 104"/>
                <a:gd name="T14" fmla="*/ 51 w 185"/>
                <a:gd name="T15" fmla="*/ 29 h 104"/>
                <a:gd name="T16" fmla="*/ 63 w 185"/>
                <a:gd name="T17" fmla="*/ 22 h 104"/>
                <a:gd name="T18" fmla="*/ 75 w 185"/>
                <a:gd name="T19" fmla="*/ 15 h 104"/>
                <a:gd name="T20" fmla="*/ 88 w 185"/>
                <a:gd name="T21" fmla="*/ 9 h 104"/>
                <a:gd name="T22" fmla="*/ 101 w 185"/>
                <a:gd name="T23" fmla="*/ 5 h 104"/>
                <a:gd name="T24" fmla="*/ 114 w 185"/>
                <a:gd name="T25" fmla="*/ 1 h 104"/>
                <a:gd name="T26" fmla="*/ 128 w 185"/>
                <a:gd name="T27" fmla="*/ 0 h 104"/>
                <a:gd name="T28" fmla="*/ 142 w 185"/>
                <a:gd name="T29" fmla="*/ 0 h 104"/>
                <a:gd name="T30" fmla="*/ 156 w 185"/>
                <a:gd name="T31" fmla="*/ 0 h 104"/>
                <a:gd name="T32" fmla="*/ 170 w 185"/>
                <a:gd name="T33" fmla="*/ 2 h 104"/>
                <a:gd name="T34" fmla="*/ 184 w 185"/>
                <a:gd name="T35" fmla="*/ 6 h 104"/>
                <a:gd name="T36" fmla="*/ 180 w 185"/>
                <a:gd name="T37" fmla="*/ 19 h 104"/>
                <a:gd name="T38" fmla="*/ 167 w 185"/>
                <a:gd name="T39" fmla="*/ 15 h 104"/>
                <a:gd name="T40" fmla="*/ 155 w 185"/>
                <a:gd name="T41" fmla="*/ 13 h 104"/>
                <a:gd name="T42" fmla="*/ 142 w 185"/>
                <a:gd name="T43" fmla="*/ 12 h 104"/>
                <a:gd name="T44" fmla="*/ 129 w 185"/>
                <a:gd name="T45" fmla="*/ 12 h 104"/>
                <a:gd name="T46" fmla="*/ 116 w 185"/>
                <a:gd name="T47" fmla="*/ 14 h 104"/>
                <a:gd name="T48" fmla="*/ 104 w 185"/>
                <a:gd name="T49" fmla="*/ 17 h 104"/>
                <a:gd name="T50" fmla="*/ 92 w 185"/>
                <a:gd name="T51" fmla="*/ 21 h 104"/>
                <a:gd name="T52" fmla="*/ 81 w 185"/>
                <a:gd name="T53" fmla="*/ 26 h 104"/>
                <a:gd name="T54" fmla="*/ 70 w 185"/>
                <a:gd name="T55" fmla="*/ 32 h 104"/>
                <a:gd name="T56" fmla="*/ 59 w 185"/>
                <a:gd name="T57" fmla="*/ 40 h 104"/>
                <a:gd name="T58" fmla="*/ 50 w 185"/>
                <a:gd name="T59" fmla="*/ 48 h 104"/>
                <a:gd name="T60" fmla="*/ 40 w 185"/>
                <a:gd name="T61" fmla="*/ 57 h 104"/>
                <a:gd name="T62" fmla="*/ 32 w 185"/>
                <a:gd name="T63" fmla="*/ 67 h 104"/>
                <a:gd name="T64" fmla="*/ 24 w 185"/>
                <a:gd name="T65" fmla="*/ 79 h 104"/>
                <a:gd name="T66" fmla="*/ 18 w 185"/>
                <a:gd name="T67" fmla="*/ 90 h 104"/>
                <a:gd name="T68" fmla="*/ 13 w 185"/>
                <a:gd name="T69" fmla="*/ 103 h 104"/>
                <a:gd name="T70" fmla="*/ 13 w 185"/>
                <a:gd name="T71" fmla="*/ 103 h 104"/>
                <a:gd name="T72" fmla="*/ 0 w 185"/>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0" y="99"/>
                  </a:moveTo>
                  <a:lnTo>
                    <a:pt x="0" y="99"/>
                  </a:lnTo>
                  <a:lnTo>
                    <a:pt x="7" y="85"/>
                  </a:lnTo>
                  <a:lnTo>
                    <a:pt x="13" y="72"/>
                  </a:lnTo>
                  <a:lnTo>
                    <a:pt x="21" y="59"/>
                  </a:lnTo>
                  <a:lnTo>
                    <a:pt x="31" y="49"/>
                  </a:lnTo>
                  <a:lnTo>
                    <a:pt x="40" y="39"/>
                  </a:lnTo>
                  <a:lnTo>
                    <a:pt x="51" y="29"/>
                  </a:lnTo>
                  <a:lnTo>
                    <a:pt x="63" y="22"/>
                  </a:lnTo>
                  <a:lnTo>
                    <a:pt x="75" y="15"/>
                  </a:lnTo>
                  <a:lnTo>
                    <a:pt x="88" y="9"/>
                  </a:lnTo>
                  <a:lnTo>
                    <a:pt x="101" y="5"/>
                  </a:lnTo>
                  <a:lnTo>
                    <a:pt x="114" y="1"/>
                  </a:lnTo>
                  <a:lnTo>
                    <a:pt x="128" y="0"/>
                  </a:lnTo>
                  <a:lnTo>
                    <a:pt x="142" y="0"/>
                  </a:lnTo>
                  <a:lnTo>
                    <a:pt x="156" y="0"/>
                  </a:lnTo>
                  <a:lnTo>
                    <a:pt x="170" y="2"/>
                  </a:lnTo>
                  <a:lnTo>
                    <a:pt x="184" y="6"/>
                  </a:lnTo>
                  <a:lnTo>
                    <a:pt x="180" y="19"/>
                  </a:lnTo>
                  <a:lnTo>
                    <a:pt x="167" y="15"/>
                  </a:lnTo>
                  <a:lnTo>
                    <a:pt x="155" y="13"/>
                  </a:lnTo>
                  <a:lnTo>
                    <a:pt x="142" y="12"/>
                  </a:lnTo>
                  <a:lnTo>
                    <a:pt x="129" y="12"/>
                  </a:lnTo>
                  <a:lnTo>
                    <a:pt x="116" y="14"/>
                  </a:lnTo>
                  <a:lnTo>
                    <a:pt x="104" y="17"/>
                  </a:lnTo>
                  <a:lnTo>
                    <a:pt x="92" y="21"/>
                  </a:lnTo>
                  <a:lnTo>
                    <a:pt x="81" y="26"/>
                  </a:lnTo>
                  <a:lnTo>
                    <a:pt x="70" y="32"/>
                  </a:lnTo>
                  <a:lnTo>
                    <a:pt x="59" y="40"/>
                  </a:lnTo>
                  <a:lnTo>
                    <a:pt x="50" y="48"/>
                  </a:lnTo>
                  <a:lnTo>
                    <a:pt x="40" y="57"/>
                  </a:lnTo>
                  <a:lnTo>
                    <a:pt x="32" y="67"/>
                  </a:lnTo>
                  <a:lnTo>
                    <a:pt x="24" y="79"/>
                  </a:lnTo>
                  <a:lnTo>
                    <a:pt x="18" y="90"/>
                  </a:lnTo>
                  <a:lnTo>
                    <a:pt x="13" y="103"/>
                  </a:lnTo>
                  <a:lnTo>
                    <a:pt x="0"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2" name="Freeform 90"/>
            <p:cNvSpPr>
              <a:spLocks/>
            </p:cNvSpPr>
            <p:nvPr/>
          </p:nvSpPr>
          <p:spPr bwMode="auto">
            <a:xfrm>
              <a:off x="4060" y="816"/>
              <a:ext cx="99" cy="184"/>
            </a:xfrm>
            <a:custGeom>
              <a:avLst/>
              <a:gdLst>
                <a:gd name="T0" fmla="*/ 94 w 99"/>
                <a:gd name="T1" fmla="*/ 183 h 184"/>
                <a:gd name="T2" fmla="*/ 94 w 99"/>
                <a:gd name="T3" fmla="*/ 183 h 184"/>
                <a:gd name="T4" fmla="*/ 81 w 99"/>
                <a:gd name="T5" fmla="*/ 177 h 184"/>
                <a:gd name="T6" fmla="*/ 68 w 99"/>
                <a:gd name="T7" fmla="*/ 171 h 184"/>
                <a:gd name="T8" fmla="*/ 56 w 99"/>
                <a:gd name="T9" fmla="*/ 163 h 184"/>
                <a:gd name="T10" fmla="*/ 46 w 99"/>
                <a:gd name="T11" fmla="*/ 154 h 184"/>
                <a:gd name="T12" fmla="*/ 36 w 99"/>
                <a:gd name="T13" fmla="*/ 145 h 184"/>
                <a:gd name="T14" fmla="*/ 27 w 99"/>
                <a:gd name="T15" fmla="*/ 134 h 184"/>
                <a:gd name="T16" fmla="*/ 20 w 99"/>
                <a:gd name="T17" fmla="*/ 123 h 184"/>
                <a:gd name="T18" fmla="*/ 13 w 99"/>
                <a:gd name="T19" fmla="*/ 111 h 184"/>
                <a:gd name="T20" fmla="*/ 8 w 99"/>
                <a:gd name="T21" fmla="*/ 98 h 184"/>
                <a:gd name="T22" fmla="*/ 4 w 99"/>
                <a:gd name="T23" fmla="*/ 85 h 184"/>
                <a:gd name="T24" fmla="*/ 1 w 99"/>
                <a:gd name="T25" fmla="*/ 71 h 184"/>
                <a:gd name="T26" fmla="*/ 0 w 99"/>
                <a:gd name="T27" fmla="*/ 57 h 184"/>
                <a:gd name="T28" fmla="*/ 0 w 99"/>
                <a:gd name="T29" fmla="*/ 43 h 184"/>
                <a:gd name="T30" fmla="*/ 1 w 99"/>
                <a:gd name="T31" fmla="*/ 29 h 184"/>
                <a:gd name="T32" fmla="*/ 4 w 99"/>
                <a:gd name="T33" fmla="*/ 14 h 184"/>
                <a:gd name="T34" fmla="*/ 8 w 99"/>
                <a:gd name="T35" fmla="*/ 0 h 184"/>
                <a:gd name="T36" fmla="*/ 21 w 99"/>
                <a:gd name="T37" fmla="*/ 4 h 184"/>
                <a:gd name="T38" fmla="*/ 17 w 99"/>
                <a:gd name="T39" fmla="*/ 17 h 184"/>
                <a:gd name="T40" fmla="*/ 14 w 99"/>
                <a:gd name="T41" fmla="*/ 30 h 184"/>
                <a:gd name="T42" fmla="*/ 13 w 99"/>
                <a:gd name="T43" fmla="*/ 43 h 184"/>
                <a:gd name="T44" fmla="*/ 13 w 99"/>
                <a:gd name="T45" fmla="*/ 56 h 184"/>
                <a:gd name="T46" fmla="*/ 14 w 99"/>
                <a:gd name="T47" fmla="*/ 69 h 184"/>
                <a:gd name="T48" fmla="*/ 17 w 99"/>
                <a:gd name="T49" fmla="*/ 81 h 184"/>
                <a:gd name="T50" fmla="*/ 20 w 99"/>
                <a:gd name="T51" fmla="*/ 93 h 184"/>
                <a:gd name="T52" fmla="*/ 25 w 99"/>
                <a:gd name="T53" fmla="*/ 105 h 184"/>
                <a:gd name="T54" fmla="*/ 31 w 99"/>
                <a:gd name="T55" fmla="*/ 116 h 184"/>
                <a:gd name="T56" fmla="*/ 38 w 99"/>
                <a:gd name="T57" fmla="*/ 127 h 184"/>
                <a:gd name="T58" fmla="*/ 45 w 99"/>
                <a:gd name="T59" fmla="*/ 136 h 184"/>
                <a:gd name="T60" fmla="*/ 55 w 99"/>
                <a:gd name="T61" fmla="*/ 145 h 184"/>
                <a:gd name="T62" fmla="*/ 64 w 99"/>
                <a:gd name="T63" fmla="*/ 153 h 184"/>
                <a:gd name="T64" fmla="*/ 75 w 99"/>
                <a:gd name="T65" fmla="*/ 159 h 184"/>
                <a:gd name="T66" fmla="*/ 86 w 99"/>
                <a:gd name="T67" fmla="*/ 166 h 184"/>
                <a:gd name="T68" fmla="*/ 98 w 99"/>
                <a:gd name="T69" fmla="*/ 170 h 184"/>
                <a:gd name="T70" fmla="*/ 98 w 99"/>
                <a:gd name="T71" fmla="*/ 170 h 184"/>
                <a:gd name="T72" fmla="*/ 94 w 99"/>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94" y="183"/>
                  </a:moveTo>
                  <a:lnTo>
                    <a:pt x="94" y="183"/>
                  </a:lnTo>
                  <a:lnTo>
                    <a:pt x="81" y="177"/>
                  </a:lnTo>
                  <a:lnTo>
                    <a:pt x="68" y="171"/>
                  </a:lnTo>
                  <a:lnTo>
                    <a:pt x="56" y="163"/>
                  </a:lnTo>
                  <a:lnTo>
                    <a:pt x="46" y="154"/>
                  </a:lnTo>
                  <a:lnTo>
                    <a:pt x="36" y="145"/>
                  </a:lnTo>
                  <a:lnTo>
                    <a:pt x="27" y="134"/>
                  </a:lnTo>
                  <a:lnTo>
                    <a:pt x="20" y="123"/>
                  </a:lnTo>
                  <a:lnTo>
                    <a:pt x="13" y="111"/>
                  </a:lnTo>
                  <a:lnTo>
                    <a:pt x="8" y="98"/>
                  </a:lnTo>
                  <a:lnTo>
                    <a:pt x="4" y="85"/>
                  </a:lnTo>
                  <a:lnTo>
                    <a:pt x="1" y="71"/>
                  </a:lnTo>
                  <a:lnTo>
                    <a:pt x="0" y="57"/>
                  </a:lnTo>
                  <a:lnTo>
                    <a:pt x="0" y="43"/>
                  </a:lnTo>
                  <a:lnTo>
                    <a:pt x="1" y="29"/>
                  </a:lnTo>
                  <a:lnTo>
                    <a:pt x="4" y="14"/>
                  </a:lnTo>
                  <a:lnTo>
                    <a:pt x="8" y="0"/>
                  </a:lnTo>
                  <a:lnTo>
                    <a:pt x="21" y="4"/>
                  </a:lnTo>
                  <a:lnTo>
                    <a:pt x="17" y="17"/>
                  </a:lnTo>
                  <a:lnTo>
                    <a:pt x="14" y="30"/>
                  </a:lnTo>
                  <a:lnTo>
                    <a:pt x="13" y="43"/>
                  </a:lnTo>
                  <a:lnTo>
                    <a:pt x="13" y="56"/>
                  </a:lnTo>
                  <a:lnTo>
                    <a:pt x="14" y="69"/>
                  </a:lnTo>
                  <a:lnTo>
                    <a:pt x="17" y="81"/>
                  </a:lnTo>
                  <a:lnTo>
                    <a:pt x="20" y="93"/>
                  </a:lnTo>
                  <a:lnTo>
                    <a:pt x="25" y="105"/>
                  </a:lnTo>
                  <a:lnTo>
                    <a:pt x="31" y="116"/>
                  </a:lnTo>
                  <a:lnTo>
                    <a:pt x="38" y="127"/>
                  </a:lnTo>
                  <a:lnTo>
                    <a:pt x="45" y="136"/>
                  </a:lnTo>
                  <a:lnTo>
                    <a:pt x="55" y="145"/>
                  </a:lnTo>
                  <a:lnTo>
                    <a:pt x="64" y="153"/>
                  </a:lnTo>
                  <a:lnTo>
                    <a:pt x="75" y="159"/>
                  </a:lnTo>
                  <a:lnTo>
                    <a:pt x="86" y="166"/>
                  </a:lnTo>
                  <a:lnTo>
                    <a:pt x="98" y="170"/>
                  </a:lnTo>
                  <a:lnTo>
                    <a:pt x="94"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3" name="Freeform 91"/>
            <p:cNvSpPr>
              <a:spLocks/>
            </p:cNvSpPr>
            <p:nvPr/>
          </p:nvSpPr>
          <p:spPr bwMode="auto">
            <a:xfrm>
              <a:off x="4154" y="902"/>
              <a:ext cx="185" cy="105"/>
            </a:xfrm>
            <a:custGeom>
              <a:avLst/>
              <a:gdLst>
                <a:gd name="T0" fmla="*/ 184 w 185"/>
                <a:gd name="T1" fmla="*/ 5 h 105"/>
                <a:gd name="T2" fmla="*/ 184 w 185"/>
                <a:gd name="T3" fmla="*/ 5 h 105"/>
                <a:gd name="T4" fmla="*/ 178 w 185"/>
                <a:gd name="T5" fmla="*/ 19 h 105"/>
                <a:gd name="T6" fmla="*/ 172 w 185"/>
                <a:gd name="T7" fmla="*/ 31 h 105"/>
                <a:gd name="T8" fmla="*/ 163 w 185"/>
                <a:gd name="T9" fmla="*/ 44 h 105"/>
                <a:gd name="T10" fmla="*/ 154 w 185"/>
                <a:gd name="T11" fmla="*/ 54 h 105"/>
                <a:gd name="T12" fmla="*/ 144 w 185"/>
                <a:gd name="T13" fmla="*/ 65 h 105"/>
                <a:gd name="T14" fmla="*/ 133 w 185"/>
                <a:gd name="T15" fmla="*/ 74 h 105"/>
                <a:gd name="T16" fmla="*/ 122 w 185"/>
                <a:gd name="T17" fmla="*/ 81 h 105"/>
                <a:gd name="T18" fmla="*/ 110 w 185"/>
                <a:gd name="T19" fmla="*/ 88 h 105"/>
                <a:gd name="T20" fmla="*/ 96 w 185"/>
                <a:gd name="T21" fmla="*/ 94 h 105"/>
                <a:gd name="T22" fmla="*/ 83 w 185"/>
                <a:gd name="T23" fmla="*/ 99 h 105"/>
                <a:gd name="T24" fmla="*/ 70 w 185"/>
                <a:gd name="T25" fmla="*/ 102 h 105"/>
                <a:gd name="T26" fmla="*/ 56 w 185"/>
                <a:gd name="T27" fmla="*/ 104 h 105"/>
                <a:gd name="T28" fmla="*/ 42 w 185"/>
                <a:gd name="T29" fmla="*/ 104 h 105"/>
                <a:gd name="T30" fmla="*/ 28 w 185"/>
                <a:gd name="T31" fmla="*/ 103 h 105"/>
                <a:gd name="T32" fmla="*/ 14 w 185"/>
                <a:gd name="T33" fmla="*/ 101 h 105"/>
                <a:gd name="T34" fmla="*/ 0 w 185"/>
                <a:gd name="T35" fmla="*/ 97 h 105"/>
                <a:gd name="T36" fmla="*/ 4 w 185"/>
                <a:gd name="T37" fmla="*/ 84 h 105"/>
                <a:gd name="T38" fmla="*/ 17 w 185"/>
                <a:gd name="T39" fmla="*/ 88 h 105"/>
                <a:gd name="T40" fmla="*/ 29 w 185"/>
                <a:gd name="T41" fmla="*/ 91 h 105"/>
                <a:gd name="T42" fmla="*/ 42 w 185"/>
                <a:gd name="T43" fmla="*/ 91 h 105"/>
                <a:gd name="T44" fmla="*/ 55 w 185"/>
                <a:gd name="T45" fmla="*/ 91 h 105"/>
                <a:gd name="T46" fmla="*/ 68 w 185"/>
                <a:gd name="T47" fmla="*/ 90 h 105"/>
                <a:gd name="T48" fmla="*/ 80 w 185"/>
                <a:gd name="T49" fmla="*/ 86 h 105"/>
                <a:gd name="T50" fmla="*/ 92 w 185"/>
                <a:gd name="T51" fmla="*/ 83 h 105"/>
                <a:gd name="T52" fmla="*/ 104 w 185"/>
                <a:gd name="T53" fmla="*/ 77 h 105"/>
                <a:gd name="T54" fmla="*/ 115 w 185"/>
                <a:gd name="T55" fmla="*/ 71 h 105"/>
                <a:gd name="T56" fmla="*/ 125 w 185"/>
                <a:gd name="T57" fmla="*/ 64 h 105"/>
                <a:gd name="T58" fmla="*/ 135 w 185"/>
                <a:gd name="T59" fmla="*/ 56 h 105"/>
                <a:gd name="T60" fmla="*/ 145 w 185"/>
                <a:gd name="T61" fmla="*/ 46 h 105"/>
                <a:gd name="T62" fmla="*/ 153 w 185"/>
                <a:gd name="T63" fmla="*/ 36 h 105"/>
                <a:gd name="T64" fmla="*/ 160 w 185"/>
                <a:gd name="T65" fmla="*/ 25 h 105"/>
                <a:gd name="T66" fmla="*/ 167 w 185"/>
                <a:gd name="T67" fmla="*/ 13 h 105"/>
                <a:gd name="T68" fmla="*/ 172 w 185"/>
                <a:gd name="T69" fmla="*/ 0 h 105"/>
                <a:gd name="T70" fmla="*/ 172 w 185"/>
                <a:gd name="T71" fmla="*/ 0 h 105"/>
                <a:gd name="T72" fmla="*/ 184 w 185"/>
                <a:gd name="T73" fmla="*/ 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5">
                  <a:moveTo>
                    <a:pt x="184" y="5"/>
                  </a:moveTo>
                  <a:lnTo>
                    <a:pt x="184" y="5"/>
                  </a:lnTo>
                  <a:lnTo>
                    <a:pt x="178" y="19"/>
                  </a:lnTo>
                  <a:lnTo>
                    <a:pt x="172" y="31"/>
                  </a:lnTo>
                  <a:lnTo>
                    <a:pt x="163" y="44"/>
                  </a:lnTo>
                  <a:lnTo>
                    <a:pt x="154" y="54"/>
                  </a:lnTo>
                  <a:lnTo>
                    <a:pt x="144" y="65"/>
                  </a:lnTo>
                  <a:lnTo>
                    <a:pt x="133" y="74"/>
                  </a:lnTo>
                  <a:lnTo>
                    <a:pt x="122" y="81"/>
                  </a:lnTo>
                  <a:lnTo>
                    <a:pt x="110" y="88"/>
                  </a:lnTo>
                  <a:lnTo>
                    <a:pt x="96" y="94"/>
                  </a:lnTo>
                  <a:lnTo>
                    <a:pt x="83" y="99"/>
                  </a:lnTo>
                  <a:lnTo>
                    <a:pt x="70" y="102"/>
                  </a:lnTo>
                  <a:lnTo>
                    <a:pt x="56" y="104"/>
                  </a:lnTo>
                  <a:lnTo>
                    <a:pt x="42" y="104"/>
                  </a:lnTo>
                  <a:lnTo>
                    <a:pt x="28" y="103"/>
                  </a:lnTo>
                  <a:lnTo>
                    <a:pt x="14" y="101"/>
                  </a:lnTo>
                  <a:lnTo>
                    <a:pt x="0" y="97"/>
                  </a:lnTo>
                  <a:lnTo>
                    <a:pt x="4" y="84"/>
                  </a:lnTo>
                  <a:lnTo>
                    <a:pt x="17" y="88"/>
                  </a:lnTo>
                  <a:lnTo>
                    <a:pt x="29" y="91"/>
                  </a:lnTo>
                  <a:lnTo>
                    <a:pt x="42" y="91"/>
                  </a:lnTo>
                  <a:lnTo>
                    <a:pt x="55" y="91"/>
                  </a:lnTo>
                  <a:lnTo>
                    <a:pt x="68" y="90"/>
                  </a:lnTo>
                  <a:lnTo>
                    <a:pt x="80" y="86"/>
                  </a:lnTo>
                  <a:lnTo>
                    <a:pt x="92" y="83"/>
                  </a:lnTo>
                  <a:lnTo>
                    <a:pt x="104" y="77"/>
                  </a:lnTo>
                  <a:lnTo>
                    <a:pt x="115" y="71"/>
                  </a:lnTo>
                  <a:lnTo>
                    <a:pt x="125" y="64"/>
                  </a:lnTo>
                  <a:lnTo>
                    <a:pt x="135" y="56"/>
                  </a:lnTo>
                  <a:lnTo>
                    <a:pt x="145" y="46"/>
                  </a:lnTo>
                  <a:lnTo>
                    <a:pt x="153" y="36"/>
                  </a:lnTo>
                  <a:lnTo>
                    <a:pt x="160" y="25"/>
                  </a:lnTo>
                  <a:lnTo>
                    <a:pt x="167" y="13"/>
                  </a:lnTo>
                  <a:lnTo>
                    <a:pt x="172" y="0"/>
                  </a:lnTo>
                  <a:lnTo>
                    <a:pt x="184" y="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4" name="Freeform 92"/>
            <p:cNvSpPr>
              <a:spLocks/>
            </p:cNvSpPr>
            <p:nvPr/>
          </p:nvSpPr>
          <p:spPr bwMode="auto">
            <a:xfrm>
              <a:off x="3666"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5" name="Freeform 93"/>
            <p:cNvSpPr>
              <a:spLocks/>
            </p:cNvSpPr>
            <p:nvPr/>
          </p:nvSpPr>
          <p:spPr bwMode="auto">
            <a:xfrm>
              <a:off x="3674" y="3137"/>
              <a:ext cx="253" cy="18"/>
            </a:xfrm>
            <a:custGeom>
              <a:avLst/>
              <a:gdLst>
                <a:gd name="T0" fmla="*/ 252 w 253"/>
                <a:gd name="T1" fmla="*/ 8 h 18"/>
                <a:gd name="T2" fmla="*/ 252 w 253"/>
                <a:gd name="T3" fmla="*/ 0 h 18"/>
                <a:gd name="T4" fmla="*/ 0 w 253"/>
                <a:gd name="T5" fmla="*/ 1 h 18"/>
                <a:gd name="T6" fmla="*/ 0 w 253"/>
                <a:gd name="T7" fmla="*/ 17 h 18"/>
                <a:gd name="T8" fmla="*/ 252 w 253"/>
                <a:gd name="T9" fmla="*/ 17 h 18"/>
                <a:gd name="T10" fmla="*/ 252 w 253"/>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8">
                  <a:moveTo>
                    <a:pt x="252" y="8"/>
                  </a:moveTo>
                  <a:lnTo>
                    <a:pt x="252" y="0"/>
                  </a:lnTo>
                  <a:lnTo>
                    <a:pt x="0" y="1"/>
                  </a:lnTo>
                  <a:lnTo>
                    <a:pt x="0" y="17"/>
                  </a:lnTo>
                  <a:lnTo>
                    <a:pt x="252" y="17"/>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6" name="Freeform 94"/>
            <p:cNvSpPr>
              <a:spLocks/>
            </p:cNvSpPr>
            <p:nvPr/>
          </p:nvSpPr>
          <p:spPr bwMode="auto">
            <a:xfrm>
              <a:off x="3666"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7" name="Freeform 95"/>
            <p:cNvSpPr>
              <a:spLocks/>
            </p:cNvSpPr>
            <p:nvPr/>
          </p:nvSpPr>
          <p:spPr bwMode="auto">
            <a:xfrm>
              <a:off x="3674" y="3137"/>
              <a:ext cx="253" cy="18"/>
            </a:xfrm>
            <a:custGeom>
              <a:avLst/>
              <a:gdLst>
                <a:gd name="T0" fmla="*/ 252 w 253"/>
                <a:gd name="T1" fmla="*/ 8 h 18"/>
                <a:gd name="T2" fmla="*/ 252 w 253"/>
                <a:gd name="T3" fmla="*/ 0 h 18"/>
                <a:gd name="T4" fmla="*/ 0 w 253"/>
                <a:gd name="T5" fmla="*/ 1 h 18"/>
                <a:gd name="T6" fmla="*/ 0 w 253"/>
                <a:gd name="T7" fmla="*/ 17 h 18"/>
                <a:gd name="T8" fmla="*/ 252 w 253"/>
                <a:gd name="T9" fmla="*/ 17 h 18"/>
                <a:gd name="T10" fmla="*/ 252 w 253"/>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8">
                  <a:moveTo>
                    <a:pt x="252" y="8"/>
                  </a:moveTo>
                  <a:lnTo>
                    <a:pt x="252" y="0"/>
                  </a:lnTo>
                  <a:lnTo>
                    <a:pt x="0" y="1"/>
                  </a:lnTo>
                  <a:lnTo>
                    <a:pt x="0" y="17"/>
                  </a:lnTo>
                  <a:lnTo>
                    <a:pt x="252" y="17"/>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8" name="Freeform 96"/>
            <p:cNvSpPr>
              <a:spLocks/>
            </p:cNvSpPr>
            <p:nvPr/>
          </p:nvSpPr>
          <p:spPr bwMode="auto">
            <a:xfrm>
              <a:off x="3912" y="3151"/>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9" name="Freeform 97"/>
            <p:cNvSpPr>
              <a:spLocks/>
            </p:cNvSpPr>
            <p:nvPr/>
          </p:nvSpPr>
          <p:spPr bwMode="auto">
            <a:xfrm>
              <a:off x="3920" y="3393"/>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0" name="Freeform 98"/>
            <p:cNvSpPr>
              <a:spLocks/>
            </p:cNvSpPr>
            <p:nvPr/>
          </p:nvSpPr>
          <p:spPr bwMode="auto">
            <a:xfrm>
              <a:off x="3180"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1" name="Freeform 99"/>
            <p:cNvSpPr>
              <a:spLocks/>
            </p:cNvSpPr>
            <p:nvPr/>
          </p:nvSpPr>
          <p:spPr bwMode="auto">
            <a:xfrm>
              <a:off x="3188" y="2631"/>
              <a:ext cx="251" cy="17"/>
            </a:xfrm>
            <a:custGeom>
              <a:avLst/>
              <a:gdLst>
                <a:gd name="T0" fmla="*/ 250 w 251"/>
                <a:gd name="T1" fmla="*/ 8 h 17"/>
                <a:gd name="T2" fmla="*/ 250 w 251"/>
                <a:gd name="T3" fmla="*/ 0 h 17"/>
                <a:gd name="T4" fmla="*/ 0 w 251"/>
                <a:gd name="T5" fmla="*/ 0 h 17"/>
                <a:gd name="T6" fmla="*/ 0 w 251"/>
                <a:gd name="T7" fmla="*/ 16 h 17"/>
                <a:gd name="T8" fmla="*/ 250 w 251"/>
                <a:gd name="T9" fmla="*/ 16 h 17"/>
                <a:gd name="T10" fmla="*/ 250 w 251"/>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7">
                  <a:moveTo>
                    <a:pt x="250" y="8"/>
                  </a:moveTo>
                  <a:lnTo>
                    <a:pt x="250" y="0"/>
                  </a:lnTo>
                  <a:lnTo>
                    <a:pt x="0" y="0"/>
                  </a:lnTo>
                  <a:lnTo>
                    <a:pt x="0" y="16"/>
                  </a:lnTo>
                  <a:lnTo>
                    <a:pt x="250" y="16"/>
                  </a:lnTo>
                  <a:lnTo>
                    <a:pt x="25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2" name="Freeform 100"/>
            <p:cNvSpPr>
              <a:spLocks/>
            </p:cNvSpPr>
            <p:nvPr/>
          </p:nvSpPr>
          <p:spPr bwMode="auto">
            <a:xfrm>
              <a:off x="3180"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3" name="Freeform 101"/>
            <p:cNvSpPr>
              <a:spLocks/>
            </p:cNvSpPr>
            <p:nvPr/>
          </p:nvSpPr>
          <p:spPr bwMode="auto">
            <a:xfrm>
              <a:off x="3188" y="2631"/>
              <a:ext cx="251" cy="17"/>
            </a:xfrm>
            <a:custGeom>
              <a:avLst/>
              <a:gdLst>
                <a:gd name="T0" fmla="*/ 250 w 251"/>
                <a:gd name="T1" fmla="*/ 8 h 17"/>
                <a:gd name="T2" fmla="*/ 250 w 251"/>
                <a:gd name="T3" fmla="*/ 0 h 17"/>
                <a:gd name="T4" fmla="*/ 0 w 251"/>
                <a:gd name="T5" fmla="*/ 0 h 17"/>
                <a:gd name="T6" fmla="*/ 0 w 251"/>
                <a:gd name="T7" fmla="*/ 16 h 17"/>
                <a:gd name="T8" fmla="*/ 250 w 251"/>
                <a:gd name="T9" fmla="*/ 16 h 17"/>
                <a:gd name="T10" fmla="*/ 250 w 251"/>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7">
                  <a:moveTo>
                    <a:pt x="250" y="8"/>
                  </a:moveTo>
                  <a:lnTo>
                    <a:pt x="250" y="0"/>
                  </a:lnTo>
                  <a:lnTo>
                    <a:pt x="0" y="0"/>
                  </a:lnTo>
                  <a:lnTo>
                    <a:pt x="0" y="16"/>
                  </a:lnTo>
                  <a:lnTo>
                    <a:pt x="250" y="16"/>
                  </a:lnTo>
                  <a:lnTo>
                    <a:pt x="25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4" name="Freeform 102"/>
            <p:cNvSpPr>
              <a:spLocks/>
            </p:cNvSpPr>
            <p:nvPr/>
          </p:nvSpPr>
          <p:spPr bwMode="auto">
            <a:xfrm>
              <a:off x="3425" y="2644"/>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5" name="Freeform 103"/>
            <p:cNvSpPr>
              <a:spLocks/>
            </p:cNvSpPr>
            <p:nvPr/>
          </p:nvSpPr>
          <p:spPr bwMode="auto">
            <a:xfrm>
              <a:off x="3433" y="2887"/>
              <a:ext cx="253" cy="17"/>
            </a:xfrm>
            <a:custGeom>
              <a:avLst/>
              <a:gdLst>
                <a:gd name="T0" fmla="*/ 252 w 253"/>
                <a:gd name="T1" fmla="*/ 8 h 17"/>
                <a:gd name="T2" fmla="*/ 252 w 253"/>
                <a:gd name="T3" fmla="*/ 0 h 17"/>
                <a:gd name="T4" fmla="*/ 0 w 253"/>
                <a:gd name="T5" fmla="*/ 0 h 17"/>
                <a:gd name="T6" fmla="*/ 0 w 253"/>
                <a:gd name="T7" fmla="*/ 16 h 17"/>
                <a:gd name="T8" fmla="*/ 252 w 253"/>
                <a:gd name="T9" fmla="*/ 16 h 17"/>
                <a:gd name="T10" fmla="*/ 252 w 253"/>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7">
                  <a:moveTo>
                    <a:pt x="252" y="8"/>
                  </a:moveTo>
                  <a:lnTo>
                    <a:pt x="252" y="0"/>
                  </a:lnTo>
                  <a:lnTo>
                    <a:pt x="0" y="0"/>
                  </a:lnTo>
                  <a:lnTo>
                    <a:pt x="0" y="16"/>
                  </a:lnTo>
                  <a:lnTo>
                    <a:pt x="252" y="16"/>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6" name="Freeform 104"/>
            <p:cNvSpPr>
              <a:spLocks/>
            </p:cNvSpPr>
            <p:nvPr/>
          </p:nvSpPr>
          <p:spPr bwMode="auto">
            <a:xfrm>
              <a:off x="4005" y="3346"/>
              <a:ext cx="275" cy="278"/>
            </a:xfrm>
            <a:custGeom>
              <a:avLst/>
              <a:gdLst>
                <a:gd name="T0" fmla="*/ 270 w 275"/>
                <a:gd name="T1" fmla="*/ 109 h 278"/>
                <a:gd name="T2" fmla="*/ 274 w 275"/>
                <a:gd name="T3" fmla="*/ 136 h 278"/>
                <a:gd name="T4" fmla="*/ 273 w 275"/>
                <a:gd name="T5" fmla="*/ 163 h 278"/>
                <a:gd name="T6" fmla="*/ 266 w 275"/>
                <a:gd name="T7" fmla="*/ 189 h 278"/>
                <a:gd name="T8" fmla="*/ 255 w 275"/>
                <a:gd name="T9" fmla="*/ 212 h 278"/>
                <a:gd name="T10" fmla="*/ 239 w 275"/>
                <a:gd name="T11" fmla="*/ 234 h 278"/>
                <a:gd name="T12" fmla="*/ 220 w 275"/>
                <a:gd name="T13" fmla="*/ 252 h 278"/>
                <a:gd name="T14" fmla="*/ 196 w 275"/>
                <a:gd name="T15" fmla="*/ 265 h 278"/>
                <a:gd name="T16" fmla="*/ 170 w 275"/>
                <a:gd name="T17" fmla="*/ 274 h 278"/>
                <a:gd name="T18" fmla="*/ 143 w 275"/>
                <a:gd name="T19" fmla="*/ 277 h 278"/>
                <a:gd name="T20" fmla="*/ 117 w 275"/>
                <a:gd name="T21" fmla="*/ 275 h 278"/>
                <a:gd name="T22" fmla="*/ 91 w 275"/>
                <a:gd name="T23" fmla="*/ 268 h 278"/>
                <a:gd name="T24" fmla="*/ 68 w 275"/>
                <a:gd name="T25" fmla="*/ 256 h 278"/>
                <a:gd name="T26" fmla="*/ 47 w 275"/>
                <a:gd name="T27" fmla="*/ 239 h 278"/>
                <a:gd name="T28" fmla="*/ 28 w 275"/>
                <a:gd name="T29" fmla="*/ 219 h 278"/>
                <a:gd name="T30" fmla="*/ 14 w 275"/>
                <a:gd name="T31" fmla="*/ 195 h 278"/>
                <a:gd name="T32" fmla="*/ 4 w 275"/>
                <a:gd name="T33" fmla="*/ 168 h 278"/>
                <a:gd name="T34" fmla="*/ 0 w 275"/>
                <a:gd name="T35" fmla="*/ 141 h 278"/>
                <a:gd name="T36" fmla="*/ 1 w 275"/>
                <a:gd name="T37" fmla="*/ 114 h 278"/>
                <a:gd name="T38" fmla="*/ 7 w 275"/>
                <a:gd name="T39" fmla="*/ 88 h 278"/>
                <a:gd name="T40" fmla="*/ 19 w 275"/>
                <a:gd name="T41" fmla="*/ 65 h 278"/>
                <a:gd name="T42" fmla="*/ 34 w 275"/>
                <a:gd name="T43" fmla="*/ 43 h 278"/>
                <a:gd name="T44" fmla="*/ 53 w 275"/>
                <a:gd name="T45" fmla="*/ 26 h 278"/>
                <a:gd name="T46" fmla="*/ 77 w 275"/>
                <a:gd name="T47" fmla="*/ 12 h 278"/>
                <a:gd name="T48" fmla="*/ 103 w 275"/>
                <a:gd name="T49" fmla="*/ 3 h 278"/>
                <a:gd name="T50" fmla="*/ 130 w 275"/>
                <a:gd name="T51" fmla="*/ 0 h 278"/>
                <a:gd name="T52" fmla="*/ 156 w 275"/>
                <a:gd name="T53" fmla="*/ 2 h 278"/>
                <a:gd name="T54" fmla="*/ 182 w 275"/>
                <a:gd name="T55" fmla="*/ 9 h 278"/>
                <a:gd name="T56" fmla="*/ 206 w 275"/>
                <a:gd name="T57" fmla="*/ 21 h 278"/>
                <a:gd name="T58" fmla="*/ 227 w 275"/>
                <a:gd name="T59" fmla="*/ 38 h 278"/>
                <a:gd name="T60" fmla="*/ 245 w 275"/>
                <a:gd name="T61" fmla="*/ 58 h 278"/>
                <a:gd name="T62" fmla="*/ 260 w 275"/>
                <a:gd name="T63" fmla="*/ 82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8">
                  <a:moveTo>
                    <a:pt x="266" y="95"/>
                  </a:moveTo>
                  <a:lnTo>
                    <a:pt x="270" y="109"/>
                  </a:lnTo>
                  <a:lnTo>
                    <a:pt x="273" y="123"/>
                  </a:lnTo>
                  <a:lnTo>
                    <a:pt x="274" y="136"/>
                  </a:lnTo>
                  <a:lnTo>
                    <a:pt x="274" y="150"/>
                  </a:lnTo>
                  <a:lnTo>
                    <a:pt x="273" y="163"/>
                  </a:lnTo>
                  <a:lnTo>
                    <a:pt x="270" y="176"/>
                  </a:lnTo>
                  <a:lnTo>
                    <a:pt x="266" y="189"/>
                  </a:lnTo>
                  <a:lnTo>
                    <a:pt x="261" y="201"/>
                  </a:lnTo>
                  <a:lnTo>
                    <a:pt x="255" y="212"/>
                  </a:lnTo>
                  <a:lnTo>
                    <a:pt x="247" y="223"/>
                  </a:lnTo>
                  <a:lnTo>
                    <a:pt x="239" y="234"/>
                  </a:lnTo>
                  <a:lnTo>
                    <a:pt x="230" y="243"/>
                  </a:lnTo>
                  <a:lnTo>
                    <a:pt x="220" y="252"/>
                  </a:lnTo>
                  <a:lnTo>
                    <a:pt x="208" y="258"/>
                  </a:lnTo>
                  <a:lnTo>
                    <a:pt x="196" y="265"/>
                  </a:lnTo>
                  <a:lnTo>
                    <a:pt x="183" y="270"/>
                  </a:lnTo>
                  <a:lnTo>
                    <a:pt x="170" y="274"/>
                  </a:lnTo>
                  <a:lnTo>
                    <a:pt x="157" y="276"/>
                  </a:lnTo>
                  <a:lnTo>
                    <a:pt x="143" y="277"/>
                  </a:lnTo>
                  <a:lnTo>
                    <a:pt x="130" y="277"/>
                  </a:lnTo>
                  <a:lnTo>
                    <a:pt x="117" y="275"/>
                  </a:lnTo>
                  <a:lnTo>
                    <a:pt x="104" y="272"/>
                  </a:lnTo>
                  <a:lnTo>
                    <a:pt x="91" y="268"/>
                  </a:lnTo>
                  <a:lnTo>
                    <a:pt x="79" y="262"/>
                  </a:lnTo>
                  <a:lnTo>
                    <a:pt x="68" y="256"/>
                  </a:lnTo>
                  <a:lnTo>
                    <a:pt x="57" y="248"/>
                  </a:lnTo>
                  <a:lnTo>
                    <a:pt x="47" y="239"/>
                  </a:lnTo>
                  <a:lnTo>
                    <a:pt x="37" y="230"/>
                  </a:lnTo>
                  <a:lnTo>
                    <a:pt x="28" y="219"/>
                  </a:lnTo>
                  <a:lnTo>
                    <a:pt x="20" y="207"/>
                  </a:lnTo>
                  <a:lnTo>
                    <a:pt x="14" y="195"/>
                  </a:lnTo>
                  <a:lnTo>
                    <a:pt x="8" y="182"/>
                  </a:lnTo>
                  <a:lnTo>
                    <a:pt x="4" y="168"/>
                  </a:lnTo>
                  <a:lnTo>
                    <a:pt x="1" y="154"/>
                  </a:lnTo>
                  <a:lnTo>
                    <a:pt x="0" y="141"/>
                  </a:lnTo>
                  <a:lnTo>
                    <a:pt x="0" y="127"/>
                  </a:lnTo>
                  <a:lnTo>
                    <a:pt x="1" y="114"/>
                  </a:lnTo>
                  <a:lnTo>
                    <a:pt x="4" y="101"/>
                  </a:lnTo>
                  <a:lnTo>
                    <a:pt x="7" y="88"/>
                  </a:lnTo>
                  <a:lnTo>
                    <a:pt x="13" y="76"/>
                  </a:lnTo>
                  <a:lnTo>
                    <a:pt x="19" y="65"/>
                  </a:lnTo>
                  <a:lnTo>
                    <a:pt x="26" y="54"/>
                  </a:lnTo>
                  <a:lnTo>
                    <a:pt x="34" y="43"/>
                  </a:lnTo>
                  <a:lnTo>
                    <a:pt x="44" y="34"/>
                  </a:lnTo>
                  <a:lnTo>
                    <a:pt x="53" y="26"/>
                  </a:lnTo>
                  <a:lnTo>
                    <a:pt x="65" y="19"/>
                  </a:lnTo>
                  <a:lnTo>
                    <a:pt x="77" y="12"/>
                  </a:lnTo>
                  <a:lnTo>
                    <a:pt x="90" y="7"/>
                  </a:lnTo>
                  <a:lnTo>
                    <a:pt x="103" y="3"/>
                  </a:lnTo>
                  <a:lnTo>
                    <a:pt x="116" y="1"/>
                  </a:lnTo>
                  <a:lnTo>
                    <a:pt x="130" y="0"/>
                  </a:lnTo>
                  <a:lnTo>
                    <a:pt x="143" y="0"/>
                  </a:lnTo>
                  <a:lnTo>
                    <a:pt x="156" y="2"/>
                  </a:lnTo>
                  <a:lnTo>
                    <a:pt x="169" y="5"/>
                  </a:lnTo>
                  <a:lnTo>
                    <a:pt x="182" y="9"/>
                  </a:lnTo>
                  <a:lnTo>
                    <a:pt x="194" y="15"/>
                  </a:lnTo>
                  <a:lnTo>
                    <a:pt x="206" y="21"/>
                  </a:lnTo>
                  <a:lnTo>
                    <a:pt x="217" y="29"/>
                  </a:lnTo>
                  <a:lnTo>
                    <a:pt x="227" y="38"/>
                  </a:lnTo>
                  <a:lnTo>
                    <a:pt x="237" y="47"/>
                  </a:lnTo>
                  <a:lnTo>
                    <a:pt x="245" y="58"/>
                  </a:lnTo>
                  <a:lnTo>
                    <a:pt x="254" y="70"/>
                  </a:lnTo>
                  <a:lnTo>
                    <a:pt x="260" y="82"/>
                  </a:lnTo>
                  <a:lnTo>
                    <a:pt x="266" y="9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7" name="Freeform 105"/>
            <p:cNvSpPr>
              <a:spLocks/>
            </p:cNvSpPr>
            <p:nvPr/>
          </p:nvSpPr>
          <p:spPr bwMode="auto">
            <a:xfrm>
              <a:off x="4186" y="3439"/>
              <a:ext cx="100" cy="184"/>
            </a:xfrm>
            <a:custGeom>
              <a:avLst/>
              <a:gdLst>
                <a:gd name="T0" fmla="*/ 5 w 100"/>
                <a:gd name="T1" fmla="*/ 183 h 184"/>
                <a:gd name="T2" fmla="*/ 5 w 100"/>
                <a:gd name="T3" fmla="*/ 183 h 184"/>
                <a:gd name="T4" fmla="*/ 18 w 100"/>
                <a:gd name="T5" fmla="*/ 178 h 184"/>
                <a:gd name="T6" fmla="*/ 31 w 100"/>
                <a:gd name="T7" fmla="*/ 171 h 184"/>
                <a:gd name="T8" fmla="*/ 43 w 100"/>
                <a:gd name="T9" fmla="*/ 164 h 184"/>
                <a:gd name="T10" fmla="*/ 54 w 100"/>
                <a:gd name="T11" fmla="*/ 155 h 184"/>
                <a:gd name="T12" fmla="*/ 63 w 100"/>
                <a:gd name="T13" fmla="*/ 145 h 184"/>
                <a:gd name="T14" fmla="*/ 71 w 100"/>
                <a:gd name="T15" fmla="*/ 134 h 184"/>
                <a:gd name="T16" fmla="*/ 79 w 100"/>
                <a:gd name="T17" fmla="*/ 123 h 184"/>
                <a:gd name="T18" fmla="*/ 86 w 100"/>
                <a:gd name="T19" fmla="*/ 111 h 184"/>
                <a:gd name="T20" fmla="*/ 91 w 100"/>
                <a:gd name="T21" fmla="*/ 98 h 184"/>
                <a:gd name="T22" fmla="*/ 95 w 100"/>
                <a:gd name="T23" fmla="*/ 85 h 184"/>
                <a:gd name="T24" fmla="*/ 98 w 100"/>
                <a:gd name="T25" fmla="*/ 71 h 184"/>
                <a:gd name="T26" fmla="*/ 99 w 100"/>
                <a:gd name="T27" fmla="*/ 57 h 184"/>
                <a:gd name="T28" fmla="*/ 99 w 100"/>
                <a:gd name="T29" fmla="*/ 43 h 184"/>
                <a:gd name="T30" fmla="*/ 98 w 100"/>
                <a:gd name="T31" fmla="*/ 29 h 184"/>
                <a:gd name="T32" fmla="*/ 95 w 100"/>
                <a:gd name="T33" fmla="*/ 14 h 184"/>
                <a:gd name="T34" fmla="*/ 91 w 100"/>
                <a:gd name="T35" fmla="*/ 0 h 184"/>
                <a:gd name="T36" fmla="*/ 78 w 100"/>
                <a:gd name="T37" fmla="*/ 4 h 184"/>
                <a:gd name="T38" fmla="*/ 82 w 100"/>
                <a:gd name="T39" fmla="*/ 18 h 184"/>
                <a:gd name="T40" fmla="*/ 85 w 100"/>
                <a:gd name="T41" fmla="*/ 30 h 184"/>
                <a:gd name="T42" fmla="*/ 86 w 100"/>
                <a:gd name="T43" fmla="*/ 43 h 184"/>
                <a:gd name="T44" fmla="*/ 86 w 100"/>
                <a:gd name="T45" fmla="*/ 56 h 184"/>
                <a:gd name="T46" fmla="*/ 85 w 100"/>
                <a:gd name="T47" fmla="*/ 69 h 184"/>
                <a:gd name="T48" fmla="*/ 82 w 100"/>
                <a:gd name="T49" fmla="*/ 81 h 184"/>
                <a:gd name="T50" fmla="*/ 78 w 100"/>
                <a:gd name="T51" fmla="*/ 94 h 184"/>
                <a:gd name="T52" fmla="*/ 74 w 100"/>
                <a:gd name="T53" fmla="*/ 105 h 184"/>
                <a:gd name="T54" fmla="*/ 68 w 100"/>
                <a:gd name="T55" fmla="*/ 116 h 184"/>
                <a:gd name="T56" fmla="*/ 61 w 100"/>
                <a:gd name="T57" fmla="*/ 126 h 184"/>
                <a:gd name="T58" fmla="*/ 53 w 100"/>
                <a:gd name="T59" fmla="*/ 137 h 184"/>
                <a:gd name="T60" fmla="*/ 44 w 100"/>
                <a:gd name="T61" fmla="*/ 145 h 184"/>
                <a:gd name="T62" fmla="*/ 35 w 100"/>
                <a:gd name="T63" fmla="*/ 153 h 184"/>
                <a:gd name="T64" fmla="*/ 24 w 100"/>
                <a:gd name="T65" fmla="*/ 160 h 184"/>
                <a:gd name="T66" fmla="*/ 12 w 100"/>
                <a:gd name="T67" fmla="*/ 166 h 184"/>
                <a:gd name="T68" fmla="*/ 0 w 100"/>
                <a:gd name="T69" fmla="*/ 171 h 184"/>
                <a:gd name="T70" fmla="*/ 0 w 100"/>
                <a:gd name="T71" fmla="*/ 171 h 184"/>
                <a:gd name="T72" fmla="*/ 5 w 100"/>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4">
                  <a:moveTo>
                    <a:pt x="5" y="183"/>
                  </a:moveTo>
                  <a:lnTo>
                    <a:pt x="5" y="183"/>
                  </a:lnTo>
                  <a:lnTo>
                    <a:pt x="18" y="178"/>
                  </a:lnTo>
                  <a:lnTo>
                    <a:pt x="31" y="171"/>
                  </a:lnTo>
                  <a:lnTo>
                    <a:pt x="43" y="164"/>
                  </a:lnTo>
                  <a:lnTo>
                    <a:pt x="54" y="155"/>
                  </a:lnTo>
                  <a:lnTo>
                    <a:pt x="63" y="145"/>
                  </a:lnTo>
                  <a:lnTo>
                    <a:pt x="71" y="134"/>
                  </a:lnTo>
                  <a:lnTo>
                    <a:pt x="79" y="123"/>
                  </a:lnTo>
                  <a:lnTo>
                    <a:pt x="86" y="111"/>
                  </a:lnTo>
                  <a:lnTo>
                    <a:pt x="91" y="98"/>
                  </a:lnTo>
                  <a:lnTo>
                    <a:pt x="95" y="85"/>
                  </a:lnTo>
                  <a:lnTo>
                    <a:pt x="98" y="71"/>
                  </a:lnTo>
                  <a:lnTo>
                    <a:pt x="99" y="57"/>
                  </a:lnTo>
                  <a:lnTo>
                    <a:pt x="99" y="43"/>
                  </a:lnTo>
                  <a:lnTo>
                    <a:pt x="98" y="29"/>
                  </a:lnTo>
                  <a:lnTo>
                    <a:pt x="95" y="14"/>
                  </a:lnTo>
                  <a:lnTo>
                    <a:pt x="91" y="0"/>
                  </a:lnTo>
                  <a:lnTo>
                    <a:pt x="78" y="4"/>
                  </a:lnTo>
                  <a:lnTo>
                    <a:pt x="82" y="18"/>
                  </a:lnTo>
                  <a:lnTo>
                    <a:pt x="85" y="30"/>
                  </a:lnTo>
                  <a:lnTo>
                    <a:pt x="86" y="43"/>
                  </a:lnTo>
                  <a:lnTo>
                    <a:pt x="86" y="56"/>
                  </a:lnTo>
                  <a:lnTo>
                    <a:pt x="85" y="69"/>
                  </a:lnTo>
                  <a:lnTo>
                    <a:pt x="82" y="81"/>
                  </a:lnTo>
                  <a:lnTo>
                    <a:pt x="78" y="94"/>
                  </a:lnTo>
                  <a:lnTo>
                    <a:pt x="74" y="105"/>
                  </a:lnTo>
                  <a:lnTo>
                    <a:pt x="68" y="116"/>
                  </a:lnTo>
                  <a:lnTo>
                    <a:pt x="61" y="126"/>
                  </a:lnTo>
                  <a:lnTo>
                    <a:pt x="53" y="137"/>
                  </a:lnTo>
                  <a:lnTo>
                    <a:pt x="44" y="145"/>
                  </a:lnTo>
                  <a:lnTo>
                    <a:pt x="35" y="153"/>
                  </a:lnTo>
                  <a:lnTo>
                    <a:pt x="24" y="160"/>
                  </a:lnTo>
                  <a:lnTo>
                    <a:pt x="12" y="166"/>
                  </a:lnTo>
                  <a:lnTo>
                    <a:pt x="0" y="171"/>
                  </a:lnTo>
                  <a:lnTo>
                    <a:pt x="5"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8" name="Freeform 106"/>
            <p:cNvSpPr>
              <a:spLocks/>
            </p:cNvSpPr>
            <p:nvPr/>
          </p:nvSpPr>
          <p:spPr bwMode="auto">
            <a:xfrm>
              <a:off x="4007" y="3526"/>
              <a:ext cx="185" cy="104"/>
            </a:xfrm>
            <a:custGeom>
              <a:avLst/>
              <a:gdLst>
                <a:gd name="T0" fmla="*/ 0 w 185"/>
                <a:gd name="T1" fmla="*/ 4 h 104"/>
                <a:gd name="T2" fmla="*/ 0 w 185"/>
                <a:gd name="T3" fmla="*/ 4 h 104"/>
                <a:gd name="T4" fmla="*/ 6 w 185"/>
                <a:gd name="T5" fmla="*/ 18 h 104"/>
                <a:gd name="T6" fmla="*/ 12 w 185"/>
                <a:gd name="T7" fmla="*/ 31 h 104"/>
                <a:gd name="T8" fmla="*/ 21 w 185"/>
                <a:gd name="T9" fmla="*/ 43 h 104"/>
                <a:gd name="T10" fmla="*/ 30 w 185"/>
                <a:gd name="T11" fmla="*/ 54 h 104"/>
                <a:gd name="T12" fmla="*/ 40 w 185"/>
                <a:gd name="T13" fmla="*/ 64 h 104"/>
                <a:gd name="T14" fmla="*/ 51 w 185"/>
                <a:gd name="T15" fmla="*/ 73 h 104"/>
                <a:gd name="T16" fmla="*/ 62 w 185"/>
                <a:gd name="T17" fmla="*/ 81 h 104"/>
                <a:gd name="T18" fmla="*/ 74 w 185"/>
                <a:gd name="T19" fmla="*/ 88 h 104"/>
                <a:gd name="T20" fmla="*/ 87 w 185"/>
                <a:gd name="T21" fmla="*/ 93 h 104"/>
                <a:gd name="T22" fmla="*/ 100 w 185"/>
                <a:gd name="T23" fmla="*/ 98 h 104"/>
                <a:gd name="T24" fmla="*/ 114 w 185"/>
                <a:gd name="T25" fmla="*/ 101 h 104"/>
                <a:gd name="T26" fmla="*/ 127 w 185"/>
                <a:gd name="T27" fmla="*/ 103 h 104"/>
                <a:gd name="T28" fmla="*/ 141 w 185"/>
                <a:gd name="T29" fmla="*/ 103 h 104"/>
                <a:gd name="T30" fmla="*/ 155 w 185"/>
                <a:gd name="T31" fmla="*/ 103 h 104"/>
                <a:gd name="T32" fmla="*/ 170 w 185"/>
                <a:gd name="T33" fmla="*/ 100 h 104"/>
                <a:gd name="T34" fmla="*/ 184 w 185"/>
                <a:gd name="T35" fmla="*/ 96 h 104"/>
                <a:gd name="T36" fmla="*/ 179 w 185"/>
                <a:gd name="T37" fmla="*/ 84 h 104"/>
                <a:gd name="T38" fmla="*/ 166 w 185"/>
                <a:gd name="T39" fmla="*/ 88 h 104"/>
                <a:gd name="T40" fmla="*/ 154 w 185"/>
                <a:gd name="T41" fmla="*/ 90 h 104"/>
                <a:gd name="T42" fmla="*/ 141 w 185"/>
                <a:gd name="T43" fmla="*/ 91 h 104"/>
                <a:gd name="T44" fmla="*/ 128 w 185"/>
                <a:gd name="T45" fmla="*/ 91 h 104"/>
                <a:gd name="T46" fmla="*/ 116 w 185"/>
                <a:gd name="T47" fmla="*/ 89 h 104"/>
                <a:gd name="T48" fmla="*/ 104 w 185"/>
                <a:gd name="T49" fmla="*/ 85 h 104"/>
                <a:gd name="T50" fmla="*/ 92 w 185"/>
                <a:gd name="T51" fmla="*/ 82 h 104"/>
                <a:gd name="T52" fmla="*/ 80 w 185"/>
                <a:gd name="T53" fmla="*/ 76 h 104"/>
                <a:gd name="T54" fmla="*/ 69 w 185"/>
                <a:gd name="T55" fmla="*/ 70 h 104"/>
                <a:gd name="T56" fmla="*/ 59 w 185"/>
                <a:gd name="T57" fmla="*/ 63 h 104"/>
                <a:gd name="T58" fmla="*/ 49 w 185"/>
                <a:gd name="T59" fmla="*/ 55 h 104"/>
                <a:gd name="T60" fmla="*/ 39 w 185"/>
                <a:gd name="T61" fmla="*/ 46 h 104"/>
                <a:gd name="T62" fmla="*/ 31 w 185"/>
                <a:gd name="T63" fmla="*/ 35 h 104"/>
                <a:gd name="T64" fmla="*/ 24 w 185"/>
                <a:gd name="T65" fmla="*/ 24 h 104"/>
                <a:gd name="T66" fmla="*/ 17 w 185"/>
                <a:gd name="T67" fmla="*/ 12 h 104"/>
                <a:gd name="T68" fmla="*/ 12 w 185"/>
                <a:gd name="T69" fmla="*/ 0 h 104"/>
                <a:gd name="T70" fmla="*/ 12 w 185"/>
                <a:gd name="T71" fmla="*/ 0 h 104"/>
                <a:gd name="T72" fmla="*/ 0 w 185"/>
                <a:gd name="T73" fmla="*/ 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0" y="4"/>
                  </a:moveTo>
                  <a:lnTo>
                    <a:pt x="0" y="4"/>
                  </a:lnTo>
                  <a:lnTo>
                    <a:pt x="6" y="18"/>
                  </a:lnTo>
                  <a:lnTo>
                    <a:pt x="12" y="31"/>
                  </a:lnTo>
                  <a:lnTo>
                    <a:pt x="21" y="43"/>
                  </a:lnTo>
                  <a:lnTo>
                    <a:pt x="30" y="54"/>
                  </a:lnTo>
                  <a:lnTo>
                    <a:pt x="40" y="64"/>
                  </a:lnTo>
                  <a:lnTo>
                    <a:pt x="51" y="73"/>
                  </a:lnTo>
                  <a:lnTo>
                    <a:pt x="62" y="81"/>
                  </a:lnTo>
                  <a:lnTo>
                    <a:pt x="74" y="88"/>
                  </a:lnTo>
                  <a:lnTo>
                    <a:pt x="87" y="93"/>
                  </a:lnTo>
                  <a:lnTo>
                    <a:pt x="100" y="98"/>
                  </a:lnTo>
                  <a:lnTo>
                    <a:pt x="114" y="101"/>
                  </a:lnTo>
                  <a:lnTo>
                    <a:pt x="127" y="103"/>
                  </a:lnTo>
                  <a:lnTo>
                    <a:pt x="141" y="103"/>
                  </a:lnTo>
                  <a:lnTo>
                    <a:pt x="155" y="103"/>
                  </a:lnTo>
                  <a:lnTo>
                    <a:pt x="170" y="100"/>
                  </a:lnTo>
                  <a:lnTo>
                    <a:pt x="184" y="96"/>
                  </a:lnTo>
                  <a:lnTo>
                    <a:pt x="179" y="84"/>
                  </a:lnTo>
                  <a:lnTo>
                    <a:pt x="166" y="88"/>
                  </a:lnTo>
                  <a:lnTo>
                    <a:pt x="154" y="90"/>
                  </a:lnTo>
                  <a:lnTo>
                    <a:pt x="141" y="91"/>
                  </a:lnTo>
                  <a:lnTo>
                    <a:pt x="128" y="91"/>
                  </a:lnTo>
                  <a:lnTo>
                    <a:pt x="116" y="89"/>
                  </a:lnTo>
                  <a:lnTo>
                    <a:pt x="104" y="85"/>
                  </a:lnTo>
                  <a:lnTo>
                    <a:pt x="92" y="82"/>
                  </a:lnTo>
                  <a:lnTo>
                    <a:pt x="80" y="76"/>
                  </a:lnTo>
                  <a:lnTo>
                    <a:pt x="69" y="70"/>
                  </a:lnTo>
                  <a:lnTo>
                    <a:pt x="59" y="63"/>
                  </a:lnTo>
                  <a:lnTo>
                    <a:pt x="49" y="55"/>
                  </a:lnTo>
                  <a:lnTo>
                    <a:pt x="39" y="46"/>
                  </a:lnTo>
                  <a:lnTo>
                    <a:pt x="31" y="35"/>
                  </a:lnTo>
                  <a:lnTo>
                    <a:pt x="24" y="24"/>
                  </a:lnTo>
                  <a:lnTo>
                    <a:pt x="17" y="12"/>
                  </a:lnTo>
                  <a:lnTo>
                    <a:pt x="12" y="0"/>
                  </a:lnTo>
                  <a:lnTo>
                    <a:pt x="0" y="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9" name="Freeform 107"/>
            <p:cNvSpPr>
              <a:spLocks/>
            </p:cNvSpPr>
            <p:nvPr/>
          </p:nvSpPr>
          <p:spPr bwMode="auto">
            <a:xfrm>
              <a:off x="3999" y="3347"/>
              <a:ext cx="99" cy="184"/>
            </a:xfrm>
            <a:custGeom>
              <a:avLst/>
              <a:gdLst>
                <a:gd name="T0" fmla="*/ 93 w 99"/>
                <a:gd name="T1" fmla="*/ 0 h 184"/>
                <a:gd name="T2" fmla="*/ 93 w 99"/>
                <a:gd name="T3" fmla="*/ 0 h 184"/>
                <a:gd name="T4" fmla="*/ 80 w 99"/>
                <a:gd name="T5" fmla="*/ 6 h 184"/>
                <a:gd name="T6" fmla="*/ 67 w 99"/>
                <a:gd name="T7" fmla="*/ 12 h 184"/>
                <a:gd name="T8" fmla="*/ 55 w 99"/>
                <a:gd name="T9" fmla="*/ 19 h 184"/>
                <a:gd name="T10" fmla="*/ 45 w 99"/>
                <a:gd name="T11" fmla="*/ 29 h 184"/>
                <a:gd name="T12" fmla="*/ 35 w 99"/>
                <a:gd name="T13" fmla="*/ 38 h 184"/>
                <a:gd name="T14" fmla="*/ 27 w 99"/>
                <a:gd name="T15" fmla="*/ 49 h 184"/>
                <a:gd name="T16" fmla="*/ 19 w 99"/>
                <a:gd name="T17" fmla="*/ 60 h 184"/>
                <a:gd name="T18" fmla="*/ 13 w 99"/>
                <a:gd name="T19" fmla="*/ 72 h 184"/>
                <a:gd name="T20" fmla="*/ 7 w 99"/>
                <a:gd name="T21" fmla="*/ 85 h 184"/>
                <a:gd name="T22" fmla="*/ 4 w 99"/>
                <a:gd name="T23" fmla="*/ 98 h 184"/>
                <a:gd name="T24" fmla="*/ 1 w 99"/>
                <a:gd name="T25" fmla="*/ 112 h 184"/>
                <a:gd name="T26" fmla="*/ 0 w 99"/>
                <a:gd name="T27" fmla="*/ 126 h 184"/>
                <a:gd name="T28" fmla="*/ 0 w 99"/>
                <a:gd name="T29" fmla="*/ 140 h 184"/>
                <a:gd name="T30" fmla="*/ 1 w 99"/>
                <a:gd name="T31" fmla="*/ 154 h 184"/>
                <a:gd name="T32" fmla="*/ 4 w 99"/>
                <a:gd name="T33" fmla="*/ 169 h 184"/>
                <a:gd name="T34" fmla="*/ 8 w 99"/>
                <a:gd name="T35" fmla="*/ 183 h 184"/>
                <a:gd name="T36" fmla="*/ 20 w 99"/>
                <a:gd name="T37" fmla="*/ 179 h 184"/>
                <a:gd name="T38" fmla="*/ 16 w 99"/>
                <a:gd name="T39" fmla="*/ 165 h 184"/>
                <a:gd name="T40" fmla="*/ 13 w 99"/>
                <a:gd name="T41" fmla="*/ 153 h 184"/>
                <a:gd name="T42" fmla="*/ 12 w 99"/>
                <a:gd name="T43" fmla="*/ 140 h 184"/>
                <a:gd name="T44" fmla="*/ 12 w 99"/>
                <a:gd name="T45" fmla="*/ 127 h 184"/>
                <a:gd name="T46" fmla="*/ 13 w 99"/>
                <a:gd name="T47" fmla="*/ 114 h 184"/>
                <a:gd name="T48" fmla="*/ 16 w 99"/>
                <a:gd name="T49" fmla="*/ 102 h 184"/>
                <a:gd name="T50" fmla="*/ 20 w 99"/>
                <a:gd name="T51" fmla="*/ 90 h 184"/>
                <a:gd name="T52" fmla="*/ 24 w 99"/>
                <a:gd name="T53" fmla="*/ 78 h 184"/>
                <a:gd name="T54" fmla="*/ 31 w 99"/>
                <a:gd name="T55" fmla="*/ 67 h 184"/>
                <a:gd name="T56" fmla="*/ 37 w 99"/>
                <a:gd name="T57" fmla="*/ 56 h 184"/>
                <a:gd name="T58" fmla="*/ 44 w 99"/>
                <a:gd name="T59" fmla="*/ 47 h 184"/>
                <a:gd name="T60" fmla="*/ 54 w 99"/>
                <a:gd name="T61" fmla="*/ 38 h 184"/>
                <a:gd name="T62" fmla="*/ 63 w 99"/>
                <a:gd name="T63" fmla="*/ 30 h 184"/>
                <a:gd name="T64" fmla="*/ 74 w 99"/>
                <a:gd name="T65" fmla="*/ 23 h 184"/>
                <a:gd name="T66" fmla="*/ 86 w 99"/>
                <a:gd name="T67" fmla="*/ 17 h 184"/>
                <a:gd name="T68" fmla="*/ 98 w 99"/>
                <a:gd name="T69" fmla="*/ 12 h 184"/>
                <a:gd name="T70" fmla="*/ 98 w 99"/>
                <a:gd name="T71" fmla="*/ 12 h 184"/>
                <a:gd name="T72" fmla="*/ 93 w 99"/>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93" y="0"/>
                  </a:moveTo>
                  <a:lnTo>
                    <a:pt x="93" y="0"/>
                  </a:lnTo>
                  <a:lnTo>
                    <a:pt x="80" y="6"/>
                  </a:lnTo>
                  <a:lnTo>
                    <a:pt x="67" y="12"/>
                  </a:lnTo>
                  <a:lnTo>
                    <a:pt x="55" y="19"/>
                  </a:lnTo>
                  <a:lnTo>
                    <a:pt x="45" y="29"/>
                  </a:lnTo>
                  <a:lnTo>
                    <a:pt x="35" y="38"/>
                  </a:lnTo>
                  <a:lnTo>
                    <a:pt x="27" y="49"/>
                  </a:lnTo>
                  <a:lnTo>
                    <a:pt x="19" y="60"/>
                  </a:lnTo>
                  <a:lnTo>
                    <a:pt x="13" y="72"/>
                  </a:lnTo>
                  <a:lnTo>
                    <a:pt x="7" y="85"/>
                  </a:lnTo>
                  <a:lnTo>
                    <a:pt x="4" y="98"/>
                  </a:lnTo>
                  <a:lnTo>
                    <a:pt x="1" y="112"/>
                  </a:lnTo>
                  <a:lnTo>
                    <a:pt x="0" y="126"/>
                  </a:lnTo>
                  <a:lnTo>
                    <a:pt x="0" y="140"/>
                  </a:lnTo>
                  <a:lnTo>
                    <a:pt x="1" y="154"/>
                  </a:lnTo>
                  <a:lnTo>
                    <a:pt x="4" y="169"/>
                  </a:lnTo>
                  <a:lnTo>
                    <a:pt x="8" y="183"/>
                  </a:lnTo>
                  <a:lnTo>
                    <a:pt x="20" y="179"/>
                  </a:lnTo>
                  <a:lnTo>
                    <a:pt x="16" y="165"/>
                  </a:lnTo>
                  <a:lnTo>
                    <a:pt x="13" y="153"/>
                  </a:lnTo>
                  <a:lnTo>
                    <a:pt x="12" y="140"/>
                  </a:lnTo>
                  <a:lnTo>
                    <a:pt x="12" y="127"/>
                  </a:lnTo>
                  <a:lnTo>
                    <a:pt x="13" y="114"/>
                  </a:lnTo>
                  <a:lnTo>
                    <a:pt x="16" y="102"/>
                  </a:lnTo>
                  <a:lnTo>
                    <a:pt x="20" y="90"/>
                  </a:lnTo>
                  <a:lnTo>
                    <a:pt x="24" y="78"/>
                  </a:lnTo>
                  <a:lnTo>
                    <a:pt x="31" y="67"/>
                  </a:lnTo>
                  <a:lnTo>
                    <a:pt x="37" y="56"/>
                  </a:lnTo>
                  <a:lnTo>
                    <a:pt x="44" y="47"/>
                  </a:lnTo>
                  <a:lnTo>
                    <a:pt x="54" y="38"/>
                  </a:lnTo>
                  <a:lnTo>
                    <a:pt x="63" y="30"/>
                  </a:lnTo>
                  <a:lnTo>
                    <a:pt x="74" y="23"/>
                  </a:lnTo>
                  <a:lnTo>
                    <a:pt x="86" y="17"/>
                  </a:lnTo>
                  <a:lnTo>
                    <a:pt x="98" y="12"/>
                  </a:lnTo>
                  <a:lnTo>
                    <a:pt x="9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0" name="Freeform 108"/>
            <p:cNvSpPr>
              <a:spLocks/>
            </p:cNvSpPr>
            <p:nvPr/>
          </p:nvSpPr>
          <p:spPr bwMode="auto">
            <a:xfrm>
              <a:off x="4092" y="3340"/>
              <a:ext cx="186" cy="104"/>
            </a:xfrm>
            <a:custGeom>
              <a:avLst/>
              <a:gdLst>
                <a:gd name="T0" fmla="*/ 185 w 186"/>
                <a:gd name="T1" fmla="*/ 99 h 104"/>
                <a:gd name="T2" fmla="*/ 185 w 186"/>
                <a:gd name="T3" fmla="*/ 99 h 104"/>
                <a:gd name="T4" fmla="*/ 179 w 186"/>
                <a:gd name="T5" fmla="*/ 85 h 104"/>
                <a:gd name="T6" fmla="*/ 172 w 186"/>
                <a:gd name="T7" fmla="*/ 72 h 104"/>
                <a:gd name="T8" fmla="*/ 164 w 186"/>
                <a:gd name="T9" fmla="*/ 60 h 104"/>
                <a:gd name="T10" fmla="*/ 154 w 186"/>
                <a:gd name="T11" fmla="*/ 49 h 104"/>
                <a:gd name="T12" fmla="*/ 145 w 186"/>
                <a:gd name="T13" fmla="*/ 39 h 104"/>
                <a:gd name="T14" fmla="*/ 134 w 186"/>
                <a:gd name="T15" fmla="*/ 30 h 104"/>
                <a:gd name="T16" fmla="*/ 122 w 186"/>
                <a:gd name="T17" fmla="*/ 22 h 104"/>
                <a:gd name="T18" fmla="*/ 110 w 186"/>
                <a:gd name="T19" fmla="*/ 15 h 104"/>
                <a:gd name="T20" fmla="*/ 97 w 186"/>
                <a:gd name="T21" fmla="*/ 9 h 104"/>
                <a:gd name="T22" fmla="*/ 84 w 186"/>
                <a:gd name="T23" fmla="*/ 5 h 104"/>
                <a:gd name="T24" fmla="*/ 70 w 186"/>
                <a:gd name="T25" fmla="*/ 2 h 104"/>
                <a:gd name="T26" fmla="*/ 57 w 186"/>
                <a:gd name="T27" fmla="*/ 0 h 104"/>
                <a:gd name="T28" fmla="*/ 43 w 186"/>
                <a:gd name="T29" fmla="*/ 0 h 104"/>
                <a:gd name="T30" fmla="*/ 29 w 186"/>
                <a:gd name="T31" fmla="*/ 0 h 104"/>
                <a:gd name="T32" fmla="*/ 14 w 186"/>
                <a:gd name="T33" fmla="*/ 3 h 104"/>
                <a:gd name="T34" fmla="*/ 0 w 186"/>
                <a:gd name="T35" fmla="*/ 7 h 104"/>
                <a:gd name="T36" fmla="*/ 5 w 186"/>
                <a:gd name="T37" fmla="*/ 19 h 104"/>
                <a:gd name="T38" fmla="*/ 18 w 186"/>
                <a:gd name="T39" fmla="*/ 15 h 104"/>
                <a:gd name="T40" fmla="*/ 30 w 186"/>
                <a:gd name="T41" fmla="*/ 13 h 104"/>
                <a:gd name="T42" fmla="*/ 43 w 186"/>
                <a:gd name="T43" fmla="*/ 13 h 104"/>
                <a:gd name="T44" fmla="*/ 56 w 186"/>
                <a:gd name="T45" fmla="*/ 13 h 104"/>
                <a:gd name="T46" fmla="*/ 68 w 186"/>
                <a:gd name="T47" fmla="*/ 14 h 104"/>
                <a:gd name="T48" fmla="*/ 80 w 186"/>
                <a:gd name="T49" fmla="*/ 18 h 104"/>
                <a:gd name="T50" fmla="*/ 92 w 186"/>
                <a:gd name="T51" fmla="*/ 22 h 104"/>
                <a:gd name="T52" fmla="*/ 104 w 186"/>
                <a:gd name="T53" fmla="*/ 26 h 104"/>
                <a:gd name="T54" fmla="*/ 115 w 186"/>
                <a:gd name="T55" fmla="*/ 33 h 104"/>
                <a:gd name="T56" fmla="*/ 126 w 186"/>
                <a:gd name="T57" fmla="*/ 40 h 104"/>
                <a:gd name="T58" fmla="*/ 135 w 186"/>
                <a:gd name="T59" fmla="*/ 48 h 104"/>
                <a:gd name="T60" fmla="*/ 145 w 186"/>
                <a:gd name="T61" fmla="*/ 57 h 104"/>
                <a:gd name="T62" fmla="*/ 153 w 186"/>
                <a:gd name="T63" fmla="*/ 68 h 104"/>
                <a:gd name="T64" fmla="*/ 161 w 186"/>
                <a:gd name="T65" fmla="*/ 79 h 104"/>
                <a:gd name="T66" fmla="*/ 167 w 186"/>
                <a:gd name="T67" fmla="*/ 91 h 104"/>
                <a:gd name="T68" fmla="*/ 172 w 186"/>
                <a:gd name="T69" fmla="*/ 103 h 104"/>
                <a:gd name="T70" fmla="*/ 172 w 186"/>
                <a:gd name="T71" fmla="*/ 103 h 104"/>
                <a:gd name="T72" fmla="*/ 185 w 186"/>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04">
                  <a:moveTo>
                    <a:pt x="185" y="99"/>
                  </a:moveTo>
                  <a:lnTo>
                    <a:pt x="185" y="99"/>
                  </a:lnTo>
                  <a:lnTo>
                    <a:pt x="179" y="85"/>
                  </a:lnTo>
                  <a:lnTo>
                    <a:pt x="172" y="72"/>
                  </a:lnTo>
                  <a:lnTo>
                    <a:pt x="164" y="60"/>
                  </a:lnTo>
                  <a:lnTo>
                    <a:pt x="154" y="49"/>
                  </a:lnTo>
                  <a:lnTo>
                    <a:pt x="145" y="39"/>
                  </a:lnTo>
                  <a:lnTo>
                    <a:pt x="134" y="30"/>
                  </a:lnTo>
                  <a:lnTo>
                    <a:pt x="122" y="22"/>
                  </a:lnTo>
                  <a:lnTo>
                    <a:pt x="110" y="15"/>
                  </a:lnTo>
                  <a:lnTo>
                    <a:pt x="97" y="9"/>
                  </a:lnTo>
                  <a:lnTo>
                    <a:pt x="84" y="5"/>
                  </a:lnTo>
                  <a:lnTo>
                    <a:pt x="70" y="2"/>
                  </a:lnTo>
                  <a:lnTo>
                    <a:pt x="57" y="0"/>
                  </a:lnTo>
                  <a:lnTo>
                    <a:pt x="43" y="0"/>
                  </a:lnTo>
                  <a:lnTo>
                    <a:pt x="29" y="0"/>
                  </a:lnTo>
                  <a:lnTo>
                    <a:pt x="14" y="3"/>
                  </a:lnTo>
                  <a:lnTo>
                    <a:pt x="0" y="7"/>
                  </a:lnTo>
                  <a:lnTo>
                    <a:pt x="5" y="19"/>
                  </a:lnTo>
                  <a:lnTo>
                    <a:pt x="18" y="15"/>
                  </a:lnTo>
                  <a:lnTo>
                    <a:pt x="30" y="13"/>
                  </a:lnTo>
                  <a:lnTo>
                    <a:pt x="43" y="13"/>
                  </a:lnTo>
                  <a:lnTo>
                    <a:pt x="56" y="13"/>
                  </a:lnTo>
                  <a:lnTo>
                    <a:pt x="68" y="14"/>
                  </a:lnTo>
                  <a:lnTo>
                    <a:pt x="80" y="18"/>
                  </a:lnTo>
                  <a:lnTo>
                    <a:pt x="92" y="22"/>
                  </a:lnTo>
                  <a:lnTo>
                    <a:pt x="104" y="26"/>
                  </a:lnTo>
                  <a:lnTo>
                    <a:pt x="115" y="33"/>
                  </a:lnTo>
                  <a:lnTo>
                    <a:pt x="126" y="40"/>
                  </a:lnTo>
                  <a:lnTo>
                    <a:pt x="135" y="48"/>
                  </a:lnTo>
                  <a:lnTo>
                    <a:pt x="145" y="57"/>
                  </a:lnTo>
                  <a:lnTo>
                    <a:pt x="153" y="68"/>
                  </a:lnTo>
                  <a:lnTo>
                    <a:pt x="161" y="79"/>
                  </a:lnTo>
                  <a:lnTo>
                    <a:pt x="167" y="91"/>
                  </a:lnTo>
                  <a:lnTo>
                    <a:pt x="172" y="103"/>
                  </a:lnTo>
                  <a:lnTo>
                    <a:pt x="185"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1" name="Freeform 109"/>
            <p:cNvSpPr>
              <a:spLocks/>
            </p:cNvSpPr>
            <p:nvPr/>
          </p:nvSpPr>
          <p:spPr bwMode="auto">
            <a:xfrm>
              <a:off x="1580" y="2106"/>
              <a:ext cx="191" cy="190"/>
            </a:xfrm>
            <a:custGeom>
              <a:avLst/>
              <a:gdLst>
                <a:gd name="T0" fmla="*/ 6 w 191"/>
                <a:gd name="T1" fmla="*/ 183 h 190"/>
                <a:gd name="T2" fmla="*/ 12 w 191"/>
                <a:gd name="T3" fmla="*/ 189 h 190"/>
                <a:gd name="T4" fmla="*/ 190 w 191"/>
                <a:gd name="T5" fmla="*/ 11 h 190"/>
                <a:gd name="T6" fmla="*/ 178 w 191"/>
                <a:gd name="T7" fmla="*/ 0 h 190"/>
                <a:gd name="T8" fmla="*/ 0 w 191"/>
                <a:gd name="T9" fmla="*/ 177 h 190"/>
                <a:gd name="T10" fmla="*/ 6 w 191"/>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183"/>
                  </a:moveTo>
                  <a:lnTo>
                    <a:pt x="12" y="189"/>
                  </a:lnTo>
                  <a:lnTo>
                    <a:pt x="190" y="11"/>
                  </a:lnTo>
                  <a:lnTo>
                    <a:pt x="178"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2" name="Freeform 110"/>
            <p:cNvSpPr>
              <a:spLocks/>
            </p:cNvSpPr>
            <p:nvPr/>
          </p:nvSpPr>
          <p:spPr bwMode="auto">
            <a:xfrm>
              <a:off x="1403" y="2105"/>
              <a:ext cx="190" cy="191"/>
            </a:xfrm>
            <a:custGeom>
              <a:avLst/>
              <a:gdLst>
                <a:gd name="T0" fmla="*/ 6 w 190"/>
                <a:gd name="T1" fmla="*/ 6 h 191"/>
                <a:gd name="T2" fmla="*/ 0 w 190"/>
                <a:gd name="T3" fmla="*/ 12 h 191"/>
                <a:gd name="T4" fmla="*/ 177 w 190"/>
                <a:gd name="T5" fmla="*/ 190 h 191"/>
                <a:gd name="T6" fmla="*/ 189 w 190"/>
                <a:gd name="T7" fmla="*/ 178 h 191"/>
                <a:gd name="T8" fmla="*/ 12 w 190"/>
                <a:gd name="T9" fmla="*/ 0 h 191"/>
                <a:gd name="T10" fmla="*/ 6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6" y="6"/>
                  </a:moveTo>
                  <a:lnTo>
                    <a:pt x="0" y="12"/>
                  </a:lnTo>
                  <a:lnTo>
                    <a:pt x="177" y="190"/>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3" name="Freeform 111"/>
            <p:cNvSpPr>
              <a:spLocks/>
            </p:cNvSpPr>
            <p:nvPr/>
          </p:nvSpPr>
          <p:spPr bwMode="auto">
            <a:xfrm>
              <a:off x="1580" y="2106"/>
              <a:ext cx="191" cy="190"/>
            </a:xfrm>
            <a:custGeom>
              <a:avLst/>
              <a:gdLst>
                <a:gd name="T0" fmla="*/ 6 w 191"/>
                <a:gd name="T1" fmla="*/ 183 h 190"/>
                <a:gd name="T2" fmla="*/ 12 w 191"/>
                <a:gd name="T3" fmla="*/ 189 h 190"/>
                <a:gd name="T4" fmla="*/ 190 w 191"/>
                <a:gd name="T5" fmla="*/ 11 h 190"/>
                <a:gd name="T6" fmla="*/ 178 w 191"/>
                <a:gd name="T7" fmla="*/ 0 h 190"/>
                <a:gd name="T8" fmla="*/ 0 w 191"/>
                <a:gd name="T9" fmla="*/ 177 h 190"/>
                <a:gd name="T10" fmla="*/ 6 w 191"/>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183"/>
                  </a:moveTo>
                  <a:lnTo>
                    <a:pt x="12" y="189"/>
                  </a:lnTo>
                  <a:lnTo>
                    <a:pt x="190" y="11"/>
                  </a:lnTo>
                  <a:lnTo>
                    <a:pt x="178"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4" name="Freeform 112"/>
            <p:cNvSpPr>
              <a:spLocks/>
            </p:cNvSpPr>
            <p:nvPr/>
          </p:nvSpPr>
          <p:spPr bwMode="auto">
            <a:xfrm>
              <a:off x="1403" y="2105"/>
              <a:ext cx="190" cy="191"/>
            </a:xfrm>
            <a:custGeom>
              <a:avLst/>
              <a:gdLst>
                <a:gd name="T0" fmla="*/ 6 w 190"/>
                <a:gd name="T1" fmla="*/ 6 h 191"/>
                <a:gd name="T2" fmla="*/ 0 w 190"/>
                <a:gd name="T3" fmla="*/ 12 h 191"/>
                <a:gd name="T4" fmla="*/ 177 w 190"/>
                <a:gd name="T5" fmla="*/ 190 h 191"/>
                <a:gd name="T6" fmla="*/ 189 w 190"/>
                <a:gd name="T7" fmla="*/ 178 h 191"/>
                <a:gd name="T8" fmla="*/ 12 w 190"/>
                <a:gd name="T9" fmla="*/ 0 h 191"/>
                <a:gd name="T10" fmla="*/ 6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6" y="6"/>
                  </a:moveTo>
                  <a:lnTo>
                    <a:pt x="0" y="12"/>
                  </a:lnTo>
                  <a:lnTo>
                    <a:pt x="177" y="190"/>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5" name="Freeform 113"/>
            <p:cNvSpPr>
              <a:spLocks/>
            </p:cNvSpPr>
            <p:nvPr/>
          </p:nvSpPr>
          <p:spPr bwMode="auto">
            <a:xfrm>
              <a:off x="1226" y="2113"/>
              <a:ext cx="190" cy="190"/>
            </a:xfrm>
            <a:custGeom>
              <a:avLst/>
              <a:gdLst>
                <a:gd name="T0" fmla="*/ 6 w 190"/>
                <a:gd name="T1" fmla="*/ 183 h 190"/>
                <a:gd name="T2" fmla="*/ 12 w 190"/>
                <a:gd name="T3" fmla="*/ 189 h 190"/>
                <a:gd name="T4" fmla="*/ 189 w 190"/>
                <a:gd name="T5" fmla="*/ 11 h 190"/>
                <a:gd name="T6" fmla="*/ 177 w 190"/>
                <a:gd name="T7" fmla="*/ 0 h 190"/>
                <a:gd name="T8" fmla="*/ 0 w 190"/>
                <a:gd name="T9" fmla="*/ 177 h 190"/>
                <a:gd name="T10" fmla="*/ 6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183"/>
                  </a:moveTo>
                  <a:lnTo>
                    <a:pt x="12" y="189"/>
                  </a:lnTo>
                  <a:lnTo>
                    <a:pt x="189" y="11"/>
                  </a:lnTo>
                  <a:lnTo>
                    <a:pt x="177"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6" name="Freeform 114"/>
            <p:cNvSpPr>
              <a:spLocks/>
            </p:cNvSpPr>
            <p:nvPr/>
          </p:nvSpPr>
          <p:spPr bwMode="auto">
            <a:xfrm>
              <a:off x="1048" y="2113"/>
              <a:ext cx="191" cy="190"/>
            </a:xfrm>
            <a:custGeom>
              <a:avLst/>
              <a:gdLst>
                <a:gd name="T0" fmla="*/ 6 w 191"/>
                <a:gd name="T1" fmla="*/ 5 h 190"/>
                <a:gd name="T2" fmla="*/ 0 w 191"/>
                <a:gd name="T3" fmla="*/ 11 h 190"/>
                <a:gd name="T4" fmla="*/ 178 w 191"/>
                <a:gd name="T5" fmla="*/ 189 h 190"/>
                <a:gd name="T6" fmla="*/ 190 w 191"/>
                <a:gd name="T7" fmla="*/ 177 h 190"/>
                <a:gd name="T8" fmla="*/ 12 w 191"/>
                <a:gd name="T9" fmla="*/ 0 h 190"/>
                <a:gd name="T10" fmla="*/ 6 w 191"/>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5"/>
                  </a:moveTo>
                  <a:lnTo>
                    <a:pt x="0" y="11"/>
                  </a:lnTo>
                  <a:lnTo>
                    <a:pt x="178" y="189"/>
                  </a:lnTo>
                  <a:lnTo>
                    <a:pt x="190"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7" name="Freeform 115"/>
            <p:cNvSpPr>
              <a:spLocks/>
            </p:cNvSpPr>
            <p:nvPr/>
          </p:nvSpPr>
          <p:spPr bwMode="auto">
            <a:xfrm>
              <a:off x="2283" y="2092"/>
              <a:ext cx="189" cy="189"/>
            </a:xfrm>
            <a:custGeom>
              <a:avLst/>
              <a:gdLst>
                <a:gd name="T0" fmla="*/ 5 w 189"/>
                <a:gd name="T1" fmla="*/ 183 h 189"/>
                <a:gd name="T2" fmla="*/ 11 w 189"/>
                <a:gd name="T3" fmla="*/ 188 h 189"/>
                <a:gd name="T4" fmla="*/ 188 w 189"/>
                <a:gd name="T5" fmla="*/ 11 h 189"/>
                <a:gd name="T6" fmla="*/ 177 w 189"/>
                <a:gd name="T7" fmla="*/ 0 h 189"/>
                <a:gd name="T8" fmla="*/ 0 w 189"/>
                <a:gd name="T9" fmla="*/ 177 h 189"/>
                <a:gd name="T10" fmla="*/ 5 w 189"/>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89">
                  <a:moveTo>
                    <a:pt x="5" y="183"/>
                  </a:moveTo>
                  <a:lnTo>
                    <a:pt x="11" y="188"/>
                  </a:lnTo>
                  <a:lnTo>
                    <a:pt x="188"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8" name="Freeform 116"/>
            <p:cNvSpPr>
              <a:spLocks/>
            </p:cNvSpPr>
            <p:nvPr/>
          </p:nvSpPr>
          <p:spPr bwMode="auto">
            <a:xfrm>
              <a:off x="2105" y="2092"/>
              <a:ext cx="190" cy="189"/>
            </a:xfrm>
            <a:custGeom>
              <a:avLst/>
              <a:gdLst>
                <a:gd name="T0" fmla="*/ 6 w 190"/>
                <a:gd name="T1" fmla="*/ 6 h 189"/>
                <a:gd name="T2" fmla="*/ 0 w 190"/>
                <a:gd name="T3" fmla="*/ 11 h 189"/>
                <a:gd name="T4" fmla="*/ 178 w 190"/>
                <a:gd name="T5" fmla="*/ 188 h 189"/>
                <a:gd name="T6" fmla="*/ 189 w 190"/>
                <a:gd name="T7" fmla="*/ 177 h 189"/>
                <a:gd name="T8" fmla="*/ 12 w 190"/>
                <a:gd name="T9" fmla="*/ 0 h 189"/>
                <a:gd name="T10" fmla="*/ 6 w 190"/>
                <a:gd name="T11" fmla="*/ 6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6"/>
                  </a:moveTo>
                  <a:lnTo>
                    <a:pt x="0" y="11"/>
                  </a:lnTo>
                  <a:lnTo>
                    <a:pt x="178" y="188"/>
                  </a:lnTo>
                  <a:lnTo>
                    <a:pt x="189" y="177"/>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9" name="Freeform 117"/>
            <p:cNvSpPr>
              <a:spLocks/>
            </p:cNvSpPr>
            <p:nvPr/>
          </p:nvSpPr>
          <p:spPr bwMode="auto">
            <a:xfrm>
              <a:off x="2283" y="2092"/>
              <a:ext cx="189" cy="189"/>
            </a:xfrm>
            <a:custGeom>
              <a:avLst/>
              <a:gdLst>
                <a:gd name="T0" fmla="*/ 5 w 189"/>
                <a:gd name="T1" fmla="*/ 183 h 189"/>
                <a:gd name="T2" fmla="*/ 11 w 189"/>
                <a:gd name="T3" fmla="*/ 188 h 189"/>
                <a:gd name="T4" fmla="*/ 188 w 189"/>
                <a:gd name="T5" fmla="*/ 11 h 189"/>
                <a:gd name="T6" fmla="*/ 177 w 189"/>
                <a:gd name="T7" fmla="*/ 0 h 189"/>
                <a:gd name="T8" fmla="*/ 0 w 189"/>
                <a:gd name="T9" fmla="*/ 177 h 189"/>
                <a:gd name="T10" fmla="*/ 5 w 189"/>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89">
                  <a:moveTo>
                    <a:pt x="5" y="183"/>
                  </a:moveTo>
                  <a:lnTo>
                    <a:pt x="11" y="188"/>
                  </a:lnTo>
                  <a:lnTo>
                    <a:pt x="188"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0" name="Freeform 118"/>
            <p:cNvSpPr>
              <a:spLocks/>
            </p:cNvSpPr>
            <p:nvPr/>
          </p:nvSpPr>
          <p:spPr bwMode="auto">
            <a:xfrm>
              <a:off x="2105" y="2092"/>
              <a:ext cx="190" cy="189"/>
            </a:xfrm>
            <a:custGeom>
              <a:avLst/>
              <a:gdLst>
                <a:gd name="T0" fmla="*/ 6 w 190"/>
                <a:gd name="T1" fmla="*/ 6 h 189"/>
                <a:gd name="T2" fmla="*/ 0 w 190"/>
                <a:gd name="T3" fmla="*/ 11 h 189"/>
                <a:gd name="T4" fmla="*/ 178 w 190"/>
                <a:gd name="T5" fmla="*/ 188 h 189"/>
                <a:gd name="T6" fmla="*/ 189 w 190"/>
                <a:gd name="T7" fmla="*/ 177 h 189"/>
                <a:gd name="T8" fmla="*/ 12 w 190"/>
                <a:gd name="T9" fmla="*/ 0 h 189"/>
                <a:gd name="T10" fmla="*/ 6 w 190"/>
                <a:gd name="T11" fmla="*/ 6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6"/>
                  </a:moveTo>
                  <a:lnTo>
                    <a:pt x="0" y="11"/>
                  </a:lnTo>
                  <a:lnTo>
                    <a:pt x="178" y="188"/>
                  </a:lnTo>
                  <a:lnTo>
                    <a:pt x="189" y="177"/>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1" name="Freeform 119"/>
            <p:cNvSpPr>
              <a:spLocks/>
            </p:cNvSpPr>
            <p:nvPr/>
          </p:nvSpPr>
          <p:spPr bwMode="auto">
            <a:xfrm>
              <a:off x="1928" y="2099"/>
              <a:ext cx="191" cy="190"/>
            </a:xfrm>
            <a:custGeom>
              <a:avLst/>
              <a:gdLst>
                <a:gd name="T0" fmla="*/ 6 w 191"/>
                <a:gd name="T1" fmla="*/ 183 h 190"/>
                <a:gd name="T2" fmla="*/ 12 w 191"/>
                <a:gd name="T3" fmla="*/ 189 h 190"/>
                <a:gd name="T4" fmla="*/ 190 w 191"/>
                <a:gd name="T5" fmla="*/ 11 h 190"/>
                <a:gd name="T6" fmla="*/ 178 w 191"/>
                <a:gd name="T7" fmla="*/ 0 h 190"/>
                <a:gd name="T8" fmla="*/ 0 w 191"/>
                <a:gd name="T9" fmla="*/ 177 h 190"/>
                <a:gd name="T10" fmla="*/ 6 w 191"/>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183"/>
                  </a:moveTo>
                  <a:lnTo>
                    <a:pt x="12" y="189"/>
                  </a:lnTo>
                  <a:lnTo>
                    <a:pt x="190" y="11"/>
                  </a:lnTo>
                  <a:lnTo>
                    <a:pt x="178"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2" name="Freeform 120"/>
            <p:cNvSpPr>
              <a:spLocks/>
            </p:cNvSpPr>
            <p:nvPr/>
          </p:nvSpPr>
          <p:spPr bwMode="auto">
            <a:xfrm>
              <a:off x="1751" y="2099"/>
              <a:ext cx="190" cy="190"/>
            </a:xfrm>
            <a:custGeom>
              <a:avLst/>
              <a:gdLst>
                <a:gd name="T0" fmla="*/ 5 w 190"/>
                <a:gd name="T1" fmla="*/ 5 h 190"/>
                <a:gd name="T2" fmla="*/ 0 w 190"/>
                <a:gd name="T3" fmla="*/ 11 h 190"/>
                <a:gd name="T4" fmla="*/ 177 w 190"/>
                <a:gd name="T5" fmla="*/ 189 h 190"/>
                <a:gd name="T6" fmla="*/ 189 w 190"/>
                <a:gd name="T7" fmla="*/ 177 h 190"/>
                <a:gd name="T8" fmla="*/ 11 w 190"/>
                <a:gd name="T9" fmla="*/ 0 h 190"/>
                <a:gd name="T10" fmla="*/ 5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5"/>
                  </a:moveTo>
                  <a:lnTo>
                    <a:pt x="0" y="11"/>
                  </a:lnTo>
                  <a:lnTo>
                    <a:pt x="177" y="189"/>
                  </a:lnTo>
                  <a:lnTo>
                    <a:pt x="189" y="177"/>
                  </a:lnTo>
                  <a:lnTo>
                    <a:pt x="11" y="0"/>
                  </a:lnTo>
                  <a:lnTo>
                    <a:pt x="5"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3" name="Freeform 121"/>
            <p:cNvSpPr>
              <a:spLocks/>
            </p:cNvSpPr>
            <p:nvPr/>
          </p:nvSpPr>
          <p:spPr bwMode="auto">
            <a:xfrm>
              <a:off x="877" y="2062"/>
              <a:ext cx="281" cy="272"/>
            </a:xfrm>
            <a:custGeom>
              <a:avLst/>
              <a:gdLst>
                <a:gd name="T0" fmla="*/ 66 w 281"/>
                <a:gd name="T1" fmla="*/ 21 h 272"/>
                <a:gd name="T2" fmla="*/ 44 w 281"/>
                <a:gd name="T3" fmla="*/ 37 h 272"/>
                <a:gd name="T4" fmla="*/ 26 w 281"/>
                <a:gd name="T5" fmla="*/ 57 h 272"/>
                <a:gd name="T6" fmla="*/ 13 w 281"/>
                <a:gd name="T7" fmla="*/ 80 h 272"/>
                <a:gd name="T8" fmla="*/ 4 w 281"/>
                <a:gd name="T9" fmla="*/ 105 h 272"/>
                <a:gd name="T10" fmla="*/ 0 w 281"/>
                <a:gd name="T11" fmla="*/ 130 h 272"/>
                <a:gd name="T12" fmla="*/ 1 w 281"/>
                <a:gd name="T13" fmla="*/ 157 h 272"/>
                <a:gd name="T14" fmla="*/ 8 w 281"/>
                <a:gd name="T15" fmla="*/ 183 h 272"/>
                <a:gd name="T16" fmla="*/ 20 w 281"/>
                <a:gd name="T17" fmla="*/ 208 h 272"/>
                <a:gd name="T18" fmla="*/ 37 w 281"/>
                <a:gd name="T19" fmla="*/ 229 h 272"/>
                <a:gd name="T20" fmla="*/ 57 w 281"/>
                <a:gd name="T21" fmla="*/ 246 h 272"/>
                <a:gd name="T22" fmla="*/ 80 w 281"/>
                <a:gd name="T23" fmla="*/ 259 h 272"/>
                <a:gd name="T24" fmla="*/ 105 w 281"/>
                <a:gd name="T25" fmla="*/ 267 h 272"/>
                <a:gd name="T26" fmla="*/ 132 w 281"/>
                <a:gd name="T27" fmla="*/ 271 h 272"/>
                <a:gd name="T28" fmla="*/ 159 w 281"/>
                <a:gd name="T29" fmla="*/ 270 h 272"/>
                <a:gd name="T30" fmla="*/ 186 w 281"/>
                <a:gd name="T31" fmla="*/ 263 h 272"/>
                <a:gd name="T32" fmla="*/ 212 w 281"/>
                <a:gd name="T33" fmla="*/ 251 h 272"/>
                <a:gd name="T34" fmla="*/ 235 w 281"/>
                <a:gd name="T35" fmla="*/ 234 h 272"/>
                <a:gd name="T36" fmla="*/ 253 w 281"/>
                <a:gd name="T37" fmla="*/ 214 h 272"/>
                <a:gd name="T38" fmla="*/ 266 w 281"/>
                <a:gd name="T39" fmla="*/ 191 h 272"/>
                <a:gd name="T40" fmla="*/ 275 w 281"/>
                <a:gd name="T41" fmla="*/ 167 h 272"/>
                <a:gd name="T42" fmla="*/ 279 w 281"/>
                <a:gd name="T43" fmla="*/ 141 h 272"/>
                <a:gd name="T44" fmla="*/ 278 w 281"/>
                <a:gd name="T45" fmla="*/ 114 h 272"/>
                <a:gd name="T46" fmla="*/ 272 w 281"/>
                <a:gd name="T47" fmla="*/ 88 h 272"/>
                <a:gd name="T48" fmla="*/ 259 w 281"/>
                <a:gd name="T49" fmla="*/ 64 h 272"/>
                <a:gd name="T50" fmla="*/ 242 w 281"/>
                <a:gd name="T51" fmla="*/ 42 h 272"/>
                <a:gd name="T52" fmla="*/ 222 w 281"/>
                <a:gd name="T53" fmla="*/ 25 h 272"/>
                <a:gd name="T54" fmla="*/ 199 w 281"/>
                <a:gd name="T55" fmla="*/ 12 h 272"/>
                <a:gd name="T56" fmla="*/ 173 w 281"/>
                <a:gd name="T57" fmla="*/ 4 h 272"/>
                <a:gd name="T58" fmla="*/ 147 w 281"/>
                <a:gd name="T59" fmla="*/ 0 h 272"/>
                <a:gd name="T60" fmla="*/ 119 w 281"/>
                <a:gd name="T61" fmla="*/ 2 h 272"/>
                <a:gd name="T62" fmla="*/ 92 w 281"/>
                <a:gd name="T63" fmla="*/ 9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72">
                  <a:moveTo>
                    <a:pt x="79" y="14"/>
                  </a:moveTo>
                  <a:lnTo>
                    <a:pt x="66" y="21"/>
                  </a:lnTo>
                  <a:lnTo>
                    <a:pt x="55" y="28"/>
                  </a:lnTo>
                  <a:lnTo>
                    <a:pt x="44" y="37"/>
                  </a:lnTo>
                  <a:lnTo>
                    <a:pt x="35" y="46"/>
                  </a:lnTo>
                  <a:lnTo>
                    <a:pt x="26" y="57"/>
                  </a:lnTo>
                  <a:lnTo>
                    <a:pt x="19" y="68"/>
                  </a:lnTo>
                  <a:lnTo>
                    <a:pt x="13" y="80"/>
                  </a:lnTo>
                  <a:lnTo>
                    <a:pt x="8" y="92"/>
                  </a:lnTo>
                  <a:lnTo>
                    <a:pt x="4" y="105"/>
                  </a:lnTo>
                  <a:lnTo>
                    <a:pt x="1" y="117"/>
                  </a:lnTo>
                  <a:lnTo>
                    <a:pt x="0" y="130"/>
                  </a:lnTo>
                  <a:lnTo>
                    <a:pt x="0" y="144"/>
                  </a:lnTo>
                  <a:lnTo>
                    <a:pt x="1" y="157"/>
                  </a:lnTo>
                  <a:lnTo>
                    <a:pt x="4" y="170"/>
                  </a:lnTo>
                  <a:lnTo>
                    <a:pt x="8" y="183"/>
                  </a:lnTo>
                  <a:lnTo>
                    <a:pt x="13" y="195"/>
                  </a:lnTo>
                  <a:lnTo>
                    <a:pt x="20" y="208"/>
                  </a:lnTo>
                  <a:lnTo>
                    <a:pt x="28" y="218"/>
                  </a:lnTo>
                  <a:lnTo>
                    <a:pt x="37" y="229"/>
                  </a:lnTo>
                  <a:lnTo>
                    <a:pt x="47" y="238"/>
                  </a:lnTo>
                  <a:lnTo>
                    <a:pt x="57" y="246"/>
                  </a:lnTo>
                  <a:lnTo>
                    <a:pt x="68" y="253"/>
                  </a:lnTo>
                  <a:lnTo>
                    <a:pt x="80" y="259"/>
                  </a:lnTo>
                  <a:lnTo>
                    <a:pt x="93" y="263"/>
                  </a:lnTo>
                  <a:lnTo>
                    <a:pt x="105" y="267"/>
                  </a:lnTo>
                  <a:lnTo>
                    <a:pt x="119" y="270"/>
                  </a:lnTo>
                  <a:lnTo>
                    <a:pt x="132" y="271"/>
                  </a:lnTo>
                  <a:lnTo>
                    <a:pt x="146" y="271"/>
                  </a:lnTo>
                  <a:lnTo>
                    <a:pt x="159" y="270"/>
                  </a:lnTo>
                  <a:lnTo>
                    <a:pt x="173" y="267"/>
                  </a:lnTo>
                  <a:lnTo>
                    <a:pt x="186" y="263"/>
                  </a:lnTo>
                  <a:lnTo>
                    <a:pt x="200" y="258"/>
                  </a:lnTo>
                  <a:lnTo>
                    <a:pt x="212" y="251"/>
                  </a:lnTo>
                  <a:lnTo>
                    <a:pt x="224" y="243"/>
                  </a:lnTo>
                  <a:lnTo>
                    <a:pt x="235" y="234"/>
                  </a:lnTo>
                  <a:lnTo>
                    <a:pt x="244" y="224"/>
                  </a:lnTo>
                  <a:lnTo>
                    <a:pt x="253" y="214"/>
                  </a:lnTo>
                  <a:lnTo>
                    <a:pt x="260" y="203"/>
                  </a:lnTo>
                  <a:lnTo>
                    <a:pt x="266" y="191"/>
                  </a:lnTo>
                  <a:lnTo>
                    <a:pt x="272" y="179"/>
                  </a:lnTo>
                  <a:lnTo>
                    <a:pt x="275" y="167"/>
                  </a:lnTo>
                  <a:lnTo>
                    <a:pt x="278" y="154"/>
                  </a:lnTo>
                  <a:lnTo>
                    <a:pt x="279" y="141"/>
                  </a:lnTo>
                  <a:lnTo>
                    <a:pt x="280" y="128"/>
                  </a:lnTo>
                  <a:lnTo>
                    <a:pt x="278" y="114"/>
                  </a:lnTo>
                  <a:lnTo>
                    <a:pt x="276" y="102"/>
                  </a:lnTo>
                  <a:lnTo>
                    <a:pt x="272" y="88"/>
                  </a:lnTo>
                  <a:lnTo>
                    <a:pt x="266" y="76"/>
                  </a:lnTo>
                  <a:lnTo>
                    <a:pt x="259" y="64"/>
                  </a:lnTo>
                  <a:lnTo>
                    <a:pt x="251" y="53"/>
                  </a:lnTo>
                  <a:lnTo>
                    <a:pt x="242" y="42"/>
                  </a:lnTo>
                  <a:lnTo>
                    <a:pt x="232" y="33"/>
                  </a:lnTo>
                  <a:lnTo>
                    <a:pt x="222" y="25"/>
                  </a:lnTo>
                  <a:lnTo>
                    <a:pt x="211" y="18"/>
                  </a:lnTo>
                  <a:lnTo>
                    <a:pt x="199" y="12"/>
                  </a:lnTo>
                  <a:lnTo>
                    <a:pt x="186" y="7"/>
                  </a:lnTo>
                  <a:lnTo>
                    <a:pt x="173" y="4"/>
                  </a:lnTo>
                  <a:lnTo>
                    <a:pt x="160" y="2"/>
                  </a:lnTo>
                  <a:lnTo>
                    <a:pt x="147" y="0"/>
                  </a:lnTo>
                  <a:lnTo>
                    <a:pt x="133" y="0"/>
                  </a:lnTo>
                  <a:lnTo>
                    <a:pt x="119" y="2"/>
                  </a:lnTo>
                  <a:lnTo>
                    <a:pt x="106" y="4"/>
                  </a:lnTo>
                  <a:lnTo>
                    <a:pt x="92" y="9"/>
                  </a:lnTo>
                  <a:lnTo>
                    <a:pt x="79"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4" name="Freeform 122"/>
            <p:cNvSpPr>
              <a:spLocks/>
            </p:cNvSpPr>
            <p:nvPr/>
          </p:nvSpPr>
          <p:spPr bwMode="auto">
            <a:xfrm>
              <a:off x="870" y="2070"/>
              <a:ext cx="90" cy="191"/>
            </a:xfrm>
            <a:custGeom>
              <a:avLst/>
              <a:gdLst>
                <a:gd name="T0" fmla="*/ 15 w 90"/>
                <a:gd name="T1" fmla="*/ 190 h 191"/>
                <a:gd name="T2" fmla="*/ 15 w 90"/>
                <a:gd name="T3" fmla="*/ 190 h 191"/>
                <a:gd name="T4" fmla="*/ 8 w 90"/>
                <a:gd name="T5" fmla="*/ 177 h 191"/>
                <a:gd name="T6" fmla="*/ 4 w 90"/>
                <a:gd name="T7" fmla="*/ 163 h 191"/>
                <a:gd name="T8" fmla="*/ 2 w 90"/>
                <a:gd name="T9" fmla="*/ 150 h 191"/>
                <a:gd name="T10" fmla="*/ 0 w 90"/>
                <a:gd name="T11" fmla="*/ 136 h 191"/>
                <a:gd name="T12" fmla="*/ 0 w 90"/>
                <a:gd name="T13" fmla="*/ 122 h 191"/>
                <a:gd name="T14" fmla="*/ 2 w 90"/>
                <a:gd name="T15" fmla="*/ 108 h 191"/>
                <a:gd name="T16" fmla="*/ 4 w 90"/>
                <a:gd name="T17" fmla="*/ 95 h 191"/>
                <a:gd name="T18" fmla="*/ 8 w 90"/>
                <a:gd name="T19" fmla="*/ 82 h 191"/>
                <a:gd name="T20" fmla="*/ 14 w 90"/>
                <a:gd name="T21" fmla="*/ 69 h 191"/>
                <a:gd name="T22" fmla="*/ 20 w 90"/>
                <a:gd name="T23" fmla="*/ 56 h 191"/>
                <a:gd name="T24" fmla="*/ 28 w 90"/>
                <a:gd name="T25" fmla="*/ 45 h 191"/>
                <a:gd name="T26" fmla="*/ 37 w 90"/>
                <a:gd name="T27" fmla="*/ 34 h 191"/>
                <a:gd name="T28" fmla="*/ 47 w 90"/>
                <a:gd name="T29" fmla="*/ 24 h 191"/>
                <a:gd name="T30" fmla="*/ 58 w 90"/>
                <a:gd name="T31" fmla="*/ 15 h 191"/>
                <a:gd name="T32" fmla="*/ 70 w 90"/>
                <a:gd name="T33" fmla="*/ 7 h 191"/>
                <a:gd name="T34" fmla="*/ 83 w 90"/>
                <a:gd name="T35" fmla="*/ 0 h 191"/>
                <a:gd name="T36" fmla="*/ 89 w 90"/>
                <a:gd name="T37" fmla="*/ 11 h 191"/>
                <a:gd name="T38" fmla="*/ 77 w 90"/>
                <a:gd name="T39" fmla="*/ 18 h 191"/>
                <a:gd name="T40" fmla="*/ 66 w 90"/>
                <a:gd name="T41" fmla="*/ 25 h 191"/>
                <a:gd name="T42" fmla="*/ 56 w 90"/>
                <a:gd name="T43" fmla="*/ 33 h 191"/>
                <a:gd name="T44" fmla="*/ 46 w 90"/>
                <a:gd name="T45" fmla="*/ 43 h 191"/>
                <a:gd name="T46" fmla="*/ 38 w 90"/>
                <a:gd name="T47" fmla="*/ 53 h 191"/>
                <a:gd name="T48" fmla="*/ 31 w 90"/>
                <a:gd name="T49" fmla="*/ 63 h 191"/>
                <a:gd name="T50" fmla="*/ 26 w 90"/>
                <a:gd name="T51" fmla="*/ 75 h 191"/>
                <a:gd name="T52" fmla="*/ 21 w 90"/>
                <a:gd name="T53" fmla="*/ 86 h 191"/>
                <a:gd name="T54" fmla="*/ 17 w 90"/>
                <a:gd name="T55" fmla="*/ 98 h 191"/>
                <a:gd name="T56" fmla="*/ 15 w 90"/>
                <a:gd name="T57" fmla="*/ 110 h 191"/>
                <a:gd name="T58" fmla="*/ 13 w 90"/>
                <a:gd name="T59" fmla="*/ 123 h 191"/>
                <a:gd name="T60" fmla="*/ 13 w 90"/>
                <a:gd name="T61" fmla="*/ 135 h 191"/>
                <a:gd name="T62" fmla="*/ 15 w 90"/>
                <a:gd name="T63" fmla="*/ 148 h 191"/>
                <a:gd name="T64" fmla="*/ 17 w 90"/>
                <a:gd name="T65" fmla="*/ 160 h 191"/>
                <a:gd name="T66" fmla="*/ 21 w 90"/>
                <a:gd name="T67" fmla="*/ 172 h 191"/>
                <a:gd name="T68" fmla="*/ 26 w 90"/>
                <a:gd name="T69" fmla="*/ 185 h 191"/>
                <a:gd name="T70" fmla="*/ 26 w 90"/>
                <a:gd name="T71" fmla="*/ 185 h 191"/>
                <a:gd name="T72" fmla="*/ 15 w 90"/>
                <a:gd name="T73" fmla="*/ 19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15" y="190"/>
                  </a:moveTo>
                  <a:lnTo>
                    <a:pt x="15" y="190"/>
                  </a:lnTo>
                  <a:lnTo>
                    <a:pt x="8" y="177"/>
                  </a:lnTo>
                  <a:lnTo>
                    <a:pt x="4" y="163"/>
                  </a:lnTo>
                  <a:lnTo>
                    <a:pt x="2" y="150"/>
                  </a:lnTo>
                  <a:lnTo>
                    <a:pt x="0" y="136"/>
                  </a:lnTo>
                  <a:lnTo>
                    <a:pt x="0" y="122"/>
                  </a:lnTo>
                  <a:lnTo>
                    <a:pt x="2" y="108"/>
                  </a:lnTo>
                  <a:lnTo>
                    <a:pt x="4" y="95"/>
                  </a:lnTo>
                  <a:lnTo>
                    <a:pt x="8" y="82"/>
                  </a:lnTo>
                  <a:lnTo>
                    <a:pt x="14" y="69"/>
                  </a:lnTo>
                  <a:lnTo>
                    <a:pt x="20" y="56"/>
                  </a:lnTo>
                  <a:lnTo>
                    <a:pt x="28" y="45"/>
                  </a:lnTo>
                  <a:lnTo>
                    <a:pt x="37" y="34"/>
                  </a:lnTo>
                  <a:lnTo>
                    <a:pt x="47" y="24"/>
                  </a:lnTo>
                  <a:lnTo>
                    <a:pt x="58" y="15"/>
                  </a:lnTo>
                  <a:lnTo>
                    <a:pt x="70" y="7"/>
                  </a:lnTo>
                  <a:lnTo>
                    <a:pt x="83" y="0"/>
                  </a:lnTo>
                  <a:lnTo>
                    <a:pt x="89" y="11"/>
                  </a:lnTo>
                  <a:lnTo>
                    <a:pt x="77" y="18"/>
                  </a:lnTo>
                  <a:lnTo>
                    <a:pt x="66" y="25"/>
                  </a:lnTo>
                  <a:lnTo>
                    <a:pt x="56" y="33"/>
                  </a:lnTo>
                  <a:lnTo>
                    <a:pt x="46" y="43"/>
                  </a:lnTo>
                  <a:lnTo>
                    <a:pt x="38" y="53"/>
                  </a:lnTo>
                  <a:lnTo>
                    <a:pt x="31" y="63"/>
                  </a:lnTo>
                  <a:lnTo>
                    <a:pt x="26" y="75"/>
                  </a:lnTo>
                  <a:lnTo>
                    <a:pt x="21" y="86"/>
                  </a:lnTo>
                  <a:lnTo>
                    <a:pt x="17" y="98"/>
                  </a:lnTo>
                  <a:lnTo>
                    <a:pt x="15" y="110"/>
                  </a:lnTo>
                  <a:lnTo>
                    <a:pt x="13" y="123"/>
                  </a:lnTo>
                  <a:lnTo>
                    <a:pt x="13" y="135"/>
                  </a:lnTo>
                  <a:lnTo>
                    <a:pt x="15" y="148"/>
                  </a:lnTo>
                  <a:lnTo>
                    <a:pt x="17" y="160"/>
                  </a:lnTo>
                  <a:lnTo>
                    <a:pt x="21" y="172"/>
                  </a:lnTo>
                  <a:lnTo>
                    <a:pt x="26" y="185"/>
                  </a:lnTo>
                  <a:lnTo>
                    <a:pt x="15" y="19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5" name="Freeform 123"/>
            <p:cNvSpPr>
              <a:spLocks/>
            </p:cNvSpPr>
            <p:nvPr/>
          </p:nvSpPr>
          <p:spPr bwMode="auto">
            <a:xfrm>
              <a:off x="885" y="2255"/>
              <a:ext cx="196" cy="85"/>
            </a:xfrm>
            <a:custGeom>
              <a:avLst/>
              <a:gdLst>
                <a:gd name="T0" fmla="*/ 195 w 196"/>
                <a:gd name="T1" fmla="*/ 70 h 85"/>
                <a:gd name="T2" fmla="*/ 195 w 196"/>
                <a:gd name="T3" fmla="*/ 70 h 85"/>
                <a:gd name="T4" fmla="*/ 181 w 196"/>
                <a:gd name="T5" fmla="*/ 76 h 85"/>
                <a:gd name="T6" fmla="*/ 166 w 196"/>
                <a:gd name="T7" fmla="*/ 80 h 85"/>
                <a:gd name="T8" fmla="*/ 153 w 196"/>
                <a:gd name="T9" fmla="*/ 83 h 85"/>
                <a:gd name="T10" fmla="*/ 138 w 196"/>
                <a:gd name="T11" fmla="*/ 84 h 85"/>
                <a:gd name="T12" fmla="*/ 124 w 196"/>
                <a:gd name="T13" fmla="*/ 84 h 85"/>
                <a:gd name="T14" fmla="*/ 110 w 196"/>
                <a:gd name="T15" fmla="*/ 83 h 85"/>
                <a:gd name="T16" fmla="*/ 96 w 196"/>
                <a:gd name="T17" fmla="*/ 81 h 85"/>
                <a:gd name="T18" fmla="*/ 82 w 196"/>
                <a:gd name="T19" fmla="*/ 77 h 85"/>
                <a:gd name="T20" fmla="*/ 70 w 196"/>
                <a:gd name="T21" fmla="*/ 71 h 85"/>
                <a:gd name="T22" fmla="*/ 57 w 196"/>
                <a:gd name="T23" fmla="*/ 66 h 85"/>
                <a:gd name="T24" fmla="*/ 45 w 196"/>
                <a:gd name="T25" fmla="*/ 58 h 85"/>
                <a:gd name="T26" fmla="*/ 35 w 196"/>
                <a:gd name="T27" fmla="*/ 50 h 85"/>
                <a:gd name="T28" fmla="*/ 24 w 196"/>
                <a:gd name="T29" fmla="*/ 40 h 85"/>
                <a:gd name="T30" fmla="*/ 15 w 196"/>
                <a:gd name="T31" fmla="*/ 29 h 85"/>
                <a:gd name="T32" fmla="*/ 7 w 196"/>
                <a:gd name="T33" fmla="*/ 18 h 85"/>
                <a:gd name="T34" fmla="*/ 0 w 196"/>
                <a:gd name="T35" fmla="*/ 5 h 85"/>
                <a:gd name="T36" fmla="*/ 11 w 196"/>
                <a:gd name="T37" fmla="*/ 0 h 85"/>
                <a:gd name="T38" fmla="*/ 18 w 196"/>
                <a:gd name="T39" fmla="*/ 11 h 85"/>
                <a:gd name="T40" fmla="*/ 25 w 196"/>
                <a:gd name="T41" fmla="*/ 21 h 85"/>
                <a:gd name="T42" fmla="*/ 34 w 196"/>
                <a:gd name="T43" fmla="*/ 31 h 85"/>
                <a:gd name="T44" fmla="*/ 43 w 196"/>
                <a:gd name="T45" fmla="*/ 40 h 85"/>
                <a:gd name="T46" fmla="*/ 53 w 196"/>
                <a:gd name="T47" fmla="*/ 48 h 85"/>
                <a:gd name="T48" fmla="*/ 63 w 196"/>
                <a:gd name="T49" fmla="*/ 54 h 85"/>
                <a:gd name="T50" fmla="*/ 74 w 196"/>
                <a:gd name="T51" fmla="*/ 60 h 85"/>
                <a:gd name="T52" fmla="*/ 87 w 196"/>
                <a:gd name="T53" fmla="*/ 64 h 85"/>
                <a:gd name="T54" fmla="*/ 99 w 196"/>
                <a:gd name="T55" fmla="*/ 68 h 85"/>
                <a:gd name="T56" fmla="*/ 111 w 196"/>
                <a:gd name="T57" fmla="*/ 70 h 85"/>
                <a:gd name="T58" fmla="*/ 124 w 196"/>
                <a:gd name="T59" fmla="*/ 71 h 85"/>
                <a:gd name="T60" fmla="*/ 137 w 196"/>
                <a:gd name="T61" fmla="*/ 71 h 85"/>
                <a:gd name="T62" fmla="*/ 150 w 196"/>
                <a:gd name="T63" fmla="*/ 70 h 85"/>
                <a:gd name="T64" fmla="*/ 163 w 196"/>
                <a:gd name="T65" fmla="*/ 67 h 85"/>
                <a:gd name="T66" fmla="*/ 176 w 196"/>
                <a:gd name="T67" fmla="*/ 63 h 85"/>
                <a:gd name="T68" fmla="*/ 189 w 196"/>
                <a:gd name="T69" fmla="*/ 59 h 85"/>
                <a:gd name="T70" fmla="*/ 189 w 196"/>
                <a:gd name="T71" fmla="*/ 59 h 85"/>
                <a:gd name="T72" fmla="*/ 195 w 196"/>
                <a:gd name="T73" fmla="*/ 7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6" h="85">
                  <a:moveTo>
                    <a:pt x="195" y="70"/>
                  </a:moveTo>
                  <a:lnTo>
                    <a:pt x="195" y="70"/>
                  </a:lnTo>
                  <a:lnTo>
                    <a:pt x="181" y="76"/>
                  </a:lnTo>
                  <a:lnTo>
                    <a:pt x="166" y="80"/>
                  </a:lnTo>
                  <a:lnTo>
                    <a:pt x="153" y="83"/>
                  </a:lnTo>
                  <a:lnTo>
                    <a:pt x="138" y="84"/>
                  </a:lnTo>
                  <a:lnTo>
                    <a:pt x="124" y="84"/>
                  </a:lnTo>
                  <a:lnTo>
                    <a:pt x="110" y="83"/>
                  </a:lnTo>
                  <a:lnTo>
                    <a:pt x="96" y="81"/>
                  </a:lnTo>
                  <a:lnTo>
                    <a:pt x="82" y="77"/>
                  </a:lnTo>
                  <a:lnTo>
                    <a:pt x="70" y="71"/>
                  </a:lnTo>
                  <a:lnTo>
                    <a:pt x="57" y="66"/>
                  </a:lnTo>
                  <a:lnTo>
                    <a:pt x="45" y="58"/>
                  </a:lnTo>
                  <a:lnTo>
                    <a:pt x="35" y="50"/>
                  </a:lnTo>
                  <a:lnTo>
                    <a:pt x="24" y="40"/>
                  </a:lnTo>
                  <a:lnTo>
                    <a:pt x="15" y="29"/>
                  </a:lnTo>
                  <a:lnTo>
                    <a:pt x="7" y="18"/>
                  </a:lnTo>
                  <a:lnTo>
                    <a:pt x="0" y="5"/>
                  </a:lnTo>
                  <a:lnTo>
                    <a:pt x="11" y="0"/>
                  </a:lnTo>
                  <a:lnTo>
                    <a:pt x="18" y="11"/>
                  </a:lnTo>
                  <a:lnTo>
                    <a:pt x="25" y="21"/>
                  </a:lnTo>
                  <a:lnTo>
                    <a:pt x="34" y="31"/>
                  </a:lnTo>
                  <a:lnTo>
                    <a:pt x="43" y="40"/>
                  </a:lnTo>
                  <a:lnTo>
                    <a:pt x="53" y="48"/>
                  </a:lnTo>
                  <a:lnTo>
                    <a:pt x="63" y="54"/>
                  </a:lnTo>
                  <a:lnTo>
                    <a:pt x="74" y="60"/>
                  </a:lnTo>
                  <a:lnTo>
                    <a:pt x="87" y="64"/>
                  </a:lnTo>
                  <a:lnTo>
                    <a:pt x="99" y="68"/>
                  </a:lnTo>
                  <a:lnTo>
                    <a:pt x="111" y="70"/>
                  </a:lnTo>
                  <a:lnTo>
                    <a:pt x="124" y="71"/>
                  </a:lnTo>
                  <a:lnTo>
                    <a:pt x="137" y="71"/>
                  </a:lnTo>
                  <a:lnTo>
                    <a:pt x="150" y="70"/>
                  </a:lnTo>
                  <a:lnTo>
                    <a:pt x="163" y="67"/>
                  </a:lnTo>
                  <a:lnTo>
                    <a:pt x="176" y="63"/>
                  </a:lnTo>
                  <a:lnTo>
                    <a:pt x="189" y="59"/>
                  </a:lnTo>
                  <a:lnTo>
                    <a:pt x="195" y="7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6" name="Freeform 124"/>
            <p:cNvSpPr>
              <a:spLocks/>
            </p:cNvSpPr>
            <p:nvPr/>
          </p:nvSpPr>
          <p:spPr bwMode="auto">
            <a:xfrm>
              <a:off x="1074" y="2135"/>
              <a:ext cx="90" cy="191"/>
            </a:xfrm>
            <a:custGeom>
              <a:avLst/>
              <a:gdLst>
                <a:gd name="T0" fmla="*/ 75 w 90"/>
                <a:gd name="T1" fmla="*/ 0 h 191"/>
                <a:gd name="T2" fmla="*/ 75 w 90"/>
                <a:gd name="T3" fmla="*/ 0 h 191"/>
                <a:gd name="T4" fmla="*/ 81 w 90"/>
                <a:gd name="T5" fmla="*/ 13 h 191"/>
                <a:gd name="T6" fmla="*/ 85 w 90"/>
                <a:gd name="T7" fmla="*/ 27 h 191"/>
                <a:gd name="T8" fmla="*/ 87 w 90"/>
                <a:gd name="T9" fmla="*/ 40 h 191"/>
                <a:gd name="T10" fmla="*/ 89 w 90"/>
                <a:gd name="T11" fmla="*/ 55 h 191"/>
                <a:gd name="T12" fmla="*/ 88 w 90"/>
                <a:gd name="T13" fmla="*/ 68 h 191"/>
                <a:gd name="T14" fmla="*/ 87 w 90"/>
                <a:gd name="T15" fmla="*/ 82 h 191"/>
                <a:gd name="T16" fmla="*/ 84 w 90"/>
                <a:gd name="T17" fmla="*/ 95 h 191"/>
                <a:gd name="T18" fmla="*/ 81 w 90"/>
                <a:gd name="T19" fmla="*/ 109 h 191"/>
                <a:gd name="T20" fmla="*/ 75 w 90"/>
                <a:gd name="T21" fmla="*/ 121 h 191"/>
                <a:gd name="T22" fmla="*/ 69 w 90"/>
                <a:gd name="T23" fmla="*/ 133 h 191"/>
                <a:gd name="T24" fmla="*/ 61 w 90"/>
                <a:gd name="T25" fmla="*/ 145 h 191"/>
                <a:gd name="T26" fmla="*/ 52 w 90"/>
                <a:gd name="T27" fmla="*/ 155 h 191"/>
                <a:gd name="T28" fmla="*/ 42 w 90"/>
                <a:gd name="T29" fmla="*/ 166 h 191"/>
                <a:gd name="T30" fmla="*/ 31 w 90"/>
                <a:gd name="T31" fmla="*/ 175 h 191"/>
                <a:gd name="T32" fmla="*/ 19 w 90"/>
                <a:gd name="T33" fmla="*/ 183 h 191"/>
                <a:gd name="T34" fmla="*/ 6 w 90"/>
                <a:gd name="T35" fmla="*/ 190 h 191"/>
                <a:gd name="T36" fmla="*/ 0 w 90"/>
                <a:gd name="T37" fmla="*/ 179 h 191"/>
                <a:gd name="T38" fmla="*/ 12 w 90"/>
                <a:gd name="T39" fmla="*/ 172 h 191"/>
                <a:gd name="T40" fmla="*/ 23 w 90"/>
                <a:gd name="T41" fmla="*/ 165 h 191"/>
                <a:gd name="T42" fmla="*/ 33 w 90"/>
                <a:gd name="T43" fmla="*/ 156 h 191"/>
                <a:gd name="T44" fmla="*/ 42 w 90"/>
                <a:gd name="T45" fmla="*/ 147 h 191"/>
                <a:gd name="T46" fmla="*/ 50 w 90"/>
                <a:gd name="T47" fmla="*/ 137 h 191"/>
                <a:gd name="T48" fmla="*/ 57 w 90"/>
                <a:gd name="T49" fmla="*/ 126 h 191"/>
                <a:gd name="T50" fmla="*/ 64 w 90"/>
                <a:gd name="T51" fmla="*/ 116 h 191"/>
                <a:gd name="T52" fmla="*/ 68 w 90"/>
                <a:gd name="T53" fmla="*/ 104 h 191"/>
                <a:gd name="T54" fmla="*/ 72 w 90"/>
                <a:gd name="T55" fmla="*/ 92 h 191"/>
                <a:gd name="T56" fmla="*/ 75 w 90"/>
                <a:gd name="T57" fmla="*/ 80 h 191"/>
                <a:gd name="T58" fmla="*/ 76 w 90"/>
                <a:gd name="T59" fmla="*/ 67 h 191"/>
                <a:gd name="T60" fmla="*/ 76 w 90"/>
                <a:gd name="T61" fmla="*/ 55 h 191"/>
                <a:gd name="T62" fmla="*/ 75 w 90"/>
                <a:gd name="T63" fmla="*/ 42 h 191"/>
                <a:gd name="T64" fmla="*/ 72 w 90"/>
                <a:gd name="T65" fmla="*/ 30 h 191"/>
                <a:gd name="T66" fmla="*/ 68 w 90"/>
                <a:gd name="T67" fmla="*/ 18 h 191"/>
                <a:gd name="T68" fmla="*/ 63 w 90"/>
                <a:gd name="T69" fmla="*/ 6 h 191"/>
                <a:gd name="T70" fmla="*/ 63 w 90"/>
                <a:gd name="T71" fmla="*/ 6 h 191"/>
                <a:gd name="T72" fmla="*/ 75 w 90"/>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75" y="0"/>
                  </a:moveTo>
                  <a:lnTo>
                    <a:pt x="75" y="0"/>
                  </a:lnTo>
                  <a:lnTo>
                    <a:pt x="81" y="13"/>
                  </a:lnTo>
                  <a:lnTo>
                    <a:pt x="85" y="27"/>
                  </a:lnTo>
                  <a:lnTo>
                    <a:pt x="87" y="40"/>
                  </a:lnTo>
                  <a:lnTo>
                    <a:pt x="89" y="55"/>
                  </a:lnTo>
                  <a:lnTo>
                    <a:pt x="88" y="68"/>
                  </a:lnTo>
                  <a:lnTo>
                    <a:pt x="87" y="82"/>
                  </a:lnTo>
                  <a:lnTo>
                    <a:pt x="84" y="95"/>
                  </a:lnTo>
                  <a:lnTo>
                    <a:pt x="81" y="109"/>
                  </a:lnTo>
                  <a:lnTo>
                    <a:pt x="75" y="121"/>
                  </a:lnTo>
                  <a:lnTo>
                    <a:pt x="69" y="133"/>
                  </a:lnTo>
                  <a:lnTo>
                    <a:pt x="61" y="145"/>
                  </a:lnTo>
                  <a:lnTo>
                    <a:pt x="52" y="155"/>
                  </a:lnTo>
                  <a:lnTo>
                    <a:pt x="42" y="166"/>
                  </a:lnTo>
                  <a:lnTo>
                    <a:pt x="31" y="175"/>
                  </a:lnTo>
                  <a:lnTo>
                    <a:pt x="19" y="183"/>
                  </a:lnTo>
                  <a:lnTo>
                    <a:pt x="6" y="190"/>
                  </a:lnTo>
                  <a:lnTo>
                    <a:pt x="0" y="179"/>
                  </a:lnTo>
                  <a:lnTo>
                    <a:pt x="12" y="172"/>
                  </a:lnTo>
                  <a:lnTo>
                    <a:pt x="23" y="165"/>
                  </a:lnTo>
                  <a:lnTo>
                    <a:pt x="33" y="156"/>
                  </a:lnTo>
                  <a:lnTo>
                    <a:pt x="42" y="147"/>
                  </a:lnTo>
                  <a:lnTo>
                    <a:pt x="50" y="137"/>
                  </a:lnTo>
                  <a:lnTo>
                    <a:pt x="57" y="126"/>
                  </a:lnTo>
                  <a:lnTo>
                    <a:pt x="64" y="116"/>
                  </a:lnTo>
                  <a:lnTo>
                    <a:pt x="68" y="104"/>
                  </a:lnTo>
                  <a:lnTo>
                    <a:pt x="72" y="92"/>
                  </a:lnTo>
                  <a:lnTo>
                    <a:pt x="75" y="80"/>
                  </a:lnTo>
                  <a:lnTo>
                    <a:pt x="76" y="67"/>
                  </a:lnTo>
                  <a:lnTo>
                    <a:pt x="76" y="55"/>
                  </a:lnTo>
                  <a:lnTo>
                    <a:pt x="75" y="42"/>
                  </a:lnTo>
                  <a:lnTo>
                    <a:pt x="72" y="30"/>
                  </a:lnTo>
                  <a:lnTo>
                    <a:pt x="68" y="18"/>
                  </a:lnTo>
                  <a:lnTo>
                    <a:pt x="63" y="6"/>
                  </a:lnTo>
                  <a:lnTo>
                    <a:pt x="7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7" name="Freeform 125"/>
            <p:cNvSpPr>
              <a:spLocks/>
            </p:cNvSpPr>
            <p:nvPr/>
          </p:nvSpPr>
          <p:spPr bwMode="auto">
            <a:xfrm>
              <a:off x="953" y="2056"/>
              <a:ext cx="197" cy="86"/>
            </a:xfrm>
            <a:custGeom>
              <a:avLst/>
              <a:gdLst>
                <a:gd name="T0" fmla="*/ 0 w 197"/>
                <a:gd name="T1" fmla="*/ 14 h 86"/>
                <a:gd name="T2" fmla="*/ 0 w 197"/>
                <a:gd name="T3" fmla="*/ 14 h 86"/>
                <a:gd name="T4" fmla="*/ 14 w 197"/>
                <a:gd name="T5" fmla="*/ 8 h 86"/>
                <a:gd name="T6" fmla="*/ 28 w 197"/>
                <a:gd name="T7" fmla="*/ 4 h 86"/>
                <a:gd name="T8" fmla="*/ 42 w 197"/>
                <a:gd name="T9" fmla="*/ 1 h 86"/>
                <a:gd name="T10" fmla="*/ 56 w 197"/>
                <a:gd name="T11" fmla="*/ 0 h 86"/>
                <a:gd name="T12" fmla="*/ 71 w 197"/>
                <a:gd name="T13" fmla="*/ 0 h 86"/>
                <a:gd name="T14" fmla="*/ 85 w 197"/>
                <a:gd name="T15" fmla="*/ 1 h 86"/>
                <a:gd name="T16" fmla="*/ 98 w 197"/>
                <a:gd name="T17" fmla="*/ 4 h 86"/>
                <a:gd name="T18" fmla="*/ 112 w 197"/>
                <a:gd name="T19" fmla="*/ 7 h 86"/>
                <a:gd name="T20" fmla="*/ 126 w 197"/>
                <a:gd name="T21" fmla="*/ 12 h 86"/>
                <a:gd name="T22" fmla="*/ 138 w 197"/>
                <a:gd name="T23" fmla="*/ 19 h 86"/>
                <a:gd name="T24" fmla="*/ 150 w 197"/>
                <a:gd name="T25" fmla="*/ 26 h 86"/>
                <a:gd name="T26" fmla="*/ 160 w 197"/>
                <a:gd name="T27" fmla="*/ 35 h 86"/>
                <a:gd name="T28" fmla="*/ 171 w 197"/>
                <a:gd name="T29" fmla="*/ 44 h 86"/>
                <a:gd name="T30" fmla="*/ 181 w 197"/>
                <a:gd name="T31" fmla="*/ 55 h 86"/>
                <a:gd name="T32" fmla="*/ 189 w 197"/>
                <a:gd name="T33" fmla="*/ 66 h 86"/>
                <a:gd name="T34" fmla="*/ 196 w 197"/>
                <a:gd name="T35" fmla="*/ 79 h 86"/>
                <a:gd name="T36" fmla="*/ 184 w 197"/>
                <a:gd name="T37" fmla="*/ 85 h 86"/>
                <a:gd name="T38" fmla="*/ 177 w 197"/>
                <a:gd name="T39" fmla="*/ 73 h 86"/>
                <a:gd name="T40" fmla="*/ 170 w 197"/>
                <a:gd name="T41" fmla="*/ 63 h 86"/>
                <a:gd name="T42" fmla="*/ 162 w 197"/>
                <a:gd name="T43" fmla="*/ 53 h 86"/>
                <a:gd name="T44" fmla="*/ 152 w 197"/>
                <a:gd name="T45" fmla="*/ 44 h 86"/>
                <a:gd name="T46" fmla="*/ 143 w 197"/>
                <a:gd name="T47" fmla="*/ 36 h 86"/>
                <a:gd name="T48" fmla="*/ 131 w 197"/>
                <a:gd name="T49" fmla="*/ 30 h 86"/>
                <a:gd name="T50" fmla="*/ 120 w 197"/>
                <a:gd name="T51" fmla="*/ 24 h 86"/>
                <a:gd name="T52" fmla="*/ 109 w 197"/>
                <a:gd name="T53" fmla="*/ 20 h 86"/>
                <a:gd name="T54" fmla="*/ 96 w 197"/>
                <a:gd name="T55" fmla="*/ 16 h 86"/>
                <a:gd name="T56" fmla="*/ 83 w 197"/>
                <a:gd name="T57" fmla="*/ 14 h 86"/>
                <a:gd name="T58" fmla="*/ 71 w 197"/>
                <a:gd name="T59" fmla="*/ 12 h 86"/>
                <a:gd name="T60" fmla="*/ 58 w 197"/>
                <a:gd name="T61" fmla="*/ 13 h 86"/>
                <a:gd name="T62" fmla="*/ 44 w 197"/>
                <a:gd name="T63" fmla="*/ 14 h 86"/>
                <a:gd name="T64" fmla="*/ 32 w 197"/>
                <a:gd name="T65" fmla="*/ 17 h 86"/>
                <a:gd name="T66" fmla="*/ 18 w 197"/>
                <a:gd name="T67" fmla="*/ 21 h 86"/>
                <a:gd name="T68" fmla="*/ 6 w 197"/>
                <a:gd name="T69" fmla="*/ 25 h 86"/>
                <a:gd name="T70" fmla="*/ 6 w 197"/>
                <a:gd name="T71" fmla="*/ 25 h 86"/>
                <a:gd name="T72" fmla="*/ 0 w 197"/>
                <a:gd name="T73" fmla="*/ 14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7" h="86">
                  <a:moveTo>
                    <a:pt x="0" y="14"/>
                  </a:moveTo>
                  <a:lnTo>
                    <a:pt x="0" y="14"/>
                  </a:lnTo>
                  <a:lnTo>
                    <a:pt x="14" y="8"/>
                  </a:lnTo>
                  <a:lnTo>
                    <a:pt x="28" y="4"/>
                  </a:lnTo>
                  <a:lnTo>
                    <a:pt x="42" y="1"/>
                  </a:lnTo>
                  <a:lnTo>
                    <a:pt x="56" y="0"/>
                  </a:lnTo>
                  <a:lnTo>
                    <a:pt x="71" y="0"/>
                  </a:lnTo>
                  <a:lnTo>
                    <a:pt x="85" y="1"/>
                  </a:lnTo>
                  <a:lnTo>
                    <a:pt x="98" y="4"/>
                  </a:lnTo>
                  <a:lnTo>
                    <a:pt x="112" y="7"/>
                  </a:lnTo>
                  <a:lnTo>
                    <a:pt x="126" y="12"/>
                  </a:lnTo>
                  <a:lnTo>
                    <a:pt x="138" y="19"/>
                  </a:lnTo>
                  <a:lnTo>
                    <a:pt x="150" y="26"/>
                  </a:lnTo>
                  <a:lnTo>
                    <a:pt x="160" y="35"/>
                  </a:lnTo>
                  <a:lnTo>
                    <a:pt x="171" y="44"/>
                  </a:lnTo>
                  <a:lnTo>
                    <a:pt x="181" y="55"/>
                  </a:lnTo>
                  <a:lnTo>
                    <a:pt x="189" y="66"/>
                  </a:lnTo>
                  <a:lnTo>
                    <a:pt x="196" y="79"/>
                  </a:lnTo>
                  <a:lnTo>
                    <a:pt x="184" y="85"/>
                  </a:lnTo>
                  <a:lnTo>
                    <a:pt x="177" y="73"/>
                  </a:lnTo>
                  <a:lnTo>
                    <a:pt x="170" y="63"/>
                  </a:lnTo>
                  <a:lnTo>
                    <a:pt x="162" y="53"/>
                  </a:lnTo>
                  <a:lnTo>
                    <a:pt x="152" y="44"/>
                  </a:lnTo>
                  <a:lnTo>
                    <a:pt x="143" y="36"/>
                  </a:lnTo>
                  <a:lnTo>
                    <a:pt x="131" y="30"/>
                  </a:lnTo>
                  <a:lnTo>
                    <a:pt x="120" y="24"/>
                  </a:lnTo>
                  <a:lnTo>
                    <a:pt x="109" y="20"/>
                  </a:lnTo>
                  <a:lnTo>
                    <a:pt x="96" y="16"/>
                  </a:lnTo>
                  <a:lnTo>
                    <a:pt x="83" y="14"/>
                  </a:lnTo>
                  <a:lnTo>
                    <a:pt x="71" y="12"/>
                  </a:lnTo>
                  <a:lnTo>
                    <a:pt x="58" y="13"/>
                  </a:lnTo>
                  <a:lnTo>
                    <a:pt x="44" y="14"/>
                  </a:lnTo>
                  <a:lnTo>
                    <a:pt x="32" y="17"/>
                  </a:lnTo>
                  <a:lnTo>
                    <a:pt x="18" y="21"/>
                  </a:lnTo>
                  <a:lnTo>
                    <a:pt x="6" y="25"/>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8" name="Freeform 126"/>
            <p:cNvSpPr>
              <a:spLocks/>
            </p:cNvSpPr>
            <p:nvPr/>
          </p:nvSpPr>
          <p:spPr bwMode="auto">
            <a:xfrm>
              <a:off x="1756" y="2559"/>
              <a:ext cx="113" cy="239"/>
            </a:xfrm>
            <a:custGeom>
              <a:avLst/>
              <a:gdLst>
                <a:gd name="T0" fmla="*/ 8 w 113"/>
                <a:gd name="T1" fmla="*/ 235 h 239"/>
                <a:gd name="T2" fmla="*/ 15 w 113"/>
                <a:gd name="T3" fmla="*/ 238 h 239"/>
                <a:gd name="T4" fmla="*/ 112 w 113"/>
                <a:gd name="T5" fmla="*/ 6 h 239"/>
                <a:gd name="T6" fmla="*/ 97 w 113"/>
                <a:gd name="T7" fmla="*/ 0 h 239"/>
                <a:gd name="T8" fmla="*/ 0 w 113"/>
                <a:gd name="T9" fmla="*/ 232 h 239"/>
                <a:gd name="T10" fmla="*/ 8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8" y="235"/>
                  </a:moveTo>
                  <a:lnTo>
                    <a:pt x="15" y="238"/>
                  </a:lnTo>
                  <a:lnTo>
                    <a:pt x="112" y="6"/>
                  </a:lnTo>
                  <a:lnTo>
                    <a:pt x="97"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9" name="Freeform 127"/>
            <p:cNvSpPr>
              <a:spLocks/>
            </p:cNvSpPr>
            <p:nvPr/>
          </p:nvSpPr>
          <p:spPr bwMode="auto">
            <a:xfrm>
              <a:off x="1530" y="2690"/>
              <a:ext cx="238" cy="113"/>
            </a:xfrm>
            <a:custGeom>
              <a:avLst/>
              <a:gdLst>
                <a:gd name="T0" fmla="*/ 3 w 238"/>
                <a:gd name="T1" fmla="*/ 7 h 113"/>
                <a:gd name="T2" fmla="*/ 0 w 238"/>
                <a:gd name="T3" fmla="*/ 15 h 113"/>
                <a:gd name="T4" fmla="*/ 231 w 238"/>
                <a:gd name="T5" fmla="*/ 112 h 113"/>
                <a:gd name="T6" fmla="*/ 237 w 238"/>
                <a:gd name="T7" fmla="*/ 97 h 113"/>
                <a:gd name="T8" fmla="*/ 6 w 238"/>
                <a:gd name="T9" fmla="*/ 0 h 113"/>
                <a:gd name="T10" fmla="*/ 3 w 238"/>
                <a:gd name="T11" fmla="*/ 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3" y="7"/>
                  </a:moveTo>
                  <a:lnTo>
                    <a:pt x="0" y="15"/>
                  </a:lnTo>
                  <a:lnTo>
                    <a:pt x="231" y="112"/>
                  </a:lnTo>
                  <a:lnTo>
                    <a:pt x="237" y="97"/>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0" name="Freeform 128"/>
            <p:cNvSpPr>
              <a:spLocks/>
            </p:cNvSpPr>
            <p:nvPr/>
          </p:nvSpPr>
          <p:spPr bwMode="auto">
            <a:xfrm>
              <a:off x="1756" y="2559"/>
              <a:ext cx="113" cy="239"/>
            </a:xfrm>
            <a:custGeom>
              <a:avLst/>
              <a:gdLst>
                <a:gd name="T0" fmla="*/ 8 w 113"/>
                <a:gd name="T1" fmla="*/ 235 h 239"/>
                <a:gd name="T2" fmla="*/ 15 w 113"/>
                <a:gd name="T3" fmla="*/ 238 h 239"/>
                <a:gd name="T4" fmla="*/ 112 w 113"/>
                <a:gd name="T5" fmla="*/ 6 h 239"/>
                <a:gd name="T6" fmla="*/ 97 w 113"/>
                <a:gd name="T7" fmla="*/ 0 h 239"/>
                <a:gd name="T8" fmla="*/ 0 w 113"/>
                <a:gd name="T9" fmla="*/ 232 h 239"/>
                <a:gd name="T10" fmla="*/ 8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8" y="235"/>
                  </a:moveTo>
                  <a:lnTo>
                    <a:pt x="15" y="238"/>
                  </a:lnTo>
                  <a:lnTo>
                    <a:pt x="112" y="6"/>
                  </a:lnTo>
                  <a:lnTo>
                    <a:pt x="97"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1" name="Freeform 129"/>
            <p:cNvSpPr>
              <a:spLocks/>
            </p:cNvSpPr>
            <p:nvPr/>
          </p:nvSpPr>
          <p:spPr bwMode="auto">
            <a:xfrm>
              <a:off x="1530" y="2690"/>
              <a:ext cx="238" cy="113"/>
            </a:xfrm>
            <a:custGeom>
              <a:avLst/>
              <a:gdLst>
                <a:gd name="T0" fmla="*/ 3 w 238"/>
                <a:gd name="T1" fmla="*/ 7 h 113"/>
                <a:gd name="T2" fmla="*/ 0 w 238"/>
                <a:gd name="T3" fmla="*/ 15 h 113"/>
                <a:gd name="T4" fmla="*/ 231 w 238"/>
                <a:gd name="T5" fmla="*/ 112 h 113"/>
                <a:gd name="T6" fmla="*/ 237 w 238"/>
                <a:gd name="T7" fmla="*/ 97 h 113"/>
                <a:gd name="T8" fmla="*/ 6 w 238"/>
                <a:gd name="T9" fmla="*/ 0 h 113"/>
                <a:gd name="T10" fmla="*/ 3 w 238"/>
                <a:gd name="T11" fmla="*/ 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3" y="7"/>
                  </a:moveTo>
                  <a:lnTo>
                    <a:pt x="0" y="15"/>
                  </a:lnTo>
                  <a:lnTo>
                    <a:pt x="231" y="112"/>
                  </a:lnTo>
                  <a:lnTo>
                    <a:pt x="237" y="97"/>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2" name="Freeform 130"/>
            <p:cNvSpPr>
              <a:spLocks/>
            </p:cNvSpPr>
            <p:nvPr/>
          </p:nvSpPr>
          <p:spPr bwMode="auto">
            <a:xfrm>
              <a:off x="1432" y="2701"/>
              <a:ext cx="113" cy="239"/>
            </a:xfrm>
            <a:custGeom>
              <a:avLst/>
              <a:gdLst>
                <a:gd name="T0" fmla="*/ 8 w 113"/>
                <a:gd name="T1" fmla="*/ 235 h 239"/>
                <a:gd name="T2" fmla="*/ 15 w 113"/>
                <a:gd name="T3" fmla="*/ 238 h 239"/>
                <a:gd name="T4" fmla="*/ 112 w 113"/>
                <a:gd name="T5" fmla="*/ 6 h 239"/>
                <a:gd name="T6" fmla="*/ 97 w 113"/>
                <a:gd name="T7" fmla="*/ 0 h 239"/>
                <a:gd name="T8" fmla="*/ 0 w 113"/>
                <a:gd name="T9" fmla="*/ 232 h 239"/>
                <a:gd name="T10" fmla="*/ 8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8" y="235"/>
                  </a:moveTo>
                  <a:lnTo>
                    <a:pt x="15" y="238"/>
                  </a:lnTo>
                  <a:lnTo>
                    <a:pt x="112" y="6"/>
                  </a:lnTo>
                  <a:lnTo>
                    <a:pt x="97"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3" name="Freeform 131"/>
            <p:cNvSpPr>
              <a:spLocks/>
            </p:cNvSpPr>
            <p:nvPr/>
          </p:nvSpPr>
          <p:spPr bwMode="auto">
            <a:xfrm>
              <a:off x="1204" y="2833"/>
              <a:ext cx="239" cy="112"/>
            </a:xfrm>
            <a:custGeom>
              <a:avLst/>
              <a:gdLst>
                <a:gd name="T0" fmla="*/ 3 w 239"/>
                <a:gd name="T1" fmla="*/ 7 h 112"/>
                <a:gd name="T2" fmla="*/ 0 w 239"/>
                <a:gd name="T3" fmla="*/ 15 h 112"/>
                <a:gd name="T4" fmla="*/ 233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3"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4" name="Freeform 132"/>
            <p:cNvSpPr>
              <a:spLocks/>
            </p:cNvSpPr>
            <p:nvPr/>
          </p:nvSpPr>
          <p:spPr bwMode="auto">
            <a:xfrm>
              <a:off x="2400" y="2278"/>
              <a:ext cx="112" cy="239"/>
            </a:xfrm>
            <a:custGeom>
              <a:avLst/>
              <a:gdLst>
                <a:gd name="T0" fmla="*/ 7 w 112"/>
                <a:gd name="T1" fmla="*/ 235 h 239"/>
                <a:gd name="T2" fmla="*/ 15 w 112"/>
                <a:gd name="T3" fmla="*/ 238 h 239"/>
                <a:gd name="T4" fmla="*/ 111 w 112"/>
                <a:gd name="T5" fmla="*/ 5 h 239"/>
                <a:gd name="T6" fmla="*/ 97 w 112"/>
                <a:gd name="T7" fmla="*/ 0 h 239"/>
                <a:gd name="T8" fmla="*/ 0 w 112"/>
                <a:gd name="T9" fmla="*/ 232 h 239"/>
                <a:gd name="T10" fmla="*/ 7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235"/>
                  </a:moveTo>
                  <a:lnTo>
                    <a:pt x="15" y="238"/>
                  </a:lnTo>
                  <a:lnTo>
                    <a:pt x="111" y="5"/>
                  </a:lnTo>
                  <a:lnTo>
                    <a:pt x="97"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5" name="Freeform 133"/>
            <p:cNvSpPr>
              <a:spLocks/>
            </p:cNvSpPr>
            <p:nvPr/>
          </p:nvSpPr>
          <p:spPr bwMode="auto">
            <a:xfrm>
              <a:off x="2173" y="2409"/>
              <a:ext cx="238" cy="112"/>
            </a:xfrm>
            <a:custGeom>
              <a:avLst/>
              <a:gdLst>
                <a:gd name="T0" fmla="*/ 3 w 238"/>
                <a:gd name="T1" fmla="*/ 7 h 112"/>
                <a:gd name="T2" fmla="*/ 0 w 238"/>
                <a:gd name="T3" fmla="*/ 15 h 112"/>
                <a:gd name="T4" fmla="*/ 232 w 238"/>
                <a:gd name="T5" fmla="*/ 111 h 112"/>
                <a:gd name="T6" fmla="*/ 237 w 238"/>
                <a:gd name="T7" fmla="*/ 96 h 112"/>
                <a:gd name="T8" fmla="*/ 6 w 238"/>
                <a:gd name="T9" fmla="*/ 0 h 112"/>
                <a:gd name="T10" fmla="*/ 3 w 238"/>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7"/>
                  </a:moveTo>
                  <a:lnTo>
                    <a:pt x="0" y="15"/>
                  </a:lnTo>
                  <a:lnTo>
                    <a:pt x="232" y="111"/>
                  </a:lnTo>
                  <a:lnTo>
                    <a:pt x="237"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6" name="Freeform 134"/>
            <p:cNvSpPr>
              <a:spLocks/>
            </p:cNvSpPr>
            <p:nvPr/>
          </p:nvSpPr>
          <p:spPr bwMode="auto">
            <a:xfrm>
              <a:off x="2400" y="2278"/>
              <a:ext cx="112" cy="239"/>
            </a:xfrm>
            <a:custGeom>
              <a:avLst/>
              <a:gdLst>
                <a:gd name="T0" fmla="*/ 7 w 112"/>
                <a:gd name="T1" fmla="*/ 235 h 239"/>
                <a:gd name="T2" fmla="*/ 15 w 112"/>
                <a:gd name="T3" fmla="*/ 238 h 239"/>
                <a:gd name="T4" fmla="*/ 111 w 112"/>
                <a:gd name="T5" fmla="*/ 5 h 239"/>
                <a:gd name="T6" fmla="*/ 97 w 112"/>
                <a:gd name="T7" fmla="*/ 0 h 239"/>
                <a:gd name="T8" fmla="*/ 0 w 112"/>
                <a:gd name="T9" fmla="*/ 232 h 239"/>
                <a:gd name="T10" fmla="*/ 7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235"/>
                  </a:moveTo>
                  <a:lnTo>
                    <a:pt x="15" y="238"/>
                  </a:lnTo>
                  <a:lnTo>
                    <a:pt x="111" y="5"/>
                  </a:lnTo>
                  <a:lnTo>
                    <a:pt x="97"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7" name="Freeform 135"/>
            <p:cNvSpPr>
              <a:spLocks/>
            </p:cNvSpPr>
            <p:nvPr/>
          </p:nvSpPr>
          <p:spPr bwMode="auto">
            <a:xfrm>
              <a:off x="2173" y="2409"/>
              <a:ext cx="238" cy="112"/>
            </a:xfrm>
            <a:custGeom>
              <a:avLst/>
              <a:gdLst>
                <a:gd name="T0" fmla="*/ 3 w 238"/>
                <a:gd name="T1" fmla="*/ 7 h 112"/>
                <a:gd name="T2" fmla="*/ 0 w 238"/>
                <a:gd name="T3" fmla="*/ 15 h 112"/>
                <a:gd name="T4" fmla="*/ 232 w 238"/>
                <a:gd name="T5" fmla="*/ 111 h 112"/>
                <a:gd name="T6" fmla="*/ 237 w 238"/>
                <a:gd name="T7" fmla="*/ 96 h 112"/>
                <a:gd name="T8" fmla="*/ 6 w 238"/>
                <a:gd name="T9" fmla="*/ 0 h 112"/>
                <a:gd name="T10" fmla="*/ 3 w 238"/>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7"/>
                  </a:moveTo>
                  <a:lnTo>
                    <a:pt x="0" y="15"/>
                  </a:lnTo>
                  <a:lnTo>
                    <a:pt x="232" y="111"/>
                  </a:lnTo>
                  <a:lnTo>
                    <a:pt x="237"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8" name="Freeform 136"/>
            <p:cNvSpPr>
              <a:spLocks/>
            </p:cNvSpPr>
            <p:nvPr/>
          </p:nvSpPr>
          <p:spPr bwMode="auto">
            <a:xfrm>
              <a:off x="2076" y="2420"/>
              <a:ext cx="112" cy="238"/>
            </a:xfrm>
            <a:custGeom>
              <a:avLst/>
              <a:gdLst>
                <a:gd name="T0" fmla="*/ 7 w 112"/>
                <a:gd name="T1" fmla="*/ 234 h 238"/>
                <a:gd name="T2" fmla="*/ 15 w 112"/>
                <a:gd name="T3" fmla="*/ 237 h 238"/>
                <a:gd name="T4" fmla="*/ 111 w 112"/>
                <a:gd name="T5" fmla="*/ 6 h 238"/>
                <a:gd name="T6" fmla="*/ 96 w 112"/>
                <a:gd name="T7" fmla="*/ 0 h 238"/>
                <a:gd name="T8" fmla="*/ 0 w 112"/>
                <a:gd name="T9" fmla="*/ 231 h 238"/>
                <a:gd name="T10" fmla="*/ 7 w 112"/>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234"/>
                  </a:moveTo>
                  <a:lnTo>
                    <a:pt x="15" y="237"/>
                  </a:lnTo>
                  <a:lnTo>
                    <a:pt x="111" y="6"/>
                  </a:lnTo>
                  <a:lnTo>
                    <a:pt x="96" y="0"/>
                  </a:lnTo>
                  <a:lnTo>
                    <a:pt x="0" y="231"/>
                  </a:lnTo>
                  <a:lnTo>
                    <a:pt x="7"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9" name="Freeform 137"/>
            <p:cNvSpPr>
              <a:spLocks/>
            </p:cNvSpPr>
            <p:nvPr/>
          </p:nvSpPr>
          <p:spPr bwMode="auto">
            <a:xfrm>
              <a:off x="1848" y="2551"/>
              <a:ext cx="239" cy="112"/>
            </a:xfrm>
            <a:custGeom>
              <a:avLst/>
              <a:gdLst>
                <a:gd name="T0" fmla="*/ 3 w 239"/>
                <a:gd name="T1" fmla="*/ 7 h 112"/>
                <a:gd name="T2" fmla="*/ 0 w 239"/>
                <a:gd name="T3" fmla="*/ 15 h 112"/>
                <a:gd name="T4" fmla="*/ 232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2"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0" name="Freeform 138"/>
            <p:cNvSpPr>
              <a:spLocks/>
            </p:cNvSpPr>
            <p:nvPr/>
          </p:nvSpPr>
          <p:spPr bwMode="auto">
            <a:xfrm>
              <a:off x="1064" y="2792"/>
              <a:ext cx="279" cy="274"/>
            </a:xfrm>
            <a:custGeom>
              <a:avLst/>
              <a:gdLst>
                <a:gd name="T0" fmla="*/ 27 w 279"/>
                <a:gd name="T1" fmla="*/ 58 h 274"/>
                <a:gd name="T2" fmla="*/ 13 w 279"/>
                <a:gd name="T3" fmla="*/ 81 h 274"/>
                <a:gd name="T4" fmla="*/ 4 w 279"/>
                <a:gd name="T5" fmla="*/ 107 h 274"/>
                <a:gd name="T6" fmla="*/ 0 w 279"/>
                <a:gd name="T7" fmla="*/ 133 h 274"/>
                <a:gd name="T8" fmla="*/ 2 w 279"/>
                <a:gd name="T9" fmla="*/ 159 h 274"/>
                <a:gd name="T10" fmla="*/ 8 w 279"/>
                <a:gd name="T11" fmla="*/ 185 h 274"/>
                <a:gd name="T12" fmla="*/ 19 w 279"/>
                <a:gd name="T13" fmla="*/ 209 h 274"/>
                <a:gd name="T14" fmla="*/ 36 w 279"/>
                <a:gd name="T15" fmla="*/ 230 h 274"/>
                <a:gd name="T16" fmla="*/ 56 w 279"/>
                <a:gd name="T17" fmla="*/ 248 h 274"/>
                <a:gd name="T18" fmla="*/ 80 w 279"/>
                <a:gd name="T19" fmla="*/ 261 h 274"/>
                <a:gd name="T20" fmla="*/ 105 w 279"/>
                <a:gd name="T21" fmla="*/ 270 h 274"/>
                <a:gd name="T22" fmla="*/ 132 w 279"/>
                <a:gd name="T23" fmla="*/ 273 h 274"/>
                <a:gd name="T24" fmla="*/ 158 w 279"/>
                <a:gd name="T25" fmla="*/ 271 h 274"/>
                <a:gd name="T26" fmla="*/ 184 w 279"/>
                <a:gd name="T27" fmla="*/ 264 h 274"/>
                <a:gd name="T28" fmla="*/ 209 w 279"/>
                <a:gd name="T29" fmla="*/ 252 h 274"/>
                <a:gd name="T30" fmla="*/ 231 w 279"/>
                <a:gd name="T31" fmla="*/ 236 h 274"/>
                <a:gd name="T32" fmla="*/ 250 w 279"/>
                <a:gd name="T33" fmla="*/ 214 h 274"/>
                <a:gd name="T34" fmla="*/ 265 w 279"/>
                <a:gd name="T35" fmla="*/ 191 h 274"/>
                <a:gd name="T36" fmla="*/ 273 w 279"/>
                <a:gd name="T37" fmla="*/ 165 h 274"/>
                <a:gd name="T38" fmla="*/ 277 w 279"/>
                <a:gd name="T39" fmla="*/ 139 h 274"/>
                <a:gd name="T40" fmla="*/ 276 w 279"/>
                <a:gd name="T41" fmla="*/ 113 h 274"/>
                <a:gd name="T42" fmla="*/ 270 w 279"/>
                <a:gd name="T43" fmla="*/ 87 h 274"/>
                <a:gd name="T44" fmla="*/ 259 w 279"/>
                <a:gd name="T45" fmla="*/ 64 h 274"/>
                <a:gd name="T46" fmla="*/ 243 w 279"/>
                <a:gd name="T47" fmla="*/ 42 h 274"/>
                <a:gd name="T48" fmla="*/ 222 w 279"/>
                <a:gd name="T49" fmla="*/ 24 h 274"/>
                <a:gd name="T50" fmla="*/ 198 w 279"/>
                <a:gd name="T51" fmla="*/ 11 h 274"/>
                <a:gd name="T52" fmla="*/ 173 w 279"/>
                <a:gd name="T53" fmla="*/ 3 h 274"/>
                <a:gd name="T54" fmla="*/ 147 w 279"/>
                <a:gd name="T55" fmla="*/ 0 h 274"/>
                <a:gd name="T56" fmla="*/ 120 w 279"/>
                <a:gd name="T57" fmla="*/ 1 h 274"/>
                <a:gd name="T58" fmla="*/ 94 w 279"/>
                <a:gd name="T59" fmla="*/ 8 h 274"/>
                <a:gd name="T60" fmla="*/ 69 w 279"/>
                <a:gd name="T61" fmla="*/ 20 h 274"/>
                <a:gd name="T62" fmla="*/ 47 w 279"/>
                <a:gd name="T63" fmla="*/ 37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9" h="274">
                  <a:moveTo>
                    <a:pt x="36" y="47"/>
                  </a:moveTo>
                  <a:lnTo>
                    <a:pt x="27" y="58"/>
                  </a:lnTo>
                  <a:lnTo>
                    <a:pt x="20" y="69"/>
                  </a:lnTo>
                  <a:lnTo>
                    <a:pt x="13" y="81"/>
                  </a:lnTo>
                  <a:lnTo>
                    <a:pt x="8" y="94"/>
                  </a:lnTo>
                  <a:lnTo>
                    <a:pt x="4" y="107"/>
                  </a:lnTo>
                  <a:lnTo>
                    <a:pt x="2" y="120"/>
                  </a:lnTo>
                  <a:lnTo>
                    <a:pt x="0" y="133"/>
                  </a:lnTo>
                  <a:lnTo>
                    <a:pt x="1" y="146"/>
                  </a:lnTo>
                  <a:lnTo>
                    <a:pt x="2" y="159"/>
                  </a:lnTo>
                  <a:lnTo>
                    <a:pt x="4" y="172"/>
                  </a:lnTo>
                  <a:lnTo>
                    <a:pt x="8" y="185"/>
                  </a:lnTo>
                  <a:lnTo>
                    <a:pt x="13" y="197"/>
                  </a:lnTo>
                  <a:lnTo>
                    <a:pt x="19" y="209"/>
                  </a:lnTo>
                  <a:lnTo>
                    <a:pt x="26" y="219"/>
                  </a:lnTo>
                  <a:lnTo>
                    <a:pt x="36" y="230"/>
                  </a:lnTo>
                  <a:lnTo>
                    <a:pt x="45" y="240"/>
                  </a:lnTo>
                  <a:lnTo>
                    <a:pt x="56" y="248"/>
                  </a:lnTo>
                  <a:lnTo>
                    <a:pt x="68" y="256"/>
                  </a:lnTo>
                  <a:lnTo>
                    <a:pt x="80" y="261"/>
                  </a:lnTo>
                  <a:lnTo>
                    <a:pt x="92" y="266"/>
                  </a:lnTo>
                  <a:lnTo>
                    <a:pt x="105" y="270"/>
                  </a:lnTo>
                  <a:lnTo>
                    <a:pt x="118" y="272"/>
                  </a:lnTo>
                  <a:lnTo>
                    <a:pt x="132" y="273"/>
                  </a:lnTo>
                  <a:lnTo>
                    <a:pt x="145" y="272"/>
                  </a:lnTo>
                  <a:lnTo>
                    <a:pt x="158" y="271"/>
                  </a:lnTo>
                  <a:lnTo>
                    <a:pt x="171" y="268"/>
                  </a:lnTo>
                  <a:lnTo>
                    <a:pt x="184" y="264"/>
                  </a:lnTo>
                  <a:lnTo>
                    <a:pt x="197" y="259"/>
                  </a:lnTo>
                  <a:lnTo>
                    <a:pt x="209" y="252"/>
                  </a:lnTo>
                  <a:lnTo>
                    <a:pt x="220" y="244"/>
                  </a:lnTo>
                  <a:lnTo>
                    <a:pt x="231" y="236"/>
                  </a:lnTo>
                  <a:lnTo>
                    <a:pt x="241" y="225"/>
                  </a:lnTo>
                  <a:lnTo>
                    <a:pt x="250" y="214"/>
                  </a:lnTo>
                  <a:lnTo>
                    <a:pt x="258" y="203"/>
                  </a:lnTo>
                  <a:lnTo>
                    <a:pt x="265" y="191"/>
                  </a:lnTo>
                  <a:lnTo>
                    <a:pt x="270" y="178"/>
                  </a:lnTo>
                  <a:lnTo>
                    <a:pt x="273" y="165"/>
                  </a:lnTo>
                  <a:lnTo>
                    <a:pt x="276" y="152"/>
                  </a:lnTo>
                  <a:lnTo>
                    <a:pt x="277" y="139"/>
                  </a:lnTo>
                  <a:lnTo>
                    <a:pt x="278" y="126"/>
                  </a:lnTo>
                  <a:lnTo>
                    <a:pt x="276" y="113"/>
                  </a:lnTo>
                  <a:lnTo>
                    <a:pt x="274" y="100"/>
                  </a:lnTo>
                  <a:lnTo>
                    <a:pt x="270" y="87"/>
                  </a:lnTo>
                  <a:lnTo>
                    <a:pt x="265" y="75"/>
                  </a:lnTo>
                  <a:lnTo>
                    <a:pt x="259" y="64"/>
                  </a:lnTo>
                  <a:lnTo>
                    <a:pt x="251" y="53"/>
                  </a:lnTo>
                  <a:lnTo>
                    <a:pt x="243" y="42"/>
                  </a:lnTo>
                  <a:lnTo>
                    <a:pt x="233" y="33"/>
                  </a:lnTo>
                  <a:lnTo>
                    <a:pt x="222" y="24"/>
                  </a:lnTo>
                  <a:lnTo>
                    <a:pt x="210" y="17"/>
                  </a:lnTo>
                  <a:lnTo>
                    <a:pt x="198" y="11"/>
                  </a:lnTo>
                  <a:lnTo>
                    <a:pt x="186" y="6"/>
                  </a:lnTo>
                  <a:lnTo>
                    <a:pt x="173" y="3"/>
                  </a:lnTo>
                  <a:lnTo>
                    <a:pt x="160" y="0"/>
                  </a:lnTo>
                  <a:lnTo>
                    <a:pt x="147" y="0"/>
                  </a:lnTo>
                  <a:lnTo>
                    <a:pt x="133" y="0"/>
                  </a:lnTo>
                  <a:lnTo>
                    <a:pt x="120" y="1"/>
                  </a:lnTo>
                  <a:lnTo>
                    <a:pt x="107" y="4"/>
                  </a:lnTo>
                  <a:lnTo>
                    <a:pt x="94" y="8"/>
                  </a:lnTo>
                  <a:lnTo>
                    <a:pt x="81" y="14"/>
                  </a:lnTo>
                  <a:lnTo>
                    <a:pt x="69" y="20"/>
                  </a:lnTo>
                  <a:lnTo>
                    <a:pt x="58" y="28"/>
                  </a:lnTo>
                  <a:lnTo>
                    <a:pt x="47" y="37"/>
                  </a:lnTo>
                  <a:lnTo>
                    <a:pt x="36"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1" name="Freeform 139"/>
            <p:cNvSpPr>
              <a:spLocks/>
            </p:cNvSpPr>
            <p:nvPr/>
          </p:nvSpPr>
          <p:spPr bwMode="auto">
            <a:xfrm>
              <a:off x="1058" y="2835"/>
              <a:ext cx="57" cy="202"/>
            </a:xfrm>
            <a:custGeom>
              <a:avLst/>
              <a:gdLst>
                <a:gd name="T0" fmla="*/ 47 w 57"/>
                <a:gd name="T1" fmla="*/ 201 h 202"/>
                <a:gd name="T2" fmla="*/ 47 w 57"/>
                <a:gd name="T3" fmla="*/ 201 h 202"/>
                <a:gd name="T4" fmla="*/ 37 w 57"/>
                <a:gd name="T5" fmla="*/ 191 h 202"/>
                <a:gd name="T6" fmla="*/ 27 w 57"/>
                <a:gd name="T7" fmla="*/ 180 h 202"/>
                <a:gd name="T8" fmla="*/ 19 w 57"/>
                <a:gd name="T9" fmla="*/ 169 h 202"/>
                <a:gd name="T10" fmla="*/ 14 w 57"/>
                <a:gd name="T11" fmla="*/ 157 h 202"/>
                <a:gd name="T12" fmla="*/ 8 w 57"/>
                <a:gd name="T13" fmla="*/ 144 h 202"/>
                <a:gd name="T14" fmla="*/ 4 w 57"/>
                <a:gd name="T15" fmla="*/ 131 h 202"/>
                <a:gd name="T16" fmla="*/ 1 w 57"/>
                <a:gd name="T17" fmla="*/ 117 h 202"/>
                <a:gd name="T18" fmla="*/ 0 w 57"/>
                <a:gd name="T19" fmla="*/ 104 h 202"/>
                <a:gd name="T20" fmla="*/ 0 w 57"/>
                <a:gd name="T21" fmla="*/ 90 h 202"/>
                <a:gd name="T22" fmla="*/ 1 w 57"/>
                <a:gd name="T23" fmla="*/ 76 h 202"/>
                <a:gd name="T24" fmla="*/ 4 w 57"/>
                <a:gd name="T25" fmla="*/ 62 h 202"/>
                <a:gd name="T26" fmla="*/ 8 w 57"/>
                <a:gd name="T27" fmla="*/ 49 h 202"/>
                <a:gd name="T28" fmla="*/ 14 w 57"/>
                <a:gd name="T29" fmla="*/ 36 h 202"/>
                <a:gd name="T30" fmla="*/ 20 w 57"/>
                <a:gd name="T31" fmla="*/ 23 h 202"/>
                <a:gd name="T32" fmla="*/ 28 w 57"/>
                <a:gd name="T33" fmla="*/ 11 h 202"/>
                <a:gd name="T34" fmla="*/ 37 w 57"/>
                <a:gd name="T35" fmla="*/ 0 h 202"/>
                <a:gd name="T36" fmla="*/ 47 w 57"/>
                <a:gd name="T37" fmla="*/ 8 h 202"/>
                <a:gd name="T38" fmla="*/ 38 w 57"/>
                <a:gd name="T39" fmla="*/ 19 h 202"/>
                <a:gd name="T40" fmla="*/ 31 w 57"/>
                <a:gd name="T41" fmla="*/ 30 h 202"/>
                <a:gd name="T42" fmla="*/ 25 w 57"/>
                <a:gd name="T43" fmla="*/ 41 h 202"/>
                <a:gd name="T44" fmla="*/ 20 w 57"/>
                <a:gd name="T45" fmla="*/ 53 h 202"/>
                <a:gd name="T46" fmla="*/ 16 w 57"/>
                <a:gd name="T47" fmla="*/ 65 h 202"/>
                <a:gd name="T48" fmla="*/ 14 w 57"/>
                <a:gd name="T49" fmla="*/ 78 h 202"/>
                <a:gd name="T50" fmla="*/ 12 w 57"/>
                <a:gd name="T51" fmla="*/ 90 h 202"/>
                <a:gd name="T52" fmla="*/ 13 w 57"/>
                <a:gd name="T53" fmla="*/ 103 h 202"/>
                <a:gd name="T54" fmla="*/ 14 w 57"/>
                <a:gd name="T55" fmla="*/ 116 h 202"/>
                <a:gd name="T56" fmla="*/ 16 w 57"/>
                <a:gd name="T57" fmla="*/ 128 h 202"/>
                <a:gd name="T58" fmla="*/ 20 w 57"/>
                <a:gd name="T59" fmla="*/ 140 h 202"/>
                <a:gd name="T60" fmla="*/ 25 w 57"/>
                <a:gd name="T61" fmla="*/ 151 h 202"/>
                <a:gd name="T62" fmla="*/ 31 w 57"/>
                <a:gd name="T63" fmla="*/ 162 h 202"/>
                <a:gd name="T64" fmla="*/ 38 w 57"/>
                <a:gd name="T65" fmla="*/ 172 h 202"/>
                <a:gd name="T66" fmla="*/ 46 w 57"/>
                <a:gd name="T67" fmla="*/ 182 h 202"/>
                <a:gd name="T68" fmla="*/ 56 w 57"/>
                <a:gd name="T69" fmla="*/ 192 h 202"/>
                <a:gd name="T70" fmla="*/ 56 w 57"/>
                <a:gd name="T71" fmla="*/ 192 h 202"/>
                <a:gd name="T72" fmla="*/ 47 w 57"/>
                <a:gd name="T73" fmla="*/ 201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202">
                  <a:moveTo>
                    <a:pt x="47" y="201"/>
                  </a:moveTo>
                  <a:lnTo>
                    <a:pt x="47" y="201"/>
                  </a:lnTo>
                  <a:lnTo>
                    <a:pt x="37" y="191"/>
                  </a:lnTo>
                  <a:lnTo>
                    <a:pt x="27" y="180"/>
                  </a:lnTo>
                  <a:lnTo>
                    <a:pt x="19" y="169"/>
                  </a:lnTo>
                  <a:lnTo>
                    <a:pt x="14" y="157"/>
                  </a:lnTo>
                  <a:lnTo>
                    <a:pt x="8" y="144"/>
                  </a:lnTo>
                  <a:lnTo>
                    <a:pt x="4" y="131"/>
                  </a:lnTo>
                  <a:lnTo>
                    <a:pt x="1" y="117"/>
                  </a:lnTo>
                  <a:lnTo>
                    <a:pt x="0" y="104"/>
                  </a:lnTo>
                  <a:lnTo>
                    <a:pt x="0" y="90"/>
                  </a:lnTo>
                  <a:lnTo>
                    <a:pt x="1" y="76"/>
                  </a:lnTo>
                  <a:lnTo>
                    <a:pt x="4" y="62"/>
                  </a:lnTo>
                  <a:lnTo>
                    <a:pt x="8" y="49"/>
                  </a:lnTo>
                  <a:lnTo>
                    <a:pt x="14" y="36"/>
                  </a:lnTo>
                  <a:lnTo>
                    <a:pt x="20" y="23"/>
                  </a:lnTo>
                  <a:lnTo>
                    <a:pt x="28" y="11"/>
                  </a:lnTo>
                  <a:lnTo>
                    <a:pt x="37" y="0"/>
                  </a:lnTo>
                  <a:lnTo>
                    <a:pt x="47" y="8"/>
                  </a:lnTo>
                  <a:lnTo>
                    <a:pt x="38" y="19"/>
                  </a:lnTo>
                  <a:lnTo>
                    <a:pt x="31" y="30"/>
                  </a:lnTo>
                  <a:lnTo>
                    <a:pt x="25" y="41"/>
                  </a:lnTo>
                  <a:lnTo>
                    <a:pt x="20" y="53"/>
                  </a:lnTo>
                  <a:lnTo>
                    <a:pt x="16" y="65"/>
                  </a:lnTo>
                  <a:lnTo>
                    <a:pt x="14" y="78"/>
                  </a:lnTo>
                  <a:lnTo>
                    <a:pt x="12" y="90"/>
                  </a:lnTo>
                  <a:lnTo>
                    <a:pt x="13" y="103"/>
                  </a:lnTo>
                  <a:lnTo>
                    <a:pt x="14" y="116"/>
                  </a:lnTo>
                  <a:lnTo>
                    <a:pt x="16" y="128"/>
                  </a:lnTo>
                  <a:lnTo>
                    <a:pt x="20" y="140"/>
                  </a:lnTo>
                  <a:lnTo>
                    <a:pt x="25" y="151"/>
                  </a:lnTo>
                  <a:lnTo>
                    <a:pt x="31" y="162"/>
                  </a:lnTo>
                  <a:lnTo>
                    <a:pt x="38" y="172"/>
                  </a:lnTo>
                  <a:lnTo>
                    <a:pt x="46" y="182"/>
                  </a:lnTo>
                  <a:lnTo>
                    <a:pt x="56" y="192"/>
                  </a:lnTo>
                  <a:lnTo>
                    <a:pt x="47" y="20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2" name="Freeform 140"/>
            <p:cNvSpPr>
              <a:spLocks/>
            </p:cNvSpPr>
            <p:nvPr/>
          </p:nvSpPr>
          <p:spPr bwMode="auto">
            <a:xfrm>
              <a:off x="1105" y="3013"/>
              <a:ext cx="206" cy="59"/>
            </a:xfrm>
            <a:custGeom>
              <a:avLst/>
              <a:gdLst>
                <a:gd name="T0" fmla="*/ 205 w 206"/>
                <a:gd name="T1" fmla="*/ 8 h 59"/>
                <a:gd name="T2" fmla="*/ 205 w 206"/>
                <a:gd name="T3" fmla="*/ 8 h 59"/>
                <a:gd name="T4" fmla="*/ 194 w 206"/>
                <a:gd name="T5" fmla="*/ 19 h 59"/>
                <a:gd name="T6" fmla="*/ 183 w 206"/>
                <a:gd name="T7" fmla="*/ 28 h 59"/>
                <a:gd name="T8" fmla="*/ 171 w 206"/>
                <a:gd name="T9" fmla="*/ 36 h 59"/>
                <a:gd name="T10" fmla="*/ 159 w 206"/>
                <a:gd name="T11" fmla="*/ 43 h 59"/>
                <a:gd name="T12" fmla="*/ 145 w 206"/>
                <a:gd name="T13" fmla="*/ 49 h 59"/>
                <a:gd name="T14" fmla="*/ 132 w 206"/>
                <a:gd name="T15" fmla="*/ 53 h 59"/>
                <a:gd name="T16" fmla="*/ 118 w 206"/>
                <a:gd name="T17" fmla="*/ 56 h 59"/>
                <a:gd name="T18" fmla="*/ 105 w 206"/>
                <a:gd name="T19" fmla="*/ 58 h 59"/>
                <a:gd name="T20" fmla="*/ 91 w 206"/>
                <a:gd name="T21" fmla="*/ 58 h 59"/>
                <a:gd name="T22" fmla="*/ 76 w 206"/>
                <a:gd name="T23" fmla="*/ 57 h 59"/>
                <a:gd name="T24" fmla="*/ 63 w 206"/>
                <a:gd name="T25" fmla="*/ 55 h 59"/>
                <a:gd name="T26" fmla="*/ 49 w 206"/>
                <a:gd name="T27" fmla="*/ 51 h 59"/>
                <a:gd name="T28" fmla="*/ 36 w 206"/>
                <a:gd name="T29" fmla="*/ 46 h 59"/>
                <a:gd name="T30" fmla="*/ 23 w 206"/>
                <a:gd name="T31" fmla="*/ 40 h 59"/>
                <a:gd name="T32" fmla="*/ 11 w 206"/>
                <a:gd name="T33" fmla="*/ 32 h 59"/>
                <a:gd name="T34" fmla="*/ 0 w 206"/>
                <a:gd name="T35" fmla="*/ 23 h 59"/>
                <a:gd name="T36" fmla="*/ 9 w 206"/>
                <a:gd name="T37" fmla="*/ 14 h 59"/>
                <a:gd name="T38" fmla="*/ 19 w 206"/>
                <a:gd name="T39" fmla="*/ 22 h 59"/>
                <a:gd name="T40" fmla="*/ 30 w 206"/>
                <a:gd name="T41" fmla="*/ 29 h 59"/>
                <a:gd name="T42" fmla="*/ 42 w 206"/>
                <a:gd name="T43" fmla="*/ 35 h 59"/>
                <a:gd name="T44" fmla="*/ 53 w 206"/>
                <a:gd name="T45" fmla="*/ 39 h 59"/>
                <a:gd name="T46" fmla="*/ 66 w 206"/>
                <a:gd name="T47" fmla="*/ 42 h 59"/>
                <a:gd name="T48" fmla="*/ 78 w 206"/>
                <a:gd name="T49" fmla="*/ 44 h 59"/>
                <a:gd name="T50" fmla="*/ 91 w 206"/>
                <a:gd name="T51" fmla="*/ 46 h 59"/>
                <a:gd name="T52" fmla="*/ 103 w 206"/>
                <a:gd name="T53" fmla="*/ 45 h 59"/>
                <a:gd name="T54" fmla="*/ 116 w 206"/>
                <a:gd name="T55" fmla="*/ 43 h 59"/>
                <a:gd name="T56" fmla="*/ 128 w 206"/>
                <a:gd name="T57" fmla="*/ 40 h 59"/>
                <a:gd name="T58" fmla="*/ 141 w 206"/>
                <a:gd name="T59" fmla="*/ 36 h 59"/>
                <a:gd name="T60" fmla="*/ 153 w 206"/>
                <a:gd name="T61" fmla="*/ 32 h 59"/>
                <a:gd name="T62" fmla="*/ 164 w 206"/>
                <a:gd name="T63" fmla="*/ 26 h 59"/>
                <a:gd name="T64" fmla="*/ 175 w 206"/>
                <a:gd name="T65" fmla="*/ 18 h 59"/>
                <a:gd name="T66" fmla="*/ 185 w 206"/>
                <a:gd name="T67" fmla="*/ 10 h 59"/>
                <a:gd name="T68" fmla="*/ 195 w 206"/>
                <a:gd name="T69" fmla="*/ 0 h 59"/>
                <a:gd name="T70" fmla="*/ 195 w 206"/>
                <a:gd name="T71" fmla="*/ 0 h 59"/>
                <a:gd name="T72" fmla="*/ 205 w 206"/>
                <a:gd name="T73" fmla="*/ 8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59">
                  <a:moveTo>
                    <a:pt x="205" y="8"/>
                  </a:moveTo>
                  <a:lnTo>
                    <a:pt x="205" y="8"/>
                  </a:lnTo>
                  <a:lnTo>
                    <a:pt x="194" y="19"/>
                  </a:lnTo>
                  <a:lnTo>
                    <a:pt x="183" y="28"/>
                  </a:lnTo>
                  <a:lnTo>
                    <a:pt x="171" y="36"/>
                  </a:lnTo>
                  <a:lnTo>
                    <a:pt x="159" y="43"/>
                  </a:lnTo>
                  <a:lnTo>
                    <a:pt x="145" y="49"/>
                  </a:lnTo>
                  <a:lnTo>
                    <a:pt x="132" y="53"/>
                  </a:lnTo>
                  <a:lnTo>
                    <a:pt x="118" y="56"/>
                  </a:lnTo>
                  <a:lnTo>
                    <a:pt x="105" y="58"/>
                  </a:lnTo>
                  <a:lnTo>
                    <a:pt x="91" y="58"/>
                  </a:lnTo>
                  <a:lnTo>
                    <a:pt x="76" y="57"/>
                  </a:lnTo>
                  <a:lnTo>
                    <a:pt x="63" y="55"/>
                  </a:lnTo>
                  <a:lnTo>
                    <a:pt x="49" y="51"/>
                  </a:lnTo>
                  <a:lnTo>
                    <a:pt x="36" y="46"/>
                  </a:lnTo>
                  <a:lnTo>
                    <a:pt x="23" y="40"/>
                  </a:lnTo>
                  <a:lnTo>
                    <a:pt x="11" y="32"/>
                  </a:lnTo>
                  <a:lnTo>
                    <a:pt x="0" y="23"/>
                  </a:lnTo>
                  <a:lnTo>
                    <a:pt x="9" y="14"/>
                  </a:lnTo>
                  <a:lnTo>
                    <a:pt x="19" y="22"/>
                  </a:lnTo>
                  <a:lnTo>
                    <a:pt x="30" y="29"/>
                  </a:lnTo>
                  <a:lnTo>
                    <a:pt x="42" y="35"/>
                  </a:lnTo>
                  <a:lnTo>
                    <a:pt x="53" y="39"/>
                  </a:lnTo>
                  <a:lnTo>
                    <a:pt x="66" y="42"/>
                  </a:lnTo>
                  <a:lnTo>
                    <a:pt x="78" y="44"/>
                  </a:lnTo>
                  <a:lnTo>
                    <a:pt x="91" y="46"/>
                  </a:lnTo>
                  <a:lnTo>
                    <a:pt x="103" y="45"/>
                  </a:lnTo>
                  <a:lnTo>
                    <a:pt x="116" y="43"/>
                  </a:lnTo>
                  <a:lnTo>
                    <a:pt x="128" y="40"/>
                  </a:lnTo>
                  <a:lnTo>
                    <a:pt x="141" y="36"/>
                  </a:lnTo>
                  <a:lnTo>
                    <a:pt x="153" y="32"/>
                  </a:lnTo>
                  <a:lnTo>
                    <a:pt x="164" y="26"/>
                  </a:lnTo>
                  <a:lnTo>
                    <a:pt x="175" y="18"/>
                  </a:lnTo>
                  <a:lnTo>
                    <a:pt x="185" y="10"/>
                  </a:lnTo>
                  <a:lnTo>
                    <a:pt x="195" y="0"/>
                  </a:lnTo>
                  <a:lnTo>
                    <a:pt x="205"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3" name="Freeform 141"/>
            <p:cNvSpPr>
              <a:spLocks/>
            </p:cNvSpPr>
            <p:nvPr/>
          </p:nvSpPr>
          <p:spPr bwMode="auto">
            <a:xfrm>
              <a:off x="1292" y="2820"/>
              <a:ext cx="57" cy="202"/>
            </a:xfrm>
            <a:custGeom>
              <a:avLst/>
              <a:gdLst>
                <a:gd name="T0" fmla="*/ 10 w 57"/>
                <a:gd name="T1" fmla="*/ 0 h 202"/>
                <a:gd name="T2" fmla="*/ 10 w 57"/>
                <a:gd name="T3" fmla="*/ 0 h 202"/>
                <a:gd name="T4" fmla="*/ 20 w 57"/>
                <a:gd name="T5" fmla="*/ 10 h 202"/>
                <a:gd name="T6" fmla="*/ 29 w 57"/>
                <a:gd name="T7" fmla="*/ 21 h 202"/>
                <a:gd name="T8" fmla="*/ 37 w 57"/>
                <a:gd name="T9" fmla="*/ 32 h 202"/>
                <a:gd name="T10" fmla="*/ 43 w 57"/>
                <a:gd name="T11" fmla="*/ 44 h 202"/>
                <a:gd name="T12" fmla="*/ 49 w 57"/>
                <a:gd name="T13" fmla="*/ 57 h 202"/>
                <a:gd name="T14" fmla="*/ 52 w 57"/>
                <a:gd name="T15" fmla="*/ 71 h 202"/>
                <a:gd name="T16" fmla="*/ 54 w 57"/>
                <a:gd name="T17" fmla="*/ 84 h 202"/>
                <a:gd name="T18" fmla="*/ 56 w 57"/>
                <a:gd name="T19" fmla="*/ 97 h 202"/>
                <a:gd name="T20" fmla="*/ 56 w 57"/>
                <a:gd name="T21" fmla="*/ 112 h 202"/>
                <a:gd name="T22" fmla="*/ 54 w 57"/>
                <a:gd name="T23" fmla="*/ 125 h 202"/>
                <a:gd name="T24" fmla="*/ 52 w 57"/>
                <a:gd name="T25" fmla="*/ 139 h 202"/>
                <a:gd name="T26" fmla="*/ 48 w 57"/>
                <a:gd name="T27" fmla="*/ 152 h 202"/>
                <a:gd name="T28" fmla="*/ 42 w 57"/>
                <a:gd name="T29" fmla="*/ 166 h 202"/>
                <a:gd name="T30" fmla="*/ 35 w 57"/>
                <a:gd name="T31" fmla="*/ 178 h 202"/>
                <a:gd name="T32" fmla="*/ 27 w 57"/>
                <a:gd name="T33" fmla="*/ 190 h 202"/>
                <a:gd name="T34" fmla="*/ 18 w 57"/>
                <a:gd name="T35" fmla="*/ 201 h 202"/>
                <a:gd name="T36" fmla="*/ 8 w 57"/>
                <a:gd name="T37" fmla="*/ 193 h 202"/>
                <a:gd name="T38" fmla="*/ 17 w 57"/>
                <a:gd name="T39" fmla="*/ 182 h 202"/>
                <a:gd name="T40" fmla="*/ 24 w 57"/>
                <a:gd name="T41" fmla="*/ 171 h 202"/>
                <a:gd name="T42" fmla="*/ 31 w 57"/>
                <a:gd name="T43" fmla="*/ 160 h 202"/>
                <a:gd name="T44" fmla="*/ 35 w 57"/>
                <a:gd name="T45" fmla="*/ 148 h 202"/>
                <a:gd name="T46" fmla="*/ 39 w 57"/>
                <a:gd name="T47" fmla="*/ 136 h 202"/>
                <a:gd name="T48" fmla="*/ 42 w 57"/>
                <a:gd name="T49" fmla="*/ 123 h 202"/>
                <a:gd name="T50" fmla="*/ 43 w 57"/>
                <a:gd name="T51" fmla="*/ 110 h 202"/>
                <a:gd name="T52" fmla="*/ 43 w 57"/>
                <a:gd name="T53" fmla="*/ 98 h 202"/>
                <a:gd name="T54" fmla="*/ 42 w 57"/>
                <a:gd name="T55" fmla="*/ 86 h 202"/>
                <a:gd name="T56" fmla="*/ 39 w 57"/>
                <a:gd name="T57" fmla="*/ 73 h 202"/>
                <a:gd name="T58" fmla="*/ 36 w 57"/>
                <a:gd name="T59" fmla="*/ 61 h 202"/>
                <a:gd name="T60" fmla="*/ 31 w 57"/>
                <a:gd name="T61" fmla="*/ 50 h 202"/>
                <a:gd name="T62" fmla="*/ 25 w 57"/>
                <a:gd name="T63" fmla="*/ 39 h 202"/>
                <a:gd name="T64" fmla="*/ 18 w 57"/>
                <a:gd name="T65" fmla="*/ 29 h 202"/>
                <a:gd name="T66" fmla="*/ 10 w 57"/>
                <a:gd name="T67" fmla="*/ 18 h 202"/>
                <a:gd name="T68" fmla="*/ 0 w 57"/>
                <a:gd name="T69" fmla="*/ 9 h 202"/>
                <a:gd name="T70" fmla="*/ 0 w 57"/>
                <a:gd name="T71" fmla="*/ 9 h 202"/>
                <a:gd name="T72" fmla="*/ 10 w 57"/>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202">
                  <a:moveTo>
                    <a:pt x="10" y="0"/>
                  </a:moveTo>
                  <a:lnTo>
                    <a:pt x="10" y="0"/>
                  </a:lnTo>
                  <a:lnTo>
                    <a:pt x="20" y="10"/>
                  </a:lnTo>
                  <a:lnTo>
                    <a:pt x="29" y="21"/>
                  </a:lnTo>
                  <a:lnTo>
                    <a:pt x="37" y="32"/>
                  </a:lnTo>
                  <a:lnTo>
                    <a:pt x="43" y="44"/>
                  </a:lnTo>
                  <a:lnTo>
                    <a:pt x="49" y="57"/>
                  </a:lnTo>
                  <a:lnTo>
                    <a:pt x="52" y="71"/>
                  </a:lnTo>
                  <a:lnTo>
                    <a:pt x="54" y="84"/>
                  </a:lnTo>
                  <a:lnTo>
                    <a:pt x="56" y="97"/>
                  </a:lnTo>
                  <a:lnTo>
                    <a:pt x="56" y="112"/>
                  </a:lnTo>
                  <a:lnTo>
                    <a:pt x="54" y="125"/>
                  </a:lnTo>
                  <a:lnTo>
                    <a:pt x="52" y="139"/>
                  </a:lnTo>
                  <a:lnTo>
                    <a:pt x="48" y="152"/>
                  </a:lnTo>
                  <a:lnTo>
                    <a:pt x="42" y="166"/>
                  </a:lnTo>
                  <a:lnTo>
                    <a:pt x="35" y="178"/>
                  </a:lnTo>
                  <a:lnTo>
                    <a:pt x="27" y="190"/>
                  </a:lnTo>
                  <a:lnTo>
                    <a:pt x="18" y="201"/>
                  </a:lnTo>
                  <a:lnTo>
                    <a:pt x="8" y="193"/>
                  </a:lnTo>
                  <a:lnTo>
                    <a:pt x="17" y="182"/>
                  </a:lnTo>
                  <a:lnTo>
                    <a:pt x="24" y="171"/>
                  </a:lnTo>
                  <a:lnTo>
                    <a:pt x="31" y="160"/>
                  </a:lnTo>
                  <a:lnTo>
                    <a:pt x="35" y="148"/>
                  </a:lnTo>
                  <a:lnTo>
                    <a:pt x="39" y="136"/>
                  </a:lnTo>
                  <a:lnTo>
                    <a:pt x="42" y="123"/>
                  </a:lnTo>
                  <a:lnTo>
                    <a:pt x="43" y="110"/>
                  </a:lnTo>
                  <a:lnTo>
                    <a:pt x="43" y="98"/>
                  </a:lnTo>
                  <a:lnTo>
                    <a:pt x="42" y="86"/>
                  </a:lnTo>
                  <a:lnTo>
                    <a:pt x="39" y="73"/>
                  </a:lnTo>
                  <a:lnTo>
                    <a:pt x="36" y="61"/>
                  </a:lnTo>
                  <a:lnTo>
                    <a:pt x="31" y="50"/>
                  </a:lnTo>
                  <a:lnTo>
                    <a:pt x="25" y="39"/>
                  </a:lnTo>
                  <a:lnTo>
                    <a:pt x="18" y="29"/>
                  </a:lnTo>
                  <a:lnTo>
                    <a:pt x="10" y="18"/>
                  </a:lnTo>
                  <a:lnTo>
                    <a:pt x="0" y="9"/>
                  </a:lnTo>
                  <a:lnTo>
                    <a:pt x="1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4" name="Freeform 142"/>
            <p:cNvSpPr>
              <a:spLocks/>
            </p:cNvSpPr>
            <p:nvPr/>
          </p:nvSpPr>
          <p:spPr bwMode="auto">
            <a:xfrm>
              <a:off x="1095" y="2785"/>
              <a:ext cx="208" cy="59"/>
            </a:xfrm>
            <a:custGeom>
              <a:avLst/>
              <a:gdLst>
                <a:gd name="T0" fmla="*/ 0 w 208"/>
                <a:gd name="T1" fmla="*/ 50 h 59"/>
                <a:gd name="T2" fmla="*/ 0 w 208"/>
                <a:gd name="T3" fmla="*/ 50 h 59"/>
                <a:gd name="T4" fmla="*/ 11 w 208"/>
                <a:gd name="T5" fmla="*/ 39 h 59"/>
                <a:gd name="T6" fmla="*/ 23 w 208"/>
                <a:gd name="T7" fmla="*/ 30 h 59"/>
                <a:gd name="T8" fmla="*/ 35 w 208"/>
                <a:gd name="T9" fmla="*/ 22 h 59"/>
                <a:gd name="T10" fmla="*/ 47 w 208"/>
                <a:gd name="T11" fmla="*/ 15 h 59"/>
                <a:gd name="T12" fmla="*/ 60 w 208"/>
                <a:gd name="T13" fmla="*/ 9 h 59"/>
                <a:gd name="T14" fmla="*/ 74 w 208"/>
                <a:gd name="T15" fmla="*/ 5 h 59"/>
                <a:gd name="T16" fmla="*/ 88 w 208"/>
                <a:gd name="T17" fmla="*/ 2 h 59"/>
                <a:gd name="T18" fmla="*/ 102 w 208"/>
                <a:gd name="T19" fmla="*/ 0 h 59"/>
                <a:gd name="T20" fmla="*/ 116 w 208"/>
                <a:gd name="T21" fmla="*/ 0 h 59"/>
                <a:gd name="T22" fmla="*/ 129 w 208"/>
                <a:gd name="T23" fmla="*/ 1 h 59"/>
                <a:gd name="T24" fmla="*/ 144 w 208"/>
                <a:gd name="T25" fmla="*/ 3 h 59"/>
                <a:gd name="T26" fmla="*/ 157 w 208"/>
                <a:gd name="T27" fmla="*/ 7 h 59"/>
                <a:gd name="T28" fmla="*/ 170 w 208"/>
                <a:gd name="T29" fmla="*/ 12 h 59"/>
                <a:gd name="T30" fmla="*/ 183 w 208"/>
                <a:gd name="T31" fmla="*/ 18 h 59"/>
                <a:gd name="T32" fmla="*/ 195 w 208"/>
                <a:gd name="T33" fmla="*/ 26 h 59"/>
                <a:gd name="T34" fmla="*/ 207 w 208"/>
                <a:gd name="T35" fmla="*/ 35 h 59"/>
                <a:gd name="T36" fmla="*/ 197 w 208"/>
                <a:gd name="T37" fmla="*/ 44 h 59"/>
                <a:gd name="T38" fmla="*/ 187 w 208"/>
                <a:gd name="T39" fmla="*/ 36 h 59"/>
                <a:gd name="T40" fmla="*/ 176 w 208"/>
                <a:gd name="T41" fmla="*/ 30 h 59"/>
                <a:gd name="T42" fmla="*/ 165 w 208"/>
                <a:gd name="T43" fmla="*/ 23 h 59"/>
                <a:gd name="T44" fmla="*/ 152 w 208"/>
                <a:gd name="T45" fmla="*/ 19 h 59"/>
                <a:gd name="T46" fmla="*/ 140 w 208"/>
                <a:gd name="T47" fmla="*/ 16 h 59"/>
                <a:gd name="T48" fmla="*/ 128 w 208"/>
                <a:gd name="T49" fmla="*/ 14 h 59"/>
                <a:gd name="T50" fmla="*/ 116 w 208"/>
                <a:gd name="T51" fmla="*/ 13 h 59"/>
                <a:gd name="T52" fmla="*/ 103 w 208"/>
                <a:gd name="T53" fmla="*/ 13 h 59"/>
                <a:gd name="T54" fmla="*/ 90 w 208"/>
                <a:gd name="T55" fmla="*/ 15 h 59"/>
                <a:gd name="T56" fmla="*/ 78 w 208"/>
                <a:gd name="T57" fmla="*/ 18 h 59"/>
                <a:gd name="T58" fmla="*/ 65 w 208"/>
                <a:gd name="T59" fmla="*/ 22 h 59"/>
                <a:gd name="T60" fmla="*/ 53 w 208"/>
                <a:gd name="T61" fmla="*/ 26 h 59"/>
                <a:gd name="T62" fmla="*/ 41 w 208"/>
                <a:gd name="T63" fmla="*/ 32 h 59"/>
                <a:gd name="T64" fmla="*/ 31 w 208"/>
                <a:gd name="T65" fmla="*/ 40 h 59"/>
                <a:gd name="T66" fmla="*/ 20 w 208"/>
                <a:gd name="T67" fmla="*/ 48 h 59"/>
                <a:gd name="T68" fmla="*/ 10 w 208"/>
                <a:gd name="T69" fmla="*/ 58 h 59"/>
                <a:gd name="T70" fmla="*/ 10 w 208"/>
                <a:gd name="T71" fmla="*/ 58 h 59"/>
                <a:gd name="T72" fmla="*/ 0 w 208"/>
                <a:gd name="T73" fmla="*/ 5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8" h="59">
                  <a:moveTo>
                    <a:pt x="0" y="50"/>
                  </a:moveTo>
                  <a:lnTo>
                    <a:pt x="0" y="50"/>
                  </a:lnTo>
                  <a:lnTo>
                    <a:pt x="11" y="39"/>
                  </a:lnTo>
                  <a:lnTo>
                    <a:pt x="23" y="30"/>
                  </a:lnTo>
                  <a:lnTo>
                    <a:pt x="35" y="22"/>
                  </a:lnTo>
                  <a:lnTo>
                    <a:pt x="47" y="15"/>
                  </a:lnTo>
                  <a:lnTo>
                    <a:pt x="60" y="9"/>
                  </a:lnTo>
                  <a:lnTo>
                    <a:pt x="74" y="5"/>
                  </a:lnTo>
                  <a:lnTo>
                    <a:pt x="88" y="2"/>
                  </a:lnTo>
                  <a:lnTo>
                    <a:pt x="102" y="0"/>
                  </a:lnTo>
                  <a:lnTo>
                    <a:pt x="116" y="0"/>
                  </a:lnTo>
                  <a:lnTo>
                    <a:pt x="129" y="1"/>
                  </a:lnTo>
                  <a:lnTo>
                    <a:pt x="144" y="3"/>
                  </a:lnTo>
                  <a:lnTo>
                    <a:pt x="157" y="7"/>
                  </a:lnTo>
                  <a:lnTo>
                    <a:pt x="170" y="12"/>
                  </a:lnTo>
                  <a:lnTo>
                    <a:pt x="183" y="18"/>
                  </a:lnTo>
                  <a:lnTo>
                    <a:pt x="195" y="26"/>
                  </a:lnTo>
                  <a:lnTo>
                    <a:pt x="207" y="35"/>
                  </a:lnTo>
                  <a:lnTo>
                    <a:pt x="197" y="44"/>
                  </a:lnTo>
                  <a:lnTo>
                    <a:pt x="187" y="36"/>
                  </a:lnTo>
                  <a:lnTo>
                    <a:pt x="176" y="30"/>
                  </a:lnTo>
                  <a:lnTo>
                    <a:pt x="165" y="23"/>
                  </a:lnTo>
                  <a:lnTo>
                    <a:pt x="152" y="19"/>
                  </a:lnTo>
                  <a:lnTo>
                    <a:pt x="140" y="16"/>
                  </a:lnTo>
                  <a:lnTo>
                    <a:pt x="128" y="14"/>
                  </a:lnTo>
                  <a:lnTo>
                    <a:pt x="116" y="13"/>
                  </a:lnTo>
                  <a:lnTo>
                    <a:pt x="103" y="13"/>
                  </a:lnTo>
                  <a:lnTo>
                    <a:pt x="90" y="15"/>
                  </a:lnTo>
                  <a:lnTo>
                    <a:pt x="78" y="18"/>
                  </a:lnTo>
                  <a:lnTo>
                    <a:pt x="65" y="22"/>
                  </a:lnTo>
                  <a:lnTo>
                    <a:pt x="53" y="26"/>
                  </a:lnTo>
                  <a:lnTo>
                    <a:pt x="41" y="32"/>
                  </a:lnTo>
                  <a:lnTo>
                    <a:pt x="31" y="40"/>
                  </a:lnTo>
                  <a:lnTo>
                    <a:pt x="20" y="48"/>
                  </a:lnTo>
                  <a:lnTo>
                    <a:pt x="10" y="58"/>
                  </a:lnTo>
                  <a:lnTo>
                    <a:pt x="0" y="5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5" name="Freeform 143"/>
            <p:cNvSpPr>
              <a:spLocks/>
            </p:cNvSpPr>
            <p:nvPr/>
          </p:nvSpPr>
          <p:spPr bwMode="auto">
            <a:xfrm>
              <a:off x="3893" y="2584"/>
              <a:ext cx="113" cy="239"/>
            </a:xfrm>
            <a:custGeom>
              <a:avLst/>
              <a:gdLst>
                <a:gd name="T0" fmla="*/ 104 w 113"/>
                <a:gd name="T1" fmla="*/ 235 h 239"/>
                <a:gd name="T2" fmla="*/ 112 w 113"/>
                <a:gd name="T3" fmla="*/ 232 h 239"/>
                <a:gd name="T4" fmla="*/ 15 w 113"/>
                <a:gd name="T5" fmla="*/ 0 h 239"/>
                <a:gd name="T6" fmla="*/ 0 w 113"/>
                <a:gd name="T7" fmla="*/ 5 h 239"/>
                <a:gd name="T8" fmla="*/ 97 w 113"/>
                <a:gd name="T9" fmla="*/ 238 h 239"/>
                <a:gd name="T10" fmla="*/ 104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235"/>
                  </a:moveTo>
                  <a:lnTo>
                    <a:pt x="112" y="232"/>
                  </a:lnTo>
                  <a:lnTo>
                    <a:pt x="15" y="0"/>
                  </a:lnTo>
                  <a:lnTo>
                    <a:pt x="0" y="5"/>
                  </a:lnTo>
                  <a:lnTo>
                    <a:pt x="97"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6" name="Freeform 144"/>
            <p:cNvSpPr>
              <a:spLocks/>
            </p:cNvSpPr>
            <p:nvPr/>
          </p:nvSpPr>
          <p:spPr bwMode="auto">
            <a:xfrm>
              <a:off x="3995" y="2715"/>
              <a:ext cx="237" cy="112"/>
            </a:xfrm>
            <a:custGeom>
              <a:avLst/>
              <a:gdLst>
                <a:gd name="T0" fmla="*/ 234 w 237"/>
                <a:gd name="T1" fmla="*/ 7 h 112"/>
                <a:gd name="T2" fmla="*/ 231 w 237"/>
                <a:gd name="T3" fmla="*/ 0 h 112"/>
                <a:gd name="T4" fmla="*/ 0 w 237"/>
                <a:gd name="T5" fmla="*/ 96 h 112"/>
                <a:gd name="T6" fmla="*/ 5 w 237"/>
                <a:gd name="T7" fmla="*/ 111 h 112"/>
                <a:gd name="T8" fmla="*/ 236 w 237"/>
                <a:gd name="T9" fmla="*/ 15 h 112"/>
                <a:gd name="T10" fmla="*/ 234 w 237"/>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112">
                  <a:moveTo>
                    <a:pt x="234" y="7"/>
                  </a:moveTo>
                  <a:lnTo>
                    <a:pt x="231" y="0"/>
                  </a:lnTo>
                  <a:lnTo>
                    <a:pt x="0" y="96"/>
                  </a:lnTo>
                  <a:lnTo>
                    <a:pt x="5" y="111"/>
                  </a:lnTo>
                  <a:lnTo>
                    <a:pt x="236" y="15"/>
                  </a:lnTo>
                  <a:lnTo>
                    <a:pt x="234"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7" name="Freeform 145"/>
            <p:cNvSpPr>
              <a:spLocks/>
            </p:cNvSpPr>
            <p:nvPr/>
          </p:nvSpPr>
          <p:spPr bwMode="auto">
            <a:xfrm>
              <a:off x="3893" y="2584"/>
              <a:ext cx="113" cy="239"/>
            </a:xfrm>
            <a:custGeom>
              <a:avLst/>
              <a:gdLst>
                <a:gd name="T0" fmla="*/ 104 w 113"/>
                <a:gd name="T1" fmla="*/ 235 h 239"/>
                <a:gd name="T2" fmla="*/ 112 w 113"/>
                <a:gd name="T3" fmla="*/ 232 h 239"/>
                <a:gd name="T4" fmla="*/ 15 w 113"/>
                <a:gd name="T5" fmla="*/ 0 h 239"/>
                <a:gd name="T6" fmla="*/ 0 w 113"/>
                <a:gd name="T7" fmla="*/ 5 h 239"/>
                <a:gd name="T8" fmla="*/ 97 w 113"/>
                <a:gd name="T9" fmla="*/ 238 h 239"/>
                <a:gd name="T10" fmla="*/ 104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235"/>
                  </a:moveTo>
                  <a:lnTo>
                    <a:pt x="112" y="232"/>
                  </a:lnTo>
                  <a:lnTo>
                    <a:pt x="15" y="0"/>
                  </a:lnTo>
                  <a:lnTo>
                    <a:pt x="0" y="5"/>
                  </a:lnTo>
                  <a:lnTo>
                    <a:pt x="97"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8" name="Freeform 146"/>
            <p:cNvSpPr>
              <a:spLocks/>
            </p:cNvSpPr>
            <p:nvPr/>
          </p:nvSpPr>
          <p:spPr bwMode="auto">
            <a:xfrm>
              <a:off x="3995" y="2715"/>
              <a:ext cx="237" cy="112"/>
            </a:xfrm>
            <a:custGeom>
              <a:avLst/>
              <a:gdLst>
                <a:gd name="T0" fmla="*/ 234 w 237"/>
                <a:gd name="T1" fmla="*/ 7 h 112"/>
                <a:gd name="T2" fmla="*/ 231 w 237"/>
                <a:gd name="T3" fmla="*/ 0 h 112"/>
                <a:gd name="T4" fmla="*/ 0 w 237"/>
                <a:gd name="T5" fmla="*/ 96 h 112"/>
                <a:gd name="T6" fmla="*/ 5 w 237"/>
                <a:gd name="T7" fmla="*/ 111 h 112"/>
                <a:gd name="T8" fmla="*/ 236 w 237"/>
                <a:gd name="T9" fmla="*/ 15 h 112"/>
                <a:gd name="T10" fmla="*/ 234 w 237"/>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112">
                  <a:moveTo>
                    <a:pt x="234" y="7"/>
                  </a:moveTo>
                  <a:lnTo>
                    <a:pt x="231" y="0"/>
                  </a:lnTo>
                  <a:lnTo>
                    <a:pt x="0" y="96"/>
                  </a:lnTo>
                  <a:lnTo>
                    <a:pt x="5" y="111"/>
                  </a:lnTo>
                  <a:lnTo>
                    <a:pt x="236" y="15"/>
                  </a:lnTo>
                  <a:lnTo>
                    <a:pt x="234"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9" name="Freeform 147"/>
            <p:cNvSpPr>
              <a:spLocks/>
            </p:cNvSpPr>
            <p:nvPr/>
          </p:nvSpPr>
          <p:spPr bwMode="auto">
            <a:xfrm>
              <a:off x="4218" y="2726"/>
              <a:ext cx="112" cy="239"/>
            </a:xfrm>
            <a:custGeom>
              <a:avLst/>
              <a:gdLst>
                <a:gd name="T0" fmla="*/ 104 w 112"/>
                <a:gd name="T1" fmla="*/ 235 h 239"/>
                <a:gd name="T2" fmla="*/ 111 w 112"/>
                <a:gd name="T3" fmla="*/ 232 h 239"/>
                <a:gd name="T4" fmla="*/ 15 w 112"/>
                <a:gd name="T5" fmla="*/ 0 h 239"/>
                <a:gd name="T6" fmla="*/ 0 w 112"/>
                <a:gd name="T7" fmla="*/ 6 h 239"/>
                <a:gd name="T8" fmla="*/ 96 w 112"/>
                <a:gd name="T9" fmla="*/ 238 h 239"/>
                <a:gd name="T10" fmla="*/ 104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5"/>
                  </a:moveTo>
                  <a:lnTo>
                    <a:pt x="111" y="232"/>
                  </a:lnTo>
                  <a:lnTo>
                    <a:pt x="15" y="0"/>
                  </a:lnTo>
                  <a:lnTo>
                    <a:pt x="0" y="6"/>
                  </a:lnTo>
                  <a:lnTo>
                    <a:pt x="96"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0" name="Freeform 148"/>
            <p:cNvSpPr>
              <a:spLocks/>
            </p:cNvSpPr>
            <p:nvPr/>
          </p:nvSpPr>
          <p:spPr bwMode="auto">
            <a:xfrm>
              <a:off x="4319" y="2857"/>
              <a:ext cx="239" cy="112"/>
            </a:xfrm>
            <a:custGeom>
              <a:avLst/>
              <a:gdLst>
                <a:gd name="T0" fmla="*/ 235 w 239"/>
                <a:gd name="T1" fmla="*/ 8 h 112"/>
                <a:gd name="T2" fmla="*/ 232 w 239"/>
                <a:gd name="T3" fmla="*/ 0 h 112"/>
                <a:gd name="T4" fmla="*/ 0 w 239"/>
                <a:gd name="T5" fmla="*/ 96 h 112"/>
                <a:gd name="T6" fmla="*/ 6 w 239"/>
                <a:gd name="T7" fmla="*/ 111 h 112"/>
                <a:gd name="T8" fmla="*/ 238 w 239"/>
                <a:gd name="T9" fmla="*/ 15 h 112"/>
                <a:gd name="T10" fmla="*/ 235 w 239"/>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8"/>
                  </a:moveTo>
                  <a:lnTo>
                    <a:pt x="232" y="0"/>
                  </a:lnTo>
                  <a:lnTo>
                    <a:pt x="0" y="96"/>
                  </a:lnTo>
                  <a:lnTo>
                    <a:pt x="6" y="111"/>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1" name="Freeform 149"/>
            <p:cNvSpPr>
              <a:spLocks/>
            </p:cNvSpPr>
            <p:nvPr/>
          </p:nvSpPr>
          <p:spPr bwMode="auto">
            <a:xfrm>
              <a:off x="3250" y="2302"/>
              <a:ext cx="112" cy="239"/>
            </a:xfrm>
            <a:custGeom>
              <a:avLst/>
              <a:gdLst>
                <a:gd name="T0" fmla="*/ 104 w 112"/>
                <a:gd name="T1" fmla="*/ 236 h 239"/>
                <a:gd name="T2" fmla="*/ 111 w 112"/>
                <a:gd name="T3" fmla="*/ 233 h 239"/>
                <a:gd name="T4" fmla="*/ 15 w 112"/>
                <a:gd name="T5" fmla="*/ 0 h 239"/>
                <a:gd name="T6" fmla="*/ 0 w 112"/>
                <a:gd name="T7" fmla="*/ 6 h 239"/>
                <a:gd name="T8" fmla="*/ 96 w 112"/>
                <a:gd name="T9" fmla="*/ 238 h 239"/>
                <a:gd name="T10" fmla="*/ 104 w 112"/>
                <a:gd name="T11" fmla="*/ 23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6"/>
                  </a:moveTo>
                  <a:lnTo>
                    <a:pt x="111" y="233"/>
                  </a:lnTo>
                  <a:lnTo>
                    <a:pt x="15" y="0"/>
                  </a:lnTo>
                  <a:lnTo>
                    <a:pt x="0" y="6"/>
                  </a:lnTo>
                  <a:lnTo>
                    <a:pt x="96" y="238"/>
                  </a:lnTo>
                  <a:lnTo>
                    <a:pt x="104"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2" name="Freeform 150"/>
            <p:cNvSpPr>
              <a:spLocks/>
            </p:cNvSpPr>
            <p:nvPr/>
          </p:nvSpPr>
          <p:spPr bwMode="auto">
            <a:xfrm>
              <a:off x="3351" y="2433"/>
              <a:ext cx="238" cy="113"/>
            </a:xfrm>
            <a:custGeom>
              <a:avLst/>
              <a:gdLst>
                <a:gd name="T0" fmla="*/ 234 w 238"/>
                <a:gd name="T1" fmla="*/ 8 h 113"/>
                <a:gd name="T2" fmla="*/ 231 w 238"/>
                <a:gd name="T3" fmla="*/ 0 h 113"/>
                <a:gd name="T4" fmla="*/ 0 w 238"/>
                <a:gd name="T5" fmla="*/ 97 h 113"/>
                <a:gd name="T6" fmla="*/ 6 w 238"/>
                <a:gd name="T7" fmla="*/ 112 h 113"/>
                <a:gd name="T8" fmla="*/ 237 w 238"/>
                <a:gd name="T9" fmla="*/ 15 h 113"/>
                <a:gd name="T10" fmla="*/ 234 w 238"/>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8"/>
                  </a:moveTo>
                  <a:lnTo>
                    <a:pt x="231" y="0"/>
                  </a:lnTo>
                  <a:lnTo>
                    <a:pt x="0" y="97"/>
                  </a:lnTo>
                  <a:lnTo>
                    <a:pt x="6" y="112"/>
                  </a:lnTo>
                  <a:lnTo>
                    <a:pt x="237" y="15"/>
                  </a:lnTo>
                  <a:lnTo>
                    <a:pt x="23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3" name="Freeform 151"/>
            <p:cNvSpPr>
              <a:spLocks/>
            </p:cNvSpPr>
            <p:nvPr/>
          </p:nvSpPr>
          <p:spPr bwMode="auto">
            <a:xfrm>
              <a:off x="3250" y="2302"/>
              <a:ext cx="112" cy="239"/>
            </a:xfrm>
            <a:custGeom>
              <a:avLst/>
              <a:gdLst>
                <a:gd name="T0" fmla="*/ 104 w 112"/>
                <a:gd name="T1" fmla="*/ 236 h 239"/>
                <a:gd name="T2" fmla="*/ 111 w 112"/>
                <a:gd name="T3" fmla="*/ 233 h 239"/>
                <a:gd name="T4" fmla="*/ 15 w 112"/>
                <a:gd name="T5" fmla="*/ 0 h 239"/>
                <a:gd name="T6" fmla="*/ 0 w 112"/>
                <a:gd name="T7" fmla="*/ 6 h 239"/>
                <a:gd name="T8" fmla="*/ 96 w 112"/>
                <a:gd name="T9" fmla="*/ 238 h 239"/>
                <a:gd name="T10" fmla="*/ 104 w 112"/>
                <a:gd name="T11" fmla="*/ 23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6"/>
                  </a:moveTo>
                  <a:lnTo>
                    <a:pt x="111" y="233"/>
                  </a:lnTo>
                  <a:lnTo>
                    <a:pt x="15" y="0"/>
                  </a:lnTo>
                  <a:lnTo>
                    <a:pt x="0" y="6"/>
                  </a:lnTo>
                  <a:lnTo>
                    <a:pt x="96" y="238"/>
                  </a:lnTo>
                  <a:lnTo>
                    <a:pt x="104"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4" name="Freeform 152"/>
            <p:cNvSpPr>
              <a:spLocks/>
            </p:cNvSpPr>
            <p:nvPr/>
          </p:nvSpPr>
          <p:spPr bwMode="auto">
            <a:xfrm>
              <a:off x="3351" y="2433"/>
              <a:ext cx="238" cy="113"/>
            </a:xfrm>
            <a:custGeom>
              <a:avLst/>
              <a:gdLst>
                <a:gd name="T0" fmla="*/ 234 w 238"/>
                <a:gd name="T1" fmla="*/ 8 h 113"/>
                <a:gd name="T2" fmla="*/ 231 w 238"/>
                <a:gd name="T3" fmla="*/ 0 h 113"/>
                <a:gd name="T4" fmla="*/ 0 w 238"/>
                <a:gd name="T5" fmla="*/ 97 h 113"/>
                <a:gd name="T6" fmla="*/ 6 w 238"/>
                <a:gd name="T7" fmla="*/ 112 h 113"/>
                <a:gd name="T8" fmla="*/ 237 w 238"/>
                <a:gd name="T9" fmla="*/ 15 h 113"/>
                <a:gd name="T10" fmla="*/ 234 w 238"/>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8"/>
                  </a:moveTo>
                  <a:lnTo>
                    <a:pt x="231" y="0"/>
                  </a:lnTo>
                  <a:lnTo>
                    <a:pt x="0" y="97"/>
                  </a:lnTo>
                  <a:lnTo>
                    <a:pt x="6" y="112"/>
                  </a:lnTo>
                  <a:lnTo>
                    <a:pt x="237" y="15"/>
                  </a:lnTo>
                  <a:lnTo>
                    <a:pt x="23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5" name="Freeform 153"/>
            <p:cNvSpPr>
              <a:spLocks/>
            </p:cNvSpPr>
            <p:nvPr/>
          </p:nvSpPr>
          <p:spPr bwMode="auto">
            <a:xfrm>
              <a:off x="3575" y="2445"/>
              <a:ext cx="112" cy="238"/>
            </a:xfrm>
            <a:custGeom>
              <a:avLst/>
              <a:gdLst>
                <a:gd name="T0" fmla="*/ 103 w 112"/>
                <a:gd name="T1" fmla="*/ 234 h 238"/>
                <a:gd name="T2" fmla="*/ 111 w 112"/>
                <a:gd name="T3" fmla="*/ 231 h 238"/>
                <a:gd name="T4" fmla="*/ 15 w 112"/>
                <a:gd name="T5" fmla="*/ 0 h 238"/>
                <a:gd name="T6" fmla="*/ 0 w 112"/>
                <a:gd name="T7" fmla="*/ 6 h 238"/>
                <a:gd name="T8" fmla="*/ 96 w 112"/>
                <a:gd name="T9" fmla="*/ 237 h 238"/>
                <a:gd name="T10" fmla="*/ 103 w 112"/>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3" y="234"/>
                  </a:moveTo>
                  <a:lnTo>
                    <a:pt x="111" y="231"/>
                  </a:lnTo>
                  <a:lnTo>
                    <a:pt x="15" y="0"/>
                  </a:lnTo>
                  <a:lnTo>
                    <a:pt x="0" y="6"/>
                  </a:lnTo>
                  <a:lnTo>
                    <a:pt x="96" y="237"/>
                  </a:lnTo>
                  <a:lnTo>
                    <a:pt x="103"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6" name="Freeform 154"/>
            <p:cNvSpPr>
              <a:spLocks/>
            </p:cNvSpPr>
            <p:nvPr/>
          </p:nvSpPr>
          <p:spPr bwMode="auto">
            <a:xfrm>
              <a:off x="3675" y="2576"/>
              <a:ext cx="239" cy="112"/>
            </a:xfrm>
            <a:custGeom>
              <a:avLst/>
              <a:gdLst>
                <a:gd name="T0" fmla="*/ 236 w 239"/>
                <a:gd name="T1" fmla="*/ 7 h 112"/>
                <a:gd name="T2" fmla="*/ 233 w 239"/>
                <a:gd name="T3" fmla="*/ 0 h 112"/>
                <a:gd name="T4" fmla="*/ 0 w 239"/>
                <a:gd name="T5" fmla="*/ 96 h 112"/>
                <a:gd name="T6" fmla="*/ 6 w 239"/>
                <a:gd name="T7" fmla="*/ 111 h 112"/>
                <a:gd name="T8" fmla="*/ 238 w 239"/>
                <a:gd name="T9" fmla="*/ 14 h 112"/>
                <a:gd name="T10" fmla="*/ 236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6" y="7"/>
                  </a:moveTo>
                  <a:lnTo>
                    <a:pt x="233" y="0"/>
                  </a:lnTo>
                  <a:lnTo>
                    <a:pt x="0" y="96"/>
                  </a:lnTo>
                  <a:lnTo>
                    <a:pt x="6" y="111"/>
                  </a:lnTo>
                  <a:lnTo>
                    <a:pt x="238" y="14"/>
                  </a:lnTo>
                  <a:lnTo>
                    <a:pt x="236"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7" name="Freeform 155"/>
            <p:cNvSpPr>
              <a:spLocks/>
            </p:cNvSpPr>
            <p:nvPr/>
          </p:nvSpPr>
          <p:spPr bwMode="auto">
            <a:xfrm>
              <a:off x="4420" y="2816"/>
              <a:ext cx="278" cy="275"/>
            </a:xfrm>
            <a:custGeom>
              <a:avLst/>
              <a:gdLst>
                <a:gd name="T0" fmla="*/ 250 w 278"/>
                <a:gd name="T1" fmla="*/ 59 h 275"/>
                <a:gd name="T2" fmla="*/ 264 w 278"/>
                <a:gd name="T3" fmla="*/ 82 h 275"/>
                <a:gd name="T4" fmla="*/ 273 w 278"/>
                <a:gd name="T5" fmla="*/ 107 h 275"/>
                <a:gd name="T6" fmla="*/ 277 w 278"/>
                <a:gd name="T7" fmla="*/ 134 h 275"/>
                <a:gd name="T8" fmla="*/ 276 w 278"/>
                <a:gd name="T9" fmla="*/ 160 h 275"/>
                <a:gd name="T10" fmla="*/ 269 w 278"/>
                <a:gd name="T11" fmla="*/ 186 h 275"/>
                <a:gd name="T12" fmla="*/ 258 w 278"/>
                <a:gd name="T13" fmla="*/ 209 h 275"/>
                <a:gd name="T14" fmla="*/ 242 w 278"/>
                <a:gd name="T15" fmla="*/ 231 h 275"/>
                <a:gd name="T16" fmla="*/ 221 w 278"/>
                <a:gd name="T17" fmla="*/ 249 h 275"/>
                <a:gd name="T18" fmla="*/ 197 w 278"/>
                <a:gd name="T19" fmla="*/ 262 h 275"/>
                <a:gd name="T20" fmla="*/ 172 w 278"/>
                <a:gd name="T21" fmla="*/ 270 h 275"/>
                <a:gd name="T22" fmla="*/ 146 w 278"/>
                <a:gd name="T23" fmla="*/ 274 h 275"/>
                <a:gd name="T24" fmla="*/ 119 w 278"/>
                <a:gd name="T25" fmla="*/ 271 h 275"/>
                <a:gd name="T26" fmla="*/ 93 w 278"/>
                <a:gd name="T27" fmla="*/ 264 h 275"/>
                <a:gd name="T28" fmla="*/ 69 w 278"/>
                <a:gd name="T29" fmla="*/ 252 h 275"/>
                <a:gd name="T30" fmla="*/ 47 w 278"/>
                <a:gd name="T31" fmla="*/ 236 h 275"/>
                <a:gd name="T32" fmla="*/ 27 w 278"/>
                <a:gd name="T33" fmla="*/ 215 h 275"/>
                <a:gd name="T34" fmla="*/ 13 w 278"/>
                <a:gd name="T35" fmla="*/ 191 h 275"/>
                <a:gd name="T36" fmla="*/ 4 w 278"/>
                <a:gd name="T37" fmla="*/ 166 h 275"/>
                <a:gd name="T38" fmla="*/ 0 w 278"/>
                <a:gd name="T39" fmla="*/ 140 h 275"/>
                <a:gd name="T40" fmla="*/ 1 w 278"/>
                <a:gd name="T41" fmla="*/ 114 h 275"/>
                <a:gd name="T42" fmla="*/ 7 w 278"/>
                <a:gd name="T43" fmla="*/ 88 h 275"/>
                <a:gd name="T44" fmla="*/ 19 w 278"/>
                <a:gd name="T45" fmla="*/ 64 h 275"/>
                <a:gd name="T46" fmla="*/ 35 w 278"/>
                <a:gd name="T47" fmla="*/ 43 h 275"/>
                <a:gd name="T48" fmla="*/ 55 w 278"/>
                <a:gd name="T49" fmla="*/ 25 h 275"/>
                <a:gd name="T50" fmla="*/ 79 w 278"/>
                <a:gd name="T51" fmla="*/ 11 h 275"/>
                <a:gd name="T52" fmla="*/ 104 w 278"/>
                <a:gd name="T53" fmla="*/ 3 h 275"/>
                <a:gd name="T54" fmla="*/ 131 w 278"/>
                <a:gd name="T55" fmla="*/ 0 h 275"/>
                <a:gd name="T56" fmla="*/ 157 w 278"/>
                <a:gd name="T57" fmla="*/ 2 h 275"/>
                <a:gd name="T58" fmla="*/ 184 w 278"/>
                <a:gd name="T59" fmla="*/ 9 h 275"/>
                <a:gd name="T60" fmla="*/ 208 w 278"/>
                <a:gd name="T61" fmla="*/ 21 h 275"/>
                <a:gd name="T62" fmla="*/ 231 w 278"/>
                <a:gd name="T63" fmla="*/ 37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8" h="275">
                  <a:moveTo>
                    <a:pt x="241" y="48"/>
                  </a:moveTo>
                  <a:lnTo>
                    <a:pt x="250" y="59"/>
                  </a:lnTo>
                  <a:lnTo>
                    <a:pt x="258" y="70"/>
                  </a:lnTo>
                  <a:lnTo>
                    <a:pt x="264" y="82"/>
                  </a:lnTo>
                  <a:lnTo>
                    <a:pt x="269" y="95"/>
                  </a:lnTo>
                  <a:lnTo>
                    <a:pt x="273" y="107"/>
                  </a:lnTo>
                  <a:lnTo>
                    <a:pt x="276" y="121"/>
                  </a:lnTo>
                  <a:lnTo>
                    <a:pt x="277" y="134"/>
                  </a:lnTo>
                  <a:lnTo>
                    <a:pt x="277" y="147"/>
                  </a:lnTo>
                  <a:lnTo>
                    <a:pt x="276" y="160"/>
                  </a:lnTo>
                  <a:lnTo>
                    <a:pt x="273" y="173"/>
                  </a:lnTo>
                  <a:lnTo>
                    <a:pt x="269" y="186"/>
                  </a:lnTo>
                  <a:lnTo>
                    <a:pt x="265" y="198"/>
                  </a:lnTo>
                  <a:lnTo>
                    <a:pt x="258" y="209"/>
                  </a:lnTo>
                  <a:lnTo>
                    <a:pt x="251" y="220"/>
                  </a:lnTo>
                  <a:lnTo>
                    <a:pt x="242" y="231"/>
                  </a:lnTo>
                  <a:lnTo>
                    <a:pt x="232" y="240"/>
                  </a:lnTo>
                  <a:lnTo>
                    <a:pt x="221" y="249"/>
                  </a:lnTo>
                  <a:lnTo>
                    <a:pt x="209" y="256"/>
                  </a:lnTo>
                  <a:lnTo>
                    <a:pt x="197" y="262"/>
                  </a:lnTo>
                  <a:lnTo>
                    <a:pt x="185" y="267"/>
                  </a:lnTo>
                  <a:lnTo>
                    <a:pt x="172" y="270"/>
                  </a:lnTo>
                  <a:lnTo>
                    <a:pt x="159" y="273"/>
                  </a:lnTo>
                  <a:lnTo>
                    <a:pt x="146" y="274"/>
                  </a:lnTo>
                  <a:lnTo>
                    <a:pt x="132" y="273"/>
                  </a:lnTo>
                  <a:lnTo>
                    <a:pt x="119" y="271"/>
                  </a:lnTo>
                  <a:lnTo>
                    <a:pt x="107" y="269"/>
                  </a:lnTo>
                  <a:lnTo>
                    <a:pt x="93" y="264"/>
                  </a:lnTo>
                  <a:lnTo>
                    <a:pt x="81" y="259"/>
                  </a:lnTo>
                  <a:lnTo>
                    <a:pt x="69" y="252"/>
                  </a:lnTo>
                  <a:lnTo>
                    <a:pt x="57" y="245"/>
                  </a:lnTo>
                  <a:lnTo>
                    <a:pt x="47" y="236"/>
                  </a:lnTo>
                  <a:lnTo>
                    <a:pt x="36" y="226"/>
                  </a:lnTo>
                  <a:lnTo>
                    <a:pt x="27" y="215"/>
                  </a:lnTo>
                  <a:lnTo>
                    <a:pt x="20" y="204"/>
                  </a:lnTo>
                  <a:lnTo>
                    <a:pt x="13" y="191"/>
                  </a:lnTo>
                  <a:lnTo>
                    <a:pt x="8" y="179"/>
                  </a:lnTo>
                  <a:lnTo>
                    <a:pt x="4" y="166"/>
                  </a:lnTo>
                  <a:lnTo>
                    <a:pt x="1" y="153"/>
                  </a:lnTo>
                  <a:lnTo>
                    <a:pt x="0" y="140"/>
                  </a:lnTo>
                  <a:lnTo>
                    <a:pt x="0" y="126"/>
                  </a:lnTo>
                  <a:lnTo>
                    <a:pt x="1" y="114"/>
                  </a:lnTo>
                  <a:lnTo>
                    <a:pt x="4" y="101"/>
                  </a:lnTo>
                  <a:lnTo>
                    <a:pt x="7" y="88"/>
                  </a:lnTo>
                  <a:lnTo>
                    <a:pt x="12" y="76"/>
                  </a:lnTo>
                  <a:lnTo>
                    <a:pt x="19" y="64"/>
                  </a:lnTo>
                  <a:lnTo>
                    <a:pt x="26" y="53"/>
                  </a:lnTo>
                  <a:lnTo>
                    <a:pt x="35" y="43"/>
                  </a:lnTo>
                  <a:lnTo>
                    <a:pt x="44" y="33"/>
                  </a:lnTo>
                  <a:lnTo>
                    <a:pt x="55" y="25"/>
                  </a:lnTo>
                  <a:lnTo>
                    <a:pt x="67" y="18"/>
                  </a:lnTo>
                  <a:lnTo>
                    <a:pt x="79" y="11"/>
                  </a:lnTo>
                  <a:lnTo>
                    <a:pt x="92" y="7"/>
                  </a:lnTo>
                  <a:lnTo>
                    <a:pt x="104" y="3"/>
                  </a:lnTo>
                  <a:lnTo>
                    <a:pt x="117" y="1"/>
                  </a:lnTo>
                  <a:lnTo>
                    <a:pt x="131" y="0"/>
                  </a:lnTo>
                  <a:lnTo>
                    <a:pt x="144" y="0"/>
                  </a:lnTo>
                  <a:lnTo>
                    <a:pt x="157" y="2"/>
                  </a:lnTo>
                  <a:lnTo>
                    <a:pt x="170" y="5"/>
                  </a:lnTo>
                  <a:lnTo>
                    <a:pt x="184" y="9"/>
                  </a:lnTo>
                  <a:lnTo>
                    <a:pt x="196" y="14"/>
                  </a:lnTo>
                  <a:lnTo>
                    <a:pt x="208" y="21"/>
                  </a:lnTo>
                  <a:lnTo>
                    <a:pt x="220" y="29"/>
                  </a:lnTo>
                  <a:lnTo>
                    <a:pt x="231" y="37"/>
                  </a:lnTo>
                  <a:lnTo>
                    <a:pt x="241" y="4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8" name="Freeform 156"/>
            <p:cNvSpPr>
              <a:spLocks/>
            </p:cNvSpPr>
            <p:nvPr/>
          </p:nvSpPr>
          <p:spPr bwMode="auto">
            <a:xfrm>
              <a:off x="4647" y="2860"/>
              <a:ext cx="58" cy="202"/>
            </a:xfrm>
            <a:custGeom>
              <a:avLst/>
              <a:gdLst>
                <a:gd name="T0" fmla="*/ 9 w 58"/>
                <a:gd name="T1" fmla="*/ 201 h 202"/>
                <a:gd name="T2" fmla="*/ 9 w 58"/>
                <a:gd name="T3" fmla="*/ 201 h 202"/>
                <a:gd name="T4" fmla="*/ 19 w 58"/>
                <a:gd name="T5" fmla="*/ 191 h 202"/>
                <a:gd name="T6" fmla="*/ 29 w 58"/>
                <a:gd name="T7" fmla="*/ 180 h 202"/>
                <a:gd name="T8" fmla="*/ 37 w 58"/>
                <a:gd name="T9" fmla="*/ 169 h 202"/>
                <a:gd name="T10" fmla="*/ 43 w 58"/>
                <a:gd name="T11" fmla="*/ 157 h 202"/>
                <a:gd name="T12" fmla="*/ 49 w 58"/>
                <a:gd name="T13" fmla="*/ 144 h 202"/>
                <a:gd name="T14" fmla="*/ 53 w 58"/>
                <a:gd name="T15" fmla="*/ 131 h 202"/>
                <a:gd name="T16" fmla="*/ 55 w 58"/>
                <a:gd name="T17" fmla="*/ 117 h 202"/>
                <a:gd name="T18" fmla="*/ 57 w 58"/>
                <a:gd name="T19" fmla="*/ 104 h 202"/>
                <a:gd name="T20" fmla="*/ 57 w 58"/>
                <a:gd name="T21" fmla="*/ 89 h 202"/>
                <a:gd name="T22" fmla="*/ 55 w 58"/>
                <a:gd name="T23" fmla="*/ 76 h 202"/>
                <a:gd name="T24" fmla="*/ 53 w 58"/>
                <a:gd name="T25" fmla="*/ 62 h 202"/>
                <a:gd name="T26" fmla="*/ 49 w 58"/>
                <a:gd name="T27" fmla="*/ 49 h 202"/>
                <a:gd name="T28" fmla="*/ 43 w 58"/>
                <a:gd name="T29" fmla="*/ 35 h 202"/>
                <a:gd name="T30" fmla="*/ 36 w 58"/>
                <a:gd name="T31" fmla="*/ 23 h 202"/>
                <a:gd name="T32" fmla="*/ 28 w 58"/>
                <a:gd name="T33" fmla="*/ 11 h 202"/>
                <a:gd name="T34" fmla="*/ 19 w 58"/>
                <a:gd name="T35" fmla="*/ 0 h 202"/>
                <a:gd name="T36" fmla="*/ 9 w 58"/>
                <a:gd name="T37" fmla="*/ 8 h 202"/>
                <a:gd name="T38" fmla="*/ 18 w 58"/>
                <a:gd name="T39" fmla="*/ 19 h 202"/>
                <a:gd name="T40" fmla="*/ 25 w 58"/>
                <a:gd name="T41" fmla="*/ 30 h 202"/>
                <a:gd name="T42" fmla="*/ 31 w 58"/>
                <a:gd name="T43" fmla="*/ 41 h 202"/>
                <a:gd name="T44" fmla="*/ 36 w 58"/>
                <a:gd name="T45" fmla="*/ 53 h 202"/>
                <a:gd name="T46" fmla="*/ 40 w 58"/>
                <a:gd name="T47" fmla="*/ 65 h 202"/>
                <a:gd name="T48" fmla="*/ 42 w 58"/>
                <a:gd name="T49" fmla="*/ 78 h 202"/>
                <a:gd name="T50" fmla="*/ 44 w 58"/>
                <a:gd name="T51" fmla="*/ 91 h 202"/>
                <a:gd name="T52" fmla="*/ 44 w 58"/>
                <a:gd name="T53" fmla="*/ 103 h 202"/>
                <a:gd name="T54" fmla="*/ 42 w 58"/>
                <a:gd name="T55" fmla="*/ 115 h 202"/>
                <a:gd name="T56" fmla="*/ 40 w 58"/>
                <a:gd name="T57" fmla="*/ 127 h 202"/>
                <a:gd name="T58" fmla="*/ 36 w 58"/>
                <a:gd name="T59" fmla="*/ 139 h 202"/>
                <a:gd name="T60" fmla="*/ 32 w 58"/>
                <a:gd name="T61" fmla="*/ 151 h 202"/>
                <a:gd name="T62" fmla="*/ 26 w 58"/>
                <a:gd name="T63" fmla="*/ 162 h 202"/>
                <a:gd name="T64" fmla="*/ 19 w 58"/>
                <a:gd name="T65" fmla="*/ 172 h 202"/>
                <a:gd name="T66" fmla="*/ 10 w 58"/>
                <a:gd name="T67" fmla="*/ 182 h 202"/>
                <a:gd name="T68" fmla="*/ 0 w 58"/>
                <a:gd name="T69" fmla="*/ 192 h 202"/>
                <a:gd name="T70" fmla="*/ 0 w 58"/>
                <a:gd name="T71" fmla="*/ 192 h 202"/>
                <a:gd name="T72" fmla="*/ 9 w 58"/>
                <a:gd name="T73" fmla="*/ 201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2">
                  <a:moveTo>
                    <a:pt x="9" y="201"/>
                  </a:moveTo>
                  <a:lnTo>
                    <a:pt x="9" y="201"/>
                  </a:lnTo>
                  <a:lnTo>
                    <a:pt x="19" y="191"/>
                  </a:lnTo>
                  <a:lnTo>
                    <a:pt x="29" y="180"/>
                  </a:lnTo>
                  <a:lnTo>
                    <a:pt x="37" y="169"/>
                  </a:lnTo>
                  <a:lnTo>
                    <a:pt x="43" y="157"/>
                  </a:lnTo>
                  <a:lnTo>
                    <a:pt x="49" y="144"/>
                  </a:lnTo>
                  <a:lnTo>
                    <a:pt x="53" y="131"/>
                  </a:lnTo>
                  <a:lnTo>
                    <a:pt x="55" y="117"/>
                  </a:lnTo>
                  <a:lnTo>
                    <a:pt x="57" y="104"/>
                  </a:lnTo>
                  <a:lnTo>
                    <a:pt x="57" y="89"/>
                  </a:lnTo>
                  <a:lnTo>
                    <a:pt x="55" y="76"/>
                  </a:lnTo>
                  <a:lnTo>
                    <a:pt x="53" y="62"/>
                  </a:lnTo>
                  <a:lnTo>
                    <a:pt x="49" y="49"/>
                  </a:lnTo>
                  <a:lnTo>
                    <a:pt x="43" y="35"/>
                  </a:lnTo>
                  <a:lnTo>
                    <a:pt x="36" y="23"/>
                  </a:lnTo>
                  <a:lnTo>
                    <a:pt x="28" y="11"/>
                  </a:lnTo>
                  <a:lnTo>
                    <a:pt x="19" y="0"/>
                  </a:lnTo>
                  <a:lnTo>
                    <a:pt x="9" y="8"/>
                  </a:lnTo>
                  <a:lnTo>
                    <a:pt x="18" y="19"/>
                  </a:lnTo>
                  <a:lnTo>
                    <a:pt x="25" y="30"/>
                  </a:lnTo>
                  <a:lnTo>
                    <a:pt x="31" y="41"/>
                  </a:lnTo>
                  <a:lnTo>
                    <a:pt x="36" y="53"/>
                  </a:lnTo>
                  <a:lnTo>
                    <a:pt x="40" y="65"/>
                  </a:lnTo>
                  <a:lnTo>
                    <a:pt x="42" y="78"/>
                  </a:lnTo>
                  <a:lnTo>
                    <a:pt x="44" y="91"/>
                  </a:lnTo>
                  <a:lnTo>
                    <a:pt x="44" y="103"/>
                  </a:lnTo>
                  <a:lnTo>
                    <a:pt x="42" y="115"/>
                  </a:lnTo>
                  <a:lnTo>
                    <a:pt x="40" y="127"/>
                  </a:lnTo>
                  <a:lnTo>
                    <a:pt x="36" y="139"/>
                  </a:lnTo>
                  <a:lnTo>
                    <a:pt x="32" y="151"/>
                  </a:lnTo>
                  <a:lnTo>
                    <a:pt x="26" y="162"/>
                  </a:lnTo>
                  <a:lnTo>
                    <a:pt x="19" y="172"/>
                  </a:lnTo>
                  <a:lnTo>
                    <a:pt x="10" y="182"/>
                  </a:lnTo>
                  <a:lnTo>
                    <a:pt x="0" y="192"/>
                  </a:lnTo>
                  <a:lnTo>
                    <a:pt x="9" y="20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99" name="Freeform 157"/>
            <p:cNvSpPr>
              <a:spLocks/>
            </p:cNvSpPr>
            <p:nvPr/>
          </p:nvSpPr>
          <p:spPr bwMode="auto">
            <a:xfrm>
              <a:off x="4451" y="3038"/>
              <a:ext cx="206" cy="59"/>
            </a:xfrm>
            <a:custGeom>
              <a:avLst/>
              <a:gdLst>
                <a:gd name="T0" fmla="*/ 0 w 206"/>
                <a:gd name="T1" fmla="*/ 8 h 59"/>
                <a:gd name="T2" fmla="*/ 0 w 206"/>
                <a:gd name="T3" fmla="*/ 8 h 59"/>
                <a:gd name="T4" fmla="*/ 11 w 206"/>
                <a:gd name="T5" fmla="*/ 19 h 59"/>
                <a:gd name="T6" fmla="*/ 22 w 206"/>
                <a:gd name="T7" fmla="*/ 28 h 59"/>
                <a:gd name="T8" fmla="*/ 34 w 206"/>
                <a:gd name="T9" fmla="*/ 36 h 59"/>
                <a:gd name="T10" fmla="*/ 47 w 206"/>
                <a:gd name="T11" fmla="*/ 43 h 59"/>
                <a:gd name="T12" fmla="*/ 60 w 206"/>
                <a:gd name="T13" fmla="*/ 49 h 59"/>
                <a:gd name="T14" fmla="*/ 74 w 206"/>
                <a:gd name="T15" fmla="*/ 53 h 59"/>
                <a:gd name="T16" fmla="*/ 87 w 206"/>
                <a:gd name="T17" fmla="*/ 56 h 59"/>
                <a:gd name="T18" fmla="*/ 101 w 206"/>
                <a:gd name="T19" fmla="*/ 57 h 59"/>
                <a:gd name="T20" fmla="*/ 115 w 206"/>
                <a:gd name="T21" fmla="*/ 58 h 59"/>
                <a:gd name="T22" fmla="*/ 130 w 206"/>
                <a:gd name="T23" fmla="*/ 57 h 59"/>
                <a:gd name="T24" fmla="*/ 143 w 206"/>
                <a:gd name="T25" fmla="*/ 55 h 59"/>
                <a:gd name="T26" fmla="*/ 157 w 206"/>
                <a:gd name="T27" fmla="*/ 51 h 59"/>
                <a:gd name="T28" fmla="*/ 169 w 206"/>
                <a:gd name="T29" fmla="*/ 46 h 59"/>
                <a:gd name="T30" fmla="*/ 182 w 206"/>
                <a:gd name="T31" fmla="*/ 40 h 59"/>
                <a:gd name="T32" fmla="*/ 194 w 206"/>
                <a:gd name="T33" fmla="*/ 32 h 59"/>
                <a:gd name="T34" fmla="*/ 205 w 206"/>
                <a:gd name="T35" fmla="*/ 23 h 59"/>
                <a:gd name="T36" fmla="*/ 196 w 206"/>
                <a:gd name="T37" fmla="*/ 14 h 59"/>
                <a:gd name="T38" fmla="*/ 186 w 206"/>
                <a:gd name="T39" fmla="*/ 22 h 59"/>
                <a:gd name="T40" fmla="*/ 175 w 206"/>
                <a:gd name="T41" fmla="*/ 29 h 59"/>
                <a:gd name="T42" fmla="*/ 163 w 206"/>
                <a:gd name="T43" fmla="*/ 34 h 59"/>
                <a:gd name="T44" fmla="*/ 152 w 206"/>
                <a:gd name="T45" fmla="*/ 38 h 59"/>
                <a:gd name="T46" fmla="*/ 139 w 206"/>
                <a:gd name="T47" fmla="*/ 42 h 59"/>
                <a:gd name="T48" fmla="*/ 127 w 206"/>
                <a:gd name="T49" fmla="*/ 44 h 59"/>
                <a:gd name="T50" fmla="*/ 115 w 206"/>
                <a:gd name="T51" fmla="*/ 45 h 59"/>
                <a:gd name="T52" fmla="*/ 102 w 206"/>
                <a:gd name="T53" fmla="*/ 45 h 59"/>
                <a:gd name="T54" fmla="*/ 89 w 206"/>
                <a:gd name="T55" fmla="*/ 43 h 59"/>
                <a:gd name="T56" fmla="*/ 77 w 206"/>
                <a:gd name="T57" fmla="*/ 40 h 59"/>
                <a:gd name="T58" fmla="*/ 65 w 206"/>
                <a:gd name="T59" fmla="*/ 36 h 59"/>
                <a:gd name="T60" fmla="*/ 53 w 206"/>
                <a:gd name="T61" fmla="*/ 32 h 59"/>
                <a:gd name="T62" fmla="*/ 41 w 206"/>
                <a:gd name="T63" fmla="*/ 25 h 59"/>
                <a:gd name="T64" fmla="*/ 30 w 206"/>
                <a:gd name="T65" fmla="*/ 18 h 59"/>
                <a:gd name="T66" fmla="*/ 20 w 206"/>
                <a:gd name="T67" fmla="*/ 10 h 59"/>
                <a:gd name="T68" fmla="*/ 11 w 206"/>
                <a:gd name="T69" fmla="*/ 0 h 59"/>
                <a:gd name="T70" fmla="*/ 11 w 206"/>
                <a:gd name="T71" fmla="*/ 0 h 59"/>
                <a:gd name="T72" fmla="*/ 0 w 206"/>
                <a:gd name="T73" fmla="*/ 8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59">
                  <a:moveTo>
                    <a:pt x="0" y="8"/>
                  </a:moveTo>
                  <a:lnTo>
                    <a:pt x="0" y="8"/>
                  </a:lnTo>
                  <a:lnTo>
                    <a:pt x="11" y="19"/>
                  </a:lnTo>
                  <a:lnTo>
                    <a:pt x="22" y="28"/>
                  </a:lnTo>
                  <a:lnTo>
                    <a:pt x="34" y="36"/>
                  </a:lnTo>
                  <a:lnTo>
                    <a:pt x="47" y="43"/>
                  </a:lnTo>
                  <a:lnTo>
                    <a:pt x="60" y="49"/>
                  </a:lnTo>
                  <a:lnTo>
                    <a:pt x="74" y="53"/>
                  </a:lnTo>
                  <a:lnTo>
                    <a:pt x="87" y="56"/>
                  </a:lnTo>
                  <a:lnTo>
                    <a:pt x="101" y="57"/>
                  </a:lnTo>
                  <a:lnTo>
                    <a:pt x="115" y="58"/>
                  </a:lnTo>
                  <a:lnTo>
                    <a:pt x="130" y="57"/>
                  </a:lnTo>
                  <a:lnTo>
                    <a:pt x="143" y="55"/>
                  </a:lnTo>
                  <a:lnTo>
                    <a:pt x="157" y="51"/>
                  </a:lnTo>
                  <a:lnTo>
                    <a:pt x="169" y="46"/>
                  </a:lnTo>
                  <a:lnTo>
                    <a:pt x="182" y="40"/>
                  </a:lnTo>
                  <a:lnTo>
                    <a:pt x="194" y="32"/>
                  </a:lnTo>
                  <a:lnTo>
                    <a:pt x="205" y="23"/>
                  </a:lnTo>
                  <a:lnTo>
                    <a:pt x="196" y="14"/>
                  </a:lnTo>
                  <a:lnTo>
                    <a:pt x="186" y="22"/>
                  </a:lnTo>
                  <a:lnTo>
                    <a:pt x="175" y="29"/>
                  </a:lnTo>
                  <a:lnTo>
                    <a:pt x="163" y="34"/>
                  </a:lnTo>
                  <a:lnTo>
                    <a:pt x="152" y="38"/>
                  </a:lnTo>
                  <a:lnTo>
                    <a:pt x="139" y="42"/>
                  </a:lnTo>
                  <a:lnTo>
                    <a:pt x="127" y="44"/>
                  </a:lnTo>
                  <a:lnTo>
                    <a:pt x="115" y="45"/>
                  </a:lnTo>
                  <a:lnTo>
                    <a:pt x="102" y="45"/>
                  </a:lnTo>
                  <a:lnTo>
                    <a:pt x="89" y="43"/>
                  </a:lnTo>
                  <a:lnTo>
                    <a:pt x="77" y="40"/>
                  </a:lnTo>
                  <a:lnTo>
                    <a:pt x="65" y="36"/>
                  </a:lnTo>
                  <a:lnTo>
                    <a:pt x="53" y="32"/>
                  </a:lnTo>
                  <a:lnTo>
                    <a:pt x="41" y="25"/>
                  </a:lnTo>
                  <a:lnTo>
                    <a:pt x="30" y="18"/>
                  </a:lnTo>
                  <a:lnTo>
                    <a:pt x="20" y="10"/>
                  </a:lnTo>
                  <a:lnTo>
                    <a:pt x="11" y="0"/>
                  </a:lnTo>
                  <a:lnTo>
                    <a:pt x="0"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0" name="Freeform 158"/>
            <p:cNvSpPr>
              <a:spLocks/>
            </p:cNvSpPr>
            <p:nvPr/>
          </p:nvSpPr>
          <p:spPr bwMode="auto">
            <a:xfrm>
              <a:off x="4414" y="2845"/>
              <a:ext cx="56" cy="202"/>
            </a:xfrm>
            <a:custGeom>
              <a:avLst/>
              <a:gdLst>
                <a:gd name="T0" fmla="*/ 46 w 56"/>
                <a:gd name="T1" fmla="*/ 0 h 202"/>
                <a:gd name="T2" fmla="*/ 46 w 56"/>
                <a:gd name="T3" fmla="*/ 0 h 202"/>
                <a:gd name="T4" fmla="*/ 35 w 56"/>
                <a:gd name="T5" fmla="*/ 10 h 202"/>
                <a:gd name="T6" fmla="*/ 27 w 56"/>
                <a:gd name="T7" fmla="*/ 20 h 202"/>
                <a:gd name="T8" fmla="*/ 19 w 56"/>
                <a:gd name="T9" fmla="*/ 32 h 202"/>
                <a:gd name="T10" fmla="*/ 12 w 56"/>
                <a:gd name="T11" fmla="*/ 44 h 202"/>
                <a:gd name="T12" fmla="*/ 7 w 56"/>
                <a:gd name="T13" fmla="*/ 57 h 202"/>
                <a:gd name="T14" fmla="*/ 3 w 56"/>
                <a:gd name="T15" fmla="*/ 70 h 202"/>
                <a:gd name="T16" fmla="*/ 1 w 56"/>
                <a:gd name="T17" fmla="*/ 84 h 202"/>
                <a:gd name="T18" fmla="*/ 0 w 56"/>
                <a:gd name="T19" fmla="*/ 97 h 202"/>
                <a:gd name="T20" fmla="*/ 0 w 56"/>
                <a:gd name="T21" fmla="*/ 111 h 202"/>
                <a:gd name="T22" fmla="*/ 1 w 56"/>
                <a:gd name="T23" fmla="*/ 125 h 202"/>
                <a:gd name="T24" fmla="*/ 4 w 56"/>
                <a:gd name="T25" fmla="*/ 139 h 202"/>
                <a:gd name="T26" fmla="*/ 7 w 56"/>
                <a:gd name="T27" fmla="*/ 152 h 202"/>
                <a:gd name="T28" fmla="*/ 13 w 56"/>
                <a:gd name="T29" fmla="*/ 165 h 202"/>
                <a:gd name="T30" fmla="*/ 20 w 56"/>
                <a:gd name="T31" fmla="*/ 178 h 202"/>
                <a:gd name="T32" fmla="*/ 28 w 56"/>
                <a:gd name="T33" fmla="*/ 190 h 202"/>
                <a:gd name="T34" fmla="*/ 37 w 56"/>
                <a:gd name="T35" fmla="*/ 201 h 202"/>
                <a:gd name="T36" fmla="*/ 48 w 56"/>
                <a:gd name="T37" fmla="*/ 193 h 202"/>
                <a:gd name="T38" fmla="*/ 38 w 56"/>
                <a:gd name="T39" fmla="*/ 182 h 202"/>
                <a:gd name="T40" fmla="*/ 31 w 56"/>
                <a:gd name="T41" fmla="*/ 171 h 202"/>
                <a:gd name="T42" fmla="*/ 25 w 56"/>
                <a:gd name="T43" fmla="*/ 160 h 202"/>
                <a:gd name="T44" fmla="*/ 20 w 56"/>
                <a:gd name="T45" fmla="*/ 147 h 202"/>
                <a:gd name="T46" fmla="*/ 16 w 56"/>
                <a:gd name="T47" fmla="*/ 135 h 202"/>
                <a:gd name="T48" fmla="*/ 14 w 56"/>
                <a:gd name="T49" fmla="*/ 123 h 202"/>
                <a:gd name="T50" fmla="*/ 12 w 56"/>
                <a:gd name="T51" fmla="*/ 111 h 202"/>
                <a:gd name="T52" fmla="*/ 12 w 56"/>
                <a:gd name="T53" fmla="*/ 98 h 202"/>
                <a:gd name="T54" fmla="*/ 14 w 56"/>
                <a:gd name="T55" fmla="*/ 85 h 202"/>
                <a:gd name="T56" fmla="*/ 16 w 56"/>
                <a:gd name="T57" fmla="*/ 73 h 202"/>
                <a:gd name="T58" fmla="*/ 19 w 56"/>
                <a:gd name="T59" fmla="*/ 61 h 202"/>
                <a:gd name="T60" fmla="*/ 24 w 56"/>
                <a:gd name="T61" fmla="*/ 50 h 202"/>
                <a:gd name="T62" fmla="*/ 30 w 56"/>
                <a:gd name="T63" fmla="*/ 39 h 202"/>
                <a:gd name="T64" fmla="*/ 37 w 56"/>
                <a:gd name="T65" fmla="*/ 28 h 202"/>
                <a:gd name="T66" fmla="*/ 46 w 56"/>
                <a:gd name="T67" fmla="*/ 18 h 202"/>
                <a:gd name="T68" fmla="*/ 55 w 56"/>
                <a:gd name="T69" fmla="*/ 9 h 202"/>
                <a:gd name="T70" fmla="*/ 55 w 56"/>
                <a:gd name="T71" fmla="*/ 9 h 202"/>
                <a:gd name="T72" fmla="*/ 46 w 56"/>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202">
                  <a:moveTo>
                    <a:pt x="46" y="0"/>
                  </a:moveTo>
                  <a:lnTo>
                    <a:pt x="46" y="0"/>
                  </a:lnTo>
                  <a:lnTo>
                    <a:pt x="35" y="10"/>
                  </a:lnTo>
                  <a:lnTo>
                    <a:pt x="27" y="20"/>
                  </a:lnTo>
                  <a:lnTo>
                    <a:pt x="19" y="32"/>
                  </a:lnTo>
                  <a:lnTo>
                    <a:pt x="12" y="44"/>
                  </a:lnTo>
                  <a:lnTo>
                    <a:pt x="7" y="57"/>
                  </a:lnTo>
                  <a:lnTo>
                    <a:pt x="3" y="70"/>
                  </a:lnTo>
                  <a:lnTo>
                    <a:pt x="1" y="84"/>
                  </a:lnTo>
                  <a:lnTo>
                    <a:pt x="0" y="97"/>
                  </a:lnTo>
                  <a:lnTo>
                    <a:pt x="0" y="111"/>
                  </a:lnTo>
                  <a:lnTo>
                    <a:pt x="1" y="125"/>
                  </a:lnTo>
                  <a:lnTo>
                    <a:pt x="4" y="139"/>
                  </a:lnTo>
                  <a:lnTo>
                    <a:pt x="7" y="152"/>
                  </a:lnTo>
                  <a:lnTo>
                    <a:pt x="13" y="165"/>
                  </a:lnTo>
                  <a:lnTo>
                    <a:pt x="20" y="178"/>
                  </a:lnTo>
                  <a:lnTo>
                    <a:pt x="28" y="190"/>
                  </a:lnTo>
                  <a:lnTo>
                    <a:pt x="37" y="201"/>
                  </a:lnTo>
                  <a:lnTo>
                    <a:pt x="48" y="193"/>
                  </a:lnTo>
                  <a:lnTo>
                    <a:pt x="38" y="182"/>
                  </a:lnTo>
                  <a:lnTo>
                    <a:pt x="31" y="171"/>
                  </a:lnTo>
                  <a:lnTo>
                    <a:pt x="25" y="160"/>
                  </a:lnTo>
                  <a:lnTo>
                    <a:pt x="20" y="147"/>
                  </a:lnTo>
                  <a:lnTo>
                    <a:pt x="16" y="135"/>
                  </a:lnTo>
                  <a:lnTo>
                    <a:pt x="14" y="123"/>
                  </a:lnTo>
                  <a:lnTo>
                    <a:pt x="12" y="111"/>
                  </a:lnTo>
                  <a:lnTo>
                    <a:pt x="12" y="98"/>
                  </a:lnTo>
                  <a:lnTo>
                    <a:pt x="14" y="85"/>
                  </a:lnTo>
                  <a:lnTo>
                    <a:pt x="16" y="73"/>
                  </a:lnTo>
                  <a:lnTo>
                    <a:pt x="19" y="61"/>
                  </a:lnTo>
                  <a:lnTo>
                    <a:pt x="24" y="50"/>
                  </a:lnTo>
                  <a:lnTo>
                    <a:pt x="30" y="39"/>
                  </a:lnTo>
                  <a:lnTo>
                    <a:pt x="37" y="28"/>
                  </a:lnTo>
                  <a:lnTo>
                    <a:pt x="46" y="18"/>
                  </a:lnTo>
                  <a:lnTo>
                    <a:pt x="55" y="9"/>
                  </a:lnTo>
                  <a:lnTo>
                    <a:pt x="46"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1" name="Freeform 159"/>
            <p:cNvSpPr>
              <a:spLocks/>
            </p:cNvSpPr>
            <p:nvPr/>
          </p:nvSpPr>
          <p:spPr bwMode="auto">
            <a:xfrm>
              <a:off x="4460" y="2810"/>
              <a:ext cx="207" cy="59"/>
            </a:xfrm>
            <a:custGeom>
              <a:avLst/>
              <a:gdLst>
                <a:gd name="T0" fmla="*/ 206 w 207"/>
                <a:gd name="T1" fmla="*/ 50 h 59"/>
                <a:gd name="T2" fmla="*/ 206 w 207"/>
                <a:gd name="T3" fmla="*/ 50 h 59"/>
                <a:gd name="T4" fmla="*/ 195 w 207"/>
                <a:gd name="T5" fmla="*/ 39 h 59"/>
                <a:gd name="T6" fmla="*/ 184 w 207"/>
                <a:gd name="T7" fmla="*/ 30 h 59"/>
                <a:gd name="T8" fmla="*/ 172 w 207"/>
                <a:gd name="T9" fmla="*/ 21 h 59"/>
                <a:gd name="T10" fmla="*/ 159 w 207"/>
                <a:gd name="T11" fmla="*/ 15 h 59"/>
                <a:gd name="T12" fmla="*/ 146 w 207"/>
                <a:gd name="T13" fmla="*/ 9 h 59"/>
                <a:gd name="T14" fmla="*/ 132 w 207"/>
                <a:gd name="T15" fmla="*/ 5 h 59"/>
                <a:gd name="T16" fmla="*/ 118 w 207"/>
                <a:gd name="T17" fmla="*/ 2 h 59"/>
                <a:gd name="T18" fmla="*/ 104 w 207"/>
                <a:gd name="T19" fmla="*/ 0 h 59"/>
                <a:gd name="T20" fmla="*/ 91 w 207"/>
                <a:gd name="T21" fmla="*/ 0 h 59"/>
                <a:gd name="T22" fmla="*/ 77 w 207"/>
                <a:gd name="T23" fmla="*/ 1 h 59"/>
                <a:gd name="T24" fmla="*/ 62 w 207"/>
                <a:gd name="T25" fmla="*/ 3 h 59"/>
                <a:gd name="T26" fmla="*/ 49 w 207"/>
                <a:gd name="T27" fmla="*/ 6 h 59"/>
                <a:gd name="T28" fmla="*/ 36 w 207"/>
                <a:gd name="T29" fmla="*/ 12 h 59"/>
                <a:gd name="T30" fmla="*/ 23 w 207"/>
                <a:gd name="T31" fmla="*/ 18 h 59"/>
                <a:gd name="T32" fmla="*/ 11 w 207"/>
                <a:gd name="T33" fmla="*/ 25 h 59"/>
                <a:gd name="T34" fmla="*/ 0 w 207"/>
                <a:gd name="T35" fmla="*/ 35 h 59"/>
                <a:gd name="T36" fmla="*/ 9 w 207"/>
                <a:gd name="T37" fmla="*/ 44 h 59"/>
                <a:gd name="T38" fmla="*/ 19 w 207"/>
                <a:gd name="T39" fmla="*/ 36 h 59"/>
                <a:gd name="T40" fmla="*/ 30 w 207"/>
                <a:gd name="T41" fmla="*/ 30 h 59"/>
                <a:gd name="T42" fmla="*/ 42 w 207"/>
                <a:gd name="T43" fmla="*/ 23 h 59"/>
                <a:gd name="T44" fmla="*/ 54 w 207"/>
                <a:gd name="T45" fmla="*/ 19 h 59"/>
                <a:gd name="T46" fmla="*/ 66 w 207"/>
                <a:gd name="T47" fmla="*/ 16 h 59"/>
                <a:gd name="T48" fmla="*/ 78 w 207"/>
                <a:gd name="T49" fmla="*/ 13 h 59"/>
                <a:gd name="T50" fmla="*/ 91 w 207"/>
                <a:gd name="T51" fmla="*/ 13 h 59"/>
                <a:gd name="T52" fmla="*/ 103 w 207"/>
                <a:gd name="T53" fmla="*/ 13 h 59"/>
                <a:gd name="T54" fmla="*/ 116 w 207"/>
                <a:gd name="T55" fmla="*/ 15 h 59"/>
                <a:gd name="T56" fmla="*/ 129 w 207"/>
                <a:gd name="T57" fmla="*/ 17 h 59"/>
                <a:gd name="T58" fmla="*/ 141 w 207"/>
                <a:gd name="T59" fmla="*/ 21 h 59"/>
                <a:gd name="T60" fmla="*/ 153 w 207"/>
                <a:gd name="T61" fmla="*/ 26 h 59"/>
                <a:gd name="T62" fmla="*/ 165 w 207"/>
                <a:gd name="T63" fmla="*/ 32 h 59"/>
                <a:gd name="T64" fmla="*/ 176 w 207"/>
                <a:gd name="T65" fmla="*/ 40 h 59"/>
                <a:gd name="T66" fmla="*/ 186 w 207"/>
                <a:gd name="T67" fmla="*/ 48 h 59"/>
                <a:gd name="T68" fmla="*/ 196 w 207"/>
                <a:gd name="T69" fmla="*/ 58 h 59"/>
                <a:gd name="T70" fmla="*/ 196 w 207"/>
                <a:gd name="T71" fmla="*/ 58 h 59"/>
                <a:gd name="T72" fmla="*/ 206 w 207"/>
                <a:gd name="T73" fmla="*/ 5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59">
                  <a:moveTo>
                    <a:pt x="206" y="50"/>
                  </a:moveTo>
                  <a:lnTo>
                    <a:pt x="206" y="50"/>
                  </a:lnTo>
                  <a:lnTo>
                    <a:pt x="195" y="39"/>
                  </a:lnTo>
                  <a:lnTo>
                    <a:pt x="184" y="30"/>
                  </a:lnTo>
                  <a:lnTo>
                    <a:pt x="172" y="21"/>
                  </a:lnTo>
                  <a:lnTo>
                    <a:pt x="159" y="15"/>
                  </a:lnTo>
                  <a:lnTo>
                    <a:pt x="146" y="9"/>
                  </a:lnTo>
                  <a:lnTo>
                    <a:pt x="132" y="5"/>
                  </a:lnTo>
                  <a:lnTo>
                    <a:pt x="118" y="2"/>
                  </a:lnTo>
                  <a:lnTo>
                    <a:pt x="104" y="0"/>
                  </a:lnTo>
                  <a:lnTo>
                    <a:pt x="91" y="0"/>
                  </a:lnTo>
                  <a:lnTo>
                    <a:pt x="77" y="1"/>
                  </a:lnTo>
                  <a:lnTo>
                    <a:pt x="62" y="3"/>
                  </a:lnTo>
                  <a:lnTo>
                    <a:pt x="49" y="6"/>
                  </a:lnTo>
                  <a:lnTo>
                    <a:pt x="36" y="12"/>
                  </a:lnTo>
                  <a:lnTo>
                    <a:pt x="23" y="18"/>
                  </a:lnTo>
                  <a:lnTo>
                    <a:pt x="11" y="25"/>
                  </a:lnTo>
                  <a:lnTo>
                    <a:pt x="0" y="35"/>
                  </a:lnTo>
                  <a:lnTo>
                    <a:pt x="9" y="44"/>
                  </a:lnTo>
                  <a:lnTo>
                    <a:pt x="19" y="36"/>
                  </a:lnTo>
                  <a:lnTo>
                    <a:pt x="30" y="30"/>
                  </a:lnTo>
                  <a:lnTo>
                    <a:pt x="42" y="23"/>
                  </a:lnTo>
                  <a:lnTo>
                    <a:pt x="54" y="19"/>
                  </a:lnTo>
                  <a:lnTo>
                    <a:pt x="66" y="16"/>
                  </a:lnTo>
                  <a:lnTo>
                    <a:pt x="78" y="13"/>
                  </a:lnTo>
                  <a:lnTo>
                    <a:pt x="91" y="13"/>
                  </a:lnTo>
                  <a:lnTo>
                    <a:pt x="103" y="13"/>
                  </a:lnTo>
                  <a:lnTo>
                    <a:pt x="116" y="15"/>
                  </a:lnTo>
                  <a:lnTo>
                    <a:pt x="129" y="17"/>
                  </a:lnTo>
                  <a:lnTo>
                    <a:pt x="141" y="21"/>
                  </a:lnTo>
                  <a:lnTo>
                    <a:pt x="153" y="26"/>
                  </a:lnTo>
                  <a:lnTo>
                    <a:pt x="165" y="32"/>
                  </a:lnTo>
                  <a:lnTo>
                    <a:pt x="176" y="40"/>
                  </a:lnTo>
                  <a:lnTo>
                    <a:pt x="186" y="48"/>
                  </a:lnTo>
                  <a:lnTo>
                    <a:pt x="196" y="58"/>
                  </a:lnTo>
                  <a:lnTo>
                    <a:pt x="206" y="5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2" name="Freeform 160"/>
            <p:cNvSpPr>
              <a:spLocks/>
            </p:cNvSpPr>
            <p:nvPr/>
          </p:nvSpPr>
          <p:spPr bwMode="auto">
            <a:xfrm>
              <a:off x="3931" y="1674"/>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5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5"/>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3" name="Freeform 161"/>
            <p:cNvSpPr>
              <a:spLocks/>
            </p:cNvSpPr>
            <p:nvPr/>
          </p:nvSpPr>
          <p:spPr bwMode="auto">
            <a:xfrm>
              <a:off x="4032" y="1669"/>
              <a:ext cx="238" cy="113"/>
            </a:xfrm>
            <a:custGeom>
              <a:avLst/>
              <a:gdLst>
                <a:gd name="T0" fmla="*/ 234 w 238"/>
                <a:gd name="T1" fmla="*/ 104 h 113"/>
                <a:gd name="T2" fmla="*/ 237 w 238"/>
                <a:gd name="T3" fmla="*/ 97 h 113"/>
                <a:gd name="T4" fmla="*/ 6 w 238"/>
                <a:gd name="T5" fmla="*/ 0 h 113"/>
                <a:gd name="T6" fmla="*/ 0 w 238"/>
                <a:gd name="T7" fmla="*/ 15 h 113"/>
                <a:gd name="T8" fmla="*/ 231 w 238"/>
                <a:gd name="T9" fmla="*/ 112 h 113"/>
                <a:gd name="T10" fmla="*/ 234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104"/>
                  </a:moveTo>
                  <a:lnTo>
                    <a:pt x="237" y="97"/>
                  </a:lnTo>
                  <a:lnTo>
                    <a:pt x="6" y="0"/>
                  </a:lnTo>
                  <a:lnTo>
                    <a:pt x="0" y="15"/>
                  </a:lnTo>
                  <a:lnTo>
                    <a:pt x="231" y="112"/>
                  </a:lnTo>
                  <a:lnTo>
                    <a:pt x="234"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4" name="Freeform 162"/>
            <p:cNvSpPr>
              <a:spLocks/>
            </p:cNvSpPr>
            <p:nvPr/>
          </p:nvSpPr>
          <p:spPr bwMode="auto">
            <a:xfrm>
              <a:off x="3931" y="1674"/>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5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5"/>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5" name="Freeform 163"/>
            <p:cNvSpPr>
              <a:spLocks/>
            </p:cNvSpPr>
            <p:nvPr/>
          </p:nvSpPr>
          <p:spPr bwMode="auto">
            <a:xfrm>
              <a:off x="4032" y="1669"/>
              <a:ext cx="238" cy="113"/>
            </a:xfrm>
            <a:custGeom>
              <a:avLst/>
              <a:gdLst>
                <a:gd name="T0" fmla="*/ 234 w 238"/>
                <a:gd name="T1" fmla="*/ 104 h 113"/>
                <a:gd name="T2" fmla="*/ 237 w 238"/>
                <a:gd name="T3" fmla="*/ 97 h 113"/>
                <a:gd name="T4" fmla="*/ 6 w 238"/>
                <a:gd name="T5" fmla="*/ 0 h 113"/>
                <a:gd name="T6" fmla="*/ 0 w 238"/>
                <a:gd name="T7" fmla="*/ 15 h 113"/>
                <a:gd name="T8" fmla="*/ 231 w 238"/>
                <a:gd name="T9" fmla="*/ 112 h 113"/>
                <a:gd name="T10" fmla="*/ 234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104"/>
                  </a:moveTo>
                  <a:lnTo>
                    <a:pt x="237" y="97"/>
                  </a:lnTo>
                  <a:lnTo>
                    <a:pt x="6" y="0"/>
                  </a:lnTo>
                  <a:lnTo>
                    <a:pt x="0" y="15"/>
                  </a:lnTo>
                  <a:lnTo>
                    <a:pt x="231" y="112"/>
                  </a:lnTo>
                  <a:lnTo>
                    <a:pt x="234"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6" name="Freeform 164"/>
            <p:cNvSpPr>
              <a:spLocks/>
            </p:cNvSpPr>
            <p:nvPr/>
          </p:nvSpPr>
          <p:spPr bwMode="auto">
            <a:xfrm>
              <a:off x="4255" y="1532"/>
              <a:ext cx="113" cy="238"/>
            </a:xfrm>
            <a:custGeom>
              <a:avLst/>
              <a:gdLst>
                <a:gd name="T0" fmla="*/ 104 w 113"/>
                <a:gd name="T1" fmla="*/ 2 h 238"/>
                <a:gd name="T2" fmla="*/ 97 w 113"/>
                <a:gd name="T3" fmla="*/ 0 h 238"/>
                <a:gd name="T4" fmla="*/ 0 w 113"/>
                <a:gd name="T5" fmla="*/ 231 h 238"/>
                <a:gd name="T6" fmla="*/ 15 w 113"/>
                <a:gd name="T7" fmla="*/ 237 h 238"/>
                <a:gd name="T8" fmla="*/ 112 w 113"/>
                <a:gd name="T9" fmla="*/ 5 h 238"/>
                <a:gd name="T10" fmla="*/ 104 w 113"/>
                <a:gd name="T11" fmla="*/ 2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104" y="2"/>
                  </a:moveTo>
                  <a:lnTo>
                    <a:pt x="97" y="0"/>
                  </a:lnTo>
                  <a:lnTo>
                    <a:pt x="0" y="231"/>
                  </a:lnTo>
                  <a:lnTo>
                    <a:pt x="15" y="237"/>
                  </a:lnTo>
                  <a:lnTo>
                    <a:pt x="112" y="5"/>
                  </a:lnTo>
                  <a:lnTo>
                    <a:pt x="104" y="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7" name="Freeform 165"/>
            <p:cNvSpPr>
              <a:spLocks/>
            </p:cNvSpPr>
            <p:nvPr/>
          </p:nvSpPr>
          <p:spPr bwMode="auto">
            <a:xfrm>
              <a:off x="4356" y="1527"/>
              <a:ext cx="239" cy="112"/>
            </a:xfrm>
            <a:custGeom>
              <a:avLst/>
              <a:gdLst>
                <a:gd name="T0" fmla="*/ 235 w 239"/>
                <a:gd name="T1" fmla="*/ 104 h 112"/>
                <a:gd name="T2" fmla="*/ 238 w 239"/>
                <a:gd name="T3" fmla="*/ 96 h 112"/>
                <a:gd name="T4" fmla="*/ 6 w 239"/>
                <a:gd name="T5" fmla="*/ 0 h 112"/>
                <a:gd name="T6" fmla="*/ 0 w 239"/>
                <a:gd name="T7" fmla="*/ 15 h 112"/>
                <a:gd name="T8" fmla="*/ 233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3"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8" name="Freeform 166"/>
            <p:cNvSpPr>
              <a:spLocks/>
            </p:cNvSpPr>
            <p:nvPr/>
          </p:nvSpPr>
          <p:spPr bwMode="auto">
            <a:xfrm>
              <a:off x="3287" y="1955"/>
              <a:ext cx="113" cy="239"/>
            </a:xfrm>
            <a:custGeom>
              <a:avLst/>
              <a:gdLst>
                <a:gd name="T0" fmla="*/ 104 w 113"/>
                <a:gd name="T1" fmla="*/ 3 h 239"/>
                <a:gd name="T2" fmla="*/ 97 w 113"/>
                <a:gd name="T3" fmla="*/ 0 h 239"/>
                <a:gd name="T4" fmla="*/ 0 w 113"/>
                <a:gd name="T5" fmla="*/ 232 h 239"/>
                <a:gd name="T6" fmla="*/ 15 w 113"/>
                <a:gd name="T7" fmla="*/ 238 h 239"/>
                <a:gd name="T8" fmla="*/ 112 w 113"/>
                <a:gd name="T9" fmla="*/ 6 h 239"/>
                <a:gd name="T10" fmla="*/ 104 w 113"/>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3"/>
                  </a:moveTo>
                  <a:lnTo>
                    <a:pt x="97" y="0"/>
                  </a:lnTo>
                  <a:lnTo>
                    <a:pt x="0" y="232"/>
                  </a:lnTo>
                  <a:lnTo>
                    <a:pt x="15" y="238"/>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09" name="Freeform 167"/>
            <p:cNvSpPr>
              <a:spLocks/>
            </p:cNvSpPr>
            <p:nvPr/>
          </p:nvSpPr>
          <p:spPr bwMode="auto">
            <a:xfrm>
              <a:off x="3388" y="1950"/>
              <a:ext cx="238" cy="113"/>
            </a:xfrm>
            <a:custGeom>
              <a:avLst/>
              <a:gdLst>
                <a:gd name="T0" fmla="*/ 235 w 238"/>
                <a:gd name="T1" fmla="*/ 104 h 113"/>
                <a:gd name="T2" fmla="*/ 237 w 238"/>
                <a:gd name="T3" fmla="*/ 97 h 113"/>
                <a:gd name="T4" fmla="*/ 6 w 238"/>
                <a:gd name="T5" fmla="*/ 0 h 113"/>
                <a:gd name="T6" fmla="*/ 0 w 238"/>
                <a:gd name="T7" fmla="*/ 15 h 113"/>
                <a:gd name="T8" fmla="*/ 232 w 238"/>
                <a:gd name="T9" fmla="*/ 112 h 113"/>
                <a:gd name="T10" fmla="*/ 235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5" y="104"/>
                  </a:moveTo>
                  <a:lnTo>
                    <a:pt x="237" y="97"/>
                  </a:lnTo>
                  <a:lnTo>
                    <a:pt x="6" y="0"/>
                  </a:lnTo>
                  <a:lnTo>
                    <a:pt x="0" y="15"/>
                  </a:lnTo>
                  <a:lnTo>
                    <a:pt x="232" y="112"/>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0" name="Freeform 168"/>
            <p:cNvSpPr>
              <a:spLocks/>
            </p:cNvSpPr>
            <p:nvPr/>
          </p:nvSpPr>
          <p:spPr bwMode="auto">
            <a:xfrm>
              <a:off x="3287" y="1955"/>
              <a:ext cx="113" cy="239"/>
            </a:xfrm>
            <a:custGeom>
              <a:avLst/>
              <a:gdLst>
                <a:gd name="T0" fmla="*/ 104 w 113"/>
                <a:gd name="T1" fmla="*/ 3 h 239"/>
                <a:gd name="T2" fmla="*/ 97 w 113"/>
                <a:gd name="T3" fmla="*/ 0 h 239"/>
                <a:gd name="T4" fmla="*/ 0 w 113"/>
                <a:gd name="T5" fmla="*/ 232 h 239"/>
                <a:gd name="T6" fmla="*/ 15 w 113"/>
                <a:gd name="T7" fmla="*/ 238 h 239"/>
                <a:gd name="T8" fmla="*/ 112 w 113"/>
                <a:gd name="T9" fmla="*/ 6 h 239"/>
                <a:gd name="T10" fmla="*/ 104 w 113"/>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3"/>
                  </a:moveTo>
                  <a:lnTo>
                    <a:pt x="97" y="0"/>
                  </a:lnTo>
                  <a:lnTo>
                    <a:pt x="0" y="232"/>
                  </a:lnTo>
                  <a:lnTo>
                    <a:pt x="15" y="238"/>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1" name="Freeform 169"/>
            <p:cNvSpPr>
              <a:spLocks/>
            </p:cNvSpPr>
            <p:nvPr/>
          </p:nvSpPr>
          <p:spPr bwMode="auto">
            <a:xfrm>
              <a:off x="3388" y="1950"/>
              <a:ext cx="238" cy="113"/>
            </a:xfrm>
            <a:custGeom>
              <a:avLst/>
              <a:gdLst>
                <a:gd name="T0" fmla="*/ 235 w 238"/>
                <a:gd name="T1" fmla="*/ 104 h 113"/>
                <a:gd name="T2" fmla="*/ 237 w 238"/>
                <a:gd name="T3" fmla="*/ 97 h 113"/>
                <a:gd name="T4" fmla="*/ 6 w 238"/>
                <a:gd name="T5" fmla="*/ 0 h 113"/>
                <a:gd name="T6" fmla="*/ 0 w 238"/>
                <a:gd name="T7" fmla="*/ 15 h 113"/>
                <a:gd name="T8" fmla="*/ 232 w 238"/>
                <a:gd name="T9" fmla="*/ 112 h 113"/>
                <a:gd name="T10" fmla="*/ 235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5" y="104"/>
                  </a:moveTo>
                  <a:lnTo>
                    <a:pt x="237" y="97"/>
                  </a:lnTo>
                  <a:lnTo>
                    <a:pt x="6" y="0"/>
                  </a:lnTo>
                  <a:lnTo>
                    <a:pt x="0" y="15"/>
                  </a:lnTo>
                  <a:lnTo>
                    <a:pt x="232" y="112"/>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2" name="Freeform 170"/>
            <p:cNvSpPr>
              <a:spLocks/>
            </p:cNvSpPr>
            <p:nvPr/>
          </p:nvSpPr>
          <p:spPr bwMode="auto">
            <a:xfrm>
              <a:off x="3612" y="1813"/>
              <a:ext cx="112" cy="238"/>
            </a:xfrm>
            <a:custGeom>
              <a:avLst/>
              <a:gdLst>
                <a:gd name="T0" fmla="*/ 104 w 112"/>
                <a:gd name="T1" fmla="*/ 3 h 238"/>
                <a:gd name="T2" fmla="*/ 96 w 112"/>
                <a:gd name="T3" fmla="*/ 0 h 238"/>
                <a:gd name="T4" fmla="*/ 0 w 112"/>
                <a:gd name="T5" fmla="*/ 232 h 238"/>
                <a:gd name="T6" fmla="*/ 15 w 112"/>
                <a:gd name="T7" fmla="*/ 237 h 238"/>
                <a:gd name="T8" fmla="*/ 111 w 112"/>
                <a:gd name="T9" fmla="*/ 6 h 238"/>
                <a:gd name="T10" fmla="*/ 104 w 112"/>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4" y="3"/>
                  </a:moveTo>
                  <a:lnTo>
                    <a:pt x="96" y="0"/>
                  </a:lnTo>
                  <a:lnTo>
                    <a:pt x="0" y="232"/>
                  </a:lnTo>
                  <a:lnTo>
                    <a:pt x="15" y="237"/>
                  </a:lnTo>
                  <a:lnTo>
                    <a:pt x="111"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3" name="Freeform 171"/>
            <p:cNvSpPr>
              <a:spLocks/>
            </p:cNvSpPr>
            <p:nvPr/>
          </p:nvSpPr>
          <p:spPr bwMode="auto">
            <a:xfrm>
              <a:off x="3713" y="1809"/>
              <a:ext cx="239" cy="112"/>
            </a:xfrm>
            <a:custGeom>
              <a:avLst/>
              <a:gdLst>
                <a:gd name="T0" fmla="*/ 235 w 239"/>
                <a:gd name="T1" fmla="*/ 103 h 112"/>
                <a:gd name="T2" fmla="*/ 238 w 239"/>
                <a:gd name="T3" fmla="*/ 96 h 112"/>
                <a:gd name="T4" fmla="*/ 6 w 239"/>
                <a:gd name="T5" fmla="*/ 0 h 112"/>
                <a:gd name="T6" fmla="*/ 0 w 239"/>
                <a:gd name="T7" fmla="*/ 15 h 112"/>
                <a:gd name="T8" fmla="*/ 232 w 239"/>
                <a:gd name="T9" fmla="*/ 111 h 112"/>
                <a:gd name="T10" fmla="*/ 235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3"/>
                  </a:moveTo>
                  <a:lnTo>
                    <a:pt x="238" y="96"/>
                  </a:lnTo>
                  <a:lnTo>
                    <a:pt x="6" y="0"/>
                  </a:lnTo>
                  <a:lnTo>
                    <a:pt x="0" y="15"/>
                  </a:lnTo>
                  <a:lnTo>
                    <a:pt x="232" y="111"/>
                  </a:lnTo>
                  <a:lnTo>
                    <a:pt x="235"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4" name="Freeform 172"/>
            <p:cNvSpPr>
              <a:spLocks/>
            </p:cNvSpPr>
            <p:nvPr/>
          </p:nvSpPr>
          <p:spPr bwMode="auto">
            <a:xfrm>
              <a:off x="4457" y="1406"/>
              <a:ext cx="279" cy="274"/>
            </a:xfrm>
            <a:custGeom>
              <a:avLst/>
              <a:gdLst>
                <a:gd name="T0" fmla="*/ 251 w 279"/>
                <a:gd name="T1" fmla="*/ 215 h 274"/>
                <a:gd name="T2" fmla="*/ 264 w 279"/>
                <a:gd name="T3" fmla="*/ 191 h 274"/>
                <a:gd name="T4" fmla="*/ 274 w 279"/>
                <a:gd name="T5" fmla="*/ 166 h 274"/>
                <a:gd name="T6" fmla="*/ 278 w 279"/>
                <a:gd name="T7" fmla="*/ 139 h 274"/>
                <a:gd name="T8" fmla="*/ 276 w 279"/>
                <a:gd name="T9" fmla="*/ 114 h 274"/>
                <a:gd name="T10" fmla="*/ 270 w 279"/>
                <a:gd name="T11" fmla="*/ 88 h 274"/>
                <a:gd name="T12" fmla="*/ 259 w 279"/>
                <a:gd name="T13" fmla="*/ 64 h 274"/>
                <a:gd name="T14" fmla="*/ 242 w 279"/>
                <a:gd name="T15" fmla="*/ 43 h 274"/>
                <a:gd name="T16" fmla="*/ 221 w 279"/>
                <a:gd name="T17" fmla="*/ 24 h 274"/>
                <a:gd name="T18" fmla="*/ 198 w 279"/>
                <a:gd name="T19" fmla="*/ 11 h 274"/>
                <a:gd name="T20" fmla="*/ 172 w 279"/>
                <a:gd name="T21" fmla="*/ 3 h 274"/>
                <a:gd name="T22" fmla="*/ 146 w 279"/>
                <a:gd name="T23" fmla="*/ 0 h 274"/>
                <a:gd name="T24" fmla="*/ 120 w 279"/>
                <a:gd name="T25" fmla="*/ 2 h 274"/>
                <a:gd name="T26" fmla="*/ 94 w 279"/>
                <a:gd name="T27" fmla="*/ 9 h 274"/>
                <a:gd name="T28" fmla="*/ 69 w 279"/>
                <a:gd name="T29" fmla="*/ 21 h 274"/>
                <a:gd name="T30" fmla="*/ 47 w 279"/>
                <a:gd name="T31" fmla="*/ 37 h 274"/>
                <a:gd name="T32" fmla="*/ 28 w 279"/>
                <a:gd name="T33" fmla="*/ 58 h 274"/>
                <a:gd name="T34" fmla="*/ 13 w 279"/>
                <a:gd name="T35" fmla="*/ 82 h 274"/>
                <a:gd name="T36" fmla="*/ 5 w 279"/>
                <a:gd name="T37" fmla="*/ 107 h 274"/>
                <a:gd name="T38" fmla="*/ 0 w 279"/>
                <a:gd name="T39" fmla="*/ 134 h 274"/>
                <a:gd name="T40" fmla="*/ 2 w 279"/>
                <a:gd name="T41" fmla="*/ 160 h 274"/>
                <a:gd name="T42" fmla="*/ 7 w 279"/>
                <a:gd name="T43" fmla="*/ 185 h 274"/>
                <a:gd name="T44" fmla="*/ 19 w 279"/>
                <a:gd name="T45" fmla="*/ 209 h 274"/>
                <a:gd name="T46" fmla="*/ 35 w 279"/>
                <a:gd name="T47" fmla="*/ 230 h 274"/>
                <a:gd name="T48" fmla="*/ 56 w 279"/>
                <a:gd name="T49" fmla="*/ 249 h 274"/>
                <a:gd name="T50" fmla="*/ 79 w 279"/>
                <a:gd name="T51" fmla="*/ 262 h 274"/>
                <a:gd name="T52" fmla="*/ 105 w 279"/>
                <a:gd name="T53" fmla="*/ 270 h 274"/>
                <a:gd name="T54" fmla="*/ 131 w 279"/>
                <a:gd name="T55" fmla="*/ 273 h 274"/>
                <a:gd name="T56" fmla="*/ 157 w 279"/>
                <a:gd name="T57" fmla="*/ 271 h 274"/>
                <a:gd name="T58" fmla="*/ 184 w 279"/>
                <a:gd name="T59" fmla="*/ 264 h 274"/>
                <a:gd name="T60" fmla="*/ 209 w 279"/>
                <a:gd name="T61" fmla="*/ 253 h 274"/>
                <a:gd name="T62" fmla="*/ 231 w 279"/>
                <a:gd name="T63" fmla="*/ 236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9" h="274">
                  <a:moveTo>
                    <a:pt x="241" y="226"/>
                  </a:moveTo>
                  <a:lnTo>
                    <a:pt x="251" y="215"/>
                  </a:lnTo>
                  <a:lnTo>
                    <a:pt x="258" y="203"/>
                  </a:lnTo>
                  <a:lnTo>
                    <a:pt x="264" y="191"/>
                  </a:lnTo>
                  <a:lnTo>
                    <a:pt x="270" y="179"/>
                  </a:lnTo>
                  <a:lnTo>
                    <a:pt x="274" y="166"/>
                  </a:lnTo>
                  <a:lnTo>
                    <a:pt x="276" y="153"/>
                  </a:lnTo>
                  <a:lnTo>
                    <a:pt x="278" y="139"/>
                  </a:lnTo>
                  <a:lnTo>
                    <a:pt x="278" y="126"/>
                  </a:lnTo>
                  <a:lnTo>
                    <a:pt x="276" y="114"/>
                  </a:lnTo>
                  <a:lnTo>
                    <a:pt x="274" y="100"/>
                  </a:lnTo>
                  <a:lnTo>
                    <a:pt x="270" y="88"/>
                  </a:lnTo>
                  <a:lnTo>
                    <a:pt x="265" y="76"/>
                  </a:lnTo>
                  <a:lnTo>
                    <a:pt x="259" y="64"/>
                  </a:lnTo>
                  <a:lnTo>
                    <a:pt x="251" y="53"/>
                  </a:lnTo>
                  <a:lnTo>
                    <a:pt x="242" y="43"/>
                  </a:lnTo>
                  <a:lnTo>
                    <a:pt x="232" y="33"/>
                  </a:lnTo>
                  <a:lnTo>
                    <a:pt x="221" y="24"/>
                  </a:lnTo>
                  <a:lnTo>
                    <a:pt x="210" y="17"/>
                  </a:lnTo>
                  <a:lnTo>
                    <a:pt x="198" y="11"/>
                  </a:lnTo>
                  <a:lnTo>
                    <a:pt x="186" y="7"/>
                  </a:lnTo>
                  <a:lnTo>
                    <a:pt x="172" y="3"/>
                  </a:lnTo>
                  <a:lnTo>
                    <a:pt x="160" y="1"/>
                  </a:lnTo>
                  <a:lnTo>
                    <a:pt x="146" y="0"/>
                  </a:lnTo>
                  <a:lnTo>
                    <a:pt x="133" y="0"/>
                  </a:lnTo>
                  <a:lnTo>
                    <a:pt x="120" y="2"/>
                  </a:lnTo>
                  <a:lnTo>
                    <a:pt x="107" y="5"/>
                  </a:lnTo>
                  <a:lnTo>
                    <a:pt x="94" y="9"/>
                  </a:lnTo>
                  <a:lnTo>
                    <a:pt x="81" y="14"/>
                  </a:lnTo>
                  <a:lnTo>
                    <a:pt x="69" y="21"/>
                  </a:lnTo>
                  <a:lnTo>
                    <a:pt x="57" y="28"/>
                  </a:lnTo>
                  <a:lnTo>
                    <a:pt x="47" y="37"/>
                  </a:lnTo>
                  <a:lnTo>
                    <a:pt x="37" y="47"/>
                  </a:lnTo>
                  <a:lnTo>
                    <a:pt x="28" y="58"/>
                  </a:lnTo>
                  <a:lnTo>
                    <a:pt x="20" y="70"/>
                  </a:lnTo>
                  <a:lnTo>
                    <a:pt x="13" y="82"/>
                  </a:lnTo>
                  <a:lnTo>
                    <a:pt x="8" y="95"/>
                  </a:lnTo>
                  <a:lnTo>
                    <a:pt x="5" y="107"/>
                  </a:lnTo>
                  <a:lnTo>
                    <a:pt x="2" y="120"/>
                  </a:lnTo>
                  <a:lnTo>
                    <a:pt x="0" y="134"/>
                  </a:lnTo>
                  <a:lnTo>
                    <a:pt x="0" y="147"/>
                  </a:lnTo>
                  <a:lnTo>
                    <a:pt x="2" y="160"/>
                  </a:lnTo>
                  <a:lnTo>
                    <a:pt x="4" y="173"/>
                  </a:lnTo>
                  <a:lnTo>
                    <a:pt x="7" y="185"/>
                  </a:lnTo>
                  <a:lnTo>
                    <a:pt x="13" y="197"/>
                  </a:lnTo>
                  <a:lnTo>
                    <a:pt x="19" y="209"/>
                  </a:lnTo>
                  <a:lnTo>
                    <a:pt x="26" y="220"/>
                  </a:lnTo>
                  <a:lnTo>
                    <a:pt x="35" y="230"/>
                  </a:lnTo>
                  <a:lnTo>
                    <a:pt x="45" y="240"/>
                  </a:lnTo>
                  <a:lnTo>
                    <a:pt x="56" y="249"/>
                  </a:lnTo>
                  <a:lnTo>
                    <a:pt x="67" y="256"/>
                  </a:lnTo>
                  <a:lnTo>
                    <a:pt x="79" y="262"/>
                  </a:lnTo>
                  <a:lnTo>
                    <a:pt x="92" y="267"/>
                  </a:lnTo>
                  <a:lnTo>
                    <a:pt x="105" y="270"/>
                  </a:lnTo>
                  <a:lnTo>
                    <a:pt x="118" y="272"/>
                  </a:lnTo>
                  <a:lnTo>
                    <a:pt x="131" y="273"/>
                  </a:lnTo>
                  <a:lnTo>
                    <a:pt x="144" y="273"/>
                  </a:lnTo>
                  <a:lnTo>
                    <a:pt x="157" y="271"/>
                  </a:lnTo>
                  <a:lnTo>
                    <a:pt x="171" y="268"/>
                  </a:lnTo>
                  <a:lnTo>
                    <a:pt x="184" y="264"/>
                  </a:lnTo>
                  <a:lnTo>
                    <a:pt x="197" y="259"/>
                  </a:lnTo>
                  <a:lnTo>
                    <a:pt x="209" y="253"/>
                  </a:lnTo>
                  <a:lnTo>
                    <a:pt x="220" y="245"/>
                  </a:lnTo>
                  <a:lnTo>
                    <a:pt x="231" y="236"/>
                  </a:lnTo>
                  <a:lnTo>
                    <a:pt x="241" y="22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5" name="Freeform 173"/>
            <p:cNvSpPr>
              <a:spLocks/>
            </p:cNvSpPr>
            <p:nvPr/>
          </p:nvSpPr>
          <p:spPr bwMode="auto">
            <a:xfrm>
              <a:off x="4685" y="1434"/>
              <a:ext cx="57" cy="203"/>
            </a:xfrm>
            <a:custGeom>
              <a:avLst/>
              <a:gdLst>
                <a:gd name="T0" fmla="*/ 9 w 57"/>
                <a:gd name="T1" fmla="*/ 0 h 203"/>
                <a:gd name="T2" fmla="*/ 9 w 57"/>
                <a:gd name="T3" fmla="*/ 0 h 203"/>
                <a:gd name="T4" fmla="*/ 19 w 57"/>
                <a:gd name="T5" fmla="*/ 10 h 203"/>
                <a:gd name="T6" fmla="*/ 28 w 57"/>
                <a:gd name="T7" fmla="*/ 21 h 203"/>
                <a:gd name="T8" fmla="*/ 36 w 57"/>
                <a:gd name="T9" fmla="*/ 33 h 203"/>
                <a:gd name="T10" fmla="*/ 43 w 57"/>
                <a:gd name="T11" fmla="*/ 45 h 203"/>
                <a:gd name="T12" fmla="*/ 48 w 57"/>
                <a:gd name="T13" fmla="*/ 57 h 203"/>
                <a:gd name="T14" fmla="*/ 52 w 57"/>
                <a:gd name="T15" fmla="*/ 71 h 203"/>
                <a:gd name="T16" fmla="*/ 54 w 57"/>
                <a:gd name="T17" fmla="*/ 84 h 203"/>
                <a:gd name="T18" fmla="*/ 56 w 57"/>
                <a:gd name="T19" fmla="*/ 98 h 203"/>
                <a:gd name="T20" fmla="*/ 56 w 57"/>
                <a:gd name="T21" fmla="*/ 112 h 203"/>
                <a:gd name="T22" fmla="*/ 54 w 57"/>
                <a:gd name="T23" fmla="*/ 126 h 203"/>
                <a:gd name="T24" fmla="*/ 52 w 57"/>
                <a:gd name="T25" fmla="*/ 140 h 203"/>
                <a:gd name="T26" fmla="*/ 48 w 57"/>
                <a:gd name="T27" fmla="*/ 153 h 203"/>
                <a:gd name="T28" fmla="*/ 42 w 57"/>
                <a:gd name="T29" fmla="*/ 166 h 203"/>
                <a:gd name="T30" fmla="*/ 36 w 57"/>
                <a:gd name="T31" fmla="*/ 179 h 203"/>
                <a:gd name="T32" fmla="*/ 28 w 57"/>
                <a:gd name="T33" fmla="*/ 191 h 203"/>
                <a:gd name="T34" fmla="*/ 19 w 57"/>
                <a:gd name="T35" fmla="*/ 202 h 203"/>
                <a:gd name="T36" fmla="*/ 8 w 57"/>
                <a:gd name="T37" fmla="*/ 194 h 203"/>
                <a:gd name="T38" fmla="*/ 17 w 57"/>
                <a:gd name="T39" fmla="*/ 183 h 203"/>
                <a:gd name="T40" fmla="*/ 24 w 57"/>
                <a:gd name="T41" fmla="*/ 172 h 203"/>
                <a:gd name="T42" fmla="*/ 31 w 57"/>
                <a:gd name="T43" fmla="*/ 160 h 203"/>
                <a:gd name="T44" fmla="*/ 35 w 57"/>
                <a:gd name="T45" fmla="*/ 148 h 203"/>
                <a:gd name="T46" fmla="*/ 39 w 57"/>
                <a:gd name="T47" fmla="*/ 136 h 203"/>
                <a:gd name="T48" fmla="*/ 42 w 57"/>
                <a:gd name="T49" fmla="*/ 123 h 203"/>
                <a:gd name="T50" fmla="*/ 43 w 57"/>
                <a:gd name="T51" fmla="*/ 111 h 203"/>
                <a:gd name="T52" fmla="*/ 43 w 57"/>
                <a:gd name="T53" fmla="*/ 99 h 203"/>
                <a:gd name="T54" fmla="*/ 42 w 57"/>
                <a:gd name="T55" fmla="*/ 87 h 203"/>
                <a:gd name="T56" fmla="*/ 39 w 57"/>
                <a:gd name="T57" fmla="*/ 74 h 203"/>
                <a:gd name="T58" fmla="*/ 35 w 57"/>
                <a:gd name="T59" fmla="*/ 62 h 203"/>
                <a:gd name="T60" fmla="*/ 31 w 57"/>
                <a:gd name="T61" fmla="*/ 50 h 203"/>
                <a:gd name="T62" fmla="*/ 25 w 57"/>
                <a:gd name="T63" fmla="*/ 39 h 203"/>
                <a:gd name="T64" fmla="*/ 18 w 57"/>
                <a:gd name="T65" fmla="*/ 29 h 203"/>
                <a:gd name="T66" fmla="*/ 9 w 57"/>
                <a:gd name="T67" fmla="*/ 19 h 203"/>
                <a:gd name="T68" fmla="*/ 0 w 57"/>
                <a:gd name="T69" fmla="*/ 10 h 203"/>
                <a:gd name="T70" fmla="*/ 0 w 57"/>
                <a:gd name="T71" fmla="*/ 10 h 203"/>
                <a:gd name="T72" fmla="*/ 9 w 57"/>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203">
                  <a:moveTo>
                    <a:pt x="9" y="0"/>
                  </a:moveTo>
                  <a:lnTo>
                    <a:pt x="9" y="0"/>
                  </a:lnTo>
                  <a:lnTo>
                    <a:pt x="19" y="10"/>
                  </a:lnTo>
                  <a:lnTo>
                    <a:pt x="28" y="21"/>
                  </a:lnTo>
                  <a:lnTo>
                    <a:pt x="36" y="33"/>
                  </a:lnTo>
                  <a:lnTo>
                    <a:pt x="43" y="45"/>
                  </a:lnTo>
                  <a:lnTo>
                    <a:pt x="48" y="57"/>
                  </a:lnTo>
                  <a:lnTo>
                    <a:pt x="52" y="71"/>
                  </a:lnTo>
                  <a:lnTo>
                    <a:pt x="54" y="84"/>
                  </a:lnTo>
                  <a:lnTo>
                    <a:pt x="56" y="98"/>
                  </a:lnTo>
                  <a:lnTo>
                    <a:pt x="56" y="112"/>
                  </a:lnTo>
                  <a:lnTo>
                    <a:pt x="54" y="126"/>
                  </a:lnTo>
                  <a:lnTo>
                    <a:pt x="52" y="140"/>
                  </a:lnTo>
                  <a:lnTo>
                    <a:pt x="48" y="153"/>
                  </a:lnTo>
                  <a:lnTo>
                    <a:pt x="42" y="166"/>
                  </a:lnTo>
                  <a:lnTo>
                    <a:pt x="36" y="179"/>
                  </a:lnTo>
                  <a:lnTo>
                    <a:pt x="28" y="191"/>
                  </a:lnTo>
                  <a:lnTo>
                    <a:pt x="19" y="202"/>
                  </a:lnTo>
                  <a:lnTo>
                    <a:pt x="8" y="194"/>
                  </a:lnTo>
                  <a:lnTo>
                    <a:pt x="17" y="183"/>
                  </a:lnTo>
                  <a:lnTo>
                    <a:pt x="24" y="172"/>
                  </a:lnTo>
                  <a:lnTo>
                    <a:pt x="31" y="160"/>
                  </a:lnTo>
                  <a:lnTo>
                    <a:pt x="35" y="148"/>
                  </a:lnTo>
                  <a:lnTo>
                    <a:pt x="39" y="136"/>
                  </a:lnTo>
                  <a:lnTo>
                    <a:pt x="42" y="123"/>
                  </a:lnTo>
                  <a:lnTo>
                    <a:pt x="43" y="111"/>
                  </a:lnTo>
                  <a:lnTo>
                    <a:pt x="43" y="99"/>
                  </a:lnTo>
                  <a:lnTo>
                    <a:pt x="42" y="87"/>
                  </a:lnTo>
                  <a:lnTo>
                    <a:pt x="39" y="74"/>
                  </a:lnTo>
                  <a:lnTo>
                    <a:pt x="35" y="62"/>
                  </a:lnTo>
                  <a:lnTo>
                    <a:pt x="31" y="50"/>
                  </a:lnTo>
                  <a:lnTo>
                    <a:pt x="25" y="39"/>
                  </a:lnTo>
                  <a:lnTo>
                    <a:pt x="18" y="29"/>
                  </a:lnTo>
                  <a:lnTo>
                    <a:pt x="9" y="19"/>
                  </a:lnTo>
                  <a:lnTo>
                    <a:pt x="0" y="10"/>
                  </a:lnTo>
                  <a:lnTo>
                    <a:pt x="9"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6" name="Freeform 174"/>
            <p:cNvSpPr>
              <a:spLocks/>
            </p:cNvSpPr>
            <p:nvPr/>
          </p:nvSpPr>
          <p:spPr bwMode="auto">
            <a:xfrm>
              <a:off x="4489" y="1399"/>
              <a:ext cx="206" cy="59"/>
            </a:xfrm>
            <a:custGeom>
              <a:avLst/>
              <a:gdLst>
                <a:gd name="T0" fmla="*/ 0 w 206"/>
                <a:gd name="T1" fmla="*/ 50 h 59"/>
                <a:gd name="T2" fmla="*/ 0 w 206"/>
                <a:gd name="T3" fmla="*/ 50 h 59"/>
                <a:gd name="T4" fmla="*/ 10 w 206"/>
                <a:gd name="T5" fmla="*/ 39 h 59"/>
                <a:gd name="T6" fmla="*/ 21 w 206"/>
                <a:gd name="T7" fmla="*/ 30 h 59"/>
                <a:gd name="T8" fmla="*/ 33 w 206"/>
                <a:gd name="T9" fmla="*/ 23 h 59"/>
                <a:gd name="T10" fmla="*/ 46 w 206"/>
                <a:gd name="T11" fmla="*/ 15 h 59"/>
                <a:gd name="T12" fmla="*/ 59 w 206"/>
                <a:gd name="T13" fmla="*/ 10 h 59"/>
                <a:gd name="T14" fmla="*/ 73 w 206"/>
                <a:gd name="T15" fmla="*/ 5 h 59"/>
                <a:gd name="T16" fmla="*/ 86 w 206"/>
                <a:gd name="T17" fmla="*/ 3 h 59"/>
                <a:gd name="T18" fmla="*/ 100 w 206"/>
                <a:gd name="T19" fmla="*/ 1 h 59"/>
                <a:gd name="T20" fmla="*/ 114 w 206"/>
                <a:gd name="T21" fmla="*/ 0 h 59"/>
                <a:gd name="T22" fmla="*/ 129 w 206"/>
                <a:gd name="T23" fmla="*/ 1 h 59"/>
                <a:gd name="T24" fmla="*/ 142 w 206"/>
                <a:gd name="T25" fmla="*/ 4 h 59"/>
                <a:gd name="T26" fmla="*/ 156 w 206"/>
                <a:gd name="T27" fmla="*/ 7 h 59"/>
                <a:gd name="T28" fmla="*/ 169 w 206"/>
                <a:gd name="T29" fmla="*/ 12 h 59"/>
                <a:gd name="T30" fmla="*/ 181 w 206"/>
                <a:gd name="T31" fmla="*/ 18 h 59"/>
                <a:gd name="T32" fmla="*/ 193 w 206"/>
                <a:gd name="T33" fmla="*/ 26 h 59"/>
                <a:gd name="T34" fmla="*/ 205 w 206"/>
                <a:gd name="T35" fmla="*/ 35 h 59"/>
                <a:gd name="T36" fmla="*/ 196 w 206"/>
                <a:gd name="T37" fmla="*/ 45 h 59"/>
                <a:gd name="T38" fmla="*/ 185 w 206"/>
                <a:gd name="T39" fmla="*/ 37 h 59"/>
                <a:gd name="T40" fmla="*/ 174 w 206"/>
                <a:gd name="T41" fmla="*/ 30 h 59"/>
                <a:gd name="T42" fmla="*/ 163 w 206"/>
                <a:gd name="T43" fmla="*/ 24 h 59"/>
                <a:gd name="T44" fmla="*/ 151 w 206"/>
                <a:gd name="T45" fmla="*/ 20 h 59"/>
                <a:gd name="T46" fmla="*/ 139 w 206"/>
                <a:gd name="T47" fmla="*/ 16 h 59"/>
                <a:gd name="T48" fmla="*/ 127 w 206"/>
                <a:gd name="T49" fmla="*/ 14 h 59"/>
                <a:gd name="T50" fmla="*/ 114 w 206"/>
                <a:gd name="T51" fmla="*/ 13 h 59"/>
                <a:gd name="T52" fmla="*/ 101 w 206"/>
                <a:gd name="T53" fmla="*/ 14 h 59"/>
                <a:gd name="T54" fmla="*/ 89 w 206"/>
                <a:gd name="T55" fmla="*/ 15 h 59"/>
                <a:gd name="T56" fmla="*/ 77 w 206"/>
                <a:gd name="T57" fmla="*/ 18 h 59"/>
                <a:gd name="T58" fmla="*/ 64 w 206"/>
                <a:gd name="T59" fmla="*/ 22 h 59"/>
                <a:gd name="T60" fmla="*/ 52 w 206"/>
                <a:gd name="T61" fmla="*/ 27 h 59"/>
                <a:gd name="T62" fmla="*/ 40 w 206"/>
                <a:gd name="T63" fmla="*/ 33 h 59"/>
                <a:gd name="T64" fmla="*/ 29 w 206"/>
                <a:gd name="T65" fmla="*/ 41 h 59"/>
                <a:gd name="T66" fmla="*/ 20 w 206"/>
                <a:gd name="T67" fmla="*/ 49 h 59"/>
                <a:gd name="T68" fmla="*/ 10 w 206"/>
                <a:gd name="T69" fmla="*/ 58 h 59"/>
                <a:gd name="T70" fmla="*/ 10 w 206"/>
                <a:gd name="T71" fmla="*/ 58 h 59"/>
                <a:gd name="T72" fmla="*/ 0 w 206"/>
                <a:gd name="T73" fmla="*/ 5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59">
                  <a:moveTo>
                    <a:pt x="0" y="50"/>
                  </a:moveTo>
                  <a:lnTo>
                    <a:pt x="0" y="50"/>
                  </a:lnTo>
                  <a:lnTo>
                    <a:pt x="10" y="39"/>
                  </a:lnTo>
                  <a:lnTo>
                    <a:pt x="21" y="30"/>
                  </a:lnTo>
                  <a:lnTo>
                    <a:pt x="33" y="23"/>
                  </a:lnTo>
                  <a:lnTo>
                    <a:pt x="46" y="15"/>
                  </a:lnTo>
                  <a:lnTo>
                    <a:pt x="59" y="10"/>
                  </a:lnTo>
                  <a:lnTo>
                    <a:pt x="73" y="5"/>
                  </a:lnTo>
                  <a:lnTo>
                    <a:pt x="86" y="3"/>
                  </a:lnTo>
                  <a:lnTo>
                    <a:pt x="100" y="1"/>
                  </a:lnTo>
                  <a:lnTo>
                    <a:pt x="114" y="0"/>
                  </a:lnTo>
                  <a:lnTo>
                    <a:pt x="129" y="1"/>
                  </a:lnTo>
                  <a:lnTo>
                    <a:pt x="142" y="4"/>
                  </a:lnTo>
                  <a:lnTo>
                    <a:pt x="156" y="7"/>
                  </a:lnTo>
                  <a:lnTo>
                    <a:pt x="169" y="12"/>
                  </a:lnTo>
                  <a:lnTo>
                    <a:pt x="181" y="18"/>
                  </a:lnTo>
                  <a:lnTo>
                    <a:pt x="193" y="26"/>
                  </a:lnTo>
                  <a:lnTo>
                    <a:pt x="205" y="35"/>
                  </a:lnTo>
                  <a:lnTo>
                    <a:pt x="196" y="45"/>
                  </a:lnTo>
                  <a:lnTo>
                    <a:pt x="185" y="37"/>
                  </a:lnTo>
                  <a:lnTo>
                    <a:pt x="174" y="30"/>
                  </a:lnTo>
                  <a:lnTo>
                    <a:pt x="163" y="24"/>
                  </a:lnTo>
                  <a:lnTo>
                    <a:pt x="151" y="20"/>
                  </a:lnTo>
                  <a:lnTo>
                    <a:pt x="139" y="16"/>
                  </a:lnTo>
                  <a:lnTo>
                    <a:pt x="127" y="14"/>
                  </a:lnTo>
                  <a:lnTo>
                    <a:pt x="114" y="13"/>
                  </a:lnTo>
                  <a:lnTo>
                    <a:pt x="101" y="14"/>
                  </a:lnTo>
                  <a:lnTo>
                    <a:pt x="89" y="15"/>
                  </a:lnTo>
                  <a:lnTo>
                    <a:pt x="77" y="18"/>
                  </a:lnTo>
                  <a:lnTo>
                    <a:pt x="64" y="22"/>
                  </a:lnTo>
                  <a:lnTo>
                    <a:pt x="52" y="27"/>
                  </a:lnTo>
                  <a:lnTo>
                    <a:pt x="40" y="33"/>
                  </a:lnTo>
                  <a:lnTo>
                    <a:pt x="29" y="41"/>
                  </a:lnTo>
                  <a:lnTo>
                    <a:pt x="20" y="49"/>
                  </a:lnTo>
                  <a:lnTo>
                    <a:pt x="10" y="58"/>
                  </a:lnTo>
                  <a:lnTo>
                    <a:pt x="0" y="5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7" name="Freeform 175"/>
            <p:cNvSpPr>
              <a:spLocks/>
            </p:cNvSpPr>
            <p:nvPr/>
          </p:nvSpPr>
          <p:spPr bwMode="auto">
            <a:xfrm>
              <a:off x="4451" y="1449"/>
              <a:ext cx="56" cy="203"/>
            </a:xfrm>
            <a:custGeom>
              <a:avLst/>
              <a:gdLst>
                <a:gd name="T0" fmla="*/ 46 w 56"/>
                <a:gd name="T1" fmla="*/ 202 h 203"/>
                <a:gd name="T2" fmla="*/ 46 w 56"/>
                <a:gd name="T3" fmla="*/ 202 h 203"/>
                <a:gd name="T4" fmla="*/ 36 w 56"/>
                <a:gd name="T5" fmla="*/ 191 h 203"/>
                <a:gd name="T6" fmla="*/ 27 w 56"/>
                <a:gd name="T7" fmla="*/ 181 h 203"/>
                <a:gd name="T8" fmla="*/ 19 w 56"/>
                <a:gd name="T9" fmla="*/ 169 h 203"/>
                <a:gd name="T10" fmla="*/ 13 w 56"/>
                <a:gd name="T11" fmla="*/ 157 h 203"/>
                <a:gd name="T12" fmla="*/ 7 w 56"/>
                <a:gd name="T13" fmla="*/ 145 h 203"/>
                <a:gd name="T14" fmla="*/ 4 w 56"/>
                <a:gd name="T15" fmla="*/ 131 h 203"/>
                <a:gd name="T16" fmla="*/ 1 w 56"/>
                <a:gd name="T17" fmla="*/ 117 h 203"/>
                <a:gd name="T18" fmla="*/ 0 w 56"/>
                <a:gd name="T19" fmla="*/ 104 h 203"/>
                <a:gd name="T20" fmla="*/ 0 w 56"/>
                <a:gd name="T21" fmla="*/ 91 h 203"/>
                <a:gd name="T22" fmla="*/ 1 w 56"/>
                <a:gd name="T23" fmla="*/ 76 h 203"/>
                <a:gd name="T24" fmla="*/ 4 w 56"/>
                <a:gd name="T25" fmla="*/ 62 h 203"/>
                <a:gd name="T26" fmla="*/ 8 w 56"/>
                <a:gd name="T27" fmla="*/ 49 h 203"/>
                <a:gd name="T28" fmla="*/ 13 w 56"/>
                <a:gd name="T29" fmla="*/ 36 h 203"/>
                <a:gd name="T30" fmla="*/ 20 w 56"/>
                <a:gd name="T31" fmla="*/ 23 h 203"/>
                <a:gd name="T32" fmla="*/ 28 w 56"/>
                <a:gd name="T33" fmla="*/ 11 h 203"/>
                <a:gd name="T34" fmla="*/ 38 w 56"/>
                <a:gd name="T35" fmla="*/ 0 h 203"/>
                <a:gd name="T36" fmla="*/ 48 w 56"/>
                <a:gd name="T37" fmla="*/ 8 h 203"/>
                <a:gd name="T38" fmla="*/ 39 w 56"/>
                <a:gd name="T39" fmla="*/ 19 h 203"/>
                <a:gd name="T40" fmla="*/ 32 w 56"/>
                <a:gd name="T41" fmla="*/ 30 h 203"/>
                <a:gd name="T42" fmla="*/ 25 w 56"/>
                <a:gd name="T43" fmla="*/ 42 h 203"/>
                <a:gd name="T44" fmla="*/ 20 w 56"/>
                <a:gd name="T45" fmla="*/ 54 h 203"/>
                <a:gd name="T46" fmla="*/ 17 w 56"/>
                <a:gd name="T47" fmla="*/ 66 h 203"/>
                <a:gd name="T48" fmla="*/ 14 w 56"/>
                <a:gd name="T49" fmla="*/ 79 h 203"/>
                <a:gd name="T50" fmla="*/ 13 w 56"/>
                <a:gd name="T51" fmla="*/ 91 h 203"/>
                <a:gd name="T52" fmla="*/ 13 w 56"/>
                <a:gd name="T53" fmla="*/ 103 h 203"/>
                <a:gd name="T54" fmla="*/ 14 w 56"/>
                <a:gd name="T55" fmla="*/ 116 h 203"/>
                <a:gd name="T56" fmla="*/ 16 w 56"/>
                <a:gd name="T57" fmla="*/ 129 h 203"/>
                <a:gd name="T58" fmla="*/ 20 w 56"/>
                <a:gd name="T59" fmla="*/ 140 h 203"/>
                <a:gd name="T60" fmla="*/ 24 w 56"/>
                <a:gd name="T61" fmla="*/ 152 h 203"/>
                <a:gd name="T62" fmla="*/ 31 w 56"/>
                <a:gd name="T63" fmla="*/ 163 h 203"/>
                <a:gd name="T64" fmla="*/ 38 w 56"/>
                <a:gd name="T65" fmla="*/ 173 h 203"/>
                <a:gd name="T66" fmla="*/ 46 w 56"/>
                <a:gd name="T67" fmla="*/ 183 h 203"/>
                <a:gd name="T68" fmla="*/ 55 w 56"/>
                <a:gd name="T69" fmla="*/ 192 h 203"/>
                <a:gd name="T70" fmla="*/ 55 w 56"/>
                <a:gd name="T71" fmla="*/ 192 h 203"/>
                <a:gd name="T72" fmla="*/ 46 w 56"/>
                <a:gd name="T73" fmla="*/ 202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203">
                  <a:moveTo>
                    <a:pt x="46" y="202"/>
                  </a:moveTo>
                  <a:lnTo>
                    <a:pt x="46" y="202"/>
                  </a:lnTo>
                  <a:lnTo>
                    <a:pt x="36" y="191"/>
                  </a:lnTo>
                  <a:lnTo>
                    <a:pt x="27" y="181"/>
                  </a:lnTo>
                  <a:lnTo>
                    <a:pt x="19" y="169"/>
                  </a:lnTo>
                  <a:lnTo>
                    <a:pt x="13" y="157"/>
                  </a:lnTo>
                  <a:lnTo>
                    <a:pt x="7" y="145"/>
                  </a:lnTo>
                  <a:lnTo>
                    <a:pt x="4" y="131"/>
                  </a:lnTo>
                  <a:lnTo>
                    <a:pt x="1" y="117"/>
                  </a:lnTo>
                  <a:lnTo>
                    <a:pt x="0" y="104"/>
                  </a:lnTo>
                  <a:lnTo>
                    <a:pt x="0" y="91"/>
                  </a:lnTo>
                  <a:lnTo>
                    <a:pt x="1" y="76"/>
                  </a:lnTo>
                  <a:lnTo>
                    <a:pt x="4" y="62"/>
                  </a:lnTo>
                  <a:lnTo>
                    <a:pt x="8" y="49"/>
                  </a:lnTo>
                  <a:lnTo>
                    <a:pt x="13" y="36"/>
                  </a:lnTo>
                  <a:lnTo>
                    <a:pt x="20" y="23"/>
                  </a:lnTo>
                  <a:lnTo>
                    <a:pt x="28" y="11"/>
                  </a:lnTo>
                  <a:lnTo>
                    <a:pt x="38" y="0"/>
                  </a:lnTo>
                  <a:lnTo>
                    <a:pt x="48" y="8"/>
                  </a:lnTo>
                  <a:lnTo>
                    <a:pt x="39" y="19"/>
                  </a:lnTo>
                  <a:lnTo>
                    <a:pt x="32" y="30"/>
                  </a:lnTo>
                  <a:lnTo>
                    <a:pt x="25" y="42"/>
                  </a:lnTo>
                  <a:lnTo>
                    <a:pt x="20" y="54"/>
                  </a:lnTo>
                  <a:lnTo>
                    <a:pt x="17" y="66"/>
                  </a:lnTo>
                  <a:lnTo>
                    <a:pt x="14" y="79"/>
                  </a:lnTo>
                  <a:lnTo>
                    <a:pt x="13" y="91"/>
                  </a:lnTo>
                  <a:lnTo>
                    <a:pt x="13" y="103"/>
                  </a:lnTo>
                  <a:lnTo>
                    <a:pt x="14" y="116"/>
                  </a:lnTo>
                  <a:lnTo>
                    <a:pt x="16" y="129"/>
                  </a:lnTo>
                  <a:lnTo>
                    <a:pt x="20" y="140"/>
                  </a:lnTo>
                  <a:lnTo>
                    <a:pt x="24" y="152"/>
                  </a:lnTo>
                  <a:lnTo>
                    <a:pt x="31" y="163"/>
                  </a:lnTo>
                  <a:lnTo>
                    <a:pt x="38" y="173"/>
                  </a:lnTo>
                  <a:lnTo>
                    <a:pt x="46" y="183"/>
                  </a:lnTo>
                  <a:lnTo>
                    <a:pt x="55" y="192"/>
                  </a:lnTo>
                  <a:lnTo>
                    <a:pt x="46" y="20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8" name="Freeform 176"/>
            <p:cNvSpPr>
              <a:spLocks/>
            </p:cNvSpPr>
            <p:nvPr/>
          </p:nvSpPr>
          <p:spPr bwMode="auto">
            <a:xfrm>
              <a:off x="4497" y="1628"/>
              <a:ext cx="208" cy="58"/>
            </a:xfrm>
            <a:custGeom>
              <a:avLst/>
              <a:gdLst>
                <a:gd name="T0" fmla="*/ 207 w 208"/>
                <a:gd name="T1" fmla="*/ 8 h 58"/>
                <a:gd name="T2" fmla="*/ 207 w 208"/>
                <a:gd name="T3" fmla="*/ 8 h 58"/>
                <a:gd name="T4" fmla="*/ 196 w 208"/>
                <a:gd name="T5" fmla="*/ 19 h 58"/>
                <a:gd name="T6" fmla="*/ 184 w 208"/>
                <a:gd name="T7" fmla="*/ 28 h 58"/>
                <a:gd name="T8" fmla="*/ 172 w 208"/>
                <a:gd name="T9" fmla="*/ 36 h 58"/>
                <a:gd name="T10" fmla="*/ 159 w 208"/>
                <a:gd name="T11" fmla="*/ 43 h 58"/>
                <a:gd name="T12" fmla="*/ 146 w 208"/>
                <a:gd name="T13" fmla="*/ 49 h 58"/>
                <a:gd name="T14" fmla="*/ 132 w 208"/>
                <a:gd name="T15" fmla="*/ 53 h 58"/>
                <a:gd name="T16" fmla="*/ 119 w 208"/>
                <a:gd name="T17" fmla="*/ 55 h 58"/>
                <a:gd name="T18" fmla="*/ 105 w 208"/>
                <a:gd name="T19" fmla="*/ 57 h 58"/>
                <a:gd name="T20" fmla="*/ 91 w 208"/>
                <a:gd name="T21" fmla="*/ 57 h 58"/>
                <a:gd name="T22" fmla="*/ 77 w 208"/>
                <a:gd name="T23" fmla="*/ 57 h 58"/>
                <a:gd name="T24" fmla="*/ 63 w 208"/>
                <a:gd name="T25" fmla="*/ 54 h 58"/>
                <a:gd name="T26" fmla="*/ 50 w 208"/>
                <a:gd name="T27" fmla="*/ 51 h 58"/>
                <a:gd name="T28" fmla="*/ 36 w 208"/>
                <a:gd name="T29" fmla="*/ 46 h 58"/>
                <a:gd name="T30" fmla="*/ 24 w 208"/>
                <a:gd name="T31" fmla="*/ 39 h 58"/>
                <a:gd name="T32" fmla="*/ 12 w 208"/>
                <a:gd name="T33" fmla="*/ 32 h 58"/>
                <a:gd name="T34" fmla="*/ 0 w 208"/>
                <a:gd name="T35" fmla="*/ 23 h 58"/>
                <a:gd name="T36" fmla="*/ 9 w 208"/>
                <a:gd name="T37" fmla="*/ 13 h 58"/>
                <a:gd name="T38" fmla="*/ 20 w 208"/>
                <a:gd name="T39" fmla="*/ 21 h 58"/>
                <a:gd name="T40" fmla="*/ 31 w 208"/>
                <a:gd name="T41" fmla="*/ 28 h 58"/>
                <a:gd name="T42" fmla="*/ 42 w 208"/>
                <a:gd name="T43" fmla="*/ 34 h 58"/>
                <a:gd name="T44" fmla="*/ 54 w 208"/>
                <a:gd name="T45" fmla="*/ 38 h 58"/>
                <a:gd name="T46" fmla="*/ 66 w 208"/>
                <a:gd name="T47" fmla="*/ 42 h 58"/>
                <a:gd name="T48" fmla="*/ 78 w 208"/>
                <a:gd name="T49" fmla="*/ 44 h 58"/>
                <a:gd name="T50" fmla="*/ 91 w 208"/>
                <a:gd name="T51" fmla="*/ 45 h 58"/>
                <a:gd name="T52" fmla="*/ 104 w 208"/>
                <a:gd name="T53" fmla="*/ 45 h 58"/>
                <a:gd name="T54" fmla="*/ 116 w 208"/>
                <a:gd name="T55" fmla="*/ 43 h 58"/>
                <a:gd name="T56" fmla="*/ 129 w 208"/>
                <a:gd name="T57" fmla="*/ 40 h 58"/>
                <a:gd name="T58" fmla="*/ 142 w 208"/>
                <a:gd name="T59" fmla="*/ 36 h 58"/>
                <a:gd name="T60" fmla="*/ 154 w 208"/>
                <a:gd name="T61" fmla="*/ 31 h 58"/>
                <a:gd name="T62" fmla="*/ 165 w 208"/>
                <a:gd name="T63" fmla="*/ 26 h 58"/>
                <a:gd name="T64" fmla="*/ 176 w 208"/>
                <a:gd name="T65" fmla="*/ 17 h 58"/>
                <a:gd name="T66" fmla="*/ 186 w 208"/>
                <a:gd name="T67" fmla="*/ 9 h 58"/>
                <a:gd name="T68" fmla="*/ 196 w 208"/>
                <a:gd name="T69" fmla="*/ 0 h 58"/>
                <a:gd name="T70" fmla="*/ 196 w 208"/>
                <a:gd name="T71" fmla="*/ 0 h 58"/>
                <a:gd name="T72" fmla="*/ 207 w 208"/>
                <a:gd name="T73" fmla="*/ 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8" h="58">
                  <a:moveTo>
                    <a:pt x="207" y="8"/>
                  </a:moveTo>
                  <a:lnTo>
                    <a:pt x="207" y="8"/>
                  </a:lnTo>
                  <a:lnTo>
                    <a:pt x="196" y="19"/>
                  </a:lnTo>
                  <a:lnTo>
                    <a:pt x="184" y="28"/>
                  </a:lnTo>
                  <a:lnTo>
                    <a:pt x="172" y="36"/>
                  </a:lnTo>
                  <a:lnTo>
                    <a:pt x="159" y="43"/>
                  </a:lnTo>
                  <a:lnTo>
                    <a:pt x="146" y="49"/>
                  </a:lnTo>
                  <a:lnTo>
                    <a:pt x="132" y="53"/>
                  </a:lnTo>
                  <a:lnTo>
                    <a:pt x="119" y="55"/>
                  </a:lnTo>
                  <a:lnTo>
                    <a:pt x="105" y="57"/>
                  </a:lnTo>
                  <a:lnTo>
                    <a:pt x="91" y="57"/>
                  </a:lnTo>
                  <a:lnTo>
                    <a:pt x="77" y="57"/>
                  </a:lnTo>
                  <a:lnTo>
                    <a:pt x="63" y="54"/>
                  </a:lnTo>
                  <a:lnTo>
                    <a:pt x="50" y="51"/>
                  </a:lnTo>
                  <a:lnTo>
                    <a:pt x="36" y="46"/>
                  </a:lnTo>
                  <a:lnTo>
                    <a:pt x="24" y="39"/>
                  </a:lnTo>
                  <a:lnTo>
                    <a:pt x="12" y="32"/>
                  </a:lnTo>
                  <a:lnTo>
                    <a:pt x="0" y="23"/>
                  </a:lnTo>
                  <a:lnTo>
                    <a:pt x="9" y="13"/>
                  </a:lnTo>
                  <a:lnTo>
                    <a:pt x="20" y="21"/>
                  </a:lnTo>
                  <a:lnTo>
                    <a:pt x="31" y="28"/>
                  </a:lnTo>
                  <a:lnTo>
                    <a:pt x="42" y="34"/>
                  </a:lnTo>
                  <a:lnTo>
                    <a:pt x="54" y="38"/>
                  </a:lnTo>
                  <a:lnTo>
                    <a:pt x="66" y="42"/>
                  </a:lnTo>
                  <a:lnTo>
                    <a:pt x="78" y="44"/>
                  </a:lnTo>
                  <a:lnTo>
                    <a:pt x="91" y="45"/>
                  </a:lnTo>
                  <a:lnTo>
                    <a:pt x="104" y="45"/>
                  </a:lnTo>
                  <a:lnTo>
                    <a:pt x="116" y="43"/>
                  </a:lnTo>
                  <a:lnTo>
                    <a:pt x="129" y="40"/>
                  </a:lnTo>
                  <a:lnTo>
                    <a:pt x="142" y="36"/>
                  </a:lnTo>
                  <a:lnTo>
                    <a:pt x="154" y="31"/>
                  </a:lnTo>
                  <a:lnTo>
                    <a:pt x="165" y="26"/>
                  </a:lnTo>
                  <a:lnTo>
                    <a:pt x="176" y="17"/>
                  </a:lnTo>
                  <a:lnTo>
                    <a:pt x="186" y="9"/>
                  </a:lnTo>
                  <a:lnTo>
                    <a:pt x="196" y="0"/>
                  </a:lnTo>
                  <a:lnTo>
                    <a:pt x="207"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9" name="Freeform 177"/>
            <p:cNvSpPr>
              <a:spLocks/>
            </p:cNvSpPr>
            <p:nvPr/>
          </p:nvSpPr>
          <p:spPr bwMode="auto">
            <a:xfrm>
              <a:off x="1636" y="1670"/>
              <a:ext cx="239" cy="112"/>
            </a:xfrm>
            <a:custGeom>
              <a:avLst/>
              <a:gdLst>
                <a:gd name="T0" fmla="*/ 3 w 239"/>
                <a:gd name="T1" fmla="*/ 103 h 112"/>
                <a:gd name="T2" fmla="*/ 5 w 239"/>
                <a:gd name="T3" fmla="*/ 111 h 112"/>
                <a:gd name="T4" fmla="*/ 238 w 239"/>
                <a:gd name="T5" fmla="*/ 15 h 112"/>
                <a:gd name="T6" fmla="*/ 233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5" y="111"/>
                  </a:lnTo>
                  <a:lnTo>
                    <a:pt x="238" y="15"/>
                  </a:lnTo>
                  <a:lnTo>
                    <a:pt x="233"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0" name="Freeform 178"/>
            <p:cNvSpPr>
              <a:spLocks/>
            </p:cNvSpPr>
            <p:nvPr/>
          </p:nvSpPr>
          <p:spPr bwMode="auto">
            <a:xfrm>
              <a:off x="1536" y="1538"/>
              <a:ext cx="111" cy="239"/>
            </a:xfrm>
            <a:custGeom>
              <a:avLst/>
              <a:gdLst>
                <a:gd name="T0" fmla="*/ 8 w 111"/>
                <a:gd name="T1" fmla="*/ 3 h 239"/>
                <a:gd name="T2" fmla="*/ 0 w 111"/>
                <a:gd name="T3" fmla="*/ 6 h 239"/>
                <a:gd name="T4" fmla="*/ 95 w 111"/>
                <a:gd name="T5" fmla="*/ 238 h 239"/>
                <a:gd name="T6" fmla="*/ 110 w 111"/>
                <a:gd name="T7" fmla="*/ 232 h 239"/>
                <a:gd name="T8" fmla="*/ 15 w 111"/>
                <a:gd name="T9" fmla="*/ 0 h 239"/>
                <a:gd name="T10" fmla="*/ 8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8" y="3"/>
                  </a:moveTo>
                  <a:lnTo>
                    <a:pt x="0" y="6"/>
                  </a:lnTo>
                  <a:lnTo>
                    <a:pt x="95" y="238"/>
                  </a:lnTo>
                  <a:lnTo>
                    <a:pt x="110"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1" name="Freeform 179"/>
            <p:cNvSpPr>
              <a:spLocks/>
            </p:cNvSpPr>
            <p:nvPr/>
          </p:nvSpPr>
          <p:spPr bwMode="auto">
            <a:xfrm>
              <a:off x="1636" y="1670"/>
              <a:ext cx="239" cy="112"/>
            </a:xfrm>
            <a:custGeom>
              <a:avLst/>
              <a:gdLst>
                <a:gd name="T0" fmla="*/ 3 w 239"/>
                <a:gd name="T1" fmla="*/ 103 h 112"/>
                <a:gd name="T2" fmla="*/ 5 w 239"/>
                <a:gd name="T3" fmla="*/ 111 h 112"/>
                <a:gd name="T4" fmla="*/ 238 w 239"/>
                <a:gd name="T5" fmla="*/ 15 h 112"/>
                <a:gd name="T6" fmla="*/ 233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5" y="111"/>
                  </a:lnTo>
                  <a:lnTo>
                    <a:pt x="238" y="15"/>
                  </a:lnTo>
                  <a:lnTo>
                    <a:pt x="233"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2" name="Freeform 180"/>
            <p:cNvSpPr>
              <a:spLocks/>
            </p:cNvSpPr>
            <p:nvPr/>
          </p:nvSpPr>
          <p:spPr bwMode="auto">
            <a:xfrm>
              <a:off x="1536" y="1538"/>
              <a:ext cx="111" cy="239"/>
            </a:xfrm>
            <a:custGeom>
              <a:avLst/>
              <a:gdLst>
                <a:gd name="T0" fmla="*/ 8 w 111"/>
                <a:gd name="T1" fmla="*/ 3 h 239"/>
                <a:gd name="T2" fmla="*/ 0 w 111"/>
                <a:gd name="T3" fmla="*/ 6 h 239"/>
                <a:gd name="T4" fmla="*/ 95 w 111"/>
                <a:gd name="T5" fmla="*/ 238 h 239"/>
                <a:gd name="T6" fmla="*/ 110 w 111"/>
                <a:gd name="T7" fmla="*/ 232 h 239"/>
                <a:gd name="T8" fmla="*/ 15 w 111"/>
                <a:gd name="T9" fmla="*/ 0 h 239"/>
                <a:gd name="T10" fmla="*/ 8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8" y="3"/>
                  </a:moveTo>
                  <a:lnTo>
                    <a:pt x="0" y="6"/>
                  </a:lnTo>
                  <a:lnTo>
                    <a:pt x="95" y="238"/>
                  </a:lnTo>
                  <a:lnTo>
                    <a:pt x="110"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3" name="Freeform 181"/>
            <p:cNvSpPr>
              <a:spLocks/>
            </p:cNvSpPr>
            <p:nvPr/>
          </p:nvSpPr>
          <p:spPr bwMode="auto">
            <a:xfrm>
              <a:off x="1306" y="1541"/>
              <a:ext cx="239" cy="112"/>
            </a:xfrm>
            <a:custGeom>
              <a:avLst/>
              <a:gdLst>
                <a:gd name="T0" fmla="*/ 3 w 239"/>
                <a:gd name="T1" fmla="*/ 103 h 112"/>
                <a:gd name="T2" fmla="*/ 6 w 239"/>
                <a:gd name="T3" fmla="*/ 111 h 112"/>
                <a:gd name="T4" fmla="*/ 238 w 239"/>
                <a:gd name="T5" fmla="*/ 15 h 112"/>
                <a:gd name="T6" fmla="*/ 232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6" y="111"/>
                  </a:lnTo>
                  <a:lnTo>
                    <a:pt x="238"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4" name="Freeform 182"/>
            <p:cNvSpPr>
              <a:spLocks/>
            </p:cNvSpPr>
            <p:nvPr/>
          </p:nvSpPr>
          <p:spPr bwMode="auto">
            <a:xfrm>
              <a:off x="1205" y="1409"/>
              <a:ext cx="112" cy="239"/>
            </a:xfrm>
            <a:custGeom>
              <a:avLst/>
              <a:gdLst>
                <a:gd name="T0" fmla="*/ 7 w 112"/>
                <a:gd name="T1" fmla="*/ 3 h 239"/>
                <a:gd name="T2" fmla="*/ 0 w 112"/>
                <a:gd name="T3" fmla="*/ 6 h 239"/>
                <a:gd name="T4" fmla="*/ 97 w 112"/>
                <a:gd name="T5" fmla="*/ 238 h 239"/>
                <a:gd name="T6" fmla="*/ 111 w 112"/>
                <a:gd name="T7" fmla="*/ 232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7" y="238"/>
                  </a:lnTo>
                  <a:lnTo>
                    <a:pt x="111"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5" name="Freeform 183"/>
            <p:cNvSpPr>
              <a:spLocks/>
            </p:cNvSpPr>
            <p:nvPr/>
          </p:nvSpPr>
          <p:spPr bwMode="auto">
            <a:xfrm>
              <a:off x="2289" y="1926"/>
              <a:ext cx="240" cy="112"/>
            </a:xfrm>
            <a:custGeom>
              <a:avLst/>
              <a:gdLst>
                <a:gd name="T0" fmla="*/ 3 w 240"/>
                <a:gd name="T1" fmla="*/ 104 h 112"/>
                <a:gd name="T2" fmla="*/ 6 w 240"/>
                <a:gd name="T3" fmla="*/ 111 h 112"/>
                <a:gd name="T4" fmla="*/ 239 w 240"/>
                <a:gd name="T5" fmla="*/ 15 h 112"/>
                <a:gd name="T6" fmla="*/ 233 w 240"/>
                <a:gd name="T7" fmla="*/ 0 h 112"/>
                <a:gd name="T8" fmla="*/ 0 w 240"/>
                <a:gd name="T9" fmla="*/ 96 h 112"/>
                <a:gd name="T10" fmla="*/ 3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3" y="104"/>
                  </a:moveTo>
                  <a:lnTo>
                    <a:pt x="6" y="111"/>
                  </a:lnTo>
                  <a:lnTo>
                    <a:pt x="239" y="15"/>
                  </a:lnTo>
                  <a:lnTo>
                    <a:pt x="233" y="0"/>
                  </a:lnTo>
                  <a:lnTo>
                    <a:pt x="0" y="96"/>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6" name="Freeform 184"/>
            <p:cNvSpPr>
              <a:spLocks/>
            </p:cNvSpPr>
            <p:nvPr/>
          </p:nvSpPr>
          <p:spPr bwMode="auto">
            <a:xfrm>
              <a:off x="2190" y="1795"/>
              <a:ext cx="111" cy="239"/>
            </a:xfrm>
            <a:custGeom>
              <a:avLst/>
              <a:gdLst>
                <a:gd name="T0" fmla="*/ 7 w 111"/>
                <a:gd name="T1" fmla="*/ 3 h 239"/>
                <a:gd name="T2" fmla="*/ 0 w 111"/>
                <a:gd name="T3" fmla="*/ 6 h 239"/>
                <a:gd name="T4" fmla="*/ 95 w 111"/>
                <a:gd name="T5" fmla="*/ 238 h 239"/>
                <a:gd name="T6" fmla="*/ 110 w 111"/>
                <a:gd name="T7" fmla="*/ 232 h 239"/>
                <a:gd name="T8" fmla="*/ 15 w 111"/>
                <a:gd name="T9" fmla="*/ 0 h 239"/>
                <a:gd name="T10" fmla="*/ 7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7" y="3"/>
                  </a:moveTo>
                  <a:lnTo>
                    <a:pt x="0" y="6"/>
                  </a:lnTo>
                  <a:lnTo>
                    <a:pt x="95" y="238"/>
                  </a:lnTo>
                  <a:lnTo>
                    <a:pt x="110"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7" name="Freeform 185"/>
            <p:cNvSpPr>
              <a:spLocks/>
            </p:cNvSpPr>
            <p:nvPr/>
          </p:nvSpPr>
          <p:spPr bwMode="auto">
            <a:xfrm>
              <a:off x="2289" y="1926"/>
              <a:ext cx="240" cy="112"/>
            </a:xfrm>
            <a:custGeom>
              <a:avLst/>
              <a:gdLst>
                <a:gd name="T0" fmla="*/ 3 w 240"/>
                <a:gd name="T1" fmla="*/ 104 h 112"/>
                <a:gd name="T2" fmla="*/ 6 w 240"/>
                <a:gd name="T3" fmla="*/ 111 h 112"/>
                <a:gd name="T4" fmla="*/ 239 w 240"/>
                <a:gd name="T5" fmla="*/ 15 h 112"/>
                <a:gd name="T6" fmla="*/ 233 w 240"/>
                <a:gd name="T7" fmla="*/ 0 h 112"/>
                <a:gd name="T8" fmla="*/ 0 w 240"/>
                <a:gd name="T9" fmla="*/ 96 h 112"/>
                <a:gd name="T10" fmla="*/ 3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3" y="104"/>
                  </a:moveTo>
                  <a:lnTo>
                    <a:pt x="6" y="111"/>
                  </a:lnTo>
                  <a:lnTo>
                    <a:pt x="239" y="15"/>
                  </a:lnTo>
                  <a:lnTo>
                    <a:pt x="233" y="0"/>
                  </a:lnTo>
                  <a:lnTo>
                    <a:pt x="0" y="96"/>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8" name="Freeform 186"/>
            <p:cNvSpPr>
              <a:spLocks/>
            </p:cNvSpPr>
            <p:nvPr/>
          </p:nvSpPr>
          <p:spPr bwMode="auto">
            <a:xfrm>
              <a:off x="2190" y="1795"/>
              <a:ext cx="111" cy="239"/>
            </a:xfrm>
            <a:custGeom>
              <a:avLst/>
              <a:gdLst>
                <a:gd name="T0" fmla="*/ 7 w 111"/>
                <a:gd name="T1" fmla="*/ 3 h 239"/>
                <a:gd name="T2" fmla="*/ 0 w 111"/>
                <a:gd name="T3" fmla="*/ 6 h 239"/>
                <a:gd name="T4" fmla="*/ 95 w 111"/>
                <a:gd name="T5" fmla="*/ 238 h 239"/>
                <a:gd name="T6" fmla="*/ 110 w 111"/>
                <a:gd name="T7" fmla="*/ 232 h 239"/>
                <a:gd name="T8" fmla="*/ 15 w 111"/>
                <a:gd name="T9" fmla="*/ 0 h 239"/>
                <a:gd name="T10" fmla="*/ 7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7" y="3"/>
                  </a:moveTo>
                  <a:lnTo>
                    <a:pt x="0" y="6"/>
                  </a:lnTo>
                  <a:lnTo>
                    <a:pt x="95" y="238"/>
                  </a:lnTo>
                  <a:lnTo>
                    <a:pt x="110"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9" name="Freeform 187"/>
            <p:cNvSpPr>
              <a:spLocks/>
            </p:cNvSpPr>
            <p:nvPr/>
          </p:nvSpPr>
          <p:spPr bwMode="auto">
            <a:xfrm>
              <a:off x="1960" y="1797"/>
              <a:ext cx="238" cy="112"/>
            </a:xfrm>
            <a:custGeom>
              <a:avLst/>
              <a:gdLst>
                <a:gd name="T0" fmla="*/ 3 w 238"/>
                <a:gd name="T1" fmla="*/ 103 h 112"/>
                <a:gd name="T2" fmla="*/ 6 w 238"/>
                <a:gd name="T3" fmla="*/ 111 h 112"/>
                <a:gd name="T4" fmla="*/ 237 w 238"/>
                <a:gd name="T5" fmla="*/ 15 h 112"/>
                <a:gd name="T6" fmla="*/ 232 w 238"/>
                <a:gd name="T7" fmla="*/ 0 h 112"/>
                <a:gd name="T8" fmla="*/ 0 w 238"/>
                <a:gd name="T9" fmla="*/ 96 h 112"/>
                <a:gd name="T10" fmla="*/ 3 w 238"/>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103"/>
                  </a:moveTo>
                  <a:lnTo>
                    <a:pt x="6" y="111"/>
                  </a:lnTo>
                  <a:lnTo>
                    <a:pt x="237"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0" name="Freeform 188"/>
            <p:cNvSpPr>
              <a:spLocks/>
            </p:cNvSpPr>
            <p:nvPr/>
          </p:nvSpPr>
          <p:spPr bwMode="auto">
            <a:xfrm>
              <a:off x="1859" y="1665"/>
              <a:ext cx="112" cy="239"/>
            </a:xfrm>
            <a:custGeom>
              <a:avLst/>
              <a:gdLst>
                <a:gd name="T0" fmla="*/ 8 w 112"/>
                <a:gd name="T1" fmla="*/ 3 h 239"/>
                <a:gd name="T2" fmla="*/ 0 w 112"/>
                <a:gd name="T3" fmla="*/ 6 h 239"/>
                <a:gd name="T4" fmla="*/ 96 w 112"/>
                <a:gd name="T5" fmla="*/ 238 h 239"/>
                <a:gd name="T6" fmla="*/ 111 w 112"/>
                <a:gd name="T7" fmla="*/ 232 h 239"/>
                <a:gd name="T8" fmla="*/ 15 w 112"/>
                <a:gd name="T9" fmla="*/ 0 h 239"/>
                <a:gd name="T10" fmla="*/ 8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3"/>
                  </a:moveTo>
                  <a:lnTo>
                    <a:pt x="0" y="6"/>
                  </a:lnTo>
                  <a:lnTo>
                    <a:pt x="96" y="238"/>
                  </a:lnTo>
                  <a:lnTo>
                    <a:pt x="111"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1" name="Freeform 189"/>
            <p:cNvSpPr>
              <a:spLocks/>
            </p:cNvSpPr>
            <p:nvPr/>
          </p:nvSpPr>
          <p:spPr bwMode="auto">
            <a:xfrm>
              <a:off x="1008" y="1336"/>
              <a:ext cx="280" cy="271"/>
            </a:xfrm>
            <a:custGeom>
              <a:avLst/>
              <a:gdLst>
                <a:gd name="T0" fmla="*/ 115 w 280"/>
                <a:gd name="T1" fmla="*/ 1 h 271"/>
                <a:gd name="T2" fmla="*/ 89 w 280"/>
                <a:gd name="T3" fmla="*/ 8 h 271"/>
                <a:gd name="T4" fmla="*/ 64 w 280"/>
                <a:gd name="T5" fmla="*/ 20 h 271"/>
                <a:gd name="T6" fmla="*/ 43 w 280"/>
                <a:gd name="T7" fmla="*/ 35 h 271"/>
                <a:gd name="T8" fmla="*/ 26 w 280"/>
                <a:gd name="T9" fmla="*/ 55 h 271"/>
                <a:gd name="T10" fmla="*/ 12 w 280"/>
                <a:gd name="T11" fmla="*/ 77 h 271"/>
                <a:gd name="T12" fmla="*/ 3 w 280"/>
                <a:gd name="T13" fmla="*/ 102 h 271"/>
                <a:gd name="T14" fmla="*/ 0 w 280"/>
                <a:gd name="T15" fmla="*/ 129 h 271"/>
                <a:gd name="T16" fmla="*/ 1 w 280"/>
                <a:gd name="T17" fmla="*/ 156 h 271"/>
                <a:gd name="T18" fmla="*/ 8 w 280"/>
                <a:gd name="T19" fmla="*/ 182 h 271"/>
                <a:gd name="T20" fmla="*/ 21 w 280"/>
                <a:gd name="T21" fmla="*/ 206 h 271"/>
                <a:gd name="T22" fmla="*/ 37 w 280"/>
                <a:gd name="T23" fmla="*/ 227 h 271"/>
                <a:gd name="T24" fmla="*/ 58 w 280"/>
                <a:gd name="T25" fmla="*/ 244 h 271"/>
                <a:gd name="T26" fmla="*/ 81 w 280"/>
                <a:gd name="T27" fmla="*/ 258 h 271"/>
                <a:gd name="T28" fmla="*/ 107 w 280"/>
                <a:gd name="T29" fmla="*/ 266 h 271"/>
                <a:gd name="T30" fmla="*/ 134 w 280"/>
                <a:gd name="T31" fmla="*/ 270 h 271"/>
                <a:gd name="T32" fmla="*/ 163 w 280"/>
                <a:gd name="T33" fmla="*/ 269 h 271"/>
                <a:gd name="T34" fmla="*/ 189 w 280"/>
                <a:gd name="T35" fmla="*/ 262 h 271"/>
                <a:gd name="T36" fmla="*/ 214 w 280"/>
                <a:gd name="T37" fmla="*/ 251 h 271"/>
                <a:gd name="T38" fmla="*/ 235 w 280"/>
                <a:gd name="T39" fmla="*/ 235 h 271"/>
                <a:gd name="T40" fmla="*/ 253 w 280"/>
                <a:gd name="T41" fmla="*/ 216 h 271"/>
                <a:gd name="T42" fmla="*/ 266 w 280"/>
                <a:gd name="T43" fmla="*/ 194 h 271"/>
                <a:gd name="T44" fmla="*/ 275 w 280"/>
                <a:gd name="T45" fmla="*/ 169 h 271"/>
                <a:gd name="T46" fmla="*/ 279 w 280"/>
                <a:gd name="T47" fmla="*/ 143 h 271"/>
                <a:gd name="T48" fmla="*/ 277 w 280"/>
                <a:gd name="T49" fmla="*/ 115 h 271"/>
                <a:gd name="T50" fmla="*/ 270 w 280"/>
                <a:gd name="T51" fmla="*/ 89 h 271"/>
                <a:gd name="T52" fmla="*/ 258 w 280"/>
                <a:gd name="T53" fmla="*/ 65 h 271"/>
                <a:gd name="T54" fmla="*/ 241 w 280"/>
                <a:gd name="T55" fmla="*/ 44 h 271"/>
                <a:gd name="T56" fmla="*/ 221 w 280"/>
                <a:gd name="T57" fmla="*/ 27 h 271"/>
                <a:gd name="T58" fmla="*/ 197 w 280"/>
                <a:gd name="T59" fmla="*/ 13 h 271"/>
                <a:gd name="T60" fmla="*/ 172 w 280"/>
                <a:gd name="T61" fmla="*/ 4 h 271"/>
                <a:gd name="T62" fmla="*/ 144 w 280"/>
                <a:gd name="T63" fmla="*/ 0 h 2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0" h="271">
                  <a:moveTo>
                    <a:pt x="130" y="0"/>
                  </a:moveTo>
                  <a:lnTo>
                    <a:pt x="115" y="1"/>
                  </a:lnTo>
                  <a:lnTo>
                    <a:pt x="101" y="4"/>
                  </a:lnTo>
                  <a:lnTo>
                    <a:pt x="89" y="8"/>
                  </a:lnTo>
                  <a:lnTo>
                    <a:pt x="76" y="13"/>
                  </a:lnTo>
                  <a:lnTo>
                    <a:pt x="64" y="20"/>
                  </a:lnTo>
                  <a:lnTo>
                    <a:pt x="53" y="27"/>
                  </a:lnTo>
                  <a:lnTo>
                    <a:pt x="43" y="35"/>
                  </a:lnTo>
                  <a:lnTo>
                    <a:pt x="34" y="44"/>
                  </a:lnTo>
                  <a:lnTo>
                    <a:pt x="26" y="55"/>
                  </a:lnTo>
                  <a:lnTo>
                    <a:pt x="18" y="66"/>
                  </a:lnTo>
                  <a:lnTo>
                    <a:pt x="12" y="77"/>
                  </a:lnTo>
                  <a:lnTo>
                    <a:pt x="7" y="89"/>
                  </a:lnTo>
                  <a:lnTo>
                    <a:pt x="3" y="102"/>
                  </a:lnTo>
                  <a:lnTo>
                    <a:pt x="1" y="115"/>
                  </a:lnTo>
                  <a:lnTo>
                    <a:pt x="0" y="129"/>
                  </a:lnTo>
                  <a:lnTo>
                    <a:pt x="0" y="143"/>
                  </a:lnTo>
                  <a:lnTo>
                    <a:pt x="1" y="156"/>
                  </a:lnTo>
                  <a:lnTo>
                    <a:pt x="4" y="170"/>
                  </a:lnTo>
                  <a:lnTo>
                    <a:pt x="8" y="182"/>
                  </a:lnTo>
                  <a:lnTo>
                    <a:pt x="14" y="194"/>
                  </a:lnTo>
                  <a:lnTo>
                    <a:pt x="21" y="206"/>
                  </a:lnTo>
                  <a:lnTo>
                    <a:pt x="28" y="217"/>
                  </a:lnTo>
                  <a:lnTo>
                    <a:pt x="37" y="227"/>
                  </a:lnTo>
                  <a:lnTo>
                    <a:pt x="47" y="236"/>
                  </a:lnTo>
                  <a:lnTo>
                    <a:pt x="58" y="244"/>
                  </a:lnTo>
                  <a:lnTo>
                    <a:pt x="69" y="251"/>
                  </a:lnTo>
                  <a:lnTo>
                    <a:pt x="81" y="258"/>
                  </a:lnTo>
                  <a:lnTo>
                    <a:pt x="93" y="262"/>
                  </a:lnTo>
                  <a:lnTo>
                    <a:pt x="107" y="266"/>
                  </a:lnTo>
                  <a:lnTo>
                    <a:pt x="120" y="269"/>
                  </a:lnTo>
                  <a:lnTo>
                    <a:pt x="134" y="270"/>
                  </a:lnTo>
                  <a:lnTo>
                    <a:pt x="149" y="270"/>
                  </a:lnTo>
                  <a:lnTo>
                    <a:pt x="163" y="269"/>
                  </a:lnTo>
                  <a:lnTo>
                    <a:pt x="176" y="266"/>
                  </a:lnTo>
                  <a:lnTo>
                    <a:pt x="189" y="262"/>
                  </a:lnTo>
                  <a:lnTo>
                    <a:pt x="202" y="257"/>
                  </a:lnTo>
                  <a:lnTo>
                    <a:pt x="214" y="251"/>
                  </a:lnTo>
                  <a:lnTo>
                    <a:pt x="225" y="244"/>
                  </a:lnTo>
                  <a:lnTo>
                    <a:pt x="235" y="235"/>
                  </a:lnTo>
                  <a:lnTo>
                    <a:pt x="245" y="226"/>
                  </a:lnTo>
                  <a:lnTo>
                    <a:pt x="253" y="216"/>
                  </a:lnTo>
                  <a:lnTo>
                    <a:pt x="260" y="205"/>
                  </a:lnTo>
                  <a:lnTo>
                    <a:pt x="266" y="194"/>
                  </a:lnTo>
                  <a:lnTo>
                    <a:pt x="272" y="182"/>
                  </a:lnTo>
                  <a:lnTo>
                    <a:pt x="275" y="169"/>
                  </a:lnTo>
                  <a:lnTo>
                    <a:pt x="278" y="156"/>
                  </a:lnTo>
                  <a:lnTo>
                    <a:pt x="279" y="143"/>
                  </a:lnTo>
                  <a:lnTo>
                    <a:pt x="279" y="129"/>
                  </a:lnTo>
                  <a:lnTo>
                    <a:pt x="277" y="115"/>
                  </a:lnTo>
                  <a:lnTo>
                    <a:pt x="274" y="102"/>
                  </a:lnTo>
                  <a:lnTo>
                    <a:pt x="270" y="89"/>
                  </a:lnTo>
                  <a:lnTo>
                    <a:pt x="264" y="77"/>
                  </a:lnTo>
                  <a:lnTo>
                    <a:pt x="258" y="65"/>
                  </a:lnTo>
                  <a:lnTo>
                    <a:pt x="250" y="55"/>
                  </a:lnTo>
                  <a:lnTo>
                    <a:pt x="241" y="44"/>
                  </a:lnTo>
                  <a:lnTo>
                    <a:pt x="231" y="35"/>
                  </a:lnTo>
                  <a:lnTo>
                    <a:pt x="221" y="27"/>
                  </a:lnTo>
                  <a:lnTo>
                    <a:pt x="210" y="20"/>
                  </a:lnTo>
                  <a:lnTo>
                    <a:pt x="197" y="13"/>
                  </a:lnTo>
                  <a:lnTo>
                    <a:pt x="185" y="8"/>
                  </a:lnTo>
                  <a:lnTo>
                    <a:pt x="172" y="4"/>
                  </a:lnTo>
                  <a:lnTo>
                    <a:pt x="158" y="1"/>
                  </a:lnTo>
                  <a:lnTo>
                    <a:pt x="144" y="0"/>
                  </a:lnTo>
                  <a:lnTo>
                    <a:pt x="13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2" name="Freeform 190"/>
            <p:cNvSpPr>
              <a:spLocks/>
            </p:cNvSpPr>
            <p:nvPr/>
          </p:nvSpPr>
          <p:spPr bwMode="auto">
            <a:xfrm>
              <a:off x="1001" y="1330"/>
              <a:ext cx="138" cy="150"/>
            </a:xfrm>
            <a:custGeom>
              <a:avLst/>
              <a:gdLst>
                <a:gd name="T0" fmla="*/ 0 w 138"/>
                <a:gd name="T1" fmla="*/ 149 h 150"/>
                <a:gd name="T2" fmla="*/ 0 w 138"/>
                <a:gd name="T3" fmla="*/ 149 h 150"/>
                <a:gd name="T4" fmla="*/ 0 w 138"/>
                <a:gd name="T5" fmla="*/ 134 h 150"/>
                <a:gd name="T6" fmla="*/ 1 w 138"/>
                <a:gd name="T7" fmla="*/ 120 h 150"/>
                <a:gd name="T8" fmla="*/ 4 w 138"/>
                <a:gd name="T9" fmla="*/ 106 h 150"/>
                <a:gd name="T10" fmla="*/ 8 w 138"/>
                <a:gd name="T11" fmla="*/ 93 h 150"/>
                <a:gd name="T12" fmla="*/ 13 w 138"/>
                <a:gd name="T13" fmla="*/ 80 h 150"/>
                <a:gd name="T14" fmla="*/ 19 w 138"/>
                <a:gd name="T15" fmla="*/ 68 h 150"/>
                <a:gd name="T16" fmla="*/ 27 w 138"/>
                <a:gd name="T17" fmla="*/ 57 h 150"/>
                <a:gd name="T18" fmla="*/ 36 w 138"/>
                <a:gd name="T19" fmla="*/ 46 h 150"/>
                <a:gd name="T20" fmla="*/ 46 w 138"/>
                <a:gd name="T21" fmla="*/ 37 h 150"/>
                <a:gd name="T22" fmla="*/ 56 w 138"/>
                <a:gd name="T23" fmla="*/ 28 h 150"/>
                <a:gd name="T24" fmla="*/ 68 w 138"/>
                <a:gd name="T25" fmla="*/ 20 h 150"/>
                <a:gd name="T26" fmla="*/ 80 w 138"/>
                <a:gd name="T27" fmla="*/ 14 h 150"/>
                <a:gd name="T28" fmla="*/ 94 w 138"/>
                <a:gd name="T29" fmla="*/ 8 h 150"/>
                <a:gd name="T30" fmla="*/ 107 w 138"/>
                <a:gd name="T31" fmla="*/ 4 h 150"/>
                <a:gd name="T32" fmla="*/ 121 w 138"/>
                <a:gd name="T33" fmla="*/ 1 h 150"/>
                <a:gd name="T34" fmla="*/ 136 w 138"/>
                <a:gd name="T35" fmla="*/ 0 h 150"/>
                <a:gd name="T36" fmla="*/ 137 w 138"/>
                <a:gd name="T37" fmla="*/ 12 h 150"/>
                <a:gd name="T38" fmla="*/ 123 w 138"/>
                <a:gd name="T39" fmla="*/ 14 h 150"/>
                <a:gd name="T40" fmla="*/ 110 w 138"/>
                <a:gd name="T41" fmla="*/ 16 h 150"/>
                <a:gd name="T42" fmla="*/ 98 w 138"/>
                <a:gd name="T43" fmla="*/ 20 h 150"/>
                <a:gd name="T44" fmla="*/ 86 w 138"/>
                <a:gd name="T45" fmla="*/ 25 h 150"/>
                <a:gd name="T46" fmla="*/ 75 w 138"/>
                <a:gd name="T47" fmla="*/ 31 h 150"/>
                <a:gd name="T48" fmla="*/ 64 w 138"/>
                <a:gd name="T49" fmla="*/ 38 h 150"/>
                <a:gd name="T50" fmla="*/ 55 w 138"/>
                <a:gd name="T51" fmla="*/ 46 h 150"/>
                <a:gd name="T52" fmla="*/ 45 w 138"/>
                <a:gd name="T53" fmla="*/ 55 h 150"/>
                <a:gd name="T54" fmla="*/ 38 w 138"/>
                <a:gd name="T55" fmla="*/ 65 h 150"/>
                <a:gd name="T56" fmla="*/ 31 w 138"/>
                <a:gd name="T57" fmla="*/ 75 h 150"/>
                <a:gd name="T58" fmla="*/ 24 w 138"/>
                <a:gd name="T59" fmla="*/ 86 h 150"/>
                <a:gd name="T60" fmla="*/ 20 w 138"/>
                <a:gd name="T61" fmla="*/ 97 h 150"/>
                <a:gd name="T62" fmla="*/ 16 w 138"/>
                <a:gd name="T63" fmla="*/ 110 h 150"/>
                <a:gd name="T64" fmla="*/ 14 w 138"/>
                <a:gd name="T65" fmla="*/ 122 h 150"/>
                <a:gd name="T66" fmla="*/ 13 w 138"/>
                <a:gd name="T67" fmla="*/ 135 h 150"/>
                <a:gd name="T68" fmla="*/ 13 w 138"/>
                <a:gd name="T69" fmla="*/ 148 h 150"/>
                <a:gd name="T70" fmla="*/ 13 w 138"/>
                <a:gd name="T71" fmla="*/ 148 h 150"/>
                <a:gd name="T72" fmla="*/ 0 w 138"/>
                <a:gd name="T73" fmla="*/ 149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8" h="150">
                  <a:moveTo>
                    <a:pt x="0" y="149"/>
                  </a:moveTo>
                  <a:lnTo>
                    <a:pt x="0" y="149"/>
                  </a:lnTo>
                  <a:lnTo>
                    <a:pt x="0" y="134"/>
                  </a:lnTo>
                  <a:lnTo>
                    <a:pt x="1" y="120"/>
                  </a:lnTo>
                  <a:lnTo>
                    <a:pt x="4" y="106"/>
                  </a:lnTo>
                  <a:lnTo>
                    <a:pt x="8" y="93"/>
                  </a:lnTo>
                  <a:lnTo>
                    <a:pt x="13" y="80"/>
                  </a:lnTo>
                  <a:lnTo>
                    <a:pt x="19" y="68"/>
                  </a:lnTo>
                  <a:lnTo>
                    <a:pt x="27" y="57"/>
                  </a:lnTo>
                  <a:lnTo>
                    <a:pt x="36" y="46"/>
                  </a:lnTo>
                  <a:lnTo>
                    <a:pt x="46" y="37"/>
                  </a:lnTo>
                  <a:lnTo>
                    <a:pt x="56" y="28"/>
                  </a:lnTo>
                  <a:lnTo>
                    <a:pt x="68" y="20"/>
                  </a:lnTo>
                  <a:lnTo>
                    <a:pt x="80" y="14"/>
                  </a:lnTo>
                  <a:lnTo>
                    <a:pt x="94" y="8"/>
                  </a:lnTo>
                  <a:lnTo>
                    <a:pt x="107" y="4"/>
                  </a:lnTo>
                  <a:lnTo>
                    <a:pt x="121" y="1"/>
                  </a:lnTo>
                  <a:lnTo>
                    <a:pt x="136" y="0"/>
                  </a:lnTo>
                  <a:lnTo>
                    <a:pt x="137" y="12"/>
                  </a:lnTo>
                  <a:lnTo>
                    <a:pt x="123" y="14"/>
                  </a:lnTo>
                  <a:lnTo>
                    <a:pt x="110" y="16"/>
                  </a:lnTo>
                  <a:lnTo>
                    <a:pt x="98" y="20"/>
                  </a:lnTo>
                  <a:lnTo>
                    <a:pt x="86" y="25"/>
                  </a:lnTo>
                  <a:lnTo>
                    <a:pt x="75" y="31"/>
                  </a:lnTo>
                  <a:lnTo>
                    <a:pt x="64" y="38"/>
                  </a:lnTo>
                  <a:lnTo>
                    <a:pt x="55" y="46"/>
                  </a:lnTo>
                  <a:lnTo>
                    <a:pt x="45" y="55"/>
                  </a:lnTo>
                  <a:lnTo>
                    <a:pt x="38" y="65"/>
                  </a:lnTo>
                  <a:lnTo>
                    <a:pt x="31" y="75"/>
                  </a:lnTo>
                  <a:lnTo>
                    <a:pt x="24" y="86"/>
                  </a:lnTo>
                  <a:lnTo>
                    <a:pt x="20" y="97"/>
                  </a:lnTo>
                  <a:lnTo>
                    <a:pt x="16" y="110"/>
                  </a:lnTo>
                  <a:lnTo>
                    <a:pt x="14" y="122"/>
                  </a:lnTo>
                  <a:lnTo>
                    <a:pt x="13" y="135"/>
                  </a:lnTo>
                  <a:lnTo>
                    <a:pt x="13" y="148"/>
                  </a:lnTo>
                  <a:lnTo>
                    <a:pt x="0" y="14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3" name="Freeform 191"/>
            <p:cNvSpPr>
              <a:spLocks/>
            </p:cNvSpPr>
            <p:nvPr/>
          </p:nvSpPr>
          <p:spPr bwMode="auto">
            <a:xfrm>
              <a:off x="1001" y="1478"/>
              <a:ext cx="157" cy="136"/>
            </a:xfrm>
            <a:custGeom>
              <a:avLst/>
              <a:gdLst>
                <a:gd name="T0" fmla="*/ 156 w 157"/>
                <a:gd name="T1" fmla="*/ 135 h 136"/>
                <a:gd name="T2" fmla="*/ 156 w 157"/>
                <a:gd name="T3" fmla="*/ 135 h 136"/>
                <a:gd name="T4" fmla="*/ 141 w 157"/>
                <a:gd name="T5" fmla="*/ 135 h 136"/>
                <a:gd name="T6" fmla="*/ 127 w 157"/>
                <a:gd name="T7" fmla="*/ 134 h 136"/>
                <a:gd name="T8" fmla="*/ 112 w 157"/>
                <a:gd name="T9" fmla="*/ 131 h 136"/>
                <a:gd name="T10" fmla="*/ 99 w 157"/>
                <a:gd name="T11" fmla="*/ 127 h 136"/>
                <a:gd name="T12" fmla="*/ 85 w 157"/>
                <a:gd name="T13" fmla="*/ 121 h 136"/>
                <a:gd name="T14" fmla="*/ 72 w 157"/>
                <a:gd name="T15" fmla="*/ 115 h 136"/>
                <a:gd name="T16" fmla="*/ 61 w 157"/>
                <a:gd name="T17" fmla="*/ 107 h 136"/>
                <a:gd name="T18" fmla="*/ 50 w 157"/>
                <a:gd name="T19" fmla="*/ 99 h 136"/>
                <a:gd name="T20" fmla="*/ 39 w 157"/>
                <a:gd name="T21" fmla="*/ 89 h 136"/>
                <a:gd name="T22" fmla="*/ 30 w 157"/>
                <a:gd name="T23" fmla="*/ 79 h 136"/>
                <a:gd name="T24" fmla="*/ 23 w 157"/>
                <a:gd name="T25" fmla="*/ 67 h 136"/>
                <a:gd name="T26" fmla="*/ 15 w 157"/>
                <a:gd name="T27" fmla="*/ 55 h 136"/>
                <a:gd name="T28" fmla="*/ 10 w 157"/>
                <a:gd name="T29" fmla="*/ 43 h 136"/>
                <a:gd name="T30" fmla="*/ 5 w 157"/>
                <a:gd name="T31" fmla="*/ 29 h 136"/>
                <a:gd name="T32" fmla="*/ 2 w 157"/>
                <a:gd name="T33" fmla="*/ 16 h 136"/>
                <a:gd name="T34" fmla="*/ 0 w 157"/>
                <a:gd name="T35" fmla="*/ 1 h 136"/>
                <a:gd name="T36" fmla="*/ 13 w 157"/>
                <a:gd name="T37" fmla="*/ 0 h 136"/>
                <a:gd name="T38" fmla="*/ 15 w 157"/>
                <a:gd name="T39" fmla="*/ 13 h 136"/>
                <a:gd name="T40" fmla="*/ 18 w 157"/>
                <a:gd name="T41" fmla="*/ 26 h 136"/>
                <a:gd name="T42" fmla="*/ 21 w 157"/>
                <a:gd name="T43" fmla="*/ 38 h 136"/>
                <a:gd name="T44" fmla="*/ 27 w 157"/>
                <a:gd name="T45" fmla="*/ 50 h 136"/>
                <a:gd name="T46" fmla="*/ 33 w 157"/>
                <a:gd name="T47" fmla="*/ 60 h 136"/>
                <a:gd name="T48" fmla="*/ 41 w 157"/>
                <a:gd name="T49" fmla="*/ 71 h 136"/>
                <a:gd name="T50" fmla="*/ 49 w 157"/>
                <a:gd name="T51" fmla="*/ 80 h 136"/>
                <a:gd name="T52" fmla="*/ 58 w 157"/>
                <a:gd name="T53" fmla="*/ 89 h 136"/>
                <a:gd name="T54" fmla="*/ 68 w 157"/>
                <a:gd name="T55" fmla="*/ 97 h 136"/>
                <a:gd name="T56" fmla="*/ 79 w 157"/>
                <a:gd name="T57" fmla="*/ 104 h 136"/>
                <a:gd name="T58" fmla="*/ 90 w 157"/>
                <a:gd name="T59" fmla="*/ 110 h 136"/>
                <a:gd name="T60" fmla="*/ 102 w 157"/>
                <a:gd name="T61" fmla="*/ 114 h 136"/>
                <a:gd name="T62" fmla="*/ 115 w 157"/>
                <a:gd name="T63" fmla="*/ 118 h 136"/>
                <a:gd name="T64" fmla="*/ 128 w 157"/>
                <a:gd name="T65" fmla="*/ 121 h 136"/>
                <a:gd name="T66" fmla="*/ 141 w 157"/>
                <a:gd name="T67" fmla="*/ 122 h 136"/>
                <a:gd name="T68" fmla="*/ 155 w 157"/>
                <a:gd name="T69" fmla="*/ 122 h 136"/>
                <a:gd name="T70" fmla="*/ 155 w 157"/>
                <a:gd name="T71" fmla="*/ 122 h 136"/>
                <a:gd name="T72" fmla="*/ 156 w 157"/>
                <a:gd name="T73" fmla="*/ 135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7" h="136">
                  <a:moveTo>
                    <a:pt x="156" y="135"/>
                  </a:moveTo>
                  <a:lnTo>
                    <a:pt x="156" y="135"/>
                  </a:lnTo>
                  <a:lnTo>
                    <a:pt x="141" y="135"/>
                  </a:lnTo>
                  <a:lnTo>
                    <a:pt x="127" y="134"/>
                  </a:lnTo>
                  <a:lnTo>
                    <a:pt x="112" y="131"/>
                  </a:lnTo>
                  <a:lnTo>
                    <a:pt x="99" y="127"/>
                  </a:lnTo>
                  <a:lnTo>
                    <a:pt x="85" y="121"/>
                  </a:lnTo>
                  <a:lnTo>
                    <a:pt x="72" y="115"/>
                  </a:lnTo>
                  <a:lnTo>
                    <a:pt x="61" y="107"/>
                  </a:lnTo>
                  <a:lnTo>
                    <a:pt x="50" y="99"/>
                  </a:lnTo>
                  <a:lnTo>
                    <a:pt x="39" y="89"/>
                  </a:lnTo>
                  <a:lnTo>
                    <a:pt x="30" y="79"/>
                  </a:lnTo>
                  <a:lnTo>
                    <a:pt x="23" y="67"/>
                  </a:lnTo>
                  <a:lnTo>
                    <a:pt x="15" y="55"/>
                  </a:lnTo>
                  <a:lnTo>
                    <a:pt x="10" y="43"/>
                  </a:lnTo>
                  <a:lnTo>
                    <a:pt x="5" y="29"/>
                  </a:lnTo>
                  <a:lnTo>
                    <a:pt x="2" y="16"/>
                  </a:lnTo>
                  <a:lnTo>
                    <a:pt x="0" y="1"/>
                  </a:lnTo>
                  <a:lnTo>
                    <a:pt x="13" y="0"/>
                  </a:lnTo>
                  <a:lnTo>
                    <a:pt x="15" y="13"/>
                  </a:lnTo>
                  <a:lnTo>
                    <a:pt x="18" y="26"/>
                  </a:lnTo>
                  <a:lnTo>
                    <a:pt x="21" y="38"/>
                  </a:lnTo>
                  <a:lnTo>
                    <a:pt x="27" y="50"/>
                  </a:lnTo>
                  <a:lnTo>
                    <a:pt x="33" y="60"/>
                  </a:lnTo>
                  <a:lnTo>
                    <a:pt x="41" y="71"/>
                  </a:lnTo>
                  <a:lnTo>
                    <a:pt x="49" y="80"/>
                  </a:lnTo>
                  <a:lnTo>
                    <a:pt x="58" y="89"/>
                  </a:lnTo>
                  <a:lnTo>
                    <a:pt x="68" y="97"/>
                  </a:lnTo>
                  <a:lnTo>
                    <a:pt x="79" y="104"/>
                  </a:lnTo>
                  <a:lnTo>
                    <a:pt x="90" y="110"/>
                  </a:lnTo>
                  <a:lnTo>
                    <a:pt x="102" y="114"/>
                  </a:lnTo>
                  <a:lnTo>
                    <a:pt x="115" y="118"/>
                  </a:lnTo>
                  <a:lnTo>
                    <a:pt x="128" y="121"/>
                  </a:lnTo>
                  <a:lnTo>
                    <a:pt x="141" y="122"/>
                  </a:lnTo>
                  <a:lnTo>
                    <a:pt x="155" y="122"/>
                  </a:lnTo>
                  <a:lnTo>
                    <a:pt x="156" y="1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4" name="Freeform 192"/>
            <p:cNvSpPr>
              <a:spLocks/>
            </p:cNvSpPr>
            <p:nvPr/>
          </p:nvSpPr>
          <p:spPr bwMode="auto">
            <a:xfrm>
              <a:off x="1156" y="1464"/>
              <a:ext cx="138" cy="150"/>
            </a:xfrm>
            <a:custGeom>
              <a:avLst/>
              <a:gdLst>
                <a:gd name="T0" fmla="*/ 137 w 138"/>
                <a:gd name="T1" fmla="*/ 0 h 150"/>
                <a:gd name="T2" fmla="*/ 137 w 138"/>
                <a:gd name="T3" fmla="*/ 0 h 150"/>
                <a:gd name="T4" fmla="*/ 137 w 138"/>
                <a:gd name="T5" fmla="*/ 15 h 150"/>
                <a:gd name="T6" fmla="*/ 136 w 138"/>
                <a:gd name="T7" fmla="*/ 29 h 150"/>
                <a:gd name="T8" fmla="*/ 133 w 138"/>
                <a:gd name="T9" fmla="*/ 43 h 150"/>
                <a:gd name="T10" fmla="*/ 130 w 138"/>
                <a:gd name="T11" fmla="*/ 56 h 150"/>
                <a:gd name="T12" fmla="*/ 124 w 138"/>
                <a:gd name="T13" fmla="*/ 69 h 150"/>
                <a:gd name="T14" fmla="*/ 118 w 138"/>
                <a:gd name="T15" fmla="*/ 81 h 150"/>
                <a:gd name="T16" fmla="*/ 110 w 138"/>
                <a:gd name="T17" fmla="*/ 92 h 150"/>
                <a:gd name="T18" fmla="*/ 101 w 138"/>
                <a:gd name="T19" fmla="*/ 103 h 150"/>
                <a:gd name="T20" fmla="*/ 91 w 138"/>
                <a:gd name="T21" fmla="*/ 112 h 150"/>
                <a:gd name="T22" fmla="*/ 81 w 138"/>
                <a:gd name="T23" fmla="*/ 121 h 150"/>
                <a:gd name="T24" fmla="*/ 69 w 138"/>
                <a:gd name="T25" fmla="*/ 129 h 150"/>
                <a:gd name="T26" fmla="*/ 57 w 138"/>
                <a:gd name="T27" fmla="*/ 135 h 150"/>
                <a:gd name="T28" fmla="*/ 44 w 138"/>
                <a:gd name="T29" fmla="*/ 141 h 150"/>
                <a:gd name="T30" fmla="*/ 30 w 138"/>
                <a:gd name="T31" fmla="*/ 145 h 150"/>
                <a:gd name="T32" fmla="*/ 16 w 138"/>
                <a:gd name="T33" fmla="*/ 148 h 150"/>
                <a:gd name="T34" fmla="*/ 1 w 138"/>
                <a:gd name="T35" fmla="*/ 149 h 150"/>
                <a:gd name="T36" fmla="*/ 0 w 138"/>
                <a:gd name="T37" fmla="*/ 136 h 150"/>
                <a:gd name="T38" fmla="*/ 14 w 138"/>
                <a:gd name="T39" fmla="*/ 135 h 150"/>
                <a:gd name="T40" fmla="*/ 26 w 138"/>
                <a:gd name="T41" fmla="*/ 132 h 150"/>
                <a:gd name="T42" fmla="*/ 39 w 138"/>
                <a:gd name="T43" fmla="*/ 128 h 150"/>
                <a:gd name="T44" fmla="*/ 51 w 138"/>
                <a:gd name="T45" fmla="*/ 123 h 150"/>
                <a:gd name="T46" fmla="*/ 62 w 138"/>
                <a:gd name="T47" fmla="*/ 117 h 150"/>
                <a:gd name="T48" fmla="*/ 73 w 138"/>
                <a:gd name="T49" fmla="*/ 111 h 150"/>
                <a:gd name="T50" fmla="*/ 82 w 138"/>
                <a:gd name="T51" fmla="*/ 103 h 150"/>
                <a:gd name="T52" fmla="*/ 92 w 138"/>
                <a:gd name="T53" fmla="*/ 93 h 150"/>
                <a:gd name="T54" fmla="*/ 100 w 138"/>
                <a:gd name="T55" fmla="*/ 84 h 150"/>
                <a:gd name="T56" fmla="*/ 106 w 138"/>
                <a:gd name="T57" fmla="*/ 74 h 150"/>
                <a:gd name="T58" fmla="*/ 113 w 138"/>
                <a:gd name="T59" fmla="*/ 63 h 150"/>
                <a:gd name="T60" fmla="*/ 117 w 138"/>
                <a:gd name="T61" fmla="*/ 51 h 150"/>
                <a:gd name="T62" fmla="*/ 121 w 138"/>
                <a:gd name="T63" fmla="*/ 39 h 150"/>
                <a:gd name="T64" fmla="*/ 124 w 138"/>
                <a:gd name="T65" fmla="*/ 27 h 150"/>
                <a:gd name="T66" fmla="*/ 125 w 138"/>
                <a:gd name="T67" fmla="*/ 15 h 150"/>
                <a:gd name="T68" fmla="*/ 124 w 138"/>
                <a:gd name="T69" fmla="*/ 1 h 150"/>
                <a:gd name="T70" fmla="*/ 124 w 138"/>
                <a:gd name="T71" fmla="*/ 1 h 150"/>
                <a:gd name="T72" fmla="*/ 137 w 138"/>
                <a:gd name="T73" fmla="*/ 0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8" h="150">
                  <a:moveTo>
                    <a:pt x="137" y="0"/>
                  </a:moveTo>
                  <a:lnTo>
                    <a:pt x="137" y="0"/>
                  </a:lnTo>
                  <a:lnTo>
                    <a:pt x="137" y="15"/>
                  </a:lnTo>
                  <a:lnTo>
                    <a:pt x="136" y="29"/>
                  </a:lnTo>
                  <a:lnTo>
                    <a:pt x="133" y="43"/>
                  </a:lnTo>
                  <a:lnTo>
                    <a:pt x="130" y="56"/>
                  </a:lnTo>
                  <a:lnTo>
                    <a:pt x="124" y="69"/>
                  </a:lnTo>
                  <a:lnTo>
                    <a:pt x="118" y="81"/>
                  </a:lnTo>
                  <a:lnTo>
                    <a:pt x="110" y="92"/>
                  </a:lnTo>
                  <a:lnTo>
                    <a:pt x="101" y="103"/>
                  </a:lnTo>
                  <a:lnTo>
                    <a:pt x="91" y="112"/>
                  </a:lnTo>
                  <a:lnTo>
                    <a:pt x="81" y="121"/>
                  </a:lnTo>
                  <a:lnTo>
                    <a:pt x="69" y="129"/>
                  </a:lnTo>
                  <a:lnTo>
                    <a:pt x="57" y="135"/>
                  </a:lnTo>
                  <a:lnTo>
                    <a:pt x="44" y="141"/>
                  </a:lnTo>
                  <a:lnTo>
                    <a:pt x="30" y="145"/>
                  </a:lnTo>
                  <a:lnTo>
                    <a:pt x="16" y="148"/>
                  </a:lnTo>
                  <a:lnTo>
                    <a:pt x="1" y="149"/>
                  </a:lnTo>
                  <a:lnTo>
                    <a:pt x="0" y="136"/>
                  </a:lnTo>
                  <a:lnTo>
                    <a:pt x="14" y="135"/>
                  </a:lnTo>
                  <a:lnTo>
                    <a:pt x="26" y="132"/>
                  </a:lnTo>
                  <a:lnTo>
                    <a:pt x="39" y="128"/>
                  </a:lnTo>
                  <a:lnTo>
                    <a:pt x="51" y="123"/>
                  </a:lnTo>
                  <a:lnTo>
                    <a:pt x="62" y="117"/>
                  </a:lnTo>
                  <a:lnTo>
                    <a:pt x="73" y="111"/>
                  </a:lnTo>
                  <a:lnTo>
                    <a:pt x="82" y="103"/>
                  </a:lnTo>
                  <a:lnTo>
                    <a:pt x="92" y="93"/>
                  </a:lnTo>
                  <a:lnTo>
                    <a:pt x="100" y="84"/>
                  </a:lnTo>
                  <a:lnTo>
                    <a:pt x="106" y="74"/>
                  </a:lnTo>
                  <a:lnTo>
                    <a:pt x="113" y="63"/>
                  </a:lnTo>
                  <a:lnTo>
                    <a:pt x="117" y="51"/>
                  </a:lnTo>
                  <a:lnTo>
                    <a:pt x="121" y="39"/>
                  </a:lnTo>
                  <a:lnTo>
                    <a:pt x="124" y="27"/>
                  </a:lnTo>
                  <a:lnTo>
                    <a:pt x="125" y="15"/>
                  </a:lnTo>
                  <a:lnTo>
                    <a:pt x="124" y="1"/>
                  </a:lnTo>
                  <a:lnTo>
                    <a:pt x="137"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5" name="Freeform 193"/>
            <p:cNvSpPr>
              <a:spLocks/>
            </p:cNvSpPr>
            <p:nvPr/>
          </p:nvSpPr>
          <p:spPr bwMode="auto">
            <a:xfrm>
              <a:off x="1137" y="1330"/>
              <a:ext cx="157" cy="136"/>
            </a:xfrm>
            <a:custGeom>
              <a:avLst/>
              <a:gdLst>
                <a:gd name="T0" fmla="*/ 0 w 157"/>
                <a:gd name="T1" fmla="*/ 0 h 136"/>
                <a:gd name="T2" fmla="*/ 0 w 157"/>
                <a:gd name="T3" fmla="*/ 0 h 136"/>
                <a:gd name="T4" fmla="*/ 15 w 157"/>
                <a:gd name="T5" fmla="*/ 0 h 136"/>
                <a:gd name="T6" fmla="*/ 30 w 157"/>
                <a:gd name="T7" fmla="*/ 1 h 136"/>
                <a:gd name="T8" fmla="*/ 44 w 157"/>
                <a:gd name="T9" fmla="*/ 4 h 136"/>
                <a:gd name="T10" fmla="*/ 58 w 157"/>
                <a:gd name="T11" fmla="*/ 8 h 136"/>
                <a:gd name="T12" fmla="*/ 71 w 157"/>
                <a:gd name="T13" fmla="*/ 14 h 136"/>
                <a:gd name="T14" fmla="*/ 84 w 157"/>
                <a:gd name="T15" fmla="*/ 20 h 136"/>
                <a:gd name="T16" fmla="*/ 96 w 157"/>
                <a:gd name="T17" fmla="*/ 28 h 136"/>
                <a:gd name="T18" fmla="*/ 106 w 157"/>
                <a:gd name="T19" fmla="*/ 37 h 136"/>
                <a:gd name="T20" fmla="*/ 117 w 157"/>
                <a:gd name="T21" fmla="*/ 46 h 136"/>
                <a:gd name="T22" fmla="*/ 126 w 157"/>
                <a:gd name="T23" fmla="*/ 57 h 136"/>
                <a:gd name="T24" fmla="*/ 134 w 157"/>
                <a:gd name="T25" fmla="*/ 68 h 136"/>
                <a:gd name="T26" fmla="*/ 141 w 157"/>
                <a:gd name="T27" fmla="*/ 80 h 136"/>
                <a:gd name="T28" fmla="*/ 147 w 157"/>
                <a:gd name="T29" fmla="*/ 93 h 136"/>
                <a:gd name="T30" fmla="*/ 151 w 157"/>
                <a:gd name="T31" fmla="*/ 106 h 136"/>
                <a:gd name="T32" fmla="*/ 154 w 157"/>
                <a:gd name="T33" fmla="*/ 120 h 136"/>
                <a:gd name="T34" fmla="*/ 156 w 157"/>
                <a:gd name="T35" fmla="*/ 134 h 136"/>
                <a:gd name="T36" fmla="*/ 143 w 157"/>
                <a:gd name="T37" fmla="*/ 135 h 136"/>
                <a:gd name="T38" fmla="*/ 142 w 157"/>
                <a:gd name="T39" fmla="*/ 122 h 136"/>
                <a:gd name="T40" fmla="*/ 139 w 157"/>
                <a:gd name="T41" fmla="*/ 110 h 136"/>
                <a:gd name="T42" fmla="*/ 135 w 157"/>
                <a:gd name="T43" fmla="*/ 97 h 136"/>
                <a:gd name="T44" fmla="*/ 129 w 157"/>
                <a:gd name="T45" fmla="*/ 86 h 136"/>
                <a:gd name="T46" fmla="*/ 124 w 157"/>
                <a:gd name="T47" fmla="*/ 74 h 136"/>
                <a:gd name="T48" fmla="*/ 116 w 157"/>
                <a:gd name="T49" fmla="*/ 65 h 136"/>
                <a:gd name="T50" fmla="*/ 108 w 157"/>
                <a:gd name="T51" fmla="*/ 55 h 136"/>
                <a:gd name="T52" fmla="*/ 98 w 157"/>
                <a:gd name="T53" fmla="*/ 46 h 136"/>
                <a:gd name="T54" fmla="*/ 89 w 157"/>
                <a:gd name="T55" fmla="*/ 38 h 136"/>
                <a:gd name="T56" fmla="*/ 77 w 157"/>
                <a:gd name="T57" fmla="*/ 31 h 136"/>
                <a:gd name="T58" fmla="*/ 66 w 157"/>
                <a:gd name="T59" fmla="*/ 25 h 136"/>
                <a:gd name="T60" fmla="*/ 54 w 157"/>
                <a:gd name="T61" fmla="*/ 20 h 136"/>
                <a:gd name="T62" fmla="*/ 41 w 157"/>
                <a:gd name="T63" fmla="*/ 16 h 136"/>
                <a:gd name="T64" fmla="*/ 29 w 157"/>
                <a:gd name="T65" fmla="*/ 14 h 136"/>
                <a:gd name="T66" fmla="*/ 15 w 157"/>
                <a:gd name="T67" fmla="*/ 12 h 136"/>
                <a:gd name="T68" fmla="*/ 1 w 157"/>
                <a:gd name="T69" fmla="*/ 12 h 136"/>
                <a:gd name="T70" fmla="*/ 1 w 157"/>
                <a:gd name="T71" fmla="*/ 12 h 136"/>
                <a:gd name="T72" fmla="*/ 0 w 157"/>
                <a:gd name="T73" fmla="*/ 0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7" h="136">
                  <a:moveTo>
                    <a:pt x="0" y="0"/>
                  </a:moveTo>
                  <a:lnTo>
                    <a:pt x="0" y="0"/>
                  </a:lnTo>
                  <a:lnTo>
                    <a:pt x="15" y="0"/>
                  </a:lnTo>
                  <a:lnTo>
                    <a:pt x="30" y="1"/>
                  </a:lnTo>
                  <a:lnTo>
                    <a:pt x="44" y="4"/>
                  </a:lnTo>
                  <a:lnTo>
                    <a:pt x="58" y="8"/>
                  </a:lnTo>
                  <a:lnTo>
                    <a:pt x="71" y="14"/>
                  </a:lnTo>
                  <a:lnTo>
                    <a:pt x="84" y="20"/>
                  </a:lnTo>
                  <a:lnTo>
                    <a:pt x="96" y="28"/>
                  </a:lnTo>
                  <a:lnTo>
                    <a:pt x="106" y="37"/>
                  </a:lnTo>
                  <a:lnTo>
                    <a:pt x="117" y="46"/>
                  </a:lnTo>
                  <a:lnTo>
                    <a:pt x="126" y="57"/>
                  </a:lnTo>
                  <a:lnTo>
                    <a:pt x="134" y="68"/>
                  </a:lnTo>
                  <a:lnTo>
                    <a:pt x="141" y="80"/>
                  </a:lnTo>
                  <a:lnTo>
                    <a:pt x="147" y="93"/>
                  </a:lnTo>
                  <a:lnTo>
                    <a:pt x="151" y="106"/>
                  </a:lnTo>
                  <a:lnTo>
                    <a:pt x="154" y="120"/>
                  </a:lnTo>
                  <a:lnTo>
                    <a:pt x="156" y="134"/>
                  </a:lnTo>
                  <a:lnTo>
                    <a:pt x="143" y="135"/>
                  </a:lnTo>
                  <a:lnTo>
                    <a:pt x="142" y="122"/>
                  </a:lnTo>
                  <a:lnTo>
                    <a:pt x="139" y="110"/>
                  </a:lnTo>
                  <a:lnTo>
                    <a:pt x="135" y="97"/>
                  </a:lnTo>
                  <a:lnTo>
                    <a:pt x="129" y="86"/>
                  </a:lnTo>
                  <a:lnTo>
                    <a:pt x="124" y="74"/>
                  </a:lnTo>
                  <a:lnTo>
                    <a:pt x="116" y="65"/>
                  </a:lnTo>
                  <a:lnTo>
                    <a:pt x="108" y="55"/>
                  </a:lnTo>
                  <a:lnTo>
                    <a:pt x="98" y="46"/>
                  </a:lnTo>
                  <a:lnTo>
                    <a:pt x="89" y="38"/>
                  </a:lnTo>
                  <a:lnTo>
                    <a:pt x="77" y="31"/>
                  </a:lnTo>
                  <a:lnTo>
                    <a:pt x="66" y="25"/>
                  </a:lnTo>
                  <a:lnTo>
                    <a:pt x="54" y="20"/>
                  </a:lnTo>
                  <a:lnTo>
                    <a:pt x="41" y="16"/>
                  </a:lnTo>
                  <a:lnTo>
                    <a:pt x="29" y="14"/>
                  </a:lnTo>
                  <a:lnTo>
                    <a:pt x="15" y="12"/>
                  </a:lnTo>
                  <a:lnTo>
                    <a:pt x="1" y="1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6" name="Freeform 194"/>
            <p:cNvSpPr>
              <a:spLocks/>
            </p:cNvSpPr>
            <p:nvPr/>
          </p:nvSpPr>
          <p:spPr bwMode="auto">
            <a:xfrm>
              <a:off x="2804" y="3193"/>
              <a:ext cx="190" cy="190"/>
            </a:xfrm>
            <a:custGeom>
              <a:avLst/>
              <a:gdLst>
                <a:gd name="T0" fmla="*/ 183 w 190"/>
                <a:gd name="T1" fmla="*/ 184 h 190"/>
                <a:gd name="T2" fmla="*/ 189 w 190"/>
                <a:gd name="T3" fmla="*/ 178 h 190"/>
                <a:gd name="T4" fmla="*/ 11 w 190"/>
                <a:gd name="T5" fmla="*/ 0 h 190"/>
                <a:gd name="T6" fmla="*/ 0 w 190"/>
                <a:gd name="T7" fmla="*/ 12 h 190"/>
                <a:gd name="T8" fmla="*/ 177 w 190"/>
                <a:gd name="T9" fmla="*/ 189 h 190"/>
                <a:gd name="T10" fmla="*/ 183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4"/>
                  </a:moveTo>
                  <a:lnTo>
                    <a:pt x="189" y="178"/>
                  </a:lnTo>
                  <a:lnTo>
                    <a:pt x="11" y="0"/>
                  </a:lnTo>
                  <a:lnTo>
                    <a:pt x="0" y="12"/>
                  </a:lnTo>
                  <a:lnTo>
                    <a:pt x="177" y="189"/>
                  </a:lnTo>
                  <a:lnTo>
                    <a:pt x="183"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7" name="Freeform 195"/>
            <p:cNvSpPr>
              <a:spLocks/>
            </p:cNvSpPr>
            <p:nvPr/>
          </p:nvSpPr>
          <p:spPr bwMode="auto">
            <a:xfrm>
              <a:off x="2804" y="3371"/>
              <a:ext cx="190" cy="190"/>
            </a:xfrm>
            <a:custGeom>
              <a:avLst/>
              <a:gdLst>
                <a:gd name="T0" fmla="*/ 5 w 190"/>
                <a:gd name="T1" fmla="*/ 183 h 190"/>
                <a:gd name="T2" fmla="*/ 11 w 190"/>
                <a:gd name="T3" fmla="*/ 189 h 190"/>
                <a:gd name="T4" fmla="*/ 189 w 190"/>
                <a:gd name="T5" fmla="*/ 11 h 190"/>
                <a:gd name="T6" fmla="*/ 177 w 190"/>
                <a:gd name="T7" fmla="*/ 0 h 190"/>
                <a:gd name="T8" fmla="*/ 0 w 190"/>
                <a:gd name="T9" fmla="*/ 177 h 190"/>
                <a:gd name="T10" fmla="*/ 5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3"/>
                  </a:moveTo>
                  <a:lnTo>
                    <a:pt x="11" y="189"/>
                  </a:lnTo>
                  <a:lnTo>
                    <a:pt x="189"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8" name="Freeform 196"/>
            <p:cNvSpPr>
              <a:spLocks/>
            </p:cNvSpPr>
            <p:nvPr/>
          </p:nvSpPr>
          <p:spPr bwMode="auto">
            <a:xfrm>
              <a:off x="2804" y="3193"/>
              <a:ext cx="190" cy="190"/>
            </a:xfrm>
            <a:custGeom>
              <a:avLst/>
              <a:gdLst>
                <a:gd name="T0" fmla="*/ 183 w 190"/>
                <a:gd name="T1" fmla="*/ 184 h 190"/>
                <a:gd name="T2" fmla="*/ 189 w 190"/>
                <a:gd name="T3" fmla="*/ 178 h 190"/>
                <a:gd name="T4" fmla="*/ 11 w 190"/>
                <a:gd name="T5" fmla="*/ 0 h 190"/>
                <a:gd name="T6" fmla="*/ 0 w 190"/>
                <a:gd name="T7" fmla="*/ 12 h 190"/>
                <a:gd name="T8" fmla="*/ 177 w 190"/>
                <a:gd name="T9" fmla="*/ 189 h 190"/>
                <a:gd name="T10" fmla="*/ 183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4"/>
                  </a:moveTo>
                  <a:lnTo>
                    <a:pt x="189" y="178"/>
                  </a:lnTo>
                  <a:lnTo>
                    <a:pt x="11" y="0"/>
                  </a:lnTo>
                  <a:lnTo>
                    <a:pt x="0" y="12"/>
                  </a:lnTo>
                  <a:lnTo>
                    <a:pt x="177" y="189"/>
                  </a:lnTo>
                  <a:lnTo>
                    <a:pt x="183"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9" name="Freeform 197"/>
            <p:cNvSpPr>
              <a:spLocks/>
            </p:cNvSpPr>
            <p:nvPr/>
          </p:nvSpPr>
          <p:spPr bwMode="auto">
            <a:xfrm>
              <a:off x="2804" y="3371"/>
              <a:ext cx="190" cy="190"/>
            </a:xfrm>
            <a:custGeom>
              <a:avLst/>
              <a:gdLst>
                <a:gd name="T0" fmla="*/ 5 w 190"/>
                <a:gd name="T1" fmla="*/ 183 h 190"/>
                <a:gd name="T2" fmla="*/ 11 w 190"/>
                <a:gd name="T3" fmla="*/ 189 h 190"/>
                <a:gd name="T4" fmla="*/ 189 w 190"/>
                <a:gd name="T5" fmla="*/ 11 h 190"/>
                <a:gd name="T6" fmla="*/ 177 w 190"/>
                <a:gd name="T7" fmla="*/ 0 h 190"/>
                <a:gd name="T8" fmla="*/ 0 w 190"/>
                <a:gd name="T9" fmla="*/ 177 h 190"/>
                <a:gd name="T10" fmla="*/ 5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3"/>
                  </a:moveTo>
                  <a:lnTo>
                    <a:pt x="11" y="189"/>
                  </a:lnTo>
                  <a:lnTo>
                    <a:pt x="189"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0" name="Freeform 198"/>
            <p:cNvSpPr>
              <a:spLocks/>
            </p:cNvSpPr>
            <p:nvPr/>
          </p:nvSpPr>
          <p:spPr bwMode="auto">
            <a:xfrm>
              <a:off x="2811" y="3548"/>
              <a:ext cx="190" cy="190"/>
            </a:xfrm>
            <a:custGeom>
              <a:avLst/>
              <a:gdLst>
                <a:gd name="T0" fmla="*/ 183 w 190"/>
                <a:gd name="T1" fmla="*/ 183 h 190"/>
                <a:gd name="T2" fmla="*/ 189 w 190"/>
                <a:gd name="T3" fmla="*/ 177 h 190"/>
                <a:gd name="T4" fmla="*/ 12 w 190"/>
                <a:gd name="T5" fmla="*/ 0 h 190"/>
                <a:gd name="T6" fmla="*/ 0 w 190"/>
                <a:gd name="T7" fmla="*/ 11 h 190"/>
                <a:gd name="T8" fmla="*/ 177 w 190"/>
                <a:gd name="T9" fmla="*/ 189 h 190"/>
                <a:gd name="T10" fmla="*/ 183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3"/>
                  </a:moveTo>
                  <a:lnTo>
                    <a:pt x="189" y="177"/>
                  </a:lnTo>
                  <a:lnTo>
                    <a:pt x="12" y="0"/>
                  </a:lnTo>
                  <a:lnTo>
                    <a:pt x="0" y="11"/>
                  </a:lnTo>
                  <a:lnTo>
                    <a:pt x="177" y="189"/>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1" name="Freeform 199"/>
            <p:cNvSpPr>
              <a:spLocks/>
            </p:cNvSpPr>
            <p:nvPr/>
          </p:nvSpPr>
          <p:spPr bwMode="auto">
            <a:xfrm>
              <a:off x="2811" y="3725"/>
              <a:ext cx="190" cy="190"/>
            </a:xfrm>
            <a:custGeom>
              <a:avLst/>
              <a:gdLst>
                <a:gd name="T0" fmla="*/ 5 w 190"/>
                <a:gd name="T1" fmla="*/ 184 h 190"/>
                <a:gd name="T2" fmla="*/ 11 w 190"/>
                <a:gd name="T3" fmla="*/ 189 h 190"/>
                <a:gd name="T4" fmla="*/ 189 w 190"/>
                <a:gd name="T5" fmla="*/ 12 h 190"/>
                <a:gd name="T6" fmla="*/ 177 w 190"/>
                <a:gd name="T7" fmla="*/ 0 h 190"/>
                <a:gd name="T8" fmla="*/ 0 w 190"/>
                <a:gd name="T9" fmla="*/ 178 h 190"/>
                <a:gd name="T10" fmla="*/ 5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4"/>
                  </a:moveTo>
                  <a:lnTo>
                    <a:pt x="11" y="189"/>
                  </a:lnTo>
                  <a:lnTo>
                    <a:pt x="189" y="12"/>
                  </a:lnTo>
                  <a:lnTo>
                    <a:pt x="177" y="0"/>
                  </a:lnTo>
                  <a:lnTo>
                    <a:pt x="0" y="178"/>
                  </a:lnTo>
                  <a:lnTo>
                    <a:pt x="5"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2" name="Freeform 200"/>
            <p:cNvSpPr>
              <a:spLocks/>
            </p:cNvSpPr>
            <p:nvPr/>
          </p:nvSpPr>
          <p:spPr bwMode="auto">
            <a:xfrm>
              <a:off x="2790" y="2491"/>
              <a:ext cx="190" cy="190"/>
            </a:xfrm>
            <a:custGeom>
              <a:avLst/>
              <a:gdLst>
                <a:gd name="T0" fmla="*/ 183 w 190"/>
                <a:gd name="T1" fmla="*/ 183 h 190"/>
                <a:gd name="T2" fmla="*/ 189 w 190"/>
                <a:gd name="T3" fmla="*/ 178 h 190"/>
                <a:gd name="T4" fmla="*/ 11 w 190"/>
                <a:gd name="T5" fmla="*/ 0 h 190"/>
                <a:gd name="T6" fmla="*/ 0 w 190"/>
                <a:gd name="T7" fmla="*/ 11 h 190"/>
                <a:gd name="T8" fmla="*/ 177 w 190"/>
                <a:gd name="T9" fmla="*/ 189 h 190"/>
                <a:gd name="T10" fmla="*/ 183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3"/>
                  </a:moveTo>
                  <a:lnTo>
                    <a:pt x="189" y="178"/>
                  </a:lnTo>
                  <a:lnTo>
                    <a:pt x="11" y="0"/>
                  </a:lnTo>
                  <a:lnTo>
                    <a:pt x="0" y="11"/>
                  </a:lnTo>
                  <a:lnTo>
                    <a:pt x="177" y="189"/>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3" name="Freeform 201"/>
            <p:cNvSpPr>
              <a:spLocks/>
            </p:cNvSpPr>
            <p:nvPr/>
          </p:nvSpPr>
          <p:spPr bwMode="auto">
            <a:xfrm>
              <a:off x="2790" y="2669"/>
              <a:ext cx="190" cy="189"/>
            </a:xfrm>
            <a:custGeom>
              <a:avLst/>
              <a:gdLst>
                <a:gd name="T0" fmla="*/ 6 w 190"/>
                <a:gd name="T1" fmla="*/ 183 h 189"/>
                <a:gd name="T2" fmla="*/ 11 w 190"/>
                <a:gd name="T3" fmla="*/ 188 h 189"/>
                <a:gd name="T4" fmla="*/ 189 w 190"/>
                <a:gd name="T5" fmla="*/ 11 h 189"/>
                <a:gd name="T6" fmla="*/ 177 w 190"/>
                <a:gd name="T7" fmla="*/ 0 h 189"/>
                <a:gd name="T8" fmla="*/ 0 w 190"/>
                <a:gd name="T9" fmla="*/ 177 h 189"/>
                <a:gd name="T10" fmla="*/ 6 w 190"/>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183"/>
                  </a:moveTo>
                  <a:lnTo>
                    <a:pt x="11" y="188"/>
                  </a:lnTo>
                  <a:lnTo>
                    <a:pt x="189" y="11"/>
                  </a:lnTo>
                  <a:lnTo>
                    <a:pt x="177"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4" name="Freeform 202"/>
            <p:cNvSpPr>
              <a:spLocks/>
            </p:cNvSpPr>
            <p:nvPr/>
          </p:nvSpPr>
          <p:spPr bwMode="auto">
            <a:xfrm>
              <a:off x="2790" y="2491"/>
              <a:ext cx="190" cy="190"/>
            </a:xfrm>
            <a:custGeom>
              <a:avLst/>
              <a:gdLst>
                <a:gd name="T0" fmla="*/ 183 w 190"/>
                <a:gd name="T1" fmla="*/ 183 h 190"/>
                <a:gd name="T2" fmla="*/ 189 w 190"/>
                <a:gd name="T3" fmla="*/ 178 h 190"/>
                <a:gd name="T4" fmla="*/ 11 w 190"/>
                <a:gd name="T5" fmla="*/ 0 h 190"/>
                <a:gd name="T6" fmla="*/ 0 w 190"/>
                <a:gd name="T7" fmla="*/ 11 h 190"/>
                <a:gd name="T8" fmla="*/ 177 w 190"/>
                <a:gd name="T9" fmla="*/ 189 h 190"/>
                <a:gd name="T10" fmla="*/ 183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3"/>
                  </a:moveTo>
                  <a:lnTo>
                    <a:pt x="189" y="178"/>
                  </a:lnTo>
                  <a:lnTo>
                    <a:pt x="11" y="0"/>
                  </a:lnTo>
                  <a:lnTo>
                    <a:pt x="0" y="11"/>
                  </a:lnTo>
                  <a:lnTo>
                    <a:pt x="177" y="189"/>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5" name="Freeform 203"/>
            <p:cNvSpPr>
              <a:spLocks/>
            </p:cNvSpPr>
            <p:nvPr/>
          </p:nvSpPr>
          <p:spPr bwMode="auto">
            <a:xfrm>
              <a:off x="2790" y="2669"/>
              <a:ext cx="190" cy="189"/>
            </a:xfrm>
            <a:custGeom>
              <a:avLst/>
              <a:gdLst>
                <a:gd name="T0" fmla="*/ 6 w 190"/>
                <a:gd name="T1" fmla="*/ 183 h 189"/>
                <a:gd name="T2" fmla="*/ 11 w 190"/>
                <a:gd name="T3" fmla="*/ 188 h 189"/>
                <a:gd name="T4" fmla="*/ 189 w 190"/>
                <a:gd name="T5" fmla="*/ 11 h 189"/>
                <a:gd name="T6" fmla="*/ 177 w 190"/>
                <a:gd name="T7" fmla="*/ 0 h 189"/>
                <a:gd name="T8" fmla="*/ 0 w 190"/>
                <a:gd name="T9" fmla="*/ 177 h 189"/>
                <a:gd name="T10" fmla="*/ 6 w 190"/>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183"/>
                  </a:moveTo>
                  <a:lnTo>
                    <a:pt x="11" y="188"/>
                  </a:lnTo>
                  <a:lnTo>
                    <a:pt x="189" y="11"/>
                  </a:lnTo>
                  <a:lnTo>
                    <a:pt x="177"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6" name="Freeform 204"/>
            <p:cNvSpPr>
              <a:spLocks/>
            </p:cNvSpPr>
            <p:nvPr/>
          </p:nvSpPr>
          <p:spPr bwMode="auto">
            <a:xfrm>
              <a:off x="2797" y="2845"/>
              <a:ext cx="190" cy="190"/>
            </a:xfrm>
            <a:custGeom>
              <a:avLst/>
              <a:gdLst>
                <a:gd name="T0" fmla="*/ 183 w 190"/>
                <a:gd name="T1" fmla="*/ 184 h 190"/>
                <a:gd name="T2" fmla="*/ 189 w 190"/>
                <a:gd name="T3" fmla="*/ 178 h 190"/>
                <a:gd name="T4" fmla="*/ 12 w 190"/>
                <a:gd name="T5" fmla="*/ 0 h 190"/>
                <a:gd name="T6" fmla="*/ 0 w 190"/>
                <a:gd name="T7" fmla="*/ 12 h 190"/>
                <a:gd name="T8" fmla="*/ 177 w 190"/>
                <a:gd name="T9" fmla="*/ 189 h 190"/>
                <a:gd name="T10" fmla="*/ 183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4"/>
                  </a:moveTo>
                  <a:lnTo>
                    <a:pt x="189" y="178"/>
                  </a:lnTo>
                  <a:lnTo>
                    <a:pt x="12" y="0"/>
                  </a:lnTo>
                  <a:lnTo>
                    <a:pt x="0" y="12"/>
                  </a:lnTo>
                  <a:lnTo>
                    <a:pt x="177" y="189"/>
                  </a:lnTo>
                  <a:lnTo>
                    <a:pt x="183"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7" name="Freeform 205"/>
            <p:cNvSpPr>
              <a:spLocks/>
            </p:cNvSpPr>
            <p:nvPr/>
          </p:nvSpPr>
          <p:spPr bwMode="auto">
            <a:xfrm>
              <a:off x="2797" y="3023"/>
              <a:ext cx="190" cy="190"/>
            </a:xfrm>
            <a:custGeom>
              <a:avLst/>
              <a:gdLst>
                <a:gd name="T0" fmla="*/ 5 w 190"/>
                <a:gd name="T1" fmla="*/ 183 h 190"/>
                <a:gd name="T2" fmla="*/ 11 w 190"/>
                <a:gd name="T3" fmla="*/ 189 h 190"/>
                <a:gd name="T4" fmla="*/ 189 w 190"/>
                <a:gd name="T5" fmla="*/ 11 h 190"/>
                <a:gd name="T6" fmla="*/ 177 w 190"/>
                <a:gd name="T7" fmla="*/ 0 h 190"/>
                <a:gd name="T8" fmla="*/ 0 w 190"/>
                <a:gd name="T9" fmla="*/ 178 h 190"/>
                <a:gd name="T10" fmla="*/ 5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3"/>
                  </a:moveTo>
                  <a:lnTo>
                    <a:pt x="11" y="189"/>
                  </a:lnTo>
                  <a:lnTo>
                    <a:pt x="189" y="11"/>
                  </a:lnTo>
                  <a:lnTo>
                    <a:pt x="177" y="0"/>
                  </a:lnTo>
                  <a:lnTo>
                    <a:pt x="0" y="178"/>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8" name="Freeform 206"/>
            <p:cNvSpPr>
              <a:spLocks/>
            </p:cNvSpPr>
            <p:nvPr/>
          </p:nvSpPr>
          <p:spPr bwMode="auto">
            <a:xfrm>
              <a:off x="2760" y="3806"/>
              <a:ext cx="272" cy="281"/>
            </a:xfrm>
            <a:custGeom>
              <a:avLst/>
              <a:gdLst>
                <a:gd name="T0" fmla="*/ 21 w 272"/>
                <a:gd name="T1" fmla="*/ 214 h 281"/>
                <a:gd name="T2" fmla="*/ 37 w 272"/>
                <a:gd name="T3" fmla="*/ 236 h 281"/>
                <a:gd name="T4" fmla="*/ 57 w 272"/>
                <a:gd name="T5" fmla="*/ 254 h 281"/>
                <a:gd name="T6" fmla="*/ 80 w 272"/>
                <a:gd name="T7" fmla="*/ 267 h 281"/>
                <a:gd name="T8" fmla="*/ 105 w 272"/>
                <a:gd name="T9" fmla="*/ 276 h 281"/>
                <a:gd name="T10" fmla="*/ 131 w 272"/>
                <a:gd name="T11" fmla="*/ 280 h 281"/>
                <a:gd name="T12" fmla="*/ 157 w 272"/>
                <a:gd name="T13" fmla="*/ 279 h 281"/>
                <a:gd name="T14" fmla="*/ 183 w 272"/>
                <a:gd name="T15" fmla="*/ 272 h 281"/>
                <a:gd name="T16" fmla="*/ 208 w 272"/>
                <a:gd name="T17" fmla="*/ 260 h 281"/>
                <a:gd name="T18" fmla="*/ 229 w 272"/>
                <a:gd name="T19" fmla="*/ 243 h 281"/>
                <a:gd name="T20" fmla="*/ 247 w 272"/>
                <a:gd name="T21" fmla="*/ 223 h 281"/>
                <a:gd name="T22" fmla="*/ 259 w 272"/>
                <a:gd name="T23" fmla="*/ 200 h 281"/>
                <a:gd name="T24" fmla="*/ 268 w 272"/>
                <a:gd name="T25" fmla="*/ 175 h 281"/>
                <a:gd name="T26" fmla="*/ 271 w 272"/>
                <a:gd name="T27" fmla="*/ 148 h 281"/>
                <a:gd name="T28" fmla="*/ 270 w 272"/>
                <a:gd name="T29" fmla="*/ 121 h 281"/>
                <a:gd name="T30" fmla="*/ 263 w 272"/>
                <a:gd name="T31" fmla="*/ 94 h 281"/>
                <a:gd name="T32" fmla="*/ 251 w 272"/>
                <a:gd name="T33" fmla="*/ 68 h 281"/>
                <a:gd name="T34" fmla="*/ 235 w 272"/>
                <a:gd name="T35" fmla="*/ 45 h 281"/>
                <a:gd name="T36" fmla="*/ 214 w 272"/>
                <a:gd name="T37" fmla="*/ 27 h 281"/>
                <a:gd name="T38" fmla="*/ 192 w 272"/>
                <a:gd name="T39" fmla="*/ 14 h 281"/>
                <a:gd name="T40" fmla="*/ 167 w 272"/>
                <a:gd name="T41" fmla="*/ 5 h 281"/>
                <a:gd name="T42" fmla="*/ 141 w 272"/>
                <a:gd name="T43" fmla="*/ 1 h 281"/>
                <a:gd name="T44" fmla="*/ 115 w 272"/>
                <a:gd name="T45" fmla="*/ 2 h 281"/>
                <a:gd name="T46" fmla="*/ 89 w 272"/>
                <a:gd name="T47" fmla="*/ 8 h 281"/>
                <a:gd name="T48" fmla="*/ 64 w 272"/>
                <a:gd name="T49" fmla="*/ 21 h 281"/>
                <a:gd name="T50" fmla="*/ 43 w 272"/>
                <a:gd name="T51" fmla="*/ 38 h 281"/>
                <a:gd name="T52" fmla="*/ 26 w 272"/>
                <a:gd name="T53" fmla="*/ 58 h 281"/>
                <a:gd name="T54" fmla="*/ 13 w 272"/>
                <a:gd name="T55" fmla="*/ 81 h 281"/>
                <a:gd name="T56" fmla="*/ 4 w 272"/>
                <a:gd name="T57" fmla="*/ 107 h 281"/>
                <a:gd name="T58" fmla="*/ 0 w 272"/>
                <a:gd name="T59" fmla="*/ 133 h 281"/>
                <a:gd name="T60" fmla="*/ 2 w 272"/>
                <a:gd name="T61" fmla="*/ 161 h 281"/>
                <a:gd name="T62" fmla="*/ 9 w 272"/>
                <a:gd name="T63" fmla="*/ 188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2" h="281">
                  <a:moveTo>
                    <a:pt x="14" y="201"/>
                  </a:moveTo>
                  <a:lnTo>
                    <a:pt x="21" y="214"/>
                  </a:lnTo>
                  <a:lnTo>
                    <a:pt x="29" y="225"/>
                  </a:lnTo>
                  <a:lnTo>
                    <a:pt x="37" y="236"/>
                  </a:lnTo>
                  <a:lnTo>
                    <a:pt x="47" y="245"/>
                  </a:lnTo>
                  <a:lnTo>
                    <a:pt x="57" y="254"/>
                  </a:lnTo>
                  <a:lnTo>
                    <a:pt x="68" y="261"/>
                  </a:lnTo>
                  <a:lnTo>
                    <a:pt x="80" y="267"/>
                  </a:lnTo>
                  <a:lnTo>
                    <a:pt x="92" y="272"/>
                  </a:lnTo>
                  <a:lnTo>
                    <a:pt x="105" y="276"/>
                  </a:lnTo>
                  <a:lnTo>
                    <a:pt x="118" y="279"/>
                  </a:lnTo>
                  <a:lnTo>
                    <a:pt x="131" y="280"/>
                  </a:lnTo>
                  <a:lnTo>
                    <a:pt x="144" y="280"/>
                  </a:lnTo>
                  <a:lnTo>
                    <a:pt x="157" y="279"/>
                  </a:lnTo>
                  <a:lnTo>
                    <a:pt x="170" y="276"/>
                  </a:lnTo>
                  <a:lnTo>
                    <a:pt x="183" y="272"/>
                  </a:lnTo>
                  <a:lnTo>
                    <a:pt x="196" y="267"/>
                  </a:lnTo>
                  <a:lnTo>
                    <a:pt x="208" y="260"/>
                  </a:lnTo>
                  <a:lnTo>
                    <a:pt x="219" y="252"/>
                  </a:lnTo>
                  <a:lnTo>
                    <a:pt x="229" y="243"/>
                  </a:lnTo>
                  <a:lnTo>
                    <a:pt x="239" y="233"/>
                  </a:lnTo>
                  <a:lnTo>
                    <a:pt x="247" y="223"/>
                  </a:lnTo>
                  <a:lnTo>
                    <a:pt x="254" y="211"/>
                  </a:lnTo>
                  <a:lnTo>
                    <a:pt x="259" y="200"/>
                  </a:lnTo>
                  <a:lnTo>
                    <a:pt x="264" y="187"/>
                  </a:lnTo>
                  <a:lnTo>
                    <a:pt x="268" y="175"/>
                  </a:lnTo>
                  <a:lnTo>
                    <a:pt x="270" y="161"/>
                  </a:lnTo>
                  <a:lnTo>
                    <a:pt x="271" y="148"/>
                  </a:lnTo>
                  <a:lnTo>
                    <a:pt x="271" y="134"/>
                  </a:lnTo>
                  <a:lnTo>
                    <a:pt x="270" y="121"/>
                  </a:lnTo>
                  <a:lnTo>
                    <a:pt x="267" y="107"/>
                  </a:lnTo>
                  <a:lnTo>
                    <a:pt x="263" y="94"/>
                  </a:lnTo>
                  <a:lnTo>
                    <a:pt x="258" y="80"/>
                  </a:lnTo>
                  <a:lnTo>
                    <a:pt x="251" y="68"/>
                  </a:lnTo>
                  <a:lnTo>
                    <a:pt x="243" y="56"/>
                  </a:lnTo>
                  <a:lnTo>
                    <a:pt x="235" y="45"/>
                  </a:lnTo>
                  <a:lnTo>
                    <a:pt x="225" y="36"/>
                  </a:lnTo>
                  <a:lnTo>
                    <a:pt x="214" y="27"/>
                  </a:lnTo>
                  <a:lnTo>
                    <a:pt x="203" y="20"/>
                  </a:lnTo>
                  <a:lnTo>
                    <a:pt x="192" y="14"/>
                  </a:lnTo>
                  <a:lnTo>
                    <a:pt x="180" y="8"/>
                  </a:lnTo>
                  <a:lnTo>
                    <a:pt x="167" y="5"/>
                  </a:lnTo>
                  <a:lnTo>
                    <a:pt x="155" y="2"/>
                  </a:lnTo>
                  <a:lnTo>
                    <a:pt x="141" y="1"/>
                  </a:lnTo>
                  <a:lnTo>
                    <a:pt x="128" y="0"/>
                  </a:lnTo>
                  <a:lnTo>
                    <a:pt x="115" y="2"/>
                  </a:lnTo>
                  <a:lnTo>
                    <a:pt x="102" y="4"/>
                  </a:lnTo>
                  <a:lnTo>
                    <a:pt x="89" y="8"/>
                  </a:lnTo>
                  <a:lnTo>
                    <a:pt x="76" y="14"/>
                  </a:lnTo>
                  <a:lnTo>
                    <a:pt x="64" y="21"/>
                  </a:lnTo>
                  <a:lnTo>
                    <a:pt x="53" y="29"/>
                  </a:lnTo>
                  <a:lnTo>
                    <a:pt x="43" y="38"/>
                  </a:lnTo>
                  <a:lnTo>
                    <a:pt x="34" y="48"/>
                  </a:lnTo>
                  <a:lnTo>
                    <a:pt x="26" y="58"/>
                  </a:lnTo>
                  <a:lnTo>
                    <a:pt x="19" y="69"/>
                  </a:lnTo>
                  <a:lnTo>
                    <a:pt x="13" y="81"/>
                  </a:lnTo>
                  <a:lnTo>
                    <a:pt x="8" y="94"/>
                  </a:lnTo>
                  <a:lnTo>
                    <a:pt x="4" y="107"/>
                  </a:lnTo>
                  <a:lnTo>
                    <a:pt x="2" y="120"/>
                  </a:lnTo>
                  <a:lnTo>
                    <a:pt x="0" y="133"/>
                  </a:lnTo>
                  <a:lnTo>
                    <a:pt x="1" y="147"/>
                  </a:lnTo>
                  <a:lnTo>
                    <a:pt x="2" y="161"/>
                  </a:lnTo>
                  <a:lnTo>
                    <a:pt x="5" y="174"/>
                  </a:lnTo>
                  <a:lnTo>
                    <a:pt x="9" y="188"/>
                  </a:lnTo>
                  <a:lnTo>
                    <a:pt x="14" y="20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9" name="Freeform 207"/>
            <p:cNvSpPr>
              <a:spLocks/>
            </p:cNvSpPr>
            <p:nvPr/>
          </p:nvSpPr>
          <p:spPr bwMode="auto">
            <a:xfrm>
              <a:off x="2769" y="4004"/>
              <a:ext cx="191" cy="90"/>
            </a:xfrm>
            <a:custGeom>
              <a:avLst/>
              <a:gdLst>
                <a:gd name="T0" fmla="*/ 190 w 191"/>
                <a:gd name="T1" fmla="*/ 74 h 90"/>
                <a:gd name="T2" fmla="*/ 190 w 191"/>
                <a:gd name="T3" fmla="*/ 74 h 90"/>
                <a:gd name="T4" fmla="*/ 177 w 191"/>
                <a:gd name="T5" fmla="*/ 81 h 90"/>
                <a:gd name="T6" fmla="*/ 163 w 191"/>
                <a:gd name="T7" fmla="*/ 85 h 90"/>
                <a:gd name="T8" fmla="*/ 150 w 191"/>
                <a:gd name="T9" fmla="*/ 87 h 90"/>
                <a:gd name="T10" fmla="*/ 136 w 191"/>
                <a:gd name="T11" fmla="*/ 89 h 90"/>
                <a:gd name="T12" fmla="*/ 121 w 191"/>
                <a:gd name="T13" fmla="*/ 89 h 90"/>
                <a:gd name="T14" fmla="*/ 108 w 191"/>
                <a:gd name="T15" fmla="*/ 87 h 90"/>
                <a:gd name="T16" fmla="*/ 94 w 191"/>
                <a:gd name="T17" fmla="*/ 85 h 90"/>
                <a:gd name="T18" fmla="*/ 81 w 191"/>
                <a:gd name="T19" fmla="*/ 81 h 90"/>
                <a:gd name="T20" fmla="*/ 69 w 191"/>
                <a:gd name="T21" fmla="*/ 75 h 90"/>
                <a:gd name="T22" fmla="*/ 56 w 191"/>
                <a:gd name="T23" fmla="*/ 69 h 90"/>
                <a:gd name="T24" fmla="*/ 44 w 191"/>
                <a:gd name="T25" fmla="*/ 61 h 90"/>
                <a:gd name="T26" fmla="*/ 33 w 191"/>
                <a:gd name="T27" fmla="*/ 52 h 90"/>
                <a:gd name="T28" fmla="*/ 24 w 191"/>
                <a:gd name="T29" fmla="*/ 42 h 90"/>
                <a:gd name="T30" fmla="*/ 14 w 191"/>
                <a:gd name="T31" fmla="*/ 31 h 90"/>
                <a:gd name="T32" fmla="*/ 6 w 191"/>
                <a:gd name="T33" fmla="*/ 19 h 90"/>
                <a:gd name="T34" fmla="*/ 0 w 191"/>
                <a:gd name="T35" fmla="*/ 6 h 90"/>
                <a:gd name="T36" fmla="*/ 11 w 191"/>
                <a:gd name="T37" fmla="*/ 0 h 90"/>
                <a:gd name="T38" fmla="*/ 18 w 191"/>
                <a:gd name="T39" fmla="*/ 12 h 90"/>
                <a:gd name="T40" fmla="*/ 25 w 191"/>
                <a:gd name="T41" fmla="*/ 23 h 90"/>
                <a:gd name="T42" fmla="*/ 33 w 191"/>
                <a:gd name="T43" fmla="*/ 33 h 90"/>
                <a:gd name="T44" fmla="*/ 43 w 191"/>
                <a:gd name="T45" fmla="*/ 43 h 90"/>
                <a:gd name="T46" fmla="*/ 52 w 191"/>
                <a:gd name="T47" fmla="*/ 51 h 90"/>
                <a:gd name="T48" fmla="*/ 63 w 191"/>
                <a:gd name="T49" fmla="*/ 58 h 90"/>
                <a:gd name="T50" fmla="*/ 74 w 191"/>
                <a:gd name="T51" fmla="*/ 63 h 90"/>
                <a:gd name="T52" fmla="*/ 86 w 191"/>
                <a:gd name="T53" fmla="*/ 68 h 90"/>
                <a:gd name="T54" fmla="*/ 98 w 191"/>
                <a:gd name="T55" fmla="*/ 72 h 90"/>
                <a:gd name="T56" fmla="*/ 110 w 191"/>
                <a:gd name="T57" fmla="*/ 74 h 90"/>
                <a:gd name="T58" fmla="*/ 123 w 191"/>
                <a:gd name="T59" fmla="*/ 76 h 90"/>
                <a:gd name="T60" fmla="*/ 135 w 191"/>
                <a:gd name="T61" fmla="*/ 76 h 90"/>
                <a:gd name="T62" fmla="*/ 147 w 191"/>
                <a:gd name="T63" fmla="*/ 74 h 90"/>
                <a:gd name="T64" fmla="*/ 159 w 191"/>
                <a:gd name="T65" fmla="*/ 72 h 90"/>
                <a:gd name="T66" fmla="*/ 172 w 191"/>
                <a:gd name="T67" fmla="*/ 68 h 90"/>
                <a:gd name="T68" fmla="*/ 184 w 191"/>
                <a:gd name="T69" fmla="*/ 63 h 90"/>
                <a:gd name="T70" fmla="*/ 184 w 191"/>
                <a:gd name="T71" fmla="*/ 63 h 90"/>
                <a:gd name="T72" fmla="*/ 190 w 191"/>
                <a:gd name="T73" fmla="*/ 74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 h="90">
                  <a:moveTo>
                    <a:pt x="190" y="74"/>
                  </a:moveTo>
                  <a:lnTo>
                    <a:pt x="190" y="74"/>
                  </a:lnTo>
                  <a:lnTo>
                    <a:pt x="177" y="81"/>
                  </a:lnTo>
                  <a:lnTo>
                    <a:pt x="163" y="85"/>
                  </a:lnTo>
                  <a:lnTo>
                    <a:pt x="150" y="87"/>
                  </a:lnTo>
                  <a:lnTo>
                    <a:pt x="136" y="89"/>
                  </a:lnTo>
                  <a:lnTo>
                    <a:pt x="121" y="89"/>
                  </a:lnTo>
                  <a:lnTo>
                    <a:pt x="108" y="87"/>
                  </a:lnTo>
                  <a:lnTo>
                    <a:pt x="94" y="85"/>
                  </a:lnTo>
                  <a:lnTo>
                    <a:pt x="81" y="81"/>
                  </a:lnTo>
                  <a:lnTo>
                    <a:pt x="69" y="75"/>
                  </a:lnTo>
                  <a:lnTo>
                    <a:pt x="56" y="69"/>
                  </a:lnTo>
                  <a:lnTo>
                    <a:pt x="44" y="61"/>
                  </a:lnTo>
                  <a:lnTo>
                    <a:pt x="33" y="52"/>
                  </a:lnTo>
                  <a:lnTo>
                    <a:pt x="24" y="42"/>
                  </a:lnTo>
                  <a:lnTo>
                    <a:pt x="14" y="31"/>
                  </a:lnTo>
                  <a:lnTo>
                    <a:pt x="6" y="19"/>
                  </a:lnTo>
                  <a:lnTo>
                    <a:pt x="0" y="6"/>
                  </a:lnTo>
                  <a:lnTo>
                    <a:pt x="11" y="0"/>
                  </a:lnTo>
                  <a:lnTo>
                    <a:pt x="18" y="12"/>
                  </a:lnTo>
                  <a:lnTo>
                    <a:pt x="25" y="23"/>
                  </a:lnTo>
                  <a:lnTo>
                    <a:pt x="33" y="33"/>
                  </a:lnTo>
                  <a:lnTo>
                    <a:pt x="43" y="43"/>
                  </a:lnTo>
                  <a:lnTo>
                    <a:pt x="52" y="51"/>
                  </a:lnTo>
                  <a:lnTo>
                    <a:pt x="63" y="58"/>
                  </a:lnTo>
                  <a:lnTo>
                    <a:pt x="74" y="63"/>
                  </a:lnTo>
                  <a:lnTo>
                    <a:pt x="86" y="68"/>
                  </a:lnTo>
                  <a:lnTo>
                    <a:pt x="98" y="72"/>
                  </a:lnTo>
                  <a:lnTo>
                    <a:pt x="110" y="74"/>
                  </a:lnTo>
                  <a:lnTo>
                    <a:pt x="123" y="76"/>
                  </a:lnTo>
                  <a:lnTo>
                    <a:pt x="135" y="76"/>
                  </a:lnTo>
                  <a:lnTo>
                    <a:pt x="147" y="74"/>
                  </a:lnTo>
                  <a:lnTo>
                    <a:pt x="159" y="72"/>
                  </a:lnTo>
                  <a:lnTo>
                    <a:pt x="172" y="68"/>
                  </a:lnTo>
                  <a:lnTo>
                    <a:pt x="184" y="63"/>
                  </a:lnTo>
                  <a:lnTo>
                    <a:pt x="190" y="7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0" name="Freeform 208"/>
            <p:cNvSpPr>
              <a:spLocks/>
            </p:cNvSpPr>
            <p:nvPr/>
          </p:nvSpPr>
          <p:spPr bwMode="auto">
            <a:xfrm>
              <a:off x="2953" y="3883"/>
              <a:ext cx="86" cy="196"/>
            </a:xfrm>
            <a:custGeom>
              <a:avLst/>
              <a:gdLst>
                <a:gd name="T0" fmla="*/ 70 w 86"/>
                <a:gd name="T1" fmla="*/ 0 h 196"/>
                <a:gd name="T2" fmla="*/ 70 w 86"/>
                <a:gd name="T3" fmla="*/ 0 h 196"/>
                <a:gd name="T4" fmla="*/ 75 w 86"/>
                <a:gd name="T5" fmla="*/ 14 h 196"/>
                <a:gd name="T6" fmla="*/ 81 w 86"/>
                <a:gd name="T7" fmla="*/ 28 h 196"/>
                <a:gd name="T8" fmla="*/ 83 w 86"/>
                <a:gd name="T9" fmla="*/ 42 h 196"/>
                <a:gd name="T10" fmla="*/ 85 w 86"/>
                <a:gd name="T11" fmla="*/ 57 h 196"/>
                <a:gd name="T12" fmla="*/ 85 w 86"/>
                <a:gd name="T13" fmla="*/ 71 h 196"/>
                <a:gd name="T14" fmla="*/ 84 w 86"/>
                <a:gd name="T15" fmla="*/ 85 h 196"/>
                <a:gd name="T16" fmla="*/ 81 w 86"/>
                <a:gd name="T17" fmla="*/ 99 h 196"/>
                <a:gd name="T18" fmla="*/ 77 w 86"/>
                <a:gd name="T19" fmla="*/ 113 h 196"/>
                <a:gd name="T20" fmla="*/ 72 w 86"/>
                <a:gd name="T21" fmla="*/ 125 h 196"/>
                <a:gd name="T22" fmla="*/ 66 w 86"/>
                <a:gd name="T23" fmla="*/ 137 h 196"/>
                <a:gd name="T24" fmla="*/ 59 w 86"/>
                <a:gd name="T25" fmla="*/ 149 h 196"/>
                <a:gd name="T26" fmla="*/ 50 w 86"/>
                <a:gd name="T27" fmla="*/ 160 h 196"/>
                <a:gd name="T28" fmla="*/ 41 w 86"/>
                <a:gd name="T29" fmla="*/ 171 h 196"/>
                <a:gd name="T30" fmla="*/ 30 w 86"/>
                <a:gd name="T31" fmla="*/ 180 h 196"/>
                <a:gd name="T32" fmla="*/ 19 w 86"/>
                <a:gd name="T33" fmla="*/ 188 h 196"/>
                <a:gd name="T34" fmla="*/ 6 w 86"/>
                <a:gd name="T35" fmla="*/ 195 h 196"/>
                <a:gd name="T36" fmla="*/ 0 w 86"/>
                <a:gd name="T37" fmla="*/ 184 h 196"/>
                <a:gd name="T38" fmla="*/ 12 w 86"/>
                <a:gd name="T39" fmla="*/ 177 h 196"/>
                <a:gd name="T40" fmla="*/ 22 w 86"/>
                <a:gd name="T41" fmla="*/ 170 h 196"/>
                <a:gd name="T42" fmla="*/ 32 w 86"/>
                <a:gd name="T43" fmla="*/ 161 h 196"/>
                <a:gd name="T44" fmla="*/ 41 w 86"/>
                <a:gd name="T45" fmla="*/ 152 h 196"/>
                <a:gd name="T46" fmla="*/ 48 w 86"/>
                <a:gd name="T47" fmla="*/ 142 h 196"/>
                <a:gd name="T48" fmla="*/ 55 w 86"/>
                <a:gd name="T49" fmla="*/ 132 h 196"/>
                <a:gd name="T50" fmla="*/ 61 w 86"/>
                <a:gd name="T51" fmla="*/ 121 h 196"/>
                <a:gd name="T52" fmla="*/ 65 w 86"/>
                <a:gd name="T53" fmla="*/ 108 h 196"/>
                <a:gd name="T54" fmla="*/ 69 w 86"/>
                <a:gd name="T55" fmla="*/ 96 h 196"/>
                <a:gd name="T56" fmla="*/ 71 w 86"/>
                <a:gd name="T57" fmla="*/ 84 h 196"/>
                <a:gd name="T58" fmla="*/ 72 w 86"/>
                <a:gd name="T59" fmla="*/ 71 h 196"/>
                <a:gd name="T60" fmla="*/ 72 w 86"/>
                <a:gd name="T61" fmla="*/ 58 h 196"/>
                <a:gd name="T62" fmla="*/ 70 w 86"/>
                <a:gd name="T63" fmla="*/ 45 h 196"/>
                <a:gd name="T64" fmla="*/ 68 w 86"/>
                <a:gd name="T65" fmla="*/ 31 h 196"/>
                <a:gd name="T66" fmla="*/ 64 w 86"/>
                <a:gd name="T67" fmla="*/ 19 h 196"/>
                <a:gd name="T68" fmla="*/ 59 w 86"/>
                <a:gd name="T69" fmla="*/ 6 h 196"/>
                <a:gd name="T70" fmla="*/ 59 w 86"/>
                <a:gd name="T71" fmla="*/ 6 h 196"/>
                <a:gd name="T72" fmla="*/ 70 w 86"/>
                <a:gd name="T73" fmla="*/ 0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196">
                  <a:moveTo>
                    <a:pt x="70" y="0"/>
                  </a:moveTo>
                  <a:lnTo>
                    <a:pt x="70" y="0"/>
                  </a:lnTo>
                  <a:lnTo>
                    <a:pt x="75" y="14"/>
                  </a:lnTo>
                  <a:lnTo>
                    <a:pt x="81" y="28"/>
                  </a:lnTo>
                  <a:lnTo>
                    <a:pt x="83" y="42"/>
                  </a:lnTo>
                  <a:lnTo>
                    <a:pt x="85" y="57"/>
                  </a:lnTo>
                  <a:lnTo>
                    <a:pt x="85" y="71"/>
                  </a:lnTo>
                  <a:lnTo>
                    <a:pt x="84" y="85"/>
                  </a:lnTo>
                  <a:lnTo>
                    <a:pt x="81" y="99"/>
                  </a:lnTo>
                  <a:lnTo>
                    <a:pt x="77" y="113"/>
                  </a:lnTo>
                  <a:lnTo>
                    <a:pt x="72" y="125"/>
                  </a:lnTo>
                  <a:lnTo>
                    <a:pt x="66" y="137"/>
                  </a:lnTo>
                  <a:lnTo>
                    <a:pt x="59" y="149"/>
                  </a:lnTo>
                  <a:lnTo>
                    <a:pt x="50" y="160"/>
                  </a:lnTo>
                  <a:lnTo>
                    <a:pt x="41" y="171"/>
                  </a:lnTo>
                  <a:lnTo>
                    <a:pt x="30" y="180"/>
                  </a:lnTo>
                  <a:lnTo>
                    <a:pt x="19" y="188"/>
                  </a:lnTo>
                  <a:lnTo>
                    <a:pt x="6" y="195"/>
                  </a:lnTo>
                  <a:lnTo>
                    <a:pt x="0" y="184"/>
                  </a:lnTo>
                  <a:lnTo>
                    <a:pt x="12" y="177"/>
                  </a:lnTo>
                  <a:lnTo>
                    <a:pt x="22" y="170"/>
                  </a:lnTo>
                  <a:lnTo>
                    <a:pt x="32" y="161"/>
                  </a:lnTo>
                  <a:lnTo>
                    <a:pt x="41" y="152"/>
                  </a:lnTo>
                  <a:lnTo>
                    <a:pt x="48" y="142"/>
                  </a:lnTo>
                  <a:lnTo>
                    <a:pt x="55" y="132"/>
                  </a:lnTo>
                  <a:lnTo>
                    <a:pt x="61" y="121"/>
                  </a:lnTo>
                  <a:lnTo>
                    <a:pt x="65" y="108"/>
                  </a:lnTo>
                  <a:lnTo>
                    <a:pt x="69" y="96"/>
                  </a:lnTo>
                  <a:lnTo>
                    <a:pt x="71" y="84"/>
                  </a:lnTo>
                  <a:lnTo>
                    <a:pt x="72" y="71"/>
                  </a:lnTo>
                  <a:lnTo>
                    <a:pt x="72" y="58"/>
                  </a:lnTo>
                  <a:lnTo>
                    <a:pt x="70" y="45"/>
                  </a:lnTo>
                  <a:lnTo>
                    <a:pt x="68" y="31"/>
                  </a:lnTo>
                  <a:lnTo>
                    <a:pt x="64" y="19"/>
                  </a:lnTo>
                  <a:lnTo>
                    <a:pt x="59" y="6"/>
                  </a:lnTo>
                  <a:lnTo>
                    <a:pt x="7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1" name="Freeform 209"/>
            <p:cNvSpPr>
              <a:spLocks/>
            </p:cNvSpPr>
            <p:nvPr/>
          </p:nvSpPr>
          <p:spPr bwMode="auto">
            <a:xfrm>
              <a:off x="2834" y="3800"/>
              <a:ext cx="190" cy="90"/>
            </a:xfrm>
            <a:custGeom>
              <a:avLst/>
              <a:gdLst>
                <a:gd name="T0" fmla="*/ 0 w 190"/>
                <a:gd name="T1" fmla="*/ 14 h 90"/>
                <a:gd name="T2" fmla="*/ 0 w 190"/>
                <a:gd name="T3" fmla="*/ 14 h 90"/>
                <a:gd name="T4" fmla="*/ 13 w 190"/>
                <a:gd name="T5" fmla="*/ 8 h 90"/>
                <a:gd name="T6" fmla="*/ 27 w 190"/>
                <a:gd name="T7" fmla="*/ 4 h 90"/>
                <a:gd name="T8" fmla="*/ 40 w 190"/>
                <a:gd name="T9" fmla="*/ 2 h 90"/>
                <a:gd name="T10" fmla="*/ 54 w 190"/>
                <a:gd name="T11" fmla="*/ 0 h 90"/>
                <a:gd name="T12" fmla="*/ 68 w 190"/>
                <a:gd name="T13" fmla="*/ 1 h 90"/>
                <a:gd name="T14" fmla="*/ 82 w 190"/>
                <a:gd name="T15" fmla="*/ 2 h 90"/>
                <a:gd name="T16" fmla="*/ 95 w 190"/>
                <a:gd name="T17" fmla="*/ 5 h 90"/>
                <a:gd name="T18" fmla="*/ 108 w 190"/>
                <a:gd name="T19" fmla="*/ 8 h 90"/>
                <a:gd name="T20" fmla="*/ 121 w 190"/>
                <a:gd name="T21" fmla="*/ 14 h 90"/>
                <a:gd name="T22" fmla="*/ 133 w 190"/>
                <a:gd name="T23" fmla="*/ 20 h 90"/>
                <a:gd name="T24" fmla="*/ 144 w 190"/>
                <a:gd name="T25" fmla="*/ 28 h 90"/>
                <a:gd name="T26" fmla="*/ 155 w 190"/>
                <a:gd name="T27" fmla="*/ 37 h 90"/>
                <a:gd name="T28" fmla="*/ 165 w 190"/>
                <a:gd name="T29" fmla="*/ 47 h 90"/>
                <a:gd name="T30" fmla="*/ 174 w 190"/>
                <a:gd name="T31" fmla="*/ 58 h 90"/>
                <a:gd name="T32" fmla="*/ 182 w 190"/>
                <a:gd name="T33" fmla="*/ 70 h 90"/>
                <a:gd name="T34" fmla="*/ 189 w 190"/>
                <a:gd name="T35" fmla="*/ 83 h 90"/>
                <a:gd name="T36" fmla="*/ 178 w 190"/>
                <a:gd name="T37" fmla="*/ 89 h 90"/>
                <a:gd name="T38" fmla="*/ 171 w 190"/>
                <a:gd name="T39" fmla="*/ 77 h 90"/>
                <a:gd name="T40" fmla="*/ 164 w 190"/>
                <a:gd name="T41" fmla="*/ 66 h 90"/>
                <a:gd name="T42" fmla="*/ 156 w 190"/>
                <a:gd name="T43" fmla="*/ 56 h 90"/>
                <a:gd name="T44" fmla="*/ 147 w 190"/>
                <a:gd name="T45" fmla="*/ 47 h 90"/>
                <a:gd name="T46" fmla="*/ 136 w 190"/>
                <a:gd name="T47" fmla="*/ 39 h 90"/>
                <a:gd name="T48" fmla="*/ 126 w 190"/>
                <a:gd name="T49" fmla="*/ 32 h 90"/>
                <a:gd name="T50" fmla="*/ 115 w 190"/>
                <a:gd name="T51" fmla="*/ 25 h 90"/>
                <a:gd name="T52" fmla="*/ 104 w 190"/>
                <a:gd name="T53" fmla="*/ 21 h 90"/>
                <a:gd name="T54" fmla="*/ 92 w 190"/>
                <a:gd name="T55" fmla="*/ 17 h 90"/>
                <a:gd name="T56" fmla="*/ 79 w 190"/>
                <a:gd name="T57" fmla="*/ 14 h 90"/>
                <a:gd name="T58" fmla="*/ 67 w 190"/>
                <a:gd name="T59" fmla="*/ 13 h 90"/>
                <a:gd name="T60" fmla="*/ 54 w 190"/>
                <a:gd name="T61" fmla="*/ 13 h 90"/>
                <a:gd name="T62" fmla="*/ 42 w 190"/>
                <a:gd name="T63" fmla="*/ 14 h 90"/>
                <a:gd name="T64" fmla="*/ 30 w 190"/>
                <a:gd name="T65" fmla="*/ 17 h 90"/>
                <a:gd name="T66" fmla="*/ 17 w 190"/>
                <a:gd name="T67" fmla="*/ 21 h 90"/>
                <a:gd name="T68" fmla="*/ 5 w 190"/>
                <a:gd name="T69" fmla="*/ 26 h 90"/>
                <a:gd name="T70" fmla="*/ 5 w 190"/>
                <a:gd name="T71" fmla="*/ 26 h 90"/>
                <a:gd name="T72" fmla="*/ 0 w 190"/>
                <a:gd name="T73" fmla="*/ 14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0" h="90">
                  <a:moveTo>
                    <a:pt x="0" y="14"/>
                  </a:moveTo>
                  <a:lnTo>
                    <a:pt x="0" y="14"/>
                  </a:lnTo>
                  <a:lnTo>
                    <a:pt x="13" y="8"/>
                  </a:lnTo>
                  <a:lnTo>
                    <a:pt x="27" y="4"/>
                  </a:lnTo>
                  <a:lnTo>
                    <a:pt x="40" y="2"/>
                  </a:lnTo>
                  <a:lnTo>
                    <a:pt x="54" y="0"/>
                  </a:lnTo>
                  <a:lnTo>
                    <a:pt x="68" y="1"/>
                  </a:lnTo>
                  <a:lnTo>
                    <a:pt x="82" y="2"/>
                  </a:lnTo>
                  <a:lnTo>
                    <a:pt x="95" y="5"/>
                  </a:lnTo>
                  <a:lnTo>
                    <a:pt x="108" y="8"/>
                  </a:lnTo>
                  <a:lnTo>
                    <a:pt x="121" y="14"/>
                  </a:lnTo>
                  <a:lnTo>
                    <a:pt x="133" y="20"/>
                  </a:lnTo>
                  <a:lnTo>
                    <a:pt x="144" y="28"/>
                  </a:lnTo>
                  <a:lnTo>
                    <a:pt x="155" y="37"/>
                  </a:lnTo>
                  <a:lnTo>
                    <a:pt x="165" y="47"/>
                  </a:lnTo>
                  <a:lnTo>
                    <a:pt x="174" y="58"/>
                  </a:lnTo>
                  <a:lnTo>
                    <a:pt x="182" y="70"/>
                  </a:lnTo>
                  <a:lnTo>
                    <a:pt x="189" y="83"/>
                  </a:lnTo>
                  <a:lnTo>
                    <a:pt x="178" y="89"/>
                  </a:lnTo>
                  <a:lnTo>
                    <a:pt x="171" y="77"/>
                  </a:lnTo>
                  <a:lnTo>
                    <a:pt x="164" y="66"/>
                  </a:lnTo>
                  <a:lnTo>
                    <a:pt x="156" y="56"/>
                  </a:lnTo>
                  <a:lnTo>
                    <a:pt x="147" y="47"/>
                  </a:lnTo>
                  <a:lnTo>
                    <a:pt x="136" y="39"/>
                  </a:lnTo>
                  <a:lnTo>
                    <a:pt x="126" y="32"/>
                  </a:lnTo>
                  <a:lnTo>
                    <a:pt x="115" y="25"/>
                  </a:lnTo>
                  <a:lnTo>
                    <a:pt x="104" y="21"/>
                  </a:lnTo>
                  <a:lnTo>
                    <a:pt x="92" y="17"/>
                  </a:lnTo>
                  <a:lnTo>
                    <a:pt x="79" y="14"/>
                  </a:lnTo>
                  <a:lnTo>
                    <a:pt x="67" y="13"/>
                  </a:lnTo>
                  <a:lnTo>
                    <a:pt x="54" y="13"/>
                  </a:lnTo>
                  <a:lnTo>
                    <a:pt x="42" y="14"/>
                  </a:lnTo>
                  <a:lnTo>
                    <a:pt x="30" y="17"/>
                  </a:lnTo>
                  <a:lnTo>
                    <a:pt x="17" y="21"/>
                  </a:lnTo>
                  <a:lnTo>
                    <a:pt x="5" y="26"/>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2" name="Freeform 210"/>
            <p:cNvSpPr>
              <a:spLocks/>
            </p:cNvSpPr>
            <p:nvPr/>
          </p:nvSpPr>
          <p:spPr bwMode="auto">
            <a:xfrm>
              <a:off x="2754" y="3814"/>
              <a:ext cx="86" cy="197"/>
            </a:xfrm>
            <a:custGeom>
              <a:avLst/>
              <a:gdLst>
                <a:gd name="T0" fmla="*/ 15 w 86"/>
                <a:gd name="T1" fmla="*/ 196 h 197"/>
                <a:gd name="T2" fmla="*/ 15 w 86"/>
                <a:gd name="T3" fmla="*/ 196 h 197"/>
                <a:gd name="T4" fmla="*/ 9 w 86"/>
                <a:gd name="T5" fmla="*/ 182 h 197"/>
                <a:gd name="T6" fmla="*/ 5 w 86"/>
                <a:gd name="T7" fmla="*/ 168 h 197"/>
                <a:gd name="T8" fmla="*/ 2 w 86"/>
                <a:gd name="T9" fmla="*/ 154 h 197"/>
                <a:gd name="T10" fmla="*/ 1 w 86"/>
                <a:gd name="T11" fmla="*/ 140 h 197"/>
                <a:gd name="T12" fmla="*/ 0 w 86"/>
                <a:gd name="T13" fmla="*/ 125 h 197"/>
                <a:gd name="T14" fmla="*/ 2 w 86"/>
                <a:gd name="T15" fmla="*/ 111 h 197"/>
                <a:gd name="T16" fmla="*/ 4 w 86"/>
                <a:gd name="T17" fmla="*/ 98 h 197"/>
                <a:gd name="T18" fmla="*/ 8 w 86"/>
                <a:gd name="T19" fmla="*/ 84 h 197"/>
                <a:gd name="T20" fmla="*/ 13 w 86"/>
                <a:gd name="T21" fmla="*/ 70 h 197"/>
                <a:gd name="T22" fmla="*/ 19 w 86"/>
                <a:gd name="T23" fmla="*/ 58 h 197"/>
                <a:gd name="T24" fmla="*/ 27 w 86"/>
                <a:gd name="T25" fmla="*/ 46 h 197"/>
                <a:gd name="T26" fmla="*/ 35 w 86"/>
                <a:gd name="T27" fmla="*/ 35 h 197"/>
                <a:gd name="T28" fmla="*/ 44 w 86"/>
                <a:gd name="T29" fmla="*/ 25 h 197"/>
                <a:gd name="T30" fmla="*/ 55 w 86"/>
                <a:gd name="T31" fmla="*/ 15 h 197"/>
                <a:gd name="T32" fmla="*/ 67 w 86"/>
                <a:gd name="T33" fmla="*/ 7 h 197"/>
                <a:gd name="T34" fmla="*/ 80 w 86"/>
                <a:gd name="T35" fmla="*/ 0 h 197"/>
                <a:gd name="T36" fmla="*/ 85 w 86"/>
                <a:gd name="T37" fmla="*/ 12 h 197"/>
                <a:gd name="T38" fmla="*/ 74 w 86"/>
                <a:gd name="T39" fmla="*/ 19 h 197"/>
                <a:gd name="T40" fmla="*/ 63 w 86"/>
                <a:gd name="T41" fmla="*/ 26 h 197"/>
                <a:gd name="T42" fmla="*/ 54 w 86"/>
                <a:gd name="T43" fmla="*/ 34 h 197"/>
                <a:gd name="T44" fmla="*/ 44 w 86"/>
                <a:gd name="T45" fmla="*/ 44 h 197"/>
                <a:gd name="T46" fmla="*/ 37 w 86"/>
                <a:gd name="T47" fmla="*/ 53 h 197"/>
                <a:gd name="T48" fmla="*/ 31 w 86"/>
                <a:gd name="T49" fmla="*/ 65 h 197"/>
                <a:gd name="T50" fmla="*/ 24 w 86"/>
                <a:gd name="T51" fmla="*/ 76 h 197"/>
                <a:gd name="T52" fmla="*/ 20 w 86"/>
                <a:gd name="T53" fmla="*/ 87 h 197"/>
                <a:gd name="T54" fmla="*/ 17 w 86"/>
                <a:gd name="T55" fmla="*/ 100 h 197"/>
                <a:gd name="T56" fmla="*/ 15 w 86"/>
                <a:gd name="T57" fmla="*/ 113 h 197"/>
                <a:gd name="T58" fmla="*/ 13 w 86"/>
                <a:gd name="T59" fmla="*/ 125 h 197"/>
                <a:gd name="T60" fmla="*/ 13 w 86"/>
                <a:gd name="T61" fmla="*/ 138 h 197"/>
                <a:gd name="T62" fmla="*/ 15 w 86"/>
                <a:gd name="T63" fmla="*/ 152 h 197"/>
                <a:gd name="T64" fmla="*/ 17 w 86"/>
                <a:gd name="T65" fmla="*/ 164 h 197"/>
                <a:gd name="T66" fmla="*/ 21 w 86"/>
                <a:gd name="T67" fmla="*/ 178 h 197"/>
                <a:gd name="T68" fmla="*/ 26 w 86"/>
                <a:gd name="T69" fmla="*/ 190 h 197"/>
                <a:gd name="T70" fmla="*/ 26 w 86"/>
                <a:gd name="T71" fmla="*/ 190 h 197"/>
                <a:gd name="T72" fmla="*/ 15 w 86"/>
                <a:gd name="T73" fmla="*/ 196 h 1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197">
                  <a:moveTo>
                    <a:pt x="15" y="196"/>
                  </a:moveTo>
                  <a:lnTo>
                    <a:pt x="15" y="196"/>
                  </a:lnTo>
                  <a:lnTo>
                    <a:pt x="9" y="182"/>
                  </a:lnTo>
                  <a:lnTo>
                    <a:pt x="5" y="168"/>
                  </a:lnTo>
                  <a:lnTo>
                    <a:pt x="2" y="154"/>
                  </a:lnTo>
                  <a:lnTo>
                    <a:pt x="1" y="140"/>
                  </a:lnTo>
                  <a:lnTo>
                    <a:pt x="0" y="125"/>
                  </a:lnTo>
                  <a:lnTo>
                    <a:pt x="2" y="111"/>
                  </a:lnTo>
                  <a:lnTo>
                    <a:pt x="4" y="98"/>
                  </a:lnTo>
                  <a:lnTo>
                    <a:pt x="8" y="84"/>
                  </a:lnTo>
                  <a:lnTo>
                    <a:pt x="13" y="70"/>
                  </a:lnTo>
                  <a:lnTo>
                    <a:pt x="19" y="58"/>
                  </a:lnTo>
                  <a:lnTo>
                    <a:pt x="27" y="46"/>
                  </a:lnTo>
                  <a:lnTo>
                    <a:pt x="35" y="35"/>
                  </a:lnTo>
                  <a:lnTo>
                    <a:pt x="44" y="25"/>
                  </a:lnTo>
                  <a:lnTo>
                    <a:pt x="55" y="15"/>
                  </a:lnTo>
                  <a:lnTo>
                    <a:pt x="67" y="7"/>
                  </a:lnTo>
                  <a:lnTo>
                    <a:pt x="80" y="0"/>
                  </a:lnTo>
                  <a:lnTo>
                    <a:pt x="85" y="12"/>
                  </a:lnTo>
                  <a:lnTo>
                    <a:pt x="74" y="19"/>
                  </a:lnTo>
                  <a:lnTo>
                    <a:pt x="63" y="26"/>
                  </a:lnTo>
                  <a:lnTo>
                    <a:pt x="54" y="34"/>
                  </a:lnTo>
                  <a:lnTo>
                    <a:pt x="44" y="44"/>
                  </a:lnTo>
                  <a:lnTo>
                    <a:pt x="37" y="53"/>
                  </a:lnTo>
                  <a:lnTo>
                    <a:pt x="31" y="65"/>
                  </a:lnTo>
                  <a:lnTo>
                    <a:pt x="24" y="76"/>
                  </a:lnTo>
                  <a:lnTo>
                    <a:pt x="20" y="87"/>
                  </a:lnTo>
                  <a:lnTo>
                    <a:pt x="17" y="100"/>
                  </a:lnTo>
                  <a:lnTo>
                    <a:pt x="15" y="113"/>
                  </a:lnTo>
                  <a:lnTo>
                    <a:pt x="13" y="125"/>
                  </a:lnTo>
                  <a:lnTo>
                    <a:pt x="13" y="138"/>
                  </a:lnTo>
                  <a:lnTo>
                    <a:pt x="15" y="152"/>
                  </a:lnTo>
                  <a:lnTo>
                    <a:pt x="17" y="164"/>
                  </a:lnTo>
                  <a:lnTo>
                    <a:pt x="21" y="178"/>
                  </a:lnTo>
                  <a:lnTo>
                    <a:pt x="26" y="190"/>
                  </a:lnTo>
                  <a:lnTo>
                    <a:pt x="15" y="19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3" name="Freeform 211"/>
            <p:cNvSpPr>
              <a:spLocks/>
            </p:cNvSpPr>
            <p:nvPr/>
          </p:nvSpPr>
          <p:spPr bwMode="auto">
            <a:xfrm>
              <a:off x="3254" y="3182"/>
              <a:ext cx="240" cy="112"/>
            </a:xfrm>
            <a:custGeom>
              <a:avLst/>
              <a:gdLst>
                <a:gd name="T0" fmla="*/ 236 w 240"/>
                <a:gd name="T1" fmla="*/ 104 h 112"/>
                <a:gd name="T2" fmla="*/ 239 w 240"/>
                <a:gd name="T3" fmla="*/ 96 h 112"/>
                <a:gd name="T4" fmla="*/ 6 w 240"/>
                <a:gd name="T5" fmla="*/ 0 h 112"/>
                <a:gd name="T6" fmla="*/ 0 w 240"/>
                <a:gd name="T7" fmla="*/ 15 h 112"/>
                <a:gd name="T8" fmla="*/ 233 w 240"/>
                <a:gd name="T9" fmla="*/ 111 h 112"/>
                <a:gd name="T10" fmla="*/ 236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236" y="104"/>
                  </a:moveTo>
                  <a:lnTo>
                    <a:pt x="239" y="96"/>
                  </a:lnTo>
                  <a:lnTo>
                    <a:pt x="6" y="0"/>
                  </a:lnTo>
                  <a:lnTo>
                    <a:pt x="0" y="15"/>
                  </a:lnTo>
                  <a:lnTo>
                    <a:pt x="233" y="111"/>
                  </a:lnTo>
                  <a:lnTo>
                    <a:pt x="236"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4" name="Freeform 212"/>
            <p:cNvSpPr>
              <a:spLocks/>
            </p:cNvSpPr>
            <p:nvPr/>
          </p:nvSpPr>
          <p:spPr bwMode="auto">
            <a:xfrm>
              <a:off x="3386" y="3283"/>
              <a:ext cx="112" cy="238"/>
            </a:xfrm>
            <a:custGeom>
              <a:avLst/>
              <a:gdLst>
                <a:gd name="T0" fmla="*/ 7 w 112"/>
                <a:gd name="T1" fmla="*/ 235 h 238"/>
                <a:gd name="T2" fmla="*/ 15 w 112"/>
                <a:gd name="T3" fmla="*/ 237 h 238"/>
                <a:gd name="T4" fmla="*/ 111 w 112"/>
                <a:gd name="T5" fmla="*/ 6 h 238"/>
                <a:gd name="T6" fmla="*/ 96 w 112"/>
                <a:gd name="T7" fmla="*/ 0 h 238"/>
                <a:gd name="T8" fmla="*/ 0 w 112"/>
                <a:gd name="T9" fmla="*/ 232 h 238"/>
                <a:gd name="T10" fmla="*/ 7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235"/>
                  </a:moveTo>
                  <a:lnTo>
                    <a:pt x="15" y="237"/>
                  </a:lnTo>
                  <a:lnTo>
                    <a:pt x="111" y="6"/>
                  </a:lnTo>
                  <a:lnTo>
                    <a:pt x="96"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5" name="Freeform 213"/>
            <p:cNvSpPr>
              <a:spLocks/>
            </p:cNvSpPr>
            <p:nvPr/>
          </p:nvSpPr>
          <p:spPr bwMode="auto">
            <a:xfrm>
              <a:off x="3254" y="3182"/>
              <a:ext cx="240" cy="112"/>
            </a:xfrm>
            <a:custGeom>
              <a:avLst/>
              <a:gdLst>
                <a:gd name="T0" fmla="*/ 236 w 240"/>
                <a:gd name="T1" fmla="*/ 104 h 112"/>
                <a:gd name="T2" fmla="*/ 239 w 240"/>
                <a:gd name="T3" fmla="*/ 96 h 112"/>
                <a:gd name="T4" fmla="*/ 6 w 240"/>
                <a:gd name="T5" fmla="*/ 0 h 112"/>
                <a:gd name="T6" fmla="*/ 0 w 240"/>
                <a:gd name="T7" fmla="*/ 15 h 112"/>
                <a:gd name="T8" fmla="*/ 233 w 240"/>
                <a:gd name="T9" fmla="*/ 111 h 112"/>
                <a:gd name="T10" fmla="*/ 236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236" y="104"/>
                  </a:moveTo>
                  <a:lnTo>
                    <a:pt x="239" y="96"/>
                  </a:lnTo>
                  <a:lnTo>
                    <a:pt x="6" y="0"/>
                  </a:lnTo>
                  <a:lnTo>
                    <a:pt x="0" y="15"/>
                  </a:lnTo>
                  <a:lnTo>
                    <a:pt x="233" y="111"/>
                  </a:lnTo>
                  <a:lnTo>
                    <a:pt x="236"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6" name="Freeform 214"/>
            <p:cNvSpPr>
              <a:spLocks/>
            </p:cNvSpPr>
            <p:nvPr/>
          </p:nvSpPr>
          <p:spPr bwMode="auto">
            <a:xfrm>
              <a:off x="3386" y="3283"/>
              <a:ext cx="112" cy="238"/>
            </a:xfrm>
            <a:custGeom>
              <a:avLst/>
              <a:gdLst>
                <a:gd name="T0" fmla="*/ 7 w 112"/>
                <a:gd name="T1" fmla="*/ 235 h 238"/>
                <a:gd name="T2" fmla="*/ 15 w 112"/>
                <a:gd name="T3" fmla="*/ 237 h 238"/>
                <a:gd name="T4" fmla="*/ 111 w 112"/>
                <a:gd name="T5" fmla="*/ 6 h 238"/>
                <a:gd name="T6" fmla="*/ 96 w 112"/>
                <a:gd name="T7" fmla="*/ 0 h 238"/>
                <a:gd name="T8" fmla="*/ 0 w 112"/>
                <a:gd name="T9" fmla="*/ 232 h 238"/>
                <a:gd name="T10" fmla="*/ 7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235"/>
                  </a:moveTo>
                  <a:lnTo>
                    <a:pt x="15" y="237"/>
                  </a:lnTo>
                  <a:lnTo>
                    <a:pt x="111" y="6"/>
                  </a:lnTo>
                  <a:lnTo>
                    <a:pt x="96"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7" name="Freeform 215"/>
            <p:cNvSpPr>
              <a:spLocks/>
            </p:cNvSpPr>
            <p:nvPr/>
          </p:nvSpPr>
          <p:spPr bwMode="auto">
            <a:xfrm>
              <a:off x="3397" y="3507"/>
              <a:ext cx="239" cy="112"/>
            </a:xfrm>
            <a:custGeom>
              <a:avLst/>
              <a:gdLst>
                <a:gd name="T0" fmla="*/ 235 w 239"/>
                <a:gd name="T1" fmla="*/ 104 h 112"/>
                <a:gd name="T2" fmla="*/ 238 w 239"/>
                <a:gd name="T3" fmla="*/ 96 h 112"/>
                <a:gd name="T4" fmla="*/ 6 w 239"/>
                <a:gd name="T5" fmla="*/ 0 h 112"/>
                <a:gd name="T6" fmla="*/ 0 w 239"/>
                <a:gd name="T7" fmla="*/ 15 h 112"/>
                <a:gd name="T8" fmla="*/ 232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2"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8" name="Freeform 216"/>
            <p:cNvSpPr>
              <a:spLocks/>
            </p:cNvSpPr>
            <p:nvPr/>
          </p:nvSpPr>
          <p:spPr bwMode="auto">
            <a:xfrm>
              <a:off x="3528" y="3608"/>
              <a:ext cx="112" cy="239"/>
            </a:xfrm>
            <a:custGeom>
              <a:avLst/>
              <a:gdLst>
                <a:gd name="T0" fmla="*/ 8 w 112"/>
                <a:gd name="T1" fmla="*/ 235 h 239"/>
                <a:gd name="T2" fmla="*/ 15 w 112"/>
                <a:gd name="T3" fmla="*/ 238 h 239"/>
                <a:gd name="T4" fmla="*/ 111 w 112"/>
                <a:gd name="T5" fmla="*/ 6 h 239"/>
                <a:gd name="T6" fmla="*/ 96 w 112"/>
                <a:gd name="T7" fmla="*/ 0 h 239"/>
                <a:gd name="T8" fmla="*/ 0 w 112"/>
                <a:gd name="T9" fmla="*/ 232 h 239"/>
                <a:gd name="T10" fmla="*/ 8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235"/>
                  </a:moveTo>
                  <a:lnTo>
                    <a:pt x="15" y="238"/>
                  </a:lnTo>
                  <a:lnTo>
                    <a:pt x="111" y="6"/>
                  </a:lnTo>
                  <a:lnTo>
                    <a:pt x="96"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9" name="Freeform 217"/>
            <p:cNvSpPr>
              <a:spLocks/>
            </p:cNvSpPr>
            <p:nvPr/>
          </p:nvSpPr>
          <p:spPr bwMode="auto">
            <a:xfrm>
              <a:off x="2973" y="2539"/>
              <a:ext cx="239" cy="112"/>
            </a:xfrm>
            <a:custGeom>
              <a:avLst/>
              <a:gdLst>
                <a:gd name="T0" fmla="*/ 235 w 239"/>
                <a:gd name="T1" fmla="*/ 104 h 112"/>
                <a:gd name="T2" fmla="*/ 238 w 239"/>
                <a:gd name="T3" fmla="*/ 96 h 112"/>
                <a:gd name="T4" fmla="*/ 6 w 239"/>
                <a:gd name="T5" fmla="*/ 0 h 112"/>
                <a:gd name="T6" fmla="*/ 0 w 239"/>
                <a:gd name="T7" fmla="*/ 15 h 112"/>
                <a:gd name="T8" fmla="*/ 233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3"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0" name="Freeform 218"/>
            <p:cNvSpPr>
              <a:spLocks/>
            </p:cNvSpPr>
            <p:nvPr/>
          </p:nvSpPr>
          <p:spPr bwMode="auto">
            <a:xfrm>
              <a:off x="3104" y="2640"/>
              <a:ext cx="113" cy="238"/>
            </a:xfrm>
            <a:custGeom>
              <a:avLst/>
              <a:gdLst>
                <a:gd name="T0" fmla="*/ 8 w 113"/>
                <a:gd name="T1" fmla="*/ 234 h 238"/>
                <a:gd name="T2" fmla="*/ 15 w 113"/>
                <a:gd name="T3" fmla="*/ 237 h 238"/>
                <a:gd name="T4" fmla="*/ 112 w 113"/>
                <a:gd name="T5" fmla="*/ 6 h 238"/>
                <a:gd name="T6" fmla="*/ 97 w 113"/>
                <a:gd name="T7" fmla="*/ 0 h 238"/>
                <a:gd name="T8" fmla="*/ 0 w 113"/>
                <a:gd name="T9" fmla="*/ 231 h 238"/>
                <a:gd name="T10" fmla="*/ 8 w 113"/>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8" y="234"/>
                  </a:moveTo>
                  <a:lnTo>
                    <a:pt x="15" y="237"/>
                  </a:lnTo>
                  <a:lnTo>
                    <a:pt x="112" y="6"/>
                  </a:lnTo>
                  <a:lnTo>
                    <a:pt x="97" y="0"/>
                  </a:lnTo>
                  <a:lnTo>
                    <a:pt x="0" y="231"/>
                  </a:lnTo>
                  <a:lnTo>
                    <a:pt x="8"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1" name="Freeform 219"/>
            <p:cNvSpPr>
              <a:spLocks/>
            </p:cNvSpPr>
            <p:nvPr/>
          </p:nvSpPr>
          <p:spPr bwMode="auto">
            <a:xfrm>
              <a:off x="2973" y="2539"/>
              <a:ext cx="239" cy="112"/>
            </a:xfrm>
            <a:custGeom>
              <a:avLst/>
              <a:gdLst>
                <a:gd name="T0" fmla="*/ 235 w 239"/>
                <a:gd name="T1" fmla="*/ 104 h 112"/>
                <a:gd name="T2" fmla="*/ 238 w 239"/>
                <a:gd name="T3" fmla="*/ 96 h 112"/>
                <a:gd name="T4" fmla="*/ 6 w 239"/>
                <a:gd name="T5" fmla="*/ 0 h 112"/>
                <a:gd name="T6" fmla="*/ 0 w 239"/>
                <a:gd name="T7" fmla="*/ 15 h 112"/>
                <a:gd name="T8" fmla="*/ 233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3"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2" name="Freeform 220"/>
            <p:cNvSpPr>
              <a:spLocks/>
            </p:cNvSpPr>
            <p:nvPr/>
          </p:nvSpPr>
          <p:spPr bwMode="auto">
            <a:xfrm>
              <a:off x="3104" y="2640"/>
              <a:ext cx="113" cy="238"/>
            </a:xfrm>
            <a:custGeom>
              <a:avLst/>
              <a:gdLst>
                <a:gd name="T0" fmla="*/ 8 w 113"/>
                <a:gd name="T1" fmla="*/ 234 h 238"/>
                <a:gd name="T2" fmla="*/ 15 w 113"/>
                <a:gd name="T3" fmla="*/ 237 h 238"/>
                <a:gd name="T4" fmla="*/ 112 w 113"/>
                <a:gd name="T5" fmla="*/ 6 h 238"/>
                <a:gd name="T6" fmla="*/ 97 w 113"/>
                <a:gd name="T7" fmla="*/ 0 h 238"/>
                <a:gd name="T8" fmla="*/ 0 w 113"/>
                <a:gd name="T9" fmla="*/ 231 h 238"/>
                <a:gd name="T10" fmla="*/ 8 w 113"/>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8" y="234"/>
                  </a:moveTo>
                  <a:lnTo>
                    <a:pt x="15" y="237"/>
                  </a:lnTo>
                  <a:lnTo>
                    <a:pt x="112" y="6"/>
                  </a:lnTo>
                  <a:lnTo>
                    <a:pt x="97" y="0"/>
                  </a:lnTo>
                  <a:lnTo>
                    <a:pt x="0" y="231"/>
                  </a:lnTo>
                  <a:lnTo>
                    <a:pt x="8"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3" name="Freeform 221"/>
            <p:cNvSpPr>
              <a:spLocks/>
            </p:cNvSpPr>
            <p:nvPr/>
          </p:nvSpPr>
          <p:spPr bwMode="auto">
            <a:xfrm>
              <a:off x="3116" y="2864"/>
              <a:ext cx="238" cy="112"/>
            </a:xfrm>
            <a:custGeom>
              <a:avLst/>
              <a:gdLst>
                <a:gd name="T0" fmla="*/ 234 w 238"/>
                <a:gd name="T1" fmla="*/ 103 h 112"/>
                <a:gd name="T2" fmla="*/ 237 w 238"/>
                <a:gd name="T3" fmla="*/ 96 h 112"/>
                <a:gd name="T4" fmla="*/ 6 w 238"/>
                <a:gd name="T5" fmla="*/ 0 h 112"/>
                <a:gd name="T6" fmla="*/ 0 w 238"/>
                <a:gd name="T7" fmla="*/ 15 h 112"/>
                <a:gd name="T8" fmla="*/ 231 w 238"/>
                <a:gd name="T9" fmla="*/ 111 h 112"/>
                <a:gd name="T10" fmla="*/ 234 w 238"/>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234" y="103"/>
                  </a:moveTo>
                  <a:lnTo>
                    <a:pt x="237" y="96"/>
                  </a:lnTo>
                  <a:lnTo>
                    <a:pt x="6" y="0"/>
                  </a:lnTo>
                  <a:lnTo>
                    <a:pt x="0" y="15"/>
                  </a:lnTo>
                  <a:lnTo>
                    <a:pt x="231" y="111"/>
                  </a:lnTo>
                  <a:lnTo>
                    <a:pt x="234"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4" name="Freeform 222"/>
            <p:cNvSpPr>
              <a:spLocks/>
            </p:cNvSpPr>
            <p:nvPr/>
          </p:nvSpPr>
          <p:spPr bwMode="auto">
            <a:xfrm>
              <a:off x="3246" y="2964"/>
              <a:ext cx="112" cy="239"/>
            </a:xfrm>
            <a:custGeom>
              <a:avLst/>
              <a:gdLst>
                <a:gd name="T0" fmla="*/ 8 w 112"/>
                <a:gd name="T1" fmla="*/ 236 h 239"/>
                <a:gd name="T2" fmla="*/ 15 w 112"/>
                <a:gd name="T3" fmla="*/ 238 h 239"/>
                <a:gd name="T4" fmla="*/ 111 w 112"/>
                <a:gd name="T5" fmla="*/ 6 h 239"/>
                <a:gd name="T6" fmla="*/ 96 w 112"/>
                <a:gd name="T7" fmla="*/ 0 h 239"/>
                <a:gd name="T8" fmla="*/ 0 w 112"/>
                <a:gd name="T9" fmla="*/ 233 h 239"/>
                <a:gd name="T10" fmla="*/ 8 w 112"/>
                <a:gd name="T11" fmla="*/ 23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236"/>
                  </a:moveTo>
                  <a:lnTo>
                    <a:pt x="15" y="238"/>
                  </a:lnTo>
                  <a:lnTo>
                    <a:pt x="111" y="6"/>
                  </a:lnTo>
                  <a:lnTo>
                    <a:pt x="96" y="0"/>
                  </a:lnTo>
                  <a:lnTo>
                    <a:pt x="0" y="233"/>
                  </a:lnTo>
                  <a:lnTo>
                    <a:pt x="8"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5" name="Freeform 223"/>
            <p:cNvSpPr>
              <a:spLocks/>
            </p:cNvSpPr>
            <p:nvPr/>
          </p:nvSpPr>
          <p:spPr bwMode="auto">
            <a:xfrm>
              <a:off x="3487" y="3709"/>
              <a:ext cx="274" cy="278"/>
            </a:xfrm>
            <a:custGeom>
              <a:avLst/>
              <a:gdLst>
                <a:gd name="T0" fmla="*/ 58 w 274"/>
                <a:gd name="T1" fmla="*/ 250 h 278"/>
                <a:gd name="T2" fmla="*/ 82 w 274"/>
                <a:gd name="T3" fmla="*/ 264 h 278"/>
                <a:gd name="T4" fmla="*/ 107 w 274"/>
                <a:gd name="T5" fmla="*/ 273 h 278"/>
                <a:gd name="T6" fmla="*/ 134 w 274"/>
                <a:gd name="T7" fmla="*/ 277 h 278"/>
                <a:gd name="T8" fmla="*/ 160 w 274"/>
                <a:gd name="T9" fmla="*/ 276 h 278"/>
                <a:gd name="T10" fmla="*/ 186 w 274"/>
                <a:gd name="T11" fmla="*/ 269 h 278"/>
                <a:gd name="T12" fmla="*/ 209 w 274"/>
                <a:gd name="T13" fmla="*/ 258 h 278"/>
                <a:gd name="T14" fmla="*/ 230 w 274"/>
                <a:gd name="T15" fmla="*/ 242 h 278"/>
                <a:gd name="T16" fmla="*/ 249 w 274"/>
                <a:gd name="T17" fmla="*/ 221 h 278"/>
                <a:gd name="T18" fmla="*/ 262 w 274"/>
                <a:gd name="T19" fmla="*/ 197 h 278"/>
                <a:gd name="T20" fmla="*/ 270 w 274"/>
                <a:gd name="T21" fmla="*/ 172 h 278"/>
                <a:gd name="T22" fmla="*/ 273 w 274"/>
                <a:gd name="T23" fmla="*/ 146 h 278"/>
                <a:gd name="T24" fmla="*/ 271 w 274"/>
                <a:gd name="T25" fmla="*/ 119 h 278"/>
                <a:gd name="T26" fmla="*/ 264 w 274"/>
                <a:gd name="T27" fmla="*/ 93 h 278"/>
                <a:gd name="T28" fmla="*/ 252 w 274"/>
                <a:gd name="T29" fmla="*/ 69 h 278"/>
                <a:gd name="T30" fmla="*/ 236 w 274"/>
                <a:gd name="T31" fmla="*/ 47 h 278"/>
                <a:gd name="T32" fmla="*/ 215 w 274"/>
                <a:gd name="T33" fmla="*/ 27 h 278"/>
                <a:gd name="T34" fmla="*/ 191 w 274"/>
                <a:gd name="T35" fmla="*/ 13 h 278"/>
                <a:gd name="T36" fmla="*/ 166 w 274"/>
                <a:gd name="T37" fmla="*/ 4 h 278"/>
                <a:gd name="T38" fmla="*/ 140 w 274"/>
                <a:gd name="T39" fmla="*/ 0 h 278"/>
                <a:gd name="T40" fmla="*/ 114 w 274"/>
                <a:gd name="T41" fmla="*/ 1 h 278"/>
                <a:gd name="T42" fmla="*/ 88 w 274"/>
                <a:gd name="T43" fmla="*/ 7 h 278"/>
                <a:gd name="T44" fmla="*/ 64 w 274"/>
                <a:gd name="T45" fmla="*/ 19 h 278"/>
                <a:gd name="T46" fmla="*/ 43 w 274"/>
                <a:gd name="T47" fmla="*/ 35 h 278"/>
                <a:gd name="T48" fmla="*/ 25 w 274"/>
                <a:gd name="T49" fmla="*/ 55 h 278"/>
                <a:gd name="T50" fmla="*/ 11 w 274"/>
                <a:gd name="T51" fmla="*/ 79 h 278"/>
                <a:gd name="T52" fmla="*/ 3 w 274"/>
                <a:gd name="T53" fmla="*/ 104 h 278"/>
                <a:gd name="T54" fmla="*/ 0 w 274"/>
                <a:gd name="T55" fmla="*/ 131 h 278"/>
                <a:gd name="T56" fmla="*/ 2 w 274"/>
                <a:gd name="T57" fmla="*/ 157 h 278"/>
                <a:gd name="T58" fmla="*/ 9 w 274"/>
                <a:gd name="T59" fmla="*/ 184 h 278"/>
                <a:gd name="T60" fmla="*/ 20 w 274"/>
                <a:gd name="T61" fmla="*/ 208 h 278"/>
                <a:gd name="T62" fmla="*/ 37 w 274"/>
                <a:gd name="T63" fmla="*/ 231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78">
                  <a:moveTo>
                    <a:pt x="48" y="241"/>
                  </a:moveTo>
                  <a:lnTo>
                    <a:pt x="58" y="250"/>
                  </a:lnTo>
                  <a:lnTo>
                    <a:pt x="70" y="258"/>
                  </a:lnTo>
                  <a:lnTo>
                    <a:pt x="82" y="264"/>
                  </a:lnTo>
                  <a:lnTo>
                    <a:pt x="95" y="269"/>
                  </a:lnTo>
                  <a:lnTo>
                    <a:pt x="107" y="273"/>
                  </a:lnTo>
                  <a:lnTo>
                    <a:pt x="121" y="276"/>
                  </a:lnTo>
                  <a:lnTo>
                    <a:pt x="134" y="277"/>
                  </a:lnTo>
                  <a:lnTo>
                    <a:pt x="147" y="277"/>
                  </a:lnTo>
                  <a:lnTo>
                    <a:pt x="160" y="276"/>
                  </a:lnTo>
                  <a:lnTo>
                    <a:pt x="173" y="273"/>
                  </a:lnTo>
                  <a:lnTo>
                    <a:pt x="186" y="269"/>
                  </a:lnTo>
                  <a:lnTo>
                    <a:pt x="198" y="264"/>
                  </a:lnTo>
                  <a:lnTo>
                    <a:pt x="209" y="258"/>
                  </a:lnTo>
                  <a:lnTo>
                    <a:pt x="220" y="251"/>
                  </a:lnTo>
                  <a:lnTo>
                    <a:pt x="230" y="242"/>
                  </a:lnTo>
                  <a:lnTo>
                    <a:pt x="240" y="232"/>
                  </a:lnTo>
                  <a:lnTo>
                    <a:pt x="249" y="221"/>
                  </a:lnTo>
                  <a:lnTo>
                    <a:pt x="256" y="209"/>
                  </a:lnTo>
                  <a:lnTo>
                    <a:pt x="262" y="197"/>
                  </a:lnTo>
                  <a:lnTo>
                    <a:pt x="267" y="185"/>
                  </a:lnTo>
                  <a:lnTo>
                    <a:pt x="270" y="172"/>
                  </a:lnTo>
                  <a:lnTo>
                    <a:pt x="272" y="159"/>
                  </a:lnTo>
                  <a:lnTo>
                    <a:pt x="273" y="146"/>
                  </a:lnTo>
                  <a:lnTo>
                    <a:pt x="273" y="132"/>
                  </a:lnTo>
                  <a:lnTo>
                    <a:pt x="271" y="119"/>
                  </a:lnTo>
                  <a:lnTo>
                    <a:pt x="268" y="107"/>
                  </a:lnTo>
                  <a:lnTo>
                    <a:pt x="264" y="93"/>
                  </a:lnTo>
                  <a:lnTo>
                    <a:pt x="259" y="81"/>
                  </a:lnTo>
                  <a:lnTo>
                    <a:pt x="252" y="69"/>
                  </a:lnTo>
                  <a:lnTo>
                    <a:pt x="245" y="57"/>
                  </a:lnTo>
                  <a:lnTo>
                    <a:pt x="236" y="47"/>
                  </a:lnTo>
                  <a:lnTo>
                    <a:pt x="226" y="36"/>
                  </a:lnTo>
                  <a:lnTo>
                    <a:pt x="215" y="27"/>
                  </a:lnTo>
                  <a:lnTo>
                    <a:pt x="203" y="20"/>
                  </a:lnTo>
                  <a:lnTo>
                    <a:pt x="191" y="13"/>
                  </a:lnTo>
                  <a:lnTo>
                    <a:pt x="179" y="8"/>
                  </a:lnTo>
                  <a:lnTo>
                    <a:pt x="166" y="4"/>
                  </a:lnTo>
                  <a:lnTo>
                    <a:pt x="153" y="1"/>
                  </a:lnTo>
                  <a:lnTo>
                    <a:pt x="140" y="0"/>
                  </a:lnTo>
                  <a:lnTo>
                    <a:pt x="126" y="0"/>
                  </a:lnTo>
                  <a:lnTo>
                    <a:pt x="114" y="1"/>
                  </a:lnTo>
                  <a:lnTo>
                    <a:pt x="100" y="4"/>
                  </a:lnTo>
                  <a:lnTo>
                    <a:pt x="88" y="7"/>
                  </a:lnTo>
                  <a:lnTo>
                    <a:pt x="76" y="12"/>
                  </a:lnTo>
                  <a:lnTo>
                    <a:pt x="64" y="19"/>
                  </a:lnTo>
                  <a:lnTo>
                    <a:pt x="53" y="26"/>
                  </a:lnTo>
                  <a:lnTo>
                    <a:pt x="43" y="35"/>
                  </a:lnTo>
                  <a:lnTo>
                    <a:pt x="33" y="44"/>
                  </a:lnTo>
                  <a:lnTo>
                    <a:pt x="25" y="55"/>
                  </a:lnTo>
                  <a:lnTo>
                    <a:pt x="18" y="67"/>
                  </a:lnTo>
                  <a:lnTo>
                    <a:pt x="11" y="79"/>
                  </a:lnTo>
                  <a:lnTo>
                    <a:pt x="7" y="92"/>
                  </a:lnTo>
                  <a:lnTo>
                    <a:pt x="3" y="104"/>
                  </a:lnTo>
                  <a:lnTo>
                    <a:pt x="1" y="117"/>
                  </a:lnTo>
                  <a:lnTo>
                    <a:pt x="0" y="131"/>
                  </a:lnTo>
                  <a:lnTo>
                    <a:pt x="0" y="144"/>
                  </a:lnTo>
                  <a:lnTo>
                    <a:pt x="2" y="157"/>
                  </a:lnTo>
                  <a:lnTo>
                    <a:pt x="5" y="170"/>
                  </a:lnTo>
                  <a:lnTo>
                    <a:pt x="9" y="184"/>
                  </a:lnTo>
                  <a:lnTo>
                    <a:pt x="14" y="196"/>
                  </a:lnTo>
                  <a:lnTo>
                    <a:pt x="20" y="208"/>
                  </a:lnTo>
                  <a:lnTo>
                    <a:pt x="29" y="220"/>
                  </a:lnTo>
                  <a:lnTo>
                    <a:pt x="37" y="231"/>
                  </a:lnTo>
                  <a:lnTo>
                    <a:pt x="48" y="24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6" name="Freeform 224"/>
            <p:cNvSpPr>
              <a:spLocks/>
            </p:cNvSpPr>
            <p:nvPr/>
          </p:nvSpPr>
          <p:spPr bwMode="auto">
            <a:xfrm>
              <a:off x="3530" y="3936"/>
              <a:ext cx="203" cy="58"/>
            </a:xfrm>
            <a:custGeom>
              <a:avLst/>
              <a:gdLst>
                <a:gd name="T0" fmla="*/ 202 w 203"/>
                <a:gd name="T1" fmla="*/ 10 h 58"/>
                <a:gd name="T2" fmla="*/ 202 w 203"/>
                <a:gd name="T3" fmla="*/ 10 h 58"/>
                <a:gd name="T4" fmla="*/ 192 w 203"/>
                <a:gd name="T5" fmla="*/ 19 h 58"/>
                <a:gd name="T6" fmla="*/ 181 w 203"/>
                <a:gd name="T7" fmla="*/ 29 h 58"/>
                <a:gd name="T8" fmla="*/ 170 w 203"/>
                <a:gd name="T9" fmla="*/ 37 h 58"/>
                <a:gd name="T10" fmla="*/ 157 w 203"/>
                <a:gd name="T11" fmla="*/ 43 h 58"/>
                <a:gd name="T12" fmla="*/ 145 w 203"/>
                <a:gd name="T13" fmla="*/ 49 h 58"/>
                <a:gd name="T14" fmla="*/ 132 w 203"/>
                <a:gd name="T15" fmla="*/ 53 h 58"/>
                <a:gd name="T16" fmla="*/ 117 w 203"/>
                <a:gd name="T17" fmla="*/ 55 h 58"/>
                <a:gd name="T18" fmla="*/ 105 w 203"/>
                <a:gd name="T19" fmla="*/ 56 h 58"/>
                <a:gd name="T20" fmla="*/ 91 w 203"/>
                <a:gd name="T21" fmla="*/ 57 h 58"/>
                <a:gd name="T22" fmla="*/ 76 w 203"/>
                <a:gd name="T23" fmla="*/ 55 h 58"/>
                <a:gd name="T24" fmla="*/ 63 w 203"/>
                <a:gd name="T25" fmla="*/ 53 h 58"/>
                <a:gd name="T26" fmla="*/ 49 w 203"/>
                <a:gd name="T27" fmla="*/ 49 h 58"/>
                <a:gd name="T28" fmla="*/ 36 w 203"/>
                <a:gd name="T29" fmla="*/ 43 h 58"/>
                <a:gd name="T30" fmla="*/ 23 w 203"/>
                <a:gd name="T31" fmla="*/ 37 h 58"/>
                <a:gd name="T32" fmla="*/ 11 w 203"/>
                <a:gd name="T33" fmla="*/ 29 h 58"/>
                <a:gd name="T34" fmla="*/ 0 w 203"/>
                <a:gd name="T35" fmla="*/ 19 h 58"/>
                <a:gd name="T36" fmla="*/ 9 w 203"/>
                <a:gd name="T37" fmla="*/ 9 h 58"/>
                <a:gd name="T38" fmla="*/ 19 w 203"/>
                <a:gd name="T39" fmla="*/ 18 h 58"/>
                <a:gd name="T40" fmla="*/ 30 w 203"/>
                <a:gd name="T41" fmla="*/ 25 h 58"/>
                <a:gd name="T42" fmla="*/ 42 w 203"/>
                <a:gd name="T43" fmla="*/ 31 h 58"/>
                <a:gd name="T44" fmla="*/ 54 w 203"/>
                <a:gd name="T45" fmla="*/ 36 h 58"/>
                <a:gd name="T46" fmla="*/ 66 w 203"/>
                <a:gd name="T47" fmla="*/ 40 h 58"/>
                <a:gd name="T48" fmla="*/ 79 w 203"/>
                <a:gd name="T49" fmla="*/ 42 h 58"/>
                <a:gd name="T50" fmla="*/ 91 w 203"/>
                <a:gd name="T51" fmla="*/ 44 h 58"/>
                <a:gd name="T52" fmla="*/ 103 w 203"/>
                <a:gd name="T53" fmla="*/ 43 h 58"/>
                <a:gd name="T54" fmla="*/ 116 w 203"/>
                <a:gd name="T55" fmla="*/ 42 h 58"/>
                <a:gd name="T56" fmla="*/ 128 w 203"/>
                <a:gd name="T57" fmla="*/ 40 h 58"/>
                <a:gd name="T58" fmla="*/ 140 w 203"/>
                <a:gd name="T59" fmla="*/ 36 h 58"/>
                <a:gd name="T60" fmla="*/ 152 w 203"/>
                <a:gd name="T61" fmla="*/ 31 h 58"/>
                <a:gd name="T62" fmla="*/ 163 w 203"/>
                <a:gd name="T63" fmla="*/ 26 h 58"/>
                <a:gd name="T64" fmla="*/ 173 w 203"/>
                <a:gd name="T65" fmla="*/ 19 h 58"/>
                <a:gd name="T66" fmla="*/ 183 w 203"/>
                <a:gd name="T67" fmla="*/ 10 h 58"/>
                <a:gd name="T68" fmla="*/ 193 w 203"/>
                <a:gd name="T69" fmla="*/ 0 h 58"/>
                <a:gd name="T70" fmla="*/ 193 w 203"/>
                <a:gd name="T71" fmla="*/ 0 h 58"/>
                <a:gd name="T72" fmla="*/ 202 w 203"/>
                <a:gd name="T73" fmla="*/ 10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58">
                  <a:moveTo>
                    <a:pt x="202" y="10"/>
                  </a:moveTo>
                  <a:lnTo>
                    <a:pt x="202" y="10"/>
                  </a:lnTo>
                  <a:lnTo>
                    <a:pt x="192" y="19"/>
                  </a:lnTo>
                  <a:lnTo>
                    <a:pt x="181" y="29"/>
                  </a:lnTo>
                  <a:lnTo>
                    <a:pt x="170" y="37"/>
                  </a:lnTo>
                  <a:lnTo>
                    <a:pt x="157" y="43"/>
                  </a:lnTo>
                  <a:lnTo>
                    <a:pt x="145" y="49"/>
                  </a:lnTo>
                  <a:lnTo>
                    <a:pt x="132" y="53"/>
                  </a:lnTo>
                  <a:lnTo>
                    <a:pt x="117" y="55"/>
                  </a:lnTo>
                  <a:lnTo>
                    <a:pt x="105" y="56"/>
                  </a:lnTo>
                  <a:lnTo>
                    <a:pt x="91" y="57"/>
                  </a:lnTo>
                  <a:lnTo>
                    <a:pt x="76" y="55"/>
                  </a:lnTo>
                  <a:lnTo>
                    <a:pt x="63" y="53"/>
                  </a:lnTo>
                  <a:lnTo>
                    <a:pt x="49" y="49"/>
                  </a:lnTo>
                  <a:lnTo>
                    <a:pt x="36" y="43"/>
                  </a:lnTo>
                  <a:lnTo>
                    <a:pt x="23" y="37"/>
                  </a:lnTo>
                  <a:lnTo>
                    <a:pt x="11" y="29"/>
                  </a:lnTo>
                  <a:lnTo>
                    <a:pt x="0" y="19"/>
                  </a:lnTo>
                  <a:lnTo>
                    <a:pt x="9" y="9"/>
                  </a:lnTo>
                  <a:lnTo>
                    <a:pt x="19" y="18"/>
                  </a:lnTo>
                  <a:lnTo>
                    <a:pt x="30" y="25"/>
                  </a:lnTo>
                  <a:lnTo>
                    <a:pt x="42" y="31"/>
                  </a:lnTo>
                  <a:lnTo>
                    <a:pt x="54" y="36"/>
                  </a:lnTo>
                  <a:lnTo>
                    <a:pt x="66" y="40"/>
                  </a:lnTo>
                  <a:lnTo>
                    <a:pt x="79" y="42"/>
                  </a:lnTo>
                  <a:lnTo>
                    <a:pt x="91" y="44"/>
                  </a:lnTo>
                  <a:lnTo>
                    <a:pt x="103" y="43"/>
                  </a:lnTo>
                  <a:lnTo>
                    <a:pt x="116" y="42"/>
                  </a:lnTo>
                  <a:lnTo>
                    <a:pt x="128" y="40"/>
                  </a:lnTo>
                  <a:lnTo>
                    <a:pt x="140" y="36"/>
                  </a:lnTo>
                  <a:lnTo>
                    <a:pt x="152" y="31"/>
                  </a:lnTo>
                  <a:lnTo>
                    <a:pt x="163" y="26"/>
                  </a:lnTo>
                  <a:lnTo>
                    <a:pt x="173" y="19"/>
                  </a:lnTo>
                  <a:lnTo>
                    <a:pt x="183" y="10"/>
                  </a:lnTo>
                  <a:lnTo>
                    <a:pt x="193" y="0"/>
                  </a:lnTo>
                  <a:lnTo>
                    <a:pt x="202" y="1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7" name="Freeform 225"/>
            <p:cNvSpPr>
              <a:spLocks/>
            </p:cNvSpPr>
            <p:nvPr/>
          </p:nvSpPr>
          <p:spPr bwMode="auto">
            <a:xfrm>
              <a:off x="3709" y="3740"/>
              <a:ext cx="58" cy="207"/>
            </a:xfrm>
            <a:custGeom>
              <a:avLst/>
              <a:gdLst>
                <a:gd name="T0" fmla="*/ 8 w 58"/>
                <a:gd name="T1" fmla="*/ 0 h 207"/>
                <a:gd name="T2" fmla="*/ 8 w 58"/>
                <a:gd name="T3" fmla="*/ 0 h 207"/>
                <a:gd name="T4" fmla="*/ 19 w 58"/>
                <a:gd name="T5" fmla="*/ 11 h 207"/>
                <a:gd name="T6" fmla="*/ 28 w 58"/>
                <a:gd name="T7" fmla="*/ 22 h 207"/>
                <a:gd name="T8" fmla="*/ 35 w 58"/>
                <a:gd name="T9" fmla="*/ 34 h 207"/>
                <a:gd name="T10" fmla="*/ 43 w 58"/>
                <a:gd name="T11" fmla="*/ 47 h 207"/>
                <a:gd name="T12" fmla="*/ 49 w 58"/>
                <a:gd name="T13" fmla="*/ 60 h 207"/>
                <a:gd name="T14" fmla="*/ 53 w 58"/>
                <a:gd name="T15" fmla="*/ 74 h 207"/>
                <a:gd name="T16" fmla="*/ 56 w 58"/>
                <a:gd name="T17" fmla="*/ 87 h 207"/>
                <a:gd name="T18" fmla="*/ 57 w 58"/>
                <a:gd name="T19" fmla="*/ 101 h 207"/>
                <a:gd name="T20" fmla="*/ 57 w 58"/>
                <a:gd name="T21" fmla="*/ 115 h 207"/>
                <a:gd name="T22" fmla="*/ 57 w 58"/>
                <a:gd name="T23" fmla="*/ 129 h 207"/>
                <a:gd name="T24" fmla="*/ 54 w 58"/>
                <a:gd name="T25" fmla="*/ 143 h 207"/>
                <a:gd name="T26" fmla="*/ 51 w 58"/>
                <a:gd name="T27" fmla="*/ 157 h 207"/>
                <a:gd name="T28" fmla="*/ 46 w 58"/>
                <a:gd name="T29" fmla="*/ 169 h 207"/>
                <a:gd name="T30" fmla="*/ 39 w 58"/>
                <a:gd name="T31" fmla="*/ 182 h 207"/>
                <a:gd name="T32" fmla="*/ 32 w 58"/>
                <a:gd name="T33" fmla="*/ 194 h 207"/>
                <a:gd name="T34" fmla="*/ 23 w 58"/>
                <a:gd name="T35" fmla="*/ 206 h 207"/>
                <a:gd name="T36" fmla="*/ 14 w 58"/>
                <a:gd name="T37" fmla="*/ 196 h 207"/>
                <a:gd name="T38" fmla="*/ 22 w 58"/>
                <a:gd name="T39" fmla="*/ 186 h 207"/>
                <a:gd name="T40" fmla="*/ 28 w 58"/>
                <a:gd name="T41" fmla="*/ 175 h 207"/>
                <a:gd name="T42" fmla="*/ 34 w 58"/>
                <a:gd name="T43" fmla="*/ 164 h 207"/>
                <a:gd name="T44" fmla="*/ 38 w 58"/>
                <a:gd name="T45" fmla="*/ 152 h 207"/>
                <a:gd name="T46" fmla="*/ 42 w 58"/>
                <a:gd name="T47" fmla="*/ 139 h 207"/>
                <a:gd name="T48" fmla="*/ 44 w 58"/>
                <a:gd name="T49" fmla="*/ 128 h 207"/>
                <a:gd name="T50" fmla="*/ 45 w 58"/>
                <a:gd name="T51" fmla="*/ 115 h 207"/>
                <a:gd name="T52" fmla="*/ 45 w 58"/>
                <a:gd name="T53" fmla="*/ 102 h 207"/>
                <a:gd name="T54" fmla="*/ 43 w 58"/>
                <a:gd name="T55" fmla="*/ 89 h 207"/>
                <a:gd name="T56" fmla="*/ 40 w 58"/>
                <a:gd name="T57" fmla="*/ 77 h 207"/>
                <a:gd name="T58" fmla="*/ 36 w 58"/>
                <a:gd name="T59" fmla="*/ 65 h 207"/>
                <a:gd name="T60" fmla="*/ 31 w 58"/>
                <a:gd name="T61" fmla="*/ 53 h 207"/>
                <a:gd name="T62" fmla="*/ 25 w 58"/>
                <a:gd name="T63" fmla="*/ 41 h 207"/>
                <a:gd name="T64" fmla="*/ 18 w 58"/>
                <a:gd name="T65" fmla="*/ 30 h 207"/>
                <a:gd name="T66" fmla="*/ 10 w 58"/>
                <a:gd name="T67" fmla="*/ 20 h 207"/>
                <a:gd name="T68" fmla="*/ 0 w 58"/>
                <a:gd name="T69" fmla="*/ 11 h 207"/>
                <a:gd name="T70" fmla="*/ 0 w 58"/>
                <a:gd name="T71" fmla="*/ 11 h 207"/>
                <a:gd name="T72" fmla="*/ 8 w 58"/>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7">
                  <a:moveTo>
                    <a:pt x="8" y="0"/>
                  </a:moveTo>
                  <a:lnTo>
                    <a:pt x="8" y="0"/>
                  </a:lnTo>
                  <a:lnTo>
                    <a:pt x="19" y="11"/>
                  </a:lnTo>
                  <a:lnTo>
                    <a:pt x="28" y="22"/>
                  </a:lnTo>
                  <a:lnTo>
                    <a:pt x="35" y="34"/>
                  </a:lnTo>
                  <a:lnTo>
                    <a:pt x="43" y="47"/>
                  </a:lnTo>
                  <a:lnTo>
                    <a:pt x="49" y="60"/>
                  </a:lnTo>
                  <a:lnTo>
                    <a:pt x="53" y="74"/>
                  </a:lnTo>
                  <a:lnTo>
                    <a:pt x="56" y="87"/>
                  </a:lnTo>
                  <a:lnTo>
                    <a:pt x="57" y="101"/>
                  </a:lnTo>
                  <a:lnTo>
                    <a:pt x="57" y="115"/>
                  </a:lnTo>
                  <a:lnTo>
                    <a:pt x="57" y="129"/>
                  </a:lnTo>
                  <a:lnTo>
                    <a:pt x="54" y="143"/>
                  </a:lnTo>
                  <a:lnTo>
                    <a:pt x="51" y="157"/>
                  </a:lnTo>
                  <a:lnTo>
                    <a:pt x="46" y="169"/>
                  </a:lnTo>
                  <a:lnTo>
                    <a:pt x="39" y="182"/>
                  </a:lnTo>
                  <a:lnTo>
                    <a:pt x="32" y="194"/>
                  </a:lnTo>
                  <a:lnTo>
                    <a:pt x="23" y="206"/>
                  </a:lnTo>
                  <a:lnTo>
                    <a:pt x="14" y="196"/>
                  </a:lnTo>
                  <a:lnTo>
                    <a:pt x="22" y="186"/>
                  </a:lnTo>
                  <a:lnTo>
                    <a:pt x="28" y="175"/>
                  </a:lnTo>
                  <a:lnTo>
                    <a:pt x="34" y="164"/>
                  </a:lnTo>
                  <a:lnTo>
                    <a:pt x="38" y="152"/>
                  </a:lnTo>
                  <a:lnTo>
                    <a:pt x="42" y="139"/>
                  </a:lnTo>
                  <a:lnTo>
                    <a:pt x="44" y="128"/>
                  </a:lnTo>
                  <a:lnTo>
                    <a:pt x="45" y="115"/>
                  </a:lnTo>
                  <a:lnTo>
                    <a:pt x="45" y="102"/>
                  </a:lnTo>
                  <a:lnTo>
                    <a:pt x="43" y="89"/>
                  </a:lnTo>
                  <a:lnTo>
                    <a:pt x="40" y="77"/>
                  </a:lnTo>
                  <a:lnTo>
                    <a:pt x="36" y="65"/>
                  </a:lnTo>
                  <a:lnTo>
                    <a:pt x="31" y="53"/>
                  </a:lnTo>
                  <a:lnTo>
                    <a:pt x="25" y="41"/>
                  </a:lnTo>
                  <a:lnTo>
                    <a:pt x="18" y="30"/>
                  </a:lnTo>
                  <a:lnTo>
                    <a:pt x="10" y="20"/>
                  </a:lnTo>
                  <a:lnTo>
                    <a:pt x="0" y="11"/>
                  </a:lnTo>
                  <a:lnTo>
                    <a:pt x="8"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8" name="Freeform 226"/>
            <p:cNvSpPr>
              <a:spLocks/>
            </p:cNvSpPr>
            <p:nvPr/>
          </p:nvSpPr>
          <p:spPr bwMode="auto">
            <a:xfrm>
              <a:off x="3516" y="3702"/>
              <a:ext cx="202" cy="57"/>
            </a:xfrm>
            <a:custGeom>
              <a:avLst/>
              <a:gdLst>
                <a:gd name="T0" fmla="*/ 0 w 202"/>
                <a:gd name="T1" fmla="*/ 47 h 57"/>
                <a:gd name="T2" fmla="*/ 0 w 202"/>
                <a:gd name="T3" fmla="*/ 47 h 57"/>
                <a:gd name="T4" fmla="*/ 10 w 202"/>
                <a:gd name="T5" fmla="*/ 36 h 57"/>
                <a:gd name="T6" fmla="*/ 20 w 202"/>
                <a:gd name="T7" fmla="*/ 28 h 57"/>
                <a:gd name="T8" fmla="*/ 32 w 202"/>
                <a:gd name="T9" fmla="*/ 20 h 57"/>
                <a:gd name="T10" fmla="*/ 44 w 202"/>
                <a:gd name="T11" fmla="*/ 13 h 57"/>
                <a:gd name="T12" fmla="*/ 56 w 202"/>
                <a:gd name="T13" fmla="*/ 8 h 57"/>
                <a:gd name="T14" fmla="*/ 70 w 202"/>
                <a:gd name="T15" fmla="*/ 4 h 57"/>
                <a:gd name="T16" fmla="*/ 83 w 202"/>
                <a:gd name="T17" fmla="*/ 2 h 57"/>
                <a:gd name="T18" fmla="*/ 97 w 202"/>
                <a:gd name="T19" fmla="*/ 0 h 57"/>
                <a:gd name="T20" fmla="*/ 111 w 202"/>
                <a:gd name="T21" fmla="*/ 1 h 57"/>
                <a:gd name="T22" fmla="*/ 125 w 202"/>
                <a:gd name="T23" fmla="*/ 2 h 57"/>
                <a:gd name="T24" fmla="*/ 139 w 202"/>
                <a:gd name="T25" fmla="*/ 5 h 57"/>
                <a:gd name="T26" fmla="*/ 152 w 202"/>
                <a:gd name="T27" fmla="*/ 8 h 57"/>
                <a:gd name="T28" fmla="*/ 165 w 202"/>
                <a:gd name="T29" fmla="*/ 14 h 57"/>
                <a:gd name="T30" fmla="*/ 178 w 202"/>
                <a:gd name="T31" fmla="*/ 21 h 57"/>
                <a:gd name="T32" fmla="*/ 190 w 202"/>
                <a:gd name="T33" fmla="*/ 29 h 57"/>
                <a:gd name="T34" fmla="*/ 201 w 202"/>
                <a:gd name="T35" fmla="*/ 38 h 57"/>
                <a:gd name="T36" fmla="*/ 193 w 202"/>
                <a:gd name="T37" fmla="*/ 49 h 57"/>
                <a:gd name="T38" fmla="*/ 182 w 202"/>
                <a:gd name="T39" fmla="*/ 39 h 57"/>
                <a:gd name="T40" fmla="*/ 171 w 202"/>
                <a:gd name="T41" fmla="*/ 32 h 57"/>
                <a:gd name="T42" fmla="*/ 159 w 202"/>
                <a:gd name="T43" fmla="*/ 26 h 57"/>
                <a:gd name="T44" fmla="*/ 147 w 202"/>
                <a:gd name="T45" fmla="*/ 21 h 57"/>
                <a:gd name="T46" fmla="*/ 135 w 202"/>
                <a:gd name="T47" fmla="*/ 17 h 57"/>
                <a:gd name="T48" fmla="*/ 123 w 202"/>
                <a:gd name="T49" fmla="*/ 15 h 57"/>
                <a:gd name="T50" fmla="*/ 110 w 202"/>
                <a:gd name="T51" fmla="*/ 13 h 57"/>
                <a:gd name="T52" fmla="*/ 98 w 202"/>
                <a:gd name="T53" fmla="*/ 13 h 57"/>
                <a:gd name="T54" fmla="*/ 86 w 202"/>
                <a:gd name="T55" fmla="*/ 15 h 57"/>
                <a:gd name="T56" fmla="*/ 73 w 202"/>
                <a:gd name="T57" fmla="*/ 17 h 57"/>
                <a:gd name="T58" fmla="*/ 61 w 202"/>
                <a:gd name="T59" fmla="*/ 20 h 57"/>
                <a:gd name="T60" fmla="*/ 50 w 202"/>
                <a:gd name="T61" fmla="*/ 25 h 57"/>
                <a:gd name="T62" fmla="*/ 39 w 202"/>
                <a:gd name="T63" fmla="*/ 31 h 57"/>
                <a:gd name="T64" fmla="*/ 28 w 202"/>
                <a:gd name="T65" fmla="*/ 38 h 57"/>
                <a:gd name="T66" fmla="*/ 18 w 202"/>
                <a:gd name="T67" fmla="*/ 47 h 57"/>
                <a:gd name="T68" fmla="*/ 9 w 202"/>
                <a:gd name="T69" fmla="*/ 56 h 57"/>
                <a:gd name="T70" fmla="*/ 9 w 202"/>
                <a:gd name="T71" fmla="*/ 56 h 57"/>
                <a:gd name="T72" fmla="*/ 0 w 202"/>
                <a:gd name="T73" fmla="*/ 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0" y="47"/>
                  </a:moveTo>
                  <a:lnTo>
                    <a:pt x="0" y="47"/>
                  </a:lnTo>
                  <a:lnTo>
                    <a:pt x="10" y="36"/>
                  </a:lnTo>
                  <a:lnTo>
                    <a:pt x="20" y="28"/>
                  </a:lnTo>
                  <a:lnTo>
                    <a:pt x="32" y="20"/>
                  </a:lnTo>
                  <a:lnTo>
                    <a:pt x="44" y="13"/>
                  </a:lnTo>
                  <a:lnTo>
                    <a:pt x="56" y="8"/>
                  </a:lnTo>
                  <a:lnTo>
                    <a:pt x="70" y="4"/>
                  </a:lnTo>
                  <a:lnTo>
                    <a:pt x="83" y="2"/>
                  </a:lnTo>
                  <a:lnTo>
                    <a:pt x="97" y="0"/>
                  </a:lnTo>
                  <a:lnTo>
                    <a:pt x="111" y="1"/>
                  </a:lnTo>
                  <a:lnTo>
                    <a:pt x="125" y="2"/>
                  </a:lnTo>
                  <a:lnTo>
                    <a:pt x="139" y="5"/>
                  </a:lnTo>
                  <a:lnTo>
                    <a:pt x="152" y="8"/>
                  </a:lnTo>
                  <a:lnTo>
                    <a:pt x="165" y="14"/>
                  </a:lnTo>
                  <a:lnTo>
                    <a:pt x="178" y="21"/>
                  </a:lnTo>
                  <a:lnTo>
                    <a:pt x="190" y="29"/>
                  </a:lnTo>
                  <a:lnTo>
                    <a:pt x="201" y="38"/>
                  </a:lnTo>
                  <a:lnTo>
                    <a:pt x="193" y="49"/>
                  </a:lnTo>
                  <a:lnTo>
                    <a:pt x="182" y="39"/>
                  </a:lnTo>
                  <a:lnTo>
                    <a:pt x="171" y="32"/>
                  </a:lnTo>
                  <a:lnTo>
                    <a:pt x="159" y="26"/>
                  </a:lnTo>
                  <a:lnTo>
                    <a:pt x="147" y="21"/>
                  </a:lnTo>
                  <a:lnTo>
                    <a:pt x="135" y="17"/>
                  </a:lnTo>
                  <a:lnTo>
                    <a:pt x="123" y="15"/>
                  </a:lnTo>
                  <a:lnTo>
                    <a:pt x="110" y="13"/>
                  </a:lnTo>
                  <a:lnTo>
                    <a:pt x="98" y="13"/>
                  </a:lnTo>
                  <a:lnTo>
                    <a:pt x="86" y="15"/>
                  </a:lnTo>
                  <a:lnTo>
                    <a:pt x="73" y="17"/>
                  </a:lnTo>
                  <a:lnTo>
                    <a:pt x="61" y="20"/>
                  </a:lnTo>
                  <a:lnTo>
                    <a:pt x="50" y="25"/>
                  </a:lnTo>
                  <a:lnTo>
                    <a:pt x="39" y="31"/>
                  </a:lnTo>
                  <a:lnTo>
                    <a:pt x="28" y="38"/>
                  </a:lnTo>
                  <a:lnTo>
                    <a:pt x="18" y="47"/>
                  </a:lnTo>
                  <a:lnTo>
                    <a:pt x="9" y="56"/>
                  </a:lnTo>
                  <a:lnTo>
                    <a:pt x="0"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9" name="Freeform 227"/>
            <p:cNvSpPr>
              <a:spLocks/>
            </p:cNvSpPr>
            <p:nvPr/>
          </p:nvSpPr>
          <p:spPr bwMode="auto">
            <a:xfrm>
              <a:off x="3481" y="3749"/>
              <a:ext cx="59" cy="207"/>
            </a:xfrm>
            <a:custGeom>
              <a:avLst/>
              <a:gdLst>
                <a:gd name="T0" fmla="*/ 49 w 59"/>
                <a:gd name="T1" fmla="*/ 206 h 207"/>
                <a:gd name="T2" fmla="*/ 49 w 59"/>
                <a:gd name="T3" fmla="*/ 206 h 207"/>
                <a:gd name="T4" fmla="*/ 39 w 59"/>
                <a:gd name="T5" fmla="*/ 195 h 207"/>
                <a:gd name="T6" fmla="*/ 29 w 59"/>
                <a:gd name="T7" fmla="*/ 184 h 207"/>
                <a:gd name="T8" fmla="*/ 21 w 59"/>
                <a:gd name="T9" fmla="*/ 172 h 207"/>
                <a:gd name="T10" fmla="*/ 14 w 59"/>
                <a:gd name="T11" fmla="*/ 159 h 207"/>
                <a:gd name="T12" fmla="*/ 9 w 59"/>
                <a:gd name="T13" fmla="*/ 146 h 207"/>
                <a:gd name="T14" fmla="*/ 5 w 59"/>
                <a:gd name="T15" fmla="*/ 132 h 207"/>
                <a:gd name="T16" fmla="*/ 2 w 59"/>
                <a:gd name="T17" fmla="*/ 118 h 207"/>
                <a:gd name="T18" fmla="*/ 0 w 59"/>
                <a:gd name="T19" fmla="*/ 105 h 207"/>
                <a:gd name="T20" fmla="*/ 0 w 59"/>
                <a:gd name="T21" fmla="*/ 91 h 207"/>
                <a:gd name="T22" fmla="*/ 1 w 59"/>
                <a:gd name="T23" fmla="*/ 77 h 207"/>
                <a:gd name="T24" fmla="*/ 3 w 59"/>
                <a:gd name="T25" fmla="*/ 63 h 207"/>
                <a:gd name="T26" fmla="*/ 6 w 59"/>
                <a:gd name="T27" fmla="*/ 49 h 207"/>
                <a:gd name="T28" fmla="*/ 12 w 59"/>
                <a:gd name="T29" fmla="*/ 36 h 207"/>
                <a:gd name="T30" fmla="*/ 18 w 59"/>
                <a:gd name="T31" fmla="*/ 23 h 207"/>
                <a:gd name="T32" fmla="*/ 25 w 59"/>
                <a:gd name="T33" fmla="*/ 11 h 207"/>
                <a:gd name="T34" fmla="*/ 35 w 59"/>
                <a:gd name="T35" fmla="*/ 0 h 207"/>
                <a:gd name="T36" fmla="*/ 44 w 59"/>
                <a:gd name="T37" fmla="*/ 9 h 207"/>
                <a:gd name="T38" fmla="*/ 36 w 59"/>
                <a:gd name="T39" fmla="*/ 19 h 207"/>
                <a:gd name="T40" fmla="*/ 29 w 59"/>
                <a:gd name="T41" fmla="*/ 30 h 207"/>
                <a:gd name="T42" fmla="*/ 23 w 59"/>
                <a:gd name="T43" fmla="*/ 42 h 207"/>
                <a:gd name="T44" fmla="*/ 19 w 59"/>
                <a:gd name="T45" fmla="*/ 54 h 207"/>
                <a:gd name="T46" fmla="*/ 16 w 59"/>
                <a:gd name="T47" fmla="*/ 66 h 207"/>
                <a:gd name="T48" fmla="*/ 13 w 59"/>
                <a:gd name="T49" fmla="*/ 78 h 207"/>
                <a:gd name="T50" fmla="*/ 13 w 59"/>
                <a:gd name="T51" fmla="*/ 91 h 207"/>
                <a:gd name="T52" fmla="*/ 13 w 59"/>
                <a:gd name="T53" fmla="*/ 103 h 207"/>
                <a:gd name="T54" fmla="*/ 14 w 59"/>
                <a:gd name="T55" fmla="*/ 116 h 207"/>
                <a:gd name="T56" fmla="*/ 17 w 59"/>
                <a:gd name="T57" fmla="*/ 129 h 207"/>
                <a:gd name="T58" fmla="*/ 21 w 59"/>
                <a:gd name="T59" fmla="*/ 141 h 207"/>
                <a:gd name="T60" fmla="*/ 26 w 59"/>
                <a:gd name="T61" fmla="*/ 153 h 207"/>
                <a:gd name="T62" fmla="*/ 32 w 59"/>
                <a:gd name="T63" fmla="*/ 165 h 207"/>
                <a:gd name="T64" fmla="*/ 40 w 59"/>
                <a:gd name="T65" fmla="*/ 176 h 207"/>
                <a:gd name="T66" fmla="*/ 48 w 59"/>
                <a:gd name="T67" fmla="*/ 186 h 207"/>
                <a:gd name="T68" fmla="*/ 58 w 59"/>
                <a:gd name="T69" fmla="*/ 196 h 207"/>
                <a:gd name="T70" fmla="*/ 58 w 59"/>
                <a:gd name="T71" fmla="*/ 196 h 207"/>
                <a:gd name="T72" fmla="*/ 49 w 59"/>
                <a:gd name="T73" fmla="*/ 206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7">
                  <a:moveTo>
                    <a:pt x="49" y="206"/>
                  </a:moveTo>
                  <a:lnTo>
                    <a:pt x="49" y="206"/>
                  </a:lnTo>
                  <a:lnTo>
                    <a:pt x="39" y="195"/>
                  </a:lnTo>
                  <a:lnTo>
                    <a:pt x="29" y="184"/>
                  </a:lnTo>
                  <a:lnTo>
                    <a:pt x="21" y="172"/>
                  </a:lnTo>
                  <a:lnTo>
                    <a:pt x="14" y="159"/>
                  </a:lnTo>
                  <a:lnTo>
                    <a:pt x="9" y="146"/>
                  </a:lnTo>
                  <a:lnTo>
                    <a:pt x="5" y="132"/>
                  </a:lnTo>
                  <a:lnTo>
                    <a:pt x="2" y="118"/>
                  </a:lnTo>
                  <a:lnTo>
                    <a:pt x="0" y="105"/>
                  </a:lnTo>
                  <a:lnTo>
                    <a:pt x="0" y="91"/>
                  </a:lnTo>
                  <a:lnTo>
                    <a:pt x="1" y="77"/>
                  </a:lnTo>
                  <a:lnTo>
                    <a:pt x="3" y="63"/>
                  </a:lnTo>
                  <a:lnTo>
                    <a:pt x="6" y="49"/>
                  </a:lnTo>
                  <a:lnTo>
                    <a:pt x="12" y="36"/>
                  </a:lnTo>
                  <a:lnTo>
                    <a:pt x="18" y="23"/>
                  </a:lnTo>
                  <a:lnTo>
                    <a:pt x="25" y="11"/>
                  </a:lnTo>
                  <a:lnTo>
                    <a:pt x="35" y="0"/>
                  </a:lnTo>
                  <a:lnTo>
                    <a:pt x="44" y="9"/>
                  </a:lnTo>
                  <a:lnTo>
                    <a:pt x="36" y="19"/>
                  </a:lnTo>
                  <a:lnTo>
                    <a:pt x="29" y="30"/>
                  </a:lnTo>
                  <a:lnTo>
                    <a:pt x="23" y="42"/>
                  </a:lnTo>
                  <a:lnTo>
                    <a:pt x="19" y="54"/>
                  </a:lnTo>
                  <a:lnTo>
                    <a:pt x="16" y="66"/>
                  </a:lnTo>
                  <a:lnTo>
                    <a:pt x="13" y="78"/>
                  </a:lnTo>
                  <a:lnTo>
                    <a:pt x="13" y="91"/>
                  </a:lnTo>
                  <a:lnTo>
                    <a:pt x="13" y="103"/>
                  </a:lnTo>
                  <a:lnTo>
                    <a:pt x="14" y="116"/>
                  </a:lnTo>
                  <a:lnTo>
                    <a:pt x="17" y="129"/>
                  </a:lnTo>
                  <a:lnTo>
                    <a:pt x="21" y="141"/>
                  </a:lnTo>
                  <a:lnTo>
                    <a:pt x="26" y="153"/>
                  </a:lnTo>
                  <a:lnTo>
                    <a:pt x="32" y="165"/>
                  </a:lnTo>
                  <a:lnTo>
                    <a:pt x="40" y="176"/>
                  </a:lnTo>
                  <a:lnTo>
                    <a:pt x="48" y="186"/>
                  </a:lnTo>
                  <a:lnTo>
                    <a:pt x="58" y="196"/>
                  </a:lnTo>
                  <a:lnTo>
                    <a:pt x="49" y="20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0" name="Freeform 228"/>
            <p:cNvSpPr>
              <a:spLocks/>
            </p:cNvSpPr>
            <p:nvPr/>
          </p:nvSpPr>
          <p:spPr bwMode="auto">
            <a:xfrm>
              <a:off x="2286" y="3194"/>
              <a:ext cx="239" cy="112"/>
            </a:xfrm>
            <a:custGeom>
              <a:avLst/>
              <a:gdLst>
                <a:gd name="T0" fmla="*/ 3 w 239"/>
                <a:gd name="T1" fmla="*/ 103 h 112"/>
                <a:gd name="T2" fmla="*/ 6 w 239"/>
                <a:gd name="T3" fmla="*/ 111 h 112"/>
                <a:gd name="T4" fmla="*/ 238 w 239"/>
                <a:gd name="T5" fmla="*/ 15 h 112"/>
                <a:gd name="T6" fmla="*/ 232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6" y="111"/>
                  </a:lnTo>
                  <a:lnTo>
                    <a:pt x="238"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1" name="Freeform 229"/>
            <p:cNvSpPr>
              <a:spLocks/>
            </p:cNvSpPr>
            <p:nvPr/>
          </p:nvSpPr>
          <p:spPr bwMode="auto">
            <a:xfrm>
              <a:off x="2281" y="3294"/>
              <a:ext cx="113" cy="239"/>
            </a:xfrm>
            <a:custGeom>
              <a:avLst/>
              <a:gdLst>
                <a:gd name="T0" fmla="*/ 105 w 113"/>
                <a:gd name="T1" fmla="*/ 235 h 239"/>
                <a:gd name="T2" fmla="*/ 112 w 113"/>
                <a:gd name="T3" fmla="*/ 232 h 239"/>
                <a:gd name="T4" fmla="*/ 15 w 113"/>
                <a:gd name="T5" fmla="*/ 0 h 239"/>
                <a:gd name="T6" fmla="*/ 0 w 113"/>
                <a:gd name="T7" fmla="*/ 6 h 239"/>
                <a:gd name="T8" fmla="*/ 97 w 113"/>
                <a:gd name="T9" fmla="*/ 238 h 239"/>
                <a:gd name="T10" fmla="*/ 105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5" y="235"/>
                  </a:moveTo>
                  <a:lnTo>
                    <a:pt x="112" y="232"/>
                  </a:lnTo>
                  <a:lnTo>
                    <a:pt x="15" y="0"/>
                  </a:lnTo>
                  <a:lnTo>
                    <a:pt x="0" y="6"/>
                  </a:lnTo>
                  <a:lnTo>
                    <a:pt x="97" y="238"/>
                  </a:lnTo>
                  <a:lnTo>
                    <a:pt x="105"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2" name="Freeform 230"/>
            <p:cNvSpPr>
              <a:spLocks/>
            </p:cNvSpPr>
            <p:nvPr/>
          </p:nvSpPr>
          <p:spPr bwMode="auto">
            <a:xfrm>
              <a:off x="2286" y="3194"/>
              <a:ext cx="239" cy="112"/>
            </a:xfrm>
            <a:custGeom>
              <a:avLst/>
              <a:gdLst>
                <a:gd name="T0" fmla="*/ 3 w 239"/>
                <a:gd name="T1" fmla="*/ 103 h 112"/>
                <a:gd name="T2" fmla="*/ 6 w 239"/>
                <a:gd name="T3" fmla="*/ 111 h 112"/>
                <a:gd name="T4" fmla="*/ 238 w 239"/>
                <a:gd name="T5" fmla="*/ 15 h 112"/>
                <a:gd name="T6" fmla="*/ 232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6" y="111"/>
                  </a:lnTo>
                  <a:lnTo>
                    <a:pt x="238"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3" name="Freeform 231"/>
            <p:cNvSpPr>
              <a:spLocks/>
            </p:cNvSpPr>
            <p:nvPr/>
          </p:nvSpPr>
          <p:spPr bwMode="auto">
            <a:xfrm>
              <a:off x="2281" y="3294"/>
              <a:ext cx="113" cy="239"/>
            </a:xfrm>
            <a:custGeom>
              <a:avLst/>
              <a:gdLst>
                <a:gd name="T0" fmla="*/ 105 w 113"/>
                <a:gd name="T1" fmla="*/ 235 h 239"/>
                <a:gd name="T2" fmla="*/ 112 w 113"/>
                <a:gd name="T3" fmla="*/ 232 h 239"/>
                <a:gd name="T4" fmla="*/ 15 w 113"/>
                <a:gd name="T5" fmla="*/ 0 h 239"/>
                <a:gd name="T6" fmla="*/ 0 w 113"/>
                <a:gd name="T7" fmla="*/ 6 h 239"/>
                <a:gd name="T8" fmla="*/ 97 w 113"/>
                <a:gd name="T9" fmla="*/ 238 h 239"/>
                <a:gd name="T10" fmla="*/ 105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5" y="235"/>
                  </a:moveTo>
                  <a:lnTo>
                    <a:pt x="112" y="232"/>
                  </a:lnTo>
                  <a:lnTo>
                    <a:pt x="15" y="0"/>
                  </a:lnTo>
                  <a:lnTo>
                    <a:pt x="0" y="6"/>
                  </a:lnTo>
                  <a:lnTo>
                    <a:pt x="97" y="238"/>
                  </a:lnTo>
                  <a:lnTo>
                    <a:pt x="105"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4" name="Freeform 232"/>
            <p:cNvSpPr>
              <a:spLocks/>
            </p:cNvSpPr>
            <p:nvPr/>
          </p:nvSpPr>
          <p:spPr bwMode="auto">
            <a:xfrm>
              <a:off x="2144" y="3518"/>
              <a:ext cx="239" cy="113"/>
            </a:xfrm>
            <a:custGeom>
              <a:avLst/>
              <a:gdLst>
                <a:gd name="T0" fmla="*/ 3 w 239"/>
                <a:gd name="T1" fmla="*/ 104 h 113"/>
                <a:gd name="T2" fmla="*/ 6 w 239"/>
                <a:gd name="T3" fmla="*/ 112 h 113"/>
                <a:gd name="T4" fmla="*/ 238 w 239"/>
                <a:gd name="T5" fmla="*/ 15 h 113"/>
                <a:gd name="T6" fmla="*/ 232 w 239"/>
                <a:gd name="T7" fmla="*/ 0 h 113"/>
                <a:gd name="T8" fmla="*/ 0 w 239"/>
                <a:gd name="T9" fmla="*/ 97 h 113"/>
                <a:gd name="T10" fmla="*/ 3 w 239"/>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3" y="104"/>
                  </a:moveTo>
                  <a:lnTo>
                    <a:pt x="6" y="112"/>
                  </a:lnTo>
                  <a:lnTo>
                    <a:pt x="238" y="15"/>
                  </a:lnTo>
                  <a:lnTo>
                    <a:pt x="232" y="0"/>
                  </a:lnTo>
                  <a:lnTo>
                    <a:pt x="0" y="97"/>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5" name="Freeform 233"/>
            <p:cNvSpPr>
              <a:spLocks/>
            </p:cNvSpPr>
            <p:nvPr/>
          </p:nvSpPr>
          <p:spPr bwMode="auto">
            <a:xfrm>
              <a:off x="2139" y="3619"/>
              <a:ext cx="112" cy="240"/>
            </a:xfrm>
            <a:custGeom>
              <a:avLst/>
              <a:gdLst>
                <a:gd name="T0" fmla="*/ 104 w 112"/>
                <a:gd name="T1" fmla="*/ 236 h 240"/>
                <a:gd name="T2" fmla="*/ 111 w 112"/>
                <a:gd name="T3" fmla="*/ 233 h 240"/>
                <a:gd name="T4" fmla="*/ 15 w 112"/>
                <a:gd name="T5" fmla="*/ 0 h 240"/>
                <a:gd name="T6" fmla="*/ 0 w 112"/>
                <a:gd name="T7" fmla="*/ 6 h 240"/>
                <a:gd name="T8" fmla="*/ 96 w 112"/>
                <a:gd name="T9" fmla="*/ 239 h 240"/>
                <a:gd name="T10" fmla="*/ 104 w 112"/>
                <a:gd name="T11" fmla="*/ 236 h 2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40">
                  <a:moveTo>
                    <a:pt x="104" y="236"/>
                  </a:moveTo>
                  <a:lnTo>
                    <a:pt x="111" y="233"/>
                  </a:lnTo>
                  <a:lnTo>
                    <a:pt x="15" y="0"/>
                  </a:lnTo>
                  <a:lnTo>
                    <a:pt x="0" y="6"/>
                  </a:lnTo>
                  <a:lnTo>
                    <a:pt x="96" y="239"/>
                  </a:lnTo>
                  <a:lnTo>
                    <a:pt x="104"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6" name="Freeform 234"/>
            <p:cNvSpPr>
              <a:spLocks/>
            </p:cNvSpPr>
            <p:nvPr/>
          </p:nvSpPr>
          <p:spPr bwMode="auto">
            <a:xfrm>
              <a:off x="2567" y="2550"/>
              <a:ext cx="239" cy="113"/>
            </a:xfrm>
            <a:custGeom>
              <a:avLst/>
              <a:gdLst>
                <a:gd name="T0" fmla="*/ 3 w 239"/>
                <a:gd name="T1" fmla="*/ 104 h 113"/>
                <a:gd name="T2" fmla="*/ 6 w 239"/>
                <a:gd name="T3" fmla="*/ 112 h 113"/>
                <a:gd name="T4" fmla="*/ 238 w 239"/>
                <a:gd name="T5" fmla="*/ 15 h 113"/>
                <a:gd name="T6" fmla="*/ 233 w 239"/>
                <a:gd name="T7" fmla="*/ 0 h 113"/>
                <a:gd name="T8" fmla="*/ 0 w 239"/>
                <a:gd name="T9" fmla="*/ 97 h 113"/>
                <a:gd name="T10" fmla="*/ 3 w 239"/>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3" y="104"/>
                  </a:moveTo>
                  <a:lnTo>
                    <a:pt x="6" y="112"/>
                  </a:lnTo>
                  <a:lnTo>
                    <a:pt x="238" y="15"/>
                  </a:lnTo>
                  <a:lnTo>
                    <a:pt x="233" y="0"/>
                  </a:lnTo>
                  <a:lnTo>
                    <a:pt x="0" y="97"/>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7" name="Freeform 235"/>
            <p:cNvSpPr>
              <a:spLocks/>
            </p:cNvSpPr>
            <p:nvPr/>
          </p:nvSpPr>
          <p:spPr bwMode="auto">
            <a:xfrm>
              <a:off x="2563" y="2651"/>
              <a:ext cx="112" cy="238"/>
            </a:xfrm>
            <a:custGeom>
              <a:avLst/>
              <a:gdLst>
                <a:gd name="T0" fmla="*/ 104 w 112"/>
                <a:gd name="T1" fmla="*/ 235 h 238"/>
                <a:gd name="T2" fmla="*/ 111 w 112"/>
                <a:gd name="T3" fmla="*/ 232 h 238"/>
                <a:gd name="T4" fmla="*/ 15 w 112"/>
                <a:gd name="T5" fmla="*/ 0 h 238"/>
                <a:gd name="T6" fmla="*/ 0 w 112"/>
                <a:gd name="T7" fmla="*/ 6 h 238"/>
                <a:gd name="T8" fmla="*/ 96 w 112"/>
                <a:gd name="T9" fmla="*/ 237 h 238"/>
                <a:gd name="T10" fmla="*/ 104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4" y="235"/>
                  </a:moveTo>
                  <a:lnTo>
                    <a:pt x="111" y="232"/>
                  </a:lnTo>
                  <a:lnTo>
                    <a:pt x="15" y="0"/>
                  </a:lnTo>
                  <a:lnTo>
                    <a:pt x="0" y="6"/>
                  </a:lnTo>
                  <a:lnTo>
                    <a:pt x="96" y="237"/>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8" name="Freeform 236"/>
            <p:cNvSpPr>
              <a:spLocks/>
            </p:cNvSpPr>
            <p:nvPr/>
          </p:nvSpPr>
          <p:spPr bwMode="auto">
            <a:xfrm>
              <a:off x="2567" y="2550"/>
              <a:ext cx="239" cy="113"/>
            </a:xfrm>
            <a:custGeom>
              <a:avLst/>
              <a:gdLst>
                <a:gd name="T0" fmla="*/ 3 w 239"/>
                <a:gd name="T1" fmla="*/ 104 h 113"/>
                <a:gd name="T2" fmla="*/ 6 w 239"/>
                <a:gd name="T3" fmla="*/ 112 h 113"/>
                <a:gd name="T4" fmla="*/ 238 w 239"/>
                <a:gd name="T5" fmla="*/ 15 h 113"/>
                <a:gd name="T6" fmla="*/ 233 w 239"/>
                <a:gd name="T7" fmla="*/ 0 h 113"/>
                <a:gd name="T8" fmla="*/ 0 w 239"/>
                <a:gd name="T9" fmla="*/ 97 h 113"/>
                <a:gd name="T10" fmla="*/ 3 w 239"/>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3" y="104"/>
                  </a:moveTo>
                  <a:lnTo>
                    <a:pt x="6" y="112"/>
                  </a:lnTo>
                  <a:lnTo>
                    <a:pt x="238" y="15"/>
                  </a:lnTo>
                  <a:lnTo>
                    <a:pt x="233" y="0"/>
                  </a:lnTo>
                  <a:lnTo>
                    <a:pt x="0" y="97"/>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9" name="Freeform 237"/>
            <p:cNvSpPr>
              <a:spLocks/>
            </p:cNvSpPr>
            <p:nvPr/>
          </p:nvSpPr>
          <p:spPr bwMode="auto">
            <a:xfrm>
              <a:off x="2563" y="2651"/>
              <a:ext cx="112" cy="238"/>
            </a:xfrm>
            <a:custGeom>
              <a:avLst/>
              <a:gdLst>
                <a:gd name="T0" fmla="*/ 104 w 112"/>
                <a:gd name="T1" fmla="*/ 235 h 238"/>
                <a:gd name="T2" fmla="*/ 111 w 112"/>
                <a:gd name="T3" fmla="*/ 232 h 238"/>
                <a:gd name="T4" fmla="*/ 15 w 112"/>
                <a:gd name="T5" fmla="*/ 0 h 238"/>
                <a:gd name="T6" fmla="*/ 0 w 112"/>
                <a:gd name="T7" fmla="*/ 6 h 238"/>
                <a:gd name="T8" fmla="*/ 96 w 112"/>
                <a:gd name="T9" fmla="*/ 237 h 238"/>
                <a:gd name="T10" fmla="*/ 104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4" y="235"/>
                  </a:moveTo>
                  <a:lnTo>
                    <a:pt x="111" y="232"/>
                  </a:lnTo>
                  <a:lnTo>
                    <a:pt x="15" y="0"/>
                  </a:lnTo>
                  <a:lnTo>
                    <a:pt x="0" y="6"/>
                  </a:lnTo>
                  <a:lnTo>
                    <a:pt x="96" y="237"/>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0" name="Freeform 238"/>
            <p:cNvSpPr>
              <a:spLocks/>
            </p:cNvSpPr>
            <p:nvPr/>
          </p:nvSpPr>
          <p:spPr bwMode="auto">
            <a:xfrm>
              <a:off x="2426" y="2875"/>
              <a:ext cx="238" cy="112"/>
            </a:xfrm>
            <a:custGeom>
              <a:avLst/>
              <a:gdLst>
                <a:gd name="T0" fmla="*/ 3 w 238"/>
                <a:gd name="T1" fmla="*/ 104 h 112"/>
                <a:gd name="T2" fmla="*/ 6 w 238"/>
                <a:gd name="T3" fmla="*/ 111 h 112"/>
                <a:gd name="T4" fmla="*/ 237 w 238"/>
                <a:gd name="T5" fmla="*/ 15 h 112"/>
                <a:gd name="T6" fmla="*/ 231 w 238"/>
                <a:gd name="T7" fmla="*/ 0 h 112"/>
                <a:gd name="T8" fmla="*/ 0 w 238"/>
                <a:gd name="T9" fmla="*/ 96 h 112"/>
                <a:gd name="T10" fmla="*/ 3 w 238"/>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104"/>
                  </a:moveTo>
                  <a:lnTo>
                    <a:pt x="6" y="111"/>
                  </a:lnTo>
                  <a:lnTo>
                    <a:pt x="237" y="15"/>
                  </a:lnTo>
                  <a:lnTo>
                    <a:pt x="231" y="0"/>
                  </a:lnTo>
                  <a:lnTo>
                    <a:pt x="0" y="96"/>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1" name="Freeform 239"/>
            <p:cNvSpPr>
              <a:spLocks/>
            </p:cNvSpPr>
            <p:nvPr/>
          </p:nvSpPr>
          <p:spPr bwMode="auto">
            <a:xfrm>
              <a:off x="2421" y="2976"/>
              <a:ext cx="112" cy="239"/>
            </a:xfrm>
            <a:custGeom>
              <a:avLst/>
              <a:gdLst>
                <a:gd name="T0" fmla="*/ 104 w 112"/>
                <a:gd name="T1" fmla="*/ 235 h 239"/>
                <a:gd name="T2" fmla="*/ 111 w 112"/>
                <a:gd name="T3" fmla="*/ 232 h 239"/>
                <a:gd name="T4" fmla="*/ 15 w 112"/>
                <a:gd name="T5" fmla="*/ 0 h 239"/>
                <a:gd name="T6" fmla="*/ 0 w 112"/>
                <a:gd name="T7" fmla="*/ 6 h 239"/>
                <a:gd name="T8" fmla="*/ 96 w 112"/>
                <a:gd name="T9" fmla="*/ 238 h 239"/>
                <a:gd name="T10" fmla="*/ 104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5"/>
                  </a:moveTo>
                  <a:lnTo>
                    <a:pt x="111" y="232"/>
                  </a:lnTo>
                  <a:lnTo>
                    <a:pt x="15" y="0"/>
                  </a:lnTo>
                  <a:lnTo>
                    <a:pt x="0" y="6"/>
                  </a:lnTo>
                  <a:lnTo>
                    <a:pt x="96"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2" name="Freeform 240"/>
            <p:cNvSpPr>
              <a:spLocks/>
            </p:cNvSpPr>
            <p:nvPr/>
          </p:nvSpPr>
          <p:spPr bwMode="auto">
            <a:xfrm>
              <a:off x="2019" y="3720"/>
              <a:ext cx="273" cy="279"/>
            </a:xfrm>
            <a:custGeom>
              <a:avLst/>
              <a:gdLst>
                <a:gd name="T0" fmla="*/ 214 w 273"/>
                <a:gd name="T1" fmla="*/ 251 h 279"/>
                <a:gd name="T2" fmla="*/ 191 w 273"/>
                <a:gd name="T3" fmla="*/ 265 h 279"/>
                <a:gd name="T4" fmla="*/ 165 w 273"/>
                <a:gd name="T5" fmla="*/ 274 h 279"/>
                <a:gd name="T6" fmla="*/ 139 w 273"/>
                <a:gd name="T7" fmla="*/ 278 h 279"/>
                <a:gd name="T8" fmla="*/ 113 w 273"/>
                <a:gd name="T9" fmla="*/ 276 h 279"/>
                <a:gd name="T10" fmla="*/ 87 w 273"/>
                <a:gd name="T11" fmla="*/ 270 h 279"/>
                <a:gd name="T12" fmla="*/ 63 w 273"/>
                <a:gd name="T13" fmla="*/ 259 h 279"/>
                <a:gd name="T14" fmla="*/ 42 w 273"/>
                <a:gd name="T15" fmla="*/ 242 h 279"/>
                <a:gd name="T16" fmla="*/ 24 w 273"/>
                <a:gd name="T17" fmla="*/ 222 h 279"/>
                <a:gd name="T18" fmla="*/ 11 w 273"/>
                <a:gd name="T19" fmla="*/ 198 h 279"/>
                <a:gd name="T20" fmla="*/ 3 w 273"/>
                <a:gd name="T21" fmla="*/ 173 h 279"/>
                <a:gd name="T22" fmla="*/ 0 w 273"/>
                <a:gd name="T23" fmla="*/ 146 h 279"/>
                <a:gd name="T24" fmla="*/ 1 w 273"/>
                <a:gd name="T25" fmla="*/ 120 h 279"/>
                <a:gd name="T26" fmla="*/ 8 w 273"/>
                <a:gd name="T27" fmla="*/ 94 h 279"/>
                <a:gd name="T28" fmla="*/ 20 w 273"/>
                <a:gd name="T29" fmla="*/ 69 h 279"/>
                <a:gd name="T30" fmla="*/ 36 w 273"/>
                <a:gd name="T31" fmla="*/ 47 h 279"/>
                <a:gd name="T32" fmla="*/ 58 w 273"/>
                <a:gd name="T33" fmla="*/ 28 h 279"/>
                <a:gd name="T34" fmla="*/ 81 w 273"/>
                <a:gd name="T35" fmla="*/ 13 h 279"/>
                <a:gd name="T36" fmla="*/ 107 w 273"/>
                <a:gd name="T37" fmla="*/ 5 h 279"/>
                <a:gd name="T38" fmla="*/ 133 w 273"/>
                <a:gd name="T39" fmla="*/ 1 h 279"/>
                <a:gd name="T40" fmla="*/ 159 w 273"/>
                <a:gd name="T41" fmla="*/ 2 h 279"/>
                <a:gd name="T42" fmla="*/ 185 w 273"/>
                <a:gd name="T43" fmla="*/ 8 h 279"/>
                <a:gd name="T44" fmla="*/ 208 w 273"/>
                <a:gd name="T45" fmla="*/ 19 h 279"/>
                <a:gd name="T46" fmla="*/ 230 w 273"/>
                <a:gd name="T47" fmla="*/ 35 h 279"/>
                <a:gd name="T48" fmla="*/ 248 w 273"/>
                <a:gd name="T49" fmla="*/ 56 h 279"/>
                <a:gd name="T50" fmla="*/ 261 w 273"/>
                <a:gd name="T51" fmla="*/ 79 h 279"/>
                <a:gd name="T52" fmla="*/ 269 w 273"/>
                <a:gd name="T53" fmla="*/ 105 h 279"/>
                <a:gd name="T54" fmla="*/ 272 w 273"/>
                <a:gd name="T55" fmla="*/ 131 h 279"/>
                <a:gd name="T56" fmla="*/ 270 w 273"/>
                <a:gd name="T57" fmla="*/ 158 h 279"/>
                <a:gd name="T58" fmla="*/ 264 w 273"/>
                <a:gd name="T59" fmla="*/ 184 h 279"/>
                <a:gd name="T60" fmla="*/ 252 w 273"/>
                <a:gd name="T61" fmla="*/ 209 h 279"/>
                <a:gd name="T62" fmla="*/ 235 w 273"/>
                <a:gd name="T63" fmla="*/ 231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3" h="279">
                  <a:moveTo>
                    <a:pt x="225" y="242"/>
                  </a:moveTo>
                  <a:lnTo>
                    <a:pt x="214" y="251"/>
                  </a:lnTo>
                  <a:lnTo>
                    <a:pt x="203" y="258"/>
                  </a:lnTo>
                  <a:lnTo>
                    <a:pt x="191" y="265"/>
                  </a:lnTo>
                  <a:lnTo>
                    <a:pt x="178" y="270"/>
                  </a:lnTo>
                  <a:lnTo>
                    <a:pt x="165" y="274"/>
                  </a:lnTo>
                  <a:lnTo>
                    <a:pt x="152" y="276"/>
                  </a:lnTo>
                  <a:lnTo>
                    <a:pt x="139" y="278"/>
                  </a:lnTo>
                  <a:lnTo>
                    <a:pt x="126" y="277"/>
                  </a:lnTo>
                  <a:lnTo>
                    <a:pt x="113" y="276"/>
                  </a:lnTo>
                  <a:lnTo>
                    <a:pt x="100" y="274"/>
                  </a:lnTo>
                  <a:lnTo>
                    <a:pt x="87" y="270"/>
                  </a:lnTo>
                  <a:lnTo>
                    <a:pt x="75" y="265"/>
                  </a:lnTo>
                  <a:lnTo>
                    <a:pt x="63" y="259"/>
                  </a:lnTo>
                  <a:lnTo>
                    <a:pt x="53" y="251"/>
                  </a:lnTo>
                  <a:lnTo>
                    <a:pt x="42" y="242"/>
                  </a:lnTo>
                  <a:lnTo>
                    <a:pt x="32" y="232"/>
                  </a:lnTo>
                  <a:lnTo>
                    <a:pt x="24" y="222"/>
                  </a:lnTo>
                  <a:lnTo>
                    <a:pt x="17" y="210"/>
                  </a:lnTo>
                  <a:lnTo>
                    <a:pt x="11" y="198"/>
                  </a:lnTo>
                  <a:lnTo>
                    <a:pt x="6" y="186"/>
                  </a:lnTo>
                  <a:lnTo>
                    <a:pt x="3" y="173"/>
                  </a:lnTo>
                  <a:lnTo>
                    <a:pt x="0" y="160"/>
                  </a:lnTo>
                  <a:lnTo>
                    <a:pt x="0" y="146"/>
                  </a:lnTo>
                  <a:lnTo>
                    <a:pt x="0" y="133"/>
                  </a:lnTo>
                  <a:lnTo>
                    <a:pt x="1" y="120"/>
                  </a:lnTo>
                  <a:lnTo>
                    <a:pt x="4" y="107"/>
                  </a:lnTo>
                  <a:lnTo>
                    <a:pt x="8" y="94"/>
                  </a:lnTo>
                  <a:lnTo>
                    <a:pt x="13" y="81"/>
                  </a:lnTo>
                  <a:lnTo>
                    <a:pt x="20" y="69"/>
                  </a:lnTo>
                  <a:lnTo>
                    <a:pt x="28" y="58"/>
                  </a:lnTo>
                  <a:lnTo>
                    <a:pt x="36" y="47"/>
                  </a:lnTo>
                  <a:lnTo>
                    <a:pt x="47" y="37"/>
                  </a:lnTo>
                  <a:lnTo>
                    <a:pt x="58" y="28"/>
                  </a:lnTo>
                  <a:lnTo>
                    <a:pt x="69" y="20"/>
                  </a:lnTo>
                  <a:lnTo>
                    <a:pt x="81" y="13"/>
                  </a:lnTo>
                  <a:lnTo>
                    <a:pt x="94" y="8"/>
                  </a:lnTo>
                  <a:lnTo>
                    <a:pt x="107" y="5"/>
                  </a:lnTo>
                  <a:lnTo>
                    <a:pt x="120" y="2"/>
                  </a:lnTo>
                  <a:lnTo>
                    <a:pt x="133" y="1"/>
                  </a:lnTo>
                  <a:lnTo>
                    <a:pt x="146" y="0"/>
                  </a:lnTo>
                  <a:lnTo>
                    <a:pt x="159" y="2"/>
                  </a:lnTo>
                  <a:lnTo>
                    <a:pt x="172" y="4"/>
                  </a:lnTo>
                  <a:lnTo>
                    <a:pt x="185" y="8"/>
                  </a:lnTo>
                  <a:lnTo>
                    <a:pt x="197" y="13"/>
                  </a:lnTo>
                  <a:lnTo>
                    <a:pt x="208" y="19"/>
                  </a:lnTo>
                  <a:lnTo>
                    <a:pt x="219" y="27"/>
                  </a:lnTo>
                  <a:lnTo>
                    <a:pt x="230" y="35"/>
                  </a:lnTo>
                  <a:lnTo>
                    <a:pt x="239" y="45"/>
                  </a:lnTo>
                  <a:lnTo>
                    <a:pt x="248" y="56"/>
                  </a:lnTo>
                  <a:lnTo>
                    <a:pt x="255" y="67"/>
                  </a:lnTo>
                  <a:lnTo>
                    <a:pt x="261" y="79"/>
                  </a:lnTo>
                  <a:lnTo>
                    <a:pt x="266" y="92"/>
                  </a:lnTo>
                  <a:lnTo>
                    <a:pt x="269" y="105"/>
                  </a:lnTo>
                  <a:lnTo>
                    <a:pt x="272" y="118"/>
                  </a:lnTo>
                  <a:lnTo>
                    <a:pt x="272" y="131"/>
                  </a:lnTo>
                  <a:lnTo>
                    <a:pt x="272" y="144"/>
                  </a:lnTo>
                  <a:lnTo>
                    <a:pt x="270" y="158"/>
                  </a:lnTo>
                  <a:lnTo>
                    <a:pt x="268" y="171"/>
                  </a:lnTo>
                  <a:lnTo>
                    <a:pt x="264" y="184"/>
                  </a:lnTo>
                  <a:lnTo>
                    <a:pt x="258" y="197"/>
                  </a:lnTo>
                  <a:lnTo>
                    <a:pt x="252" y="209"/>
                  </a:lnTo>
                  <a:lnTo>
                    <a:pt x="244" y="220"/>
                  </a:lnTo>
                  <a:lnTo>
                    <a:pt x="235" y="231"/>
                  </a:lnTo>
                  <a:lnTo>
                    <a:pt x="225" y="24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3" name="Freeform 241"/>
            <p:cNvSpPr>
              <a:spLocks/>
            </p:cNvSpPr>
            <p:nvPr/>
          </p:nvSpPr>
          <p:spPr bwMode="auto">
            <a:xfrm>
              <a:off x="2047" y="3948"/>
              <a:ext cx="202" cy="57"/>
            </a:xfrm>
            <a:custGeom>
              <a:avLst/>
              <a:gdLst>
                <a:gd name="T0" fmla="*/ 0 w 202"/>
                <a:gd name="T1" fmla="*/ 9 h 57"/>
                <a:gd name="T2" fmla="*/ 0 w 202"/>
                <a:gd name="T3" fmla="*/ 9 h 57"/>
                <a:gd name="T4" fmla="*/ 10 w 202"/>
                <a:gd name="T5" fmla="*/ 19 h 57"/>
                <a:gd name="T6" fmla="*/ 21 w 202"/>
                <a:gd name="T7" fmla="*/ 29 h 57"/>
                <a:gd name="T8" fmla="*/ 32 w 202"/>
                <a:gd name="T9" fmla="*/ 37 h 57"/>
                <a:gd name="T10" fmla="*/ 44 w 202"/>
                <a:gd name="T11" fmla="*/ 42 h 57"/>
                <a:gd name="T12" fmla="*/ 57 w 202"/>
                <a:gd name="T13" fmla="*/ 48 h 57"/>
                <a:gd name="T14" fmla="*/ 70 w 202"/>
                <a:gd name="T15" fmla="*/ 52 h 57"/>
                <a:gd name="T16" fmla="*/ 84 w 202"/>
                <a:gd name="T17" fmla="*/ 54 h 57"/>
                <a:gd name="T18" fmla="*/ 97 w 202"/>
                <a:gd name="T19" fmla="*/ 56 h 57"/>
                <a:gd name="T20" fmla="*/ 111 w 202"/>
                <a:gd name="T21" fmla="*/ 56 h 57"/>
                <a:gd name="T22" fmla="*/ 125 w 202"/>
                <a:gd name="T23" fmla="*/ 54 h 57"/>
                <a:gd name="T24" fmla="*/ 139 w 202"/>
                <a:gd name="T25" fmla="*/ 52 h 57"/>
                <a:gd name="T26" fmla="*/ 152 w 202"/>
                <a:gd name="T27" fmla="*/ 48 h 57"/>
                <a:gd name="T28" fmla="*/ 165 w 202"/>
                <a:gd name="T29" fmla="*/ 42 h 57"/>
                <a:gd name="T30" fmla="*/ 178 w 202"/>
                <a:gd name="T31" fmla="*/ 36 h 57"/>
                <a:gd name="T32" fmla="*/ 190 w 202"/>
                <a:gd name="T33" fmla="*/ 28 h 57"/>
                <a:gd name="T34" fmla="*/ 201 w 202"/>
                <a:gd name="T35" fmla="*/ 19 h 57"/>
                <a:gd name="T36" fmla="*/ 193 w 202"/>
                <a:gd name="T37" fmla="*/ 8 h 57"/>
                <a:gd name="T38" fmla="*/ 182 w 202"/>
                <a:gd name="T39" fmla="*/ 18 h 57"/>
                <a:gd name="T40" fmla="*/ 171 w 202"/>
                <a:gd name="T41" fmla="*/ 25 h 57"/>
                <a:gd name="T42" fmla="*/ 160 w 202"/>
                <a:gd name="T43" fmla="*/ 31 h 57"/>
                <a:gd name="T44" fmla="*/ 148 w 202"/>
                <a:gd name="T45" fmla="*/ 35 h 57"/>
                <a:gd name="T46" fmla="*/ 136 w 202"/>
                <a:gd name="T47" fmla="*/ 40 h 57"/>
                <a:gd name="T48" fmla="*/ 123 w 202"/>
                <a:gd name="T49" fmla="*/ 42 h 57"/>
                <a:gd name="T50" fmla="*/ 111 w 202"/>
                <a:gd name="T51" fmla="*/ 44 h 57"/>
                <a:gd name="T52" fmla="*/ 98 w 202"/>
                <a:gd name="T53" fmla="*/ 43 h 57"/>
                <a:gd name="T54" fmla="*/ 85 w 202"/>
                <a:gd name="T55" fmla="*/ 42 h 57"/>
                <a:gd name="T56" fmla="*/ 73 w 202"/>
                <a:gd name="T57" fmla="*/ 40 h 57"/>
                <a:gd name="T58" fmla="*/ 61 w 202"/>
                <a:gd name="T59" fmla="*/ 35 h 57"/>
                <a:gd name="T60" fmla="*/ 50 w 202"/>
                <a:gd name="T61" fmla="*/ 31 h 57"/>
                <a:gd name="T62" fmla="*/ 39 w 202"/>
                <a:gd name="T63" fmla="*/ 25 h 57"/>
                <a:gd name="T64" fmla="*/ 29 w 202"/>
                <a:gd name="T65" fmla="*/ 18 h 57"/>
                <a:gd name="T66" fmla="*/ 19 w 202"/>
                <a:gd name="T67" fmla="*/ 10 h 57"/>
                <a:gd name="T68" fmla="*/ 9 w 202"/>
                <a:gd name="T69" fmla="*/ 0 h 57"/>
                <a:gd name="T70" fmla="*/ 9 w 202"/>
                <a:gd name="T71" fmla="*/ 0 h 57"/>
                <a:gd name="T72" fmla="*/ 0 w 202"/>
                <a:gd name="T73" fmla="*/ 9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0" y="9"/>
                  </a:moveTo>
                  <a:lnTo>
                    <a:pt x="0" y="9"/>
                  </a:lnTo>
                  <a:lnTo>
                    <a:pt x="10" y="19"/>
                  </a:lnTo>
                  <a:lnTo>
                    <a:pt x="21" y="29"/>
                  </a:lnTo>
                  <a:lnTo>
                    <a:pt x="32" y="37"/>
                  </a:lnTo>
                  <a:lnTo>
                    <a:pt x="44" y="42"/>
                  </a:lnTo>
                  <a:lnTo>
                    <a:pt x="57" y="48"/>
                  </a:lnTo>
                  <a:lnTo>
                    <a:pt x="70" y="52"/>
                  </a:lnTo>
                  <a:lnTo>
                    <a:pt x="84" y="54"/>
                  </a:lnTo>
                  <a:lnTo>
                    <a:pt x="97" y="56"/>
                  </a:lnTo>
                  <a:lnTo>
                    <a:pt x="111" y="56"/>
                  </a:lnTo>
                  <a:lnTo>
                    <a:pt x="125" y="54"/>
                  </a:lnTo>
                  <a:lnTo>
                    <a:pt x="139" y="52"/>
                  </a:lnTo>
                  <a:lnTo>
                    <a:pt x="152" y="48"/>
                  </a:lnTo>
                  <a:lnTo>
                    <a:pt x="165" y="42"/>
                  </a:lnTo>
                  <a:lnTo>
                    <a:pt x="178" y="36"/>
                  </a:lnTo>
                  <a:lnTo>
                    <a:pt x="190" y="28"/>
                  </a:lnTo>
                  <a:lnTo>
                    <a:pt x="201" y="19"/>
                  </a:lnTo>
                  <a:lnTo>
                    <a:pt x="193" y="8"/>
                  </a:lnTo>
                  <a:lnTo>
                    <a:pt x="182" y="18"/>
                  </a:lnTo>
                  <a:lnTo>
                    <a:pt x="171" y="25"/>
                  </a:lnTo>
                  <a:lnTo>
                    <a:pt x="160" y="31"/>
                  </a:lnTo>
                  <a:lnTo>
                    <a:pt x="148" y="35"/>
                  </a:lnTo>
                  <a:lnTo>
                    <a:pt x="136" y="40"/>
                  </a:lnTo>
                  <a:lnTo>
                    <a:pt x="123" y="42"/>
                  </a:lnTo>
                  <a:lnTo>
                    <a:pt x="111" y="44"/>
                  </a:lnTo>
                  <a:lnTo>
                    <a:pt x="98" y="43"/>
                  </a:lnTo>
                  <a:lnTo>
                    <a:pt x="85" y="42"/>
                  </a:lnTo>
                  <a:lnTo>
                    <a:pt x="73" y="40"/>
                  </a:lnTo>
                  <a:lnTo>
                    <a:pt x="61" y="35"/>
                  </a:lnTo>
                  <a:lnTo>
                    <a:pt x="50" y="31"/>
                  </a:lnTo>
                  <a:lnTo>
                    <a:pt x="39" y="25"/>
                  </a:lnTo>
                  <a:lnTo>
                    <a:pt x="29" y="18"/>
                  </a:lnTo>
                  <a:lnTo>
                    <a:pt x="19" y="10"/>
                  </a:lnTo>
                  <a:lnTo>
                    <a:pt x="9" y="0"/>
                  </a:lnTo>
                  <a:lnTo>
                    <a:pt x="0"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4" name="Freeform 242"/>
            <p:cNvSpPr>
              <a:spLocks/>
            </p:cNvSpPr>
            <p:nvPr/>
          </p:nvSpPr>
          <p:spPr bwMode="auto">
            <a:xfrm>
              <a:off x="2012" y="3752"/>
              <a:ext cx="59" cy="206"/>
            </a:xfrm>
            <a:custGeom>
              <a:avLst/>
              <a:gdLst>
                <a:gd name="T0" fmla="*/ 50 w 59"/>
                <a:gd name="T1" fmla="*/ 0 h 206"/>
                <a:gd name="T2" fmla="*/ 50 w 59"/>
                <a:gd name="T3" fmla="*/ 0 h 206"/>
                <a:gd name="T4" fmla="*/ 39 w 59"/>
                <a:gd name="T5" fmla="*/ 11 h 206"/>
                <a:gd name="T6" fmla="*/ 30 w 59"/>
                <a:gd name="T7" fmla="*/ 22 h 206"/>
                <a:gd name="T8" fmla="*/ 22 w 59"/>
                <a:gd name="T9" fmla="*/ 34 h 206"/>
                <a:gd name="T10" fmla="*/ 15 w 59"/>
                <a:gd name="T11" fmla="*/ 46 h 206"/>
                <a:gd name="T12" fmla="*/ 9 w 59"/>
                <a:gd name="T13" fmla="*/ 60 h 206"/>
                <a:gd name="T14" fmla="*/ 5 w 59"/>
                <a:gd name="T15" fmla="*/ 73 h 206"/>
                <a:gd name="T16" fmla="*/ 2 w 59"/>
                <a:gd name="T17" fmla="*/ 87 h 206"/>
                <a:gd name="T18" fmla="*/ 1 w 59"/>
                <a:gd name="T19" fmla="*/ 100 h 206"/>
                <a:gd name="T20" fmla="*/ 0 w 59"/>
                <a:gd name="T21" fmla="*/ 114 h 206"/>
                <a:gd name="T22" fmla="*/ 1 w 59"/>
                <a:gd name="T23" fmla="*/ 129 h 206"/>
                <a:gd name="T24" fmla="*/ 3 w 59"/>
                <a:gd name="T25" fmla="*/ 142 h 206"/>
                <a:gd name="T26" fmla="*/ 7 w 59"/>
                <a:gd name="T27" fmla="*/ 156 h 206"/>
                <a:gd name="T28" fmla="*/ 12 w 59"/>
                <a:gd name="T29" fmla="*/ 169 h 206"/>
                <a:gd name="T30" fmla="*/ 18 w 59"/>
                <a:gd name="T31" fmla="*/ 181 h 206"/>
                <a:gd name="T32" fmla="*/ 26 w 59"/>
                <a:gd name="T33" fmla="*/ 194 h 206"/>
                <a:gd name="T34" fmla="*/ 35 w 59"/>
                <a:gd name="T35" fmla="*/ 205 h 206"/>
                <a:gd name="T36" fmla="*/ 44 w 59"/>
                <a:gd name="T37" fmla="*/ 196 h 206"/>
                <a:gd name="T38" fmla="*/ 36 w 59"/>
                <a:gd name="T39" fmla="*/ 185 h 206"/>
                <a:gd name="T40" fmla="*/ 30 w 59"/>
                <a:gd name="T41" fmla="*/ 175 h 206"/>
                <a:gd name="T42" fmla="*/ 23 w 59"/>
                <a:gd name="T43" fmla="*/ 163 h 206"/>
                <a:gd name="T44" fmla="*/ 19 w 59"/>
                <a:gd name="T45" fmla="*/ 152 h 206"/>
                <a:gd name="T46" fmla="*/ 16 w 59"/>
                <a:gd name="T47" fmla="*/ 139 h 206"/>
                <a:gd name="T48" fmla="*/ 14 w 59"/>
                <a:gd name="T49" fmla="*/ 127 h 206"/>
                <a:gd name="T50" fmla="*/ 13 w 59"/>
                <a:gd name="T51" fmla="*/ 114 h 206"/>
                <a:gd name="T52" fmla="*/ 14 w 59"/>
                <a:gd name="T53" fmla="*/ 102 h 206"/>
                <a:gd name="T54" fmla="*/ 15 w 59"/>
                <a:gd name="T55" fmla="*/ 89 h 206"/>
                <a:gd name="T56" fmla="*/ 18 w 59"/>
                <a:gd name="T57" fmla="*/ 77 h 206"/>
                <a:gd name="T58" fmla="*/ 22 w 59"/>
                <a:gd name="T59" fmla="*/ 64 h 206"/>
                <a:gd name="T60" fmla="*/ 26 w 59"/>
                <a:gd name="T61" fmla="*/ 52 h 206"/>
                <a:gd name="T62" fmla="*/ 33 w 59"/>
                <a:gd name="T63" fmla="*/ 41 h 206"/>
                <a:gd name="T64" fmla="*/ 40 w 59"/>
                <a:gd name="T65" fmla="*/ 30 h 206"/>
                <a:gd name="T66" fmla="*/ 48 w 59"/>
                <a:gd name="T67" fmla="*/ 20 h 206"/>
                <a:gd name="T68" fmla="*/ 58 w 59"/>
                <a:gd name="T69" fmla="*/ 10 h 206"/>
                <a:gd name="T70" fmla="*/ 58 w 59"/>
                <a:gd name="T71" fmla="*/ 10 h 206"/>
                <a:gd name="T72" fmla="*/ 50 w 59"/>
                <a:gd name="T73" fmla="*/ 0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6">
                  <a:moveTo>
                    <a:pt x="50" y="0"/>
                  </a:moveTo>
                  <a:lnTo>
                    <a:pt x="50" y="0"/>
                  </a:lnTo>
                  <a:lnTo>
                    <a:pt x="39" y="11"/>
                  </a:lnTo>
                  <a:lnTo>
                    <a:pt x="30" y="22"/>
                  </a:lnTo>
                  <a:lnTo>
                    <a:pt x="22" y="34"/>
                  </a:lnTo>
                  <a:lnTo>
                    <a:pt x="15" y="46"/>
                  </a:lnTo>
                  <a:lnTo>
                    <a:pt x="9" y="60"/>
                  </a:lnTo>
                  <a:lnTo>
                    <a:pt x="5" y="73"/>
                  </a:lnTo>
                  <a:lnTo>
                    <a:pt x="2" y="87"/>
                  </a:lnTo>
                  <a:lnTo>
                    <a:pt x="1" y="100"/>
                  </a:lnTo>
                  <a:lnTo>
                    <a:pt x="0" y="114"/>
                  </a:lnTo>
                  <a:lnTo>
                    <a:pt x="1" y="129"/>
                  </a:lnTo>
                  <a:lnTo>
                    <a:pt x="3" y="142"/>
                  </a:lnTo>
                  <a:lnTo>
                    <a:pt x="7" y="156"/>
                  </a:lnTo>
                  <a:lnTo>
                    <a:pt x="12" y="169"/>
                  </a:lnTo>
                  <a:lnTo>
                    <a:pt x="18" y="181"/>
                  </a:lnTo>
                  <a:lnTo>
                    <a:pt x="26" y="194"/>
                  </a:lnTo>
                  <a:lnTo>
                    <a:pt x="35" y="205"/>
                  </a:lnTo>
                  <a:lnTo>
                    <a:pt x="44" y="196"/>
                  </a:lnTo>
                  <a:lnTo>
                    <a:pt x="36" y="185"/>
                  </a:lnTo>
                  <a:lnTo>
                    <a:pt x="30" y="175"/>
                  </a:lnTo>
                  <a:lnTo>
                    <a:pt x="23" y="163"/>
                  </a:lnTo>
                  <a:lnTo>
                    <a:pt x="19" y="152"/>
                  </a:lnTo>
                  <a:lnTo>
                    <a:pt x="16" y="139"/>
                  </a:lnTo>
                  <a:lnTo>
                    <a:pt x="14" y="127"/>
                  </a:lnTo>
                  <a:lnTo>
                    <a:pt x="13" y="114"/>
                  </a:lnTo>
                  <a:lnTo>
                    <a:pt x="14" y="102"/>
                  </a:lnTo>
                  <a:lnTo>
                    <a:pt x="15" y="89"/>
                  </a:lnTo>
                  <a:lnTo>
                    <a:pt x="18" y="77"/>
                  </a:lnTo>
                  <a:lnTo>
                    <a:pt x="22" y="64"/>
                  </a:lnTo>
                  <a:lnTo>
                    <a:pt x="26" y="52"/>
                  </a:lnTo>
                  <a:lnTo>
                    <a:pt x="33" y="41"/>
                  </a:lnTo>
                  <a:lnTo>
                    <a:pt x="40" y="30"/>
                  </a:lnTo>
                  <a:lnTo>
                    <a:pt x="48" y="20"/>
                  </a:lnTo>
                  <a:lnTo>
                    <a:pt x="58" y="10"/>
                  </a:lnTo>
                  <a:lnTo>
                    <a:pt x="5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5" name="Freeform 243"/>
            <p:cNvSpPr>
              <a:spLocks/>
            </p:cNvSpPr>
            <p:nvPr/>
          </p:nvSpPr>
          <p:spPr bwMode="auto">
            <a:xfrm>
              <a:off x="2062" y="3714"/>
              <a:ext cx="202" cy="57"/>
            </a:xfrm>
            <a:custGeom>
              <a:avLst/>
              <a:gdLst>
                <a:gd name="T0" fmla="*/ 201 w 202"/>
                <a:gd name="T1" fmla="*/ 46 h 57"/>
                <a:gd name="T2" fmla="*/ 201 w 202"/>
                <a:gd name="T3" fmla="*/ 46 h 57"/>
                <a:gd name="T4" fmla="*/ 191 w 202"/>
                <a:gd name="T5" fmla="*/ 36 h 57"/>
                <a:gd name="T6" fmla="*/ 180 w 202"/>
                <a:gd name="T7" fmla="*/ 27 h 57"/>
                <a:gd name="T8" fmla="*/ 169 w 202"/>
                <a:gd name="T9" fmla="*/ 19 h 57"/>
                <a:gd name="T10" fmla="*/ 157 w 202"/>
                <a:gd name="T11" fmla="*/ 13 h 57"/>
                <a:gd name="T12" fmla="*/ 144 w 202"/>
                <a:gd name="T13" fmla="*/ 7 h 57"/>
                <a:gd name="T14" fmla="*/ 130 w 202"/>
                <a:gd name="T15" fmla="*/ 4 h 57"/>
                <a:gd name="T16" fmla="*/ 117 w 202"/>
                <a:gd name="T17" fmla="*/ 1 h 57"/>
                <a:gd name="T18" fmla="*/ 104 w 202"/>
                <a:gd name="T19" fmla="*/ 0 h 57"/>
                <a:gd name="T20" fmla="*/ 89 w 202"/>
                <a:gd name="T21" fmla="*/ 0 h 57"/>
                <a:gd name="T22" fmla="*/ 76 w 202"/>
                <a:gd name="T23" fmla="*/ 1 h 57"/>
                <a:gd name="T24" fmla="*/ 62 w 202"/>
                <a:gd name="T25" fmla="*/ 4 h 57"/>
                <a:gd name="T26" fmla="*/ 49 w 202"/>
                <a:gd name="T27" fmla="*/ 8 h 57"/>
                <a:gd name="T28" fmla="*/ 35 w 202"/>
                <a:gd name="T29" fmla="*/ 14 h 57"/>
                <a:gd name="T30" fmla="*/ 23 w 202"/>
                <a:gd name="T31" fmla="*/ 20 h 57"/>
                <a:gd name="T32" fmla="*/ 11 w 202"/>
                <a:gd name="T33" fmla="*/ 28 h 57"/>
                <a:gd name="T34" fmla="*/ 0 w 202"/>
                <a:gd name="T35" fmla="*/ 38 h 57"/>
                <a:gd name="T36" fmla="*/ 8 w 202"/>
                <a:gd name="T37" fmla="*/ 48 h 57"/>
                <a:gd name="T38" fmla="*/ 19 w 202"/>
                <a:gd name="T39" fmla="*/ 39 h 57"/>
                <a:gd name="T40" fmla="*/ 30 w 202"/>
                <a:gd name="T41" fmla="*/ 32 h 57"/>
                <a:gd name="T42" fmla="*/ 41 w 202"/>
                <a:gd name="T43" fmla="*/ 25 h 57"/>
                <a:gd name="T44" fmla="*/ 53 w 202"/>
                <a:gd name="T45" fmla="*/ 20 h 57"/>
                <a:gd name="T46" fmla="*/ 65 w 202"/>
                <a:gd name="T47" fmla="*/ 17 h 57"/>
                <a:gd name="T48" fmla="*/ 78 w 202"/>
                <a:gd name="T49" fmla="*/ 14 h 57"/>
                <a:gd name="T50" fmla="*/ 91 w 202"/>
                <a:gd name="T51" fmla="*/ 13 h 57"/>
                <a:gd name="T52" fmla="*/ 103 w 202"/>
                <a:gd name="T53" fmla="*/ 12 h 57"/>
                <a:gd name="T54" fmla="*/ 115 w 202"/>
                <a:gd name="T55" fmla="*/ 14 h 57"/>
                <a:gd name="T56" fmla="*/ 128 w 202"/>
                <a:gd name="T57" fmla="*/ 16 h 57"/>
                <a:gd name="T58" fmla="*/ 140 w 202"/>
                <a:gd name="T59" fmla="*/ 20 h 57"/>
                <a:gd name="T60" fmla="*/ 151 w 202"/>
                <a:gd name="T61" fmla="*/ 24 h 57"/>
                <a:gd name="T62" fmla="*/ 162 w 202"/>
                <a:gd name="T63" fmla="*/ 31 h 57"/>
                <a:gd name="T64" fmla="*/ 172 w 202"/>
                <a:gd name="T65" fmla="*/ 38 h 57"/>
                <a:gd name="T66" fmla="*/ 183 w 202"/>
                <a:gd name="T67" fmla="*/ 46 h 57"/>
                <a:gd name="T68" fmla="*/ 192 w 202"/>
                <a:gd name="T69" fmla="*/ 56 h 57"/>
                <a:gd name="T70" fmla="*/ 192 w 202"/>
                <a:gd name="T71" fmla="*/ 56 h 57"/>
                <a:gd name="T72" fmla="*/ 201 w 202"/>
                <a:gd name="T73" fmla="*/ 46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201" y="46"/>
                  </a:moveTo>
                  <a:lnTo>
                    <a:pt x="201" y="46"/>
                  </a:lnTo>
                  <a:lnTo>
                    <a:pt x="191" y="36"/>
                  </a:lnTo>
                  <a:lnTo>
                    <a:pt x="180" y="27"/>
                  </a:lnTo>
                  <a:lnTo>
                    <a:pt x="169" y="19"/>
                  </a:lnTo>
                  <a:lnTo>
                    <a:pt x="157" y="13"/>
                  </a:lnTo>
                  <a:lnTo>
                    <a:pt x="144" y="7"/>
                  </a:lnTo>
                  <a:lnTo>
                    <a:pt x="130" y="4"/>
                  </a:lnTo>
                  <a:lnTo>
                    <a:pt x="117" y="1"/>
                  </a:lnTo>
                  <a:lnTo>
                    <a:pt x="104" y="0"/>
                  </a:lnTo>
                  <a:lnTo>
                    <a:pt x="89" y="0"/>
                  </a:lnTo>
                  <a:lnTo>
                    <a:pt x="76" y="1"/>
                  </a:lnTo>
                  <a:lnTo>
                    <a:pt x="62" y="4"/>
                  </a:lnTo>
                  <a:lnTo>
                    <a:pt x="49" y="8"/>
                  </a:lnTo>
                  <a:lnTo>
                    <a:pt x="35" y="14"/>
                  </a:lnTo>
                  <a:lnTo>
                    <a:pt x="23" y="20"/>
                  </a:lnTo>
                  <a:lnTo>
                    <a:pt x="11" y="28"/>
                  </a:lnTo>
                  <a:lnTo>
                    <a:pt x="0" y="38"/>
                  </a:lnTo>
                  <a:lnTo>
                    <a:pt x="8" y="48"/>
                  </a:lnTo>
                  <a:lnTo>
                    <a:pt x="19" y="39"/>
                  </a:lnTo>
                  <a:lnTo>
                    <a:pt x="30" y="32"/>
                  </a:lnTo>
                  <a:lnTo>
                    <a:pt x="41" y="25"/>
                  </a:lnTo>
                  <a:lnTo>
                    <a:pt x="53" y="20"/>
                  </a:lnTo>
                  <a:lnTo>
                    <a:pt x="65" y="17"/>
                  </a:lnTo>
                  <a:lnTo>
                    <a:pt x="78" y="14"/>
                  </a:lnTo>
                  <a:lnTo>
                    <a:pt x="91" y="13"/>
                  </a:lnTo>
                  <a:lnTo>
                    <a:pt x="103" y="12"/>
                  </a:lnTo>
                  <a:lnTo>
                    <a:pt x="115" y="14"/>
                  </a:lnTo>
                  <a:lnTo>
                    <a:pt x="128" y="16"/>
                  </a:lnTo>
                  <a:lnTo>
                    <a:pt x="140" y="20"/>
                  </a:lnTo>
                  <a:lnTo>
                    <a:pt x="151" y="24"/>
                  </a:lnTo>
                  <a:lnTo>
                    <a:pt x="162" y="31"/>
                  </a:lnTo>
                  <a:lnTo>
                    <a:pt x="172" y="38"/>
                  </a:lnTo>
                  <a:lnTo>
                    <a:pt x="183" y="46"/>
                  </a:lnTo>
                  <a:lnTo>
                    <a:pt x="192" y="56"/>
                  </a:lnTo>
                  <a:lnTo>
                    <a:pt x="201"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6" name="Freeform 244"/>
            <p:cNvSpPr>
              <a:spLocks/>
            </p:cNvSpPr>
            <p:nvPr/>
          </p:nvSpPr>
          <p:spPr bwMode="auto">
            <a:xfrm>
              <a:off x="2240" y="3760"/>
              <a:ext cx="59" cy="208"/>
            </a:xfrm>
            <a:custGeom>
              <a:avLst/>
              <a:gdLst>
                <a:gd name="T0" fmla="*/ 8 w 59"/>
                <a:gd name="T1" fmla="*/ 207 h 208"/>
                <a:gd name="T2" fmla="*/ 8 w 59"/>
                <a:gd name="T3" fmla="*/ 207 h 208"/>
                <a:gd name="T4" fmla="*/ 19 w 59"/>
                <a:gd name="T5" fmla="*/ 196 h 208"/>
                <a:gd name="T6" fmla="*/ 28 w 59"/>
                <a:gd name="T7" fmla="*/ 184 h 208"/>
                <a:gd name="T8" fmla="*/ 36 w 59"/>
                <a:gd name="T9" fmla="*/ 172 h 208"/>
                <a:gd name="T10" fmla="*/ 43 w 59"/>
                <a:gd name="T11" fmla="*/ 160 h 208"/>
                <a:gd name="T12" fmla="*/ 49 w 59"/>
                <a:gd name="T13" fmla="*/ 146 h 208"/>
                <a:gd name="T14" fmla="*/ 53 w 59"/>
                <a:gd name="T15" fmla="*/ 133 h 208"/>
                <a:gd name="T16" fmla="*/ 56 w 59"/>
                <a:gd name="T17" fmla="*/ 119 h 208"/>
                <a:gd name="T18" fmla="*/ 58 w 59"/>
                <a:gd name="T19" fmla="*/ 105 h 208"/>
                <a:gd name="T20" fmla="*/ 58 w 59"/>
                <a:gd name="T21" fmla="*/ 91 h 208"/>
                <a:gd name="T22" fmla="*/ 57 w 59"/>
                <a:gd name="T23" fmla="*/ 77 h 208"/>
                <a:gd name="T24" fmla="*/ 55 w 59"/>
                <a:gd name="T25" fmla="*/ 63 h 208"/>
                <a:gd name="T26" fmla="*/ 51 w 59"/>
                <a:gd name="T27" fmla="*/ 50 h 208"/>
                <a:gd name="T28" fmla="*/ 46 w 59"/>
                <a:gd name="T29" fmla="*/ 37 h 208"/>
                <a:gd name="T30" fmla="*/ 40 w 59"/>
                <a:gd name="T31" fmla="*/ 24 h 208"/>
                <a:gd name="T32" fmla="*/ 32 w 59"/>
                <a:gd name="T33" fmla="*/ 12 h 208"/>
                <a:gd name="T34" fmla="*/ 23 w 59"/>
                <a:gd name="T35" fmla="*/ 0 h 208"/>
                <a:gd name="T36" fmla="*/ 14 w 59"/>
                <a:gd name="T37" fmla="*/ 10 h 208"/>
                <a:gd name="T38" fmla="*/ 22 w 59"/>
                <a:gd name="T39" fmla="*/ 20 h 208"/>
                <a:gd name="T40" fmla="*/ 28 w 59"/>
                <a:gd name="T41" fmla="*/ 31 h 208"/>
                <a:gd name="T42" fmla="*/ 35 w 59"/>
                <a:gd name="T43" fmla="*/ 42 h 208"/>
                <a:gd name="T44" fmla="*/ 39 w 59"/>
                <a:gd name="T45" fmla="*/ 54 h 208"/>
                <a:gd name="T46" fmla="*/ 42 w 59"/>
                <a:gd name="T47" fmla="*/ 66 h 208"/>
                <a:gd name="T48" fmla="*/ 44 w 59"/>
                <a:gd name="T49" fmla="*/ 79 h 208"/>
                <a:gd name="T50" fmla="*/ 45 w 59"/>
                <a:gd name="T51" fmla="*/ 91 h 208"/>
                <a:gd name="T52" fmla="*/ 45 w 59"/>
                <a:gd name="T53" fmla="*/ 104 h 208"/>
                <a:gd name="T54" fmla="*/ 43 w 59"/>
                <a:gd name="T55" fmla="*/ 117 h 208"/>
                <a:gd name="T56" fmla="*/ 40 w 59"/>
                <a:gd name="T57" fmla="*/ 129 h 208"/>
                <a:gd name="T58" fmla="*/ 36 w 59"/>
                <a:gd name="T59" fmla="*/ 142 h 208"/>
                <a:gd name="T60" fmla="*/ 32 w 59"/>
                <a:gd name="T61" fmla="*/ 154 h 208"/>
                <a:gd name="T62" fmla="*/ 26 w 59"/>
                <a:gd name="T63" fmla="*/ 165 h 208"/>
                <a:gd name="T64" fmla="*/ 18 w 59"/>
                <a:gd name="T65" fmla="*/ 176 h 208"/>
                <a:gd name="T66" fmla="*/ 10 w 59"/>
                <a:gd name="T67" fmla="*/ 187 h 208"/>
                <a:gd name="T68" fmla="*/ 0 w 59"/>
                <a:gd name="T69" fmla="*/ 196 h 208"/>
                <a:gd name="T70" fmla="*/ 0 w 59"/>
                <a:gd name="T71" fmla="*/ 196 h 208"/>
                <a:gd name="T72" fmla="*/ 8 w 59"/>
                <a:gd name="T73" fmla="*/ 20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8">
                  <a:moveTo>
                    <a:pt x="8" y="207"/>
                  </a:moveTo>
                  <a:lnTo>
                    <a:pt x="8" y="207"/>
                  </a:lnTo>
                  <a:lnTo>
                    <a:pt x="19" y="196"/>
                  </a:lnTo>
                  <a:lnTo>
                    <a:pt x="28" y="184"/>
                  </a:lnTo>
                  <a:lnTo>
                    <a:pt x="36" y="172"/>
                  </a:lnTo>
                  <a:lnTo>
                    <a:pt x="43" y="160"/>
                  </a:lnTo>
                  <a:lnTo>
                    <a:pt x="49" y="146"/>
                  </a:lnTo>
                  <a:lnTo>
                    <a:pt x="53" y="133"/>
                  </a:lnTo>
                  <a:lnTo>
                    <a:pt x="56" y="119"/>
                  </a:lnTo>
                  <a:lnTo>
                    <a:pt x="58" y="105"/>
                  </a:lnTo>
                  <a:lnTo>
                    <a:pt x="58" y="91"/>
                  </a:lnTo>
                  <a:lnTo>
                    <a:pt x="57" y="77"/>
                  </a:lnTo>
                  <a:lnTo>
                    <a:pt x="55" y="63"/>
                  </a:lnTo>
                  <a:lnTo>
                    <a:pt x="51" y="50"/>
                  </a:lnTo>
                  <a:lnTo>
                    <a:pt x="46" y="37"/>
                  </a:lnTo>
                  <a:lnTo>
                    <a:pt x="40" y="24"/>
                  </a:lnTo>
                  <a:lnTo>
                    <a:pt x="32" y="12"/>
                  </a:lnTo>
                  <a:lnTo>
                    <a:pt x="23" y="0"/>
                  </a:lnTo>
                  <a:lnTo>
                    <a:pt x="14" y="10"/>
                  </a:lnTo>
                  <a:lnTo>
                    <a:pt x="22" y="20"/>
                  </a:lnTo>
                  <a:lnTo>
                    <a:pt x="28" y="31"/>
                  </a:lnTo>
                  <a:lnTo>
                    <a:pt x="35" y="42"/>
                  </a:lnTo>
                  <a:lnTo>
                    <a:pt x="39" y="54"/>
                  </a:lnTo>
                  <a:lnTo>
                    <a:pt x="42" y="66"/>
                  </a:lnTo>
                  <a:lnTo>
                    <a:pt x="44" y="79"/>
                  </a:lnTo>
                  <a:lnTo>
                    <a:pt x="45" y="91"/>
                  </a:lnTo>
                  <a:lnTo>
                    <a:pt x="45" y="104"/>
                  </a:lnTo>
                  <a:lnTo>
                    <a:pt x="43" y="117"/>
                  </a:lnTo>
                  <a:lnTo>
                    <a:pt x="40" y="129"/>
                  </a:lnTo>
                  <a:lnTo>
                    <a:pt x="36" y="142"/>
                  </a:lnTo>
                  <a:lnTo>
                    <a:pt x="32" y="154"/>
                  </a:lnTo>
                  <a:lnTo>
                    <a:pt x="26" y="165"/>
                  </a:lnTo>
                  <a:lnTo>
                    <a:pt x="18" y="176"/>
                  </a:lnTo>
                  <a:lnTo>
                    <a:pt x="10" y="187"/>
                  </a:lnTo>
                  <a:lnTo>
                    <a:pt x="0" y="196"/>
                  </a:lnTo>
                  <a:lnTo>
                    <a:pt x="8" y="20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7" name="Freeform 245"/>
            <p:cNvSpPr>
              <a:spLocks/>
            </p:cNvSpPr>
            <p:nvPr/>
          </p:nvSpPr>
          <p:spPr bwMode="auto">
            <a:xfrm>
              <a:off x="2273" y="951"/>
              <a:ext cx="239" cy="112"/>
            </a:xfrm>
            <a:custGeom>
              <a:avLst/>
              <a:gdLst>
                <a:gd name="T0" fmla="*/ 3 w 239"/>
                <a:gd name="T1" fmla="*/ 7 h 112"/>
                <a:gd name="T2" fmla="*/ 0 w 239"/>
                <a:gd name="T3" fmla="*/ 15 h 112"/>
                <a:gd name="T4" fmla="*/ 233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3"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8" name="Freeform 246"/>
            <p:cNvSpPr>
              <a:spLocks/>
            </p:cNvSpPr>
            <p:nvPr/>
          </p:nvSpPr>
          <p:spPr bwMode="auto">
            <a:xfrm>
              <a:off x="2269" y="723"/>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6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9" name="Freeform 247"/>
            <p:cNvSpPr>
              <a:spLocks/>
            </p:cNvSpPr>
            <p:nvPr/>
          </p:nvSpPr>
          <p:spPr bwMode="auto">
            <a:xfrm>
              <a:off x="2273" y="951"/>
              <a:ext cx="239" cy="112"/>
            </a:xfrm>
            <a:custGeom>
              <a:avLst/>
              <a:gdLst>
                <a:gd name="T0" fmla="*/ 3 w 239"/>
                <a:gd name="T1" fmla="*/ 7 h 112"/>
                <a:gd name="T2" fmla="*/ 0 w 239"/>
                <a:gd name="T3" fmla="*/ 15 h 112"/>
                <a:gd name="T4" fmla="*/ 233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3"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0" name="Freeform 248"/>
            <p:cNvSpPr>
              <a:spLocks/>
            </p:cNvSpPr>
            <p:nvPr/>
          </p:nvSpPr>
          <p:spPr bwMode="auto">
            <a:xfrm>
              <a:off x="2269" y="723"/>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6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1" name="Freeform 249"/>
            <p:cNvSpPr>
              <a:spLocks/>
            </p:cNvSpPr>
            <p:nvPr/>
          </p:nvSpPr>
          <p:spPr bwMode="auto">
            <a:xfrm>
              <a:off x="2131" y="626"/>
              <a:ext cx="239" cy="112"/>
            </a:xfrm>
            <a:custGeom>
              <a:avLst/>
              <a:gdLst>
                <a:gd name="T0" fmla="*/ 3 w 239"/>
                <a:gd name="T1" fmla="*/ 7 h 112"/>
                <a:gd name="T2" fmla="*/ 0 w 239"/>
                <a:gd name="T3" fmla="*/ 15 h 112"/>
                <a:gd name="T4" fmla="*/ 232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2"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2" name="Freeform 250"/>
            <p:cNvSpPr>
              <a:spLocks/>
            </p:cNvSpPr>
            <p:nvPr/>
          </p:nvSpPr>
          <p:spPr bwMode="auto">
            <a:xfrm>
              <a:off x="2127" y="398"/>
              <a:ext cx="112" cy="239"/>
            </a:xfrm>
            <a:custGeom>
              <a:avLst/>
              <a:gdLst>
                <a:gd name="T0" fmla="*/ 103 w 112"/>
                <a:gd name="T1" fmla="*/ 3 h 239"/>
                <a:gd name="T2" fmla="*/ 96 w 112"/>
                <a:gd name="T3" fmla="*/ 0 h 239"/>
                <a:gd name="T4" fmla="*/ 0 w 112"/>
                <a:gd name="T5" fmla="*/ 232 h 239"/>
                <a:gd name="T6" fmla="*/ 15 w 112"/>
                <a:gd name="T7" fmla="*/ 238 h 239"/>
                <a:gd name="T8" fmla="*/ 111 w 112"/>
                <a:gd name="T9" fmla="*/ 6 h 239"/>
                <a:gd name="T10" fmla="*/ 103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3" y="3"/>
                  </a:moveTo>
                  <a:lnTo>
                    <a:pt x="96" y="0"/>
                  </a:lnTo>
                  <a:lnTo>
                    <a:pt x="0" y="232"/>
                  </a:lnTo>
                  <a:lnTo>
                    <a:pt x="15" y="238"/>
                  </a:lnTo>
                  <a:lnTo>
                    <a:pt x="111" y="6"/>
                  </a:lnTo>
                  <a:lnTo>
                    <a:pt x="103"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3" name="Freeform 251"/>
            <p:cNvSpPr>
              <a:spLocks/>
            </p:cNvSpPr>
            <p:nvPr/>
          </p:nvSpPr>
          <p:spPr bwMode="auto">
            <a:xfrm>
              <a:off x="2555" y="1594"/>
              <a:ext cx="239" cy="112"/>
            </a:xfrm>
            <a:custGeom>
              <a:avLst/>
              <a:gdLst>
                <a:gd name="T0" fmla="*/ 2 w 239"/>
                <a:gd name="T1" fmla="*/ 7 h 112"/>
                <a:gd name="T2" fmla="*/ 0 w 239"/>
                <a:gd name="T3" fmla="*/ 15 h 112"/>
                <a:gd name="T4" fmla="*/ 232 w 239"/>
                <a:gd name="T5" fmla="*/ 111 h 112"/>
                <a:gd name="T6" fmla="*/ 238 w 239"/>
                <a:gd name="T7" fmla="*/ 96 h 112"/>
                <a:gd name="T8" fmla="*/ 5 w 239"/>
                <a:gd name="T9" fmla="*/ 0 h 112"/>
                <a:gd name="T10" fmla="*/ 2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 y="7"/>
                  </a:moveTo>
                  <a:lnTo>
                    <a:pt x="0" y="15"/>
                  </a:lnTo>
                  <a:lnTo>
                    <a:pt x="232" y="111"/>
                  </a:lnTo>
                  <a:lnTo>
                    <a:pt x="238" y="96"/>
                  </a:lnTo>
                  <a:lnTo>
                    <a:pt x="5" y="0"/>
                  </a:lnTo>
                  <a:lnTo>
                    <a:pt x="2"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4" name="Freeform 252"/>
            <p:cNvSpPr>
              <a:spLocks/>
            </p:cNvSpPr>
            <p:nvPr/>
          </p:nvSpPr>
          <p:spPr bwMode="auto">
            <a:xfrm>
              <a:off x="2550" y="1367"/>
              <a:ext cx="113" cy="238"/>
            </a:xfrm>
            <a:custGeom>
              <a:avLst/>
              <a:gdLst>
                <a:gd name="T0" fmla="*/ 104 w 113"/>
                <a:gd name="T1" fmla="*/ 3 h 238"/>
                <a:gd name="T2" fmla="*/ 97 w 113"/>
                <a:gd name="T3" fmla="*/ 0 h 238"/>
                <a:gd name="T4" fmla="*/ 0 w 113"/>
                <a:gd name="T5" fmla="*/ 231 h 238"/>
                <a:gd name="T6" fmla="*/ 15 w 113"/>
                <a:gd name="T7" fmla="*/ 237 h 238"/>
                <a:gd name="T8" fmla="*/ 112 w 113"/>
                <a:gd name="T9" fmla="*/ 6 h 238"/>
                <a:gd name="T10" fmla="*/ 104 w 113"/>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104" y="3"/>
                  </a:moveTo>
                  <a:lnTo>
                    <a:pt x="97" y="0"/>
                  </a:lnTo>
                  <a:lnTo>
                    <a:pt x="0" y="231"/>
                  </a:lnTo>
                  <a:lnTo>
                    <a:pt x="15" y="237"/>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5" name="Freeform 253"/>
            <p:cNvSpPr>
              <a:spLocks/>
            </p:cNvSpPr>
            <p:nvPr/>
          </p:nvSpPr>
          <p:spPr bwMode="auto">
            <a:xfrm>
              <a:off x="2555" y="1594"/>
              <a:ext cx="239" cy="112"/>
            </a:xfrm>
            <a:custGeom>
              <a:avLst/>
              <a:gdLst>
                <a:gd name="T0" fmla="*/ 2 w 239"/>
                <a:gd name="T1" fmla="*/ 7 h 112"/>
                <a:gd name="T2" fmla="*/ 0 w 239"/>
                <a:gd name="T3" fmla="*/ 15 h 112"/>
                <a:gd name="T4" fmla="*/ 232 w 239"/>
                <a:gd name="T5" fmla="*/ 111 h 112"/>
                <a:gd name="T6" fmla="*/ 238 w 239"/>
                <a:gd name="T7" fmla="*/ 96 h 112"/>
                <a:gd name="T8" fmla="*/ 5 w 239"/>
                <a:gd name="T9" fmla="*/ 0 h 112"/>
                <a:gd name="T10" fmla="*/ 2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 y="7"/>
                  </a:moveTo>
                  <a:lnTo>
                    <a:pt x="0" y="15"/>
                  </a:lnTo>
                  <a:lnTo>
                    <a:pt x="232" y="111"/>
                  </a:lnTo>
                  <a:lnTo>
                    <a:pt x="238" y="96"/>
                  </a:lnTo>
                  <a:lnTo>
                    <a:pt x="5" y="0"/>
                  </a:lnTo>
                  <a:lnTo>
                    <a:pt x="2"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6" name="Freeform 254"/>
            <p:cNvSpPr>
              <a:spLocks/>
            </p:cNvSpPr>
            <p:nvPr/>
          </p:nvSpPr>
          <p:spPr bwMode="auto">
            <a:xfrm>
              <a:off x="2550" y="1367"/>
              <a:ext cx="113" cy="238"/>
            </a:xfrm>
            <a:custGeom>
              <a:avLst/>
              <a:gdLst>
                <a:gd name="T0" fmla="*/ 104 w 113"/>
                <a:gd name="T1" fmla="*/ 3 h 238"/>
                <a:gd name="T2" fmla="*/ 97 w 113"/>
                <a:gd name="T3" fmla="*/ 0 h 238"/>
                <a:gd name="T4" fmla="*/ 0 w 113"/>
                <a:gd name="T5" fmla="*/ 231 h 238"/>
                <a:gd name="T6" fmla="*/ 15 w 113"/>
                <a:gd name="T7" fmla="*/ 237 h 238"/>
                <a:gd name="T8" fmla="*/ 112 w 113"/>
                <a:gd name="T9" fmla="*/ 6 h 238"/>
                <a:gd name="T10" fmla="*/ 104 w 113"/>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104" y="3"/>
                  </a:moveTo>
                  <a:lnTo>
                    <a:pt x="97" y="0"/>
                  </a:lnTo>
                  <a:lnTo>
                    <a:pt x="0" y="231"/>
                  </a:lnTo>
                  <a:lnTo>
                    <a:pt x="15" y="237"/>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7" name="Freeform 255"/>
            <p:cNvSpPr>
              <a:spLocks/>
            </p:cNvSpPr>
            <p:nvPr/>
          </p:nvSpPr>
          <p:spPr bwMode="auto">
            <a:xfrm>
              <a:off x="2413" y="1269"/>
              <a:ext cx="238" cy="112"/>
            </a:xfrm>
            <a:custGeom>
              <a:avLst/>
              <a:gdLst>
                <a:gd name="T0" fmla="*/ 3 w 238"/>
                <a:gd name="T1" fmla="*/ 8 h 112"/>
                <a:gd name="T2" fmla="*/ 0 w 238"/>
                <a:gd name="T3" fmla="*/ 15 h 112"/>
                <a:gd name="T4" fmla="*/ 231 w 238"/>
                <a:gd name="T5" fmla="*/ 111 h 112"/>
                <a:gd name="T6" fmla="*/ 237 w 238"/>
                <a:gd name="T7" fmla="*/ 96 h 112"/>
                <a:gd name="T8" fmla="*/ 6 w 238"/>
                <a:gd name="T9" fmla="*/ 0 h 112"/>
                <a:gd name="T10" fmla="*/ 3 w 238"/>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8"/>
                  </a:moveTo>
                  <a:lnTo>
                    <a:pt x="0" y="15"/>
                  </a:lnTo>
                  <a:lnTo>
                    <a:pt x="231" y="111"/>
                  </a:lnTo>
                  <a:lnTo>
                    <a:pt x="237" y="96"/>
                  </a:lnTo>
                  <a:lnTo>
                    <a:pt x="6" y="0"/>
                  </a:lnTo>
                  <a:lnTo>
                    <a:pt x="3"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8" name="Freeform 256"/>
            <p:cNvSpPr>
              <a:spLocks/>
            </p:cNvSpPr>
            <p:nvPr/>
          </p:nvSpPr>
          <p:spPr bwMode="auto">
            <a:xfrm>
              <a:off x="2409" y="1042"/>
              <a:ext cx="112" cy="239"/>
            </a:xfrm>
            <a:custGeom>
              <a:avLst/>
              <a:gdLst>
                <a:gd name="T0" fmla="*/ 103 w 112"/>
                <a:gd name="T1" fmla="*/ 2 h 239"/>
                <a:gd name="T2" fmla="*/ 96 w 112"/>
                <a:gd name="T3" fmla="*/ 0 h 239"/>
                <a:gd name="T4" fmla="*/ 0 w 112"/>
                <a:gd name="T5" fmla="*/ 232 h 239"/>
                <a:gd name="T6" fmla="*/ 14 w 112"/>
                <a:gd name="T7" fmla="*/ 238 h 239"/>
                <a:gd name="T8" fmla="*/ 111 w 112"/>
                <a:gd name="T9" fmla="*/ 5 h 239"/>
                <a:gd name="T10" fmla="*/ 103 w 112"/>
                <a:gd name="T11" fmla="*/ 2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3" y="2"/>
                  </a:moveTo>
                  <a:lnTo>
                    <a:pt x="96" y="0"/>
                  </a:lnTo>
                  <a:lnTo>
                    <a:pt x="0" y="232"/>
                  </a:lnTo>
                  <a:lnTo>
                    <a:pt x="14" y="238"/>
                  </a:lnTo>
                  <a:lnTo>
                    <a:pt x="111" y="5"/>
                  </a:lnTo>
                  <a:lnTo>
                    <a:pt x="103" y="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99" name="Freeform 257"/>
            <p:cNvSpPr>
              <a:spLocks/>
            </p:cNvSpPr>
            <p:nvPr/>
          </p:nvSpPr>
          <p:spPr bwMode="auto">
            <a:xfrm>
              <a:off x="2006" y="258"/>
              <a:ext cx="274" cy="278"/>
            </a:xfrm>
            <a:custGeom>
              <a:avLst/>
              <a:gdLst>
                <a:gd name="T0" fmla="*/ 214 w 274"/>
                <a:gd name="T1" fmla="*/ 27 h 278"/>
                <a:gd name="T2" fmla="*/ 191 w 274"/>
                <a:gd name="T3" fmla="*/ 13 h 278"/>
                <a:gd name="T4" fmla="*/ 166 w 274"/>
                <a:gd name="T5" fmla="*/ 4 h 278"/>
                <a:gd name="T6" fmla="*/ 139 w 274"/>
                <a:gd name="T7" fmla="*/ 0 h 278"/>
                <a:gd name="T8" fmla="*/ 113 w 274"/>
                <a:gd name="T9" fmla="*/ 1 h 278"/>
                <a:gd name="T10" fmla="*/ 87 w 274"/>
                <a:gd name="T11" fmla="*/ 8 h 278"/>
                <a:gd name="T12" fmla="*/ 64 w 274"/>
                <a:gd name="T13" fmla="*/ 19 h 278"/>
                <a:gd name="T14" fmla="*/ 43 w 274"/>
                <a:gd name="T15" fmla="*/ 35 h 278"/>
                <a:gd name="T16" fmla="*/ 24 w 274"/>
                <a:gd name="T17" fmla="*/ 56 h 278"/>
                <a:gd name="T18" fmla="*/ 11 w 274"/>
                <a:gd name="T19" fmla="*/ 80 h 278"/>
                <a:gd name="T20" fmla="*/ 3 w 274"/>
                <a:gd name="T21" fmla="*/ 105 h 278"/>
                <a:gd name="T22" fmla="*/ 0 w 274"/>
                <a:gd name="T23" fmla="*/ 131 h 278"/>
                <a:gd name="T24" fmla="*/ 2 w 274"/>
                <a:gd name="T25" fmla="*/ 158 h 278"/>
                <a:gd name="T26" fmla="*/ 9 w 274"/>
                <a:gd name="T27" fmla="*/ 184 h 278"/>
                <a:gd name="T28" fmla="*/ 21 w 274"/>
                <a:gd name="T29" fmla="*/ 208 h 278"/>
                <a:gd name="T30" fmla="*/ 37 w 274"/>
                <a:gd name="T31" fmla="*/ 230 h 278"/>
                <a:gd name="T32" fmla="*/ 58 w 274"/>
                <a:gd name="T33" fmla="*/ 250 h 278"/>
                <a:gd name="T34" fmla="*/ 82 w 274"/>
                <a:gd name="T35" fmla="*/ 264 h 278"/>
                <a:gd name="T36" fmla="*/ 107 w 274"/>
                <a:gd name="T37" fmla="*/ 273 h 278"/>
                <a:gd name="T38" fmla="*/ 133 w 274"/>
                <a:gd name="T39" fmla="*/ 277 h 278"/>
                <a:gd name="T40" fmla="*/ 159 w 274"/>
                <a:gd name="T41" fmla="*/ 276 h 278"/>
                <a:gd name="T42" fmla="*/ 185 w 274"/>
                <a:gd name="T43" fmla="*/ 270 h 278"/>
                <a:gd name="T44" fmla="*/ 209 w 274"/>
                <a:gd name="T45" fmla="*/ 258 h 278"/>
                <a:gd name="T46" fmla="*/ 230 w 274"/>
                <a:gd name="T47" fmla="*/ 242 h 278"/>
                <a:gd name="T48" fmla="*/ 248 w 274"/>
                <a:gd name="T49" fmla="*/ 222 h 278"/>
                <a:gd name="T50" fmla="*/ 262 w 274"/>
                <a:gd name="T51" fmla="*/ 198 h 278"/>
                <a:gd name="T52" fmla="*/ 270 w 274"/>
                <a:gd name="T53" fmla="*/ 173 h 278"/>
                <a:gd name="T54" fmla="*/ 273 w 274"/>
                <a:gd name="T55" fmla="*/ 146 h 278"/>
                <a:gd name="T56" fmla="*/ 271 w 274"/>
                <a:gd name="T57" fmla="*/ 120 h 278"/>
                <a:gd name="T58" fmla="*/ 264 w 274"/>
                <a:gd name="T59" fmla="*/ 93 h 278"/>
                <a:gd name="T60" fmla="*/ 252 w 274"/>
                <a:gd name="T61" fmla="*/ 69 h 278"/>
                <a:gd name="T62" fmla="*/ 236 w 274"/>
                <a:gd name="T63" fmla="*/ 46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78">
                  <a:moveTo>
                    <a:pt x="225" y="36"/>
                  </a:moveTo>
                  <a:lnTo>
                    <a:pt x="214" y="27"/>
                  </a:lnTo>
                  <a:lnTo>
                    <a:pt x="203" y="19"/>
                  </a:lnTo>
                  <a:lnTo>
                    <a:pt x="191" y="13"/>
                  </a:lnTo>
                  <a:lnTo>
                    <a:pt x="178" y="8"/>
                  </a:lnTo>
                  <a:lnTo>
                    <a:pt x="166" y="4"/>
                  </a:lnTo>
                  <a:lnTo>
                    <a:pt x="152" y="1"/>
                  </a:lnTo>
                  <a:lnTo>
                    <a:pt x="139" y="0"/>
                  </a:lnTo>
                  <a:lnTo>
                    <a:pt x="126" y="0"/>
                  </a:lnTo>
                  <a:lnTo>
                    <a:pt x="113" y="1"/>
                  </a:lnTo>
                  <a:lnTo>
                    <a:pt x="100" y="4"/>
                  </a:lnTo>
                  <a:lnTo>
                    <a:pt x="87" y="8"/>
                  </a:lnTo>
                  <a:lnTo>
                    <a:pt x="75" y="12"/>
                  </a:lnTo>
                  <a:lnTo>
                    <a:pt x="64" y="19"/>
                  </a:lnTo>
                  <a:lnTo>
                    <a:pt x="53" y="26"/>
                  </a:lnTo>
                  <a:lnTo>
                    <a:pt x="43" y="35"/>
                  </a:lnTo>
                  <a:lnTo>
                    <a:pt x="33" y="45"/>
                  </a:lnTo>
                  <a:lnTo>
                    <a:pt x="24" y="56"/>
                  </a:lnTo>
                  <a:lnTo>
                    <a:pt x="17" y="67"/>
                  </a:lnTo>
                  <a:lnTo>
                    <a:pt x="11" y="80"/>
                  </a:lnTo>
                  <a:lnTo>
                    <a:pt x="6" y="92"/>
                  </a:lnTo>
                  <a:lnTo>
                    <a:pt x="3" y="105"/>
                  </a:lnTo>
                  <a:lnTo>
                    <a:pt x="1" y="118"/>
                  </a:lnTo>
                  <a:lnTo>
                    <a:pt x="0" y="131"/>
                  </a:lnTo>
                  <a:lnTo>
                    <a:pt x="1" y="145"/>
                  </a:lnTo>
                  <a:lnTo>
                    <a:pt x="2" y="158"/>
                  </a:lnTo>
                  <a:lnTo>
                    <a:pt x="5" y="170"/>
                  </a:lnTo>
                  <a:lnTo>
                    <a:pt x="9" y="184"/>
                  </a:lnTo>
                  <a:lnTo>
                    <a:pt x="14" y="196"/>
                  </a:lnTo>
                  <a:lnTo>
                    <a:pt x="21" y="208"/>
                  </a:lnTo>
                  <a:lnTo>
                    <a:pt x="28" y="220"/>
                  </a:lnTo>
                  <a:lnTo>
                    <a:pt x="37" y="230"/>
                  </a:lnTo>
                  <a:lnTo>
                    <a:pt x="47" y="241"/>
                  </a:lnTo>
                  <a:lnTo>
                    <a:pt x="58" y="250"/>
                  </a:lnTo>
                  <a:lnTo>
                    <a:pt x="70" y="257"/>
                  </a:lnTo>
                  <a:lnTo>
                    <a:pt x="82" y="264"/>
                  </a:lnTo>
                  <a:lnTo>
                    <a:pt x="94" y="269"/>
                  </a:lnTo>
                  <a:lnTo>
                    <a:pt x="107" y="273"/>
                  </a:lnTo>
                  <a:lnTo>
                    <a:pt x="120" y="276"/>
                  </a:lnTo>
                  <a:lnTo>
                    <a:pt x="133" y="277"/>
                  </a:lnTo>
                  <a:lnTo>
                    <a:pt x="147" y="277"/>
                  </a:lnTo>
                  <a:lnTo>
                    <a:pt x="159" y="276"/>
                  </a:lnTo>
                  <a:lnTo>
                    <a:pt x="173" y="273"/>
                  </a:lnTo>
                  <a:lnTo>
                    <a:pt x="185" y="270"/>
                  </a:lnTo>
                  <a:lnTo>
                    <a:pt x="197" y="265"/>
                  </a:lnTo>
                  <a:lnTo>
                    <a:pt x="209" y="258"/>
                  </a:lnTo>
                  <a:lnTo>
                    <a:pt x="220" y="251"/>
                  </a:lnTo>
                  <a:lnTo>
                    <a:pt x="230" y="242"/>
                  </a:lnTo>
                  <a:lnTo>
                    <a:pt x="240" y="233"/>
                  </a:lnTo>
                  <a:lnTo>
                    <a:pt x="248" y="222"/>
                  </a:lnTo>
                  <a:lnTo>
                    <a:pt x="255" y="210"/>
                  </a:lnTo>
                  <a:lnTo>
                    <a:pt x="262" y="198"/>
                  </a:lnTo>
                  <a:lnTo>
                    <a:pt x="266" y="185"/>
                  </a:lnTo>
                  <a:lnTo>
                    <a:pt x="270" y="173"/>
                  </a:lnTo>
                  <a:lnTo>
                    <a:pt x="272" y="160"/>
                  </a:lnTo>
                  <a:lnTo>
                    <a:pt x="273" y="146"/>
                  </a:lnTo>
                  <a:lnTo>
                    <a:pt x="273" y="133"/>
                  </a:lnTo>
                  <a:lnTo>
                    <a:pt x="271" y="120"/>
                  </a:lnTo>
                  <a:lnTo>
                    <a:pt x="268" y="107"/>
                  </a:lnTo>
                  <a:lnTo>
                    <a:pt x="264" y="93"/>
                  </a:lnTo>
                  <a:lnTo>
                    <a:pt x="259" y="81"/>
                  </a:lnTo>
                  <a:lnTo>
                    <a:pt x="252" y="69"/>
                  </a:lnTo>
                  <a:lnTo>
                    <a:pt x="244" y="57"/>
                  </a:lnTo>
                  <a:lnTo>
                    <a:pt x="236" y="46"/>
                  </a:lnTo>
                  <a:lnTo>
                    <a:pt x="225"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0" name="Freeform 258"/>
            <p:cNvSpPr>
              <a:spLocks/>
            </p:cNvSpPr>
            <p:nvPr/>
          </p:nvSpPr>
          <p:spPr bwMode="auto">
            <a:xfrm>
              <a:off x="2034" y="251"/>
              <a:ext cx="202" cy="58"/>
            </a:xfrm>
            <a:custGeom>
              <a:avLst/>
              <a:gdLst>
                <a:gd name="T0" fmla="*/ 0 w 202"/>
                <a:gd name="T1" fmla="*/ 47 h 58"/>
                <a:gd name="T2" fmla="*/ 0 w 202"/>
                <a:gd name="T3" fmla="*/ 47 h 58"/>
                <a:gd name="T4" fmla="*/ 10 w 202"/>
                <a:gd name="T5" fmla="*/ 38 h 58"/>
                <a:gd name="T6" fmla="*/ 21 w 202"/>
                <a:gd name="T7" fmla="*/ 28 h 58"/>
                <a:gd name="T8" fmla="*/ 32 w 202"/>
                <a:gd name="T9" fmla="*/ 20 h 58"/>
                <a:gd name="T10" fmla="*/ 44 w 202"/>
                <a:gd name="T11" fmla="*/ 14 h 58"/>
                <a:gd name="T12" fmla="*/ 57 w 202"/>
                <a:gd name="T13" fmla="*/ 8 h 58"/>
                <a:gd name="T14" fmla="*/ 70 w 202"/>
                <a:gd name="T15" fmla="*/ 4 h 58"/>
                <a:gd name="T16" fmla="*/ 84 w 202"/>
                <a:gd name="T17" fmla="*/ 2 h 58"/>
                <a:gd name="T18" fmla="*/ 97 w 202"/>
                <a:gd name="T19" fmla="*/ 0 h 58"/>
                <a:gd name="T20" fmla="*/ 112 w 202"/>
                <a:gd name="T21" fmla="*/ 0 h 58"/>
                <a:gd name="T22" fmla="*/ 126 w 202"/>
                <a:gd name="T23" fmla="*/ 2 h 58"/>
                <a:gd name="T24" fmla="*/ 139 w 202"/>
                <a:gd name="T25" fmla="*/ 4 h 58"/>
                <a:gd name="T26" fmla="*/ 153 w 202"/>
                <a:gd name="T27" fmla="*/ 8 h 58"/>
                <a:gd name="T28" fmla="*/ 166 w 202"/>
                <a:gd name="T29" fmla="*/ 14 h 58"/>
                <a:gd name="T30" fmla="*/ 178 w 202"/>
                <a:gd name="T31" fmla="*/ 20 h 58"/>
                <a:gd name="T32" fmla="*/ 191 w 202"/>
                <a:gd name="T33" fmla="*/ 28 h 58"/>
                <a:gd name="T34" fmla="*/ 201 w 202"/>
                <a:gd name="T35" fmla="*/ 38 h 58"/>
                <a:gd name="T36" fmla="*/ 193 w 202"/>
                <a:gd name="T37" fmla="*/ 48 h 58"/>
                <a:gd name="T38" fmla="*/ 182 w 202"/>
                <a:gd name="T39" fmla="*/ 39 h 58"/>
                <a:gd name="T40" fmla="*/ 172 w 202"/>
                <a:gd name="T41" fmla="*/ 32 h 58"/>
                <a:gd name="T42" fmla="*/ 160 w 202"/>
                <a:gd name="T43" fmla="*/ 26 h 58"/>
                <a:gd name="T44" fmla="*/ 148 w 202"/>
                <a:gd name="T45" fmla="*/ 21 h 58"/>
                <a:gd name="T46" fmla="*/ 136 w 202"/>
                <a:gd name="T47" fmla="*/ 17 h 58"/>
                <a:gd name="T48" fmla="*/ 123 w 202"/>
                <a:gd name="T49" fmla="*/ 15 h 58"/>
                <a:gd name="T50" fmla="*/ 111 w 202"/>
                <a:gd name="T51" fmla="*/ 13 h 58"/>
                <a:gd name="T52" fmla="*/ 98 w 202"/>
                <a:gd name="T53" fmla="*/ 13 h 58"/>
                <a:gd name="T54" fmla="*/ 86 w 202"/>
                <a:gd name="T55" fmla="*/ 15 h 58"/>
                <a:gd name="T56" fmla="*/ 74 w 202"/>
                <a:gd name="T57" fmla="*/ 17 h 58"/>
                <a:gd name="T58" fmla="*/ 62 w 202"/>
                <a:gd name="T59" fmla="*/ 21 h 58"/>
                <a:gd name="T60" fmla="*/ 50 w 202"/>
                <a:gd name="T61" fmla="*/ 25 h 58"/>
                <a:gd name="T62" fmla="*/ 39 w 202"/>
                <a:gd name="T63" fmla="*/ 31 h 58"/>
                <a:gd name="T64" fmla="*/ 29 w 202"/>
                <a:gd name="T65" fmla="*/ 38 h 58"/>
                <a:gd name="T66" fmla="*/ 19 w 202"/>
                <a:gd name="T67" fmla="*/ 47 h 58"/>
                <a:gd name="T68" fmla="*/ 9 w 202"/>
                <a:gd name="T69" fmla="*/ 57 h 58"/>
                <a:gd name="T70" fmla="*/ 9 w 202"/>
                <a:gd name="T71" fmla="*/ 57 h 58"/>
                <a:gd name="T72" fmla="*/ 0 w 202"/>
                <a:gd name="T73" fmla="*/ 47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8">
                  <a:moveTo>
                    <a:pt x="0" y="47"/>
                  </a:moveTo>
                  <a:lnTo>
                    <a:pt x="0" y="47"/>
                  </a:lnTo>
                  <a:lnTo>
                    <a:pt x="10" y="38"/>
                  </a:lnTo>
                  <a:lnTo>
                    <a:pt x="21" y="28"/>
                  </a:lnTo>
                  <a:lnTo>
                    <a:pt x="32" y="20"/>
                  </a:lnTo>
                  <a:lnTo>
                    <a:pt x="44" y="14"/>
                  </a:lnTo>
                  <a:lnTo>
                    <a:pt x="57" y="8"/>
                  </a:lnTo>
                  <a:lnTo>
                    <a:pt x="70" y="4"/>
                  </a:lnTo>
                  <a:lnTo>
                    <a:pt x="84" y="2"/>
                  </a:lnTo>
                  <a:lnTo>
                    <a:pt x="97" y="0"/>
                  </a:lnTo>
                  <a:lnTo>
                    <a:pt x="112" y="0"/>
                  </a:lnTo>
                  <a:lnTo>
                    <a:pt x="126" y="2"/>
                  </a:lnTo>
                  <a:lnTo>
                    <a:pt x="139" y="4"/>
                  </a:lnTo>
                  <a:lnTo>
                    <a:pt x="153" y="8"/>
                  </a:lnTo>
                  <a:lnTo>
                    <a:pt x="166" y="14"/>
                  </a:lnTo>
                  <a:lnTo>
                    <a:pt x="178" y="20"/>
                  </a:lnTo>
                  <a:lnTo>
                    <a:pt x="191" y="28"/>
                  </a:lnTo>
                  <a:lnTo>
                    <a:pt x="201" y="38"/>
                  </a:lnTo>
                  <a:lnTo>
                    <a:pt x="193" y="48"/>
                  </a:lnTo>
                  <a:lnTo>
                    <a:pt x="182" y="39"/>
                  </a:lnTo>
                  <a:lnTo>
                    <a:pt x="172" y="32"/>
                  </a:lnTo>
                  <a:lnTo>
                    <a:pt x="160" y="26"/>
                  </a:lnTo>
                  <a:lnTo>
                    <a:pt x="148" y="21"/>
                  </a:lnTo>
                  <a:lnTo>
                    <a:pt x="136" y="17"/>
                  </a:lnTo>
                  <a:lnTo>
                    <a:pt x="123" y="15"/>
                  </a:lnTo>
                  <a:lnTo>
                    <a:pt x="111" y="13"/>
                  </a:lnTo>
                  <a:lnTo>
                    <a:pt x="98" y="13"/>
                  </a:lnTo>
                  <a:lnTo>
                    <a:pt x="86" y="15"/>
                  </a:lnTo>
                  <a:lnTo>
                    <a:pt x="74" y="17"/>
                  </a:lnTo>
                  <a:lnTo>
                    <a:pt x="62" y="21"/>
                  </a:lnTo>
                  <a:lnTo>
                    <a:pt x="50" y="25"/>
                  </a:lnTo>
                  <a:lnTo>
                    <a:pt x="39" y="31"/>
                  </a:lnTo>
                  <a:lnTo>
                    <a:pt x="29" y="38"/>
                  </a:lnTo>
                  <a:lnTo>
                    <a:pt x="19" y="47"/>
                  </a:lnTo>
                  <a:lnTo>
                    <a:pt x="9" y="57"/>
                  </a:lnTo>
                  <a:lnTo>
                    <a:pt x="0"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1" name="Freeform 259"/>
            <p:cNvSpPr>
              <a:spLocks/>
            </p:cNvSpPr>
            <p:nvPr/>
          </p:nvSpPr>
          <p:spPr bwMode="auto">
            <a:xfrm>
              <a:off x="2000" y="298"/>
              <a:ext cx="58" cy="207"/>
            </a:xfrm>
            <a:custGeom>
              <a:avLst/>
              <a:gdLst>
                <a:gd name="T0" fmla="*/ 49 w 58"/>
                <a:gd name="T1" fmla="*/ 206 h 207"/>
                <a:gd name="T2" fmla="*/ 49 w 58"/>
                <a:gd name="T3" fmla="*/ 206 h 207"/>
                <a:gd name="T4" fmla="*/ 38 w 58"/>
                <a:gd name="T5" fmla="*/ 195 h 207"/>
                <a:gd name="T6" fmla="*/ 29 w 58"/>
                <a:gd name="T7" fmla="*/ 184 h 207"/>
                <a:gd name="T8" fmla="*/ 22 w 58"/>
                <a:gd name="T9" fmla="*/ 172 h 207"/>
                <a:gd name="T10" fmla="*/ 14 w 58"/>
                <a:gd name="T11" fmla="*/ 159 h 207"/>
                <a:gd name="T12" fmla="*/ 8 w 58"/>
                <a:gd name="T13" fmla="*/ 146 h 207"/>
                <a:gd name="T14" fmla="*/ 4 w 58"/>
                <a:gd name="T15" fmla="*/ 132 h 207"/>
                <a:gd name="T16" fmla="*/ 1 w 58"/>
                <a:gd name="T17" fmla="*/ 119 h 207"/>
                <a:gd name="T18" fmla="*/ 0 w 58"/>
                <a:gd name="T19" fmla="*/ 105 h 207"/>
                <a:gd name="T20" fmla="*/ 0 w 58"/>
                <a:gd name="T21" fmla="*/ 91 h 207"/>
                <a:gd name="T22" fmla="*/ 0 w 58"/>
                <a:gd name="T23" fmla="*/ 77 h 207"/>
                <a:gd name="T24" fmla="*/ 3 w 58"/>
                <a:gd name="T25" fmla="*/ 63 h 207"/>
                <a:gd name="T26" fmla="*/ 6 w 58"/>
                <a:gd name="T27" fmla="*/ 49 h 207"/>
                <a:gd name="T28" fmla="*/ 11 w 58"/>
                <a:gd name="T29" fmla="*/ 37 h 207"/>
                <a:gd name="T30" fmla="*/ 17 w 58"/>
                <a:gd name="T31" fmla="*/ 24 h 207"/>
                <a:gd name="T32" fmla="*/ 25 w 58"/>
                <a:gd name="T33" fmla="*/ 12 h 207"/>
                <a:gd name="T34" fmla="*/ 34 w 58"/>
                <a:gd name="T35" fmla="*/ 0 h 207"/>
                <a:gd name="T36" fmla="*/ 43 w 58"/>
                <a:gd name="T37" fmla="*/ 10 h 207"/>
                <a:gd name="T38" fmla="*/ 35 w 58"/>
                <a:gd name="T39" fmla="*/ 20 h 207"/>
                <a:gd name="T40" fmla="*/ 29 w 58"/>
                <a:gd name="T41" fmla="*/ 31 h 207"/>
                <a:gd name="T42" fmla="*/ 23 w 58"/>
                <a:gd name="T43" fmla="*/ 42 h 207"/>
                <a:gd name="T44" fmla="*/ 19 w 58"/>
                <a:gd name="T45" fmla="*/ 54 h 207"/>
                <a:gd name="T46" fmla="*/ 15 w 58"/>
                <a:gd name="T47" fmla="*/ 67 h 207"/>
                <a:gd name="T48" fmla="*/ 13 w 58"/>
                <a:gd name="T49" fmla="*/ 78 h 207"/>
                <a:gd name="T50" fmla="*/ 12 w 58"/>
                <a:gd name="T51" fmla="*/ 91 h 207"/>
                <a:gd name="T52" fmla="*/ 13 w 58"/>
                <a:gd name="T53" fmla="*/ 104 h 207"/>
                <a:gd name="T54" fmla="*/ 14 w 58"/>
                <a:gd name="T55" fmla="*/ 117 h 207"/>
                <a:gd name="T56" fmla="*/ 17 w 58"/>
                <a:gd name="T57" fmla="*/ 129 h 207"/>
                <a:gd name="T58" fmla="*/ 21 w 58"/>
                <a:gd name="T59" fmla="*/ 141 h 207"/>
                <a:gd name="T60" fmla="*/ 26 w 58"/>
                <a:gd name="T61" fmla="*/ 153 h 207"/>
                <a:gd name="T62" fmla="*/ 32 w 58"/>
                <a:gd name="T63" fmla="*/ 165 h 207"/>
                <a:gd name="T64" fmla="*/ 39 w 58"/>
                <a:gd name="T65" fmla="*/ 176 h 207"/>
                <a:gd name="T66" fmla="*/ 47 w 58"/>
                <a:gd name="T67" fmla="*/ 186 h 207"/>
                <a:gd name="T68" fmla="*/ 57 w 58"/>
                <a:gd name="T69" fmla="*/ 195 h 207"/>
                <a:gd name="T70" fmla="*/ 57 w 58"/>
                <a:gd name="T71" fmla="*/ 195 h 207"/>
                <a:gd name="T72" fmla="*/ 49 w 58"/>
                <a:gd name="T73" fmla="*/ 206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7">
                  <a:moveTo>
                    <a:pt x="49" y="206"/>
                  </a:moveTo>
                  <a:lnTo>
                    <a:pt x="49" y="206"/>
                  </a:lnTo>
                  <a:lnTo>
                    <a:pt x="38" y="195"/>
                  </a:lnTo>
                  <a:lnTo>
                    <a:pt x="29" y="184"/>
                  </a:lnTo>
                  <a:lnTo>
                    <a:pt x="22" y="172"/>
                  </a:lnTo>
                  <a:lnTo>
                    <a:pt x="14" y="159"/>
                  </a:lnTo>
                  <a:lnTo>
                    <a:pt x="8" y="146"/>
                  </a:lnTo>
                  <a:lnTo>
                    <a:pt x="4" y="132"/>
                  </a:lnTo>
                  <a:lnTo>
                    <a:pt x="1" y="119"/>
                  </a:lnTo>
                  <a:lnTo>
                    <a:pt x="0" y="105"/>
                  </a:lnTo>
                  <a:lnTo>
                    <a:pt x="0" y="91"/>
                  </a:lnTo>
                  <a:lnTo>
                    <a:pt x="0" y="77"/>
                  </a:lnTo>
                  <a:lnTo>
                    <a:pt x="3" y="63"/>
                  </a:lnTo>
                  <a:lnTo>
                    <a:pt x="6" y="49"/>
                  </a:lnTo>
                  <a:lnTo>
                    <a:pt x="11" y="37"/>
                  </a:lnTo>
                  <a:lnTo>
                    <a:pt x="17" y="24"/>
                  </a:lnTo>
                  <a:lnTo>
                    <a:pt x="25" y="12"/>
                  </a:lnTo>
                  <a:lnTo>
                    <a:pt x="34" y="0"/>
                  </a:lnTo>
                  <a:lnTo>
                    <a:pt x="43" y="10"/>
                  </a:lnTo>
                  <a:lnTo>
                    <a:pt x="35" y="20"/>
                  </a:lnTo>
                  <a:lnTo>
                    <a:pt x="29" y="31"/>
                  </a:lnTo>
                  <a:lnTo>
                    <a:pt x="23" y="42"/>
                  </a:lnTo>
                  <a:lnTo>
                    <a:pt x="19" y="54"/>
                  </a:lnTo>
                  <a:lnTo>
                    <a:pt x="15" y="67"/>
                  </a:lnTo>
                  <a:lnTo>
                    <a:pt x="13" y="78"/>
                  </a:lnTo>
                  <a:lnTo>
                    <a:pt x="12" y="91"/>
                  </a:lnTo>
                  <a:lnTo>
                    <a:pt x="13" y="104"/>
                  </a:lnTo>
                  <a:lnTo>
                    <a:pt x="14" y="117"/>
                  </a:lnTo>
                  <a:lnTo>
                    <a:pt x="17" y="129"/>
                  </a:lnTo>
                  <a:lnTo>
                    <a:pt x="21" y="141"/>
                  </a:lnTo>
                  <a:lnTo>
                    <a:pt x="26" y="153"/>
                  </a:lnTo>
                  <a:lnTo>
                    <a:pt x="32" y="165"/>
                  </a:lnTo>
                  <a:lnTo>
                    <a:pt x="39" y="176"/>
                  </a:lnTo>
                  <a:lnTo>
                    <a:pt x="47" y="186"/>
                  </a:lnTo>
                  <a:lnTo>
                    <a:pt x="57" y="195"/>
                  </a:lnTo>
                  <a:lnTo>
                    <a:pt x="49" y="20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2" name="Freeform 260"/>
            <p:cNvSpPr>
              <a:spLocks/>
            </p:cNvSpPr>
            <p:nvPr/>
          </p:nvSpPr>
          <p:spPr bwMode="auto">
            <a:xfrm>
              <a:off x="2049" y="486"/>
              <a:ext cx="202" cy="56"/>
            </a:xfrm>
            <a:custGeom>
              <a:avLst/>
              <a:gdLst>
                <a:gd name="T0" fmla="*/ 201 w 202"/>
                <a:gd name="T1" fmla="*/ 9 h 56"/>
                <a:gd name="T2" fmla="*/ 201 w 202"/>
                <a:gd name="T3" fmla="*/ 9 h 56"/>
                <a:gd name="T4" fmla="*/ 191 w 202"/>
                <a:gd name="T5" fmla="*/ 20 h 56"/>
                <a:gd name="T6" fmla="*/ 181 w 202"/>
                <a:gd name="T7" fmla="*/ 28 h 56"/>
                <a:gd name="T8" fmla="*/ 169 w 202"/>
                <a:gd name="T9" fmla="*/ 36 h 56"/>
                <a:gd name="T10" fmla="*/ 157 w 202"/>
                <a:gd name="T11" fmla="*/ 43 h 56"/>
                <a:gd name="T12" fmla="*/ 144 w 202"/>
                <a:gd name="T13" fmla="*/ 48 h 56"/>
                <a:gd name="T14" fmla="*/ 131 w 202"/>
                <a:gd name="T15" fmla="*/ 52 h 56"/>
                <a:gd name="T16" fmla="*/ 117 w 202"/>
                <a:gd name="T17" fmla="*/ 54 h 56"/>
                <a:gd name="T18" fmla="*/ 104 w 202"/>
                <a:gd name="T19" fmla="*/ 55 h 56"/>
                <a:gd name="T20" fmla="*/ 90 w 202"/>
                <a:gd name="T21" fmla="*/ 55 h 56"/>
                <a:gd name="T22" fmla="*/ 76 w 202"/>
                <a:gd name="T23" fmla="*/ 54 h 56"/>
                <a:gd name="T24" fmla="*/ 62 w 202"/>
                <a:gd name="T25" fmla="*/ 51 h 56"/>
                <a:gd name="T26" fmla="*/ 49 w 202"/>
                <a:gd name="T27" fmla="*/ 48 h 56"/>
                <a:gd name="T28" fmla="*/ 36 w 202"/>
                <a:gd name="T29" fmla="*/ 42 h 56"/>
                <a:gd name="T30" fmla="*/ 23 w 202"/>
                <a:gd name="T31" fmla="*/ 35 h 56"/>
                <a:gd name="T32" fmla="*/ 11 w 202"/>
                <a:gd name="T33" fmla="*/ 27 h 56"/>
                <a:gd name="T34" fmla="*/ 0 w 202"/>
                <a:gd name="T35" fmla="*/ 18 h 56"/>
                <a:gd name="T36" fmla="*/ 8 w 202"/>
                <a:gd name="T37" fmla="*/ 7 h 56"/>
                <a:gd name="T38" fmla="*/ 19 w 202"/>
                <a:gd name="T39" fmla="*/ 17 h 56"/>
                <a:gd name="T40" fmla="*/ 30 w 202"/>
                <a:gd name="T41" fmla="*/ 24 h 56"/>
                <a:gd name="T42" fmla="*/ 42 w 202"/>
                <a:gd name="T43" fmla="*/ 30 h 56"/>
                <a:gd name="T44" fmla="*/ 54 w 202"/>
                <a:gd name="T45" fmla="*/ 35 h 56"/>
                <a:gd name="T46" fmla="*/ 66 w 202"/>
                <a:gd name="T47" fmla="*/ 38 h 56"/>
                <a:gd name="T48" fmla="*/ 78 w 202"/>
                <a:gd name="T49" fmla="*/ 41 h 56"/>
                <a:gd name="T50" fmla="*/ 90 w 202"/>
                <a:gd name="T51" fmla="*/ 43 h 56"/>
                <a:gd name="T52" fmla="*/ 103 w 202"/>
                <a:gd name="T53" fmla="*/ 43 h 56"/>
                <a:gd name="T54" fmla="*/ 116 w 202"/>
                <a:gd name="T55" fmla="*/ 41 h 56"/>
                <a:gd name="T56" fmla="*/ 128 w 202"/>
                <a:gd name="T57" fmla="*/ 39 h 56"/>
                <a:gd name="T58" fmla="*/ 140 w 202"/>
                <a:gd name="T59" fmla="*/ 36 h 56"/>
                <a:gd name="T60" fmla="*/ 151 w 202"/>
                <a:gd name="T61" fmla="*/ 31 h 56"/>
                <a:gd name="T62" fmla="*/ 162 w 202"/>
                <a:gd name="T63" fmla="*/ 25 h 56"/>
                <a:gd name="T64" fmla="*/ 173 w 202"/>
                <a:gd name="T65" fmla="*/ 18 h 56"/>
                <a:gd name="T66" fmla="*/ 183 w 202"/>
                <a:gd name="T67" fmla="*/ 9 h 56"/>
                <a:gd name="T68" fmla="*/ 192 w 202"/>
                <a:gd name="T69" fmla="*/ 0 h 56"/>
                <a:gd name="T70" fmla="*/ 192 w 202"/>
                <a:gd name="T71" fmla="*/ 0 h 56"/>
                <a:gd name="T72" fmla="*/ 201 w 202"/>
                <a:gd name="T73" fmla="*/ 9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6">
                  <a:moveTo>
                    <a:pt x="201" y="9"/>
                  </a:moveTo>
                  <a:lnTo>
                    <a:pt x="201" y="9"/>
                  </a:lnTo>
                  <a:lnTo>
                    <a:pt x="191" y="20"/>
                  </a:lnTo>
                  <a:lnTo>
                    <a:pt x="181" y="28"/>
                  </a:lnTo>
                  <a:lnTo>
                    <a:pt x="169" y="36"/>
                  </a:lnTo>
                  <a:lnTo>
                    <a:pt x="157" y="43"/>
                  </a:lnTo>
                  <a:lnTo>
                    <a:pt x="144" y="48"/>
                  </a:lnTo>
                  <a:lnTo>
                    <a:pt x="131" y="52"/>
                  </a:lnTo>
                  <a:lnTo>
                    <a:pt x="117" y="54"/>
                  </a:lnTo>
                  <a:lnTo>
                    <a:pt x="104" y="55"/>
                  </a:lnTo>
                  <a:lnTo>
                    <a:pt x="90" y="55"/>
                  </a:lnTo>
                  <a:lnTo>
                    <a:pt x="76" y="54"/>
                  </a:lnTo>
                  <a:lnTo>
                    <a:pt x="62" y="51"/>
                  </a:lnTo>
                  <a:lnTo>
                    <a:pt x="49" y="48"/>
                  </a:lnTo>
                  <a:lnTo>
                    <a:pt x="36" y="42"/>
                  </a:lnTo>
                  <a:lnTo>
                    <a:pt x="23" y="35"/>
                  </a:lnTo>
                  <a:lnTo>
                    <a:pt x="11" y="27"/>
                  </a:lnTo>
                  <a:lnTo>
                    <a:pt x="0" y="18"/>
                  </a:lnTo>
                  <a:lnTo>
                    <a:pt x="8" y="7"/>
                  </a:lnTo>
                  <a:lnTo>
                    <a:pt x="19" y="17"/>
                  </a:lnTo>
                  <a:lnTo>
                    <a:pt x="30" y="24"/>
                  </a:lnTo>
                  <a:lnTo>
                    <a:pt x="42" y="30"/>
                  </a:lnTo>
                  <a:lnTo>
                    <a:pt x="54" y="35"/>
                  </a:lnTo>
                  <a:lnTo>
                    <a:pt x="66" y="38"/>
                  </a:lnTo>
                  <a:lnTo>
                    <a:pt x="78" y="41"/>
                  </a:lnTo>
                  <a:lnTo>
                    <a:pt x="90" y="43"/>
                  </a:lnTo>
                  <a:lnTo>
                    <a:pt x="103" y="43"/>
                  </a:lnTo>
                  <a:lnTo>
                    <a:pt x="116" y="41"/>
                  </a:lnTo>
                  <a:lnTo>
                    <a:pt x="128" y="39"/>
                  </a:lnTo>
                  <a:lnTo>
                    <a:pt x="140" y="36"/>
                  </a:lnTo>
                  <a:lnTo>
                    <a:pt x="151" y="31"/>
                  </a:lnTo>
                  <a:lnTo>
                    <a:pt x="162" y="25"/>
                  </a:lnTo>
                  <a:lnTo>
                    <a:pt x="173" y="18"/>
                  </a:lnTo>
                  <a:lnTo>
                    <a:pt x="183" y="9"/>
                  </a:lnTo>
                  <a:lnTo>
                    <a:pt x="192" y="0"/>
                  </a:lnTo>
                  <a:lnTo>
                    <a:pt x="201"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3" name="Freeform 261"/>
            <p:cNvSpPr>
              <a:spLocks/>
            </p:cNvSpPr>
            <p:nvPr/>
          </p:nvSpPr>
          <p:spPr bwMode="auto">
            <a:xfrm>
              <a:off x="2227" y="289"/>
              <a:ext cx="59" cy="207"/>
            </a:xfrm>
            <a:custGeom>
              <a:avLst/>
              <a:gdLst>
                <a:gd name="T0" fmla="*/ 8 w 59"/>
                <a:gd name="T1" fmla="*/ 0 h 207"/>
                <a:gd name="T2" fmla="*/ 8 w 59"/>
                <a:gd name="T3" fmla="*/ 0 h 207"/>
                <a:gd name="T4" fmla="*/ 19 w 59"/>
                <a:gd name="T5" fmla="*/ 11 h 207"/>
                <a:gd name="T6" fmla="*/ 29 w 59"/>
                <a:gd name="T7" fmla="*/ 22 h 207"/>
                <a:gd name="T8" fmla="*/ 37 w 59"/>
                <a:gd name="T9" fmla="*/ 34 h 207"/>
                <a:gd name="T10" fmla="*/ 44 w 59"/>
                <a:gd name="T11" fmla="*/ 47 h 207"/>
                <a:gd name="T12" fmla="*/ 49 w 59"/>
                <a:gd name="T13" fmla="*/ 60 h 207"/>
                <a:gd name="T14" fmla="*/ 53 w 59"/>
                <a:gd name="T15" fmla="*/ 74 h 207"/>
                <a:gd name="T16" fmla="*/ 56 w 59"/>
                <a:gd name="T17" fmla="*/ 88 h 207"/>
                <a:gd name="T18" fmla="*/ 58 w 59"/>
                <a:gd name="T19" fmla="*/ 101 h 207"/>
                <a:gd name="T20" fmla="*/ 58 w 59"/>
                <a:gd name="T21" fmla="*/ 115 h 207"/>
                <a:gd name="T22" fmla="*/ 57 w 59"/>
                <a:gd name="T23" fmla="*/ 129 h 207"/>
                <a:gd name="T24" fmla="*/ 55 w 59"/>
                <a:gd name="T25" fmla="*/ 143 h 207"/>
                <a:gd name="T26" fmla="*/ 52 w 59"/>
                <a:gd name="T27" fmla="*/ 157 h 207"/>
                <a:gd name="T28" fmla="*/ 46 w 59"/>
                <a:gd name="T29" fmla="*/ 170 h 207"/>
                <a:gd name="T30" fmla="*/ 40 w 59"/>
                <a:gd name="T31" fmla="*/ 183 h 207"/>
                <a:gd name="T32" fmla="*/ 33 w 59"/>
                <a:gd name="T33" fmla="*/ 195 h 207"/>
                <a:gd name="T34" fmla="*/ 23 w 59"/>
                <a:gd name="T35" fmla="*/ 206 h 207"/>
                <a:gd name="T36" fmla="*/ 14 w 59"/>
                <a:gd name="T37" fmla="*/ 197 h 207"/>
                <a:gd name="T38" fmla="*/ 22 w 59"/>
                <a:gd name="T39" fmla="*/ 187 h 207"/>
                <a:gd name="T40" fmla="*/ 29 w 59"/>
                <a:gd name="T41" fmla="*/ 176 h 207"/>
                <a:gd name="T42" fmla="*/ 35 w 59"/>
                <a:gd name="T43" fmla="*/ 164 h 207"/>
                <a:gd name="T44" fmla="*/ 39 w 59"/>
                <a:gd name="T45" fmla="*/ 152 h 207"/>
                <a:gd name="T46" fmla="*/ 42 w 59"/>
                <a:gd name="T47" fmla="*/ 140 h 207"/>
                <a:gd name="T48" fmla="*/ 45 w 59"/>
                <a:gd name="T49" fmla="*/ 128 h 207"/>
                <a:gd name="T50" fmla="*/ 45 w 59"/>
                <a:gd name="T51" fmla="*/ 115 h 207"/>
                <a:gd name="T52" fmla="*/ 45 w 59"/>
                <a:gd name="T53" fmla="*/ 103 h 207"/>
                <a:gd name="T54" fmla="*/ 44 w 59"/>
                <a:gd name="T55" fmla="*/ 90 h 207"/>
                <a:gd name="T56" fmla="*/ 41 w 59"/>
                <a:gd name="T57" fmla="*/ 77 h 207"/>
                <a:gd name="T58" fmla="*/ 37 w 59"/>
                <a:gd name="T59" fmla="*/ 65 h 207"/>
                <a:gd name="T60" fmla="*/ 32 w 59"/>
                <a:gd name="T61" fmla="*/ 53 h 207"/>
                <a:gd name="T62" fmla="*/ 26 w 59"/>
                <a:gd name="T63" fmla="*/ 41 h 207"/>
                <a:gd name="T64" fmla="*/ 18 w 59"/>
                <a:gd name="T65" fmla="*/ 30 h 207"/>
                <a:gd name="T66" fmla="*/ 10 w 59"/>
                <a:gd name="T67" fmla="*/ 20 h 207"/>
                <a:gd name="T68" fmla="*/ 0 w 59"/>
                <a:gd name="T69" fmla="*/ 10 h 207"/>
                <a:gd name="T70" fmla="*/ 0 w 59"/>
                <a:gd name="T71" fmla="*/ 10 h 207"/>
                <a:gd name="T72" fmla="*/ 8 w 59"/>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7">
                  <a:moveTo>
                    <a:pt x="8" y="0"/>
                  </a:moveTo>
                  <a:lnTo>
                    <a:pt x="8" y="0"/>
                  </a:lnTo>
                  <a:lnTo>
                    <a:pt x="19" y="11"/>
                  </a:lnTo>
                  <a:lnTo>
                    <a:pt x="29" y="22"/>
                  </a:lnTo>
                  <a:lnTo>
                    <a:pt x="37" y="34"/>
                  </a:lnTo>
                  <a:lnTo>
                    <a:pt x="44" y="47"/>
                  </a:lnTo>
                  <a:lnTo>
                    <a:pt x="49" y="60"/>
                  </a:lnTo>
                  <a:lnTo>
                    <a:pt x="53" y="74"/>
                  </a:lnTo>
                  <a:lnTo>
                    <a:pt x="56" y="88"/>
                  </a:lnTo>
                  <a:lnTo>
                    <a:pt x="58" y="101"/>
                  </a:lnTo>
                  <a:lnTo>
                    <a:pt x="58" y="115"/>
                  </a:lnTo>
                  <a:lnTo>
                    <a:pt x="57" y="129"/>
                  </a:lnTo>
                  <a:lnTo>
                    <a:pt x="55" y="143"/>
                  </a:lnTo>
                  <a:lnTo>
                    <a:pt x="52" y="157"/>
                  </a:lnTo>
                  <a:lnTo>
                    <a:pt x="46" y="170"/>
                  </a:lnTo>
                  <a:lnTo>
                    <a:pt x="40" y="183"/>
                  </a:lnTo>
                  <a:lnTo>
                    <a:pt x="33" y="195"/>
                  </a:lnTo>
                  <a:lnTo>
                    <a:pt x="23" y="206"/>
                  </a:lnTo>
                  <a:lnTo>
                    <a:pt x="14" y="197"/>
                  </a:lnTo>
                  <a:lnTo>
                    <a:pt x="22" y="187"/>
                  </a:lnTo>
                  <a:lnTo>
                    <a:pt x="29" y="176"/>
                  </a:lnTo>
                  <a:lnTo>
                    <a:pt x="35" y="164"/>
                  </a:lnTo>
                  <a:lnTo>
                    <a:pt x="39" y="152"/>
                  </a:lnTo>
                  <a:lnTo>
                    <a:pt x="42" y="140"/>
                  </a:lnTo>
                  <a:lnTo>
                    <a:pt x="45" y="128"/>
                  </a:lnTo>
                  <a:lnTo>
                    <a:pt x="45" y="115"/>
                  </a:lnTo>
                  <a:lnTo>
                    <a:pt x="45" y="103"/>
                  </a:lnTo>
                  <a:lnTo>
                    <a:pt x="44" y="90"/>
                  </a:lnTo>
                  <a:lnTo>
                    <a:pt x="41" y="77"/>
                  </a:lnTo>
                  <a:lnTo>
                    <a:pt x="37" y="65"/>
                  </a:lnTo>
                  <a:lnTo>
                    <a:pt x="32" y="53"/>
                  </a:lnTo>
                  <a:lnTo>
                    <a:pt x="26" y="41"/>
                  </a:lnTo>
                  <a:lnTo>
                    <a:pt x="18" y="30"/>
                  </a:lnTo>
                  <a:lnTo>
                    <a:pt x="10" y="20"/>
                  </a:lnTo>
                  <a:lnTo>
                    <a:pt x="0" y="10"/>
                  </a:lnTo>
                  <a:lnTo>
                    <a:pt x="8"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4" name="Freeform 262"/>
            <p:cNvSpPr>
              <a:spLocks/>
            </p:cNvSpPr>
            <p:nvPr/>
          </p:nvSpPr>
          <p:spPr bwMode="auto">
            <a:xfrm>
              <a:off x="3329" y="975"/>
              <a:ext cx="239" cy="112"/>
            </a:xfrm>
            <a:custGeom>
              <a:avLst/>
              <a:gdLst>
                <a:gd name="T0" fmla="*/ 235 w 239"/>
                <a:gd name="T1" fmla="*/ 8 h 112"/>
                <a:gd name="T2" fmla="*/ 232 w 239"/>
                <a:gd name="T3" fmla="*/ 0 h 112"/>
                <a:gd name="T4" fmla="*/ 0 w 239"/>
                <a:gd name="T5" fmla="*/ 96 h 112"/>
                <a:gd name="T6" fmla="*/ 5 w 239"/>
                <a:gd name="T7" fmla="*/ 111 h 112"/>
                <a:gd name="T8" fmla="*/ 238 w 239"/>
                <a:gd name="T9" fmla="*/ 15 h 112"/>
                <a:gd name="T10" fmla="*/ 235 w 239"/>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8"/>
                  </a:moveTo>
                  <a:lnTo>
                    <a:pt x="232" y="0"/>
                  </a:lnTo>
                  <a:lnTo>
                    <a:pt x="0" y="96"/>
                  </a:lnTo>
                  <a:lnTo>
                    <a:pt x="5" y="111"/>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5" name="Freeform 263"/>
            <p:cNvSpPr>
              <a:spLocks/>
            </p:cNvSpPr>
            <p:nvPr/>
          </p:nvSpPr>
          <p:spPr bwMode="auto">
            <a:xfrm>
              <a:off x="3460" y="748"/>
              <a:ext cx="112" cy="239"/>
            </a:xfrm>
            <a:custGeom>
              <a:avLst/>
              <a:gdLst>
                <a:gd name="T0" fmla="*/ 7 w 112"/>
                <a:gd name="T1" fmla="*/ 3 h 239"/>
                <a:gd name="T2" fmla="*/ 0 w 112"/>
                <a:gd name="T3" fmla="*/ 6 h 239"/>
                <a:gd name="T4" fmla="*/ 96 w 112"/>
                <a:gd name="T5" fmla="*/ 238 h 239"/>
                <a:gd name="T6" fmla="*/ 111 w 112"/>
                <a:gd name="T7" fmla="*/ 232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6" y="238"/>
                  </a:lnTo>
                  <a:lnTo>
                    <a:pt x="111"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6" name="Freeform 264"/>
            <p:cNvSpPr>
              <a:spLocks/>
            </p:cNvSpPr>
            <p:nvPr/>
          </p:nvSpPr>
          <p:spPr bwMode="auto">
            <a:xfrm>
              <a:off x="3329" y="975"/>
              <a:ext cx="239" cy="112"/>
            </a:xfrm>
            <a:custGeom>
              <a:avLst/>
              <a:gdLst>
                <a:gd name="T0" fmla="*/ 235 w 239"/>
                <a:gd name="T1" fmla="*/ 8 h 112"/>
                <a:gd name="T2" fmla="*/ 232 w 239"/>
                <a:gd name="T3" fmla="*/ 0 h 112"/>
                <a:gd name="T4" fmla="*/ 0 w 239"/>
                <a:gd name="T5" fmla="*/ 96 h 112"/>
                <a:gd name="T6" fmla="*/ 5 w 239"/>
                <a:gd name="T7" fmla="*/ 111 h 112"/>
                <a:gd name="T8" fmla="*/ 238 w 239"/>
                <a:gd name="T9" fmla="*/ 15 h 112"/>
                <a:gd name="T10" fmla="*/ 235 w 239"/>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8"/>
                  </a:moveTo>
                  <a:lnTo>
                    <a:pt x="232" y="0"/>
                  </a:lnTo>
                  <a:lnTo>
                    <a:pt x="0" y="96"/>
                  </a:lnTo>
                  <a:lnTo>
                    <a:pt x="5" y="111"/>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7" name="Freeform 265"/>
            <p:cNvSpPr>
              <a:spLocks/>
            </p:cNvSpPr>
            <p:nvPr/>
          </p:nvSpPr>
          <p:spPr bwMode="auto">
            <a:xfrm>
              <a:off x="3460" y="748"/>
              <a:ext cx="112" cy="239"/>
            </a:xfrm>
            <a:custGeom>
              <a:avLst/>
              <a:gdLst>
                <a:gd name="T0" fmla="*/ 7 w 112"/>
                <a:gd name="T1" fmla="*/ 3 h 239"/>
                <a:gd name="T2" fmla="*/ 0 w 112"/>
                <a:gd name="T3" fmla="*/ 6 h 239"/>
                <a:gd name="T4" fmla="*/ 96 w 112"/>
                <a:gd name="T5" fmla="*/ 238 h 239"/>
                <a:gd name="T6" fmla="*/ 111 w 112"/>
                <a:gd name="T7" fmla="*/ 232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6" y="238"/>
                  </a:lnTo>
                  <a:lnTo>
                    <a:pt x="111"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8" name="Freeform 266"/>
            <p:cNvSpPr>
              <a:spLocks/>
            </p:cNvSpPr>
            <p:nvPr/>
          </p:nvSpPr>
          <p:spPr bwMode="auto">
            <a:xfrm>
              <a:off x="3471" y="650"/>
              <a:ext cx="239" cy="113"/>
            </a:xfrm>
            <a:custGeom>
              <a:avLst/>
              <a:gdLst>
                <a:gd name="T0" fmla="*/ 235 w 239"/>
                <a:gd name="T1" fmla="*/ 8 h 113"/>
                <a:gd name="T2" fmla="*/ 232 w 239"/>
                <a:gd name="T3" fmla="*/ 0 h 113"/>
                <a:gd name="T4" fmla="*/ 0 w 239"/>
                <a:gd name="T5" fmla="*/ 97 h 113"/>
                <a:gd name="T6" fmla="*/ 6 w 239"/>
                <a:gd name="T7" fmla="*/ 112 h 113"/>
                <a:gd name="T8" fmla="*/ 238 w 239"/>
                <a:gd name="T9" fmla="*/ 15 h 113"/>
                <a:gd name="T10" fmla="*/ 235 w 239"/>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235" y="8"/>
                  </a:moveTo>
                  <a:lnTo>
                    <a:pt x="232" y="0"/>
                  </a:lnTo>
                  <a:lnTo>
                    <a:pt x="0" y="97"/>
                  </a:lnTo>
                  <a:lnTo>
                    <a:pt x="6" y="112"/>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09" name="Freeform 267"/>
            <p:cNvSpPr>
              <a:spLocks/>
            </p:cNvSpPr>
            <p:nvPr/>
          </p:nvSpPr>
          <p:spPr bwMode="auto">
            <a:xfrm>
              <a:off x="3602" y="423"/>
              <a:ext cx="112" cy="239"/>
            </a:xfrm>
            <a:custGeom>
              <a:avLst/>
              <a:gdLst>
                <a:gd name="T0" fmla="*/ 8 w 112"/>
                <a:gd name="T1" fmla="*/ 3 h 239"/>
                <a:gd name="T2" fmla="*/ 0 w 112"/>
                <a:gd name="T3" fmla="*/ 5 h 239"/>
                <a:gd name="T4" fmla="*/ 96 w 112"/>
                <a:gd name="T5" fmla="*/ 238 h 239"/>
                <a:gd name="T6" fmla="*/ 111 w 112"/>
                <a:gd name="T7" fmla="*/ 232 h 239"/>
                <a:gd name="T8" fmla="*/ 15 w 112"/>
                <a:gd name="T9" fmla="*/ 0 h 239"/>
                <a:gd name="T10" fmla="*/ 8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3"/>
                  </a:moveTo>
                  <a:lnTo>
                    <a:pt x="0" y="5"/>
                  </a:lnTo>
                  <a:lnTo>
                    <a:pt x="96" y="238"/>
                  </a:lnTo>
                  <a:lnTo>
                    <a:pt x="111"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0" name="Freeform 268"/>
            <p:cNvSpPr>
              <a:spLocks/>
            </p:cNvSpPr>
            <p:nvPr/>
          </p:nvSpPr>
          <p:spPr bwMode="auto">
            <a:xfrm>
              <a:off x="3047" y="1618"/>
              <a:ext cx="240" cy="113"/>
            </a:xfrm>
            <a:custGeom>
              <a:avLst/>
              <a:gdLst>
                <a:gd name="T0" fmla="*/ 236 w 240"/>
                <a:gd name="T1" fmla="*/ 8 h 113"/>
                <a:gd name="T2" fmla="*/ 233 w 240"/>
                <a:gd name="T3" fmla="*/ 0 h 113"/>
                <a:gd name="T4" fmla="*/ 0 w 240"/>
                <a:gd name="T5" fmla="*/ 97 h 113"/>
                <a:gd name="T6" fmla="*/ 6 w 240"/>
                <a:gd name="T7" fmla="*/ 112 h 113"/>
                <a:gd name="T8" fmla="*/ 239 w 240"/>
                <a:gd name="T9" fmla="*/ 15 h 113"/>
                <a:gd name="T10" fmla="*/ 236 w 240"/>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3">
                  <a:moveTo>
                    <a:pt x="236" y="8"/>
                  </a:moveTo>
                  <a:lnTo>
                    <a:pt x="233" y="0"/>
                  </a:lnTo>
                  <a:lnTo>
                    <a:pt x="0" y="97"/>
                  </a:lnTo>
                  <a:lnTo>
                    <a:pt x="6" y="112"/>
                  </a:lnTo>
                  <a:lnTo>
                    <a:pt x="239" y="15"/>
                  </a:lnTo>
                  <a:lnTo>
                    <a:pt x="236"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1" name="Freeform 269"/>
            <p:cNvSpPr>
              <a:spLocks/>
            </p:cNvSpPr>
            <p:nvPr/>
          </p:nvSpPr>
          <p:spPr bwMode="auto">
            <a:xfrm>
              <a:off x="3179" y="1392"/>
              <a:ext cx="112" cy="238"/>
            </a:xfrm>
            <a:custGeom>
              <a:avLst/>
              <a:gdLst>
                <a:gd name="T0" fmla="*/ 7 w 112"/>
                <a:gd name="T1" fmla="*/ 3 h 238"/>
                <a:gd name="T2" fmla="*/ 0 w 112"/>
                <a:gd name="T3" fmla="*/ 6 h 238"/>
                <a:gd name="T4" fmla="*/ 96 w 112"/>
                <a:gd name="T5" fmla="*/ 237 h 238"/>
                <a:gd name="T6" fmla="*/ 111 w 112"/>
                <a:gd name="T7" fmla="*/ 231 h 238"/>
                <a:gd name="T8" fmla="*/ 14 w 112"/>
                <a:gd name="T9" fmla="*/ 0 h 238"/>
                <a:gd name="T10" fmla="*/ 7 w 112"/>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3"/>
                  </a:moveTo>
                  <a:lnTo>
                    <a:pt x="0" y="6"/>
                  </a:lnTo>
                  <a:lnTo>
                    <a:pt x="96" y="237"/>
                  </a:lnTo>
                  <a:lnTo>
                    <a:pt x="111" y="231"/>
                  </a:lnTo>
                  <a:lnTo>
                    <a:pt x="14"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2" name="Freeform 270"/>
            <p:cNvSpPr>
              <a:spLocks/>
            </p:cNvSpPr>
            <p:nvPr/>
          </p:nvSpPr>
          <p:spPr bwMode="auto">
            <a:xfrm>
              <a:off x="3047" y="1618"/>
              <a:ext cx="240" cy="113"/>
            </a:xfrm>
            <a:custGeom>
              <a:avLst/>
              <a:gdLst>
                <a:gd name="T0" fmla="*/ 236 w 240"/>
                <a:gd name="T1" fmla="*/ 8 h 113"/>
                <a:gd name="T2" fmla="*/ 233 w 240"/>
                <a:gd name="T3" fmla="*/ 0 h 113"/>
                <a:gd name="T4" fmla="*/ 0 w 240"/>
                <a:gd name="T5" fmla="*/ 97 h 113"/>
                <a:gd name="T6" fmla="*/ 6 w 240"/>
                <a:gd name="T7" fmla="*/ 112 h 113"/>
                <a:gd name="T8" fmla="*/ 239 w 240"/>
                <a:gd name="T9" fmla="*/ 15 h 113"/>
                <a:gd name="T10" fmla="*/ 236 w 240"/>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3">
                  <a:moveTo>
                    <a:pt x="236" y="8"/>
                  </a:moveTo>
                  <a:lnTo>
                    <a:pt x="233" y="0"/>
                  </a:lnTo>
                  <a:lnTo>
                    <a:pt x="0" y="97"/>
                  </a:lnTo>
                  <a:lnTo>
                    <a:pt x="6" y="112"/>
                  </a:lnTo>
                  <a:lnTo>
                    <a:pt x="239" y="15"/>
                  </a:lnTo>
                  <a:lnTo>
                    <a:pt x="236"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3" name="Freeform 271"/>
            <p:cNvSpPr>
              <a:spLocks/>
            </p:cNvSpPr>
            <p:nvPr/>
          </p:nvSpPr>
          <p:spPr bwMode="auto">
            <a:xfrm>
              <a:off x="3179" y="1392"/>
              <a:ext cx="112" cy="238"/>
            </a:xfrm>
            <a:custGeom>
              <a:avLst/>
              <a:gdLst>
                <a:gd name="T0" fmla="*/ 7 w 112"/>
                <a:gd name="T1" fmla="*/ 3 h 238"/>
                <a:gd name="T2" fmla="*/ 0 w 112"/>
                <a:gd name="T3" fmla="*/ 6 h 238"/>
                <a:gd name="T4" fmla="*/ 96 w 112"/>
                <a:gd name="T5" fmla="*/ 237 h 238"/>
                <a:gd name="T6" fmla="*/ 111 w 112"/>
                <a:gd name="T7" fmla="*/ 231 h 238"/>
                <a:gd name="T8" fmla="*/ 14 w 112"/>
                <a:gd name="T9" fmla="*/ 0 h 238"/>
                <a:gd name="T10" fmla="*/ 7 w 112"/>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3"/>
                  </a:moveTo>
                  <a:lnTo>
                    <a:pt x="0" y="6"/>
                  </a:lnTo>
                  <a:lnTo>
                    <a:pt x="96" y="237"/>
                  </a:lnTo>
                  <a:lnTo>
                    <a:pt x="111" y="231"/>
                  </a:lnTo>
                  <a:lnTo>
                    <a:pt x="14"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4" name="Freeform 272"/>
            <p:cNvSpPr>
              <a:spLocks/>
            </p:cNvSpPr>
            <p:nvPr/>
          </p:nvSpPr>
          <p:spPr bwMode="auto">
            <a:xfrm>
              <a:off x="3190" y="1294"/>
              <a:ext cx="238" cy="112"/>
            </a:xfrm>
            <a:custGeom>
              <a:avLst/>
              <a:gdLst>
                <a:gd name="T0" fmla="*/ 234 w 238"/>
                <a:gd name="T1" fmla="*/ 8 h 112"/>
                <a:gd name="T2" fmla="*/ 231 w 238"/>
                <a:gd name="T3" fmla="*/ 0 h 112"/>
                <a:gd name="T4" fmla="*/ 0 w 238"/>
                <a:gd name="T5" fmla="*/ 96 h 112"/>
                <a:gd name="T6" fmla="*/ 6 w 238"/>
                <a:gd name="T7" fmla="*/ 111 h 112"/>
                <a:gd name="T8" fmla="*/ 237 w 238"/>
                <a:gd name="T9" fmla="*/ 15 h 112"/>
                <a:gd name="T10" fmla="*/ 234 w 238"/>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234" y="8"/>
                  </a:moveTo>
                  <a:lnTo>
                    <a:pt x="231" y="0"/>
                  </a:lnTo>
                  <a:lnTo>
                    <a:pt x="0" y="96"/>
                  </a:lnTo>
                  <a:lnTo>
                    <a:pt x="6" y="111"/>
                  </a:lnTo>
                  <a:lnTo>
                    <a:pt x="237" y="15"/>
                  </a:lnTo>
                  <a:lnTo>
                    <a:pt x="23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5" name="Freeform 273"/>
            <p:cNvSpPr>
              <a:spLocks/>
            </p:cNvSpPr>
            <p:nvPr/>
          </p:nvSpPr>
          <p:spPr bwMode="auto">
            <a:xfrm>
              <a:off x="3321" y="1066"/>
              <a:ext cx="112" cy="239"/>
            </a:xfrm>
            <a:custGeom>
              <a:avLst/>
              <a:gdLst>
                <a:gd name="T0" fmla="*/ 7 w 112"/>
                <a:gd name="T1" fmla="*/ 3 h 239"/>
                <a:gd name="T2" fmla="*/ 0 w 112"/>
                <a:gd name="T3" fmla="*/ 6 h 239"/>
                <a:gd name="T4" fmla="*/ 96 w 112"/>
                <a:gd name="T5" fmla="*/ 238 h 239"/>
                <a:gd name="T6" fmla="*/ 111 w 112"/>
                <a:gd name="T7" fmla="*/ 233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6" y="238"/>
                  </a:lnTo>
                  <a:lnTo>
                    <a:pt x="111" y="233"/>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6" name="Freeform 274"/>
            <p:cNvSpPr>
              <a:spLocks/>
            </p:cNvSpPr>
            <p:nvPr/>
          </p:nvSpPr>
          <p:spPr bwMode="auto">
            <a:xfrm>
              <a:off x="3562" y="282"/>
              <a:ext cx="273" cy="279"/>
            </a:xfrm>
            <a:custGeom>
              <a:avLst/>
              <a:gdLst>
                <a:gd name="T0" fmla="*/ 58 w 273"/>
                <a:gd name="T1" fmla="*/ 27 h 279"/>
                <a:gd name="T2" fmla="*/ 81 w 273"/>
                <a:gd name="T3" fmla="*/ 14 h 279"/>
                <a:gd name="T4" fmla="*/ 107 w 273"/>
                <a:gd name="T5" fmla="*/ 4 h 279"/>
                <a:gd name="T6" fmla="*/ 133 w 273"/>
                <a:gd name="T7" fmla="*/ 0 h 279"/>
                <a:gd name="T8" fmla="*/ 159 w 273"/>
                <a:gd name="T9" fmla="*/ 2 h 279"/>
                <a:gd name="T10" fmla="*/ 185 w 273"/>
                <a:gd name="T11" fmla="*/ 8 h 279"/>
                <a:gd name="T12" fmla="*/ 208 w 273"/>
                <a:gd name="T13" fmla="*/ 19 h 279"/>
                <a:gd name="T14" fmla="*/ 230 w 273"/>
                <a:gd name="T15" fmla="*/ 36 h 279"/>
                <a:gd name="T16" fmla="*/ 248 w 273"/>
                <a:gd name="T17" fmla="*/ 57 h 279"/>
                <a:gd name="T18" fmla="*/ 261 w 273"/>
                <a:gd name="T19" fmla="*/ 80 h 279"/>
                <a:gd name="T20" fmla="*/ 269 w 273"/>
                <a:gd name="T21" fmla="*/ 106 h 279"/>
                <a:gd name="T22" fmla="*/ 272 w 273"/>
                <a:gd name="T23" fmla="*/ 132 h 279"/>
                <a:gd name="T24" fmla="*/ 270 w 273"/>
                <a:gd name="T25" fmla="*/ 159 h 279"/>
                <a:gd name="T26" fmla="*/ 263 w 273"/>
                <a:gd name="T27" fmla="*/ 184 h 279"/>
                <a:gd name="T28" fmla="*/ 251 w 273"/>
                <a:gd name="T29" fmla="*/ 209 h 279"/>
                <a:gd name="T30" fmla="*/ 235 w 273"/>
                <a:gd name="T31" fmla="*/ 231 h 279"/>
                <a:gd name="T32" fmla="*/ 214 w 273"/>
                <a:gd name="T33" fmla="*/ 251 h 279"/>
                <a:gd name="T34" fmla="*/ 190 w 273"/>
                <a:gd name="T35" fmla="*/ 265 h 279"/>
                <a:gd name="T36" fmla="*/ 165 w 273"/>
                <a:gd name="T37" fmla="*/ 274 h 279"/>
                <a:gd name="T38" fmla="*/ 139 w 273"/>
                <a:gd name="T39" fmla="*/ 278 h 279"/>
                <a:gd name="T40" fmla="*/ 113 w 273"/>
                <a:gd name="T41" fmla="*/ 276 h 279"/>
                <a:gd name="T42" fmla="*/ 87 w 273"/>
                <a:gd name="T43" fmla="*/ 271 h 279"/>
                <a:gd name="T44" fmla="*/ 63 w 273"/>
                <a:gd name="T45" fmla="*/ 259 h 279"/>
                <a:gd name="T46" fmla="*/ 42 w 273"/>
                <a:gd name="T47" fmla="*/ 243 h 279"/>
                <a:gd name="T48" fmla="*/ 24 w 273"/>
                <a:gd name="T49" fmla="*/ 222 h 279"/>
                <a:gd name="T50" fmla="*/ 10 w 273"/>
                <a:gd name="T51" fmla="*/ 199 h 279"/>
                <a:gd name="T52" fmla="*/ 2 w 273"/>
                <a:gd name="T53" fmla="*/ 173 h 279"/>
                <a:gd name="T54" fmla="*/ 0 w 273"/>
                <a:gd name="T55" fmla="*/ 147 h 279"/>
                <a:gd name="T56" fmla="*/ 1 w 273"/>
                <a:gd name="T57" fmla="*/ 121 h 279"/>
                <a:gd name="T58" fmla="*/ 8 w 273"/>
                <a:gd name="T59" fmla="*/ 94 h 279"/>
                <a:gd name="T60" fmla="*/ 20 w 273"/>
                <a:gd name="T61" fmla="*/ 69 h 279"/>
                <a:gd name="T62" fmla="*/ 36 w 273"/>
                <a:gd name="T63" fmla="*/ 47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3" h="279">
                  <a:moveTo>
                    <a:pt x="47" y="37"/>
                  </a:moveTo>
                  <a:lnTo>
                    <a:pt x="58" y="27"/>
                  </a:lnTo>
                  <a:lnTo>
                    <a:pt x="69" y="20"/>
                  </a:lnTo>
                  <a:lnTo>
                    <a:pt x="81" y="14"/>
                  </a:lnTo>
                  <a:lnTo>
                    <a:pt x="94" y="8"/>
                  </a:lnTo>
                  <a:lnTo>
                    <a:pt x="107" y="4"/>
                  </a:lnTo>
                  <a:lnTo>
                    <a:pt x="120" y="2"/>
                  </a:lnTo>
                  <a:lnTo>
                    <a:pt x="133" y="0"/>
                  </a:lnTo>
                  <a:lnTo>
                    <a:pt x="146" y="0"/>
                  </a:lnTo>
                  <a:lnTo>
                    <a:pt x="159" y="2"/>
                  </a:lnTo>
                  <a:lnTo>
                    <a:pt x="172" y="4"/>
                  </a:lnTo>
                  <a:lnTo>
                    <a:pt x="185" y="8"/>
                  </a:lnTo>
                  <a:lnTo>
                    <a:pt x="197" y="13"/>
                  </a:lnTo>
                  <a:lnTo>
                    <a:pt x="208" y="19"/>
                  </a:lnTo>
                  <a:lnTo>
                    <a:pt x="219" y="27"/>
                  </a:lnTo>
                  <a:lnTo>
                    <a:pt x="230" y="36"/>
                  </a:lnTo>
                  <a:lnTo>
                    <a:pt x="239" y="46"/>
                  </a:lnTo>
                  <a:lnTo>
                    <a:pt x="248" y="57"/>
                  </a:lnTo>
                  <a:lnTo>
                    <a:pt x="255" y="68"/>
                  </a:lnTo>
                  <a:lnTo>
                    <a:pt x="261" y="80"/>
                  </a:lnTo>
                  <a:lnTo>
                    <a:pt x="266" y="92"/>
                  </a:lnTo>
                  <a:lnTo>
                    <a:pt x="269" y="106"/>
                  </a:lnTo>
                  <a:lnTo>
                    <a:pt x="272" y="118"/>
                  </a:lnTo>
                  <a:lnTo>
                    <a:pt x="272" y="132"/>
                  </a:lnTo>
                  <a:lnTo>
                    <a:pt x="272" y="145"/>
                  </a:lnTo>
                  <a:lnTo>
                    <a:pt x="270" y="159"/>
                  </a:lnTo>
                  <a:lnTo>
                    <a:pt x="268" y="171"/>
                  </a:lnTo>
                  <a:lnTo>
                    <a:pt x="263" y="184"/>
                  </a:lnTo>
                  <a:lnTo>
                    <a:pt x="258" y="197"/>
                  </a:lnTo>
                  <a:lnTo>
                    <a:pt x="251" y="209"/>
                  </a:lnTo>
                  <a:lnTo>
                    <a:pt x="244" y="221"/>
                  </a:lnTo>
                  <a:lnTo>
                    <a:pt x="235" y="231"/>
                  </a:lnTo>
                  <a:lnTo>
                    <a:pt x="225" y="241"/>
                  </a:lnTo>
                  <a:lnTo>
                    <a:pt x="214" y="251"/>
                  </a:lnTo>
                  <a:lnTo>
                    <a:pt x="203" y="258"/>
                  </a:lnTo>
                  <a:lnTo>
                    <a:pt x="190" y="265"/>
                  </a:lnTo>
                  <a:lnTo>
                    <a:pt x="178" y="270"/>
                  </a:lnTo>
                  <a:lnTo>
                    <a:pt x="165" y="274"/>
                  </a:lnTo>
                  <a:lnTo>
                    <a:pt x="152" y="276"/>
                  </a:lnTo>
                  <a:lnTo>
                    <a:pt x="139" y="278"/>
                  </a:lnTo>
                  <a:lnTo>
                    <a:pt x="125" y="278"/>
                  </a:lnTo>
                  <a:lnTo>
                    <a:pt x="113" y="276"/>
                  </a:lnTo>
                  <a:lnTo>
                    <a:pt x="100" y="274"/>
                  </a:lnTo>
                  <a:lnTo>
                    <a:pt x="87" y="271"/>
                  </a:lnTo>
                  <a:lnTo>
                    <a:pt x="75" y="265"/>
                  </a:lnTo>
                  <a:lnTo>
                    <a:pt x="63" y="259"/>
                  </a:lnTo>
                  <a:lnTo>
                    <a:pt x="52" y="252"/>
                  </a:lnTo>
                  <a:lnTo>
                    <a:pt x="42" y="243"/>
                  </a:lnTo>
                  <a:lnTo>
                    <a:pt x="32" y="233"/>
                  </a:lnTo>
                  <a:lnTo>
                    <a:pt x="24" y="222"/>
                  </a:lnTo>
                  <a:lnTo>
                    <a:pt x="17" y="211"/>
                  </a:lnTo>
                  <a:lnTo>
                    <a:pt x="10" y="199"/>
                  </a:lnTo>
                  <a:lnTo>
                    <a:pt x="6" y="186"/>
                  </a:lnTo>
                  <a:lnTo>
                    <a:pt x="2" y="173"/>
                  </a:lnTo>
                  <a:lnTo>
                    <a:pt x="0" y="160"/>
                  </a:lnTo>
                  <a:lnTo>
                    <a:pt x="0" y="147"/>
                  </a:lnTo>
                  <a:lnTo>
                    <a:pt x="0" y="134"/>
                  </a:lnTo>
                  <a:lnTo>
                    <a:pt x="1" y="121"/>
                  </a:lnTo>
                  <a:lnTo>
                    <a:pt x="4" y="107"/>
                  </a:lnTo>
                  <a:lnTo>
                    <a:pt x="8" y="94"/>
                  </a:lnTo>
                  <a:lnTo>
                    <a:pt x="13" y="81"/>
                  </a:lnTo>
                  <a:lnTo>
                    <a:pt x="20" y="69"/>
                  </a:lnTo>
                  <a:lnTo>
                    <a:pt x="28" y="58"/>
                  </a:lnTo>
                  <a:lnTo>
                    <a:pt x="36" y="47"/>
                  </a:lnTo>
                  <a:lnTo>
                    <a:pt x="47" y="3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7" name="Freeform 275"/>
            <p:cNvSpPr>
              <a:spLocks/>
            </p:cNvSpPr>
            <p:nvPr/>
          </p:nvSpPr>
          <p:spPr bwMode="auto">
            <a:xfrm>
              <a:off x="3605" y="276"/>
              <a:ext cx="202" cy="57"/>
            </a:xfrm>
            <a:custGeom>
              <a:avLst/>
              <a:gdLst>
                <a:gd name="T0" fmla="*/ 201 w 202"/>
                <a:gd name="T1" fmla="*/ 47 h 57"/>
                <a:gd name="T2" fmla="*/ 201 w 202"/>
                <a:gd name="T3" fmla="*/ 47 h 57"/>
                <a:gd name="T4" fmla="*/ 191 w 202"/>
                <a:gd name="T5" fmla="*/ 37 h 57"/>
                <a:gd name="T6" fmla="*/ 180 w 202"/>
                <a:gd name="T7" fmla="*/ 28 h 57"/>
                <a:gd name="T8" fmla="*/ 169 w 202"/>
                <a:gd name="T9" fmla="*/ 20 h 57"/>
                <a:gd name="T10" fmla="*/ 157 w 202"/>
                <a:gd name="T11" fmla="*/ 13 h 57"/>
                <a:gd name="T12" fmla="*/ 144 w 202"/>
                <a:gd name="T13" fmla="*/ 8 h 57"/>
                <a:gd name="T14" fmla="*/ 131 w 202"/>
                <a:gd name="T15" fmla="*/ 4 h 57"/>
                <a:gd name="T16" fmla="*/ 117 w 202"/>
                <a:gd name="T17" fmla="*/ 2 h 57"/>
                <a:gd name="T18" fmla="*/ 104 w 202"/>
                <a:gd name="T19" fmla="*/ 0 h 57"/>
                <a:gd name="T20" fmla="*/ 89 w 202"/>
                <a:gd name="T21" fmla="*/ 0 h 57"/>
                <a:gd name="T22" fmla="*/ 76 w 202"/>
                <a:gd name="T23" fmla="*/ 2 h 57"/>
                <a:gd name="T24" fmla="*/ 62 w 202"/>
                <a:gd name="T25" fmla="*/ 4 h 57"/>
                <a:gd name="T26" fmla="*/ 49 w 202"/>
                <a:gd name="T27" fmla="*/ 8 h 57"/>
                <a:gd name="T28" fmla="*/ 35 w 202"/>
                <a:gd name="T29" fmla="*/ 14 h 57"/>
                <a:gd name="T30" fmla="*/ 23 w 202"/>
                <a:gd name="T31" fmla="*/ 20 h 57"/>
                <a:gd name="T32" fmla="*/ 11 w 202"/>
                <a:gd name="T33" fmla="*/ 28 h 57"/>
                <a:gd name="T34" fmla="*/ 0 w 202"/>
                <a:gd name="T35" fmla="*/ 37 h 57"/>
                <a:gd name="T36" fmla="*/ 8 w 202"/>
                <a:gd name="T37" fmla="*/ 48 h 57"/>
                <a:gd name="T38" fmla="*/ 19 w 202"/>
                <a:gd name="T39" fmla="*/ 39 h 57"/>
                <a:gd name="T40" fmla="*/ 30 w 202"/>
                <a:gd name="T41" fmla="*/ 32 h 57"/>
                <a:gd name="T42" fmla="*/ 41 w 202"/>
                <a:gd name="T43" fmla="*/ 25 h 57"/>
                <a:gd name="T44" fmla="*/ 53 w 202"/>
                <a:gd name="T45" fmla="*/ 21 h 57"/>
                <a:gd name="T46" fmla="*/ 65 w 202"/>
                <a:gd name="T47" fmla="*/ 17 h 57"/>
                <a:gd name="T48" fmla="*/ 78 w 202"/>
                <a:gd name="T49" fmla="*/ 14 h 57"/>
                <a:gd name="T50" fmla="*/ 91 w 202"/>
                <a:gd name="T51" fmla="*/ 13 h 57"/>
                <a:gd name="T52" fmla="*/ 103 w 202"/>
                <a:gd name="T53" fmla="*/ 13 h 57"/>
                <a:gd name="T54" fmla="*/ 115 w 202"/>
                <a:gd name="T55" fmla="*/ 14 h 57"/>
                <a:gd name="T56" fmla="*/ 127 w 202"/>
                <a:gd name="T57" fmla="*/ 17 h 57"/>
                <a:gd name="T58" fmla="*/ 139 w 202"/>
                <a:gd name="T59" fmla="*/ 21 h 57"/>
                <a:gd name="T60" fmla="*/ 151 w 202"/>
                <a:gd name="T61" fmla="*/ 25 h 57"/>
                <a:gd name="T62" fmla="*/ 162 w 202"/>
                <a:gd name="T63" fmla="*/ 31 h 57"/>
                <a:gd name="T64" fmla="*/ 172 w 202"/>
                <a:gd name="T65" fmla="*/ 38 h 57"/>
                <a:gd name="T66" fmla="*/ 182 w 202"/>
                <a:gd name="T67" fmla="*/ 47 h 57"/>
                <a:gd name="T68" fmla="*/ 192 w 202"/>
                <a:gd name="T69" fmla="*/ 56 h 57"/>
                <a:gd name="T70" fmla="*/ 192 w 202"/>
                <a:gd name="T71" fmla="*/ 56 h 57"/>
                <a:gd name="T72" fmla="*/ 201 w 202"/>
                <a:gd name="T73" fmla="*/ 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201" y="47"/>
                  </a:moveTo>
                  <a:lnTo>
                    <a:pt x="201" y="47"/>
                  </a:lnTo>
                  <a:lnTo>
                    <a:pt x="191" y="37"/>
                  </a:lnTo>
                  <a:lnTo>
                    <a:pt x="180" y="28"/>
                  </a:lnTo>
                  <a:lnTo>
                    <a:pt x="169" y="20"/>
                  </a:lnTo>
                  <a:lnTo>
                    <a:pt x="157" y="13"/>
                  </a:lnTo>
                  <a:lnTo>
                    <a:pt x="144" y="8"/>
                  </a:lnTo>
                  <a:lnTo>
                    <a:pt x="131" y="4"/>
                  </a:lnTo>
                  <a:lnTo>
                    <a:pt x="117" y="2"/>
                  </a:lnTo>
                  <a:lnTo>
                    <a:pt x="104" y="0"/>
                  </a:lnTo>
                  <a:lnTo>
                    <a:pt x="89" y="0"/>
                  </a:lnTo>
                  <a:lnTo>
                    <a:pt x="76" y="2"/>
                  </a:lnTo>
                  <a:lnTo>
                    <a:pt x="62" y="4"/>
                  </a:lnTo>
                  <a:lnTo>
                    <a:pt x="49" y="8"/>
                  </a:lnTo>
                  <a:lnTo>
                    <a:pt x="35" y="14"/>
                  </a:lnTo>
                  <a:lnTo>
                    <a:pt x="23" y="20"/>
                  </a:lnTo>
                  <a:lnTo>
                    <a:pt x="11" y="28"/>
                  </a:lnTo>
                  <a:lnTo>
                    <a:pt x="0" y="37"/>
                  </a:lnTo>
                  <a:lnTo>
                    <a:pt x="8" y="48"/>
                  </a:lnTo>
                  <a:lnTo>
                    <a:pt x="19" y="39"/>
                  </a:lnTo>
                  <a:lnTo>
                    <a:pt x="30" y="32"/>
                  </a:lnTo>
                  <a:lnTo>
                    <a:pt x="41" y="25"/>
                  </a:lnTo>
                  <a:lnTo>
                    <a:pt x="53" y="21"/>
                  </a:lnTo>
                  <a:lnTo>
                    <a:pt x="65" y="17"/>
                  </a:lnTo>
                  <a:lnTo>
                    <a:pt x="78" y="14"/>
                  </a:lnTo>
                  <a:lnTo>
                    <a:pt x="91" y="13"/>
                  </a:lnTo>
                  <a:lnTo>
                    <a:pt x="103" y="13"/>
                  </a:lnTo>
                  <a:lnTo>
                    <a:pt x="115" y="14"/>
                  </a:lnTo>
                  <a:lnTo>
                    <a:pt x="127" y="17"/>
                  </a:lnTo>
                  <a:lnTo>
                    <a:pt x="139" y="21"/>
                  </a:lnTo>
                  <a:lnTo>
                    <a:pt x="151" y="25"/>
                  </a:lnTo>
                  <a:lnTo>
                    <a:pt x="162" y="31"/>
                  </a:lnTo>
                  <a:lnTo>
                    <a:pt x="172" y="38"/>
                  </a:lnTo>
                  <a:lnTo>
                    <a:pt x="182" y="47"/>
                  </a:lnTo>
                  <a:lnTo>
                    <a:pt x="192" y="56"/>
                  </a:lnTo>
                  <a:lnTo>
                    <a:pt x="201"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8" name="Freeform 276"/>
            <p:cNvSpPr>
              <a:spLocks/>
            </p:cNvSpPr>
            <p:nvPr/>
          </p:nvSpPr>
          <p:spPr bwMode="auto">
            <a:xfrm>
              <a:off x="3783" y="323"/>
              <a:ext cx="58" cy="207"/>
            </a:xfrm>
            <a:custGeom>
              <a:avLst/>
              <a:gdLst>
                <a:gd name="T0" fmla="*/ 8 w 58"/>
                <a:gd name="T1" fmla="*/ 206 h 207"/>
                <a:gd name="T2" fmla="*/ 8 w 58"/>
                <a:gd name="T3" fmla="*/ 206 h 207"/>
                <a:gd name="T4" fmla="*/ 19 w 58"/>
                <a:gd name="T5" fmla="*/ 195 h 207"/>
                <a:gd name="T6" fmla="*/ 28 w 58"/>
                <a:gd name="T7" fmla="*/ 184 h 207"/>
                <a:gd name="T8" fmla="*/ 36 w 58"/>
                <a:gd name="T9" fmla="*/ 172 h 207"/>
                <a:gd name="T10" fmla="*/ 43 w 58"/>
                <a:gd name="T11" fmla="*/ 159 h 207"/>
                <a:gd name="T12" fmla="*/ 49 w 58"/>
                <a:gd name="T13" fmla="*/ 146 h 207"/>
                <a:gd name="T14" fmla="*/ 53 w 58"/>
                <a:gd name="T15" fmla="*/ 132 h 207"/>
                <a:gd name="T16" fmla="*/ 56 w 58"/>
                <a:gd name="T17" fmla="*/ 119 h 207"/>
                <a:gd name="T18" fmla="*/ 57 w 58"/>
                <a:gd name="T19" fmla="*/ 105 h 207"/>
                <a:gd name="T20" fmla="*/ 57 w 58"/>
                <a:gd name="T21" fmla="*/ 91 h 207"/>
                <a:gd name="T22" fmla="*/ 57 w 58"/>
                <a:gd name="T23" fmla="*/ 77 h 207"/>
                <a:gd name="T24" fmla="*/ 55 w 58"/>
                <a:gd name="T25" fmla="*/ 63 h 207"/>
                <a:gd name="T26" fmla="*/ 51 w 58"/>
                <a:gd name="T27" fmla="*/ 49 h 207"/>
                <a:gd name="T28" fmla="*/ 46 w 58"/>
                <a:gd name="T29" fmla="*/ 36 h 207"/>
                <a:gd name="T30" fmla="*/ 40 w 58"/>
                <a:gd name="T31" fmla="*/ 24 h 207"/>
                <a:gd name="T32" fmla="*/ 32 w 58"/>
                <a:gd name="T33" fmla="*/ 12 h 207"/>
                <a:gd name="T34" fmla="*/ 23 w 58"/>
                <a:gd name="T35" fmla="*/ 0 h 207"/>
                <a:gd name="T36" fmla="*/ 14 w 58"/>
                <a:gd name="T37" fmla="*/ 9 h 207"/>
                <a:gd name="T38" fmla="*/ 22 w 58"/>
                <a:gd name="T39" fmla="*/ 20 h 207"/>
                <a:gd name="T40" fmla="*/ 28 w 58"/>
                <a:gd name="T41" fmla="*/ 31 h 207"/>
                <a:gd name="T42" fmla="*/ 34 w 58"/>
                <a:gd name="T43" fmla="*/ 42 h 207"/>
                <a:gd name="T44" fmla="*/ 38 w 58"/>
                <a:gd name="T45" fmla="*/ 54 h 207"/>
                <a:gd name="T46" fmla="*/ 42 w 58"/>
                <a:gd name="T47" fmla="*/ 66 h 207"/>
                <a:gd name="T48" fmla="*/ 44 w 58"/>
                <a:gd name="T49" fmla="*/ 78 h 207"/>
                <a:gd name="T50" fmla="*/ 45 w 58"/>
                <a:gd name="T51" fmla="*/ 91 h 207"/>
                <a:gd name="T52" fmla="*/ 45 w 58"/>
                <a:gd name="T53" fmla="*/ 104 h 207"/>
                <a:gd name="T54" fmla="*/ 43 w 58"/>
                <a:gd name="T55" fmla="*/ 116 h 207"/>
                <a:gd name="T56" fmla="*/ 40 w 58"/>
                <a:gd name="T57" fmla="*/ 128 h 207"/>
                <a:gd name="T58" fmla="*/ 36 w 58"/>
                <a:gd name="T59" fmla="*/ 141 h 207"/>
                <a:gd name="T60" fmla="*/ 32 w 58"/>
                <a:gd name="T61" fmla="*/ 153 h 207"/>
                <a:gd name="T62" fmla="*/ 25 w 58"/>
                <a:gd name="T63" fmla="*/ 165 h 207"/>
                <a:gd name="T64" fmla="*/ 18 w 58"/>
                <a:gd name="T65" fmla="*/ 176 h 207"/>
                <a:gd name="T66" fmla="*/ 10 w 58"/>
                <a:gd name="T67" fmla="*/ 185 h 207"/>
                <a:gd name="T68" fmla="*/ 0 w 58"/>
                <a:gd name="T69" fmla="*/ 195 h 207"/>
                <a:gd name="T70" fmla="*/ 0 w 58"/>
                <a:gd name="T71" fmla="*/ 195 h 207"/>
                <a:gd name="T72" fmla="*/ 8 w 58"/>
                <a:gd name="T73" fmla="*/ 206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7">
                  <a:moveTo>
                    <a:pt x="8" y="206"/>
                  </a:moveTo>
                  <a:lnTo>
                    <a:pt x="8" y="206"/>
                  </a:lnTo>
                  <a:lnTo>
                    <a:pt x="19" y="195"/>
                  </a:lnTo>
                  <a:lnTo>
                    <a:pt x="28" y="184"/>
                  </a:lnTo>
                  <a:lnTo>
                    <a:pt x="36" y="172"/>
                  </a:lnTo>
                  <a:lnTo>
                    <a:pt x="43" y="159"/>
                  </a:lnTo>
                  <a:lnTo>
                    <a:pt x="49" y="146"/>
                  </a:lnTo>
                  <a:lnTo>
                    <a:pt x="53" y="132"/>
                  </a:lnTo>
                  <a:lnTo>
                    <a:pt x="56" y="119"/>
                  </a:lnTo>
                  <a:lnTo>
                    <a:pt x="57" y="105"/>
                  </a:lnTo>
                  <a:lnTo>
                    <a:pt x="57" y="91"/>
                  </a:lnTo>
                  <a:lnTo>
                    <a:pt x="57" y="77"/>
                  </a:lnTo>
                  <a:lnTo>
                    <a:pt x="55" y="63"/>
                  </a:lnTo>
                  <a:lnTo>
                    <a:pt x="51" y="49"/>
                  </a:lnTo>
                  <a:lnTo>
                    <a:pt x="46" y="36"/>
                  </a:lnTo>
                  <a:lnTo>
                    <a:pt x="40" y="24"/>
                  </a:lnTo>
                  <a:lnTo>
                    <a:pt x="32" y="12"/>
                  </a:lnTo>
                  <a:lnTo>
                    <a:pt x="23" y="0"/>
                  </a:lnTo>
                  <a:lnTo>
                    <a:pt x="14" y="9"/>
                  </a:lnTo>
                  <a:lnTo>
                    <a:pt x="22" y="20"/>
                  </a:lnTo>
                  <a:lnTo>
                    <a:pt x="28" y="31"/>
                  </a:lnTo>
                  <a:lnTo>
                    <a:pt x="34" y="42"/>
                  </a:lnTo>
                  <a:lnTo>
                    <a:pt x="38" y="54"/>
                  </a:lnTo>
                  <a:lnTo>
                    <a:pt x="42" y="66"/>
                  </a:lnTo>
                  <a:lnTo>
                    <a:pt x="44" y="78"/>
                  </a:lnTo>
                  <a:lnTo>
                    <a:pt x="45" y="91"/>
                  </a:lnTo>
                  <a:lnTo>
                    <a:pt x="45" y="104"/>
                  </a:lnTo>
                  <a:lnTo>
                    <a:pt x="43" y="116"/>
                  </a:lnTo>
                  <a:lnTo>
                    <a:pt x="40" y="128"/>
                  </a:lnTo>
                  <a:lnTo>
                    <a:pt x="36" y="141"/>
                  </a:lnTo>
                  <a:lnTo>
                    <a:pt x="32" y="153"/>
                  </a:lnTo>
                  <a:lnTo>
                    <a:pt x="25" y="165"/>
                  </a:lnTo>
                  <a:lnTo>
                    <a:pt x="18" y="176"/>
                  </a:lnTo>
                  <a:lnTo>
                    <a:pt x="10" y="185"/>
                  </a:lnTo>
                  <a:lnTo>
                    <a:pt x="0" y="195"/>
                  </a:lnTo>
                  <a:lnTo>
                    <a:pt x="8" y="20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19" name="Freeform 277"/>
            <p:cNvSpPr>
              <a:spLocks/>
            </p:cNvSpPr>
            <p:nvPr/>
          </p:nvSpPr>
          <p:spPr bwMode="auto">
            <a:xfrm>
              <a:off x="3590" y="511"/>
              <a:ext cx="202" cy="56"/>
            </a:xfrm>
            <a:custGeom>
              <a:avLst/>
              <a:gdLst>
                <a:gd name="T0" fmla="*/ 0 w 202"/>
                <a:gd name="T1" fmla="*/ 9 h 56"/>
                <a:gd name="T2" fmla="*/ 0 w 202"/>
                <a:gd name="T3" fmla="*/ 9 h 56"/>
                <a:gd name="T4" fmla="*/ 10 w 202"/>
                <a:gd name="T5" fmla="*/ 19 h 56"/>
                <a:gd name="T6" fmla="*/ 20 w 202"/>
                <a:gd name="T7" fmla="*/ 28 h 56"/>
                <a:gd name="T8" fmla="*/ 32 w 202"/>
                <a:gd name="T9" fmla="*/ 36 h 56"/>
                <a:gd name="T10" fmla="*/ 44 w 202"/>
                <a:gd name="T11" fmla="*/ 42 h 56"/>
                <a:gd name="T12" fmla="*/ 57 w 202"/>
                <a:gd name="T13" fmla="*/ 48 h 56"/>
                <a:gd name="T14" fmla="*/ 70 w 202"/>
                <a:gd name="T15" fmla="*/ 51 h 56"/>
                <a:gd name="T16" fmla="*/ 84 w 202"/>
                <a:gd name="T17" fmla="*/ 54 h 56"/>
                <a:gd name="T18" fmla="*/ 97 w 202"/>
                <a:gd name="T19" fmla="*/ 55 h 56"/>
                <a:gd name="T20" fmla="*/ 111 w 202"/>
                <a:gd name="T21" fmla="*/ 55 h 56"/>
                <a:gd name="T22" fmla="*/ 125 w 202"/>
                <a:gd name="T23" fmla="*/ 54 h 56"/>
                <a:gd name="T24" fmla="*/ 139 w 202"/>
                <a:gd name="T25" fmla="*/ 51 h 56"/>
                <a:gd name="T26" fmla="*/ 152 w 202"/>
                <a:gd name="T27" fmla="*/ 47 h 56"/>
                <a:gd name="T28" fmla="*/ 165 w 202"/>
                <a:gd name="T29" fmla="*/ 42 h 56"/>
                <a:gd name="T30" fmla="*/ 178 w 202"/>
                <a:gd name="T31" fmla="*/ 35 h 56"/>
                <a:gd name="T32" fmla="*/ 190 w 202"/>
                <a:gd name="T33" fmla="*/ 27 h 56"/>
                <a:gd name="T34" fmla="*/ 201 w 202"/>
                <a:gd name="T35" fmla="*/ 18 h 56"/>
                <a:gd name="T36" fmla="*/ 193 w 202"/>
                <a:gd name="T37" fmla="*/ 7 h 56"/>
                <a:gd name="T38" fmla="*/ 182 w 202"/>
                <a:gd name="T39" fmla="*/ 16 h 56"/>
                <a:gd name="T40" fmla="*/ 171 w 202"/>
                <a:gd name="T41" fmla="*/ 23 h 56"/>
                <a:gd name="T42" fmla="*/ 160 w 202"/>
                <a:gd name="T43" fmla="*/ 30 h 56"/>
                <a:gd name="T44" fmla="*/ 148 w 202"/>
                <a:gd name="T45" fmla="*/ 35 h 56"/>
                <a:gd name="T46" fmla="*/ 135 w 202"/>
                <a:gd name="T47" fmla="*/ 38 h 56"/>
                <a:gd name="T48" fmla="*/ 123 w 202"/>
                <a:gd name="T49" fmla="*/ 41 h 56"/>
                <a:gd name="T50" fmla="*/ 111 w 202"/>
                <a:gd name="T51" fmla="*/ 42 h 56"/>
                <a:gd name="T52" fmla="*/ 98 w 202"/>
                <a:gd name="T53" fmla="*/ 42 h 56"/>
                <a:gd name="T54" fmla="*/ 85 w 202"/>
                <a:gd name="T55" fmla="*/ 41 h 56"/>
                <a:gd name="T56" fmla="*/ 73 w 202"/>
                <a:gd name="T57" fmla="*/ 39 h 56"/>
                <a:gd name="T58" fmla="*/ 61 w 202"/>
                <a:gd name="T59" fmla="*/ 35 h 56"/>
                <a:gd name="T60" fmla="*/ 50 w 202"/>
                <a:gd name="T61" fmla="*/ 31 h 56"/>
                <a:gd name="T62" fmla="*/ 39 w 202"/>
                <a:gd name="T63" fmla="*/ 24 h 56"/>
                <a:gd name="T64" fmla="*/ 28 w 202"/>
                <a:gd name="T65" fmla="*/ 18 h 56"/>
                <a:gd name="T66" fmla="*/ 18 w 202"/>
                <a:gd name="T67" fmla="*/ 9 h 56"/>
                <a:gd name="T68" fmla="*/ 9 w 202"/>
                <a:gd name="T69" fmla="*/ 0 h 56"/>
                <a:gd name="T70" fmla="*/ 9 w 202"/>
                <a:gd name="T71" fmla="*/ 0 h 56"/>
                <a:gd name="T72" fmla="*/ 0 w 202"/>
                <a:gd name="T73" fmla="*/ 9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6">
                  <a:moveTo>
                    <a:pt x="0" y="9"/>
                  </a:moveTo>
                  <a:lnTo>
                    <a:pt x="0" y="9"/>
                  </a:lnTo>
                  <a:lnTo>
                    <a:pt x="10" y="19"/>
                  </a:lnTo>
                  <a:lnTo>
                    <a:pt x="20" y="28"/>
                  </a:lnTo>
                  <a:lnTo>
                    <a:pt x="32" y="36"/>
                  </a:lnTo>
                  <a:lnTo>
                    <a:pt x="44" y="42"/>
                  </a:lnTo>
                  <a:lnTo>
                    <a:pt x="57" y="48"/>
                  </a:lnTo>
                  <a:lnTo>
                    <a:pt x="70" y="51"/>
                  </a:lnTo>
                  <a:lnTo>
                    <a:pt x="84" y="54"/>
                  </a:lnTo>
                  <a:lnTo>
                    <a:pt x="97" y="55"/>
                  </a:lnTo>
                  <a:lnTo>
                    <a:pt x="111" y="55"/>
                  </a:lnTo>
                  <a:lnTo>
                    <a:pt x="125" y="54"/>
                  </a:lnTo>
                  <a:lnTo>
                    <a:pt x="139" y="51"/>
                  </a:lnTo>
                  <a:lnTo>
                    <a:pt x="152" y="47"/>
                  </a:lnTo>
                  <a:lnTo>
                    <a:pt x="165" y="42"/>
                  </a:lnTo>
                  <a:lnTo>
                    <a:pt x="178" y="35"/>
                  </a:lnTo>
                  <a:lnTo>
                    <a:pt x="190" y="27"/>
                  </a:lnTo>
                  <a:lnTo>
                    <a:pt x="201" y="18"/>
                  </a:lnTo>
                  <a:lnTo>
                    <a:pt x="193" y="7"/>
                  </a:lnTo>
                  <a:lnTo>
                    <a:pt x="182" y="16"/>
                  </a:lnTo>
                  <a:lnTo>
                    <a:pt x="171" y="23"/>
                  </a:lnTo>
                  <a:lnTo>
                    <a:pt x="160" y="30"/>
                  </a:lnTo>
                  <a:lnTo>
                    <a:pt x="148" y="35"/>
                  </a:lnTo>
                  <a:lnTo>
                    <a:pt x="135" y="38"/>
                  </a:lnTo>
                  <a:lnTo>
                    <a:pt x="123" y="41"/>
                  </a:lnTo>
                  <a:lnTo>
                    <a:pt x="111" y="42"/>
                  </a:lnTo>
                  <a:lnTo>
                    <a:pt x="98" y="42"/>
                  </a:lnTo>
                  <a:lnTo>
                    <a:pt x="85" y="41"/>
                  </a:lnTo>
                  <a:lnTo>
                    <a:pt x="73" y="39"/>
                  </a:lnTo>
                  <a:lnTo>
                    <a:pt x="61" y="35"/>
                  </a:lnTo>
                  <a:lnTo>
                    <a:pt x="50" y="31"/>
                  </a:lnTo>
                  <a:lnTo>
                    <a:pt x="39" y="24"/>
                  </a:lnTo>
                  <a:lnTo>
                    <a:pt x="28" y="18"/>
                  </a:lnTo>
                  <a:lnTo>
                    <a:pt x="18" y="9"/>
                  </a:lnTo>
                  <a:lnTo>
                    <a:pt x="9" y="0"/>
                  </a:lnTo>
                  <a:lnTo>
                    <a:pt x="0"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0" name="Freeform 278"/>
            <p:cNvSpPr>
              <a:spLocks/>
            </p:cNvSpPr>
            <p:nvPr/>
          </p:nvSpPr>
          <p:spPr bwMode="auto">
            <a:xfrm>
              <a:off x="3555" y="313"/>
              <a:ext cx="59" cy="208"/>
            </a:xfrm>
            <a:custGeom>
              <a:avLst/>
              <a:gdLst>
                <a:gd name="T0" fmla="*/ 50 w 59"/>
                <a:gd name="T1" fmla="*/ 0 h 208"/>
                <a:gd name="T2" fmla="*/ 50 w 59"/>
                <a:gd name="T3" fmla="*/ 0 h 208"/>
                <a:gd name="T4" fmla="*/ 39 w 59"/>
                <a:gd name="T5" fmla="*/ 11 h 208"/>
                <a:gd name="T6" fmla="*/ 30 w 59"/>
                <a:gd name="T7" fmla="*/ 23 h 208"/>
                <a:gd name="T8" fmla="*/ 21 w 59"/>
                <a:gd name="T9" fmla="*/ 35 h 208"/>
                <a:gd name="T10" fmla="*/ 15 w 59"/>
                <a:gd name="T11" fmla="*/ 48 h 208"/>
                <a:gd name="T12" fmla="*/ 9 w 59"/>
                <a:gd name="T13" fmla="*/ 61 h 208"/>
                <a:gd name="T14" fmla="*/ 5 w 59"/>
                <a:gd name="T15" fmla="*/ 75 h 208"/>
                <a:gd name="T16" fmla="*/ 2 w 59"/>
                <a:gd name="T17" fmla="*/ 88 h 208"/>
                <a:gd name="T18" fmla="*/ 0 w 59"/>
                <a:gd name="T19" fmla="*/ 102 h 208"/>
                <a:gd name="T20" fmla="*/ 0 w 59"/>
                <a:gd name="T21" fmla="*/ 116 h 208"/>
                <a:gd name="T22" fmla="*/ 1 w 59"/>
                <a:gd name="T23" fmla="*/ 130 h 208"/>
                <a:gd name="T24" fmla="*/ 3 w 59"/>
                <a:gd name="T25" fmla="*/ 144 h 208"/>
                <a:gd name="T26" fmla="*/ 7 w 59"/>
                <a:gd name="T27" fmla="*/ 157 h 208"/>
                <a:gd name="T28" fmla="*/ 12 w 59"/>
                <a:gd name="T29" fmla="*/ 171 h 208"/>
                <a:gd name="T30" fmla="*/ 18 w 59"/>
                <a:gd name="T31" fmla="*/ 183 h 208"/>
                <a:gd name="T32" fmla="*/ 26 w 59"/>
                <a:gd name="T33" fmla="*/ 195 h 208"/>
                <a:gd name="T34" fmla="*/ 35 w 59"/>
                <a:gd name="T35" fmla="*/ 207 h 208"/>
                <a:gd name="T36" fmla="*/ 44 w 59"/>
                <a:gd name="T37" fmla="*/ 198 h 208"/>
                <a:gd name="T38" fmla="*/ 36 w 59"/>
                <a:gd name="T39" fmla="*/ 187 h 208"/>
                <a:gd name="T40" fmla="*/ 30 w 59"/>
                <a:gd name="T41" fmla="*/ 176 h 208"/>
                <a:gd name="T42" fmla="*/ 23 w 59"/>
                <a:gd name="T43" fmla="*/ 165 h 208"/>
                <a:gd name="T44" fmla="*/ 19 w 59"/>
                <a:gd name="T45" fmla="*/ 153 h 208"/>
                <a:gd name="T46" fmla="*/ 16 w 59"/>
                <a:gd name="T47" fmla="*/ 141 h 208"/>
                <a:gd name="T48" fmla="*/ 13 w 59"/>
                <a:gd name="T49" fmla="*/ 129 h 208"/>
                <a:gd name="T50" fmla="*/ 13 w 59"/>
                <a:gd name="T51" fmla="*/ 116 h 208"/>
                <a:gd name="T52" fmla="*/ 13 w 59"/>
                <a:gd name="T53" fmla="*/ 103 h 208"/>
                <a:gd name="T54" fmla="*/ 15 w 59"/>
                <a:gd name="T55" fmla="*/ 91 h 208"/>
                <a:gd name="T56" fmla="*/ 17 w 59"/>
                <a:gd name="T57" fmla="*/ 78 h 208"/>
                <a:gd name="T58" fmla="*/ 21 w 59"/>
                <a:gd name="T59" fmla="*/ 65 h 208"/>
                <a:gd name="T60" fmla="*/ 26 w 59"/>
                <a:gd name="T61" fmla="*/ 53 h 208"/>
                <a:gd name="T62" fmla="*/ 32 w 59"/>
                <a:gd name="T63" fmla="*/ 42 h 208"/>
                <a:gd name="T64" fmla="*/ 40 w 59"/>
                <a:gd name="T65" fmla="*/ 31 h 208"/>
                <a:gd name="T66" fmla="*/ 48 w 59"/>
                <a:gd name="T67" fmla="*/ 21 h 208"/>
                <a:gd name="T68" fmla="*/ 58 w 59"/>
                <a:gd name="T69" fmla="*/ 11 h 208"/>
                <a:gd name="T70" fmla="*/ 58 w 59"/>
                <a:gd name="T71" fmla="*/ 11 h 208"/>
                <a:gd name="T72" fmla="*/ 50 w 59"/>
                <a:gd name="T73" fmla="*/ 0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8">
                  <a:moveTo>
                    <a:pt x="50" y="0"/>
                  </a:moveTo>
                  <a:lnTo>
                    <a:pt x="50" y="0"/>
                  </a:lnTo>
                  <a:lnTo>
                    <a:pt x="39" y="11"/>
                  </a:lnTo>
                  <a:lnTo>
                    <a:pt x="30" y="23"/>
                  </a:lnTo>
                  <a:lnTo>
                    <a:pt x="21" y="35"/>
                  </a:lnTo>
                  <a:lnTo>
                    <a:pt x="15" y="48"/>
                  </a:lnTo>
                  <a:lnTo>
                    <a:pt x="9" y="61"/>
                  </a:lnTo>
                  <a:lnTo>
                    <a:pt x="5" y="75"/>
                  </a:lnTo>
                  <a:lnTo>
                    <a:pt x="2" y="88"/>
                  </a:lnTo>
                  <a:lnTo>
                    <a:pt x="0" y="102"/>
                  </a:lnTo>
                  <a:lnTo>
                    <a:pt x="0" y="116"/>
                  </a:lnTo>
                  <a:lnTo>
                    <a:pt x="1" y="130"/>
                  </a:lnTo>
                  <a:lnTo>
                    <a:pt x="3" y="144"/>
                  </a:lnTo>
                  <a:lnTo>
                    <a:pt x="7" y="157"/>
                  </a:lnTo>
                  <a:lnTo>
                    <a:pt x="12" y="171"/>
                  </a:lnTo>
                  <a:lnTo>
                    <a:pt x="18" y="183"/>
                  </a:lnTo>
                  <a:lnTo>
                    <a:pt x="26" y="195"/>
                  </a:lnTo>
                  <a:lnTo>
                    <a:pt x="35" y="207"/>
                  </a:lnTo>
                  <a:lnTo>
                    <a:pt x="44" y="198"/>
                  </a:lnTo>
                  <a:lnTo>
                    <a:pt x="36" y="187"/>
                  </a:lnTo>
                  <a:lnTo>
                    <a:pt x="30" y="176"/>
                  </a:lnTo>
                  <a:lnTo>
                    <a:pt x="23" y="165"/>
                  </a:lnTo>
                  <a:lnTo>
                    <a:pt x="19" y="153"/>
                  </a:lnTo>
                  <a:lnTo>
                    <a:pt x="16" y="141"/>
                  </a:lnTo>
                  <a:lnTo>
                    <a:pt x="13" y="129"/>
                  </a:lnTo>
                  <a:lnTo>
                    <a:pt x="13" y="116"/>
                  </a:lnTo>
                  <a:lnTo>
                    <a:pt x="13" y="103"/>
                  </a:lnTo>
                  <a:lnTo>
                    <a:pt x="15" y="91"/>
                  </a:lnTo>
                  <a:lnTo>
                    <a:pt x="17" y="78"/>
                  </a:lnTo>
                  <a:lnTo>
                    <a:pt x="21" y="65"/>
                  </a:lnTo>
                  <a:lnTo>
                    <a:pt x="26" y="53"/>
                  </a:lnTo>
                  <a:lnTo>
                    <a:pt x="32" y="42"/>
                  </a:lnTo>
                  <a:lnTo>
                    <a:pt x="40" y="31"/>
                  </a:lnTo>
                  <a:lnTo>
                    <a:pt x="48" y="21"/>
                  </a:lnTo>
                  <a:lnTo>
                    <a:pt x="58" y="11"/>
                  </a:lnTo>
                  <a:lnTo>
                    <a:pt x="5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1" name="Freeform 279"/>
            <p:cNvSpPr>
              <a:spLocks/>
            </p:cNvSpPr>
            <p:nvPr/>
          </p:nvSpPr>
          <p:spPr bwMode="auto">
            <a:xfrm>
              <a:off x="2815" y="931"/>
              <a:ext cx="190" cy="190"/>
            </a:xfrm>
            <a:custGeom>
              <a:avLst/>
              <a:gdLst>
                <a:gd name="T0" fmla="*/ 184 w 190"/>
                <a:gd name="T1" fmla="*/ 5 h 190"/>
                <a:gd name="T2" fmla="*/ 178 w 190"/>
                <a:gd name="T3" fmla="*/ 0 h 190"/>
                <a:gd name="T4" fmla="*/ 0 w 190"/>
                <a:gd name="T5" fmla="*/ 177 h 190"/>
                <a:gd name="T6" fmla="*/ 12 w 190"/>
                <a:gd name="T7" fmla="*/ 189 h 190"/>
                <a:gd name="T8" fmla="*/ 189 w 190"/>
                <a:gd name="T9" fmla="*/ 11 h 190"/>
                <a:gd name="T10" fmla="*/ 184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4" y="5"/>
                  </a:moveTo>
                  <a:lnTo>
                    <a:pt x="178" y="0"/>
                  </a:lnTo>
                  <a:lnTo>
                    <a:pt x="0" y="177"/>
                  </a:lnTo>
                  <a:lnTo>
                    <a:pt x="12" y="189"/>
                  </a:lnTo>
                  <a:lnTo>
                    <a:pt x="189" y="11"/>
                  </a:lnTo>
                  <a:lnTo>
                    <a:pt x="184"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2" name="Freeform 280"/>
            <p:cNvSpPr>
              <a:spLocks/>
            </p:cNvSpPr>
            <p:nvPr/>
          </p:nvSpPr>
          <p:spPr bwMode="auto">
            <a:xfrm>
              <a:off x="2815" y="753"/>
              <a:ext cx="190" cy="190"/>
            </a:xfrm>
            <a:custGeom>
              <a:avLst/>
              <a:gdLst>
                <a:gd name="T0" fmla="*/ 6 w 190"/>
                <a:gd name="T1" fmla="*/ 6 h 190"/>
                <a:gd name="T2" fmla="*/ 0 w 190"/>
                <a:gd name="T3" fmla="*/ 12 h 190"/>
                <a:gd name="T4" fmla="*/ 178 w 190"/>
                <a:gd name="T5" fmla="*/ 189 h 190"/>
                <a:gd name="T6" fmla="*/ 189 w 190"/>
                <a:gd name="T7" fmla="*/ 178 h 190"/>
                <a:gd name="T8" fmla="*/ 12 w 190"/>
                <a:gd name="T9" fmla="*/ 0 h 190"/>
                <a:gd name="T10" fmla="*/ 6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6"/>
                  </a:moveTo>
                  <a:lnTo>
                    <a:pt x="0" y="12"/>
                  </a:lnTo>
                  <a:lnTo>
                    <a:pt x="178" y="189"/>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3" name="Freeform 281"/>
            <p:cNvSpPr>
              <a:spLocks/>
            </p:cNvSpPr>
            <p:nvPr/>
          </p:nvSpPr>
          <p:spPr bwMode="auto">
            <a:xfrm>
              <a:off x="2815" y="931"/>
              <a:ext cx="190" cy="190"/>
            </a:xfrm>
            <a:custGeom>
              <a:avLst/>
              <a:gdLst>
                <a:gd name="T0" fmla="*/ 184 w 190"/>
                <a:gd name="T1" fmla="*/ 5 h 190"/>
                <a:gd name="T2" fmla="*/ 178 w 190"/>
                <a:gd name="T3" fmla="*/ 0 h 190"/>
                <a:gd name="T4" fmla="*/ 0 w 190"/>
                <a:gd name="T5" fmla="*/ 177 h 190"/>
                <a:gd name="T6" fmla="*/ 12 w 190"/>
                <a:gd name="T7" fmla="*/ 189 h 190"/>
                <a:gd name="T8" fmla="*/ 189 w 190"/>
                <a:gd name="T9" fmla="*/ 11 h 190"/>
                <a:gd name="T10" fmla="*/ 184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4" y="5"/>
                  </a:moveTo>
                  <a:lnTo>
                    <a:pt x="178" y="0"/>
                  </a:lnTo>
                  <a:lnTo>
                    <a:pt x="0" y="177"/>
                  </a:lnTo>
                  <a:lnTo>
                    <a:pt x="12" y="189"/>
                  </a:lnTo>
                  <a:lnTo>
                    <a:pt x="189" y="11"/>
                  </a:lnTo>
                  <a:lnTo>
                    <a:pt x="184"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4" name="Freeform 282"/>
            <p:cNvSpPr>
              <a:spLocks/>
            </p:cNvSpPr>
            <p:nvPr/>
          </p:nvSpPr>
          <p:spPr bwMode="auto">
            <a:xfrm>
              <a:off x="2815" y="753"/>
              <a:ext cx="190" cy="190"/>
            </a:xfrm>
            <a:custGeom>
              <a:avLst/>
              <a:gdLst>
                <a:gd name="T0" fmla="*/ 6 w 190"/>
                <a:gd name="T1" fmla="*/ 6 h 190"/>
                <a:gd name="T2" fmla="*/ 0 w 190"/>
                <a:gd name="T3" fmla="*/ 12 h 190"/>
                <a:gd name="T4" fmla="*/ 178 w 190"/>
                <a:gd name="T5" fmla="*/ 189 h 190"/>
                <a:gd name="T6" fmla="*/ 189 w 190"/>
                <a:gd name="T7" fmla="*/ 178 h 190"/>
                <a:gd name="T8" fmla="*/ 12 w 190"/>
                <a:gd name="T9" fmla="*/ 0 h 190"/>
                <a:gd name="T10" fmla="*/ 6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6"/>
                  </a:moveTo>
                  <a:lnTo>
                    <a:pt x="0" y="12"/>
                  </a:lnTo>
                  <a:lnTo>
                    <a:pt x="178" y="189"/>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5" name="Freeform 283"/>
            <p:cNvSpPr>
              <a:spLocks/>
            </p:cNvSpPr>
            <p:nvPr/>
          </p:nvSpPr>
          <p:spPr bwMode="auto">
            <a:xfrm>
              <a:off x="2823" y="576"/>
              <a:ext cx="189" cy="190"/>
            </a:xfrm>
            <a:custGeom>
              <a:avLst/>
              <a:gdLst>
                <a:gd name="T0" fmla="*/ 182 w 189"/>
                <a:gd name="T1" fmla="*/ 6 h 190"/>
                <a:gd name="T2" fmla="*/ 177 w 189"/>
                <a:gd name="T3" fmla="*/ 0 h 190"/>
                <a:gd name="T4" fmla="*/ 0 w 189"/>
                <a:gd name="T5" fmla="*/ 178 h 190"/>
                <a:gd name="T6" fmla="*/ 11 w 189"/>
                <a:gd name="T7" fmla="*/ 189 h 190"/>
                <a:gd name="T8" fmla="*/ 188 w 189"/>
                <a:gd name="T9" fmla="*/ 12 h 190"/>
                <a:gd name="T10" fmla="*/ 182 w 189"/>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90">
                  <a:moveTo>
                    <a:pt x="182" y="6"/>
                  </a:moveTo>
                  <a:lnTo>
                    <a:pt x="177" y="0"/>
                  </a:lnTo>
                  <a:lnTo>
                    <a:pt x="0" y="178"/>
                  </a:lnTo>
                  <a:lnTo>
                    <a:pt x="11" y="189"/>
                  </a:lnTo>
                  <a:lnTo>
                    <a:pt x="188" y="12"/>
                  </a:lnTo>
                  <a:lnTo>
                    <a:pt x="182"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6" name="Freeform 284"/>
            <p:cNvSpPr>
              <a:spLocks/>
            </p:cNvSpPr>
            <p:nvPr/>
          </p:nvSpPr>
          <p:spPr bwMode="auto">
            <a:xfrm>
              <a:off x="2822" y="399"/>
              <a:ext cx="190" cy="190"/>
            </a:xfrm>
            <a:custGeom>
              <a:avLst/>
              <a:gdLst>
                <a:gd name="T0" fmla="*/ 6 w 190"/>
                <a:gd name="T1" fmla="*/ 5 h 190"/>
                <a:gd name="T2" fmla="*/ 0 w 190"/>
                <a:gd name="T3" fmla="*/ 11 h 190"/>
                <a:gd name="T4" fmla="*/ 178 w 190"/>
                <a:gd name="T5" fmla="*/ 189 h 190"/>
                <a:gd name="T6" fmla="*/ 189 w 190"/>
                <a:gd name="T7" fmla="*/ 177 h 190"/>
                <a:gd name="T8" fmla="*/ 12 w 190"/>
                <a:gd name="T9" fmla="*/ 0 h 190"/>
                <a:gd name="T10" fmla="*/ 6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5"/>
                  </a:moveTo>
                  <a:lnTo>
                    <a:pt x="0" y="11"/>
                  </a:lnTo>
                  <a:lnTo>
                    <a:pt x="178" y="189"/>
                  </a:lnTo>
                  <a:lnTo>
                    <a:pt x="189"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7" name="Freeform 285"/>
            <p:cNvSpPr>
              <a:spLocks/>
            </p:cNvSpPr>
            <p:nvPr/>
          </p:nvSpPr>
          <p:spPr bwMode="auto">
            <a:xfrm>
              <a:off x="2801" y="1633"/>
              <a:ext cx="191" cy="190"/>
            </a:xfrm>
            <a:custGeom>
              <a:avLst/>
              <a:gdLst>
                <a:gd name="T0" fmla="*/ 184 w 191"/>
                <a:gd name="T1" fmla="*/ 6 h 190"/>
                <a:gd name="T2" fmla="*/ 178 w 191"/>
                <a:gd name="T3" fmla="*/ 0 h 190"/>
                <a:gd name="T4" fmla="*/ 0 w 191"/>
                <a:gd name="T5" fmla="*/ 178 h 190"/>
                <a:gd name="T6" fmla="*/ 12 w 191"/>
                <a:gd name="T7" fmla="*/ 189 h 190"/>
                <a:gd name="T8" fmla="*/ 190 w 191"/>
                <a:gd name="T9" fmla="*/ 11 h 190"/>
                <a:gd name="T10" fmla="*/ 184 w 191"/>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6"/>
                  </a:moveTo>
                  <a:lnTo>
                    <a:pt x="178" y="0"/>
                  </a:lnTo>
                  <a:lnTo>
                    <a:pt x="0" y="178"/>
                  </a:lnTo>
                  <a:lnTo>
                    <a:pt x="12" y="189"/>
                  </a:lnTo>
                  <a:lnTo>
                    <a:pt x="190" y="11"/>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8" name="Freeform 286"/>
            <p:cNvSpPr>
              <a:spLocks/>
            </p:cNvSpPr>
            <p:nvPr/>
          </p:nvSpPr>
          <p:spPr bwMode="auto">
            <a:xfrm>
              <a:off x="2801" y="1456"/>
              <a:ext cx="191" cy="189"/>
            </a:xfrm>
            <a:custGeom>
              <a:avLst/>
              <a:gdLst>
                <a:gd name="T0" fmla="*/ 6 w 191"/>
                <a:gd name="T1" fmla="*/ 5 h 189"/>
                <a:gd name="T2" fmla="*/ 0 w 191"/>
                <a:gd name="T3" fmla="*/ 11 h 189"/>
                <a:gd name="T4" fmla="*/ 178 w 191"/>
                <a:gd name="T5" fmla="*/ 188 h 189"/>
                <a:gd name="T6" fmla="*/ 190 w 191"/>
                <a:gd name="T7" fmla="*/ 177 h 189"/>
                <a:gd name="T8" fmla="*/ 12 w 191"/>
                <a:gd name="T9" fmla="*/ 0 h 189"/>
                <a:gd name="T10" fmla="*/ 6 w 191"/>
                <a:gd name="T11" fmla="*/ 5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9">
                  <a:moveTo>
                    <a:pt x="6" y="5"/>
                  </a:moveTo>
                  <a:lnTo>
                    <a:pt x="0" y="11"/>
                  </a:lnTo>
                  <a:lnTo>
                    <a:pt x="178" y="188"/>
                  </a:lnTo>
                  <a:lnTo>
                    <a:pt x="190"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29" name="Freeform 287"/>
            <p:cNvSpPr>
              <a:spLocks/>
            </p:cNvSpPr>
            <p:nvPr/>
          </p:nvSpPr>
          <p:spPr bwMode="auto">
            <a:xfrm>
              <a:off x="2801" y="1633"/>
              <a:ext cx="191" cy="190"/>
            </a:xfrm>
            <a:custGeom>
              <a:avLst/>
              <a:gdLst>
                <a:gd name="T0" fmla="*/ 184 w 191"/>
                <a:gd name="T1" fmla="*/ 6 h 190"/>
                <a:gd name="T2" fmla="*/ 178 w 191"/>
                <a:gd name="T3" fmla="*/ 0 h 190"/>
                <a:gd name="T4" fmla="*/ 0 w 191"/>
                <a:gd name="T5" fmla="*/ 178 h 190"/>
                <a:gd name="T6" fmla="*/ 12 w 191"/>
                <a:gd name="T7" fmla="*/ 189 h 190"/>
                <a:gd name="T8" fmla="*/ 190 w 191"/>
                <a:gd name="T9" fmla="*/ 11 h 190"/>
                <a:gd name="T10" fmla="*/ 184 w 191"/>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6"/>
                  </a:moveTo>
                  <a:lnTo>
                    <a:pt x="178" y="0"/>
                  </a:lnTo>
                  <a:lnTo>
                    <a:pt x="0" y="178"/>
                  </a:lnTo>
                  <a:lnTo>
                    <a:pt x="12" y="189"/>
                  </a:lnTo>
                  <a:lnTo>
                    <a:pt x="190" y="11"/>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30" name="Freeform 288"/>
            <p:cNvSpPr>
              <a:spLocks/>
            </p:cNvSpPr>
            <p:nvPr/>
          </p:nvSpPr>
          <p:spPr bwMode="auto">
            <a:xfrm>
              <a:off x="2801" y="1456"/>
              <a:ext cx="191" cy="189"/>
            </a:xfrm>
            <a:custGeom>
              <a:avLst/>
              <a:gdLst>
                <a:gd name="T0" fmla="*/ 6 w 191"/>
                <a:gd name="T1" fmla="*/ 5 h 189"/>
                <a:gd name="T2" fmla="*/ 0 w 191"/>
                <a:gd name="T3" fmla="*/ 11 h 189"/>
                <a:gd name="T4" fmla="*/ 178 w 191"/>
                <a:gd name="T5" fmla="*/ 188 h 189"/>
                <a:gd name="T6" fmla="*/ 190 w 191"/>
                <a:gd name="T7" fmla="*/ 177 h 189"/>
                <a:gd name="T8" fmla="*/ 12 w 191"/>
                <a:gd name="T9" fmla="*/ 0 h 189"/>
                <a:gd name="T10" fmla="*/ 6 w 191"/>
                <a:gd name="T11" fmla="*/ 5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9">
                  <a:moveTo>
                    <a:pt x="6" y="5"/>
                  </a:moveTo>
                  <a:lnTo>
                    <a:pt x="0" y="11"/>
                  </a:lnTo>
                  <a:lnTo>
                    <a:pt x="178" y="188"/>
                  </a:lnTo>
                  <a:lnTo>
                    <a:pt x="190"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31" name="Freeform 289"/>
            <p:cNvSpPr>
              <a:spLocks/>
            </p:cNvSpPr>
            <p:nvPr/>
          </p:nvSpPr>
          <p:spPr bwMode="auto">
            <a:xfrm>
              <a:off x="2809" y="1279"/>
              <a:ext cx="189" cy="190"/>
            </a:xfrm>
            <a:custGeom>
              <a:avLst/>
              <a:gdLst>
                <a:gd name="T0" fmla="*/ 183 w 189"/>
                <a:gd name="T1" fmla="*/ 5 h 190"/>
                <a:gd name="T2" fmla="*/ 177 w 189"/>
                <a:gd name="T3" fmla="*/ 0 h 190"/>
                <a:gd name="T4" fmla="*/ 0 w 189"/>
                <a:gd name="T5" fmla="*/ 177 h 190"/>
                <a:gd name="T6" fmla="*/ 11 w 189"/>
                <a:gd name="T7" fmla="*/ 189 h 190"/>
                <a:gd name="T8" fmla="*/ 188 w 189"/>
                <a:gd name="T9" fmla="*/ 11 h 190"/>
                <a:gd name="T10" fmla="*/ 183 w 189"/>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90">
                  <a:moveTo>
                    <a:pt x="183" y="5"/>
                  </a:moveTo>
                  <a:lnTo>
                    <a:pt x="177" y="0"/>
                  </a:lnTo>
                  <a:lnTo>
                    <a:pt x="0" y="177"/>
                  </a:lnTo>
                  <a:lnTo>
                    <a:pt x="11" y="189"/>
                  </a:lnTo>
                  <a:lnTo>
                    <a:pt x="188" y="11"/>
                  </a:lnTo>
                  <a:lnTo>
                    <a:pt x="183"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32" name="Freeform 290"/>
            <p:cNvSpPr>
              <a:spLocks/>
            </p:cNvSpPr>
            <p:nvPr/>
          </p:nvSpPr>
          <p:spPr bwMode="auto">
            <a:xfrm>
              <a:off x="2808" y="1101"/>
              <a:ext cx="190" cy="190"/>
            </a:xfrm>
            <a:custGeom>
              <a:avLst/>
              <a:gdLst>
                <a:gd name="T0" fmla="*/ 6 w 190"/>
                <a:gd name="T1" fmla="*/ 6 h 190"/>
                <a:gd name="T2" fmla="*/ 0 w 190"/>
                <a:gd name="T3" fmla="*/ 11 h 190"/>
                <a:gd name="T4" fmla="*/ 178 w 190"/>
                <a:gd name="T5" fmla="*/ 189 h 190"/>
                <a:gd name="T6" fmla="*/ 189 w 190"/>
                <a:gd name="T7" fmla="*/ 178 h 190"/>
                <a:gd name="T8" fmla="*/ 12 w 190"/>
                <a:gd name="T9" fmla="*/ 0 h 190"/>
                <a:gd name="T10" fmla="*/ 6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6"/>
                  </a:moveTo>
                  <a:lnTo>
                    <a:pt x="0" y="11"/>
                  </a:lnTo>
                  <a:lnTo>
                    <a:pt x="178" y="189"/>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33" name="Freeform 291"/>
            <p:cNvSpPr>
              <a:spLocks/>
            </p:cNvSpPr>
            <p:nvPr/>
          </p:nvSpPr>
          <p:spPr bwMode="auto">
            <a:xfrm>
              <a:off x="2772" y="227"/>
              <a:ext cx="272" cy="281"/>
            </a:xfrm>
            <a:custGeom>
              <a:avLst/>
              <a:gdLst>
                <a:gd name="T0" fmla="*/ 21 w 272"/>
                <a:gd name="T1" fmla="*/ 66 h 281"/>
                <a:gd name="T2" fmla="*/ 37 w 272"/>
                <a:gd name="T3" fmla="*/ 44 h 281"/>
                <a:gd name="T4" fmla="*/ 57 w 272"/>
                <a:gd name="T5" fmla="*/ 26 h 281"/>
                <a:gd name="T6" fmla="*/ 80 w 272"/>
                <a:gd name="T7" fmla="*/ 13 h 281"/>
                <a:gd name="T8" fmla="*/ 105 w 272"/>
                <a:gd name="T9" fmla="*/ 4 h 281"/>
                <a:gd name="T10" fmla="*/ 131 w 272"/>
                <a:gd name="T11" fmla="*/ 0 h 281"/>
                <a:gd name="T12" fmla="*/ 157 w 272"/>
                <a:gd name="T13" fmla="*/ 1 h 281"/>
                <a:gd name="T14" fmla="*/ 183 w 272"/>
                <a:gd name="T15" fmla="*/ 8 h 281"/>
                <a:gd name="T16" fmla="*/ 208 w 272"/>
                <a:gd name="T17" fmla="*/ 20 h 281"/>
                <a:gd name="T18" fmla="*/ 229 w 272"/>
                <a:gd name="T19" fmla="*/ 37 h 281"/>
                <a:gd name="T20" fmla="*/ 246 w 272"/>
                <a:gd name="T21" fmla="*/ 57 h 281"/>
                <a:gd name="T22" fmla="*/ 259 w 272"/>
                <a:gd name="T23" fmla="*/ 80 h 281"/>
                <a:gd name="T24" fmla="*/ 267 w 272"/>
                <a:gd name="T25" fmla="*/ 105 h 281"/>
                <a:gd name="T26" fmla="*/ 271 w 272"/>
                <a:gd name="T27" fmla="*/ 132 h 281"/>
                <a:gd name="T28" fmla="*/ 269 w 272"/>
                <a:gd name="T29" fmla="*/ 159 h 281"/>
                <a:gd name="T30" fmla="*/ 262 w 272"/>
                <a:gd name="T31" fmla="*/ 186 h 281"/>
                <a:gd name="T32" fmla="*/ 250 w 272"/>
                <a:gd name="T33" fmla="*/ 212 h 281"/>
                <a:gd name="T34" fmla="*/ 234 w 272"/>
                <a:gd name="T35" fmla="*/ 235 h 281"/>
                <a:gd name="T36" fmla="*/ 214 w 272"/>
                <a:gd name="T37" fmla="*/ 253 h 281"/>
                <a:gd name="T38" fmla="*/ 191 w 272"/>
                <a:gd name="T39" fmla="*/ 266 h 281"/>
                <a:gd name="T40" fmla="*/ 167 w 272"/>
                <a:gd name="T41" fmla="*/ 275 h 281"/>
                <a:gd name="T42" fmla="*/ 141 w 272"/>
                <a:gd name="T43" fmla="*/ 279 h 281"/>
                <a:gd name="T44" fmla="*/ 114 w 272"/>
                <a:gd name="T45" fmla="*/ 278 h 281"/>
                <a:gd name="T46" fmla="*/ 89 w 272"/>
                <a:gd name="T47" fmla="*/ 272 h 281"/>
                <a:gd name="T48" fmla="*/ 64 w 272"/>
                <a:gd name="T49" fmla="*/ 259 h 281"/>
                <a:gd name="T50" fmla="*/ 43 w 272"/>
                <a:gd name="T51" fmla="*/ 242 h 281"/>
                <a:gd name="T52" fmla="*/ 25 w 272"/>
                <a:gd name="T53" fmla="*/ 222 h 281"/>
                <a:gd name="T54" fmla="*/ 12 w 272"/>
                <a:gd name="T55" fmla="*/ 199 h 281"/>
                <a:gd name="T56" fmla="*/ 4 w 272"/>
                <a:gd name="T57" fmla="*/ 173 h 281"/>
                <a:gd name="T58" fmla="*/ 0 w 272"/>
                <a:gd name="T59" fmla="*/ 147 h 281"/>
                <a:gd name="T60" fmla="*/ 2 w 272"/>
                <a:gd name="T61" fmla="*/ 119 h 281"/>
                <a:gd name="T62" fmla="*/ 9 w 272"/>
                <a:gd name="T63" fmla="*/ 92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2" h="281">
                  <a:moveTo>
                    <a:pt x="14" y="79"/>
                  </a:moveTo>
                  <a:lnTo>
                    <a:pt x="21" y="66"/>
                  </a:lnTo>
                  <a:lnTo>
                    <a:pt x="28" y="55"/>
                  </a:lnTo>
                  <a:lnTo>
                    <a:pt x="37" y="44"/>
                  </a:lnTo>
                  <a:lnTo>
                    <a:pt x="47" y="35"/>
                  </a:lnTo>
                  <a:lnTo>
                    <a:pt x="57" y="26"/>
                  </a:lnTo>
                  <a:lnTo>
                    <a:pt x="68" y="19"/>
                  </a:lnTo>
                  <a:lnTo>
                    <a:pt x="80" y="13"/>
                  </a:lnTo>
                  <a:lnTo>
                    <a:pt x="92" y="8"/>
                  </a:lnTo>
                  <a:lnTo>
                    <a:pt x="105" y="4"/>
                  </a:lnTo>
                  <a:lnTo>
                    <a:pt x="117" y="1"/>
                  </a:lnTo>
                  <a:lnTo>
                    <a:pt x="131" y="0"/>
                  </a:lnTo>
                  <a:lnTo>
                    <a:pt x="144" y="0"/>
                  </a:lnTo>
                  <a:lnTo>
                    <a:pt x="157" y="1"/>
                  </a:lnTo>
                  <a:lnTo>
                    <a:pt x="170" y="4"/>
                  </a:lnTo>
                  <a:lnTo>
                    <a:pt x="183" y="8"/>
                  </a:lnTo>
                  <a:lnTo>
                    <a:pt x="195" y="13"/>
                  </a:lnTo>
                  <a:lnTo>
                    <a:pt x="208" y="20"/>
                  </a:lnTo>
                  <a:lnTo>
                    <a:pt x="219" y="28"/>
                  </a:lnTo>
                  <a:lnTo>
                    <a:pt x="229" y="37"/>
                  </a:lnTo>
                  <a:lnTo>
                    <a:pt x="238" y="47"/>
                  </a:lnTo>
                  <a:lnTo>
                    <a:pt x="246" y="57"/>
                  </a:lnTo>
                  <a:lnTo>
                    <a:pt x="253" y="69"/>
                  </a:lnTo>
                  <a:lnTo>
                    <a:pt x="259" y="80"/>
                  </a:lnTo>
                  <a:lnTo>
                    <a:pt x="263" y="93"/>
                  </a:lnTo>
                  <a:lnTo>
                    <a:pt x="267" y="105"/>
                  </a:lnTo>
                  <a:lnTo>
                    <a:pt x="270" y="119"/>
                  </a:lnTo>
                  <a:lnTo>
                    <a:pt x="271" y="132"/>
                  </a:lnTo>
                  <a:lnTo>
                    <a:pt x="271" y="146"/>
                  </a:lnTo>
                  <a:lnTo>
                    <a:pt x="269" y="159"/>
                  </a:lnTo>
                  <a:lnTo>
                    <a:pt x="267" y="173"/>
                  </a:lnTo>
                  <a:lnTo>
                    <a:pt x="262" y="186"/>
                  </a:lnTo>
                  <a:lnTo>
                    <a:pt x="257" y="200"/>
                  </a:lnTo>
                  <a:lnTo>
                    <a:pt x="250" y="212"/>
                  </a:lnTo>
                  <a:lnTo>
                    <a:pt x="243" y="224"/>
                  </a:lnTo>
                  <a:lnTo>
                    <a:pt x="234" y="235"/>
                  </a:lnTo>
                  <a:lnTo>
                    <a:pt x="224" y="244"/>
                  </a:lnTo>
                  <a:lnTo>
                    <a:pt x="214" y="253"/>
                  </a:lnTo>
                  <a:lnTo>
                    <a:pt x="203" y="260"/>
                  </a:lnTo>
                  <a:lnTo>
                    <a:pt x="191" y="266"/>
                  </a:lnTo>
                  <a:lnTo>
                    <a:pt x="179" y="272"/>
                  </a:lnTo>
                  <a:lnTo>
                    <a:pt x="167" y="275"/>
                  </a:lnTo>
                  <a:lnTo>
                    <a:pt x="154" y="278"/>
                  </a:lnTo>
                  <a:lnTo>
                    <a:pt x="141" y="279"/>
                  </a:lnTo>
                  <a:lnTo>
                    <a:pt x="128" y="280"/>
                  </a:lnTo>
                  <a:lnTo>
                    <a:pt x="114" y="278"/>
                  </a:lnTo>
                  <a:lnTo>
                    <a:pt x="102" y="276"/>
                  </a:lnTo>
                  <a:lnTo>
                    <a:pt x="89" y="272"/>
                  </a:lnTo>
                  <a:lnTo>
                    <a:pt x="76" y="266"/>
                  </a:lnTo>
                  <a:lnTo>
                    <a:pt x="64" y="259"/>
                  </a:lnTo>
                  <a:lnTo>
                    <a:pt x="53" y="251"/>
                  </a:lnTo>
                  <a:lnTo>
                    <a:pt x="43" y="242"/>
                  </a:lnTo>
                  <a:lnTo>
                    <a:pt x="33" y="232"/>
                  </a:lnTo>
                  <a:lnTo>
                    <a:pt x="25" y="222"/>
                  </a:lnTo>
                  <a:lnTo>
                    <a:pt x="18" y="211"/>
                  </a:lnTo>
                  <a:lnTo>
                    <a:pt x="12" y="199"/>
                  </a:lnTo>
                  <a:lnTo>
                    <a:pt x="7" y="186"/>
                  </a:lnTo>
                  <a:lnTo>
                    <a:pt x="4" y="173"/>
                  </a:lnTo>
                  <a:lnTo>
                    <a:pt x="2" y="160"/>
                  </a:lnTo>
                  <a:lnTo>
                    <a:pt x="0" y="147"/>
                  </a:lnTo>
                  <a:lnTo>
                    <a:pt x="1" y="133"/>
                  </a:lnTo>
                  <a:lnTo>
                    <a:pt x="2" y="119"/>
                  </a:lnTo>
                  <a:lnTo>
                    <a:pt x="5" y="106"/>
                  </a:lnTo>
                  <a:lnTo>
                    <a:pt x="9" y="92"/>
                  </a:lnTo>
                  <a:lnTo>
                    <a:pt x="14" y="7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34" name="Freeform 292"/>
            <p:cNvSpPr>
              <a:spLocks/>
            </p:cNvSpPr>
            <p:nvPr/>
          </p:nvSpPr>
          <p:spPr bwMode="auto">
            <a:xfrm>
              <a:off x="2780" y="220"/>
              <a:ext cx="191" cy="90"/>
            </a:xfrm>
            <a:custGeom>
              <a:avLst/>
              <a:gdLst>
                <a:gd name="T0" fmla="*/ 190 w 191"/>
                <a:gd name="T1" fmla="*/ 15 h 90"/>
                <a:gd name="T2" fmla="*/ 190 w 191"/>
                <a:gd name="T3" fmla="*/ 15 h 90"/>
                <a:gd name="T4" fmla="*/ 177 w 191"/>
                <a:gd name="T5" fmla="*/ 8 h 90"/>
                <a:gd name="T6" fmla="*/ 163 w 191"/>
                <a:gd name="T7" fmla="*/ 4 h 90"/>
                <a:gd name="T8" fmla="*/ 150 w 191"/>
                <a:gd name="T9" fmla="*/ 2 h 90"/>
                <a:gd name="T10" fmla="*/ 136 w 191"/>
                <a:gd name="T11" fmla="*/ 0 h 90"/>
                <a:gd name="T12" fmla="*/ 122 w 191"/>
                <a:gd name="T13" fmla="*/ 0 h 90"/>
                <a:gd name="T14" fmla="*/ 108 w 191"/>
                <a:gd name="T15" fmla="*/ 2 h 90"/>
                <a:gd name="T16" fmla="*/ 95 w 191"/>
                <a:gd name="T17" fmla="*/ 4 h 90"/>
                <a:gd name="T18" fmla="*/ 82 w 191"/>
                <a:gd name="T19" fmla="*/ 8 h 90"/>
                <a:gd name="T20" fmla="*/ 69 w 191"/>
                <a:gd name="T21" fmla="*/ 14 h 90"/>
                <a:gd name="T22" fmla="*/ 56 w 191"/>
                <a:gd name="T23" fmla="*/ 20 h 90"/>
                <a:gd name="T24" fmla="*/ 45 w 191"/>
                <a:gd name="T25" fmla="*/ 28 h 90"/>
                <a:gd name="T26" fmla="*/ 34 w 191"/>
                <a:gd name="T27" fmla="*/ 37 h 90"/>
                <a:gd name="T28" fmla="*/ 24 w 191"/>
                <a:gd name="T29" fmla="*/ 47 h 90"/>
                <a:gd name="T30" fmla="*/ 15 w 191"/>
                <a:gd name="T31" fmla="*/ 58 h 90"/>
                <a:gd name="T32" fmla="*/ 7 w 191"/>
                <a:gd name="T33" fmla="*/ 70 h 90"/>
                <a:gd name="T34" fmla="*/ 0 w 191"/>
                <a:gd name="T35" fmla="*/ 83 h 90"/>
                <a:gd name="T36" fmla="*/ 12 w 191"/>
                <a:gd name="T37" fmla="*/ 89 h 90"/>
                <a:gd name="T38" fmla="*/ 18 w 191"/>
                <a:gd name="T39" fmla="*/ 77 h 90"/>
                <a:gd name="T40" fmla="*/ 25 w 191"/>
                <a:gd name="T41" fmla="*/ 66 h 90"/>
                <a:gd name="T42" fmla="*/ 33 w 191"/>
                <a:gd name="T43" fmla="*/ 56 h 90"/>
                <a:gd name="T44" fmla="*/ 43 w 191"/>
                <a:gd name="T45" fmla="*/ 46 h 90"/>
                <a:gd name="T46" fmla="*/ 53 w 191"/>
                <a:gd name="T47" fmla="*/ 38 h 90"/>
                <a:gd name="T48" fmla="*/ 63 w 191"/>
                <a:gd name="T49" fmla="*/ 31 h 90"/>
                <a:gd name="T50" fmla="*/ 75 w 191"/>
                <a:gd name="T51" fmla="*/ 26 h 90"/>
                <a:gd name="T52" fmla="*/ 86 w 191"/>
                <a:gd name="T53" fmla="*/ 21 h 90"/>
                <a:gd name="T54" fmla="*/ 98 w 191"/>
                <a:gd name="T55" fmla="*/ 17 h 90"/>
                <a:gd name="T56" fmla="*/ 110 w 191"/>
                <a:gd name="T57" fmla="*/ 15 h 90"/>
                <a:gd name="T58" fmla="*/ 123 w 191"/>
                <a:gd name="T59" fmla="*/ 13 h 90"/>
                <a:gd name="T60" fmla="*/ 135 w 191"/>
                <a:gd name="T61" fmla="*/ 13 h 90"/>
                <a:gd name="T62" fmla="*/ 148 w 191"/>
                <a:gd name="T63" fmla="*/ 15 h 90"/>
                <a:gd name="T64" fmla="*/ 160 w 191"/>
                <a:gd name="T65" fmla="*/ 17 h 90"/>
                <a:gd name="T66" fmla="*/ 173 w 191"/>
                <a:gd name="T67" fmla="*/ 21 h 90"/>
                <a:gd name="T68" fmla="*/ 185 w 191"/>
                <a:gd name="T69" fmla="*/ 26 h 90"/>
                <a:gd name="T70" fmla="*/ 185 w 191"/>
                <a:gd name="T71" fmla="*/ 26 h 90"/>
                <a:gd name="T72" fmla="*/ 190 w 191"/>
                <a:gd name="T73" fmla="*/ 15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 h="90">
                  <a:moveTo>
                    <a:pt x="190" y="15"/>
                  </a:moveTo>
                  <a:lnTo>
                    <a:pt x="190" y="15"/>
                  </a:lnTo>
                  <a:lnTo>
                    <a:pt x="177" y="8"/>
                  </a:lnTo>
                  <a:lnTo>
                    <a:pt x="163" y="4"/>
                  </a:lnTo>
                  <a:lnTo>
                    <a:pt x="150" y="2"/>
                  </a:lnTo>
                  <a:lnTo>
                    <a:pt x="136" y="0"/>
                  </a:lnTo>
                  <a:lnTo>
                    <a:pt x="122" y="0"/>
                  </a:lnTo>
                  <a:lnTo>
                    <a:pt x="108" y="2"/>
                  </a:lnTo>
                  <a:lnTo>
                    <a:pt x="95" y="4"/>
                  </a:lnTo>
                  <a:lnTo>
                    <a:pt x="82" y="8"/>
                  </a:lnTo>
                  <a:lnTo>
                    <a:pt x="69" y="14"/>
                  </a:lnTo>
                  <a:lnTo>
                    <a:pt x="56" y="20"/>
                  </a:lnTo>
                  <a:lnTo>
                    <a:pt x="45" y="28"/>
                  </a:lnTo>
                  <a:lnTo>
                    <a:pt x="34" y="37"/>
                  </a:lnTo>
                  <a:lnTo>
                    <a:pt x="24" y="47"/>
                  </a:lnTo>
                  <a:lnTo>
                    <a:pt x="15" y="58"/>
                  </a:lnTo>
                  <a:lnTo>
                    <a:pt x="7" y="70"/>
                  </a:lnTo>
                  <a:lnTo>
                    <a:pt x="0" y="83"/>
                  </a:lnTo>
                  <a:lnTo>
                    <a:pt x="12" y="89"/>
                  </a:lnTo>
                  <a:lnTo>
                    <a:pt x="18" y="77"/>
                  </a:lnTo>
                  <a:lnTo>
                    <a:pt x="25" y="66"/>
                  </a:lnTo>
                  <a:lnTo>
                    <a:pt x="33" y="56"/>
                  </a:lnTo>
                  <a:lnTo>
                    <a:pt x="43" y="46"/>
                  </a:lnTo>
                  <a:lnTo>
                    <a:pt x="53" y="38"/>
                  </a:lnTo>
                  <a:lnTo>
                    <a:pt x="63" y="31"/>
                  </a:lnTo>
                  <a:lnTo>
                    <a:pt x="75" y="26"/>
                  </a:lnTo>
                  <a:lnTo>
                    <a:pt x="86" y="21"/>
                  </a:lnTo>
                  <a:lnTo>
                    <a:pt x="98" y="17"/>
                  </a:lnTo>
                  <a:lnTo>
                    <a:pt x="110" y="15"/>
                  </a:lnTo>
                  <a:lnTo>
                    <a:pt x="123" y="13"/>
                  </a:lnTo>
                  <a:lnTo>
                    <a:pt x="135" y="13"/>
                  </a:lnTo>
                  <a:lnTo>
                    <a:pt x="148" y="15"/>
                  </a:lnTo>
                  <a:lnTo>
                    <a:pt x="160" y="17"/>
                  </a:lnTo>
                  <a:lnTo>
                    <a:pt x="173" y="21"/>
                  </a:lnTo>
                  <a:lnTo>
                    <a:pt x="185" y="26"/>
                  </a:lnTo>
                  <a:lnTo>
                    <a:pt x="190" y="1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35" name="Freeform 293"/>
            <p:cNvSpPr>
              <a:spLocks/>
            </p:cNvSpPr>
            <p:nvPr/>
          </p:nvSpPr>
          <p:spPr bwMode="auto">
            <a:xfrm>
              <a:off x="2965" y="235"/>
              <a:ext cx="85" cy="196"/>
            </a:xfrm>
            <a:custGeom>
              <a:avLst/>
              <a:gdLst>
                <a:gd name="T0" fmla="*/ 70 w 85"/>
                <a:gd name="T1" fmla="*/ 195 h 196"/>
                <a:gd name="T2" fmla="*/ 70 w 85"/>
                <a:gd name="T3" fmla="*/ 195 h 196"/>
                <a:gd name="T4" fmla="*/ 75 w 85"/>
                <a:gd name="T5" fmla="*/ 181 h 196"/>
                <a:gd name="T6" fmla="*/ 80 w 85"/>
                <a:gd name="T7" fmla="*/ 167 h 196"/>
                <a:gd name="T8" fmla="*/ 82 w 85"/>
                <a:gd name="T9" fmla="*/ 153 h 196"/>
                <a:gd name="T10" fmla="*/ 84 w 85"/>
                <a:gd name="T11" fmla="*/ 138 h 196"/>
                <a:gd name="T12" fmla="*/ 84 w 85"/>
                <a:gd name="T13" fmla="*/ 124 h 196"/>
                <a:gd name="T14" fmla="*/ 83 w 85"/>
                <a:gd name="T15" fmla="*/ 110 h 196"/>
                <a:gd name="T16" fmla="*/ 81 w 85"/>
                <a:gd name="T17" fmla="*/ 96 h 196"/>
                <a:gd name="T18" fmla="*/ 77 w 85"/>
                <a:gd name="T19" fmla="*/ 82 h 196"/>
                <a:gd name="T20" fmla="*/ 72 w 85"/>
                <a:gd name="T21" fmla="*/ 70 h 196"/>
                <a:gd name="T22" fmla="*/ 66 w 85"/>
                <a:gd name="T23" fmla="*/ 58 h 196"/>
                <a:gd name="T24" fmla="*/ 58 w 85"/>
                <a:gd name="T25" fmla="*/ 46 h 196"/>
                <a:gd name="T26" fmla="*/ 50 w 85"/>
                <a:gd name="T27" fmla="*/ 35 h 196"/>
                <a:gd name="T28" fmla="*/ 40 w 85"/>
                <a:gd name="T29" fmla="*/ 24 h 196"/>
                <a:gd name="T30" fmla="*/ 30 w 85"/>
                <a:gd name="T31" fmla="*/ 15 h 196"/>
                <a:gd name="T32" fmla="*/ 18 w 85"/>
                <a:gd name="T33" fmla="*/ 7 h 196"/>
                <a:gd name="T34" fmla="*/ 5 w 85"/>
                <a:gd name="T35" fmla="*/ 0 h 196"/>
                <a:gd name="T36" fmla="*/ 0 w 85"/>
                <a:gd name="T37" fmla="*/ 11 h 196"/>
                <a:gd name="T38" fmla="*/ 11 w 85"/>
                <a:gd name="T39" fmla="*/ 18 h 196"/>
                <a:gd name="T40" fmla="*/ 21 w 85"/>
                <a:gd name="T41" fmla="*/ 25 h 196"/>
                <a:gd name="T42" fmla="*/ 31 w 85"/>
                <a:gd name="T43" fmla="*/ 34 h 196"/>
                <a:gd name="T44" fmla="*/ 40 w 85"/>
                <a:gd name="T45" fmla="*/ 43 h 196"/>
                <a:gd name="T46" fmla="*/ 48 w 85"/>
                <a:gd name="T47" fmla="*/ 53 h 196"/>
                <a:gd name="T48" fmla="*/ 54 w 85"/>
                <a:gd name="T49" fmla="*/ 63 h 196"/>
                <a:gd name="T50" fmla="*/ 60 w 85"/>
                <a:gd name="T51" fmla="*/ 74 h 196"/>
                <a:gd name="T52" fmla="*/ 64 w 85"/>
                <a:gd name="T53" fmla="*/ 87 h 196"/>
                <a:gd name="T54" fmla="*/ 68 w 85"/>
                <a:gd name="T55" fmla="*/ 99 h 196"/>
                <a:gd name="T56" fmla="*/ 70 w 85"/>
                <a:gd name="T57" fmla="*/ 111 h 196"/>
                <a:gd name="T58" fmla="*/ 72 w 85"/>
                <a:gd name="T59" fmla="*/ 124 h 196"/>
                <a:gd name="T60" fmla="*/ 72 w 85"/>
                <a:gd name="T61" fmla="*/ 137 h 196"/>
                <a:gd name="T62" fmla="*/ 70 w 85"/>
                <a:gd name="T63" fmla="*/ 150 h 196"/>
                <a:gd name="T64" fmla="*/ 67 w 85"/>
                <a:gd name="T65" fmla="*/ 164 h 196"/>
                <a:gd name="T66" fmla="*/ 63 w 85"/>
                <a:gd name="T67" fmla="*/ 176 h 196"/>
                <a:gd name="T68" fmla="*/ 58 w 85"/>
                <a:gd name="T69" fmla="*/ 189 h 196"/>
                <a:gd name="T70" fmla="*/ 58 w 85"/>
                <a:gd name="T71" fmla="*/ 189 h 196"/>
                <a:gd name="T72" fmla="*/ 70 w 85"/>
                <a:gd name="T73" fmla="*/ 195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196">
                  <a:moveTo>
                    <a:pt x="70" y="195"/>
                  </a:moveTo>
                  <a:lnTo>
                    <a:pt x="70" y="195"/>
                  </a:lnTo>
                  <a:lnTo>
                    <a:pt x="75" y="181"/>
                  </a:lnTo>
                  <a:lnTo>
                    <a:pt x="80" y="167"/>
                  </a:lnTo>
                  <a:lnTo>
                    <a:pt x="82" y="153"/>
                  </a:lnTo>
                  <a:lnTo>
                    <a:pt x="84" y="138"/>
                  </a:lnTo>
                  <a:lnTo>
                    <a:pt x="84" y="124"/>
                  </a:lnTo>
                  <a:lnTo>
                    <a:pt x="83" y="110"/>
                  </a:lnTo>
                  <a:lnTo>
                    <a:pt x="81" y="96"/>
                  </a:lnTo>
                  <a:lnTo>
                    <a:pt x="77" y="82"/>
                  </a:lnTo>
                  <a:lnTo>
                    <a:pt x="72" y="70"/>
                  </a:lnTo>
                  <a:lnTo>
                    <a:pt x="66" y="58"/>
                  </a:lnTo>
                  <a:lnTo>
                    <a:pt x="58" y="46"/>
                  </a:lnTo>
                  <a:lnTo>
                    <a:pt x="50" y="35"/>
                  </a:lnTo>
                  <a:lnTo>
                    <a:pt x="40" y="24"/>
                  </a:lnTo>
                  <a:lnTo>
                    <a:pt x="30" y="15"/>
                  </a:lnTo>
                  <a:lnTo>
                    <a:pt x="18" y="7"/>
                  </a:lnTo>
                  <a:lnTo>
                    <a:pt x="5" y="0"/>
                  </a:lnTo>
                  <a:lnTo>
                    <a:pt x="0" y="11"/>
                  </a:lnTo>
                  <a:lnTo>
                    <a:pt x="11" y="18"/>
                  </a:lnTo>
                  <a:lnTo>
                    <a:pt x="21" y="25"/>
                  </a:lnTo>
                  <a:lnTo>
                    <a:pt x="31" y="34"/>
                  </a:lnTo>
                  <a:lnTo>
                    <a:pt x="40" y="43"/>
                  </a:lnTo>
                  <a:lnTo>
                    <a:pt x="48" y="53"/>
                  </a:lnTo>
                  <a:lnTo>
                    <a:pt x="54" y="63"/>
                  </a:lnTo>
                  <a:lnTo>
                    <a:pt x="60" y="74"/>
                  </a:lnTo>
                  <a:lnTo>
                    <a:pt x="64" y="87"/>
                  </a:lnTo>
                  <a:lnTo>
                    <a:pt x="68" y="99"/>
                  </a:lnTo>
                  <a:lnTo>
                    <a:pt x="70" y="111"/>
                  </a:lnTo>
                  <a:lnTo>
                    <a:pt x="72" y="124"/>
                  </a:lnTo>
                  <a:lnTo>
                    <a:pt x="72" y="137"/>
                  </a:lnTo>
                  <a:lnTo>
                    <a:pt x="70" y="150"/>
                  </a:lnTo>
                  <a:lnTo>
                    <a:pt x="67" y="164"/>
                  </a:lnTo>
                  <a:lnTo>
                    <a:pt x="63" y="176"/>
                  </a:lnTo>
                  <a:lnTo>
                    <a:pt x="58" y="189"/>
                  </a:lnTo>
                  <a:lnTo>
                    <a:pt x="70" y="19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36" name="Freeform 294"/>
            <p:cNvSpPr>
              <a:spLocks/>
            </p:cNvSpPr>
            <p:nvPr/>
          </p:nvSpPr>
          <p:spPr bwMode="auto">
            <a:xfrm>
              <a:off x="2845" y="424"/>
              <a:ext cx="191" cy="90"/>
            </a:xfrm>
            <a:custGeom>
              <a:avLst/>
              <a:gdLst>
                <a:gd name="T0" fmla="*/ 0 w 191"/>
                <a:gd name="T1" fmla="*/ 75 h 90"/>
                <a:gd name="T2" fmla="*/ 0 w 191"/>
                <a:gd name="T3" fmla="*/ 75 h 90"/>
                <a:gd name="T4" fmla="*/ 13 w 191"/>
                <a:gd name="T5" fmla="*/ 81 h 90"/>
                <a:gd name="T6" fmla="*/ 27 w 191"/>
                <a:gd name="T7" fmla="*/ 85 h 90"/>
                <a:gd name="T8" fmla="*/ 40 w 191"/>
                <a:gd name="T9" fmla="*/ 87 h 90"/>
                <a:gd name="T10" fmla="*/ 55 w 191"/>
                <a:gd name="T11" fmla="*/ 89 h 90"/>
                <a:gd name="T12" fmla="*/ 68 w 191"/>
                <a:gd name="T13" fmla="*/ 88 h 90"/>
                <a:gd name="T14" fmla="*/ 82 w 191"/>
                <a:gd name="T15" fmla="*/ 87 h 90"/>
                <a:gd name="T16" fmla="*/ 95 w 191"/>
                <a:gd name="T17" fmla="*/ 84 h 90"/>
                <a:gd name="T18" fmla="*/ 109 w 191"/>
                <a:gd name="T19" fmla="*/ 81 h 90"/>
                <a:gd name="T20" fmla="*/ 121 w 191"/>
                <a:gd name="T21" fmla="*/ 75 h 90"/>
                <a:gd name="T22" fmla="*/ 133 w 191"/>
                <a:gd name="T23" fmla="*/ 69 h 90"/>
                <a:gd name="T24" fmla="*/ 145 w 191"/>
                <a:gd name="T25" fmla="*/ 61 h 90"/>
                <a:gd name="T26" fmla="*/ 155 w 191"/>
                <a:gd name="T27" fmla="*/ 52 h 90"/>
                <a:gd name="T28" fmla="*/ 166 w 191"/>
                <a:gd name="T29" fmla="*/ 42 h 90"/>
                <a:gd name="T30" fmla="*/ 175 w 191"/>
                <a:gd name="T31" fmla="*/ 31 h 90"/>
                <a:gd name="T32" fmla="*/ 183 w 191"/>
                <a:gd name="T33" fmla="*/ 19 h 90"/>
                <a:gd name="T34" fmla="*/ 190 w 191"/>
                <a:gd name="T35" fmla="*/ 6 h 90"/>
                <a:gd name="T36" fmla="*/ 178 w 191"/>
                <a:gd name="T37" fmla="*/ 0 h 90"/>
                <a:gd name="T38" fmla="*/ 171 w 191"/>
                <a:gd name="T39" fmla="*/ 12 h 90"/>
                <a:gd name="T40" fmla="*/ 164 w 191"/>
                <a:gd name="T41" fmla="*/ 23 h 90"/>
                <a:gd name="T42" fmla="*/ 156 w 191"/>
                <a:gd name="T43" fmla="*/ 33 h 90"/>
                <a:gd name="T44" fmla="*/ 147 w 191"/>
                <a:gd name="T45" fmla="*/ 42 h 90"/>
                <a:gd name="T46" fmla="*/ 137 w 191"/>
                <a:gd name="T47" fmla="*/ 50 h 90"/>
                <a:gd name="T48" fmla="*/ 127 w 191"/>
                <a:gd name="T49" fmla="*/ 57 h 90"/>
                <a:gd name="T50" fmla="*/ 116 w 191"/>
                <a:gd name="T51" fmla="*/ 64 h 90"/>
                <a:gd name="T52" fmla="*/ 104 w 191"/>
                <a:gd name="T53" fmla="*/ 68 h 90"/>
                <a:gd name="T54" fmla="*/ 92 w 191"/>
                <a:gd name="T55" fmla="*/ 72 h 90"/>
                <a:gd name="T56" fmla="*/ 80 w 191"/>
                <a:gd name="T57" fmla="*/ 75 h 90"/>
                <a:gd name="T58" fmla="*/ 67 w 191"/>
                <a:gd name="T59" fmla="*/ 76 h 90"/>
                <a:gd name="T60" fmla="*/ 55 w 191"/>
                <a:gd name="T61" fmla="*/ 76 h 90"/>
                <a:gd name="T62" fmla="*/ 43 w 191"/>
                <a:gd name="T63" fmla="*/ 75 h 90"/>
                <a:gd name="T64" fmla="*/ 30 w 191"/>
                <a:gd name="T65" fmla="*/ 72 h 90"/>
                <a:gd name="T66" fmla="*/ 18 w 191"/>
                <a:gd name="T67" fmla="*/ 68 h 90"/>
                <a:gd name="T68" fmla="*/ 6 w 191"/>
                <a:gd name="T69" fmla="*/ 63 h 90"/>
                <a:gd name="T70" fmla="*/ 6 w 191"/>
                <a:gd name="T71" fmla="*/ 63 h 90"/>
                <a:gd name="T72" fmla="*/ 0 w 191"/>
                <a:gd name="T73" fmla="*/ 75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 h="90">
                  <a:moveTo>
                    <a:pt x="0" y="75"/>
                  </a:moveTo>
                  <a:lnTo>
                    <a:pt x="0" y="75"/>
                  </a:lnTo>
                  <a:lnTo>
                    <a:pt x="13" y="81"/>
                  </a:lnTo>
                  <a:lnTo>
                    <a:pt x="27" y="85"/>
                  </a:lnTo>
                  <a:lnTo>
                    <a:pt x="40" y="87"/>
                  </a:lnTo>
                  <a:lnTo>
                    <a:pt x="55" y="89"/>
                  </a:lnTo>
                  <a:lnTo>
                    <a:pt x="68" y="88"/>
                  </a:lnTo>
                  <a:lnTo>
                    <a:pt x="82" y="87"/>
                  </a:lnTo>
                  <a:lnTo>
                    <a:pt x="95" y="84"/>
                  </a:lnTo>
                  <a:lnTo>
                    <a:pt x="109" y="81"/>
                  </a:lnTo>
                  <a:lnTo>
                    <a:pt x="121" y="75"/>
                  </a:lnTo>
                  <a:lnTo>
                    <a:pt x="133" y="69"/>
                  </a:lnTo>
                  <a:lnTo>
                    <a:pt x="145" y="61"/>
                  </a:lnTo>
                  <a:lnTo>
                    <a:pt x="155" y="52"/>
                  </a:lnTo>
                  <a:lnTo>
                    <a:pt x="166" y="42"/>
                  </a:lnTo>
                  <a:lnTo>
                    <a:pt x="175" y="31"/>
                  </a:lnTo>
                  <a:lnTo>
                    <a:pt x="183" y="19"/>
                  </a:lnTo>
                  <a:lnTo>
                    <a:pt x="190" y="6"/>
                  </a:lnTo>
                  <a:lnTo>
                    <a:pt x="178" y="0"/>
                  </a:lnTo>
                  <a:lnTo>
                    <a:pt x="171" y="12"/>
                  </a:lnTo>
                  <a:lnTo>
                    <a:pt x="164" y="23"/>
                  </a:lnTo>
                  <a:lnTo>
                    <a:pt x="156" y="33"/>
                  </a:lnTo>
                  <a:lnTo>
                    <a:pt x="147" y="42"/>
                  </a:lnTo>
                  <a:lnTo>
                    <a:pt x="137" y="50"/>
                  </a:lnTo>
                  <a:lnTo>
                    <a:pt x="127" y="57"/>
                  </a:lnTo>
                  <a:lnTo>
                    <a:pt x="116" y="64"/>
                  </a:lnTo>
                  <a:lnTo>
                    <a:pt x="104" y="68"/>
                  </a:lnTo>
                  <a:lnTo>
                    <a:pt x="92" y="72"/>
                  </a:lnTo>
                  <a:lnTo>
                    <a:pt x="80" y="75"/>
                  </a:lnTo>
                  <a:lnTo>
                    <a:pt x="67" y="76"/>
                  </a:lnTo>
                  <a:lnTo>
                    <a:pt x="55" y="76"/>
                  </a:lnTo>
                  <a:lnTo>
                    <a:pt x="43" y="75"/>
                  </a:lnTo>
                  <a:lnTo>
                    <a:pt x="30" y="72"/>
                  </a:lnTo>
                  <a:lnTo>
                    <a:pt x="18" y="68"/>
                  </a:lnTo>
                  <a:lnTo>
                    <a:pt x="6" y="63"/>
                  </a:lnTo>
                  <a:lnTo>
                    <a:pt x="0" y="7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95"/>
            <p:cNvSpPr>
              <a:spLocks/>
            </p:cNvSpPr>
            <p:nvPr/>
          </p:nvSpPr>
          <p:spPr bwMode="auto">
            <a:xfrm>
              <a:off x="2766" y="303"/>
              <a:ext cx="86" cy="197"/>
            </a:xfrm>
            <a:custGeom>
              <a:avLst/>
              <a:gdLst>
                <a:gd name="T0" fmla="*/ 14 w 86"/>
                <a:gd name="T1" fmla="*/ 0 h 197"/>
                <a:gd name="T2" fmla="*/ 14 w 86"/>
                <a:gd name="T3" fmla="*/ 0 h 197"/>
                <a:gd name="T4" fmla="*/ 8 w 86"/>
                <a:gd name="T5" fmla="*/ 14 h 197"/>
                <a:gd name="T6" fmla="*/ 4 w 86"/>
                <a:gd name="T7" fmla="*/ 28 h 197"/>
                <a:gd name="T8" fmla="*/ 1 w 86"/>
                <a:gd name="T9" fmla="*/ 42 h 197"/>
                <a:gd name="T10" fmla="*/ 0 w 86"/>
                <a:gd name="T11" fmla="*/ 56 h 197"/>
                <a:gd name="T12" fmla="*/ 0 w 86"/>
                <a:gd name="T13" fmla="*/ 71 h 197"/>
                <a:gd name="T14" fmla="*/ 1 w 86"/>
                <a:gd name="T15" fmla="*/ 85 h 197"/>
                <a:gd name="T16" fmla="*/ 4 w 86"/>
                <a:gd name="T17" fmla="*/ 98 h 197"/>
                <a:gd name="T18" fmla="*/ 7 w 86"/>
                <a:gd name="T19" fmla="*/ 112 h 197"/>
                <a:gd name="T20" fmla="*/ 12 w 86"/>
                <a:gd name="T21" fmla="*/ 126 h 197"/>
                <a:gd name="T22" fmla="*/ 19 w 86"/>
                <a:gd name="T23" fmla="*/ 138 h 197"/>
                <a:gd name="T24" fmla="*/ 26 w 86"/>
                <a:gd name="T25" fmla="*/ 150 h 197"/>
                <a:gd name="T26" fmla="*/ 35 w 86"/>
                <a:gd name="T27" fmla="*/ 161 h 197"/>
                <a:gd name="T28" fmla="*/ 44 w 86"/>
                <a:gd name="T29" fmla="*/ 171 h 197"/>
                <a:gd name="T30" fmla="*/ 55 w 86"/>
                <a:gd name="T31" fmla="*/ 181 h 197"/>
                <a:gd name="T32" fmla="*/ 66 w 86"/>
                <a:gd name="T33" fmla="*/ 189 h 197"/>
                <a:gd name="T34" fmla="*/ 79 w 86"/>
                <a:gd name="T35" fmla="*/ 196 h 197"/>
                <a:gd name="T36" fmla="*/ 85 w 86"/>
                <a:gd name="T37" fmla="*/ 184 h 197"/>
                <a:gd name="T38" fmla="*/ 73 w 86"/>
                <a:gd name="T39" fmla="*/ 177 h 197"/>
                <a:gd name="T40" fmla="*/ 63 w 86"/>
                <a:gd name="T41" fmla="*/ 170 h 197"/>
                <a:gd name="T42" fmla="*/ 53 w 86"/>
                <a:gd name="T43" fmla="*/ 162 h 197"/>
                <a:gd name="T44" fmla="*/ 44 w 86"/>
                <a:gd name="T45" fmla="*/ 152 h 197"/>
                <a:gd name="T46" fmla="*/ 36 w 86"/>
                <a:gd name="T47" fmla="*/ 143 h 197"/>
                <a:gd name="T48" fmla="*/ 30 w 86"/>
                <a:gd name="T49" fmla="*/ 131 h 197"/>
                <a:gd name="T50" fmla="*/ 24 w 86"/>
                <a:gd name="T51" fmla="*/ 120 h 197"/>
                <a:gd name="T52" fmla="*/ 20 w 86"/>
                <a:gd name="T53" fmla="*/ 109 h 197"/>
                <a:gd name="T54" fmla="*/ 16 w 86"/>
                <a:gd name="T55" fmla="*/ 96 h 197"/>
                <a:gd name="T56" fmla="*/ 14 w 86"/>
                <a:gd name="T57" fmla="*/ 83 h 197"/>
                <a:gd name="T58" fmla="*/ 12 w 86"/>
                <a:gd name="T59" fmla="*/ 71 h 197"/>
                <a:gd name="T60" fmla="*/ 13 w 86"/>
                <a:gd name="T61" fmla="*/ 58 h 197"/>
                <a:gd name="T62" fmla="*/ 14 w 86"/>
                <a:gd name="T63" fmla="*/ 44 h 197"/>
                <a:gd name="T64" fmla="*/ 17 w 86"/>
                <a:gd name="T65" fmla="*/ 32 h 197"/>
                <a:gd name="T66" fmla="*/ 21 w 86"/>
                <a:gd name="T67" fmla="*/ 18 h 197"/>
                <a:gd name="T68" fmla="*/ 26 w 86"/>
                <a:gd name="T69" fmla="*/ 6 h 197"/>
                <a:gd name="T70" fmla="*/ 26 w 86"/>
                <a:gd name="T71" fmla="*/ 6 h 197"/>
                <a:gd name="T72" fmla="*/ 14 w 86"/>
                <a:gd name="T73" fmla="*/ 0 h 1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197">
                  <a:moveTo>
                    <a:pt x="14" y="0"/>
                  </a:moveTo>
                  <a:lnTo>
                    <a:pt x="14" y="0"/>
                  </a:lnTo>
                  <a:lnTo>
                    <a:pt x="8" y="14"/>
                  </a:lnTo>
                  <a:lnTo>
                    <a:pt x="4" y="28"/>
                  </a:lnTo>
                  <a:lnTo>
                    <a:pt x="1" y="42"/>
                  </a:lnTo>
                  <a:lnTo>
                    <a:pt x="0" y="56"/>
                  </a:lnTo>
                  <a:lnTo>
                    <a:pt x="0" y="71"/>
                  </a:lnTo>
                  <a:lnTo>
                    <a:pt x="1" y="85"/>
                  </a:lnTo>
                  <a:lnTo>
                    <a:pt x="4" y="98"/>
                  </a:lnTo>
                  <a:lnTo>
                    <a:pt x="7" y="112"/>
                  </a:lnTo>
                  <a:lnTo>
                    <a:pt x="12" y="126"/>
                  </a:lnTo>
                  <a:lnTo>
                    <a:pt x="19" y="138"/>
                  </a:lnTo>
                  <a:lnTo>
                    <a:pt x="26" y="150"/>
                  </a:lnTo>
                  <a:lnTo>
                    <a:pt x="35" y="161"/>
                  </a:lnTo>
                  <a:lnTo>
                    <a:pt x="44" y="171"/>
                  </a:lnTo>
                  <a:lnTo>
                    <a:pt x="55" y="181"/>
                  </a:lnTo>
                  <a:lnTo>
                    <a:pt x="66" y="189"/>
                  </a:lnTo>
                  <a:lnTo>
                    <a:pt x="79" y="196"/>
                  </a:lnTo>
                  <a:lnTo>
                    <a:pt x="85" y="184"/>
                  </a:lnTo>
                  <a:lnTo>
                    <a:pt x="73" y="177"/>
                  </a:lnTo>
                  <a:lnTo>
                    <a:pt x="63" y="170"/>
                  </a:lnTo>
                  <a:lnTo>
                    <a:pt x="53" y="162"/>
                  </a:lnTo>
                  <a:lnTo>
                    <a:pt x="44" y="152"/>
                  </a:lnTo>
                  <a:lnTo>
                    <a:pt x="36" y="143"/>
                  </a:lnTo>
                  <a:lnTo>
                    <a:pt x="30" y="131"/>
                  </a:lnTo>
                  <a:lnTo>
                    <a:pt x="24" y="120"/>
                  </a:lnTo>
                  <a:lnTo>
                    <a:pt x="20" y="109"/>
                  </a:lnTo>
                  <a:lnTo>
                    <a:pt x="16" y="96"/>
                  </a:lnTo>
                  <a:lnTo>
                    <a:pt x="14" y="83"/>
                  </a:lnTo>
                  <a:lnTo>
                    <a:pt x="12" y="71"/>
                  </a:lnTo>
                  <a:lnTo>
                    <a:pt x="13" y="58"/>
                  </a:lnTo>
                  <a:lnTo>
                    <a:pt x="14" y="44"/>
                  </a:lnTo>
                  <a:lnTo>
                    <a:pt x="17" y="32"/>
                  </a:lnTo>
                  <a:lnTo>
                    <a:pt x="21" y="18"/>
                  </a:lnTo>
                  <a:lnTo>
                    <a:pt x="26" y="6"/>
                  </a:lnTo>
                  <a:lnTo>
                    <a:pt x="1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137" name="Rectangle 297"/>
          <p:cNvSpPr>
            <a:spLocks noGrp="1" noChangeArrowheads="1"/>
          </p:cNvSpPr>
          <p:nvPr>
            <p:ph type="body" idx="1"/>
          </p:nvPr>
        </p:nvSpPr>
        <p:spPr>
          <a:xfrm>
            <a:off x="2422525" y="2463800"/>
            <a:ext cx="4630738" cy="2009775"/>
          </a:xfrm>
          <a:noFill/>
        </p:spPr>
        <p:txBody>
          <a:bodyPr/>
          <a:lstStyle/>
          <a:p>
            <a:pPr algn="ctr">
              <a:buFont typeface="Monotype Sorts" pitchFamily="2" charset="2"/>
              <a:buNone/>
            </a:pPr>
            <a:r>
              <a:rPr lang="en-US" sz="4000" b="1" smtClean="0">
                <a:solidFill>
                  <a:srgbClr val="002060"/>
                </a:solidFill>
              </a:rPr>
              <a:t>Hydrophobic ends dissolve in grease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137">
                                            <p:txEl>
                                              <p:pRg st="0" end="0"/>
                                            </p:txEl>
                                          </p:spTgt>
                                        </p:tgtEl>
                                        <p:attrNameLst>
                                          <p:attrName>style.visibility</p:attrName>
                                        </p:attrNameLst>
                                      </p:cBhvr>
                                      <p:to>
                                        <p:strVal val="visible"/>
                                      </p:to>
                                    </p:set>
                                    <p:animEffect transition="in" filter="wipe(up)">
                                      <p:cBhvr>
                                        <p:cTn id="7" dur="500"/>
                                        <p:tgtEl>
                                          <p:spTgt spid="36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3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36866" name="Group 296"/>
          <p:cNvGrpSpPr>
            <a:grpSpLocks/>
          </p:cNvGrpSpPr>
          <p:nvPr/>
        </p:nvGrpSpPr>
        <p:grpSpPr bwMode="auto">
          <a:xfrm>
            <a:off x="1381125" y="349250"/>
            <a:ext cx="6375400" cy="6149975"/>
            <a:chOff x="870" y="220"/>
            <a:chExt cx="4016" cy="3874"/>
          </a:xfrm>
        </p:grpSpPr>
        <p:sp>
          <p:nvSpPr>
            <p:cNvPr id="36868" name="Freeform 2"/>
            <p:cNvSpPr>
              <a:spLocks/>
            </p:cNvSpPr>
            <p:nvPr/>
          </p:nvSpPr>
          <p:spPr bwMode="auto">
            <a:xfrm>
              <a:off x="1038" y="557"/>
              <a:ext cx="1016" cy="1888"/>
            </a:xfrm>
            <a:custGeom>
              <a:avLst/>
              <a:gdLst>
                <a:gd name="T0" fmla="*/ 959 w 1016"/>
                <a:gd name="T1" fmla="*/ 28 h 1888"/>
                <a:gd name="T2" fmla="*/ 851 w 1016"/>
                <a:gd name="T3" fmla="*/ 91 h 1888"/>
                <a:gd name="T4" fmla="*/ 748 w 1016"/>
                <a:gd name="T5" fmla="*/ 160 h 1888"/>
                <a:gd name="T6" fmla="*/ 650 w 1016"/>
                <a:gd name="T7" fmla="*/ 236 h 1888"/>
                <a:gd name="T8" fmla="*/ 557 w 1016"/>
                <a:gd name="T9" fmla="*/ 318 h 1888"/>
                <a:gd name="T10" fmla="*/ 471 w 1016"/>
                <a:gd name="T11" fmla="*/ 406 h 1888"/>
                <a:gd name="T12" fmla="*/ 391 w 1016"/>
                <a:gd name="T13" fmla="*/ 500 h 1888"/>
                <a:gd name="T14" fmla="*/ 316 w 1016"/>
                <a:gd name="T15" fmla="*/ 599 h 1888"/>
                <a:gd name="T16" fmla="*/ 250 w 1016"/>
                <a:gd name="T17" fmla="*/ 703 h 1888"/>
                <a:gd name="T18" fmla="*/ 190 w 1016"/>
                <a:gd name="T19" fmla="*/ 811 h 1888"/>
                <a:gd name="T20" fmla="*/ 138 w 1016"/>
                <a:gd name="T21" fmla="*/ 923 h 1888"/>
                <a:gd name="T22" fmla="*/ 93 w 1016"/>
                <a:gd name="T23" fmla="*/ 1040 h 1888"/>
                <a:gd name="T24" fmla="*/ 57 w 1016"/>
                <a:gd name="T25" fmla="*/ 1160 h 1888"/>
                <a:gd name="T26" fmla="*/ 29 w 1016"/>
                <a:gd name="T27" fmla="*/ 1284 h 1888"/>
                <a:gd name="T28" fmla="*/ 11 w 1016"/>
                <a:gd name="T29" fmla="*/ 1411 h 1888"/>
                <a:gd name="T30" fmla="*/ 1 w 1016"/>
                <a:gd name="T31" fmla="*/ 1539 h 1888"/>
                <a:gd name="T32" fmla="*/ 0 w 1016"/>
                <a:gd name="T33" fmla="*/ 1623 h 1888"/>
                <a:gd name="T34" fmla="*/ 1 w 1016"/>
                <a:gd name="T35" fmla="*/ 1659 h 1888"/>
                <a:gd name="T36" fmla="*/ 2 w 1016"/>
                <a:gd name="T37" fmla="*/ 1695 h 1888"/>
                <a:gd name="T38" fmla="*/ 5 w 1016"/>
                <a:gd name="T39" fmla="*/ 1730 h 1888"/>
                <a:gd name="T40" fmla="*/ 8 w 1016"/>
                <a:gd name="T41" fmla="*/ 1765 h 1888"/>
                <a:gd name="T42" fmla="*/ 11 w 1016"/>
                <a:gd name="T43" fmla="*/ 1801 h 1888"/>
                <a:gd name="T44" fmla="*/ 16 w 1016"/>
                <a:gd name="T45" fmla="*/ 1836 h 1888"/>
                <a:gd name="T46" fmla="*/ 20 w 1016"/>
                <a:gd name="T47" fmla="*/ 1870 h 1888"/>
                <a:gd name="T48" fmla="*/ 27 w 1016"/>
                <a:gd name="T49" fmla="*/ 1818 h 1888"/>
                <a:gd name="T50" fmla="*/ 41 w 1016"/>
                <a:gd name="T51" fmla="*/ 1679 h 1888"/>
                <a:gd name="T52" fmla="*/ 62 w 1016"/>
                <a:gd name="T53" fmla="*/ 1542 h 1888"/>
                <a:gd name="T54" fmla="*/ 91 w 1016"/>
                <a:gd name="T55" fmla="*/ 1408 h 1888"/>
                <a:gd name="T56" fmla="*/ 127 w 1016"/>
                <a:gd name="T57" fmla="*/ 1275 h 1888"/>
                <a:gd name="T58" fmla="*/ 170 w 1016"/>
                <a:gd name="T59" fmla="*/ 1145 h 1888"/>
                <a:gd name="T60" fmla="*/ 220 w 1016"/>
                <a:gd name="T61" fmla="*/ 1017 h 1888"/>
                <a:gd name="T62" fmla="*/ 277 w 1016"/>
                <a:gd name="T63" fmla="*/ 892 h 1888"/>
                <a:gd name="T64" fmla="*/ 341 w 1016"/>
                <a:gd name="T65" fmla="*/ 772 h 1888"/>
                <a:gd name="T66" fmla="*/ 411 w 1016"/>
                <a:gd name="T67" fmla="*/ 654 h 1888"/>
                <a:gd name="T68" fmla="*/ 488 w 1016"/>
                <a:gd name="T69" fmla="*/ 540 h 1888"/>
                <a:gd name="T70" fmla="*/ 571 w 1016"/>
                <a:gd name="T71" fmla="*/ 431 h 1888"/>
                <a:gd name="T72" fmla="*/ 659 w 1016"/>
                <a:gd name="T73" fmla="*/ 326 h 1888"/>
                <a:gd name="T74" fmla="*/ 753 w 1016"/>
                <a:gd name="T75" fmla="*/ 226 h 1888"/>
                <a:gd name="T76" fmla="*/ 854 w 1016"/>
                <a:gd name="T77" fmla="*/ 131 h 1888"/>
                <a:gd name="T78" fmla="*/ 960 w 1016"/>
                <a:gd name="T79" fmla="*/ 42 h 18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6" h="1888">
                  <a:moveTo>
                    <a:pt x="1015" y="0"/>
                  </a:moveTo>
                  <a:lnTo>
                    <a:pt x="959" y="28"/>
                  </a:lnTo>
                  <a:lnTo>
                    <a:pt x="905" y="58"/>
                  </a:lnTo>
                  <a:lnTo>
                    <a:pt x="851" y="91"/>
                  </a:lnTo>
                  <a:lnTo>
                    <a:pt x="799" y="125"/>
                  </a:lnTo>
                  <a:lnTo>
                    <a:pt x="748" y="160"/>
                  </a:lnTo>
                  <a:lnTo>
                    <a:pt x="698" y="198"/>
                  </a:lnTo>
                  <a:lnTo>
                    <a:pt x="650" y="236"/>
                  </a:lnTo>
                  <a:lnTo>
                    <a:pt x="603" y="276"/>
                  </a:lnTo>
                  <a:lnTo>
                    <a:pt x="557" y="318"/>
                  </a:lnTo>
                  <a:lnTo>
                    <a:pt x="514" y="361"/>
                  </a:lnTo>
                  <a:lnTo>
                    <a:pt x="471" y="406"/>
                  </a:lnTo>
                  <a:lnTo>
                    <a:pt x="430" y="452"/>
                  </a:lnTo>
                  <a:lnTo>
                    <a:pt x="391" y="500"/>
                  </a:lnTo>
                  <a:lnTo>
                    <a:pt x="353" y="549"/>
                  </a:lnTo>
                  <a:lnTo>
                    <a:pt x="316" y="599"/>
                  </a:lnTo>
                  <a:lnTo>
                    <a:pt x="283" y="650"/>
                  </a:lnTo>
                  <a:lnTo>
                    <a:pt x="250" y="703"/>
                  </a:lnTo>
                  <a:lnTo>
                    <a:pt x="219" y="756"/>
                  </a:lnTo>
                  <a:lnTo>
                    <a:pt x="190" y="811"/>
                  </a:lnTo>
                  <a:lnTo>
                    <a:pt x="163" y="866"/>
                  </a:lnTo>
                  <a:lnTo>
                    <a:pt x="138" y="923"/>
                  </a:lnTo>
                  <a:lnTo>
                    <a:pt x="115" y="981"/>
                  </a:lnTo>
                  <a:lnTo>
                    <a:pt x="93" y="1040"/>
                  </a:lnTo>
                  <a:lnTo>
                    <a:pt x="74" y="1100"/>
                  </a:lnTo>
                  <a:lnTo>
                    <a:pt x="57" y="1160"/>
                  </a:lnTo>
                  <a:lnTo>
                    <a:pt x="42" y="1222"/>
                  </a:lnTo>
                  <a:lnTo>
                    <a:pt x="29" y="1284"/>
                  </a:lnTo>
                  <a:lnTo>
                    <a:pt x="19" y="1347"/>
                  </a:lnTo>
                  <a:lnTo>
                    <a:pt x="11" y="1411"/>
                  </a:lnTo>
                  <a:lnTo>
                    <a:pt x="5" y="1474"/>
                  </a:lnTo>
                  <a:lnTo>
                    <a:pt x="1" y="1539"/>
                  </a:lnTo>
                  <a:lnTo>
                    <a:pt x="0" y="1605"/>
                  </a:lnTo>
                  <a:lnTo>
                    <a:pt x="0" y="1623"/>
                  </a:lnTo>
                  <a:lnTo>
                    <a:pt x="1" y="1641"/>
                  </a:lnTo>
                  <a:lnTo>
                    <a:pt x="1" y="1659"/>
                  </a:lnTo>
                  <a:lnTo>
                    <a:pt x="2" y="1677"/>
                  </a:lnTo>
                  <a:lnTo>
                    <a:pt x="2" y="1695"/>
                  </a:lnTo>
                  <a:lnTo>
                    <a:pt x="4" y="1713"/>
                  </a:lnTo>
                  <a:lnTo>
                    <a:pt x="5" y="1730"/>
                  </a:lnTo>
                  <a:lnTo>
                    <a:pt x="6" y="1748"/>
                  </a:lnTo>
                  <a:lnTo>
                    <a:pt x="8" y="1765"/>
                  </a:lnTo>
                  <a:lnTo>
                    <a:pt x="9" y="1783"/>
                  </a:lnTo>
                  <a:lnTo>
                    <a:pt x="11" y="1801"/>
                  </a:lnTo>
                  <a:lnTo>
                    <a:pt x="13" y="1818"/>
                  </a:lnTo>
                  <a:lnTo>
                    <a:pt x="16" y="1836"/>
                  </a:lnTo>
                  <a:lnTo>
                    <a:pt x="18" y="1853"/>
                  </a:lnTo>
                  <a:lnTo>
                    <a:pt x="20" y="1870"/>
                  </a:lnTo>
                  <a:lnTo>
                    <a:pt x="23" y="1887"/>
                  </a:lnTo>
                  <a:lnTo>
                    <a:pt x="27" y="1818"/>
                  </a:lnTo>
                  <a:lnTo>
                    <a:pt x="33" y="1748"/>
                  </a:lnTo>
                  <a:lnTo>
                    <a:pt x="41" y="1679"/>
                  </a:lnTo>
                  <a:lnTo>
                    <a:pt x="51" y="1611"/>
                  </a:lnTo>
                  <a:lnTo>
                    <a:pt x="62" y="1542"/>
                  </a:lnTo>
                  <a:lnTo>
                    <a:pt x="75" y="1475"/>
                  </a:lnTo>
                  <a:lnTo>
                    <a:pt x="91" y="1408"/>
                  </a:lnTo>
                  <a:lnTo>
                    <a:pt x="108" y="1341"/>
                  </a:lnTo>
                  <a:lnTo>
                    <a:pt x="127" y="1275"/>
                  </a:lnTo>
                  <a:lnTo>
                    <a:pt x="147" y="1209"/>
                  </a:lnTo>
                  <a:lnTo>
                    <a:pt x="170" y="1145"/>
                  </a:lnTo>
                  <a:lnTo>
                    <a:pt x="195" y="1080"/>
                  </a:lnTo>
                  <a:lnTo>
                    <a:pt x="220" y="1017"/>
                  </a:lnTo>
                  <a:lnTo>
                    <a:pt x="248" y="954"/>
                  </a:lnTo>
                  <a:lnTo>
                    <a:pt x="277" y="892"/>
                  </a:lnTo>
                  <a:lnTo>
                    <a:pt x="308" y="831"/>
                  </a:lnTo>
                  <a:lnTo>
                    <a:pt x="341" y="772"/>
                  </a:lnTo>
                  <a:lnTo>
                    <a:pt x="375" y="712"/>
                  </a:lnTo>
                  <a:lnTo>
                    <a:pt x="411" y="654"/>
                  </a:lnTo>
                  <a:lnTo>
                    <a:pt x="449" y="597"/>
                  </a:lnTo>
                  <a:lnTo>
                    <a:pt x="488" y="540"/>
                  </a:lnTo>
                  <a:lnTo>
                    <a:pt x="528" y="485"/>
                  </a:lnTo>
                  <a:lnTo>
                    <a:pt x="571" y="431"/>
                  </a:lnTo>
                  <a:lnTo>
                    <a:pt x="614" y="378"/>
                  </a:lnTo>
                  <a:lnTo>
                    <a:pt x="659" y="326"/>
                  </a:lnTo>
                  <a:lnTo>
                    <a:pt x="706" y="276"/>
                  </a:lnTo>
                  <a:lnTo>
                    <a:pt x="753" y="226"/>
                  </a:lnTo>
                  <a:lnTo>
                    <a:pt x="804" y="179"/>
                  </a:lnTo>
                  <a:lnTo>
                    <a:pt x="854" y="131"/>
                  </a:lnTo>
                  <a:lnTo>
                    <a:pt x="906" y="87"/>
                  </a:lnTo>
                  <a:lnTo>
                    <a:pt x="960" y="42"/>
                  </a:lnTo>
                  <a:lnTo>
                    <a:pt x="1015" y="0"/>
                  </a:lnTo>
                </a:path>
              </a:pathLst>
            </a:custGeom>
            <a:solidFill>
              <a:srgbClr val="2DAF5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9" name="Freeform 3"/>
            <p:cNvSpPr>
              <a:spLocks/>
            </p:cNvSpPr>
            <p:nvPr/>
          </p:nvSpPr>
          <p:spPr bwMode="auto">
            <a:xfrm>
              <a:off x="1061" y="396"/>
              <a:ext cx="1486" cy="2508"/>
            </a:xfrm>
            <a:custGeom>
              <a:avLst/>
              <a:gdLst>
                <a:gd name="T0" fmla="*/ 1021 w 1486"/>
                <a:gd name="T1" fmla="*/ 147 h 2508"/>
                <a:gd name="T2" fmla="*/ 1065 w 1486"/>
                <a:gd name="T3" fmla="*/ 127 h 2508"/>
                <a:gd name="T4" fmla="*/ 1109 w 1486"/>
                <a:gd name="T5" fmla="*/ 108 h 2508"/>
                <a:gd name="T6" fmla="*/ 1154 w 1486"/>
                <a:gd name="T7" fmla="*/ 91 h 2508"/>
                <a:gd name="T8" fmla="*/ 1200 w 1486"/>
                <a:gd name="T9" fmla="*/ 74 h 2508"/>
                <a:gd name="T10" fmla="*/ 1246 w 1486"/>
                <a:gd name="T11" fmla="*/ 59 h 2508"/>
                <a:gd name="T12" fmla="*/ 1293 w 1486"/>
                <a:gd name="T13" fmla="*/ 45 h 2508"/>
                <a:gd name="T14" fmla="*/ 1340 w 1486"/>
                <a:gd name="T15" fmla="*/ 32 h 2508"/>
                <a:gd name="T16" fmla="*/ 1388 w 1486"/>
                <a:gd name="T17" fmla="*/ 20 h 2508"/>
                <a:gd name="T18" fmla="*/ 1436 w 1486"/>
                <a:gd name="T19" fmla="*/ 9 h 2508"/>
                <a:gd name="T20" fmla="*/ 1485 w 1486"/>
                <a:gd name="T21" fmla="*/ 0 h 2508"/>
                <a:gd name="T22" fmla="*/ 1231 w 1486"/>
                <a:gd name="T23" fmla="*/ 138 h 2508"/>
                <a:gd name="T24" fmla="*/ 999 w 1486"/>
                <a:gd name="T25" fmla="*/ 303 h 2508"/>
                <a:gd name="T26" fmla="*/ 791 w 1486"/>
                <a:gd name="T27" fmla="*/ 494 h 2508"/>
                <a:gd name="T28" fmla="*/ 607 w 1486"/>
                <a:gd name="T29" fmla="*/ 707 h 2508"/>
                <a:gd name="T30" fmla="*/ 451 w 1486"/>
                <a:gd name="T31" fmla="*/ 940 h 2508"/>
                <a:gd name="T32" fmla="*/ 323 w 1486"/>
                <a:gd name="T33" fmla="*/ 1190 h 2508"/>
                <a:gd name="T34" fmla="*/ 224 w 1486"/>
                <a:gd name="T35" fmla="*/ 1455 h 2508"/>
                <a:gd name="T36" fmla="*/ 157 w 1486"/>
                <a:gd name="T37" fmla="*/ 1731 h 2508"/>
                <a:gd name="T38" fmla="*/ 121 w 1486"/>
                <a:gd name="T39" fmla="*/ 2017 h 2508"/>
                <a:gd name="T40" fmla="*/ 121 w 1486"/>
                <a:gd name="T41" fmla="*/ 2309 h 2508"/>
                <a:gd name="T42" fmla="*/ 135 w 1486"/>
                <a:gd name="T43" fmla="*/ 2494 h 2508"/>
                <a:gd name="T44" fmla="*/ 117 w 1486"/>
                <a:gd name="T45" fmla="*/ 2452 h 2508"/>
                <a:gd name="T46" fmla="*/ 100 w 1486"/>
                <a:gd name="T47" fmla="*/ 2411 h 2508"/>
                <a:gd name="T48" fmla="*/ 84 w 1486"/>
                <a:gd name="T49" fmla="*/ 2369 h 2508"/>
                <a:gd name="T50" fmla="*/ 69 w 1486"/>
                <a:gd name="T51" fmla="*/ 2327 h 2508"/>
                <a:gd name="T52" fmla="*/ 55 w 1486"/>
                <a:gd name="T53" fmla="*/ 2284 h 2508"/>
                <a:gd name="T54" fmla="*/ 43 w 1486"/>
                <a:gd name="T55" fmla="*/ 2241 h 2508"/>
                <a:gd name="T56" fmla="*/ 31 w 1486"/>
                <a:gd name="T57" fmla="*/ 2197 h 2508"/>
                <a:gd name="T58" fmla="*/ 20 w 1486"/>
                <a:gd name="T59" fmla="*/ 2153 h 2508"/>
                <a:gd name="T60" fmla="*/ 11 w 1486"/>
                <a:gd name="T61" fmla="*/ 2108 h 2508"/>
                <a:gd name="T62" fmla="*/ 2 w 1486"/>
                <a:gd name="T63" fmla="*/ 2063 h 2508"/>
                <a:gd name="T64" fmla="*/ 10 w 1486"/>
                <a:gd name="T65" fmla="*/ 1909 h 2508"/>
                <a:gd name="T66" fmla="*/ 39 w 1486"/>
                <a:gd name="T67" fmla="*/ 1703 h 2508"/>
                <a:gd name="T68" fmla="*/ 85 w 1486"/>
                <a:gd name="T69" fmla="*/ 1502 h 2508"/>
                <a:gd name="T70" fmla="*/ 147 w 1486"/>
                <a:gd name="T71" fmla="*/ 1306 h 2508"/>
                <a:gd name="T72" fmla="*/ 225 w 1486"/>
                <a:gd name="T73" fmla="*/ 1115 h 2508"/>
                <a:gd name="T74" fmla="*/ 318 w 1486"/>
                <a:gd name="T75" fmla="*/ 933 h 2508"/>
                <a:gd name="T76" fmla="*/ 426 w 1486"/>
                <a:gd name="T77" fmla="*/ 758 h 2508"/>
                <a:gd name="T78" fmla="*/ 548 w 1486"/>
                <a:gd name="T79" fmla="*/ 592 h 2508"/>
                <a:gd name="T80" fmla="*/ 683 w 1486"/>
                <a:gd name="T81" fmla="*/ 437 h 2508"/>
                <a:gd name="T82" fmla="*/ 831 w 1486"/>
                <a:gd name="T83" fmla="*/ 292 h 2508"/>
                <a:gd name="T84" fmla="*/ 992 w 1486"/>
                <a:gd name="T85" fmla="*/ 161 h 25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86" h="2508">
                  <a:moveTo>
                    <a:pt x="992" y="161"/>
                  </a:moveTo>
                  <a:lnTo>
                    <a:pt x="1007" y="154"/>
                  </a:lnTo>
                  <a:lnTo>
                    <a:pt x="1021" y="147"/>
                  </a:lnTo>
                  <a:lnTo>
                    <a:pt x="1035" y="140"/>
                  </a:lnTo>
                  <a:lnTo>
                    <a:pt x="1050" y="134"/>
                  </a:lnTo>
                  <a:lnTo>
                    <a:pt x="1065" y="127"/>
                  </a:lnTo>
                  <a:lnTo>
                    <a:pt x="1080" y="120"/>
                  </a:lnTo>
                  <a:lnTo>
                    <a:pt x="1095" y="114"/>
                  </a:lnTo>
                  <a:lnTo>
                    <a:pt x="1109" y="108"/>
                  </a:lnTo>
                  <a:lnTo>
                    <a:pt x="1124" y="102"/>
                  </a:lnTo>
                  <a:lnTo>
                    <a:pt x="1139" y="96"/>
                  </a:lnTo>
                  <a:lnTo>
                    <a:pt x="1154" y="91"/>
                  </a:lnTo>
                  <a:lnTo>
                    <a:pt x="1169" y="85"/>
                  </a:lnTo>
                  <a:lnTo>
                    <a:pt x="1185" y="80"/>
                  </a:lnTo>
                  <a:lnTo>
                    <a:pt x="1200" y="74"/>
                  </a:lnTo>
                  <a:lnTo>
                    <a:pt x="1215" y="69"/>
                  </a:lnTo>
                  <a:lnTo>
                    <a:pt x="1231" y="63"/>
                  </a:lnTo>
                  <a:lnTo>
                    <a:pt x="1246" y="59"/>
                  </a:lnTo>
                  <a:lnTo>
                    <a:pt x="1262" y="54"/>
                  </a:lnTo>
                  <a:lnTo>
                    <a:pt x="1277" y="49"/>
                  </a:lnTo>
                  <a:lnTo>
                    <a:pt x="1293" y="45"/>
                  </a:lnTo>
                  <a:lnTo>
                    <a:pt x="1309" y="40"/>
                  </a:lnTo>
                  <a:lnTo>
                    <a:pt x="1325" y="36"/>
                  </a:lnTo>
                  <a:lnTo>
                    <a:pt x="1340" y="32"/>
                  </a:lnTo>
                  <a:lnTo>
                    <a:pt x="1356" y="28"/>
                  </a:lnTo>
                  <a:lnTo>
                    <a:pt x="1372" y="24"/>
                  </a:lnTo>
                  <a:lnTo>
                    <a:pt x="1388" y="20"/>
                  </a:lnTo>
                  <a:lnTo>
                    <a:pt x="1404" y="16"/>
                  </a:lnTo>
                  <a:lnTo>
                    <a:pt x="1420" y="13"/>
                  </a:lnTo>
                  <a:lnTo>
                    <a:pt x="1436" y="9"/>
                  </a:lnTo>
                  <a:lnTo>
                    <a:pt x="1453" y="6"/>
                  </a:lnTo>
                  <a:lnTo>
                    <a:pt x="1469" y="3"/>
                  </a:lnTo>
                  <a:lnTo>
                    <a:pt x="1485" y="0"/>
                  </a:lnTo>
                  <a:lnTo>
                    <a:pt x="1398" y="43"/>
                  </a:lnTo>
                  <a:lnTo>
                    <a:pt x="1314" y="89"/>
                  </a:lnTo>
                  <a:lnTo>
                    <a:pt x="1231" y="138"/>
                  </a:lnTo>
                  <a:lnTo>
                    <a:pt x="1151" y="190"/>
                  </a:lnTo>
                  <a:lnTo>
                    <a:pt x="1074" y="245"/>
                  </a:lnTo>
                  <a:lnTo>
                    <a:pt x="999" y="303"/>
                  </a:lnTo>
                  <a:lnTo>
                    <a:pt x="927" y="364"/>
                  </a:lnTo>
                  <a:lnTo>
                    <a:pt x="858" y="428"/>
                  </a:lnTo>
                  <a:lnTo>
                    <a:pt x="791" y="494"/>
                  </a:lnTo>
                  <a:lnTo>
                    <a:pt x="727" y="563"/>
                  </a:lnTo>
                  <a:lnTo>
                    <a:pt x="666" y="633"/>
                  </a:lnTo>
                  <a:lnTo>
                    <a:pt x="607" y="707"/>
                  </a:lnTo>
                  <a:lnTo>
                    <a:pt x="552" y="782"/>
                  </a:lnTo>
                  <a:lnTo>
                    <a:pt x="500" y="860"/>
                  </a:lnTo>
                  <a:lnTo>
                    <a:pt x="451" y="940"/>
                  </a:lnTo>
                  <a:lnTo>
                    <a:pt x="405" y="1022"/>
                  </a:lnTo>
                  <a:lnTo>
                    <a:pt x="362" y="1105"/>
                  </a:lnTo>
                  <a:lnTo>
                    <a:pt x="323" y="1190"/>
                  </a:lnTo>
                  <a:lnTo>
                    <a:pt x="287" y="1277"/>
                  </a:lnTo>
                  <a:lnTo>
                    <a:pt x="253" y="1365"/>
                  </a:lnTo>
                  <a:lnTo>
                    <a:pt x="224" y="1455"/>
                  </a:lnTo>
                  <a:lnTo>
                    <a:pt x="198" y="1546"/>
                  </a:lnTo>
                  <a:lnTo>
                    <a:pt x="175" y="1638"/>
                  </a:lnTo>
                  <a:lnTo>
                    <a:pt x="157" y="1731"/>
                  </a:lnTo>
                  <a:lnTo>
                    <a:pt x="141" y="1826"/>
                  </a:lnTo>
                  <a:lnTo>
                    <a:pt x="130" y="1921"/>
                  </a:lnTo>
                  <a:lnTo>
                    <a:pt x="121" y="2017"/>
                  </a:lnTo>
                  <a:lnTo>
                    <a:pt x="117" y="2114"/>
                  </a:lnTo>
                  <a:lnTo>
                    <a:pt x="117" y="2212"/>
                  </a:lnTo>
                  <a:lnTo>
                    <a:pt x="121" y="2309"/>
                  </a:lnTo>
                  <a:lnTo>
                    <a:pt x="129" y="2408"/>
                  </a:lnTo>
                  <a:lnTo>
                    <a:pt x="141" y="2507"/>
                  </a:lnTo>
                  <a:lnTo>
                    <a:pt x="135" y="2494"/>
                  </a:lnTo>
                  <a:lnTo>
                    <a:pt x="129" y="2480"/>
                  </a:lnTo>
                  <a:lnTo>
                    <a:pt x="123" y="2466"/>
                  </a:lnTo>
                  <a:lnTo>
                    <a:pt x="117" y="2452"/>
                  </a:lnTo>
                  <a:lnTo>
                    <a:pt x="111" y="2439"/>
                  </a:lnTo>
                  <a:lnTo>
                    <a:pt x="105" y="2425"/>
                  </a:lnTo>
                  <a:lnTo>
                    <a:pt x="100" y="2411"/>
                  </a:lnTo>
                  <a:lnTo>
                    <a:pt x="94" y="2397"/>
                  </a:lnTo>
                  <a:lnTo>
                    <a:pt x="89" y="2383"/>
                  </a:lnTo>
                  <a:lnTo>
                    <a:pt x="84" y="2369"/>
                  </a:lnTo>
                  <a:lnTo>
                    <a:pt x="79" y="2355"/>
                  </a:lnTo>
                  <a:lnTo>
                    <a:pt x="74" y="2341"/>
                  </a:lnTo>
                  <a:lnTo>
                    <a:pt x="69" y="2327"/>
                  </a:lnTo>
                  <a:lnTo>
                    <a:pt x="65" y="2312"/>
                  </a:lnTo>
                  <a:lnTo>
                    <a:pt x="60" y="2299"/>
                  </a:lnTo>
                  <a:lnTo>
                    <a:pt x="55" y="2284"/>
                  </a:lnTo>
                  <a:lnTo>
                    <a:pt x="51" y="2270"/>
                  </a:lnTo>
                  <a:lnTo>
                    <a:pt x="47" y="2255"/>
                  </a:lnTo>
                  <a:lnTo>
                    <a:pt x="43" y="2241"/>
                  </a:lnTo>
                  <a:lnTo>
                    <a:pt x="39" y="2226"/>
                  </a:lnTo>
                  <a:lnTo>
                    <a:pt x="35" y="2212"/>
                  </a:lnTo>
                  <a:lnTo>
                    <a:pt x="31" y="2197"/>
                  </a:lnTo>
                  <a:lnTo>
                    <a:pt x="27" y="2182"/>
                  </a:lnTo>
                  <a:lnTo>
                    <a:pt x="24" y="2167"/>
                  </a:lnTo>
                  <a:lnTo>
                    <a:pt x="20" y="2153"/>
                  </a:lnTo>
                  <a:lnTo>
                    <a:pt x="17" y="2138"/>
                  </a:lnTo>
                  <a:lnTo>
                    <a:pt x="14" y="2123"/>
                  </a:lnTo>
                  <a:lnTo>
                    <a:pt x="11" y="2108"/>
                  </a:lnTo>
                  <a:lnTo>
                    <a:pt x="8" y="2093"/>
                  </a:lnTo>
                  <a:lnTo>
                    <a:pt x="5" y="2078"/>
                  </a:lnTo>
                  <a:lnTo>
                    <a:pt x="2" y="2063"/>
                  </a:lnTo>
                  <a:lnTo>
                    <a:pt x="0" y="2048"/>
                  </a:lnTo>
                  <a:lnTo>
                    <a:pt x="4" y="1979"/>
                  </a:lnTo>
                  <a:lnTo>
                    <a:pt x="10" y="1909"/>
                  </a:lnTo>
                  <a:lnTo>
                    <a:pt x="18" y="1840"/>
                  </a:lnTo>
                  <a:lnTo>
                    <a:pt x="28" y="1772"/>
                  </a:lnTo>
                  <a:lnTo>
                    <a:pt x="39" y="1703"/>
                  </a:lnTo>
                  <a:lnTo>
                    <a:pt x="52" y="1636"/>
                  </a:lnTo>
                  <a:lnTo>
                    <a:pt x="68" y="1569"/>
                  </a:lnTo>
                  <a:lnTo>
                    <a:pt x="85" y="1502"/>
                  </a:lnTo>
                  <a:lnTo>
                    <a:pt x="104" y="1436"/>
                  </a:lnTo>
                  <a:lnTo>
                    <a:pt x="124" y="1370"/>
                  </a:lnTo>
                  <a:lnTo>
                    <a:pt x="147" y="1306"/>
                  </a:lnTo>
                  <a:lnTo>
                    <a:pt x="172" y="1241"/>
                  </a:lnTo>
                  <a:lnTo>
                    <a:pt x="197" y="1178"/>
                  </a:lnTo>
                  <a:lnTo>
                    <a:pt x="225" y="1115"/>
                  </a:lnTo>
                  <a:lnTo>
                    <a:pt x="254" y="1053"/>
                  </a:lnTo>
                  <a:lnTo>
                    <a:pt x="285" y="992"/>
                  </a:lnTo>
                  <a:lnTo>
                    <a:pt x="318" y="933"/>
                  </a:lnTo>
                  <a:lnTo>
                    <a:pt x="352" y="873"/>
                  </a:lnTo>
                  <a:lnTo>
                    <a:pt x="388" y="815"/>
                  </a:lnTo>
                  <a:lnTo>
                    <a:pt x="426" y="758"/>
                  </a:lnTo>
                  <a:lnTo>
                    <a:pt x="465" y="701"/>
                  </a:lnTo>
                  <a:lnTo>
                    <a:pt x="505" y="646"/>
                  </a:lnTo>
                  <a:lnTo>
                    <a:pt x="548" y="592"/>
                  </a:lnTo>
                  <a:lnTo>
                    <a:pt x="591" y="539"/>
                  </a:lnTo>
                  <a:lnTo>
                    <a:pt x="636" y="487"/>
                  </a:lnTo>
                  <a:lnTo>
                    <a:pt x="683" y="437"/>
                  </a:lnTo>
                  <a:lnTo>
                    <a:pt x="730" y="387"/>
                  </a:lnTo>
                  <a:lnTo>
                    <a:pt x="781" y="340"/>
                  </a:lnTo>
                  <a:lnTo>
                    <a:pt x="831" y="292"/>
                  </a:lnTo>
                  <a:lnTo>
                    <a:pt x="883" y="248"/>
                  </a:lnTo>
                  <a:lnTo>
                    <a:pt x="937" y="203"/>
                  </a:lnTo>
                  <a:lnTo>
                    <a:pt x="992" y="161"/>
                  </a:lnTo>
                </a:path>
              </a:pathLst>
            </a:custGeom>
            <a:solidFill>
              <a:srgbClr val="34B35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Freeform 4"/>
            <p:cNvSpPr>
              <a:spLocks/>
            </p:cNvSpPr>
            <p:nvPr/>
          </p:nvSpPr>
          <p:spPr bwMode="auto">
            <a:xfrm>
              <a:off x="1178" y="368"/>
              <a:ext cx="1783" cy="2859"/>
            </a:xfrm>
            <a:custGeom>
              <a:avLst/>
              <a:gdLst>
                <a:gd name="T0" fmla="*/ 1408 w 1783"/>
                <a:gd name="T1" fmla="*/ 22 h 2859"/>
                <a:gd name="T2" fmla="*/ 1467 w 1783"/>
                <a:gd name="T3" fmla="*/ 13 h 2859"/>
                <a:gd name="T4" fmla="*/ 1528 w 1783"/>
                <a:gd name="T5" fmla="*/ 7 h 2859"/>
                <a:gd name="T6" fmla="*/ 1588 w 1783"/>
                <a:gd name="T7" fmla="*/ 3 h 2859"/>
                <a:gd name="T8" fmla="*/ 1650 w 1783"/>
                <a:gd name="T9" fmla="*/ 1 h 2859"/>
                <a:gd name="T10" fmla="*/ 1703 w 1783"/>
                <a:gd name="T11" fmla="*/ 0 h 2859"/>
                <a:gd name="T12" fmla="*/ 1737 w 1783"/>
                <a:gd name="T13" fmla="*/ 1 h 2859"/>
                <a:gd name="T14" fmla="*/ 1771 w 1783"/>
                <a:gd name="T15" fmla="*/ 2 h 2859"/>
                <a:gd name="T16" fmla="*/ 1675 w 1783"/>
                <a:gd name="T17" fmla="*/ 34 h 2859"/>
                <a:gd name="T18" fmla="*/ 1518 w 1783"/>
                <a:gd name="T19" fmla="*/ 92 h 2859"/>
                <a:gd name="T20" fmla="*/ 1366 w 1783"/>
                <a:gd name="T21" fmla="*/ 162 h 2859"/>
                <a:gd name="T22" fmla="*/ 1219 w 1783"/>
                <a:gd name="T23" fmla="*/ 243 h 2859"/>
                <a:gd name="T24" fmla="*/ 1079 w 1783"/>
                <a:gd name="T25" fmla="*/ 334 h 2859"/>
                <a:gd name="T26" fmla="*/ 946 w 1783"/>
                <a:gd name="T27" fmla="*/ 436 h 2859"/>
                <a:gd name="T28" fmla="*/ 820 w 1783"/>
                <a:gd name="T29" fmla="*/ 548 h 2859"/>
                <a:gd name="T30" fmla="*/ 702 w 1783"/>
                <a:gd name="T31" fmla="*/ 670 h 2859"/>
                <a:gd name="T32" fmla="*/ 593 w 1783"/>
                <a:gd name="T33" fmla="*/ 800 h 2859"/>
                <a:gd name="T34" fmla="*/ 494 w 1783"/>
                <a:gd name="T35" fmla="*/ 939 h 2859"/>
                <a:gd name="T36" fmla="*/ 405 w 1783"/>
                <a:gd name="T37" fmla="*/ 1085 h 2859"/>
                <a:gd name="T38" fmla="*/ 328 w 1783"/>
                <a:gd name="T39" fmla="*/ 1238 h 2859"/>
                <a:gd name="T40" fmla="*/ 262 w 1783"/>
                <a:gd name="T41" fmla="*/ 1396 h 2859"/>
                <a:gd name="T42" fmla="*/ 209 w 1783"/>
                <a:gd name="T43" fmla="*/ 1558 h 2859"/>
                <a:gd name="T44" fmla="*/ 168 w 1783"/>
                <a:gd name="T45" fmla="*/ 1723 h 2859"/>
                <a:gd name="T46" fmla="*/ 139 w 1783"/>
                <a:gd name="T47" fmla="*/ 1890 h 2859"/>
                <a:gd name="T48" fmla="*/ 124 w 1783"/>
                <a:gd name="T49" fmla="*/ 2060 h 2859"/>
                <a:gd name="T50" fmla="*/ 120 w 1783"/>
                <a:gd name="T51" fmla="*/ 2231 h 2859"/>
                <a:gd name="T52" fmla="*/ 130 w 1783"/>
                <a:gd name="T53" fmla="*/ 2402 h 2859"/>
                <a:gd name="T54" fmla="*/ 152 w 1783"/>
                <a:gd name="T55" fmla="*/ 2573 h 2859"/>
                <a:gd name="T56" fmla="*/ 188 w 1783"/>
                <a:gd name="T57" fmla="*/ 2745 h 2859"/>
                <a:gd name="T58" fmla="*/ 205 w 1783"/>
                <a:gd name="T59" fmla="*/ 2839 h 2859"/>
                <a:gd name="T60" fmla="*/ 164 w 1783"/>
                <a:gd name="T61" fmla="*/ 2782 h 2859"/>
                <a:gd name="T62" fmla="*/ 125 w 1783"/>
                <a:gd name="T63" fmla="*/ 2722 h 2859"/>
                <a:gd name="T64" fmla="*/ 89 w 1783"/>
                <a:gd name="T65" fmla="*/ 2661 h 2859"/>
                <a:gd name="T66" fmla="*/ 56 w 1783"/>
                <a:gd name="T67" fmla="*/ 2599 h 2859"/>
                <a:gd name="T68" fmla="*/ 24 w 1783"/>
                <a:gd name="T69" fmla="*/ 2535 h 2859"/>
                <a:gd name="T70" fmla="*/ 0 w 1783"/>
                <a:gd name="T71" fmla="*/ 2240 h 2859"/>
                <a:gd name="T72" fmla="*/ 13 w 1783"/>
                <a:gd name="T73" fmla="*/ 1949 h 2859"/>
                <a:gd name="T74" fmla="*/ 58 w 1783"/>
                <a:gd name="T75" fmla="*/ 1666 h 2859"/>
                <a:gd name="T76" fmla="*/ 136 w 1783"/>
                <a:gd name="T77" fmla="*/ 1393 h 2859"/>
                <a:gd name="T78" fmla="*/ 245 w 1783"/>
                <a:gd name="T79" fmla="*/ 1133 h 2859"/>
                <a:gd name="T80" fmla="*/ 383 w 1783"/>
                <a:gd name="T81" fmla="*/ 888 h 2859"/>
                <a:gd name="T82" fmla="*/ 549 w 1783"/>
                <a:gd name="T83" fmla="*/ 661 h 2859"/>
                <a:gd name="T84" fmla="*/ 741 w 1783"/>
                <a:gd name="T85" fmla="*/ 456 h 2859"/>
                <a:gd name="T86" fmla="*/ 957 w 1783"/>
                <a:gd name="T87" fmla="*/ 273 h 2859"/>
                <a:gd name="T88" fmla="*/ 1197 w 1783"/>
                <a:gd name="T89" fmla="*/ 117 h 28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3" h="2859">
                  <a:moveTo>
                    <a:pt x="1368" y="28"/>
                  </a:moveTo>
                  <a:lnTo>
                    <a:pt x="1388" y="25"/>
                  </a:lnTo>
                  <a:lnTo>
                    <a:pt x="1408" y="22"/>
                  </a:lnTo>
                  <a:lnTo>
                    <a:pt x="1427" y="19"/>
                  </a:lnTo>
                  <a:lnTo>
                    <a:pt x="1447" y="16"/>
                  </a:lnTo>
                  <a:lnTo>
                    <a:pt x="1467" y="13"/>
                  </a:lnTo>
                  <a:lnTo>
                    <a:pt x="1488" y="11"/>
                  </a:lnTo>
                  <a:lnTo>
                    <a:pt x="1508" y="9"/>
                  </a:lnTo>
                  <a:lnTo>
                    <a:pt x="1528" y="7"/>
                  </a:lnTo>
                  <a:lnTo>
                    <a:pt x="1548" y="6"/>
                  </a:lnTo>
                  <a:lnTo>
                    <a:pt x="1568" y="4"/>
                  </a:lnTo>
                  <a:lnTo>
                    <a:pt x="1588" y="3"/>
                  </a:lnTo>
                  <a:lnTo>
                    <a:pt x="1609" y="2"/>
                  </a:lnTo>
                  <a:lnTo>
                    <a:pt x="1630" y="1"/>
                  </a:lnTo>
                  <a:lnTo>
                    <a:pt x="1650" y="1"/>
                  </a:lnTo>
                  <a:lnTo>
                    <a:pt x="1670" y="0"/>
                  </a:lnTo>
                  <a:lnTo>
                    <a:pt x="1691" y="0"/>
                  </a:lnTo>
                  <a:lnTo>
                    <a:pt x="1703" y="0"/>
                  </a:lnTo>
                  <a:lnTo>
                    <a:pt x="1714" y="0"/>
                  </a:lnTo>
                  <a:lnTo>
                    <a:pt x="1726" y="0"/>
                  </a:lnTo>
                  <a:lnTo>
                    <a:pt x="1737" y="1"/>
                  </a:lnTo>
                  <a:lnTo>
                    <a:pt x="1748" y="1"/>
                  </a:lnTo>
                  <a:lnTo>
                    <a:pt x="1760" y="1"/>
                  </a:lnTo>
                  <a:lnTo>
                    <a:pt x="1771" y="2"/>
                  </a:lnTo>
                  <a:lnTo>
                    <a:pt x="1782" y="2"/>
                  </a:lnTo>
                  <a:lnTo>
                    <a:pt x="1728" y="18"/>
                  </a:lnTo>
                  <a:lnTo>
                    <a:pt x="1675" y="34"/>
                  </a:lnTo>
                  <a:lnTo>
                    <a:pt x="1622" y="52"/>
                  </a:lnTo>
                  <a:lnTo>
                    <a:pt x="1570" y="71"/>
                  </a:lnTo>
                  <a:lnTo>
                    <a:pt x="1518" y="92"/>
                  </a:lnTo>
                  <a:lnTo>
                    <a:pt x="1466" y="114"/>
                  </a:lnTo>
                  <a:lnTo>
                    <a:pt x="1416" y="138"/>
                  </a:lnTo>
                  <a:lnTo>
                    <a:pt x="1366" y="162"/>
                  </a:lnTo>
                  <a:lnTo>
                    <a:pt x="1316" y="188"/>
                  </a:lnTo>
                  <a:lnTo>
                    <a:pt x="1267" y="215"/>
                  </a:lnTo>
                  <a:lnTo>
                    <a:pt x="1219" y="243"/>
                  </a:lnTo>
                  <a:lnTo>
                    <a:pt x="1172" y="272"/>
                  </a:lnTo>
                  <a:lnTo>
                    <a:pt x="1125" y="303"/>
                  </a:lnTo>
                  <a:lnTo>
                    <a:pt x="1079" y="334"/>
                  </a:lnTo>
                  <a:lnTo>
                    <a:pt x="1034" y="367"/>
                  </a:lnTo>
                  <a:lnTo>
                    <a:pt x="990" y="401"/>
                  </a:lnTo>
                  <a:lnTo>
                    <a:pt x="946" y="436"/>
                  </a:lnTo>
                  <a:lnTo>
                    <a:pt x="903" y="472"/>
                  </a:lnTo>
                  <a:lnTo>
                    <a:pt x="861" y="510"/>
                  </a:lnTo>
                  <a:lnTo>
                    <a:pt x="820" y="548"/>
                  </a:lnTo>
                  <a:lnTo>
                    <a:pt x="780" y="587"/>
                  </a:lnTo>
                  <a:lnTo>
                    <a:pt x="741" y="628"/>
                  </a:lnTo>
                  <a:lnTo>
                    <a:pt x="702" y="670"/>
                  </a:lnTo>
                  <a:lnTo>
                    <a:pt x="665" y="712"/>
                  </a:lnTo>
                  <a:lnTo>
                    <a:pt x="629" y="755"/>
                  </a:lnTo>
                  <a:lnTo>
                    <a:pt x="593" y="800"/>
                  </a:lnTo>
                  <a:lnTo>
                    <a:pt x="559" y="845"/>
                  </a:lnTo>
                  <a:lnTo>
                    <a:pt x="526" y="892"/>
                  </a:lnTo>
                  <a:lnTo>
                    <a:pt x="494" y="939"/>
                  </a:lnTo>
                  <a:lnTo>
                    <a:pt x="463" y="986"/>
                  </a:lnTo>
                  <a:lnTo>
                    <a:pt x="434" y="1035"/>
                  </a:lnTo>
                  <a:lnTo>
                    <a:pt x="405" y="1085"/>
                  </a:lnTo>
                  <a:lnTo>
                    <a:pt x="378" y="1136"/>
                  </a:lnTo>
                  <a:lnTo>
                    <a:pt x="352" y="1187"/>
                  </a:lnTo>
                  <a:lnTo>
                    <a:pt x="328" y="1238"/>
                  </a:lnTo>
                  <a:lnTo>
                    <a:pt x="304" y="1291"/>
                  </a:lnTo>
                  <a:lnTo>
                    <a:pt x="282" y="1343"/>
                  </a:lnTo>
                  <a:lnTo>
                    <a:pt x="262" y="1396"/>
                  </a:lnTo>
                  <a:lnTo>
                    <a:pt x="243" y="1449"/>
                  </a:lnTo>
                  <a:lnTo>
                    <a:pt x="225" y="1504"/>
                  </a:lnTo>
                  <a:lnTo>
                    <a:pt x="209" y="1558"/>
                  </a:lnTo>
                  <a:lnTo>
                    <a:pt x="194" y="1612"/>
                  </a:lnTo>
                  <a:lnTo>
                    <a:pt x="180" y="1667"/>
                  </a:lnTo>
                  <a:lnTo>
                    <a:pt x="168" y="1723"/>
                  </a:lnTo>
                  <a:lnTo>
                    <a:pt x="157" y="1778"/>
                  </a:lnTo>
                  <a:lnTo>
                    <a:pt x="147" y="1834"/>
                  </a:lnTo>
                  <a:lnTo>
                    <a:pt x="139" y="1890"/>
                  </a:lnTo>
                  <a:lnTo>
                    <a:pt x="133" y="1946"/>
                  </a:lnTo>
                  <a:lnTo>
                    <a:pt x="127" y="2003"/>
                  </a:lnTo>
                  <a:lnTo>
                    <a:pt x="124" y="2060"/>
                  </a:lnTo>
                  <a:lnTo>
                    <a:pt x="121" y="2116"/>
                  </a:lnTo>
                  <a:lnTo>
                    <a:pt x="120" y="2173"/>
                  </a:lnTo>
                  <a:lnTo>
                    <a:pt x="120" y="2231"/>
                  </a:lnTo>
                  <a:lnTo>
                    <a:pt x="122" y="2287"/>
                  </a:lnTo>
                  <a:lnTo>
                    <a:pt x="125" y="2344"/>
                  </a:lnTo>
                  <a:lnTo>
                    <a:pt x="130" y="2402"/>
                  </a:lnTo>
                  <a:lnTo>
                    <a:pt x="136" y="2459"/>
                  </a:lnTo>
                  <a:lnTo>
                    <a:pt x="144" y="2516"/>
                  </a:lnTo>
                  <a:lnTo>
                    <a:pt x="152" y="2573"/>
                  </a:lnTo>
                  <a:lnTo>
                    <a:pt x="163" y="2631"/>
                  </a:lnTo>
                  <a:lnTo>
                    <a:pt x="175" y="2688"/>
                  </a:lnTo>
                  <a:lnTo>
                    <a:pt x="188" y="2745"/>
                  </a:lnTo>
                  <a:lnTo>
                    <a:pt x="203" y="2802"/>
                  </a:lnTo>
                  <a:lnTo>
                    <a:pt x="219" y="2858"/>
                  </a:lnTo>
                  <a:lnTo>
                    <a:pt x="205" y="2839"/>
                  </a:lnTo>
                  <a:lnTo>
                    <a:pt x="191" y="2820"/>
                  </a:lnTo>
                  <a:lnTo>
                    <a:pt x="178" y="2801"/>
                  </a:lnTo>
                  <a:lnTo>
                    <a:pt x="164" y="2782"/>
                  </a:lnTo>
                  <a:lnTo>
                    <a:pt x="151" y="2762"/>
                  </a:lnTo>
                  <a:lnTo>
                    <a:pt x="138" y="2742"/>
                  </a:lnTo>
                  <a:lnTo>
                    <a:pt x="125" y="2722"/>
                  </a:lnTo>
                  <a:lnTo>
                    <a:pt x="113" y="2702"/>
                  </a:lnTo>
                  <a:lnTo>
                    <a:pt x="101" y="2681"/>
                  </a:lnTo>
                  <a:lnTo>
                    <a:pt x="89" y="2661"/>
                  </a:lnTo>
                  <a:lnTo>
                    <a:pt x="78" y="2640"/>
                  </a:lnTo>
                  <a:lnTo>
                    <a:pt x="67" y="2619"/>
                  </a:lnTo>
                  <a:lnTo>
                    <a:pt x="56" y="2599"/>
                  </a:lnTo>
                  <a:lnTo>
                    <a:pt x="45" y="2577"/>
                  </a:lnTo>
                  <a:lnTo>
                    <a:pt x="34" y="2556"/>
                  </a:lnTo>
                  <a:lnTo>
                    <a:pt x="24" y="2535"/>
                  </a:lnTo>
                  <a:lnTo>
                    <a:pt x="12" y="2436"/>
                  </a:lnTo>
                  <a:lnTo>
                    <a:pt x="4" y="2337"/>
                  </a:lnTo>
                  <a:lnTo>
                    <a:pt x="0" y="2240"/>
                  </a:lnTo>
                  <a:lnTo>
                    <a:pt x="0" y="2142"/>
                  </a:lnTo>
                  <a:lnTo>
                    <a:pt x="4" y="2045"/>
                  </a:lnTo>
                  <a:lnTo>
                    <a:pt x="13" y="1949"/>
                  </a:lnTo>
                  <a:lnTo>
                    <a:pt x="24" y="1854"/>
                  </a:lnTo>
                  <a:lnTo>
                    <a:pt x="40" y="1759"/>
                  </a:lnTo>
                  <a:lnTo>
                    <a:pt x="58" y="1666"/>
                  </a:lnTo>
                  <a:lnTo>
                    <a:pt x="81" y="1574"/>
                  </a:lnTo>
                  <a:lnTo>
                    <a:pt x="107" y="1483"/>
                  </a:lnTo>
                  <a:lnTo>
                    <a:pt x="136" y="1393"/>
                  </a:lnTo>
                  <a:lnTo>
                    <a:pt x="170" y="1305"/>
                  </a:lnTo>
                  <a:lnTo>
                    <a:pt x="206" y="1218"/>
                  </a:lnTo>
                  <a:lnTo>
                    <a:pt x="245" y="1133"/>
                  </a:lnTo>
                  <a:lnTo>
                    <a:pt x="288" y="1050"/>
                  </a:lnTo>
                  <a:lnTo>
                    <a:pt x="334" y="968"/>
                  </a:lnTo>
                  <a:lnTo>
                    <a:pt x="383" y="888"/>
                  </a:lnTo>
                  <a:lnTo>
                    <a:pt x="435" y="810"/>
                  </a:lnTo>
                  <a:lnTo>
                    <a:pt x="490" y="735"/>
                  </a:lnTo>
                  <a:lnTo>
                    <a:pt x="549" y="661"/>
                  </a:lnTo>
                  <a:lnTo>
                    <a:pt x="610" y="591"/>
                  </a:lnTo>
                  <a:lnTo>
                    <a:pt x="674" y="522"/>
                  </a:lnTo>
                  <a:lnTo>
                    <a:pt x="741" y="456"/>
                  </a:lnTo>
                  <a:lnTo>
                    <a:pt x="810" y="392"/>
                  </a:lnTo>
                  <a:lnTo>
                    <a:pt x="882" y="331"/>
                  </a:lnTo>
                  <a:lnTo>
                    <a:pt x="957" y="273"/>
                  </a:lnTo>
                  <a:lnTo>
                    <a:pt x="1034" y="218"/>
                  </a:lnTo>
                  <a:lnTo>
                    <a:pt x="1114" y="166"/>
                  </a:lnTo>
                  <a:lnTo>
                    <a:pt x="1197" y="117"/>
                  </a:lnTo>
                  <a:lnTo>
                    <a:pt x="1281" y="71"/>
                  </a:lnTo>
                  <a:lnTo>
                    <a:pt x="1368" y="28"/>
                  </a:lnTo>
                </a:path>
              </a:pathLst>
            </a:custGeom>
            <a:solidFill>
              <a:srgbClr val="3CB7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Freeform 5"/>
            <p:cNvSpPr>
              <a:spLocks/>
            </p:cNvSpPr>
            <p:nvPr/>
          </p:nvSpPr>
          <p:spPr bwMode="auto">
            <a:xfrm>
              <a:off x="1298" y="370"/>
              <a:ext cx="2020" cy="3103"/>
            </a:xfrm>
            <a:custGeom>
              <a:avLst/>
              <a:gdLst>
                <a:gd name="T0" fmla="*/ 1708 w 2020"/>
                <a:gd name="T1" fmla="*/ 3 h 3103"/>
                <a:gd name="T2" fmla="*/ 1776 w 2020"/>
                <a:gd name="T3" fmla="*/ 9 h 3103"/>
                <a:gd name="T4" fmla="*/ 1843 w 2020"/>
                <a:gd name="T5" fmla="*/ 18 h 3103"/>
                <a:gd name="T6" fmla="*/ 1909 w 2020"/>
                <a:gd name="T7" fmla="*/ 29 h 3103"/>
                <a:gd name="T8" fmla="*/ 1975 w 2020"/>
                <a:gd name="T9" fmla="*/ 42 h 3103"/>
                <a:gd name="T10" fmla="*/ 1955 w 2020"/>
                <a:gd name="T11" fmla="*/ 60 h 3103"/>
                <a:gd name="T12" fmla="*/ 1768 w 2020"/>
                <a:gd name="T13" fmla="*/ 96 h 3103"/>
                <a:gd name="T14" fmla="*/ 1587 w 2020"/>
                <a:gd name="T15" fmla="*/ 148 h 3103"/>
                <a:gd name="T16" fmla="*/ 1411 w 2020"/>
                <a:gd name="T17" fmla="*/ 215 h 3103"/>
                <a:gd name="T18" fmla="*/ 1242 w 2020"/>
                <a:gd name="T19" fmla="*/ 297 h 3103"/>
                <a:gd name="T20" fmla="*/ 1081 w 2020"/>
                <a:gd name="T21" fmla="*/ 394 h 3103"/>
                <a:gd name="T22" fmla="*/ 928 w 2020"/>
                <a:gd name="T23" fmla="*/ 505 h 3103"/>
                <a:gd name="T24" fmla="*/ 786 w 2020"/>
                <a:gd name="T25" fmla="*/ 630 h 3103"/>
                <a:gd name="T26" fmla="*/ 655 w 2020"/>
                <a:gd name="T27" fmla="*/ 766 h 3103"/>
                <a:gd name="T28" fmla="*/ 534 w 2020"/>
                <a:gd name="T29" fmla="*/ 915 h 3103"/>
                <a:gd name="T30" fmla="*/ 428 w 2020"/>
                <a:gd name="T31" fmla="*/ 1075 h 3103"/>
                <a:gd name="T32" fmla="*/ 335 w 2020"/>
                <a:gd name="T33" fmla="*/ 1246 h 3103"/>
                <a:gd name="T34" fmla="*/ 259 w 2020"/>
                <a:gd name="T35" fmla="*/ 1422 h 3103"/>
                <a:gd name="T36" fmla="*/ 200 w 2020"/>
                <a:gd name="T37" fmla="*/ 1603 h 3103"/>
                <a:gd name="T38" fmla="*/ 156 w 2020"/>
                <a:gd name="T39" fmla="*/ 1788 h 3103"/>
                <a:gd name="T40" fmla="*/ 129 w 2020"/>
                <a:gd name="T41" fmla="*/ 1975 h 3103"/>
                <a:gd name="T42" fmla="*/ 120 w 2020"/>
                <a:gd name="T43" fmla="*/ 2165 h 3103"/>
                <a:gd name="T44" fmla="*/ 126 w 2020"/>
                <a:gd name="T45" fmla="*/ 2356 h 3103"/>
                <a:gd name="T46" fmla="*/ 150 w 2020"/>
                <a:gd name="T47" fmla="*/ 2545 h 3103"/>
                <a:gd name="T48" fmla="*/ 190 w 2020"/>
                <a:gd name="T49" fmla="*/ 2733 h 3103"/>
                <a:gd name="T50" fmla="*/ 248 w 2020"/>
                <a:gd name="T51" fmla="*/ 2919 h 3103"/>
                <a:gd name="T52" fmla="*/ 322 w 2020"/>
                <a:gd name="T53" fmla="*/ 3102 h 3103"/>
                <a:gd name="T54" fmla="*/ 277 w 2020"/>
                <a:gd name="T55" fmla="*/ 3058 h 3103"/>
                <a:gd name="T56" fmla="*/ 233 w 2020"/>
                <a:gd name="T57" fmla="*/ 3014 h 3103"/>
                <a:gd name="T58" fmla="*/ 191 w 2020"/>
                <a:gd name="T59" fmla="*/ 2968 h 3103"/>
                <a:gd name="T60" fmla="*/ 151 w 2020"/>
                <a:gd name="T61" fmla="*/ 2921 h 3103"/>
                <a:gd name="T62" fmla="*/ 112 w 2020"/>
                <a:gd name="T63" fmla="*/ 2873 h 3103"/>
                <a:gd name="T64" fmla="*/ 68 w 2020"/>
                <a:gd name="T65" fmla="*/ 2743 h 3103"/>
                <a:gd name="T66" fmla="*/ 32 w 2020"/>
                <a:gd name="T67" fmla="*/ 2571 h 3103"/>
                <a:gd name="T68" fmla="*/ 10 w 2020"/>
                <a:gd name="T69" fmla="*/ 2400 h 3103"/>
                <a:gd name="T70" fmla="*/ 0 w 2020"/>
                <a:gd name="T71" fmla="*/ 2229 h 3103"/>
                <a:gd name="T72" fmla="*/ 4 w 2020"/>
                <a:gd name="T73" fmla="*/ 2058 h 3103"/>
                <a:gd name="T74" fmla="*/ 19 w 2020"/>
                <a:gd name="T75" fmla="*/ 1888 h 3103"/>
                <a:gd name="T76" fmla="*/ 48 w 2020"/>
                <a:gd name="T77" fmla="*/ 1721 h 3103"/>
                <a:gd name="T78" fmla="*/ 89 w 2020"/>
                <a:gd name="T79" fmla="*/ 1556 h 3103"/>
                <a:gd name="T80" fmla="*/ 142 w 2020"/>
                <a:gd name="T81" fmla="*/ 1394 h 3103"/>
                <a:gd name="T82" fmla="*/ 208 w 2020"/>
                <a:gd name="T83" fmla="*/ 1236 h 3103"/>
                <a:gd name="T84" fmla="*/ 285 w 2020"/>
                <a:gd name="T85" fmla="*/ 1083 h 3103"/>
                <a:gd name="T86" fmla="*/ 374 w 2020"/>
                <a:gd name="T87" fmla="*/ 937 h 3103"/>
                <a:gd name="T88" fmla="*/ 473 w 2020"/>
                <a:gd name="T89" fmla="*/ 798 h 3103"/>
                <a:gd name="T90" fmla="*/ 582 w 2020"/>
                <a:gd name="T91" fmla="*/ 668 h 3103"/>
                <a:gd name="T92" fmla="*/ 700 w 2020"/>
                <a:gd name="T93" fmla="*/ 546 h 3103"/>
                <a:gd name="T94" fmla="*/ 826 w 2020"/>
                <a:gd name="T95" fmla="*/ 434 h 3103"/>
                <a:gd name="T96" fmla="*/ 959 w 2020"/>
                <a:gd name="T97" fmla="*/ 332 h 3103"/>
                <a:gd name="T98" fmla="*/ 1099 w 2020"/>
                <a:gd name="T99" fmla="*/ 241 h 3103"/>
                <a:gd name="T100" fmla="*/ 1246 w 2020"/>
                <a:gd name="T101" fmla="*/ 160 h 3103"/>
                <a:gd name="T102" fmla="*/ 1398 w 2020"/>
                <a:gd name="T103" fmla="*/ 90 h 3103"/>
                <a:gd name="T104" fmla="*/ 1555 w 2020"/>
                <a:gd name="T105" fmla="*/ 32 h 3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20" h="3103">
                  <a:moveTo>
                    <a:pt x="1662" y="0"/>
                  </a:moveTo>
                  <a:lnTo>
                    <a:pt x="1685" y="1"/>
                  </a:lnTo>
                  <a:lnTo>
                    <a:pt x="1708" y="3"/>
                  </a:lnTo>
                  <a:lnTo>
                    <a:pt x="1730" y="5"/>
                  </a:lnTo>
                  <a:lnTo>
                    <a:pt x="1753" y="7"/>
                  </a:lnTo>
                  <a:lnTo>
                    <a:pt x="1776" y="9"/>
                  </a:lnTo>
                  <a:lnTo>
                    <a:pt x="1798" y="12"/>
                  </a:lnTo>
                  <a:lnTo>
                    <a:pt x="1821" y="15"/>
                  </a:lnTo>
                  <a:lnTo>
                    <a:pt x="1843" y="18"/>
                  </a:lnTo>
                  <a:lnTo>
                    <a:pt x="1866" y="21"/>
                  </a:lnTo>
                  <a:lnTo>
                    <a:pt x="1887" y="25"/>
                  </a:lnTo>
                  <a:lnTo>
                    <a:pt x="1909" y="29"/>
                  </a:lnTo>
                  <a:lnTo>
                    <a:pt x="1932" y="33"/>
                  </a:lnTo>
                  <a:lnTo>
                    <a:pt x="1954" y="37"/>
                  </a:lnTo>
                  <a:lnTo>
                    <a:pt x="1975" y="42"/>
                  </a:lnTo>
                  <a:lnTo>
                    <a:pt x="1997" y="47"/>
                  </a:lnTo>
                  <a:lnTo>
                    <a:pt x="2019" y="52"/>
                  </a:lnTo>
                  <a:lnTo>
                    <a:pt x="1955" y="60"/>
                  </a:lnTo>
                  <a:lnTo>
                    <a:pt x="1893" y="70"/>
                  </a:lnTo>
                  <a:lnTo>
                    <a:pt x="1831" y="82"/>
                  </a:lnTo>
                  <a:lnTo>
                    <a:pt x="1768" y="96"/>
                  </a:lnTo>
                  <a:lnTo>
                    <a:pt x="1707" y="111"/>
                  </a:lnTo>
                  <a:lnTo>
                    <a:pt x="1646" y="129"/>
                  </a:lnTo>
                  <a:lnTo>
                    <a:pt x="1587" y="148"/>
                  </a:lnTo>
                  <a:lnTo>
                    <a:pt x="1527" y="168"/>
                  </a:lnTo>
                  <a:lnTo>
                    <a:pt x="1469" y="191"/>
                  </a:lnTo>
                  <a:lnTo>
                    <a:pt x="1411" y="215"/>
                  </a:lnTo>
                  <a:lnTo>
                    <a:pt x="1354" y="241"/>
                  </a:lnTo>
                  <a:lnTo>
                    <a:pt x="1297" y="268"/>
                  </a:lnTo>
                  <a:lnTo>
                    <a:pt x="1242" y="297"/>
                  </a:lnTo>
                  <a:lnTo>
                    <a:pt x="1187" y="328"/>
                  </a:lnTo>
                  <a:lnTo>
                    <a:pt x="1134" y="360"/>
                  </a:lnTo>
                  <a:lnTo>
                    <a:pt x="1081" y="394"/>
                  </a:lnTo>
                  <a:lnTo>
                    <a:pt x="1029" y="430"/>
                  </a:lnTo>
                  <a:lnTo>
                    <a:pt x="978" y="467"/>
                  </a:lnTo>
                  <a:lnTo>
                    <a:pt x="928" y="505"/>
                  </a:lnTo>
                  <a:lnTo>
                    <a:pt x="879" y="546"/>
                  </a:lnTo>
                  <a:lnTo>
                    <a:pt x="832" y="587"/>
                  </a:lnTo>
                  <a:lnTo>
                    <a:pt x="786" y="630"/>
                  </a:lnTo>
                  <a:lnTo>
                    <a:pt x="741" y="674"/>
                  </a:lnTo>
                  <a:lnTo>
                    <a:pt x="697" y="719"/>
                  </a:lnTo>
                  <a:lnTo>
                    <a:pt x="655" y="766"/>
                  </a:lnTo>
                  <a:lnTo>
                    <a:pt x="613" y="815"/>
                  </a:lnTo>
                  <a:lnTo>
                    <a:pt x="573" y="864"/>
                  </a:lnTo>
                  <a:lnTo>
                    <a:pt x="534" y="915"/>
                  </a:lnTo>
                  <a:lnTo>
                    <a:pt x="498" y="967"/>
                  </a:lnTo>
                  <a:lnTo>
                    <a:pt x="462" y="1021"/>
                  </a:lnTo>
                  <a:lnTo>
                    <a:pt x="428" y="1075"/>
                  </a:lnTo>
                  <a:lnTo>
                    <a:pt x="395" y="1131"/>
                  </a:lnTo>
                  <a:lnTo>
                    <a:pt x="364" y="1188"/>
                  </a:lnTo>
                  <a:lnTo>
                    <a:pt x="335" y="1246"/>
                  </a:lnTo>
                  <a:lnTo>
                    <a:pt x="308" y="1304"/>
                  </a:lnTo>
                  <a:lnTo>
                    <a:pt x="282" y="1362"/>
                  </a:lnTo>
                  <a:lnTo>
                    <a:pt x="259" y="1422"/>
                  </a:lnTo>
                  <a:lnTo>
                    <a:pt x="238" y="1481"/>
                  </a:lnTo>
                  <a:lnTo>
                    <a:pt x="217" y="1542"/>
                  </a:lnTo>
                  <a:lnTo>
                    <a:pt x="200" y="1603"/>
                  </a:lnTo>
                  <a:lnTo>
                    <a:pt x="183" y="1664"/>
                  </a:lnTo>
                  <a:lnTo>
                    <a:pt x="169" y="1726"/>
                  </a:lnTo>
                  <a:lnTo>
                    <a:pt x="156" y="1788"/>
                  </a:lnTo>
                  <a:lnTo>
                    <a:pt x="146" y="1850"/>
                  </a:lnTo>
                  <a:lnTo>
                    <a:pt x="136" y="1913"/>
                  </a:lnTo>
                  <a:lnTo>
                    <a:pt x="129" y="1975"/>
                  </a:lnTo>
                  <a:lnTo>
                    <a:pt x="124" y="2039"/>
                  </a:lnTo>
                  <a:lnTo>
                    <a:pt x="121" y="2102"/>
                  </a:lnTo>
                  <a:lnTo>
                    <a:pt x="120" y="2165"/>
                  </a:lnTo>
                  <a:lnTo>
                    <a:pt x="120" y="2229"/>
                  </a:lnTo>
                  <a:lnTo>
                    <a:pt x="122" y="2292"/>
                  </a:lnTo>
                  <a:lnTo>
                    <a:pt x="126" y="2356"/>
                  </a:lnTo>
                  <a:lnTo>
                    <a:pt x="132" y="2419"/>
                  </a:lnTo>
                  <a:lnTo>
                    <a:pt x="140" y="2482"/>
                  </a:lnTo>
                  <a:lnTo>
                    <a:pt x="150" y="2545"/>
                  </a:lnTo>
                  <a:lnTo>
                    <a:pt x="162" y="2608"/>
                  </a:lnTo>
                  <a:lnTo>
                    <a:pt x="175" y="2671"/>
                  </a:lnTo>
                  <a:lnTo>
                    <a:pt x="190" y="2733"/>
                  </a:lnTo>
                  <a:lnTo>
                    <a:pt x="208" y="2796"/>
                  </a:lnTo>
                  <a:lnTo>
                    <a:pt x="227" y="2858"/>
                  </a:lnTo>
                  <a:lnTo>
                    <a:pt x="248" y="2919"/>
                  </a:lnTo>
                  <a:lnTo>
                    <a:pt x="270" y="2980"/>
                  </a:lnTo>
                  <a:lnTo>
                    <a:pt x="296" y="3041"/>
                  </a:lnTo>
                  <a:lnTo>
                    <a:pt x="322" y="3102"/>
                  </a:lnTo>
                  <a:lnTo>
                    <a:pt x="307" y="3087"/>
                  </a:lnTo>
                  <a:lnTo>
                    <a:pt x="292" y="3073"/>
                  </a:lnTo>
                  <a:lnTo>
                    <a:pt x="277" y="3058"/>
                  </a:lnTo>
                  <a:lnTo>
                    <a:pt x="262" y="3044"/>
                  </a:lnTo>
                  <a:lnTo>
                    <a:pt x="247" y="3029"/>
                  </a:lnTo>
                  <a:lnTo>
                    <a:pt x="233" y="3014"/>
                  </a:lnTo>
                  <a:lnTo>
                    <a:pt x="219" y="2999"/>
                  </a:lnTo>
                  <a:lnTo>
                    <a:pt x="205" y="2984"/>
                  </a:lnTo>
                  <a:lnTo>
                    <a:pt x="191" y="2968"/>
                  </a:lnTo>
                  <a:lnTo>
                    <a:pt x="177" y="2953"/>
                  </a:lnTo>
                  <a:lnTo>
                    <a:pt x="164" y="2937"/>
                  </a:lnTo>
                  <a:lnTo>
                    <a:pt x="151" y="2921"/>
                  </a:lnTo>
                  <a:lnTo>
                    <a:pt x="138" y="2905"/>
                  </a:lnTo>
                  <a:lnTo>
                    <a:pt x="124" y="2889"/>
                  </a:lnTo>
                  <a:lnTo>
                    <a:pt x="112" y="2873"/>
                  </a:lnTo>
                  <a:lnTo>
                    <a:pt x="99" y="2856"/>
                  </a:lnTo>
                  <a:lnTo>
                    <a:pt x="83" y="2800"/>
                  </a:lnTo>
                  <a:lnTo>
                    <a:pt x="68" y="2743"/>
                  </a:lnTo>
                  <a:lnTo>
                    <a:pt x="55" y="2686"/>
                  </a:lnTo>
                  <a:lnTo>
                    <a:pt x="43" y="2629"/>
                  </a:lnTo>
                  <a:lnTo>
                    <a:pt x="32" y="2571"/>
                  </a:lnTo>
                  <a:lnTo>
                    <a:pt x="24" y="2514"/>
                  </a:lnTo>
                  <a:lnTo>
                    <a:pt x="16" y="2457"/>
                  </a:lnTo>
                  <a:lnTo>
                    <a:pt x="10" y="2400"/>
                  </a:lnTo>
                  <a:lnTo>
                    <a:pt x="5" y="2342"/>
                  </a:lnTo>
                  <a:lnTo>
                    <a:pt x="2" y="2285"/>
                  </a:lnTo>
                  <a:lnTo>
                    <a:pt x="0" y="2229"/>
                  </a:lnTo>
                  <a:lnTo>
                    <a:pt x="0" y="2171"/>
                  </a:lnTo>
                  <a:lnTo>
                    <a:pt x="1" y="2114"/>
                  </a:lnTo>
                  <a:lnTo>
                    <a:pt x="4" y="2058"/>
                  </a:lnTo>
                  <a:lnTo>
                    <a:pt x="7" y="2001"/>
                  </a:lnTo>
                  <a:lnTo>
                    <a:pt x="13" y="1944"/>
                  </a:lnTo>
                  <a:lnTo>
                    <a:pt x="19" y="1888"/>
                  </a:lnTo>
                  <a:lnTo>
                    <a:pt x="27" y="1832"/>
                  </a:lnTo>
                  <a:lnTo>
                    <a:pt x="37" y="1776"/>
                  </a:lnTo>
                  <a:lnTo>
                    <a:pt x="48" y="1721"/>
                  </a:lnTo>
                  <a:lnTo>
                    <a:pt x="60" y="1665"/>
                  </a:lnTo>
                  <a:lnTo>
                    <a:pt x="74" y="1610"/>
                  </a:lnTo>
                  <a:lnTo>
                    <a:pt x="89" y="1556"/>
                  </a:lnTo>
                  <a:lnTo>
                    <a:pt x="105" y="1502"/>
                  </a:lnTo>
                  <a:lnTo>
                    <a:pt x="123" y="1447"/>
                  </a:lnTo>
                  <a:lnTo>
                    <a:pt x="142" y="1394"/>
                  </a:lnTo>
                  <a:lnTo>
                    <a:pt x="162" y="1341"/>
                  </a:lnTo>
                  <a:lnTo>
                    <a:pt x="184" y="1289"/>
                  </a:lnTo>
                  <a:lnTo>
                    <a:pt x="208" y="1236"/>
                  </a:lnTo>
                  <a:lnTo>
                    <a:pt x="232" y="1185"/>
                  </a:lnTo>
                  <a:lnTo>
                    <a:pt x="258" y="1134"/>
                  </a:lnTo>
                  <a:lnTo>
                    <a:pt x="285" y="1083"/>
                  </a:lnTo>
                  <a:lnTo>
                    <a:pt x="314" y="1033"/>
                  </a:lnTo>
                  <a:lnTo>
                    <a:pt x="343" y="984"/>
                  </a:lnTo>
                  <a:lnTo>
                    <a:pt x="374" y="937"/>
                  </a:lnTo>
                  <a:lnTo>
                    <a:pt x="406" y="890"/>
                  </a:lnTo>
                  <a:lnTo>
                    <a:pt x="439" y="843"/>
                  </a:lnTo>
                  <a:lnTo>
                    <a:pt x="473" y="798"/>
                  </a:lnTo>
                  <a:lnTo>
                    <a:pt x="509" y="753"/>
                  </a:lnTo>
                  <a:lnTo>
                    <a:pt x="545" y="710"/>
                  </a:lnTo>
                  <a:lnTo>
                    <a:pt x="582" y="668"/>
                  </a:lnTo>
                  <a:lnTo>
                    <a:pt x="621" y="626"/>
                  </a:lnTo>
                  <a:lnTo>
                    <a:pt x="660" y="585"/>
                  </a:lnTo>
                  <a:lnTo>
                    <a:pt x="700" y="546"/>
                  </a:lnTo>
                  <a:lnTo>
                    <a:pt x="741" y="508"/>
                  </a:lnTo>
                  <a:lnTo>
                    <a:pt x="783" y="470"/>
                  </a:lnTo>
                  <a:lnTo>
                    <a:pt x="826" y="434"/>
                  </a:lnTo>
                  <a:lnTo>
                    <a:pt x="870" y="399"/>
                  </a:lnTo>
                  <a:lnTo>
                    <a:pt x="914" y="365"/>
                  </a:lnTo>
                  <a:lnTo>
                    <a:pt x="959" y="332"/>
                  </a:lnTo>
                  <a:lnTo>
                    <a:pt x="1005" y="301"/>
                  </a:lnTo>
                  <a:lnTo>
                    <a:pt x="1052" y="270"/>
                  </a:lnTo>
                  <a:lnTo>
                    <a:pt x="1099" y="241"/>
                  </a:lnTo>
                  <a:lnTo>
                    <a:pt x="1147" y="213"/>
                  </a:lnTo>
                  <a:lnTo>
                    <a:pt x="1196" y="186"/>
                  </a:lnTo>
                  <a:lnTo>
                    <a:pt x="1246" y="160"/>
                  </a:lnTo>
                  <a:lnTo>
                    <a:pt x="1296" y="136"/>
                  </a:lnTo>
                  <a:lnTo>
                    <a:pt x="1346" y="112"/>
                  </a:lnTo>
                  <a:lnTo>
                    <a:pt x="1398" y="90"/>
                  </a:lnTo>
                  <a:lnTo>
                    <a:pt x="1450" y="69"/>
                  </a:lnTo>
                  <a:lnTo>
                    <a:pt x="1502" y="50"/>
                  </a:lnTo>
                  <a:lnTo>
                    <a:pt x="1555" y="32"/>
                  </a:lnTo>
                  <a:lnTo>
                    <a:pt x="1608" y="16"/>
                  </a:lnTo>
                  <a:lnTo>
                    <a:pt x="1662" y="0"/>
                  </a:lnTo>
                </a:path>
              </a:pathLst>
            </a:custGeom>
            <a:solidFill>
              <a:srgbClr val="44BB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Freeform 6"/>
            <p:cNvSpPr>
              <a:spLocks/>
            </p:cNvSpPr>
            <p:nvPr/>
          </p:nvSpPr>
          <p:spPr bwMode="auto">
            <a:xfrm>
              <a:off x="1418" y="422"/>
              <a:ext cx="2207" cy="3236"/>
            </a:xfrm>
            <a:custGeom>
              <a:avLst/>
              <a:gdLst>
                <a:gd name="T0" fmla="*/ 1938 w 2207"/>
                <a:gd name="T1" fmla="*/ 10 h 3236"/>
                <a:gd name="T2" fmla="*/ 1997 w 2207"/>
                <a:gd name="T3" fmla="*/ 28 h 3236"/>
                <a:gd name="T4" fmla="*/ 2056 w 2207"/>
                <a:gd name="T5" fmla="*/ 47 h 3236"/>
                <a:gd name="T6" fmla="*/ 2112 w 2207"/>
                <a:gd name="T7" fmla="*/ 67 h 3236"/>
                <a:gd name="T8" fmla="*/ 2169 w 2207"/>
                <a:gd name="T9" fmla="*/ 90 h 3236"/>
                <a:gd name="T10" fmla="*/ 2135 w 2207"/>
                <a:gd name="T11" fmla="*/ 105 h 3236"/>
                <a:gd name="T12" fmla="*/ 1927 w 2207"/>
                <a:gd name="T13" fmla="*/ 117 h 3236"/>
                <a:gd name="T14" fmla="*/ 1722 w 2207"/>
                <a:gd name="T15" fmla="*/ 150 h 3236"/>
                <a:gd name="T16" fmla="*/ 1523 w 2207"/>
                <a:gd name="T17" fmla="*/ 204 h 3236"/>
                <a:gd name="T18" fmla="*/ 1332 w 2207"/>
                <a:gd name="T19" fmla="*/ 276 h 3236"/>
                <a:gd name="T20" fmla="*/ 1150 w 2207"/>
                <a:gd name="T21" fmla="*/ 367 h 3236"/>
                <a:gd name="T22" fmla="*/ 977 w 2207"/>
                <a:gd name="T23" fmla="*/ 476 h 3236"/>
                <a:gd name="T24" fmla="*/ 816 w 2207"/>
                <a:gd name="T25" fmla="*/ 602 h 3236"/>
                <a:gd name="T26" fmla="*/ 668 w 2207"/>
                <a:gd name="T27" fmla="*/ 744 h 3236"/>
                <a:gd name="T28" fmla="*/ 535 w 2207"/>
                <a:gd name="T29" fmla="*/ 902 h 3236"/>
                <a:gd name="T30" fmla="*/ 417 w 2207"/>
                <a:gd name="T31" fmla="*/ 1075 h 3236"/>
                <a:gd name="T32" fmla="*/ 316 w 2207"/>
                <a:gd name="T33" fmla="*/ 1259 h 3236"/>
                <a:gd name="T34" fmla="*/ 236 w 2207"/>
                <a:gd name="T35" fmla="*/ 1451 h 3236"/>
                <a:gd name="T36" fmla="*/ 177 w 2207"/>
                <a:gd name="T37" fmla="*/ 1649 h 3236"/>
                <a:gd name="T38" fmla="*/ 138 w 2207"/>
                <a:gd name="T39" fmla="*/ 1850 h 3236"/>
                <a:gd name="T40" fmla="*/ 120 w 2207"/>
                <a:gd name="T41" fmla="*/ 2053 h 3236"/>
                <a:gd name="T42" fmla="*/ 122 w 2207"/>
                <a:gd name="T43" fmla="*/ 2258 h 3236"/>
                <a:gd name="T44" fmla="*/ 145 w 2207"/>
                <a:gd name="T45" fmla="*/ 2461 h 3236"/>
                <a:gd name="T46" fmla="*/ 188 w 2207"/>
                <a:gd name="T47" fmla="*/ 2662 h 3236"/>
                <a:gd name="T48" fmla="*/ 253 w 2207"/>
                <a:gd name="T49" fmla="*/ 2859 h 3236"/>
                <a:gd name="T50" fmla="*/ 337 w 2207"/>
                <a:gd name="T51" fmla="*/ 3051 h 3236"/>
                <a:gd name="T52" fmla="*/ 442 w 2207"/>
                <a:gd name="T53" fmla="*/ 3235 h 3236"/>
                <a:gd name="T54" fmla="*/ 395 w 2207"/>
                <a:gd name="T55" fmla="*/ 3203 h 3236"/>
                <a:gd name="T56" fmla="*/ 348 w 2207"/>
                <a:gd name="T57" fmla="*/ 3170 h 3236"/>
                <a:gd name="T58" fmla="*/ 303 w 2207"/>
                <a:gd name="T59" fmla="*/ 3135 h 3236"/>
                <a:gd name="T60" fmla="*/ 259 w 2207"/>
                <a:gd name="T61" fmla="*/ 3100 h 3236"/>
                <a:gd name="T62" fmla="*/ 216 w 2207"/>
                <a:gd name="T63" fmla="*/ 3062 h 3236"/>
                <a:gd name="T64" fmla="*/ 150 w 2207"/>
                <a:gd name="T65" fmla="*/ 2928 h 3236"/>
                <a:gd name="T66" fmla="*/ 88 w 2207"/>
                <a:gd name="T67" fmla="*/ 2744 h 3236"/>
                <a:gd name="T68" fmla="*/ 42 w 2207"/>
                <a:gd name="T69" fmla="*/ 2556 h 3236"/>
                <a:gd name="T70" fmla="*/ 12 w 2207"/>
                <a:gd name="T71" fmla="*/ 2367 h 3236"/>
                <a:gd name="T72" fmla="*/ 0 w 2207"/>
                <a:gd name="T73" fmla="*/ 2177 h 3236"/>
                <a:gd name="T74" fmla="*/ 4 w 2207"/>
                <a:gd name="T75" fmla="*/ 1987 h 3236"/>
                <a:gd name="T76" fmla="*/ 26 w 2207"/>
                <a:gd name="T77" fmla="*/ 1798 h 3236"/>
                <a:gd name="T78" fmla="*/ 63 w 2207"/>
                <a:gd name="T79" fmla="*/ 1612 h 3236"/>
                <a:gd name="T80" fmla="*/ 118 w 2207"/>
                <a:gd name="T81" fmla="*/ 1429 h 3236"/>
                <a:gd name="T82" fmla="*/ 188 w 2207"/>
                <a:gd name="T83" fmla="*/ 1252 h 3236"/>
                <a:gd name="T84" fmla="*/ 275 w 2207"/>
                <a:gd name="T85" fmla="*/ 1079 h 3236"/>
                <a:gd name="T86" fmla="*/ 378 w 2207"/>
                <a:gd name="T87" fmla="*/ 915 h 3236"/>
                <a:gd name="T88" fmla="*/ 493 w 2207"/>
                <a:gd name="T89" fmla="*/ 763 h 3236"/>
                <a:gd name="T90" fmla="*/ 621 w 2207"/>
                <a:gd name="T91" fmla="*/ 622 h 3236"/>
                <a:gd name="T92" fmla="*/ 759 w 2207"/>
                <a:gd name="T93" fmla="*/ 494 h 3236"/>
                <a:gd name="T94" fmla="*/ 909 w 2207"/>
                <a:gd name="T95" fmla="*/ 378 h 3236"/>
                <a:gd name="T96" fmla="*/ 1067 w 2207"/>
                <a:gd name="T97" fmla="*/ 276 h 3236"/>
                <a:gd name="T98" fmla="*/ 1234 w 2207"/>
                <a:gd name="T99" fmla="*/ 189 h 3236"/>
                <a:gd name="T100" fmla="*/ 1407 w 2207"/>
                <a:gd name="T101" fmla="*/ 116 h 3236"/>
                <a:gd name="T102" fmla="*/ 1587 w 2207"/>
                <a:gd name="T103" fmla="*/ 59 h 3236"/>
                <a:gd name="T104" fmla="*/ 1773 w 2207"/>
                <a:gd name="T105" fmla="*/ 18 h 32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7" h="3236">
                  <a:moveTo>
                    <a:pt x="1899" y="0"/>
                  </a:moveTo>
                  <a:lnTo>
                    <a:pt x="1919" y="5"/>
                  </a:lnTo>
                  <a:lnTo>
                    <a:pt x="1938" y="10"/>
                  </a:lnTo>
                  <a:lnTo>
                    <a:pt x="1958" y="16"/>
                  </a:lnTo>
                  <a:lnTo>
                    <a:pt x="1978" y="21"/>
                  </a:lnTo>
                  <a:lnTo>
                    <a:pt x="1997" y="28"/>
                  </a:lnTo>
                  <a:lnTo>
                    <a:pt x="2016" y="33"/>
                  </a:lnTo>
                  <a:lnTo>
                    <a:pt x="2036" y="40"/>
                  </a:lnTo>
                  <a:lnTo>
                    <a:pt x="2056" y="47"/>
                  </a:lnTo>
                  <a:lnTo>
                    <a:pt x="2075" y="53"/>
                  </a:lnTo>
                  <a:lnTo>
                    <a:pt x="2094" y="61"/>
                  </a:lnTo>
                  <a:lnTo>
                    <a:pt x="2112" y="67"/>
                  </a:lnTo>
                  <a:lnTo>
                    <a:pt x="2131" y="75"/>
                  </a:lnTo>
                  <a:lnTo>
                    <a:pt x="2150" y="82"/>
                  </a:lnTo>
                  <a:lnTo>
                    <a:pt x="2169" y="90"/>
                  </a:lnTo>
                  <a:lnTo>
                    <a:pt x="2188" y="98"/>
                  </a:lnTo>
                  <a:lnTo>
                    <a:pt x="2206" y="106"/>
                  </a:lnTo>
                  <a:lnTo>
                    <a:pt x="2135" y="105"/>
                  </a:lnTo>
                  <a:lnTo>
                    <a:pt x="2065" y="107"/>
                  </a:lnTo>
                  <a:lnTo>
                    <a:pt x="1996" y="111"/>
                  </a:lnTo>
                  <a:lnTo>
                    <a:pt x="1927" y="117"/>
                  </a:lnTo>
                  <a:lnTo>
                    <a:pt x="1858" y="126"/>
                  </a:lnTo>
                  <a:lnTo>
                    <a:pt x="1789" y="137"/>
                  </a:lnTo>
                  <a:lnTo>
                    <a:pt x="1722" y="150"/>
                  </a:lnTo>
                  <a:lnTo>
                    <a:pt x="1655" y="166"/>
                  </a:lnTo>
                  <a:lnTo>
                    <a:pt x="1589" y="184"/>
                  </a:lnTo>
                  <a:lnTo>
                    <a:pt x="1523" y="204"/>
                  </a:lnTo>
                  <a:lnTo>
                    <a:pt x="1459" y="226"/>
                  </a:lnTo>
                  <a:lnTo>
                    <a:pt x="1395" y="250"/>
                  </a:lnTo>
                  <a:lnTo>
                    <a:pt x="1332" y="276"/>
                  </a:lnTo>
                  <a:lnTo>
                    <a:pt x="1270" y="304"/>
                  </a:lnTo>
                  <a:lnTo>
                    <a:pt x="1209" y="335"/>
                  </a:lnTo>
                  <a:lnTo>
                    <a:pt x="1150" y="367"/>
                  </a:lnTo>
                  <a:lnTo>
                    <a:pt x="1091" y="402"/>
                  </a:lnTo>
                  <a:lnTo>
                    <a:pt x="1034" y="438"/>
                  </a:lnTo>
                  <a:lnTo>
                    <a:pt x="977" y="476"/>
                  </a:lnTo>
                  <a:lnTo>
                    <a:pt x="922" y="517"/>
                  </a:lnTo>
                  <a:lnTo>
                    <a:pt x="869" y="559"/>
                  </a:lnTo>
                  <a:lnTo>
                    <a:pt x="816" y="602"/>
                  </a:lnTo>
                  <a:lnTo>
                    <a:pt x="766" y="648"/>
                  </a:lnTo>
                  <a:lnTo>
                    <a:pt x="716" y="695"/>
                  </a:lnTo>
                  <a:lnTo>
                    <a:pt x="668" y="744"/>
                  </a:lnTo>
                  <a:lnTo>
                    <a:pt x="622" y="796"/>
                  </a:lnTo>
                  <a:lnTo>
                    <a:pt x="578" y="848"/>
                  </a:lnTo>
                  <a:lnTo>
                    <a:pt x="535" y="902"/>
                  </a:lnTo>
                  <a:lnTo>
                    <a:pt x="494" y="958"/>
                  </a:lnTo>
                  <a:lnTo>
                    <a:pt x="454" y="1015"/>
                  </a:lnTo>
                  <a:lnTo>
                    <a:pt x="417" y="1075"/>
                  </a:lnTo>
                  <a:lnTo>
                    <a:pt x="381" y="1135"/>
                  </a:lnTo>
                  <a:lnTo>
                    <a:pt x="348" y="1196"/>
                  </a:lnTo>
                  <a:lnTo>
                    <a:pt x="316" y="1259"/>
                  </a:lnTo>
                  <a:lnTo>
                    <a:pt x="287" y="1322"/>
                  </a:lnTo>
                  <a:lnTo>
                    <a:pt x="260" y="1387"/>
                  </a:lnTo>
                  <a:lnTo>
                    <a:pt x="236" y="1451"/>
                  </a:lnTo>
                  <a:lnTo>
                    <a:pt x="214" y="1517"/>
                  </a:lnTo>
                  <a:lnTo>
                    <a:pt x="194" y="1582"/>
                  </a:lnTo>
                  <a:lnTo>
                    <a:pt x="177" y="1649"/>
                  </a:lnTo>
                  <a:lnTo>
                    <a:pt x="161" y="1716"/>
                  </a:lnTo>
                  <a:lnTo>
                    <a:pt x="149" y="1783"/>
                  </a:lnTo>
                  <a:lnTo>
                    <a:pt x="138" y="1850"/>
                  </a:lnTo>
                  <a:lnTo>
                    <a:pt x="130" y="1918"/>
                  </a:lnTo>
                  <a:lnTo>
                    <a:pt x="123" y="1986"/>
                  </a:lnTo>
                  <a:lnTo>
                    <a:pt x="120" y="2053"/>
                  </a:lnTo>
                  <a:lnTo>
                    <a:pt x="118" y="2122"/>
                  </a:lnTo>
                  <a:lnTo>
                    <a:pt x="119" y="2190"/>
                  </a:lnTo>
                  <a:lnTo>
                    <a:pt x="122" y="2258"/>
                  </a:lnTo>
                  <a:lnTo>
                    <a:pt x="127" y="2326"/>
                  </a:lnTo>
                  <a:lnTo>
                    <a:pt x="135" y="2394"/>
                  </a:lnTo>
                  <a:lnTo>
                    <a:pt x="145" y="2461"/>
                  </a:lnTo>
                  <a:lnTo>
                    <a:pt x="157" y="2529"/>
                  </a:lnTo>
                  <a:lnTo>
                    <a:pt x="172" y="2596"/>
                  </a:lnTo>
                  <a:lnTo>
                    <a:pt x="188" y="2662"/>
                  </a:lnTo>
                  <a:lnTo>
                    <a:pt x="208" y="2728"/>
                  </a:lnTo>
                  <a:lnTo>
                    <a:pt x="229" y="2794"/>
                  </a:lnTo>
                  <a:lnTo>
                    <a:pt x="253" y="2859"/>
                  </a:lnTo>
                  <a:lnTo>
                    <a:pt x="279" y="2924"/>
                  </a:lnTo>
                  <a:lnTo>
                    <a:pt x="307" y="2987"/>
                  </a:lnTo>
                  <a:lnTo>
                    <a:pt x="337" y="3051"/>
                  </a:lnTo>
                  <a:lnTo>
                    <a:pt x="369" y="3113"/>
                  </a:lnTo>
                  <a:lnTo>
                    <a:pt x="405" y="3174"/>
                  </a:lnTo>
                  <a:lnTo>
                    <a:pt x="442" y="3235"/>
                  </a:lnTo>
                  <a:lnTo>
                    <a:pt x="426" y="3224"/>
                  </a:lnTo>
                  <a:lnTo>
                    <a:pt x="410" y="3214"/>
                  </a:lnTo>
                  <a:lnTo>
                    <a:pt x="395" y="3203"/>
                  </a:lnTo>
                  <a:lnTo>
                    <a:pt x="379" y="3192"/>
                  </a:lnTo>
                  <a:lnTo>
                    <a:pt x="364" y="3181"/>
                  </a:lnTo>
                  <a:lnTo>
                    <a:pt x="348" y="3170"/>
                  </a:lnTo>
                  <a:lnTo>
                    <a:pt x="333" y="3158"/>
                  </a:lnTo>
                  <a:lnTo>
                    <a:pt x="318" y="3147"/>
                  </a:lnTo>
                  <a:lnTo>
                    <a:pt x="303" y="3135"/>
                  </a:lnTo>
                  <a:lnTo>
                    <a:pt x="288" y="3123"/>
                  </a:lnTo>
                  <a:lnTo>
                    <a:pt x="273" y="3112"/>
                  </a:lnTo>
                  <a:lnTo>
                    <a:pt x="259" y="3100"/>
                  </a:lnTo>
                  <a:lnTo>
                    <a:pt x="245" y="3087"/>
                  </a:lnTo>
                  <a:lnTo>
                    <a:pt x="230" y="3075"/>
                  </a:lnTo>
                  <a:lnTo>
                    <a:pt x="216" y="3062"/>
                  </a:lnTo>
                  <a:lnTo>
                    <a:pt x="202" y="3050"/>
                  </a:lnTo>
                  <a:lnTo>
                    <a:pt x="176" y="2989"/>
                  </a:lnTo>
                  <a:lnTo>
                    <a:pt x="150" y="2928"/>
                  </a:lnTo>
                  <a:lnTo>
                    <a:pt x="128" y="2867"/>
                  </a:lnTo>
                  <a:lnTo>
                    <a:pt x="107" y="2806"/>
                  </a:lnTo>
                  <a:lnTo>
                    <a:pt x="88" y="2744"/>
                  </a:lnTo>
                  <a:lnTo>
                    <a:pt x="70" y="2681"/>
                  </a:lnTo>
                  <a:lnTo>
                    <a:pt x="55" y="2619"/>
                  </a:lnTo>
                  <a:lnTo>
                    <a:pt x="42" y="2556"/>
                  </a:lnTo>
                  <a:lnTo>
                    <a:pt x="30" y="2493"/>
                  </a:lnTo>
                  <a:lnTo>
                    <a:pt x="20" y="2430"/>
                  </a:lnTo>
                  <a:lnTo>
                    <a:pt x="12" y="2367"/>
                  </a:lnTo>
                  <a:lnTo>
                    <a:pt x="6" y="2304"/>
                  </a:lnTo>
                  <a:lnTo>
                    <a:pt x="2" y="2240"/>
                  </a:lnTo>
                  <a:lnTo>
                    <a:pt x="0" y="2177"/>
                  </a:lnTo>
                  <a:lnTo>
                    <a:pt x="0" y="2113"/>
                  </a:lnTo>
                  <a:lnTo>
                    <a:pt x="1" y="2050"/>
                  </a:lnTo>
                  <a:lnTo>
                    <a:pt x="4" y="1987"/>
                  </a:lnTo>
                  <a:lnTo>
                    <a:pt x="9" y="1923"/>
                  </a:lnTo>
                  <a:lnTo>
                    <a:pt x="16" y="1861"/>
                  </a:lnTo>
                  <a:lnTo>
                    <a:pt x="26" y="1798"/>
                  </a:lnTo>
                  <a:lnTo>
                    <a:pt x="36" y="1736"/>
                  </a:lnTo>
                  <a:lnTo>
                    <a:pt x="49" y="1674"/>
                  </a:lnTo>
                  <a:lnTo>
                    <a:pt x="63" y="1612"/>
                  </a:lnTo>
                  <a:lnTo>
                    <a:pt x="80" y="1551"/>
                  </a:lnTo>
                  <a:lnTo>
                    <a:pt x="97" y="1490"/>
                  </a:lnTo>
                  <a:lnTo>
                    <a:pt x="118" y="1429"/>
                  </a:lnTo>
                  <a:lnTo>
                    <a:pt x="139" y="1370"/>
                  </a:lnTo>
                  <a:lnTo>
                    <a:pt x="162" y="1310"/>
                  </a:lnTo>
                  <a:lnTo>
                    <a:pt x="188" y="1252"/>
                  </a:lnTo>
                  <a:lnTo>
                    <a:pt x="215" y="1194"/>
                  </a:lnTo>
                  <a:lnTo>
                    <a:pt x="244" y="1136"/>
                  </a:lnTo>
                  <a:lnTo>
                    <a:pt x="275" y="1079"/>
                  </a:lnTo>
                  <a:lnTo>
                    <a:pt x="308" y="1023"/>
                  </a:lnTo>
                  <a:lnTo>
                    <a:pt x="342" y="969"/>
                  </a:lnTo>
                  <a:lnTo>
                    <a:pt x="378" y="915"/>
                  </a:lnTo>
                  <a:lnTo>
                    <a:pt x="414" y="863"/>
                  </a:lnTo>
                  <a:lnTo>
                    <a:pt x="453" y="812"/>
                  </a:lnTo>
                  <a:lnTo>
                    <a:pt x="493" y="763"/>
                  </a:lnTo>
                  <a:lnTo>
                    <a:pt x="535" y="714"/>
                  </a:lnTo>
                  <a:lnTo>
                    <a:pt x="577" y="667"/>
                  </a:lnTo>
                  <a:lnTo>
                    <a:pt x="621" y="622"/>
                  </a:lnTo>
                  <a:lnTo>
                    <a:pt x="666" y="578"/>
                  </a:lnTo>
                  <a:lnTo>
                    <a:pt x="712" y="535"/>
                  </a:lnTo>
                  <a:lnTo>
                    <a:pt x="759" y="494"/>
                  </a:lnTo>
                  <a:lnTo>
                    <a:pt x="808" y="453"/>
                  </a:lnTo>
                  <a:lnTo>
                    <a:pt x="858" y="415"/>
                  </a:lnTo>
                  <a:lnTo>
                    <a:pt x="909" y="378"/>
                  </a:lnTo>
                  <a:lnTo>
                    <a:pt x="961" y="342"/>
                  </a:lnTo>
                  <a:lnTo>
                    <a:pt x="1014" y="308"/>
                  </a:lnTo>
                  <a:lnTo>
                    <a:pt x="1067" y="276"/>
                  </a:lnTo>
                  <a:lnTo>
                    <a:pt x="1122" y="245"/>
                  </a:lnTo>
                  <a:lnTo>
                    <a:pt x="1177" y="216"/>
                  </a:lnTo>
                  <a:lnTo>
                    <a:pt x="1234" y="189"/>
                  </a:lnTo>
                  <a:lnTo>
                    <a:pt x="1291" y="163"/>
                  </a:lnTo>
                  <a:lnTo>
                    <a:pt x="1349" y="139"/>
                  </a:lnTo>
                  <a:lnTo>
                    <a:pt x="1407" y="116"/>
                  </a:lnTo>
                  <a:lnTo>
                    <a:pt x="1467" y="96"/>
                  </a:lnTo>
                  <a:lnTo>
                    <a:pt x="1526" y="77"/>
                  </a:lnTo>
                  <a:lnTo>
                    <a:pt x="1587" y="59"/>
                  </a:lnTo>
                  <a:lnTo>
                    <a:pt x="1648" y="44"/>
                  </a:lnTo>
                  <a:lnTo>
                    <a:pt x="1711" y="30"/>
                  </a:lnTo>
                  <a:lnTo>
                    <a:pt x="1773" y="18"/>
                  </a:lnTo>
                  <a:lnTo>
                    <a:pt x="1835" y="8"/>
                  </a:lnTo>
                  <a:lnTo>
                    <a:pt x="1899" y="0"/>
                  </a:lnTo>
                </a:path>
              </a:pathLst>
            </a:custGeom>
            <a:solidFill>
              <a:srgbClr val="4BBE6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7"/>
            <p:cNvSpPr>
              <a:spLocks/>
            </p:cNvSpPr>
            <p:nvPr/>
          </p:nvSpPr>
          <p:spPr bwMode="auto">
            <a:xfrm>
              <a:off x="1536" y="527"/>
              <a:ext cx="2357" cy="3267"/>
            </a:xfrm>
            <a:custGeom>
              <a:avLst/>
              <a:gdLst>
                <a:gd name="T0" fmla="*/ 2123 w 2357"/>
                <a:gd name="T1" fmla="*/ 17 h 3267"/>
                <a:gd name="T2" fmla="*/ 2174 w 2357"/>
                <a:gd name="T3" fmla="*/ 42 h 3267"/>
                <a:gd name="T4" fmla="*/ 2226 w 2357"/>
                <a:gd name="T5" fmla="*/ 69 h 3267"/>
                <a:gd name="T6" fmla="*/ 2275 w 2357"/>
                <a:gd name="T7" fmla="*/ 98 h 3267"/>
                <a:gd name="T8" fmla="*/ 2324 w 2357"/>
                <a:gd name="T9" fmla="*/ 127 h 3267"/>
                <a:gd name="T10" fmla="*/ 2280 w 2357"/>
                <a:gd name="T11" fmla="*/ 137 h 3267"/>
                <a:gd name="T12" fmla="*/ 2057 w 2357"/>
                <a:gd name="T13" fmla="*/ 121 h 3267"/>
                <a:gd name="T14" fmla="*/ 1836 w 2357"/>
                <a:gd name="T15" fmla="*/ 130 h 3267"/>
                <a:gd name="T16" fmla="*/ 1620 w 2357"/>
                <a:gd name="T17" fmla="*/ 165 h 3267"/>
                <a:gd name="T18" fmla="*/ 1411 w 2357"/>
                <a:gd name="T19" fmla="*/ 224 h 3267"/>
                <a:gd name="T20" fmla="*/ 1211 w 2357"/>
                <a:gd name="T21" fmla="*/ 305 h 3267"/>
                <a:gd name="T22" fmla="*/ 1021 w 2357"/>
                <a:gd name="T23" fmla="*/ 408 h 3267"/>
                <a:gd name="T24" fmla="*/ 844 w 2357"/>
                <a:gd name="T25" fmla="*/ 532 h 3267"/>
                <a:gd name="T26" fmla="*/ 682 w 2357"/>
                <a:gd name="T27" fmla="*/ 676 h 3267"/>
                <a:gd name="T28" fmla="*/ 535 w 2357"/>
                <a:gd name="T29" fmla="*/ 839 h 3267"/>
                <a:gd name="T30" fmla="*/ 407 w 2357"/>
                <a:gd name="T31" fmla="*/ 1021 h 3267"/>
                <a:gd name="T32" fmla="*/ 300 w 2357"/>
                <a:gd name="T33" fmla="*/ 1217 h 3267"/>
                <a:gd name="T34" fmla="*/ 218 w 2357"/>
                <a:gd name="T35" fmla="*/ 1423 h 3267"/>
                <a:gd name="T36" fmla="*/ 161 w 2357"/>
                <a:gd name="T37" fmla="*/ 1633 h 3267"/>
                <a:gd name="T38" fmla="*/ 128 w 2357"/>
                <a:gd name="T39" fmla="*/ 1848 h 3267"/>
                <a:gd name="T40" fmla="*/ 120 w 2357"/>
                <a:gd name="T41" fmla="*/ 2063 h 3267"/>
                <a:gd name="T42" fmla="*/ 136 w 2357"/>
                <a:gd name="T43" fmla="*/ 2278 h 3267"/>
                <a:gd name="T44" fmla="*/ 176 w 2357"/>
                <a:gd name="T45" fmla="*/ 2490 h 3267"/>
                <a:gd name="T46" fmla="*/ 240 w 2357"/>
                <a:gd name="T47" fmla="*/ 2697 h 3267"/>
                <a:gd name="T48" fmla="*/ 327 w 2357"/>
                <a:gd name="T49" fmla="*/ 2896 h 3267"/>
                <a:gd name="T50" fmla="*/ 439 w 2357"/>
                <a:gd name="T51" fmla="*/ 3087 h 3267"/>
                <a:gd name="T52" fmla="*/ 573 w 2357"/>
                <a:gd name="T53" fmla="*/ 3266 h 3267"/>
                <a:gd name="T54" fmla="*/ 525 w 2357"/>
                <a:gd name="T55" fmla="*/ 3244 h 3267"/>
                <a:gd name="T56" fmla="*/ 477 w 2357"/>
                <a:gd name="T57" fmla="*/ 3220 h 3267"/>
                <a:gd name="T58" fmla="*/ 430 w 2357"/>
                <a:gd name="T59" fmla="*/ 3194 h 3267"/>
                <a:gd name="T60" fmla="*/ 384 w 2357"/>
                <a:gd name="T61" fmla="*/ 3167 h 3267"/>
                <a:gd name="T62" fmla="*/ 339 w 2357"/>
                <a:gd name="T63" fmla="*/ 3140 h 3267"/>
                <a:gd name="T64" fmla="*/ 251 w 2357"/>
                <a:gd name="T65" fmla="*/ 3008 h 3267"/>
                <a:gd name="T66" fmla="*/ 161 w 2357"/>
                <a:gd name="T67" fmla="*/ 2819 h 3267"/>
                <a:gd name="T68" fmla="*/ 90 w 2357"/>
                <a:gd name="T69" fmla="*/ 2623 h 3267"/>
                <a:gd name="T70" fmla="*/ 39 w 2357"/>
                <a:gd name="T71" fmla="*/ 2424 h 3267"/>
                <a:gd name="T72" fmla="*/ 9 w 2357"/>
                <a:gd name="T73" fmla="*/ 2221 h 3267"/>
                <a:gd name="T74" fmla="*/ 0 w 2357"/>
                <a:gd name="T75" fmla="*/ 2017 h 3267"/>
                <a:gd name="T76" fmla="*/ 12 w 2357"/>
                <a:gd name="T77" fmla="*/ 1813 h 3267"/>
                <a:gd name="T78" fmla="*/ 43 w 2357"/>
                <a:gd name="T79" fmla="*/ 1611 h 3267"/>
                <a:gd name="T80" fmla="*/ 96 w 2357"/>
                <a:gd name="T81" fmla="*/ 1412 h 3267"/>
                <a:gd name="T82" fmla="*/ 169 w 2357"/>
                <a:gd name="T83" fmla="*/ 1217 h 3267"/>
                <a:gd name="T84" fmla="*/ 263 w 2357"/>
                <a:gd name="T85" fmla="*/ 1030 h 3267"/>
                <a:gd name="T86" fmla="*/ 376 w 2357"/>
                <a:gd name="T87" fmla="*/ 853 h 3267"/>
                <a:gd name="T88" fmla="*/ 504 w 2357"/>
                <a:gd name="T89" fmla="*/ 691 h 3267"/>
                <a:gd name="T90" fmla="*/ 648 w 2357"/>
                <a:gd name="T91" fmla="*/ 543 h 3267"/>
                <a:gd name="T92" fmla="*/ 804 w 2357"/>
                <a:gd name="T93" fmla="*/ 412 h 3267"/>
                <a:gd name="T94" fmla="*/ 973 w 2357"/>
                <a:gd name="T95" fmla="*/ 297 h 3267"/>
                <a:gd name="T96" fmla="*/ 1152 w 2357"/>
                <a:gd name="T97" fmla="*/ 199 h 3267"/>
                <a:gd name="T98" fmla="*/ 1341 w 2357"/>
                <a:gd name="T99" fmla="*/ 121 h 3267"/>
                <a:gd name="T100" fmla="*/ 1537 w 2357"/>
                <a:gd name="T101" fmla="*/ 61 h 3267"/>
                <a:gd name="T102" fmla="*/ 1740 w 2357"/>
                <a:gd name="T103" fmla="*/ 21 h 3267"/>
                <a:gd name="T104" fmla="*/ 1947 w 2357"/>
                <a:gd name="T105" fmla="*/ 2 h 3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57" h="3267">
                  <a:moveTo>
                    <a:pt x="2088" y="1"/>
                  </a:moveTo>
                  <a:lnTo>
                    <a:pt x="2105" y="9"/>
                  </a:lnTo>
                  <a:lnTo>
                    <a:pt x="2123" y="17"/>
                  </a:lnTo>
                  <a:lnTo>
                    <a:pt x="2141" y="25"/>
                  </a:lnTo>
                  <a:lnTo>
                    <a:pt x="2158" y="34"/>
                  </a:lnTo>
                  <a:lnTo>
                    <a:pt x="2174" y="42"/>
                  </a:lnTo>
                  <a:lnTo>
                    <a:pt x="2192" y="51"/>
                  </a:lnTo>
                  <a:lnTo>
                    <a:pt x="2208" y="60"/>
                  </a:lnTo>
                  <a:lnTo>
                    <a:pt x="2226" y="69"/>
                  </a:lnTo>
                  <a:lnTo>
                    <a:pt x="2242" y="79"/>
                  </a:lnTo>
                  <a:lnTo>
                    <a:pt x="2258" y="88"/>
                  </a:lnTo>
                  <a:lnTo>
                    <a:pt x="2275" y="98"/>
                  </a:lnTo>
                  <a:lnTo>
                    <a:pt x="2291" y="107"/>
                  </a:lnTo>
                  <a:lnTo>
                    <a:pt x="2307" y="117"/>
                  </a:lnTo>
                  <a:lnTo>
                    <a:pt x="2324" y="127"/>
                  </a:lnTo>
                  <a:lnTo>
                    <a:pt x="2340" y="137"/>
                  </a:lnTo>
                  <a:lnTo>
                    <a:pt x="2356" y="148"/>
                  </a:lnTo>
                  <a:lnTo>
                    <a:pt x="2280" y="137"/>
                  </a:lnTo>
                  <a:lnTo>
                    <a:pt x="2206" y="128"/>
                  </a:lnTo>
                  <a:lnTo>
                    <a:pt x="2131" y="123"/>
                  </a:lnTo>
                  <a:lnTo>
                    <a:pt x="2057" y="121"/>
                  </a:lnTo>
                  <a:lnTo>
                    <a:pt x="1982" y="121"/>
                  </a:lnTo>
                  <a:lnTo>
                    <a:pt x="1909" y="125"/>
                  </a:lnTo>
                  <a:lnTo>
                    <a:pt x="1836" y="130"/>
                  </a:lnTo>
                  <a:lnTo>
                    <a:pt x="1763" y="140"/>
                  </a:lnTo>
                  <a:lnTo>
                    <a:pt x="1691" y="151"/>
                  </a:lnTo>
                  <a:lnTo>
                    <a:pt x="1620" y="165"/>
                  </a:lnTo>
                  <a:lnTo>
                    <a:pt x="1549" y="182"/>
                  </a:lnTo>
                  <a:lnTo>
                    <a:pt x="1480" y="201"/>
                  </a:lnTo>
                  <a:lnTo>
                    <a:pt x="1411" y="224"/>
                  </a:lnTo>
                  <a:lnTo>
                    <a:pt x="1343" y="248"/>
                  </a:lnTo>
                  <a:lnTo>
                    <a:pt x="1276" y="275"/>
                  </a:lnTo>
                  <a:lnTo>
                    <a:pt x="1211" y="305"/>
                  </a:lnTo>
                  <a:lnTo>
                    <a:pt x="1146" y="336"/>
                  </a:lnTo>
                  <a:lnTo>
                    <a:pt x="1083" y="371"/>
                  </a:lnTo>
                  <a:lnTo>
                    <a:pt x="1021" y="408"/>
                  </a:lnTo>
                  <a:lnTo>
                    <a:pt x="961" y="447"/>
                  </a:lnTo>
                  <a:lnTo>
                    <a:pt x="901" y="488"/>
                  </a:lnTo>
                  <a:lnTo>
                    <a:pt x="844" y="532"/>
                  </a:lnTo>
                  <a:lnTo>
                    <a:pt x="788" y="578"/>
                  </a:lnTo>
                  <a:lnTo>
                    <a:pt x="734" y="626"/>
                  </a:lnTo>
                  <a:lnTo>
                    <a:pt x="682" y="676"/>
                  </a:lnTo>
                  <a:lnTo>
                    <a:pt x="631" y="728"/>
                  </a:lnTo>
                  <a:lnTo>
                    <a:pt x="582" y="783"/>
                  </a:lnTo>
                  <a:lnTo>
                    <a:pt x="535" y="839"/>
                  </a:lnTo>
                  <a:lnTo>
                    <a:pt x="491" y="898"/>
                  </a:lnTo>
                  <a:lnTo>
                    <a:pt x="448" y="958"/>
                  </a:lnTo>
                  <a:lnTo>
                    <a:pt x="407" y="1021"/>
                  </a:lnTo>
                  <a:lnTo>
                    <a:pt x="369" y="1085"/>
                  </a:lnTo>
                  <a:lnTo>
                    <a:pt x="333" y="1151"/>
                  </a:lnTo>
                  <a:lnTo>
                    <a:pt x="300" y="1217"/>
                  </a:lnTo>
                  <a:lnTo>
                    <a:pt x="270" y="1285"/>
                  </a:lnTo>
                  <a:lnTo>
                    <a:pt x="242" y="1354"/>
                  </a:lnTo>
                  <a:lnTo>
                    <a:pt x="218" y="1423"/>
                  </a:lnTo>
                  <a:lnTo>
                    <a:pt x="196" y="1492"/>
                  </a:lnTo>
                  <a:lnTo>
                    <a:pt x="177" y="1562"/>
                  </a:lnTo>
                  <a:lnTo>
                    <a:pt x="161" y="1633"/>
                  </a:lnTo>
                  <a:lnTo>
                    <a:pt x="147" y="1705"/>
                  </a:lnTo>
                  <a:lnTo>
                    <a:pt x="136" y="1776"/>
                  </a:lnTo>
                  <a:lnTo>
                    <a:pt x="128" y="1848"/>
                  </a:lnTo>
                  <a:lnTo>
                    <a:pt x="122" y="1919"/>
                  </a:lnTo>
                  <a:lnTo>
                    <a:pt x="120" y="1991"/>
                  </a:lnTo>
                  <a:lnTo>
                    <a:pt x="120" y="2063"/>
                  </a:lnTo>
                  <a:lnTo>
                    <a:pt x="122" y="2135"/>
                  </a:lnTo>
                  <a:lnTo>
                    <a:pt x="128" y="2207"/>
                  </a:lnTo>
                  <a:lnTo>
                    <a:pt x="136" y="2278"/>
                  </a:lnTo>
                  <a:lnTo>
                    <a:pt x="146" y="2349"/>
                  </a:lnTo>
                  <a:lnTo>
                    <a:pt x="160" y="2419"/>
                  </a:lnTo>
                  <a:lnTo>
                    <a:pt x="176" y="2490"/>
                  </a:lnTo>
                  <a:lnTo>
                    <a:pt x="195" y="2559"/>
                  </a:lnTo>
                  <a:lnTo>
                    <a:pt x="216" y="2628"/>
                  </a:lnTo>
                  <a:lnTo>
                    <a:pt x="240" y="2697"/>
                  </a:lnTo>
                  <a:lnTo>
                    <a:pt x="266" y="2764"/>
                  </a:lnTo>
                  <a:lnTo>
                    <a:pt x="296" y="2831"/>
                  </a:lnTo>
                  <a:lnTo>
                    <a:pt x="327" y="2896"/>
                  </a:lnTo>
                  <a:lnTo>
                    <a:pt x="362" y="2961"/>
                  </a:lnTo>
                  <a:lnTo>
                    <a:pt x="399" y="3025"/>
                  </a:lnTo>
                  <a:lnTo>
                    <a:pt x="439" y="3087"/>
                  </a:lnTo>
                  <a:lnTo>
                    <a:pt x="481" y="3148"/>
                  </a:lnTo>
                  <a:lnTo>
                    <a:pt x="526" y="3208"/>
                  </a:lnTo>
                  <a:lnTo>
                    <a:pt x="573" y="3266"/>
                  </a:lnTo>
                  <a:lnTo>
                    <a:pt x="557" y="3259"/>
                  </a:lnTo>
                  <a:lnTo>
                    <a:pt x="541" y="3251"/>
                  </a:lnTo>
                  <a:lnTo>
                    <a:pt x="525" y="3244"/>
                  </a:lnTo>
                  <a:lnTo>
                    <a:pt x="509" y="3236"/>
                  </a:lnTo>
                  <a:lnTo>
                    <a:pt x="493" y="3228"/>
                  </a:lnTo>
                  <a:lnTo>
                    <a:pt x="477" y="3220"/>
                  </a:lnTo>
                  <a:lnTo>
                    <a:pt x="461" y="3211"/>
                  </a:lnTo>
                  <a:lnTo>
                    <a:pt x="446" y="3203"/>
                  </a:lnTo>
                  <a:lnTo>
                    <a:pt x="430" y="3194"/>
                  </a:lnTo>
                  <a:lnTo>
                    <a:pt x="415" y="3186"/>
                  </a:lnTo>
                  <a:lnTo>
                    <a:pt x="399" y="3176"/>
                  </a:lnTo>
                  <a:lnTo>
                    <a:pt x="384" y="3167"/>
                  </a:lnTo>
                  <a:lnTo>
                    <a:pt x="369" y="3158"/>
                  </a:lnTo>
                  <a:lnTo>
                    <a:pt x="354" y="3149"/>
                  </a:lnTo>
                  <a:lnTo>
                    <a:pt x="339" y="3140"/>
                  </a:lnTo>
                  <a:lnTo>
                    <a:pt x="324" y="3130"/>
                  </a:lnTo>
                  <a:lnTo>
                    <a:pt x="287" y="3069"/>
                  </a:lnTo>
                  <a:lnTo>
                    <a:pt x="251" y="3008"/>
                  </a:lnTo>
                  <a:lnTo>
                    <a:pt x="219" y="2946"/>
                  </a:lnTo>
                  <a:lnTo>
                    <a:pt x="189" y="2882"/>
                  </a:lnTo>
                  <a:lnTo>
                    <a:pt x="161" y="2819"/>
                  </a:lnTo>
                  <a:lnTo>
                    <a:pt x="135" y="2754"/>
                  </a:lnTo>
                  <a:lnTo>
                    <a:pt x="111" y="2689"/>
                  </a:lnTo>
                  <a:lnTo>
                    <a:pt x="90" y="2623"/>
                  </a:lnTo>
                  <a:lnTo>
                    <a:pt x="70" y="2557"/>
                  </a:lnTo>
                  <a:lnTo>
                    <a:pt x="54" y="2491"/>
                  </a:lnTo>
                  <a:lnTo>
                    <a:pt x="39" y="2424"/>
                  </a:lnTo>
                  <a:lnTo>
                    <a:pt x="27" y="2356"/>
                  </a:lnTo>
                  <a:lnTo>
                    <a:pt x="17" y="2289"/>
                  </a:lnTo>
                  <a:lnTo>
                    <a:pt x="9" y="2221"/>
                  </a:lnTo>
                  <a:lnTo>
                    <a:pt x="4" y="2153"/>
                  </a:lnTo>
                  <a:lnTo>
                    <a:pt x="1" y="2085"/>
                  </a:lnTo>
                  <a:lnTo>
                    <a:pt x="0" y="2017"/>
                  </a:lnTo>
                  <a:lnTo>
                    <a:pt x="2" y="1948"/>
                  </a:lnTo>
                  <a:lnTo>
                    <a:pt x="5" y="1881"/>
                  </a:lnTo>
                  <a:lnTo>
                    <a:pt x="12" y="1813"/>
                  </a:lnTo>
                  <a:lnTo>
                    <a:pt x="20" y="1745"/>
                  </a:lnTo>
                  <a:lnTo>
                    <a:pt x="31" y="1678"/>
                  </a:lnTo>
                  <a:lnTo>
                    <a:pt x="43" y="1611"/>
                  </a:lnTo>
                  <a:lnTo>
                    <a:pt x="59" y="1544"/>
                  </a:lnTo>
                  <a:lnTo>
                    <a:pt x="76" y="1477"/>
                  </a:lnTo>
                  <a:lnTo>
                    <a:pt x="96" y="1412"/>
                  </a:lnTo>
                  <a:lnTo>
                    <a:pt x="118" y="1346"/>
                  </a:lnTo>
                  <a:lnTo>
                    <a:pt x="142" y="1282"/>
                  </a:lnTo>
                  <a:lnTo>
                    <a:pt x="169" y="1217"/>
                  </a:lnTo>
                  <a:lnTo>
                    <a:pt x="198" y="1154"/>
                  </a:lnTo>
                  <a:lnTo>
                    <a:pt x="230" y="1091"/>
                  </a:lnTo>
                  <a:lnTo>
                    <a:pt x="263" y="1030"/>
                  </a:lnTo>
                  <a:lnTo>
                    <a:pt x="299" y="970"/>
                  </a:lnTo>
                  <a:lnTo>
                    <a:pt x="336" y="910"/>
                  </a:lnTo>
                  <a:lnTo>
                    <a:pt x="376" y="853"/>
                  </a:lnTo>
                  <a:lnTo>
                    <a:pt x="417" y="797"/>
                  </a:lnTo>
                  <a:lnTo>
                    <a:pt x="460" y="743"/>
                  </a:lnTo>
                  <a:lnTo>
                    <a:pt x="504" y="691"/>
                  </a:lnTo>
                  <a:lnTo>
                    <a:pt x="550" y="639"/>
                  </a:lnTo>
                  <a:lnTo>
                    <a:pt x="598" y="590"/>
                  </a:lnTo>
                  <a:lnTo>
                    <a:pt x="648" y="543"/>
                  </a:lnTo>
                  <a:lnTo>
                    <a:pt x="698" y="497"/>
                  </a:lnTo>
                  <a:lnTo>
                    <a:pt x="751" y="454"/>
                  </a:lnTo>
                  <a:lnTo>
                    <a:pt x="804" y="412"/>
                  </a:lnTo>
                  <a:lnTo>
                    <a:pt x="859" y="371"/>
                  </a:lnTo>
                  <a:lnTo>
                    <a:pt x="916" y="333"/>
                  </a:lnTo>
                  <a:lnTo>
                    <a:pt x="973" y="297"/>
                  </a:lnTo>
                  <a:lnTo>
                    <a:pt x="1032" y="262"/>
                  </a:lnTo>
                  <a:lnTo>
                    <a:pt x="1091" y="230"/>
                  </a:lnTo>
                  <a:lnTo>
                    <a:pt x="1152" y="199"/>
                  </a:lnTo>
                  <a:lnTo>
                    <a:pt x="1214" y="171"/>
                  </a:lnTo>
                  <a:lnTo>
                    <a:pt x="1277" y="145"/>
                  </a:lnTo>
                  <a:lnTo>
                    <a:pt x="1341" y="121"/>
                  </a:lnTo>
                  <a:lnTo>
                    <a:pt x="1405" y="99"/>
                  </a:lnTo>
                  <a:lnTo>
                    <a:pt x="1471" y="79"/>
                  </a:lnTo>
                  <a:lnTo>
                    <a:pt x="1537" y="61"/>
                  </a:lnTo>
                  <a:lnTo>
                    <a:pt x="1604" y="45"/>
                  </a:lnTo>
                  <a:lnTo>
                    <a:pt x="1671" y="32"/>
                  </a:lnTo>
                  <a:lnTo>
                    <a:pt x="1740" y="21"/>
                  </a:lnTo>
                  <a:lnTo>
                    <a:pt x="1809" y="12"/>
                  </a:lnTo>
                  <a:lnTo>
                    <a:pt x="1878" y="6"/>
                  </a:lnTo>
                  <a:lnTo>
                    <a:pt x="1947" y="2"/>
                  </a:lnTo>
                  <a:lnTo>
                    <a:pt x="2017" y="0"/>
                  </a:lnTo>
                  <a:lnTo>
                    <a:pt x="2088" y="1"/>
                  </a:lnTo>
                </a:path>
              </a:pathLst>
            </a:custGeom>
            <a:solidFill>
              <a:srgbClr val="53C27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Freeform 8"/>
            <p:cNvSpPr>
              <a:spLocks/>
            </p:cNvSpPr>
            <p:nvPr/>
          </p:nvSpPr>
          <p:spPr bwMode="auto">
            <a:xfrm>
              <a:off x="1656" y="648"/>
              <a:ext cx="2464" cy="3239"/>
            </a:xfrm>
            <a:custGeom>
              <a:avLst/>
              <a:gdLst>
                <a:gd name="T0" fmla="*/ 2266 w 2464"/>
                <a:gd name="T1" fmla="*/ 47 h 3239"/>
                <a:gd name="T2" fmla="*/ 2310 w 2464"/>
                <a:gd name="T3" fmla="*/ 78 h 3239"/>
                <a:gd name="T4" fmla="*/ 2353 w 2464"/>
                <a:gd name="T5" fmla="*/ 111 h 3239"/>
                <a:gd name="T6" fmla="*/ 2396 w 2464"/>
                <a:gd name="T7" fmla="*/ 146 h 3239"/>
                <a:gd name="T8" fmla="*/ 2436 w 2464"/>
                <a:gd name="T9" fmla="*/ 181 h 3239"/>
                <a:gd name="T10" fmla="*/ 2387 w 2464"/>
                <a:gd name="T11" fmla="*/ 182 h 3239"/>
                <a:gd name="T12" fmla="*/ 2156 w 2464"/>
                <a:gd name="T13" fmla="*/ 135 h 3239"/>
                <a:gd name="T14" fmla="*/ 1925 w 2464"/>
                <a:gd name="T15" fmla="*/ 119 h 3239"/>
                <a:gd name="T16" fmla="*/ 1697 w 2464"/>
                <a:gd name="T17" fmla="*/ 131 h 3239"/>
                <a:gd name="T18" fmla="*/ 1475 w 2464"/>
                <a:gd name="T19" fmla="*/ 172 h 3239"/>
                <a:gd name="T20" fmla="*/ 1261 w 2464"/>
                <a:gd name="T21" fmla="*/ 240 h 3239"/>
                <a:gd name="T22" fmla="*/ 1057 w 2464"/>
                <a:gd name="T23" fmla="*/ 334 h 3239"/>
                <a:gd name="T24" fmla="*/ 866 w 2464"/>
                <a:gd name="T25" fmla="*/ 453 h 3239"/>
                <a:gd name="T26" fmla="*/ 690 w 2464"/>
                <a:gd name="T27" fmla="*/ 596 h 3239"/>
                <a:gd name="T28" fmla="*/ 533 w 2464"/>
                <a:gd name="T29" fmla="*/ 762 h 3239"/>
                <a:gd name="T30" fmla="*/ 396 w 2464"/>
                <a:gd name="T31" fmla="*/ 950 h 3239"/>
                <a:gd name="T32" fmla="*/ 283 w 2464"/>
                <a:gd name="T33" fmla="*/ 1157 h 3239"/>
                <a:gd name="T34" fmla="*/ 200 w 2464"/>
                <a:gd name="T35" fmla="*/ 1372 h 3239"/>
                <a:gd name="T36" fmla="*/ 146 w 2464"/>
                <a:gd name="T37" fmla="*/ 1594 h 3239"/>
                <a:gd name="T38" fmla="*/ 120 w 2464"/>
                <a:gd name="T39" fmla="*/ 1818 h 3239"/>
                <a:gd name="T40" fmla="*/ 123 w 2464"/>
                <a:gd name="T41" fmla="*/ 2043 h 3239"/>
                <a:gd name="T42" fmla="*/ 154 w 2464"/>
                <a:gd name="T43" fmla="*/ 2264 h 3239"/>
                <a:gd name="T44" fmla="*/ 212 w 2464"/>
                <a:gd name="T45" fmla="*/ 2480 h 3239"/>
                <a:gd name="T46" fmla="*/ 297 w 2464"/>
                <a:gd name="T47" fmla="*/ 2689 h 3239"/>
                <a:gd name="T48" fmla="*/ 408 w 2464"/>
                <a:gd name="T49" fmla="*/ 2886 h 3239"/>
                <a:gd name="T50" fmla="*/ 546 w 2464"/>
                <a:gd name="T51" fmla="*/ 3070 h 3239"/>
                <a:gd name="T52" fmla="*/ 709 w 2464"/>
                <a:gd name="T53" fmla="*/ 3238 h 3239"/>
                <a:gd name="T54" fmla="*/ 659 w 2464"/>
                <a:gd name="T55" fmla="*/ 3223 h 3239"/>
                <a:gd name="T56" fmla="*/ 611 w 2464"/>
                <a:gd name="T57" fmla="*/ 3207 h 3239"/>
                <a:gd name="T58" fmla="*/ 563 w 2464"/>
                <a:gd name="T59" fmla="*/ 3190 h 3239"/>
                <a:gd name="T60" fmla="*/ 516 w 2464"/>
                <a:gd name="T61" fmla="*/ 3172 h 3239"/>
                <a:gd name="T62" fmla="*/ 469 w 2464"/>
                <a:gd name="T63" fmla="*/ 3152 h 3239"/>
                <a:gd name="T64" fmla="*/ 361 w 2464"/>
                <a:gd name="T65" fmla="*/ 3027 h 3239"/>
                <a:gd name="T66" fmla="*/ 242 w 2464"/>
                <a:gd name="T67" fmla="*/ 2840 h 3239"/>
                <a:gd name="T68" fmla="*/ 146 w 2464"/>
                <a:gd name="T69" fmla="*/ 2643 h 3239"/>
                <a:gd name="T70" fmla="*/ 75 w 2464"/>
                <a:gd name="T71" fmla="*/ 2438 h 3239"/>
                <a:gd name="T72" fmla="*/ 26 w 2464"/>
                <a:gd name="T73" fmla="*/ 2228 h 3239"/>
                <a:gd name="T74" fmla="*/ 2 w 2464"/>
                <a:gd name="T75" fmla="*/ 2014 h 3239"/>
                <a:gd name="T76" fmla="*/ 2 w 2464"/>
                <a:gd name="T77" fmla="*/ 1798 h 3239"/>
                <a:gd name="T78" fmla="*/ 27 w 2464"/>
                <a:gd name="T79" fmla="*/ 1584 h 3239"/>
                <a:gd name="T80" fmla="*/ 76 w 2464"/>
                <a:gd name="T81" fmla="*/ 1371 h 3239"/>
                <a:gd name="T82" fmla="*/ 150 w 2464"/>
                <a:gd name="T83" fmla="*/ 1164 h 3239"/>
                <a:gd name="T84" fmla="*/ 249 w 2464"/>
                <a:gd name="T85" fmla="*/ 964 h 3239"/>
                <a:gd name="T86" fmla="*/ 371 w 2464"/>
                <a:gd name="T87" fmla="*/ 777 h 3239"/>
                <a:gd name="T88" fmla="*/ 511 w 2464"/>
                <a:gd name="T89" fmla="*/ 607 h 3239"/>
                <a:gd name="T90" fmla="*/ 668 w 2464"/>
                <a:gd name="T91" fmla="*/ 457 h 3239"/>
                <a:gd name="T92" fmla="*/ 841 w 2464"/>
                <a:gd name="T93" fmla="*/ 326 h 3239"/>
                <a:gd name="T94" fmla="*/ 1026 w 2464"/>
                <a:gd name="T95" fmla="*/ 215 h 3239"/>
                <a:gd name="T96" fmla="*/ 1223 w 2464"/>
                <a:gd name="T97" fmla="*/ 127 h 3239"/>
                <a:gd name="T98" fmla="*/ 1429 w 2464"/>
                <a:gd name="T99" fmla="*/ 61 h 3239"/>
                <a:gd name="T100" fmla="*/ 1643 w 2464"/>
                <a:gd name="T101" fmla="*/ 19 h 3239"/>
                <a:gd name="T102" fmla="*/ 1862 w 2464"/>
                <a:gd name="T103" fmla="*/ 0 h 3239"/>
                <a:gd name="T104" fmla="*/ 2086 w 2464"/>
                <a:gd name="T105" fmla="*/ 7 h 32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4" h="3239">
                  <a:moveTo>
                    <a:pt x="2236" y="27"/>
                  </a:moveTo>
                  <a:lnTo>
                    <a:pt x="2251" y="37"/>
                  </a:lnTo>
                  <a:lnTo>
                    <a:pt x="2266" y="47"/>
                  </a:lnTo>
                  <a:lnTo>
                    <a:pt x="2280" y="57"/>
                  </a:lnTo>
                  <a:lnTo>
                    <a:pt x="2295" y="68"/>
                  </a:lnTo>
                  <a:lnTo>
                    <a:pt x="2310" y="78"/>
                  </a:lnTo>
                  <a:lnTo>
                    <a:pt x="2324" y="89"/>
                  </a:lnTo>
                  <a:lnTo>
                    <a:pt x="2339" y="100"/>
                  </a:lnTo>
                  <a:lnTo>
                    <a:pt x="2353" y="111"/>
                  </a:lnTo>
                  <a:lnTo>
                    <a:pt x="2367" y="123"/>
                  </a:lnTo>
                  <a:lnTo>
                    <a:pt x="2382" y="134"/>
                  </a:lnTo>
                  <a:lnTo>
                    <a:pt x="2396" y="146"/>
                  </a:lnTo>
                  <a:lnTo>
                    <a:pt x="2409" y="157"/>
                  </a:lnTo>
                  <a:lnTo>
                    <a:pt x="2423" y="169"/>
                  </a:lnTo>
                  <a:lnTo>
                    <a:pt x="2436" y="181"/>
                  </a:lnTo>
                  <a:lnTo>
                    <a:pt x="2450" y="193"/>
                  </a:lnTo>
                  <a:lnTo>
                    <a:pt x="2463" y="205"/>
                  </a:lnTo>
                  <a:lnTo>
                    <a:pt x="2387" y="182"/>
                  </a:lnTo>
                  <a:lnTo>
                    <a:pt x="2310" y="163"/>
                  </a:lnTo>
                  <a:lnTo>
                    <a:pt x="2233" y="148"/>
                  </a:lnTo>
                  <a:lnTo>
                    <a:pt x="2156" y="135"/>
                  </a:lnTo>
                  <a:lnTo>
                    <a:pt x="2079" y="127"/>
                  </a:lnTo>
                  <a:lnTo>
                    <a:pt x="2002" y="121"/>
                  </a:lnTo>
                  <a:lnTo>
                    <a:pt x="1925" y="119"/>
                  </a:lnTo>
                  <a:lnTo>
                    <a:pt x="1849" y="120"/>
                  </a:lnTo>
                  <a:lnTo>
                    <a:pt x="1773" y="124"/>
                  </a:lnTo>
                  <a:lnTo>
                    <a:pt x="1697" y="131"/>
                  </a:lnTo>
                  <a:lnTo>
                    <a:pt x="1623" y="142"/>
                  </a:lnTo>
                  <a:lnTo>
                    <a:pt x="1548" y="155"/>
                  </a:lnTo>
                  <a:lnTo>
                    <a:pt x="1475" y="172"/>
                  </a:lnTo>
                  <a:lnTo>
                    <a:pt x="1402" y="192"/>
                  </a:lnTo>
                  <a:lnTo>
                    <a:pt x="1331" y="214"/>
                  </a:lnTo>
                  <a:lnTo>
                    <a:pt x="1261" y="240"/>
                  </a:lnTo>
                  <a:lnTo>
                    <a:pt x="1191" y="268"/>
                  </a:lnTo>
                  <a:lnTo>
                    <a:pt x="1123" y="300"/>
                  </a:lnTo>
                  <a:lnTo>
                    <a:pt x="1057" y="334"/>
                  </a:lnTo>
                  <a:lnTo>
                    <a:pt x="992" y="371"/>
                  </a:lnTo>
                  <a:lnTo>
                    <a:pt x="928" y="410"/>
                  </a:lnTo>
                  <a:lnTo>
                    <a:pt x="866" y="453"/>
                  </a:lnTo>
                  <a:lnTo>
                    <a:pt x="805" y="498"/>
                  </a:lnTo>
                  <a:lnTo>
                    <a:pt x="747" y="545"/>
                  </a:lnTo>
                  <a:lnTo>
                    <a:pt x="690" y="596"/>
                  </a:lnTo>
                  <a:lnTo>
                    <a:pt x="636" y="649"/>
                  </a:lnTo>
                  <a:lnTo>
                    <a:pt x="583" y="704"/>
                  </a:lnTo>
                  <a:lnTo>
                    <a:pt x="533" y="762"/>
                  </a:lnTo>
                  <a:lnTo>
                    <a:pt x="485" y="823"/>
                  </a:lnTo>
                  <a:lnTo>
                    <a:pt x="439" y="885"/>
                  </a:lnTo>
                  <a:lnTo>
                    <a:pt x="396" y="950"/>
                  </a:lnTo>
                  <a:lnTo>
                    <a:pt x="355" y="1018"/>
                  </a:lnTo>
                  <a:lnTo>
                    <a:pt x="318" y="1087"/>
                  </a:lnTo>
                  <a:lnTo>
                    <a:pt x="283" y="1157"/>
                  </a:lnTo>
                  <a:lnTo>
                    <a:pt x="252" y="1228"/>
                  </a:lnTo>
                  <a:lnTo>
                    <a:pt x="225" y="1300"/>
                  </a:lnTo>
                  <a:lnTo>
                    <a:pt x="200" y="1372"/>
                  </a:lnTo>
                  <a:lnTo>
                    <a:pt x="179" y="1446"/>
                  </a:lnTo>
                  <a:lnTo>
                    <a:pt x="161" y="1520"/>
                  </a:lnTo>
                  <a:lnTo>
                    <a:pt x="146" y="1594"/>
                  </a:lnTo>
                  <a:lnTo>
                    <a:pt x="134" y="1669"/>
                  </a:lnTo>
                  <a:lnTo>
                    <a:pt x="126" y="1743"/>
                  </a:lnTo>
                  <a:lnTo>
                    <a:pt x="120" y="1818"/>
                  </a:lnTo>
                  <a:lnTo>
                    <a:pt x="118" y="1893"/>
                  </a:lnTo>
                  <a:lnTo>
                    <a:pt x="119" y="1968"/>
                  </a:lnTo>
                  <a:lnTo>
                    <a:pt x="123" y="2043"/>
                  </a:lnTo>
                  <a:lnTo>
                    <a:pt x="130" y="2117"/>
                  </a:lnTo>
                  <a:lnTo>
                    <a:pt x="141" y="2190"/>
                  </a:lnTo>
                  <a:lnTo>
                    <a:pt x="154" y="2264"/>
                  </a:lnTo>
                  <a:lnTo>
                    <a:pt x="170" y="2337"/>
                  </a:lnTo>
                  <a:lnTo>
                    <a:pt x="190" y="2409"/>
                  </a:lnTo>
                  <a:lnTo>
                    <a:pt x="212" y="2480"/>
                  </a:lnTo>
                  <a:lnTo>
                    <a:pt x="237" y="2551"/>
                  </a:lnTo>
                  <a:lnTo>
                    <a:pt x="265" y="2621"/>
                  </a:lnTo>
                  <a:lnTo>
                    <a:pt x="297" y="2689"/>
                  </a:lnTo>
                  <a:lnTo>
                    <a:pt x="331" y="2756"/>
                  </a:lnTo>
                  <a:lnTo>
                    <a:pt x="368" y="2822"/>
                  </a:lnTo>
                  <a:lnTo>
                    <a:pt x="408" y="2886"/>
                  </a:lnTo>
                  <a:lnTo>
                    <a:pt x="451" y="2949"/>
                  </a:lnTo>
                  <a:lnTo>
                    <a:pt x="497" y="3011"/>
                  </a:lnTo>
                  <a:lnTo>
                    <a:pt x="546" y="3070"/>
                  </a:lnTo>
                  <a:lnTo>
                    <a:pt x="597" y="3128"/>
                  </a:lnTo>
                  <a:lnTo>
                    <a:pt x="652" y="3184"/>
                  </a:lnTo>
                  <a:lnTo>
                    <a:pt x="709" y="3238"/>
                  </a:lnTo>
                  <a:lnTo>
                    <a:pt x="692" y="3233"/>
                  </a:lnTo>
                  <a:lnTo>
                    <a:pt x="676" y="3228"/>
                  </a:lnTo>
                  <a:lnTo>
                    <a:pt x="659" y="3223"/>
                  </a:lnTo>
                  <a:lnTo>
                    <a:pt x="643" y="3218"/>
                  </a:lnTo>
                  <a:lnTo>
                    <a:pt x="627" y="3212"/>
                  </a:lnTo>
                  <a:lnTo>
                    <a:pt x="611" y="3207"/>
                  </a:lnTo>
                  <a:lnTo>
                    <a:pt x="595" y="3201"/>
                  </a:lnTo>
                  <a:lnTo>
                    <a:pt x="579" y="3196"/>
                  </a:lnTo>
                  <a:lnTo>
                    <a:pt x="563" y="3190"/>
                  </a:lnTo>
                  <a:lnTo>
                    <a:pt x="547" y="3184"/>
                  </a:lnTo>
                  <a:lnTo>
                    <a:pt x="532" y="3178"/>
                  </a:lnTo>
                  <a:lnTo>
                    <a:pt x="516" y="3172"/>
                  </a:lnTo>
                  <a:lnTo>
                    <a:pt x="500" y="3165"/>
                  </a:lnTo>
                  <a:lnTo>
                    <a:pt x="485" y="3159"/>
                  </a:lnTo>
                  <a:lnTo>
                    <a:pt x="469" y="3152"/>
                  </a:lnTo>
                  <a:lnTo>
                    <a:pt x="453" y="3145"/>
                  </a:lnTo>
                  <a:lnTo>
                    <a:pt x="406" y="3087"/>
                  </a:lnTo>
                  <a:lnTo>
                    <a:pt x="361" y="3027"/>
                  </a:lnTo>
                  <a:lnTo>
                    <a:pt x="319" y="2966"/>
                  </a:lnTo>
                  <a:lnTo>
                    <a:pt x="279" y="2904"/>
                  </a:lnTo>
                  <a:lnTo>
                    <a:pt x="242" y="2840"/>
                  </a:lnTo>
                  <a:lnTo>
                    <a:pt x="207" y="2775"/>
                  </a:lnTo>
                  <a:lnTo>
                    <a:pt x="176" y="2710"/>
                  </a:lnTo>
                  <a:lnTo>
                    <a:pt x="146" y="2643"/>
                  </a:lnTo>
                  <a:lnTo>
                    <a:pt x="120" y="2576"/>
                  </a:lnTo>
                  <a:lnTo>
                    <a:pt x="96" y="2507"/>
                  </a:lnTo>
                  <a:lnTo>
                    <a:pt x="75" y="2438"/>
                  </a:lnTo>
                  <a:lnTo>
                    <a:pt x="56" y="2369"/>
                  </a:lnTo>
                  <a:lnTo>
                    <a:pt x="40" y="2298"/>
                  </a:lnTo>
                  <a:lnTo>
                    <a:pt x="26" y="2228"/>
                  </a:lnTo>
                  <a:lnTo>
                    <a:pt x="16" y="2157"/>
                  </a:lnTo>
                  <a:lnTo>
                    <a:pt x="8" y="2086"/>
                  </a:lnTo>
                  <a:lnTo>
                    <a:pt x="2" y="2014"/>
                  </a:lnTo>
                  <a:lnTo>
                    <a:pt x="0" y="1942"/>
                  </a:lnTo>
                  <a:lnTo>
                    <a:pt x="0" y="1870"/>
                  </a:lnTo>
                  <a:lnTo>
                    <a:pt x="2" y="1798"/>
                  </a:lnTo>
                  <a:lnTo>
                    <a:pt x="8" y="1727"/>
                  </a:lnTo>
                  <a:lnTo>
                    <a:pt x="16" y="1655"/>
                  </a:lnTo>
                  <a:lnTo>
                    <a:pt x="27" y="1584"/>
                  </a:lnTo>
                  <a:lnTo>
                    <a:pt x="41" y="1512"/>
                  </a:lnTo>
                  <a:lnTo>
                    <a:pt x="57" y="1441"/>
                  </a:lnTo>
                  <a:lnTo>
                    <a:pt x="76" y="1371"/>
                  </a:lnTo>
                  <a:lnTo>
                    <a:pt x="98" y="1302"/>
                  </a:lnTo>
                  <a:lnTo>
                    <a:pt x="122" y="1233"/>
                  </a:lnTo>
                  <a:lnTo>
                    <a:pt x="150" y="1164"/>
                  </a:lnTo>
                  <a:lnTo>
                    <a:pt x="180" y="1096"/>
                  </a:lnTo>
                  <a:lnTo>
                    <a:pt x="213" y="1030"/>
                  </a:lnTo>
                  <a:lnTo>
                    <a:pt x="249" y="964"/>
                  </a:lnTo>
                  <a:lnTo>
                    <a:pt x="287" y="900"/>
                  </a:lnTo>
                  <a:lnTo>
                    <a:pt x="328" y="837"/>
                  </a:lnTo>
                  <a:lnTo>
                    <a:pt x="371" y="777"/>
                  </a:lnTo>
                  <a:lnTo>
                    <a:pt x="415" y="718"/>
                  </a:lnTo>
                  <a:lnTo>
                    <a:pt x="462" y="662"/>
                  </a:lnTo>
                  <a:lnTo>
                    <a:pt x="511" y="607"/>
                  </a:lnTo>
                  <a:lnTo>
                    <a:pt x="562" y="555"/>
                  </a:lnTo>
                  <a:lnTo>
                    <a:pt x="614" y="505"/>
                  </a:lnTo>
                  <a:lnTo>
                    <a:pt x="668" y="457"/>
                  </a:lnTo>
                  <a:lnTo>
                    <a:pt x="724" y="411"/>
                  </a:lnTo>
                  <a:lnTo>
                    <a:pt x="781" y="367"/>
                  </a:lnTo>
                  <a:lnTo>
                    <a:pt x="841" y="326"/>
                  </a:lnTo>
                  <a:lnTo>
                    <a:pt x="901" y="287"/>
                  </a:lnTo>
                  <a:lnTo>
                    <a:pt x="963" y="250"/>
                  </a:lnTo>
                  <a:lnTo>
                    <a:pt x="1026" y="215"/>
                  </a:lnTo>
                  <a:lnTo>
                    <a:pt x="1091" y="184"/>
                  </a:lnTo>
                  <a:lnTo>
                    <a:pt x="1156" y="154"/>
                  </a:lnTo>
                  <a:lnTo>
                    <a:pt x="1223" y="127"/>
                  </a:lnTo>
                  <a:lnTo>
                    <a:pt x="1291" y="103"/>
                  </a:lnTo>
                  <a:lnTo>
                    <a:pt x="1360" y="80"/>
                  </a:lnTo>
                  <a:lnTo>
                    <a:pt x="1429" y="61"/>
                  </a:lnTo>
                  <a:lnTo>
                    <a:pt x="1500" y="44"/>
                  </a:lnTo>
                  <a:lnTo>
                    <a:pt x="1571" y="30"/>
                  </a:lnTo>
                  <a:lnTo>
                    <a:pt x="1643" y="19"/>
                  </a:lnTo>
                  <a:lnTo>
                    <a:pt x="1716" y="9"/>
                  </a:lnTo>
                  <a:lnTo>
                    <a:pt x="1789" y="4"/>
                  </a:lnTo>
                  <a:lnTo>
                    <a:pt x="1862" y="0"/>
                  </a:lnTo>
                  <a:lnTo>
                    <a:pt x="1937" y="0"/>
                  </a:lnTo>
                  <a:lnTo>
                    <a:pt x="2011" y="2"/>
                  </a:lnTo>
                  <a:lnTo>
                    <a:pt x="2086" y="7"/>
                  </a:lnTo>
                  <a:lnTo>
                    <a:pt x="2160" y="16"/>
                  </a:lnTo>
                  <a:lnTo>
                    <a:pt x="2236" y="27"/>
                  </a:lnTo>
                </a:path>
              </a:pathLst>
            </a:custGeom>
            <a:solidFill>
              <a:srgbClr val="5AC67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Freeform 9"/>
            <p:cNvSpPr>
              <a:spLocks/>
            </p:cNvSpPr>
            <p:nvPr/>
          </p:nvSpPr>
          <p:spPr bwMode="auto">
            <a:xfrm>
              <a:off x="1774" y="767"/>
              <a:ext cx="2542" cy="3174"/>
            </a:xfrm>
            <a:custGeom>
              <a:avLst/>
              <a:gdLst>
                <a:gd name="T0" fmla="*/ 2372 w 2542"/>
                <a:gd name="T1" fmla="*/ 111 h 3174"/>
                <a:gd name="T2" fmla="*/ 2410 w 2542"/>
                <a:gd name="T3" fmla="*/ 149 h 3174"/>
                <a:gd name="T4" fmla="*/ 2448 w 2542"/>
                <a:gd name="T5" fmla="*/ 187 h 3174"/>
                <a:gd name="T6" fmla="*/ 2483 w 2542"/>
                <a:gd name="T7" fmla="*/ 227 h 3174"/>
                <a:gd name="T8" fmla="*/ 2518 w 2542"/>
                <a:gd name="T9" fmla="*/ 268 h 3174"/>
                <a:gd name="T10" fmla="*/ 2466 w 2542"/>
                <a:gd name="T11" fmla="*/ 261 h 3174"/>
                <a:gd name="T12" fmla="*/ 2236 w 2542"/>
                <a:gd name="T13" fmla="*/ 180 h 3174"/>
                <a:gd name="T14" fmla="*/ 2001 w 2542"/>
                <a:gd name="T15" fmla="*/ 132 h 3174"/>
                <a:gd name="T16" fmla="*/ 1767 w 2542"/>
                <a:gd name="T17" fmla="*/ 120 h 3174"/>
                <a:gd name="T18" fmla="*/ 1535 w 2542"/>
                <a:gd name="T19" fmla="*/ 139 h 3174"/>
                <a:gd name="T20" fmla="*/ 1310 w 2542"/>
                <a:gd name="T21" fmla="*/ 190 h 3174"/>
                <a:gd name="T22" fmla="*/ 1093 w 2542"/>
                <a:gd name="T23" fmla="*/ 271 h 3174"/>
                <a:gd name="T24" fmla="*/ 889 w 2542"/>
                <a:gd name="T25" fmla="*/ 382 h 3174"/>
                <a:gd name="T26" fmla="*/ 702 w 2542"/>
                <a:gd name="T27" fmla="*/ 521 h 3174"/>
                <a:gd name="T28" fmla="*/ 534 w 2542"/>
                <a:gd name="T29" fmla="*/ 688 h 3174"/>
                <a:gd name="T30" fmla="*/ 388 w 2542"/>
                <a:gd name="T31" fmla="*/ 881 h 3174"/>
                <a:gd name="T32" fmla="*/ 271 w 2542"/>
                <a:gd name="T33" fmla="*/ 1096 h 3174"/>
                <a:gd name="T34" fmla="*/ 187 w 2542"/>
                <a:gd name="T35" fmla="*/ 1321 h 3174"/>
                <a:gd name="T36" fmla="*/ 137 w 2542"/>
                <a:gd name="T37" fmla="*/ 1550 h 3174"/>
                <a:gd name="T38" fmla="*/ 120 w 2542"/>
                <a:gd name="T39" fmla="*/ 1783 h 3174"/>
                <a:gd name="T40" fmla="*/ 135 w 2542"/>
                <a:gd name="T41" fmla="*/ 2013 h 3174"/>
                <a:gd name="T42" fmla="*/ 181 w 2542"/>
                <a:gd name="T43" fmla="*/ 2239 h 3174"/>
                <a:gd name="T44" fmla="*/ 258 w 2542"/>
                <a:gd name="T45" fmla="*/ 2456 h 3174"/>
                <a:gd name="T46" fmla="*/ 364 w 2542"/>
                <a:gd name="T47" fmla="*/ 2661 h 3174"/>
                <a:gd name="T48" fmla="*/ 499 w 2542"/>
                <a:gd name="T49" fmla="*/ 2852 h 3174"/>
                <a:gd name="T50" fmla="*/ 663 w 2542"/>
                <a:gd name="T51" fmla="*/ 3023 h 3174"/>
                <a:gd name="T52" fmla="*/ 853 w 2542"/>
                <a:gd name="T53" fmla="*/ 3173 h 3174"/>
                <a:gd name="T54" fmla="*/ 803 w 2542"/>
                <a:gd name="T55" fmla="*/ 3165 h 3174"/>
                <a:gd name="T56" fmla="*/ 753 w 2542"/>
                <a:gd name="T57" fmla="*/ 3157 h 3174"/>
                <a:gd name="T58" fmla="*/ 704 w 2542"/>
                <a:gd name="T59" fmla="*/ 3147 h 3174"/>
                <a:gd name="T60" fmla="*/ 655 w 2542"/>
                <a:gd name="T61" fmla="*/ 3135 h 3174"/>
                <a:gd name="T62" fmla="*/ 607 w 2542"/>
                <a:gd name="T63" fmla="*/ 3123 h 3174"/>
                <a:gd name="T64" fmla="*/ 479 w 2542"/>
                <a:gd name="T65" fmla="*/ 3009 h 3174"/>
                <a:gd name="T66" fmla="*/ 333 w 2542"/>
                <a:gd name="T67" fmla="*/ 2830 h 3174"/>
                <a:gd name="T68" fmla="*/ 213 w 2542"/>
                <a:gd name="T69" fmla="*/ 2637 h 3174"/>
                <a:gd name="T70" fmla="*/ 119 w 2542"/>
                <a:gd name="T71" fmla="*/ 2432 h 3174"/>
                <a:gd name="T72" fmla="*/ 52 w 2542"/>
                <a:gd name="T73" fmla="*/ 2218 h 3174"/>
                <a:gd name="T74" fmla="*/ 12 w 2542"/>
                <a:gd name="T75" fmla="*/ 1998 h 3174"/>
                <a:gd name="T76" fmla="*/ 0 w 2542"/>
                <a:gd name="T77" fmla="*/ 1774 h 3174"/>
                <a:gd name="T78" fmla="*/ 16 w 2542"/>
                <a:gd name="T79" fmla="*/ 1550 h 3174"/>
                <a:gd name="T80" fmla="*/ 61 w 2542"/>
                <a:gd name="T81" fmla="*/ 1327 h 3174"/>
                <a:gd name="T82" fmla="*/ 134 w 2542"/>
                <a:gd name="T83" fmla="*/ 1109 h 3174"/>
                <a:gd name="T84" fmla="*/ 237 w 2542"/>
                <a:gd name="T85" fmla="*/ 899 h 3174"/>
                <a:gd name="T86" fmla="*/ 367 w 2542"/>
                <a:gd name="T87" fmla="*/ 704 h 3174"/>
                <a:gd name="T88" fmla="*/ 518 w 2542"/>
                <a:gd name="T89" fmla="*/ 530 h 3174"/>
                <a:gd name="T90" fmla="*/ 687 w 2542"/>
                <a:gd name="T91" fmla="*/ 379 h 3174"/>
                <a:gd name="T92" fmla="*/ 874 w 2542"/>
                <a:gd name="T93" fmla="*/ 252 h 3174"/>
                <a:gd name="T94" fmla="*/ 1073 w 2542"/>
                <a:gd name="T95" fmla="*/ 149 h 3174"/>
                <a:gd name="T96" fmla="*/ 1284 w 2542"/>
                <a:gd name="T97" fmla="*/ 73 h 3174"/>
                <a:gd name="T98" fmla="*/ 1505 w 2542"/>
                <a:gd name="T99" fmla="*/ 23 h 3174"/>
                <a:gd name="T100" fmla="*/ 1731 w 2542"/>
                <a:gd name="T101" fmla="*/ 1 h 3174"/>
                <a:gd name="T102" fmla="*/ 1961 w 2542"/>
                <a:gd name="T103" fmla="*/ 8 h 3174"/>
                <a:gd name="T104" fmla="*/ 2192 w 2542"/>
                <a:gd name="T105" fmla="*/ 44 h 3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42" h="3174">
                  <a:moveTo>
                    <a:pt x="2345" y="86"/>
                  </a:moveTo>
                  <a:lnTo>
                    <a:pt x="2359" y="98"/>
                  </a:lnTo>
                  <a:lnTo>
                    <a:pt x="2372" y="111"/>
                  </a:lnTo>
                  <a:lnTo>
                    <a:pt x="2384" y="123"/>
                  </a:lnTo>
                  <a:lnTo>
                    <a:pt x="2398" y="135"/>
                  </a:lnTo>
                  <a:lnTo>
                    <a:pt x="2410" y="149"/>
                  </a:lnTo>
                  <a:lnTo>
                    <a:pt x="2422" y="161"/>
                  </a:lnTo>
                  <a:lnTo>
                    <a:pt x="2435" y="174"/>
                  </a:lnTo>
                  <a:lnTo>
                    <a:pt x="2448" y="187"/>
                  </a:lnTo>
                  <a:lnTo>
                    <a:pt x="2460" y="200"/>
                  </a:lnTo>
                  <a:lnTo>
                    <a:pt x="2472" y="214"/>
                  </a:lnTo>
                  <a:lnTo>
                    <a:pt x="2483" y="227"/>
                  </a:lnTo>
                  <a:lnTo>
                    <a:pt x="2495" y="241"/>
                  </a:lnTo>
                  <a:lnTo>
                    <a:pt x="2507" y="254"/>
                  </a:lnTo>
                  <a:lnTo>
                    <a:pt x="2518" y="268"/>
                  </a:lnTo>
                  <a:lnTo>
                    <a:pt x="2530" y="282"/>
                  </a:lnTo>
                  <a:lnTo>
                    <a:pt x="2541" y="296"/>
                  </a:lnTo>
                  <a:lnTo>
                    <a:pt x="2466" y="261"/>
                  </a:lnTo>
                  <a:lnTo>
                    <a:pt x="2390" y="230"/>
                  </a:lnTo>
                  <a:lnTo>
                    <a:pt x="2313" y="203"/>
                  </a:lnTo>
                  <a:lnTo>
                    <a:pt x="2236" y="180"/>
                  </a:lnTo>
                  <a:lnTo>
                    <a:pt x="2158" y="160"/>
                  </a:lnTo>
                  <a:lnTo>
                    <a:pt x="2080" y="145"/>
                  </a:lnTo>
                  <a:lnTo>
                    <a:pt x="2001" y="132"/>
                  </a:lnTo>
                  <a:lnTo>
                    <a:pt x="1923" y="124"/>
                  </a:lnTo>
                  <a:lnTo>
                    <a:pt x="1845" y="120"/>
                  </a:lnTo>
                  <a:lnTo>
                    <a:pt x="1767" y="120"/>
                  </a:lnTo>
                  <a:lnTo>
                    <a:pt x="1689" y="123"/>
                  </a:lnTo>
                  <a:lnTo>
                    <a:pt x="1612" y="129"/>
                  </a:lnTo>
                  <a:lnTo>
                    <a:pt x="1535" y="139"/>
                  </a:lnTo>
                  <a:lnTo>
                    <a:pt x="1459" y="153"/>
                  </a:lnTo>
                  <a:lnTo>
                    <a:pt x="1384" y="169"/>
                  </a:lnTo>
                  <a:lnTo>
                    <a:pt x="1310" y="190"/>
                  </a:lnTo>
                  <a:lnTo>
                    <a:pt x="1236" y="214"/>
                  </a:lnTo>
                  <a:lnTo>
                    <a:pt x="1164" y="241"/>
                  </a:lnTo>
                  <a:lnTo>
                    <a:pt x="1093" y="271"/>
                  </a:lnTo>
                  <a:lnTo>
                    <a:pt x="1024" y="305"/>
                  </a:lnTo>
                  <a:lnTo>
                    <a:pt x="956" y="342"/>
                  </a:lnTo>
                  <a:lnTo>
                    <a:pt x="889" y="382"/>
                  </a:lnTo>
                  <a:lnTo>
                    <a:pt x="825" y="425"/>
                  </a:lnTo>
                  <a:lnTo>
                    <a:pt x="763" y="472"/>
                  </a:lnTo>
                  <a:lnTo>
                    <a:pt x="702" y="521"/>
                  </a:lnTo>
                  <a:lnTo>
                    <a:pt x="644" y="574"/>
                  </a:lnTo>
                  <a:lnTo>
                    <a:pt x="587" y="629"/>
                  </a:lnTo>
                  <a:lnTo>
                    <a:pt x="534" y="688"/>
                  </a:lnTo>
                  <a:lnTo>
                    <a:pt x="483" y="750"/>
                  </a:lnTo>
                  <a:lnTo>
                    <a:pt x="434" y="813"/>
                  </a:lnTo>
                  <a:lnTo>
                    <a:pt x="388" y="881"/>
                  </a:lnTo>
                  <a:lnTo>
                    <a:pt x="345" y="951"/>
                  </a:lnTo>
                  <a:lnTo>
                    <a:pt x="306" y="1023"/>
                  </a:lnTo>
                  <a:lnTo>
                    <a:pt x="271" y="1096"/>
                  </a:lnTo>
                  <a:lnTo>
                    <a:pt x="239" y="1170"/>
                  </a:lnTo>
                  <a:lnTo>
                    <a:pt x="211" y="1245"/>
                  </a:lnTo>
                  <a:lnTo>
                    <a:pt x="187" y="1321"/>
                  </a:lnTo>
                  <a:lnTo>
                    <a:pt x="166" y="1397"/>
                  </a:lnTo>
                  <a:lnTo>
                    <a:pt x="150" y="1473"/>
                  </a:lnTo>
                  <a:lnTo>
                    <a:pt x="137" y="1550"/>
                  </a:lnTo>
                  <a:lnTo>
                    <a:pt x="127" y="1628"/>
                  </a:lnTo>
                  <a:lnTo>
                    <a:pt x="122" y="1705"/>
                  </a:lnTo>
                  <a:lnTo>
                    <a:pt x="120" y="1783"/>
                  </a:lnTo>
                  <a:lnTo>
                    <a:pt x="121" y="1860"/>
                  </a:lnTo>
                  <a:lnTo>
                    <a:pt x="126" y="1937"/>
                  </a:lnTo>
                  <a:lnTo>
                    <a:pt x="135" y="2013"/>
                  </a:lnTo>
                  <a:lnTo>
                    <a:pt x="147" y="2089"/>
                  </a:lnTo>
                  <a:lnTo>
                    <a:pt x="162" y="2165"/>
                  </a:lnTo>
                  <a:lnTo>
                    <a:pt x="181" y="2239"/>
                  </a:lnTo>
                  <a:lnTo>
                    <a:pt x="203" y="2312"/>
                  </a:lnTo>
                  <a:lnTo>
                    <a:pt x="229" y="2385"/>
                  </a:lnTo>
                  <a:lnTo>
                    <a:pt x="258" y="2456"/>
                  </a:lnTo>
                  <a:lnTo>
                    <a:pt x="290" y="2526"/>
                  </a:lnTo>
                  <a:lnTo>
                    <a:pt x="325" y="2595"/>
                  </a:lnTo>
                  <a:lnTo>
                    <a:pt x="364" y="2661"/>
                  </a:lnTo>
                  <a:lnTo>
                    <a:pt x="406" y="2727"/>
                  </a:lnTo>
                  <a:lnTo>
                    <a:pt x="451" y="2790"/>
                  </a:lnTo>
                  <a:lnTo>
                    <a:pt x="499" y="2852"/>
                  </a:lnTo>
                  <a:lnTo>
                    <a:pt x="551" y="2911"/>
                  </a:lnTo>
                  <a:lnTo>
                    <a:pt x="605" y="2969"/>
                  </a:lnTo>
                  <a:lnTo>
                    <a:pt x="663" y="3023"/>
                  </a:lnTo>
                  <a:lnTo>
                    <a:pt x="723" y="3076"/>
                  </a:lnTo>
                  <a:lnTo>
                    <a:pt x="786" y="3126"/>
                  </a:lnTo>
                  <a:lnTo>
                    <a:pt x="853" y="3173"/>
                  </a:lnTo>
                  <a:lnTo>
                    <a:pt x="836" y="3170"/>
                  </a:lnTo>
                  <a:lnTo>
                    <a:pt x="820" y="3168"/>
                  </a:lnTo>
                  <a:lnTo>
                    <a:pt x="803" y="3165"/>
                  </a:lnTo>
                  <a:lnTo>
                    <a:pt x="786" y="3162"/>
                  </a:lnTo>
                  <a:lnTo>
                    <a:pt x="770" y="3160"/>
                  </a:lnTo>
                  <a:lnTo>
                    <a:pt x="753" y="3157"/>
                  </a:lnTo>
                  <a:lnTo>
                    <a:pt x="737" y="3154"/>
                  </a:lnTo>
                  <a:lnTo>
                    <a:pt x="720" y="3150"/>
                  </a:lnTo>
                  <a:lnTo>
                    <a:pt x="704" y="3147"/>
                  </a:lnTo>
                  <a:lnTo>
                    <a:pt x="687" y="3143"/>
                  </a:lnTo>
                  <a:lnTo>
                    <a:pt x="671" y="3139"/>
                  </a:lnTo>
                  <a:lnTo>
                    <a:pt x="655" y="3135"/>
                  </a:lnTo>
                  <a:lnTo>
                    <a:pt x="639" y="3131"/>
                  </a:lnTo>
                  <a:lnTo>
                    <a:pt x="623" y="3127"/>
                  </a:lnTo>
                  <a:lnTo>
                    <a:pt x="607" y="3123"/>
                  </a:lnTo>
                  <a:lnTo>
                    <a:pt x="591" y="3119"/>
                  </a:lnTo>
                  <a:lnTo>
                    <a:pt x="534" y="3065"/>
                  </a:lnTo>
                  <a:lnTo>
                    <a:pt x="479" y="3009"/>
                  </a:lnTo>
                  <a:lnTo>
                    <a:pt x="428" y="2951"/>
                  </a:lnTo>
                  <a:lnTo>
                    <a:pt x="379" y="2892"/>
                  </a:lnTo>
                  <a:lnTo>
                    <a:pt x="333" y="2830"/>
                  </a:lnTo>
                  <a:lnTo>
                    <a:pt x="290" y="2767"/>
                  </a:lnTo>
                  <a:lnTo>
                    <a:pt x="250" y="2703"/>
                  </a:lnTo>
                  <a:lnTo>
                    <a:pt x="213" y="2637"/>
                  </a:lnTo>
                  <a:lnTo>
                    <a:pt x="179" y="2570"/>
                  </a:lnTo>
                  <a:lnTo>
                    <a:pt x="147" y="2502"/>
                  </a:lnTo>
                  <a:lnTo>
                    <a:pt x="119" y="2432"/>
                  </a:lnTo>
                  <a:lnTo>
                    <a:pt x="94" y="2361"/>
                  </a:lnTo>
                  <a:lnTo>
                    <a:pt x="72" y="2290"/>
                  </a:lnTo>
                  <a:lnTo>
                    <a:pt x="52" y="2218"/>
                  </a:lnTo>
                  <a:lnTo>
                    <a:pt x="36" y="2145"/>
                  </a:lnTo>
                  <a:lnTo>
                    <a:pt x="23" y="2071"/>
                  </a:lnTo>
                  <a:lnTo>
                    <a:pt x="12" y="1998"/>
                  </a:lnTo>
                  <a:lnTo>
                    <a:pt x="5" y="1924"/>
                  </a:lnTo>
                  <a:lnTo>
                    <a:pt x="1" y="1849"/>
                  </a:lnTo>
                  <a:lnTo>
                    <a:pt x="0" y="1774"/>
                  </a:lnTo>
                  <a:lnTo>
                    <a:pt x="2" y="1699"/>
                  </a:lnTo>
                  <a:lnTo>
                    <a:pt x="8" y="1624"/>
                  </a:lnTo>
                  <a:lnTo>
                    <a:pt x="16" y="1550"/>
                  </a:lnTo>
                  <a:lnTo>
                    <a:pt x="28" y="1475"/>
                  </a:lnTo>
                  <a:lnTo>
                    <a:pt x="43" y="1401"/>
                  </a:lnTo>
                  <a:lnTo>
                    <a:pt x="61" y="1327"/>
                  </a:lnTo>
                  <a:lnTo>
                    <a:pt x="82" y="1253"/>
                  </a:lnTo>
                  <a:lnTo>
                    <a:pt x="107" y="1181"/>
                  </a:lnTo>
                  <a:lnTo>
                    <a:pt x="134" y="1109"/>
                  </a:lnTo>
                  <a:lnTo>
                    <a:pt x="165" y="1038"/>
                  </a:lnTo>
                  <a:lnTo>
                    <a:pt x="200" y="968"/>
                  </a:lnTo>
                  <a:lnTo>
                    <a:pt x="237" y="899"/>
                  </a:lnTo>
                  <a:lnTo>
                    <a:pt x="278" y="831"/>
                  </a:lnTo>
                  <a:lnTo>
                    <a:pt x="321" y="766"/>
                  </a:lnTo>
                  <a:lnTo>
                    <a:pt x="367" y="704"/>
                  </a:lnTo>
                  <a:lnTo>
                    <a:pt x="415" y="643"/>
                  </a:lnTo>
                  <a:lnTo>
                    <a:pt x="465" y="585"/>
                  </a:lnTo>
                  <a:lnTo>
                    <a:pt x="518" y="530"/>
                  </a:lnTo>
                  <a:lnTo>
                    <a:pt x="572" y="477"/>
                  </a:lnTo>
                  <a:lnTo>
                    <a:pt x="629" y="426"/>
                  </a:lnTo>
                  <a:lnTo>
                    <a:pt x="687" y="379"/>
                  </a:lnTo>
                  <a:lnTo>
                    <a:pt x="748" y="334"/>
                  </a:lnTo>
                  <a:lnTo>
                    <a:pt x="810" y="291"/>
                  </a:lnTo>
                  <a:lnTo>
                    <a:pt x="874" y="252"/>
                  </a:lnTo>
                  <a:lnTo>
                    <a:pt x="939" y="215"/>
                  </a:lnTo>
                  <a:lnTo>
                    <a:pt x="1005" y="181"/>
                  </a:lnTo>
                  <a:lnTo>
                    <a:pt x="1073" y="149"/>
                  </a:lnTo>
                  <a:lnTo>
                    <a:pt x="1143" y="121"/>
                  </a:lnTo>
                  <a:lnTo>
                    <a:pt x="1213" y="95"/>
                  </a:lnTo>
                  <a:lnTo>
                    <a:pt x="1284" y="73"/>
                  </a:lnTo>
                  <a:lnTo>
                    <a:pt x="1357" y="53"/>
                  </a:lnTo>
                  <a:lnTo>
                    <a:pt x="1430" y="36"/>
                  </a:lnTo>
                  <a:lnTo>
                    <a:pt x="1505" y="23"/>
                  </a:lnTo>
                  <a:lnTo>
                    <a:pt x="1579" y="12"/>
                  </a:lnTo>
                  <a:lnTo>
                    <a:pt x="1655" y="5"/>
                  </a:lnTo>
                  <a:lnTo>
                    <a:pt x="1731" y="1"/>
                  </a:lnTo>
                  <a:lnTo>
                    <a:pt x="1807" y="0"/>
                  </a:lnTo>
                  <a:lnTo>
                    <a:pt x="1884" y="2"/>
                  </a:lnTo>
                  <a:lnTo>
                    <a:pt x="1961" y="8"/>
                  </a:lnTo>
                  <a:lnTo>
                    <a:pt x="2038" y="16"/>
                  </a:lnTo>
                  <a:lnTo>
                    <a:pt x="2115" y="29"/>
                  </a:lnTo>
                  <a:lnTo>
                    <a:pt x="2192" y="44"/>
                  </a:lnTo>
                  <a:lnTo>
                    <a:pt x="2269" y="63"/>
                  </a:lnTo>
                  <a:lnTo>
                    <a:pt x="2345" y="86"/>
                  </a:lnTo>
                </a:path>
              </a:pathLst>
            </a:custGeom>
            <a:solidFill>
              <a:srgbClr val="62CA7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Freeform 10"/>
            <p:cNvSpPr>
              <a:spLocks/>
            </p:cNvSpPr>
            <p:nvPr/>
          </p:nvSpPr>
          <p:spPr bwMode="auto">
            <a:xfrm>
              <a:off x="1894" y="887"/>
              <a:ext cx="2582" cy="3069"/>
            </a:xfrm>
            <a:custGeom>
              <a:avLst/>
              <a:gdLst>
                <a:gd name="T0" fmla="*/ 2454 w 2582"/>
                <a:gd name="T1" fmla="*/ 218 h 3069"/>
                <a:gd name="T2" fmla="*/ 2495 w 2582"/>
                <a:gd name="T3" fmla="*/ 276 h 3069"/>
                <a:gd name="T4" fmla="*/ 2535 w 2582"/>
                <a:gd name="T5" fmla="*/ 336 h 3069"/>
                <a:gd name="T6" fmla="*/ 2572 w 2582"/>
                <a:gd name="T7" fmla="*/ 397 h 3069"/>
                <a:gd name="T8" fmla="*/ 2442 w 2582"/>
                <a:gd name="T9" fmla="*/ 324 h 3069"/>
                <a:gd name="T10" fmla="*/ 2246 w 2582"/>
                <a:gd name="T11" fmla="*/ 229 h 3069"/>
                <a:gd name="T12" fmla="*/ 2042 w 2582"/>
                <a:gd name="T13" fmla="*/ 163 h 3069"/>
                <a:gd name="T14" fmla="*/ 1833 w 2582"/>
                <a:gd name="T15" fmla="*/ 126 h 3069"/>
                <a:gd name="T16" fmla="*/ 1620 w 2582"/>
                <a:gd name="T17" fmla="*/ 119 h 3069"/>
                <a:gd name="T18" fmla="*/ 1408 w 2582"/>
                <a:gd name="T19" fmla="*/ 140 h 3069"/>
                <a:gd name="T20" fmla="*/ 1199 w 2582"/>
                <a:gd name="T21" fmla="*/ 191 h 3069"/>
                <a:gd name="T22" fmla="*/ 998 w 2582"/>
                <a:gd name="T23" fmla="*/ 271 h 3069"/>
                <a:gd name="T24" fmla="*/ 808 w 2582"/>
                <a:gd name="T25" fmla="*/ 380 h 3069"/>
                <a:gd name="T26" fmla="*/ 637 w 2582"/>
                <a:gd name="T27" fmla="*/ 512 h 3069"/>
                <a:gd name="T28" fmla="*/ 488 w 2582"/>
                <a:gd name="T29" fmla="*/ 665 h 3069"/>
                <a:gd name="T30" fmla="*/ 362 w 2582"/>
                <a:gd name="T31" fmla="*/ 836 h 3069"/>
                <a:gd name="T32" fmla="*/ 261 w 2582"/>
                <a:gd name="T33" fmla="*/ 1022 h 3069"/>
                <a:gd name="T34" fmla="*/ 186 w 2582"/>
                <a:gd name="T35" fmla="*/ 1221 h 3069"/>
                <a:gd name="T36" fmla="*/ 138 w 2582"/>
                <a:gd name="T37" fmla="*/ 1430 h 3069"/>
                <a:gd name="T38" fmla="*/ 120 w 2582"/>
                <a:gd name="T39" fmla="*/ 1647 h 3069"/>
                <a:gd name="T40" fmla="*/ 132 w 2582"/>
                <a:gd name="T41" fmla="*/ 1865 h 3069"/>
                <a:gd name="T42" fmla="*/ 174 w 2582"/>
                <a:gd name="T43" fmla="*/ 2077 h 3069"/>
                <a:gd name="T44" fmla="*/ 244 w 2582"/>
                <a:gd name="T45" fmla="*/ 2279 h 3069"/>
                <a:gd name="T46" fmla="*/ 340 w 2582"/>
                <a:gd name="T47" fmla="*/ 2467 h 3069"/>
                <a:gd name="T48" fmla="*/ 460 w 2582"/>
                <a:gd name="T49" fmla="*/ 2641 h 3069"/>
                <a:gd name="T50" fmla="*/ 603 w 2582"/>
                <a:gd name="T51" fmla="*/ 2797 h 3069"/>
                <a:gd name="T52" fmla="*/ 766 w 2582"/>
                <a:gd name="T53" fmla="*/ 2932 h 3069"/>
                <a:gd name="T54" fmla="*/ 949 w 2582"/>
                <a:gd name="T55" fmla="*/ 3044 h 3069"/>
                <a:gd name="T56" fmla="*/ 989 w 2582"/>
                <a:gd name="T57" fmla="*/ 3068 h 3069"/>
                <a:gd name="T58" fmla="*/ 978 w 2582"/>
                <a:gd name="T59" fmla="*/ 3068 h 3069"/>
                <a:gd name="T60" fmla="*/ 929 w 2582"/>
                <a:gd name="T61" fmla="*/ 3068 h 3069"/>
                <a:gd name="T62" fmla="*/ 868 w 2582"/>
                <a:gd name="T63" fmla="*/ 3065 h 3069"/>
                <a:gd name="T64" fmla="*/ 808 w 2582"/>
                <a:gd name="T65" fmla="*/ 3061 h 3069"/>
                <a:gd name="T66" fmla="*/ 748 w 2582"/>
                <a:gd name="T67" fmla="*/ 3055 h 3069"/>
                <a:gd name="T68" fmla="*/ 543 w 2582"/>
                <a:gd name="T69" fmla="*/ 2903 h 3069"/>
                <a:gd name="T70" fmla="*/ 331 w 2582"/>
                <a:gd name="T71" fmla="*/ 2670 h 3069"/>
                <a:gd name="T72" fmla="*/ 170 w 2582"/>
                <a:gd name="T73" fmla="*/ 2406 h 3069"/>
                <a:gd name="T74" fmla="*/ 61 w 2582"/>
                <a:gd name="T75" fmla="*/ 2119 h 3069"/>
                <a:gd name="T76" fmla="*/ 6 w 2582"/>
                <a:gd name="T77" fmla="*/ 1817 h 3069"/>
                <a:gd name="T78" fmla="*/ 7 w 2582"/>
                <a:gd name="T79" fmla="*/ 1508 h 3069"/>
                <a:gd name="T80" fmla="*/ 67 w 2582"/>
                <a:gd name="T81" fmla="*/ 1201 h 3069"/>
                <a:gd name="T82" fmla="*/ 186 w 2582"/>
                <a:gd name="T83" fmla="*/ 903 h 3069"/>
                <a:gd name="T84" fmla="*/ 363 w 2582"/>
                <a:gd name="T85" fmla="*/ 630 h 3069"/>
                <a:gd name="T86" fmla="*/ 582 w 2582"/>
                <a:gd name="T87" fmla="*/ 401 h 3069"/>
                <a:gd name="T88" fmla="*/ 836 w 2582"/>
                <a:gd name="T89" fmla="*/ 222 h 3069"/>
                <a:gd name="T90" fmla="*/ 1116 w 2582"/>
                <a:gd name="T91" fmla="*/ 94 h 3069"/>
                <a:gd name="T92" fmla="*/ 1415 w 2582"/>
                <a:gd name="T93" fmla="*/ 19 h 3069"/>
                <a:gd name="T94" fmla="*/ 1725 w 2582"/>
                <a:gd name="T95" fmla="*/ 0 h 3069"/>
                <a:gd name="T96" fmla="*/ 2038 w 2582"/>
                <a:gd name="T97" fmla="*/ 40 h 3069"/>
                <a:gd name="T98" fmla="*/ 2346 w 2582"/>
                <a:gd name="T99" fmla="*/ 141 h 30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82" h="3069">
                  <a:moveTo>
                    <a:pt x="2421" y="176"/>
                  </a:moveTo>
                  <a:lnTo>
                    <a:pt x="2432" y="190"/>
                  </a:lnTo>
                  <a:lnTo>
                    <a:pt x="2443" y="204"/>
                  </a:lnTo>
                  <a:lnTo>
                    <a:pt x="2454" y="218"/>
                  </a:lnTo>
                  <a:lnTo>
                    <a:pt x="2464" y="233"/>
                  </a:lnTo>
                  <a:lnTo>
                    <a:pt x="2475" y="247"/>
                  </a:lnTo>
                  <a:lnTo>
                    <a:pt x="2485" y="262"/>
                  </a:lnTo>
                  <a:lnTo>
                    <a:pt x="2495" y="276"/>
                  </a:lnTo>
                  <a:lnTo>
                    <a:pt x="2505" y="291"/>
                  </a:lnTo>
                  <a:lnTo>
                    <a:pt x="2515" y="306"/>
                  </a:lnTo>
                  <a:lnTo>
                    <a:pt x="2525" y="321"/>
                  </a:lnTo>
                  <a:lnTo>
                    <a:pt x="2535" y="336"/>
                  </a:lnTo>
                  <a:lnTo>
                    <a:pt x="2544" y="351"/>
                  </a:lnTo>
                  <a:lnTo>
                    <a:pt x="2554" y="367"/>
                  </a:lnTo>
                  <a:lnTo>
                    <a:pt x="2563" y="382"/>
                  </a:lnTo>
                  <a:lnTo>
                    <a:pt x="2572" y="397"/>
                  </a:lnTo>
                  <a:lnTo>
                    <a:pt x="2581" y="413"/>
                  </a:lnTo>
                  <a:lnTo>
                    <a:pt x="2535" y="381"/>
                  </a:lnTo>
                  <a:lnTo>
                    <a:pt x="2489" y="351"/>
                  </a:lnTo>
                  <a:lnTo>
                    <a:pt x="2442" y="324"/>
                  </a:lnTo>
                  <a:lnTo>
                    <a:pt x="2394" y="297"/>
                  </a:lnTo>
                  <a:lnTo>
                    <a:pt x="2345" y="272"/>
                  </a:lnTo>
                  <a:lnTo>
                    <a:pt x="2296" y="250"/>
                  </a:lnTo>
                  <a:lnTo>
                    <a:pt x="2246" y="229"/>
                  </a:lnTo>
                  <a:lnTo>
                    <a:pt x="2196" y="210"/>
                  </a:lnTo>
                  <a:lnTo>
                    <a:pt x="2145" y="193"/>
                  </a:lnTo>
                  <a:lnTo>
                    <a:pt x="2094" y="177"/>
                  </a:lnTo>
                  <a:lnTo>
                    <a:pt x="2042" y="163"/>
                  </a:lnTo>
                  <a:lnTo>
                    <a:pt x="1990" y="152"/>
                  </a:lnTo>
                  <a:lnTo>
                    <a:pt x="1938" y="141"/>
                  </a:lnTo>
                  <a:lnTo>
                    <a:pt x="1885" y="133"/>
                  </a:lnTo>
                  <a:lnTo>
                    <a:pt x="1833" y="126"/>
                  </a:lnTo>
                  <a:lnTo>
                    <a:pt x="1780" y="122"/>
                  </a:lnTo>
                  <a:lnTo>
                    <a:pt x="1726" y="119"/>
                  </a:lnTo>
                  <a:lnTo>
                    <a:pt x="1673" y="118"/>
                  </a:lnTo>
                  <a:lnTo>
                    <a:pt x="1620" y="119"/>
                  </a:lnTo>
                  <a:lnTo>
                    <a:pt x="1567" y="121"/>
                  </a:lnTo>
                  <a:lnTo>
                    <a:pt x="1514" y="126"/>
                  </a:lnTo>
                  <a:lnTo>
                    <a:pt x="1461" y="132"/>
                  </a:lnTo>
                  <a:lnTo>
                    <a:pt x="1408" y="140"/>
                  </a:lnTo>
                  <a:lnTo>
                    <a:pt x="1356" y="150"/>
                  </a:lnTo>
                  <a:lnTo>
                    <a:pt x="1304" y="162"/>
                  </a:lnTo>
                  <a:lnTo>
                    <a:pt x="1251" y="175"/>
                  </a:lnTo>
                  <a:lnTo>
                    <a:pt x="1199" y="191"/>
                  </a:lnTo>
                  <a:lnTo>
                    <a:pt x="1148" y="208"/>
                  </a:lnTo>
                  <a:lnTo>
                    <a:pt x="1098" y="228"/>
                  </a:lnTo>
                  <a:lnTo>
                    <a:pt x="1048" y="248"/>
                  </a:lnTo>
                  <a:lnTo>
                    <a:pt x="998" y="271"/>
                  </a:lnTo>
                  <a:lnTo>
                    <a:pt x="949" y="296"/>
                  </a:lnTo>
                  <a:lnTo>
                    <a:pt x="900" y="323"/>
                  </a:lnTo>
                  <a:lnTo>
                    <a:pt x="853" y="351"/>
                  </a:lnTo>
                  <a:lnTo>
                    <a:pt x="808" y="380"/>
                  </a:lnTo>
                  <a:lnTo>
                    <a:pt x="763" y="411"/>
                  </a:lnTo>
                  <a:lnTo>
                    <a:pt x="720" y="443"/>
                  </a:lnTo>
                  <a:lnTo>
                    <a:pt x="678" y="477"/>
                  </a:lnTo>
                  <a:lnTo>
                    <a:pt x="637" y="512"/>
                  </a:lnTo>
                  <a:lnTo>
                    <a:pt x="598" y="549"/>
                  </a:lnTo>
                  <a:lnTo>
                    <a:pt x="560" y="586"/>
                  </a:lnTo>
                  <a:lnTo>
                    <a:pt x="523" y="625"/>
                  </a:lnTo>
                  <a:lnTo>
                    <a:pt x="488" y="665"/>
                  </a:lnTo>
                  <a:lnTo>
                    <a:pt x="455" y="706"/>
                  </a:lnTo>
                  <a:lnTo>
                    <a:pt x="422" y="748"/>
                  </a:lnTo>
                  <a:lnTo>
                    <a:pt x="391" y="792"/>
                  </a:lnTo>
                  <a:lnTo>
                    <a:pt x="362" y="836"/>
                  </a:lnTo>
                  <a:lnTo>
                    <a:pt x="335" y="881"/>
                  </a:lnTo>
                  <a:lnTo>
                    <a:pt x="308" y="927"/>
                  </a:lnTo>
                  <a:lnTo>
                    <a:pt x="284" y="974"/>
                  </a:lnTo>
                  <a:lnTo>
                    <a:pt x="261" y="1022"/>
                  </a:lnTo>
                  <a:lnTo>
                    <a:pt x="240" y="1071"/>
                  </a:lnTo>
                  <a:lnTo>
                    <a:pt x="220" y="1120"/>
                  </a:lnTo>
                  <a:lnTo>
                    <a:pt x="202" y="1170"/>
                  </a:lnTo>
                  <a:lnTo>
                    <a:pt x="186" y="1221"/>
                  </a:lnTo>
                  <a:lnTo>
                    <a:pt x="171" y="1273"/>
                  </a:lnTo>
                  <a:lnTo>
                    <a:pt x="158" y="1324"/>
                  </a:lnTo>
                  <a:lnTo>
                    <a:pt x="147" y="1377"/>
                  </a:lnTo>
                  <a:lnTo>
                    <a:pt x="138" y="1430"/>
                  </a:lnTo>
                  <a:lnTo>
                    <a:pt x="130" y="1484"/>
                  </a:lnTo>
                  <a:lnTo>
                    <a:pt x="125" y="1538"/>
                  </a:lnTo>
                  <a:lnTo>
                    <a:pt x="122" y="1592"/>
                  </a:lnTo>
                  <a:lnTo>
                    <a:pt x="120" y="1647"/>
                  </a:lnTo>
                  <a:lnTo>
                    <a:pt x="120" y="1702"/>
                  </a:lnTo>
                  <a:lnTo>
                    <a:pt x="122" y="1757"/>
                  </a:lnTo>
                  <a:lnTo>
                    <a:pt x="126" y="1811"/>
                  </a:lnTo>
                  <a:lnTo>
                    <a:pt x="132" y="1865"/>
                  </a:lnTo>
                  <a:lnTo>
                    <a:pt x="140" y="1919"/>
                  </a:lnTo>
                  <a:lnTo>
                    <a:pt x="149" y="1972"/>
                  </a:lnTo>
                  <a:lnTo>
                    <a:pt x="161" y="2025"/>
                  </a:lnTo>
                  <a:lnTo>
                    <a:pt x="174" y="2077"/>
                  </a:lnTo>
                  <a:lnTo>
                    <a:pt x="189" y="2128"/>
                  </a:lnTo>
                  <a:lnTo>
                    <a:pt x="206" y="2179"/>
                  </a:lnTo>
                  <a:lnTo>
                    <a:pt x="224" y="2229"/>
                  </a:lnTo>
                  <a:lnTo>
                    <a:pt x="244" y="2279"/>
                  </a:lnTo>
                  <a:lnTo>
                    <a:pt x="266" y="2327"/>
                  </a:lnTo>
                  <a:lnTo>
                    <a:pt x="289" y="2375"/>
                  </a:lnTo>
                  <a:lnTo>
                    <a:pt x="313" y="2421"/>
                  </a:lnTo>
                  <a:lnTo>
                    <a:pt x="340" y="2467"/>
                  </a:lnTo>
                  <a:lnTo>
                    <a:pt x="367" y="2512"/>
                  </a:lnTo>
                  <a:lnTo>
                    <a:pt x="397" y="2556"/>
                  </a:lnTo>
                  <a:lnTo>
                    <a:pt x="428" y="2599"/>
                  </a:lnTo>
                  <a:lnTo>
                    <a:pt x="460" y="2641"/>
                  </a:lnTo>
                  <a:lnTo>
                    <a:pt x="494" y="2682"/>
                  </a:lnTo>
                  <a:lnTo>
                    <a:pt x="529" y="2721"/>
                  </a:lnTo>
                  <a:lnTo>
                    <a:pt x="565" y="2759"/>
                  </a:lnTo>
                  <a:lnTo>
                    <a:pt x="603" y="2797"/>
                  </a:lnTo>
                  <a:lnTo>
                    <a:pt x="642" y="2832"/>
                  </a:lnTo>
                  <a:lnTo>
                    <a:pt x="682" y="2867"/>
                  </a:lnTo>
                  <a:lnTo>
                    <a:pt x="724" y="2900"/>
                  </a:lnTo>
                  <a:lnTo>
                    <a:pt x="766" y="2932"/>
                  </a:lnTo>
                  <a:lnTo>
                    <a:pt x="811" y="2962"/>
                  </a:lnTo>
                  <a:lnTo>
                    <a:pt x="856" y="2991"/>
                  </a:lnTo>
                  <a:lnTo>
                    <a:pt x="902" y="3018"/>
                  </a:lnTo>
                  <a:lnTo>
                    <a:pt x="949" y="3044"/>
                  </a:lnTo>
                  <a:lnTo>
                    <a:pt x="998" y="3068"/>
                  </a:lnTo>
                  <a:lnTo>
                    <a:pt x="995" y="3068"/>
                  </a:lnTo>
                  <a:lnTo>
                    <a:pt x="992" y="3068"/>
                  </a:lnTo>
                  <a:lnTo>
                    <a:pt x="989" y="3068"/>
                  </a:lnTo>
                  <a:lnTo>
                    <a:pt x="987" y="3068"/>
                  </a:lnTo>
                  <a:lnTo>
                    <a:pt x="984" y="3068"/>
                  </a:lnTo>
                  <a:lnTo>
                    <a:pt x="981" y="3068"/>
                  </a:lnTo>
                  <a:lnTo>
                    <a:pt x="978" y="3068"/>
                  </a:lnTo>
                  <a:lnTo>
                    <a:pt x="975" y="3068"/>
                  </a:lnTo>
                  <a:lnTo>
                    <a:pt x="960" y="3068"/>
                  </a:lnTo>
                  <a:lnTo>
                    <a:pt x="945" y="3068"/>
                  </a:lnTo>
                  <a:lnTo>
                    <a:pt x="929" y="3068"/>
                  </a:lnTo>
                  <a:lnTo>
                    <a:pt x="914" y="3067"/>
                  </a:lnTo>
                  <a:lnTo>
                    <a:pt x="899" y="3067"/>
                  </a:lnTo>
                  <a:lnTo>
                    <a:pt x="883" y="3066"/>
                  </a:lnTo>
                  <a:lnTo>
                    <a:pt x="868" y="3065"/>
                  </a:lnTo>
                  <a:lnTo>
                    <a:pt x="853" y="3064"/>
                  </a:lnTo>
                  <a:lnTo>
                    <a:pt x="838" y="3063"/>
                  </a:lnTo>
                  <a:lnTo>
                    <a:pt x="823" y="3062"/>
                  </a:lnTo>
                  <a:lnTo>
                    <a:pt x="808" y="3061"/>
                  </a:lnTo>
                  <a:lnTo>
                    <a:pt x="793" y="3060"/>
                  </a:lnTo>
                  <a:lnTo>
                    <a:pt x="778" y="3058"/>
                  </a:lnTo>
                  <a:lnTo>
                    <a:pt x="763" y="3056"/>
                  </a:lnTo>
                  <a:lnTo>
                    <a:pt x="748" y="3055"/>
                  </a:lnTo>
                  <a:lnTo>
                    <a:pt x="733" y="3053"/>
                  </a:lnTo>
                  <a:lnTo>
                    <a:pt x="666" y="3006"/>
                  </a:lnTo>
                  <a:lnTo>
                    <a:pt x="603" y="2956"/>
                  </a:lnTo>
                  <a:lnTo>
                    <a:pt x="543" y="2903"/>
                  </a:lnTo>
                  <a:lnTo>
                    <a:pt x="485" y="2849"/>
                  </a:lnTo>
                  <a:lnTo>
                    <a:pt x="431" y="2791"/>
                  </a:lnTo>
                  <a:lnTo>
                    <a:pt x="379" y="2732"/>
                  </a:lnTo>
                  <a:lnTo>
                    <a:pt x="331" y="2670"/>
                  </a:lnTo>
                  <a:lnTo>
                    <a:pt x="286" y="2607"/>
                  </a:lnTo>
                  <a:lnTo>
                    <a:pt x="244" y="2541"/>
                  </a:lnTo>
                  <a:lnTo>
                    <a:pt x="205" y="2475"/>
                  </a:lnTo>
                  <a:lnTo>
                    <a:pt x="170" y="2406"/>
                  </a:lnTo>
                  <a:lnTo>
                    <a:pt x="138" y="2336"/>
                  </a:lnTo>
                  <a:lnTo>
                    <a:pt x="109" y="2265"/>
                  </a:lnTo>
                  <a:lnTo>
                    <a:pt x="83" y="2192"/>
                  </a:lnTo>
                  <a:lnTo>
                    <a:pt x="61" y="2119"/>
                  </a:lnTo>
                  <a:lnTo>
                    <a:pt x="42" y="2045"/>
                  </a:lnTo>
                  <a:lnTo>
                    <a:pt x="27" y="1969"/>
                  </a:lnTo>
                  <a:lnTo>
                    <a:pt x="15" y="1893"/>
                  </a:lnTo>
                  <a:lnTo>
                    <a:pt x="6" y="1817"/>
                  </a:lnTo>
                  <a:lnTo>
                    <a:pt x="1" y="1740"/>
                  </a:lnTo>
                  <a:lnTo>
                    <a:pt x="0" y="1663"/>
                  </a:lnTo>
                  <a:lnTo>
                    <a:pt x="2" y="1585"/>
                  </a:lnTo>
                  <a:lnTo>
                    <a:pt x="7" y="1508"/>
                  </a:lnTo>
                  <a:lnTo>
                    <a:pt x="17" y="1430"/>
                  </a:lnTo>
                  <a:lnTo>
                    <a:pt x="30" y="1353"/>
                  </a:lnTo>
                  <a:lnTo>
                    <a:pt x="46" y="1277"/>
                  </a:lnTo>
                  <a:lnTo>
                    <a:pt x="67" y="1201"/>
                  </a:lnTo>
                  <a:lnTo>
                    <a:pt x="91" y="1125"/>
                  </a:lnTo>
                  <a:lnTo>
                    <a:pt x="119" y="1050"/>
                  </a:lnTo>
                  <a:lnTo>
                    <a:pt x="151" y="976"/>
                  </a:lnTo>
                  <a:lnTo>
                    <a:pt x="186" y="903"/>
                  </a:lnTo>
                  <a:lnTo>
                    <a:pt x="225" y="831"/>
                  </a:lnTo>
                  <a:lnTo>
                    <a:pt x="268" y="761"/>
                  </a:lnTo>
                  <a:lnTo>
                    <a:pt x="314" y="693"/>
                  </a:lnTo>
                  <a:lnTo>
                    <a:pt x="363" y="630"/>
                  </a:lnTo>
                  <a:lnTo>
                    <a:pt x="414" y="568"/>
                  </a:lnTo>
                  <a:lnTo>
                    <a:pt x="467" y="509"/>
                  </a:lnTo>
                  <a:lnTo>
                    <a:pt x="524" y="454"/>
                  </a:lnTo>
                  <a:lnTo>
                    <a:pt x="582" y="401"/>
                  </a:lnTo>
                  <a:lnTo>
                    <a:pt x="643" y="352"/>
                  </a:lnTo>
                  <a:lnTo>
                    <a:pt x="705" y="305"/>
                  </a:lnTo>
                  <a:lnTo>
                    <a:pt x="769" y="262"/>
                  </a:lnTo>
                  <a:lnTo>
                    <a:pt x="836" y="222"/>
                  </a:lnTo>
                  <a:lnTo>
                    <a:pt x="904" y="185"/>
                  </a:lnTo>
                  <a:lnTo>
                    <a:pt x="973" y="151"/>
                  </a:lnTo>
                  <a:lnTo>
                    <a:pt x="1044" y="121"/>
                  </a:lnTo>
                  <a:lnTo>
                    <a:pt x="1116" y="94"/>
                  </a:lnTo>
                  <a:lnTo>
                    <a:pt x="1190" y="70"/>
                  </a:lnTo>
                  <a:lnTo>
                    <a:pt x="1264" y="49"/>
                  </a:lnTo>
                  <a:lnTo>
                    <a:pt x="1339" y="33"/>
                  </a:lnTo>
                  <a:lnTo>
                    <a:pt x="1415" y="19"/>
                  </a:lnTo>
                  <a:lnTo>
                    <a:pt x="1492" y="9"/>
                  </a:lnTo>
                  <a:lnTo>
                    <a:pt x="1569" y="3"/>
                  </a:lnTo>
                  <a:lnTo>
                    <a:pt x="1647" y="0"/>
                  </a:lnTo>
                  <a:lnTo>
                    <a:pt x="1725" y="0"/>
                  </a:lnTo>
                  <a:lnTo>
                    <a:pt x="1803" y="4"/>
                  </a:lnTo>
                  <a:lnTo>
                    <a:pt x="1881" y="12"/>
                  </a:lnTo>
                  <a:lnTo>
                    <a:pt x="1960" y="25"/>
                  </a:lnTo>
                  <a:lnTo>
                    <a:pt x="2038" y="40"/>
                  </a:lnTo>
                  <a:lnTo>
                    <a:pt x="2116" y="60"/>
                  </a:lnTo>
                  <a:lnTo>
                    <a:pt x="2193" y="83"/>
                  </a:lnTo>
                  <a:lnTo>
                    <a:pt x="2270" y="110"/>
                  </a:lnTo>
                  <a:lnTo>
                    <a:pt x="2346" y="141"/>
                  </a:lnTo>
                  <a:lnTo>
                    <a:pt x="2421" y="176"/>
                  </a:lnTo>
                </a:path>
              </a:pathLst>
            </a:custGeom>
            <a:solidFill>
              <a:srgbClr val="69CD8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Freeform 11"/>
            <p:cNvSpPr>
              <a:spLocks/>
            </p:cNvSpPr>
            <p:nvPr/>
          </p:nvSpPr>
          <p:spPr bwMode="auto">
            <a:xfrm>
              <a:off x="2014" y="1005"/>
              <a:ext cx="2582" cy="2951"/>
            </a:xfrm>
            <a:custGeom>
              <a:avLst/>
              <a:gdLst>
                <a:gd name="T0" fmla="*/ 2486 w 2582"/>
                <a:gd name="T1" fmla="*/ 342 h 2951"/>
                <a:gd name="T2" fmla="*/ 2518 w 2582"/>
                <a:gd name="T3" fmla="*/ 406 h 2951"/>
                <a:gd name="T4" fmla="*/ 2548 w 2582"/>
                <a:gd name="T5" fmla="*/ 472 h 2951"/>
                <a:gd name="T6" fmla="*/ 2575 w 2582"/>
                <a:gd name="T7" fmla="*/ 539 h 2951"/>
                <a:gd name="T8" fmla="*/ 2457 w 2582"/>
                <a:gd name="T9" fmla="*/ 442 h 2951"/>
                <a:gd name="T10" fmla="*/ 2277 w 2582"/>
                <a:gd name="T11" fmla="*/ 317 h 2951"/>
                <a:gd name="T12" fmla="*/ 2082 w 2582"/>
                <a:gd name="T13" fmla="*/ 221 h 2951"/>
                <a:gd name="T14" fmla="*/ 1876 w 2582"/>
                <a:gd name="T15" fmla="*/ 156 h 2951"/>
                <a:gd name="T16" fmla="*/ 1663 w 2582"/>
                <a:gd name="T17" fmla="*/ 123 h 2951"/>
                <a:gd name="T18" fmla="*/ 1447 w 2582"/>
                <a:gd name="T19" fmla="*/ 122 h 2951"/>
                <a:gd name="T20" fmla="*/ 1231 w 2582"/>
                <a:gd name="T21" fmla="*/ 155 h 2951"/>
                <a:gd name="T22" fmla="*/ 1019 w 2582"/>
                <a:gd name="T23" fmla="*/ 221 h 2951"/>
                <a:gd name="T24" fmla="*/ 818 w 2582"/>
                <a:gd name="T25" fmla="*/ 320 h 2951"/>
                <a:gd name="T26" fmla="*/ 638 w 2582"/>
                <a:gd name="T27" fmla="*/ 447 h 2951"/>
                <a:gd name="T28" fmla="*/ 482 w 2582"/>
                <a:gd name="T29" fmla="*/ 598 h 2951"/>
                <a:gd name="T30" fmla="*/ 351 w 2582"/>
                <a:gd name="T31" fmla="*/ 769 h 2951"/>
                <a:gd name="T32" fmla="*/ 247 w 2582"/>
                <a:gd name="T33" fmla="*/ 958 h 2951"/>
                <a:gd name="T34" fmla="*/ 173 w 2582"/>
                <a:gd name="T35" fmla="*/ 1162 h 2951"/>
                <a:gd name="T36" fmla="*/ 129 w 2582"/>
                <a:gd name="T37" fmla="*/ 1376 h 2951"/>
                <a:gd name="T38" fmla="*/ 119 w 2582"/>
                <a:gd name="T39" fmla="*/ 1597 h 2951"/>
                <a:gd name="T40" fmla="*/ 144 w 2582"/>
                <a:gd name="T41" fmla="*/ 1820 h 2951"/>
                <a:gd name="T42" fmla="*/ 201 w 2582"/>
                <a:gd name="T43" fmla="*/ 2032 h 2951"/>
                <a:gd name="T44" fmla="*/ 289 w 2582"/>
                <a:gd name="T45" fmla="*/ 2231 h 2951"/>
                <a:gd name="T46" fmla="*/ 405 w 2582"/>
                <a:gd name="T47" fmla="*/ 2413 h 2951"/>
                <a:gd name="T48" fmla="*/ 546 w 2582"/>
                <a:gd name="T49" fmla="*/ 2574 h 2951"/>
                <a:gd name="T50" fmla="*/ 710 w 2582"/>
                <a:gd name="T51" fmla="*/ 2713 h 2951"/>
                <a:gd name="T52" fmla="*/ 895 w 2582"/>
                <a:gd name="T53" fmla="*/ 2827 h 2951"/>
                <a:gd name="T54" fmla="*/ 1097 w 2582"/>
                <a:gd name="T55" fmla="*/ 2911 h 2951"/>
                <a:gd name="T56" fmla="*/ 1100 w 2582"/>
                <a:gd name="T57" fmla="*/ 2934 h 2951"/>
                <a:gd name="T58" fmla="*/ 1032 w 2582"/>
                <a:gd name="T59" fmla="*/ 2942 h 2951"/>
                <a:gd name="T60" fmla="*/ 964 w 2582"/>
                <a:gd name="T61" fmla="*/ 2947 h 2951"/>
                <a:gd name="T62" fmla="*/ 895 w 2582"/>
                <a:gd name="T63" fmla="*/ 2950 h 2951"/>
                <a:gd name="T64" fmla="*/ 736 w 2582"/>
                <a:gd name="T65" fmla="*/ 2873 h 2951"/>
                <a:gd name="T66" fmla="*/ 562 w 2582"/>
                <a:gd name="T67" fmla="*/ 2749 h 2951"/>
                <a:gd name="T68" fmla="*/ 409 w 2582"/>
                <a:gd name="T69" fmla="*/ 2603 h 2951"/>
                <a:gd name="T70" fmla="*/ 277 w 2582"/>
                <a:gd name="T71" fmla="*/ 2438 h 2951"/>
                <a:gd name="T72" fmla="*/ 169 w 2582"/>
                <a:gd name="T73" fmla="*/ 2257 h 2951"/>
                <a:gd name="T74" fmla="*/ 86 w 2582"/>
                <a:gd name="T75" fmla="*/ 2061 h 2951"/>
                <a:gd name="T76" fmla="*/ 29 w 2582"/>
                <a:gd name="T77" fmla="*/ 1854 h 2951"/>
                <a:gd name="T78" fmla="*/ 2 w 2582"/>
                <a:gd name="T79" fmla="*/ 1639 h 2951"/>
                <a:gd name="T80" fmla="*/ 5 w 2582"/>
                <a:gd name="T81" fmla="*/ 1420 h 2951"/>
                <a:gd name="T82" fmla="*/ 38 w 2582"/>
                <a:gd name="T83" fmla="*/ 1206 h 2951"/>
                <a:gd name="T84" fmla="*/ 100 w 2582"/>
                <a:gd name="T85" fmla="*/ 1002 h 2951"/>
                <a:gd name="T86" fmla="*/ 188 w 2582"/>
                <a:gd name="T87" fmla="*/ 809 h 2951"/>
                <a:gd name="T88" fmla="*/ 302 w 2582"/>
                <a:gd name="T89" fmla="*/ 630 h 2951"/>
                <a:gd name="T90" fmla="*/ 440 w 2582"/>
                <a:gd name="T91" fmla="*/ 468 h 2951"/>
                <a:gd name="T92" fmla="*/ 600 w 2582"/>
                <a:gd name="T93" fmla="*/ 325 h 2951"/>
                <a:gd name="T94" fmla="*/ 780 w 2582"/>
                <a:gd name="T95" fmla="*/ 205 h 2951"/>
                <a:gd name="T96" fmla="*/ 978 w 2582"/>
                <a:gd name="T97" fmla="*/ 110 h 2951"/>
                <a:gd name="T98" fmla="*/ 1184 w 2582"/>
                <a:gd name="T99" fmla="*/ 44 h 2951"/>
                <a:gd name="T100" fmla="*/ 1394 w 2582"/>
                <a:gd name="T101" fmla="*/ 8 h 2951"/>
                <a:gd name="T102" fmla="*/ 1606 w 2582"/>
                <a:gd name="T103" fmla="*/ 1 h 2951"/>
                <a:gd name="T104" fmla="*/ 1818 w 2582"/>
                <a:gd name="T105" fmla="*/ 23 h 2951"/>
                <a:gd name="T106" fmla="*/ 2025 w 2582"/>
                <a:gd name="T107" fmla="*/ 75 h 2951"/>
                <a:gd name="T108" fmla="*/ 2225 w 2582"/>
                <a:gd name="T109" fmla="*/ 154 h 2951"/>
                <a:gd name="T110" fmla="*/ 2415 w 2582"/>
                <a:gd name="T111" fmla="*/ 263 h 29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82" h="2951">
                  <a:moveTo>
                    <a:pt x="2461" y="295"/>
                  </a:moveTo>
                  <a:lnTo>
                    <a:pt x="2469" y="310"/>
                  </a:lnTo>
                  <a:lnTo>
                    <a:pt x="2478" y="326"/>
                  </a:lnTo>
                  <a:lnTo>
                    <a:pt x="2486" y="342"/>
                  </a:lnTo>
                  <a:lnTo>
                    <a:pt x="2495" y="358"/>
                  </a:lnTo>
                  <a:lnTo>
                    <a:pt x="2503" y="374"/>
                  </a:lnTo>
                  <a:lnTo>
                    <a:pt x="2510" y="390"/>
                  </a:lnTo>
                  <a:lnTo>
                    <a:pt x="2518" y="406"/>
                  </a:lnTo>
                  <a:lnTo>
                    <a:pt x="2526" y="422"/>
                  </a:lnTo>
                  <a:lnTo>
                    <a:pt x="2533" y="439"/>
                  </a:lnTo>
                  <a:lnTo>
                    <a:pt x="2541" y="456"/>
                  </a:lnTo>
                  <a:lnTo>
                    <a:pt x="2548" y="472"/>
                  </a:lnTo>
                  <a:lnTo>
                    <a:pt x="2554" y="489"/>
                  </a:lnTo>
                  <a:lnTo>
                    <a:pt x="2561" y="505"/>
                  </a:lnTo>
                  <a:lnTo>
                    <a:pt x="2568" y="522"/>
                  </a:lnTo>
                  <a:lnTo>
                    <a:pt x="2575" y="539"/>
                  </a:lnTo>
                  <a:lnTo>
                    <a:pt x="2581" y="556"/>
                  </a:lnTo>
                  <a:lnTo>
                    <a:pt x="2541" y="516"/>
                  </a:lnTo>
                  <a:lnTo>
                    <a:pt x="2500" y="478"/>
                  </a:lnTo>
                  <a:lnTo>
                    <a:pt x="2457" y="442"/>
                  </a:lnTo>
                  <a:lnTo>
                    <a:pt x="2414" y="408"/>
                  </a:lnTo>
                  <a:lnTo>
                    <a:pt x="2369" y="376"/>
                  </a:lnTo>
                  <a:lnTo>
                    <a:pt x="2324" y="345"/>
                  </a:lnTo>
                  <a:lnTo>
                    <a:pt x="2277" y="317"/>
                  </a:lnTo>
                  <a:lnTo>
                    <a:pt x="2230" y="290"/>
                  </a:lnTo>
                  <a:lnTo>
                    <a:pt x="2181" y="265"/>
                  </a:lnTo>
                  <a:lnTo>
                    <a:pt x="2132" y="242"/>
                  </a:lnTo>
                  <a:lnTo>
                    <a:pt x="2082" y="221"/>
                  </a:lnTo>
                  <a:lnTo>
                    <a:pt x="2032" y="202"/>
                  </a:lnTo>
                  <a:lnTo>
                    <a:pt x="1981" y="185"/>
                  </a:lnTo>
                  <a:lnTo>
                    <a:pt x="1928" y="169"/>
                  </a:lnTo>
                  <a:lnTo>
                    <a:pt x="1876" y="156"/>
                  </a:lnTo>
                  <a:lnTo>
                    <a:pt x="1824" y="145"/>
                  </a:lnTo>
                  <a:lnTo>
                    <a:pt x="1771" y="135"/>
                  </a:lnTo>
                  <a:lnTo>
                    <a:pt x="1717" y="129"/>
                  </a:lnTo>
                  <a:lnTo>
                    <a:pt x="1663" y="123"/>
                  </a:lnTo>
                  <a:lnTo>
                    <a:pt x="1609" y="120"/>
                  </a:lnTo>
                  <a:lnTo>
                    <a:pt x="1555" y="119"/>
                  </a:lnTo>
                  <a:lnTo>
                    <a:pt x="1501" y="119"/>
                  </a:lnTo>
                  <a:lnTo>
                    <a:pt x="1447" y="122"/>
                  </a:lnTo>
                  <a:lnTo>
                    <a:pt x="1393" y="127"/>
                  </a:lnTo>
                  <a:lnTo>
                    <a:pt x="1339" y="134"/>
                  </a:lnTo>
                  <a:lnTo>
                    <a:pt x="1285" y="144"/>
                  </a:lnTo>
                  <a:lnTo>
                    <a:pt x="1231" y="155"/>
                  </a:lnTo>
                  <a:lnTo>
                    <a:pt x="1177" y="168"/>
                  </a:lnTo>
                  <a:lnTo>
                    <a:pt x="1124" y="184"/>
                  </a:lnTo>
                  <a:lnTo>
                    <a:pt x="1071" y="201"/>
                  </a:lnTo>
                  <a:lnTo>
                    <a:pt x="1019" y="221"/>
                  </a:lnTo>
                  <a:lnTo>
                    <a:pt x="967" y="243"/>
                  </a:lnTo>
                  <a:lnTo>
                    <a:pt x="916" y="267"/>
                  </a:lnTo>
                  <a:lnTo>
                    <a:pt x="867" y="293"/>
                  </a:lnTo>
                  <a:lnTo>
                    <a:pt x="818" y="320"/>
                  </a:lnTo>
                  <a:lnTo>
                    <a:pt x="771" y="349"/>
                  </a:lnTo>
                  <a:lnTo>
                    <a:pt x="726" y="381"/>
                  </a:lnTo>
                  <a:lnTo>
                    <a:pt x="681" y="413"/>
                  </a:lnTo>
                  <a:lnTo>
                    <a:pt x="638" y="447"/>
                  </a:lnTo>
                  <a:lnTo>
                    <a:pt x="597" y="482"/>
                  </a:lnTo>
                  <a:lnTo>
                    <a:pt x="557" y="520"/>
                  </a:lnTo>
                  <a:lnTo>
                    <a:pt x="519" y="558"/>
                  </a:lnTo>
                  <a:lnTo>
                    <a:pt x="482" y="598"/>
                  </a:lnTo>
                  <a:lnTo>
                    <a:pt x="447" y="639"/>
                  </a:lnTo>
                  <a:lnTo>
                    <a:pt x="413" y="681"/>
                  </a:lnTo>
                  <a:lnTo>
                    <a:pt x="381" y="724"/>
                  </a:lnTo>
                  <a:lnTo>
                    <a:pt x="351" y="769"/>
                  </a:lnTo>
                  <a:lnTo>
                    <a:pt x="322" y="815"/>
                  </a:lnTo>
                  <a:lnTo>
                    <a:pt x="296" y="862"/>
                  </a:lnTo>
                  <a:lnTo>
                    <a:pt x="270" y="910"/>
                  </a:lnTo>
                  <a:lnTo>
                    <a:pt x="247" y="958"/>
                  </a:lnTo>
                  <a:lnTo>
                    <a:pt x="225" y="1008"/>
                  </a:lnTo>
                  <a:lnTo>
                    <a:pt x="206" y="1058"/>
                  </a:lnTo>
                  <a:lnTo>
                    <a:pt x="188" y="1109"/>
                  </a:lnTo>
                  <a:lnTo>
                    <a:pt x="173" y="1162"/>
                  </a:lnTo>
                  <a:lnTo>
                    <a:pt x="159" y="1214"/>
                  </a:lnTo>
                  <a:lnTo>
                    <a:pt x="147" y="1267"/>
                  </a:lnTo>
                  <a:lnTo>
                    <a:pt x="137" y="1321"/>
                  </a:lnTo>
                  <a:lnTo>
                    <a:pt x="129" y="1376"/>
                  </a:lnTo>
                  <a:lnTo>
                    <a:pt x="124" y="1430"/>
                  </a:lnTo>
                  <a:lnTo>
                    <a:pt x="120" y="1485"/>
                  </a:lnTo>
                  <a:lnTo>
                    <a:pt x="118" y="1541"/>
                  </a:lnTo>
                  <a:lnTo>
                    <a:pt x="119" y="1597"/>
                  </a:lnTo>
                  <a:lnTo>
                    <a:pt x="122" y="1653"/>
                  </a:lnTo>
                  <a:lnTo>
                    <a:pt x="127" y="1710"/>
                  </a:lnTo>
                  <a:lnTo>
                    <a:pt x="135" y="1765"/>
                  </a:lnTo>
                  <a:lnTo>
                    <a:pt x="144" y="1820"/>
                  </a:lnTo>
                  <a:lnTo>
                    <a:pt x="155" y="1874"/>
                  </a:lnTo>
                  <a:lnTo>
                    <a:pt x="169" y="1928"/>
                  </a:lnTo>
                  <a:lnTo>
                    <a:pt x="184" y="1981"/>
                  </a:lnTo>
                  <a:lnTo>
                    <a:pt x="201" y="2032"/>
                  </a:lnTo>
                  <a:lnTo>
                    <a:pt x="221" y="2084"/>
                  </a:lnTo>
                  <a:lnTo>
                    <a:pt x="242" y="2134"/>
                  </a:lnTo>
                  <a:lnTo>
                    <a:pt x="265" y="2182"/>
                  </a:lnTo>
                  <a:lnTo>
                    <a:pt x="289" y="2231"/>
                  </a:lnTo>
                  <a:lnTo>
                    <a:pt x="316" y="2278"/>
                  </a:lnTo>
                  <a:lnTo>
                    <a:pt x="344" y="2324"/>
                  </a:lnTo>
                  <a:lnTo>
                    <a:pt x="374" y="2369"/>
                  </a:lnTo>
                  <a:lnTo>
                    <a:pt x="405" y="2413"/>
                  </a:lnTo>
                  <a:lnTo>
                    <a:pt x="438" y="2455"/>
                  </a:lnTo>
                  <a:lnTo>
                    <a:pt x="473" y="2496"/>
                  </a:lnTo>
                  <a:lnTo>
                    <a:pt x="509" y="2536"/>
                  </a:lnTo>
                  <a:lnTo>
                    <a:pt x="546" y="2574"/>
                  </a:lnTo>
                  <a:lnTo>
                    <a:pt x="585" y="2612"/>
                  </a:lnTo>
                  <a:lnTo>
                    <a:pt x="626" y="2647"/>
                  </a:lnTo>
                  <a:lnTo>
                    <a:pt x="668" y="2681"/>
                  </a:lnTo>
                  <a:lnTo>
                    <a:pt x="710" y="2713"/>
                  </a:lnTo>
                  <a:lnTo>
                    <a:pt x="755" y="2744"/>
                  </a:lnTo>
                  <a:lnTo>
                    <a:pt x="800" y="2773"/>
                  </a:lnTo>
                  <a:lnTo>
                    <a:pt x="847" y="2801"/>
                  </a:lnTo>
                  <a:lnTo>
                    <a:pt x="895" y="2827"/>
                  </a:lnTo>
                  <a:lnTo>
                    <a:pt x="944" y="2850"/>
                  </a:lnTo>
                  <a:lnTo>
                    <a:pt x="994" y="2873"/>
                  </a:lnTo>
                  <a:lnTo>
                    <a:pt x="1044" y="2893"/>
                  </a:lnTo>
                  <a:lnTo>
                    <a:pt x="1097" y="2911"/>
                  </a:lnTo>
                  <a:lnTo>
                    <a:pt x="1150" y="2927"/>
                  </a:lnTo>
                  <a:lnTo>
                    <a:pt x="1133" y="2930"/>
                  </a:lnTo>
                  <a:lnTo>
                    <a:pt x="1116" y="2932"/>
                  </a:lnTo>
                  <a:lnTo>
                    <a:pt x="1100" y="2934"/>
                  </a:lnTo>
                  <a:lnTo>
                    <a:pt x="1083" y="2937"/>
                  </a:lnTo>
                  <a:lnTo>
                    <a:pt x="1066" y="2939"/>
                  </a:lnTo>
                  <a:lnTo>
                    <a:pt x="1049" y="2941"/>
                  </a:lnTo>
                  <a:lnTo>
                    <a:pt x="1032" y="2942"/>
                  </a:lnTo>
                  <a:lnTo>
                    <a:pt x="1015" y="2943"/>
                  </a:lnTo>
                  <a:lnTo>
                    <a:pt x="998" y="2945"/>
                  </a:lnTo>
                  <a:lnTo>
                    <a:pt x="981" y="2946"/>
                  </a:lnTo>
                  <a:lnTo>
                    <a:pt x="964" y="2947"/>
                  </a:lnTo>
                  <a:lnTo>
                    <a:pt x="947" y="2948"/>
                  </a:lnTo>
                  <a:lnTo>
                    <a:pt x="929" y="2949"/>
                  </a:lnTo>
                  <a:lnTo>
                    <a:pt x="912" y="2950"/>
                  </a:lnTo>
                  <a:lnTo>
                    <a:pt x="895" y="2950"/>
                  </a:lnTo>
                  <a:lnTo>
                    <a:pt x="878" y="2950"/>
                  </a:lnTo>
                  <a:lnTo>
                    <a:pt x="829" y="2926"/>
                  </a:lnTo>
                  <a:lnTo>
                    <a:pt x="782" y="2900"/>
                  </a:lnTo>
                  <a:lnTo>
                    <a:pt x="736" y="2873"/>
                  </a:lnTo>
                  <a:lnTo>
                    <a:pt x="691" y="2844"/>
                  </a:lnTo>
                  <a:lnTo>
                    <a:pt x="646" y="2814"/>
                  </a:lnTo>
                  <a:lnTo>
                    <a:pt x="604" y="2782"/>
                  </a:lnTo>
                  <a:lnTo>
                    <a:pt x="562" y="2749"/>
                  </a:lnTo>
                  <a:lnTo>
                    <a:pt x="522" y="2714"/>
                  </a:lnTo>
                  <a:lnTo>
                    <a:pt x="483" y="2679"/>
                  </a:lnTo>
                  <a:lnTo>
                    <a:pt x="445" y="2641"/>
                  </a:lnTo>
                  <a:lnTo>
                    <a:pt x="409" y="2603"/>
                  </a:lnTo>
                  <a:lnTo>
                    <a:pt x="374" y="2564"/>
                  </a:lnTo>
                  <a:lnTo>
                    <a:pt x="340" y="2523"/>
                  </a:lnTo>
                  <a:lnTo>
                    <a:pt x="308" y="2481"/>
                  </a:lnTo>
                  <a:lnTo>
                    <a:pt x="277" y="2438"/>
                  </a:lnTo>
                  <a:lnTo>
                    <a:pt x="247" y="2394"/>
                  </a:lnTo>
                  <a:lnTo>
                    <a:pt x="220" y="2349"/>
                  </a:lnTo>
                  <a:lnTo>
                    <a:pt x="193" y="2303"/>
                  </a:lnTo>
                  <a:lnTo>
                    <a:pt x="169" y="2257"/>
                  </a:lnTo>
                  <a:lnTo>
                    <a:pt x="146" y="2209"/>
                  </a:lnTo>
                  <a:lnTo>
                    <a:pt x="124" y="2161"/>
                  </a:lnTo>
                  <a:lnTo>
                    <a:pt x="104" y="2111"/>
                  </a:lnTo>
                  <a:lnTo>
                    <a:pt x="86" y="2061"/>
                  </a:lnTo>
                  <a:lnTo>
                    <a:pt x="69" y="2010"/>
                  </a:lnTo>
                  <a:lnTo>
                    <a:pt x="54" y="1959"/>
                  </a:lnTo>
                  <a:lnTo>
                    <a:pt x="41" y="1907"/>
                  </a:lnTo>
                  <a:lnTo>
                    <a:pt x="29" y="1854"/>
                  </a:lnTo>
                  <a:lnTo>
                    <a:pt x="20" y="1801"/>
                  </a:lnTo>
                  <a:lnTo>
                    <a:pt x="12" y="1747"/>
                  </a:lnTo>
                  <a:lnTo>
                    <a:pt x="6" y="1693"/>
                  </a:lnTo>
                  <a:lnTo>
                    <a:pt x="2" y="1639"/>
                  </a:lnTo>
                  <a:lnTo>
                    <a:pt x="0" y="1584"/>
                  </a:lnTo>
                  <a:lnTo>
                    <a:pt x="0" y="1529"/>
                  </a:lnTo>
                  <a:lnTo>
                    <a:pt x="2" y="1474"/>
                  </a:lnTo>
                  <a:lnTo>
                    <a:pt x="5" y="1420"/>
                  </a:lnTo>
                  <a:lnTo>
                    <a:pt x="10" y="1366"/>
                  </a:lnTo>
                  <a:lnTo>
                    <a:pt x="18" y="1312"/>
                  </a:lnTo>
                  <a:lnTo>
                    <a:pt x="27" y="1259"/>
                  </a:lnTo>
                  <a:lnTo>
                    <a:pt x="38" y="1206"/>
                  </a:lnTo>
                  <a:lnTo>
                    <a:pt x="51" y="1155"/>
                  </a:lnTo>
                  <a:lnTo>
                    <a:pt x="66" y="1103"/>
                  </a:lnTo>
                  <a:lnTo>
                    <a:pt x="82" y="1052"/>
                  </a:lnTo>
                  <a:lnTo>
                    <a:pt x="100" y="1002"/>
                  </a:lnTo>
                  <a:lnTo>
                    <a:pt x="120" y="953"/>
                  </a:lnTo>
                  <a:lnTo>
                    <a:pt x="141" y="904"/>
                  </a:lnTo>
                  <a:lnTo>
                    <a:pt x="164" y="856"/>
                  </a:lnTo>
                  <a:lnTo>
                    <a:pt x="188" y="809"/>
                  </a:lnTo>
                  <a:lnTo>
                    <a:pt x="215" y="763"/>
                  </a:lnTo>
                  <a:lnTo>
                    <a:pt x="242" y="718"/>
                  </a:lnTo>
                  <a:lnTo>
                    <a:pt x="271" y="674"/>
                  </a:lnTo>
                  <a:lnTo>
                    <a:pt x="302" y="630"/>
                  </a:lnTo>
                  <a:lnTo>
                    <a:pt x="335" y="588"/>
                  </a:lnTo>
                  <a:lnTo>
                    <a:pt x="368" y="547"/>
                  </a:lnTo>
                  <a:lnTo>
                    <a:pt x="403" y="507"/>
                  </a:lnTo>
                  <a:lnTo>
                    <a:pt x="440" y="468"/>
                  </a:lnTo>
                  <a:lnTo>
                    <a:pt x="478" y="431"/>
                  </a:lnTo>
                  <a:lnTo>
                    <a:pt x="517" y="394"/>
                  </a:lnTo>
                  <a:lnTo>
                    <a:pt x="558" y="359"/>
                  </a:lnTo>
                  <a:lnTo>
                    <a:pt x="600" y="325"/>
                  </a:lnTo>
                  <a:lnTo>
                    <a:pt x="643" y="293"/>
                  </a:lnTo>
                  <a:lnTo>
                    <a:pt x="688" y="262"/>
                  </a:lnTo>
                  <a:lnTo>
                    <a:pt x="733" y="233"/>
                  </a:lnTo>
                  <a:lnTo>
                    <a:pt x="780" y="205"/>
                  </a:lnTo>
                  <a:lnTo>
                    <a:pt x="829" y="178"/>
                  </a:lnTo>
                  <a:lnTo>
                    <a:pt x="878" y="153"/>
                  </a:lnTo>
                  <a:lnTo>
                    <a:pt x="928" y="130"/>
                  </a:lnTo>
                  <a:lnTo>
                    <a:pt x="978" y="110"/>
                  </a:lnTo>
                  <a:lnTo>
                    <a:pt x="1028" y="90"/>
                  </a:lnTo>
                  <a:lnTo>
                    <a:pt x="1079" y="73"/>
                  </a:lnTo>
                  <a:lnTo>
                    <a:pt x="1131" y="57"/>
                  </a:lnTo>
                  <a:lnTo>
                    <a:pt x="1184" y="44"/>
                  </a:lnTo>
                  <a:lnTo>
                    <a:pt x="1236" y="32"/>
                  </a:lnTo>
                  <a:lnTo>
                    <a:pt x="1288" y="22"/>
                  </a:lnTo>
                  <a:lnTo>
                    <a:pt x="1341" y="14"/>
                  </a:lnTo>
                  <a:lnTo>
                    <a:pt x="1394" y="8"/>
                  </a:lnTo>
                  <a:lnTo>
                    <a:pt x="1447" y="3"/>
                  </a:lnTo>
                  <a:lnTo>
                    <a:pt x="1500" y="1"/>
                  </a:lnTo>
                  <a:lnTo>
                    <a:pt x="1553" y="0"/>
                  </a:lnTo>
                  <a:lnTo>
                    <a:pt x="1606" y="1"/>
                  </a:lnTo>
                  <a:lnTo>
                    <a:pt x="1660" y="4"/>
                  </a:lnTo>
                  <a:lnTo>
                    <a:pt x="1713" y="8"/>
                  </a:lnTo>
                  <a:lnTo>
                    <a:pt x="1765" y="15"/>
                  </a:lnTo>
                  <a:lnTo>
                    <a:pt x="1818" y="23"/>
                  </a:lnTo>
                  <a:lnTo>
                    <a:pt x="1870" y="34"/>
                  </a:lnTo>
                  <a:lnTo>
                    <a:pt x="1922" y="45"/>
                  </a:lnTo>
                  <a:lnTo>
                    <a:pt x="1974" y="59"/>
                  </a:lnTo>
                  <a:lnTo>
                    <a:pt x="2025" y="75"/>
                  </a:lnTo>
                  <a:lnTo>
                    <a:pt x="2076" y="92"/>
                  </a:lnTo>
                  <a:lnTo>
                    <a:pt x="2126" y="111"/>
                  </a:lnTo>
                  <a:lnTo>
                    <a:pt x="2176" y="132"/>
                  </a:lnTo>
                  <a:lnTo>
                    <a:pt x="2225" y="154"/>
                  </a:lnTo>
                  <a:lnTo>
                    <a:pt x="2274" y="179"/>
                  </a:lnTo>
                  <a:lnTo>
                    <a:pt x="2322" y="206"/>
                  </a:lnTo>
                  <a:lnTo>
                    <a:pt x="2369" y="233"/>
                  </a:lnTo>
                  <a:lnTo>
                    <a:pt x="2415" y="263"/>
                  </a:lnTo>
                  <a:lnTo>
                    <a:pt x="2461" y="295"/>
                  </a:lnTo>
                </a:path>
              </a:pathLst>
            </a:custGeom>
            <a:solidFill>
              <a:srgbClr val="71D18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Freeform 12"/>
            <p:cNvSpPr>
              <a:spLocks/>
            </p:cNvSpPr>
            <p:nvPr/>
          </p:nvSpPr>
          <p:spPr bwMode="auto">
            <a:xfrm>
              <a:off x="2132" y="1124"/>
              <a:ext cx="2542" cy="2809"/>
            </a:xfrm>
            <a:custGeom>
              <a:avLst/>
              <a:gdLst>
                <a:gd name="T0" fmla="*/ 2481 w 2542"/>
                <a:gd name="T1" fmla="*/ 490 h 2809"/>
                <a:gd name="T2" fmla="*/ 2503 w 2542"/>
                <a:gd name="T3" fmla="*/ 562 h 2809"/>
                <a:gd name="T4" fmla="*/ 2522 w 2542"/>
                <a:gd name="T5" fmla="*/ 635 h 2809"/>
                <a:gd name="T6" fmla="*/ 2538 w 2542"/>
                <a:gd name="T7" fmla="*/ 710 h 2809"/>
                <a:gd name="T8" fmla="*/ 2442 w 2542"/>
                <a:gd name="T9" fmla="*/ 591 h 2809"/>
                <a:gd name="T10" fmla="*/ 2286 w 2542"/>
                <a:gd name="T11" fmla="*/ 433 h 2809"/>
                <a:gd name="T12" fmla="*/ 2108 w 2542"/>
                <a:gd name="T13" fmla="*/ 305 h 2809"/>
                <a:gd name="T14" fmla="*/ 1912 w 2542"/>
                <a:gd name="T15" fmla="*/ 209 h 2809"/>
                <a:gd name="T16" fmla="*/ 1703 w 2542"/>
                <a:gd name="T17" fmla="*/ 147 h 2809"/>
                <a:gd name="T18" fmla="*/ 1486 w 2542"/>
                <a:gd name="T19" fmla="*/ 120 h 2809"/>
                <a:gd name="T20" fmla="*/ 1264 w 2542"/>
                <a:gd name="T21" fmla="*/ 130 h 2809"/>
                <a:gd name="T22" fmla="*/ 1044 w 2542"/>
                <a:gd name="T23" fmla="*/ 178 h 2809"/>
                <a:gd name="T24" fmla="*/ 833 w 2542"/>
                <a:gd name="T25" fmla="*/ 265 h 2809"/>
                <a:gd name="T26" fmla="*/ 643 w 2542"/>
                <a:gd name="T27" fmla="*/ 383 h 2809"/>
                <a:gd name="T28" fmla="*/ 479 w 2542"/>
                <a:gd name="T29" fmla="*/ 530 h 2809"/>
                <a:gd name="T30" fmla="*/ 343 w 2542"/>
                <a:gd name="T31" fmla="*/ 701 h 2809"/>
                <a:gd name="T32" fmla="*/ 237 w 2542"/>
                <a:gd name="T33" fmla="*/ 892 h 2809"/>
                <a:gd name="T34" fmla="*/ 163 w 2542"/>
                <a:gd name="T35" fmla="*/ 1099 h 2809"/>
                <a:gd name="T36" fmla="*/ 125 w 2542"/>
                <a:gd name="T37" fmla="*/ 1317 h 2809"/>
                <a:gd name="T38" fmla="*/ 125 w 2542"/>
                <a:gd name="T39" fmla="*/ 1543 h 2809"/>
                <a:gd name="T40" fmla="*/ 164 w 2542"/>
                <a:gd name="T41" fmla="*/ 1768 h 2809"/>
                <a:gd name="T42" fmla="*/ 239 w 2542"/>
                <a:gd name="T43" fmla="*/ 1979 h 2809"/>
                <a:gd name="T44" fmla="*/ 347 w 2542"/>
                <a:gd name="T45" fmla="*/ 2171 h 2809"/>
                <a:gd name="T46" fmla="*/ 484 w 2542"/>
                <a:gd name="T47" fmla="*/ 2341 h 2809"/>
                <a:gd name="T48" fmla="*/ 647 w 2542"/>
                <a:gd name="T49" fmla="*/ 2485 h 2809"/>
                <a:gd name="T50" fmla="*/ 833 w 2542"/>
                <a:gd name="T51" fmla="*/ 2601 h 2809"/>
                <a:gd name="T52" fmla="*/ 1037 w 2542"/>
                <a:gd name="T53" fmla="*/ 2685 h 2809"/>
                <a:gd name="T54" fmla="*/ 1256 w 2542"/>
                <a:gd name="T55" fmla="*/ 2734 h 2809"/>
                <a:gd name="T56" fmla="*/ 1262 w 2542"/>
                <a:gd name="T57" fmla="*/ 2757 h 2809"/>
                <a:gd name="T58" fmla="*/ 1191 w 2542"/>
                <a:gd name="T59" fmla="*/ 2775 h 2809"/>
                <a:gd name="T60" fmla="*/ 1121 w 2542"/>
                <a:gd name="T61" fmla="*/ 2792 h 2809"/>
                <a:gd name="T62" fmla="*/ 1049 w 2542"/>
                <a:gd name="T63" fmla="*/ 2805 h 2809"/>
                <a:gd name="T64" fmla="*/ 876 w 2542"/>
                <a:gd name="T65" fmla="*/ 2754 h 2809"/>
                <a:gd name="T66" fmla="*/ 682 w 2542"/>
                <a:gd name="T67" fmla="*/ 2654 h 2809"/>
                <a:gd name="T68" fmla="*/ 508 w 2542"/>
                <a:gd name="T69" fmla="*/ 2528 h 2809"/>
                <a:gd name="T70" fmla="*/ 355 w 2542"/>
                <a:gd name="T71" fmla="*/ 2377 h 2809"/>
                <a:gd name="T72" fmla="*/ 226 w 2542"/>
                <a:gd name="T73" fmla="*/ 2205 h 2809"/>
                <a:gd name="T74" fmla="*/ 124 w 2542"/>
                <a:gd name="T75" fmla="*/ 2015 h 2809"/>
                <a:gd name="T76" fmla="*/ 51 w 2542"/>
                <a:gd name="T77" fmla="*/ 1809 h 2809"/>
                <a:gd name="T78" fmla="*/ 9 w 2542"/>
                <a:gd name="T79" fmla="*/ 1591 h 2809"/>
                <a:gd name="T80" fmla="*/ 2 w 2542"/>
                <a:gd name="T81" fmla="*/ 1366 h 2809"/>
                <a:gd name="T82" fmla="*/ 29 w 2542"/>
                <a:gd name="T83" fmla="*/ 1148 h 2809"/>
                <a:gd name="T84" fmla="*/ 88 w 2542"/>
                <a:gd name="T85" fmla="*/ 939 h 2809"/>
                <a:gd name="T86" fmla="*/ 178 w 2542"/>
                <a:gd name="T87" fmla="*/ 743 h 2809"/>
                <a:gd name="T88" fmla="*/ 295 w 2542"/>
                <a:gd name="T89" fmla="*/ 562 h 2809"/>
                <a:gd name="T90" fmla="*/ 439 w 2542"/>
                <a:gd name="T91" fmla="*/ 401 h 2809"/>
                <a:gd name="T92" fmla="*/ 608 w 2542"/>
                <a:gd name="T93" fmla="*/ 262 h 2809"/>
                <a:gd name="T94" fmla="*/ 798 w 2542"/>
                <a:gd name="T95" fmla="*/ 148 h 2809"/>
                <a:gd name="T96" fmla="*/ 1006 w 2542"/>
                <a:gd name="T97" fmla="*/ 65 h 2809"/>
                <a:gd name="T98" fmla="*/ 1221 w 2542"/>
                <a:gd name="T99" fmla="*/ 15 h 2809"/>
                <a:gd name="T100" fmla="*/ 1437 w 2542"/>
                <a:gd name="T101" fmla="*/ 0 h 2809"/>
                <a:gd name="T102" fmla="*/ 1653 w 2542"/>
                <a:gd name="T103" fmla="*/ 16 h 2809"/>
                <a:gd name="T104" fmla="*/ 1863 w 2542"/>
                <a:gd name="T105" fmla="*/ 66 h 2809"/>
                <a:gd name="T106" fmla="*/ 2063 w 2542"/>
                <a:gd name="T107" fmla="*/ 146 h 2809"/>
                <a:gd name="T108" fmla="*/ 2251 w 2542"/>
                <a:gd name="T109" fmla="*/ 257 h 2809"/>
                <a:gd name="T110" fmla="*/ 2423 w 2542"/>
                <a:gd name="T111" fmla="*/ 397 h 28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42" h="2809">
                  <a:moveTo>
                    <a:pt x="2463" y="437"/>
                  </a:moveTo>
                  <a:lnTo>
                    <a:pt x="2469" y="455"/>
                  </a:lnTo>
                  <a:lnTo>
                    <a:pt x="2476" y="472"/>
                  </a:lnTo>
                  <a:lnTo>
                    <a:pt x="2481" y="490"/>
                  </a:lnTo>
                  <a:lnTo>
                    <a:pt x="2487" y="508"/>
                  </a:lnTo>
                  <a:lnTo>
                    <a:pt x="2492" y="526"/>
                  </a:lnTo>
                  <a:lnTo>
                    <a:pt x="2498" y="544"/>
                  </a:lnTo>
                  <a:lnTo>
                    <a:pt x="2503" y="562"/>
                  </a:lnTo>
                  <a:lnTo>
                    <a:pt x="2508" y="580"/>
                  </a:lnTo>
                  <a:lnTo>
                    <a:pt x="2513" y="599"/>
                  </a:lnTo>
                  <a:lnTo>
                    <a:pt x="2518" y="617"/>
                  </a:lnTo>
                  <a:lnTo>
                    <a:pt x="2522" y="635"/>
                  </a:lnTo>
                  <a:lnTo>
                    <a:pt x="2526" y="654"/>
                  </a:lnTo>
                  <a:lnTo>
                    <a:pt x="2530" y="673"/>
                  </a:lnTo>
                  <a:lnTo>
                    <a:pt x="2534" y="691"/>
                  </a:lnTo>
                  <a:lnTo>
                    <a:pt x="2538" y="710"/>
                  </a:lnTo>
                  <a:lnTo>
                    <a:pt x="2541" y="729"/>
                  </a:lnTo>
                  <a:lnTo>
                    <a:pt x="2510" y="681"/>
                  </a:lnTo>
                  <a:lnTo>
                    <a:pt x="2477" y="635"/>
                  </a:lnTo>
                  <a:lnTo>
                    <a:pt x="2442" y="591"/>
                  </a:lnTo>
                  <a:lnTo>
                    <a:pt x="2405" y="549"/>
                  </a:lnTo>
                  <a:lnTo>
                    <a:pt x="2367" y="508"/>
                  </a:lnTo>
                  <a:lnTo>
                    <a:pt x="2327" y="470"/>
                  </a:lnTo>
                  <a:lnTo>
                    <a:pt x="2286" y="433"/>
                  </a:lnTo>
                  <a:lnTo>
                    <a:pt x="2243" y="398"/>
                  </a:lnTo>
                  <a:lnTo>
                    <a:pt x="2199" y="365"/>
                  </a:lnTo>
                  <a:lnTo>
                    <a:pt x="2154" y="334"/>
                  </a:lnTo>
                  <a:lnTo>
                    <a:pt x="2108" y="305"/>
                  </a:lnTo>
                  <a:lnTo>
                    <a:pt x="2060" y="278"/>
                  </a:lnTo>
                  <a:lnTo>
                    <a:pt x="2012" y="253"/>
                  </a:lnTo>
                  <a:lnTo>
                    <a:pt x="1963" y="230"/>
                  </a:lnTo>
                  <a:lnTo>
                    <a:pt x="1912" y="209"/>
                  </a:lnTo>
                  <a:lnTo>
                    <a:pt x="1861" y="191"/>
                  </a:lnTo>
                  <a:lnTo>
                    <a:pt x="1809" y="174"/>
                  </a:lnTo>
                  <a:lnTo>
                    <a:pt x="1756" y="160"/>
                  </a:lnTo>
                  <a:lnTo>
                    <a:pt x="1703" y="147"/>
                  </a:lnTo>
                  <a:lnTo>
                    <a:pt x="1650" y="137"/>
                  </a:lnTo>
                  <a:lnTo>
                    <a:pt x="1595" y="129"/>
                  </a:lnTo>
                  <a:lnTo>
                    <a:pt x="1541" y="123"/>
                  </a:lnTo>
                  <a:lnTo>
                    <a:pt x="1486" y="120"/>
                  </a:lnTo>
                  <a:lnTo>
                    <a:pt x="1431" y="119"/>
                  </a:lnTo>
                  <a:lnTo>
                    <a:pt x="1375" y="121"/>
                  </a:lnTo>
                  <a:lnTo>
                    <a:pt x="1320" y="124"/>
                  </a:lnTo>
                  <a:lnTo>
                    <a:pt x="1264" y="130"/>
                  </a:lnTo>
                  <a:lnTo>
                    <a:pt x="1209" y="138"/>
                  </a:lnTo>
                  <a:lnTo>
                    <a:pt x="1154" y="149"/>
                  </a:lnTo>
                  <a:lnTo>
                    <a:pt x="1099" y="163"/>
                  </a:lnTo>
                  <a:lnTo>
                    <a:pt x="1044" y="178"/>
                  </a:lnTo>
                  <a:lnTo>
                    <a:pt x="990" y="197"/>
                  </a:lnTo>
                  <a:lnTo>
                    <a:pt x="936" y="217"/>
                  </a:lnTo>
                  <a:lnTo>
                    <a:pt x="883" y="240"/>
                  </a:lnTo>
                  <a:lnTo>
                    <a:pt x="833" y="265"/>
                  </a:lnTo>
                  <a:lnTo>
                    <a:pt x="783" y="291"/>
                  </a:lnTo>
                  <a:lnTo>
                    <a:pt x="735" y="320"/>
                  </a:lnTo>
                  <a:lnTo>
                    <a:pt x="688" y="351"/>
                  </a:lnTo>
                  <a:lnTo>
                    <a:pt x="643" y="383"/>
                  </a:lnTo>
                  <a:lnTo>
                    <a:pt x="600" y="418"/>
                  </a:lnTo>
                  <a:lnTo>
                    <a:pt x="558" y="454"/>
                  </a:lnTo>
                  <a:lnTo>
                    <a:pt x="517" y="491"/>
                  </a:lnTo>
                  <a:lnTo>
                    <a:pt x="479" y="530"/>
                  </a:lnTo>
                  <a:lnTo>
                    <a:pt x="442" y="571"/>
                  </a:lnTo>
                  <a:lnTo>
                    <a:pt x="407" y="613"/>
                  </a:lnTo>
                  <a:lnTo>
                    <a:pt x="374" y="657"/>
                  </a:lnTo>
                  <a:lnTo>
                    <a:pt x="343" y="701"/>
                  </a:lnTo>
                  <a:lnTo>
                    <a:pt x="313" y="748"/>
                  </a:lnTo>
                  <a:lnTo>
                    <a:pt x="286" y="795"/>
                  </a:lnTo>
                  <a:lnTo>
                    <a:pt x="260" y="843"/>
                  </a:lnTo>
                  <a:lnTo>
                    <a:pt x="237" y="892"/>
                  </a:lnTo>
                  <a:lnTo>
                    <a:pt x="215" y="942"/>
                  </a:lnTo>
                  <a:lnTo>
                    <a:pt x="195" y="994"/>
                  </a:lnTo>
                  <a:lnTo>
                    <a:pt x="178" y="1046"/>
                  </a:lnTo>
                  <a:lnTo>
                    <a:pt x="163" y="1099"/>
                  </a:lnTo>
                  <a:lnTo>
                    <a:pt x="151" y="1152"/>
                  </a:lnTo>
                  <a:lnTo>
                    <a:pt x="140" y="1207"/>
                  </a:lnTo>
                  <a:lnTo>
                    <a:pt x="131" y="1262"/>
                  </a:lnTo>
                  <a:lnTo>
                    <a:pt x="125" y="1317"/>
                  </a:lnTo>
                  <a:lnTo>
                    <a:pt x="121" y="1373"/>
                  </a:lnTo>
                  <a:lnTo>
                    <a:pt x="120" y="1430"/>
                  </a:lnTo>
                  <a:lnTo>
                    <a:pt x="121" y="1486"/>
                  </a:lnTo>
                  <a:lnTo>
                    <a:pt x="125" y="1543"/>
                  </a:lnTo>
                  <a:lnTo>
                    <a:pt x="131" y="1600"/>
                  </a:lnTo>
                  <a:lnTo>
                    <a:pt x="140" y="1657"/>
                  </a:lnTo>
                  <a:lnTo>
                    <a:pt x="151" y="1713"/>
                  </a:lnTo>
                  <a:lnTo>
                    <a:pt x="164" y="1768"/>
                  </a:lnTo>
                  <a:lnTo>
                    <a:pt x="179" y="1822"/>
                  </a:lnTo>
                  <a:lnTo>
                    <a:pt x="197" y="1876"/>
                  </a:lnTo>
                  <a:lnTo>
                    <a:pt x="217" y="1928"/>
                  </a:lnTo>
                  <a:lnTo>
                    <a:pt x="239" y="1979"/>
                  </a:lnTo>
                  <a:lnTo>
                    <a:pt x="263" y="2029"/>
                  </a:lnTo>
                  <a:lnTo>
                    <a:pt x="289" y="2077"/>
                  </a:lnTo>
                  <a:lnTo>
                    <a:pt x="317" y="2125"/>
                  </a:lnTo>
                  <a:lnTo>
                    <a:pt x="347" y="2171"/>
                  </a:lnTo>
                  <a:lnTo>
                    <a:pt x="379" y="2215"/>
                  </a:lnTo>
                  <a:lnTo>
                    <a:pt x="412" y="2258"/>
                  </a:lnTo>
                  <a:lnTo>
                    <a:pt x="447" y="2300"/>
                  </a:lnTo>
                  <a:lnTo>
                    <a:pt x="484" y="2341"/>
                  </a:lnTo>
                  <a:lnTo>
                    <a:pt x="523" y="2379"/>
                  </a:lnTo>
                  <a:lnTo>
                    <a:pt x="563" y="2416"/>
                  </a:lnTo>
                  <a:lnTo>
                    <a:pt x="604" y="2452"/>
                  </a:lnTo>
                  <a:lnTo>
                    <a:pt x="647" y="2485"/>
                  </a:lnTo>
                  <a:lnTo>
                    <a:pt x="692" y="2517"/>
                  </a:lnTo>
                  <a:lnTo>
                    <a:pt x="738" y="2547"/>
                  </a:lnTo>
                  <a:lnTo>
                    <a:pt x="784" y="2575"/>
                  </a:lnTo>
                  <a:lnTo>
                    <a:pt x="833" y="2601"/>
                  </a:lnTo>
                  <a:lnTo>
                    <a:pt x="882" y="2625"/>
                  </a:lnTo>
                  <a:lnTo>
                    <a:pt x="933" y="2647"/>
                  </a:lnTo>
                  <a:lnTo>
                    <a:pt x="984" y="2667"/>
                  </a:lnTo>
                  <a:lnTo>
                    <a:pt x="1037" y="2685"/>
                  </a:lnTo>
                  <a:lnTo>
                    <a:pt x="1090" y="2701"/>
                  </a:lnTo>
                  <a:lnTo>
                    <a:pt x="1145" y="2714"/>
                  </a:lnTo>
                  <a:lnTo>
                    <a:pt x="1200" y="2725"/>
                  </a:lnTo>
                  <a:lnTo>
                    <a:pt x="1256" y="2734"/>
                  </a:lnTo>
                  <a:lnTo>
                    <a:pt x="1313" y="2740"/>
                  </a:lnTo>
                  <a:lnTo>
                    <a:pt x="1296" y="2746"/>
                  </a:lnTo>
                  <a:lnTo>
                    <a:pt x="1278" y="2751"/>
                  </a:lnTo>
                  <a:lnTo>
                    <a:pt x="1262" y="2757"/>
                  </a:lnTo>
                  <a:lnTo>
                    <a:pt x="1244" y="2761"/>
                  </a:lnTo>
                  <a:lnTo>
                    <a:pt x="1227" y="2766"/>
                  </a:lnTo>
                  <a:lnTo>
                    <a:pt x="1209" y="2771"/>
                  </a:lnTo>
                  <a:lnTo>
                    <a:pt x="1191" y="2775"/>
                  </a:lnTo>
                  <a:lnTo>
                    <a:pt x="1174" y="2780"/>
                  </a:lnTo>
                  <a:lnTo>
                    <a:pt x="1156" y="2784"/>
                  </a:lnTo>
                  <a:lnTo>
                    <a:pt x="1139" y="2788"/>
                  </a:lnTo>
                  <a:lnTo>
                    <a:pt x="1121" y="2792"/>
                  </a:lnTo>
                  <a:lnTo>
                    <a:pt x="1103" y="2795"/>
                  </a:lnTo>
                  <a:lnTo>
                    <a:pt x="1086" y="2799"/>
                  </a:lnTo>
                  <a:lnTo>
                    <a:pt x="1067" y="2802"/>
                  </a:lnTo>
                  <a:lnTo>
                    <a:pt x="1049" y="2805"/>
                  </a:lnTo>
                  <a:lnTo>
                    <a:pt x="1032" y="2808"/>
                  </a:lnTo>
                  <a:lnTo>
                    <a:pt x="979" y="2792"/>
                  </a:lnTo>
                  <a:lnTo>
                    <a:pt x="926" y="2774"/>
                  </a:lnTo>
                  <a:lnTo>
                    <a:pt x="876" y="2754"/>
                  </a:lnTo>
                  <a:lnTo>
                    <a:pt x="826" y="2731"/>
                  </a:lnTo>
                  <a:lnTo>
                    <a:pt x="777" y="2708"/>
                  </a:lnTo>
                  <a:lnTo>
                    <a:pt x="729" y="2682"/>
                  </a:lnTo>
                  <a:lnTo>
                    <a:pt x="682" y="2654"/>
                  </a:lnTo>
                  <a:lnTo>
                    <a:pt x="637" y="2625"/>
                  </a:lnTo>
                  <a:lnTo>
                    <a:pt x="592" y="2594"/>
                  </a:lnTo>
                  <a:lnTo>
                    <a:pt x="550" y="2562"/>
                  </a:lnTo>
                  <a:lnTo>
                    <a:pt x="508" y="2528"/>
                  </a:lnTo>
                  <a:lnTo>
                    <a:pt x="467" y="2493"/>
                  </a:lnTo>
                  <a:lnTo>
                    <a:pt x="428" y="2455"/>
                  </a:lnTo>
                  <a:lnTo>
                    <a:pt x="391" y="2417"/>
                  </a:lnTo>
                  <a:lnTo>
                    <a:pt x="355" y="2377"/>
                  </a:lnTo>
                  <a:lnTo>
                    <a:pt x="320" y="2336"/>
                  </a:lnTo>
                  <a:lnTo>
                    <a:pt x="287" y="2294"/>
                  </a:lnTo>
                  <a:lnTo>
                    <a:pt x="256" y="2250"/>
                  </a:lnTo>
                  <a:lnTo>
                    <a:pt x="226" y="2205"/>
                  </a:lnTo>
                  <a:lnTo>
                    <a:pt x="198" y="2159"/>
                  </a:lnTo>
                  <a:lnTo>
                    <a:pt x="171" y="2112"/>
                  </a:lnTo>
                  <a:lnTo>
                    <a:pt x="147" y="2063"/>
                  </a:lnTo>
                  <a:lnTo>
                    <a:pt x="124" y="2015"/>
                  </a:lnTo>
                  <a:lnTo>
                    <a:pt x="103" y="1965"/>
                  </a:lnTo>
                  <a:lnTo>
                    <a:pt x="83" y="1913"/>
                  </a:lnTo>
                  <a:lnTo>
                    <a:pt x="66" y="1862"/>
                  </a:lnTo>
                  <a:lnTo>
                    <a:pt x="51" y="1809"/>
                  </a:lnTo>
                  <a:lnTo>
                    <a:pt x="37" y="1755"/>
                  </a:lnTo>
                  <a:lnTo>
                    <a:pt x="26" y="1701"/>
                  </a:lnTo>
                  <a:lnTo>
                    <a:pt x="17" y="1646"/>
                  </a:lnTo>
                  <a:lnTo>
                    <a:pt x="9" y="1591"/>
                  </a:lnTo>
                  <a:lnTo>
                    <a:pt x="4" y="1534"/>
                  </a:lnTo>
                  <a:lnTo>
                    <a:pt x="1" y="1478"/>
                  </a:lnTo>
                  <a:lnTo>
                    <a:pt x="0" y="1422"/>
                  </a:lnTo>
                  <a:lnTo>
                    <a:pt x="2" y="1366"/>
                  </a:lnTo>
                  <a:lnTo>
                    <a:pt x="6" y="1311"/>
                  </a:lnTo>
                  <a:lnTo>
                    <a:pt x="11" y="1257"/>
                  </a:lnTo>
                  <a:lnTo>
                    <a:pt x="19" y="1202"/>
                  </a:lnTo>
                  <a:lnTo>
                    <a:pt x="29" y="1148"/>
                  </a:lnTo>
                  <a:lnTo>
                    <a:pt x="41" y="1095"/>
                  </a:lnTo>
                  <a:lnTo>
                    <a:pt x="55" y="1043"/>
                  </a:lnTo>
                  <a:lnTo>
                    <a:pt x="70" y="990"/>
                  </a:lnTo>
                  <a:lnTo>
                    <a:pt x="88" y="939"/>
                  </a:lnTo>
                  <a:lnTo>
                    <a:pt x="107" y="889"/>
                  </a:lnTo>
                  <a:lnTo>
                    <a:pt x="129" y="839"/>
                  </a:lnTo>
                  <a:lnTo>
                    <a:pt x="152" y="791"/>
                  </a:lnTo>
                  <a:lnTo>
                    <a:pt x="178" y="743"/>
                  </a:lnTo>
                  <a:lnTo>
                    <a:pt x="204" y="696"/>
                  </a:lnTo>
                  <a:lnTo>
                    <a:pt x="233" y="650"/>
                  </a:lnTo>
                  <a:lnTo>
                    <a:pt x="263" y="605"/>
                  </a:lnTo>
                  <a:lnTo>
                    <a:pt x="295" y="562"/>
                  </a:lnTo>
                  <a:lnTo>
                    <a:pt x="329" y="520"/>
                  </a:lnTo>
                  <a:lnTo>
                    <a:pt x="364" y="479"/>
                  </a:lnTo>
                  <a:lnTo>
                    <a:pt x="401" y="439"/>
                  </a:lnTo>
                  <a:lnTo>
                    <a:pt x="439" y="401"/>
                  </a:lnTo>
                  <a:lnTo>
                    <a:pt x="479" y="363"/>
                  </a:lnTo>
                  <a:lnTo>
                    <a:pt x="520" y="328"/>
                  </a:lnTo>
                  <a:lnTo>
                    <a:pt x="563" y="294"/>
                  </a:lnTo>
                  <a:lnTo>
                    <a:pt x="608" y="262"/>
                  </a:lnTo>
                  <a:lnTo>
                    <a:pt x="653" y="230"/>
                  </a:lnTo>
                  <a:lnTo>
                    <a:pt x="700" y="201"/>
                  </a:lnTo>
                  <a:lnTo>
                    <a:pt x="749" y="174"/>
                  </a:lnTo>
                  <a:lnTo>
                    <a:pt x="798" y="148"/>
                  </a:lnTo>
                  <a:lnTo>
                    <a:pt x="849" y="124"/>
                  </a:lnTo>
                  <a:lnTo>
                    <a:pt x="901" y="102"/>
                  </a:lnTo>
                  <a:lnTo>
                    <a:pt x="953" y="82"/>
                  </a:lnTo>
                  <a:lnTo>
                    <a:pt x="1006" y="65"/>
                  </a:lnTo>
                  <a:lnTo>
                    <a:pt x="1059" y="49"/>
                  </a:lnTo>
                  <a:lnTo>
                    <a:pt x="1113" y="36"/>
                  </a:lnTo>
                  <a:lnTo>
                    <a:pt x="1167" y="25"/>
                  </a:lnTo>
                  <a:lnTo>
                    <a:pt x="1221" y="15"/>
                  </a:lnTo>
                  <a:lnTo>
                    <a:pt x="1275" y="8"/>
                  </a:lnTo>
                  <a:lnTo>
                    <a:pt x="1329" y="3"/>
                  </a:lnTo>
                  <a:lnTo>
                    <a:pt x="1383" y="0"/>
                  </a:lnTo>
                  <a:lnTo>
                    <a:pt x="1437" y="0"/>
                  </a:lnTo>
                  <a:lnTo>
                    <a:pt x="1491" y="1"/>
                  </a:lnTo>
                  <a:lnTo>
                    <a:pt x="1545" y="4"/>
                  </a:lnTo>
                  <a:lnTo>
                    <a:pt x="1599" y="10"/>
                  </a:lnTo>
                  <a:lnTo>
                    <a:pt x="1653" y="16"/>
                  </a:lnTo>
                  <a:lnTo>
                    <a:pt x="1706" y="26"/>
                  </a:lnTo>
                  <a:lnTo>
                    <a:pt x="1758" y="37"/>
                  </a:lnTo>
                  <a:lnTo>
                    <a:pt x="1810" y="50"/>
                  </a:lnTo>
                  <a:lnTo>
                    <a:pt x="1863" y="66"/>
                  </a:lnTo>
                  <a:lnTo>
                    <a:pt x="1914" y="83"/>
                  </a:lnTo>
                  <a:lnTo>
                    <a:pt x="1964" y="102"/>
                  </a:lnTo>
                  <a:lnTo>
                    <a:pt x="2014" y="123"/>
                  </a:lnTo>
                  <a:lnTo>
                    <a:pt x="2063" y="146"/>
                  </a:lnTo>
                  <a:lnTo>
                    <a:pt x="2112" y="171"/>
                  </a:lnTo>
                  <a:lnTo>
                    <a:pt x="2159" y="198"/>
                  </a:lnTo>
                  <a:lnTo>
                    <a:pt x="2206" y="226"/>
                  </a:lnTo>
                  <a:lnTo>
                    <a:pt x="2251" y="257"/>
                  </a:lnTo>
                  <a:lnTo>
                    <a:pt x="2296" y="289"/>
                  </a:lnTo>
                  <a:lnTo>
                    <a:pt x="2339" y="323"/>
                  </a:lnTo>
                  <a:lnTo>
                    <a:pt x="2382" y="359"/>
                  </a:lnTo>
                  <a:lnTo>
                    <a:pt x="2423" y="397"/>
                  </a:lnTo>
                  <a:lnTo>
                    <a:pt x="2463" y="437"/>
                  </a:lnTo>
                </a:path>
              </a:pathLst>
            </a:custGeom>
            <a:solidFill>
              <a:srgbClr val="78D58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Freeform 13"/>
            <p:cNvSpPr>
              <a:spLocks/>
            </p:cNvSpPr>
            <p:nvPr/>
          </p:nvSpPr>
          <p:spPr bwMode="auto">
            <a:xfrm>
              <a:off x="2252" y="1243"/>
              <a:ext cx="2450" cy="2622"/>
            </a:xfrm>
            <a:custGeom>
              <a:avLst/>
              <a:gdLst>
                <a:gd name="T0" fmla="*/ 2430 w 2450"/>
                <a:gd name="T1" fmla="*/ 666 h 2622"/>
                <a:gd name="T2" fmla="*/ 2440 w 2450"/>
                <a:gd name="T3" fmla="*/ 743 h 2622"/>
                <a:gd name="T4" fmla="*/ 2446 w 2450"/>
                <a:gd name="T5" fmla="*/ 821 h 2622"/>
                <a:gd name="T6" fmla="*/ 2449 w 2450"/>
                <a:gd name="T7" fmla="*/ 899 h 2622"/>
                <a:gd name="T8" fmla="*/ 2449 w 2450"/>
                <a:gd name="T9" fmla="*/ 928 h 2622"/>
                <a:gd name="T10" fmla="*/ 2449 w 2450"/>
                <a:gd name="T11" fmla="*/ 940 h 2622"/>
                <a:gd name="T12" fmla="*/ 2384 w 2450"/>
                <a:gd name="T13" fmla="*/ 783 h 2622"/>
                <a:gd name="T14" fmla="*/ 2265 w 2450"/>
                <a:gd name="T15" fmla="*/ 591 h 2622"/>
                <a:gd name="T16" fmla="*/ 2115 w 2450"/>
                <a:gd name="T17" fmla="*/ 427 h 2622"/>
                <a:gd name="T18" fmla="*/ 1938 w 2450"/>
                <a:gd name="T19" fmla="*/ 295 h 2622"/>
                <a:gd name="T20" fmla="*/ 1740 w 2450"/>
                <a:gd name="T21" fmla="*/ 198 h 2622"/>
                <a:gd name="T22" fmla="*/ 1525 w 2450"/>
                <a:gd name="T23" fmla="*/ 138 h 2622"/>
                <a:gd name="T24" fmla="*/ 1301 w 2450"/>
                <a:gd name="T25" fmla="*/ 119 h 2622"/>
                <a:gd name="T26" fmla="*/ 1071 w 2450"/>
                <a:gd name="T27" fmla="*/ 144 h 2622"/>
                <a:gd name="T28" fmla="*/ 847 w 2450"/>
                <a:gd name="T29" fmla="*/ 214 h 2622"/>
                <a:gd name="T30" fmla="*/ 647 w 2450"/>
                <a:gd name="T31" fmla="*/ 322 h 2622"/>
                <a:gd name="T32" fmla="*/ 474 w 2450"/>
                <a:gd name="T33" fmla="*/ 464 h 2622"/>
                <a:gd name="T34" fmla="*/ 331 w 2450"/>
                <a:gd name="T35" fmla="*/ 634 h 2622"/>
                <a:gd name="T36" fmla="*/ 223 w 2450"/>
                <a:gd name="T37" fmla="*/ 826 h 2622"/>
                <a:gd name="T38" fmla="*/ 151 w 2450"/>
                <a:gd name="T39" fmla="*/ 1037 h 2622"/>
                <a:gd name="T40" fmla="*/ 120 w 2450"/>
                <a:gd name="T41" fmla="*/ 1261 h 2622"/>
                <a:gd name="T42" fmla="*/ 132 w 2450"/>
                <a:gd name="T43" fmla="*/ 1491 h 2622"/>
                <a:gd name="T44" fmla="*/ 190 w 2450"/>
                <a:gd name="T45" fmla="*/ 1718 h 2622"/>
                <a:gd name="T46" fmla="*/ 287 w 2450"/>
                <a:gd name="T47" fmla="*/ 1924 h 2622"/>
                <a:gd name="T48" fmla="*/ 419 w 2450"/>
                <a:gd name="T49" fmla="*/ 2105 h 2622"/>
                <a:gd name="T50" fmla="*/ 582 w 2450"/>
                <a:gd name="T51" fmla="*/ 2257 h 2622"/>
                <a:gd name="T52" fmla="*/ 769 w 2450"/>
                <a:gd name="T53" fmla="*/ 2375 h 2622"/>
                <a:gd name="T54" fmla="*/ 977 w 2450"/>
                <a:gd name="T55" fmla="*/ 2458 h 2622"/>
                <a:gd name="T56" fmla="*/ 1199 w 2450"/>
                <a:gd name="T57" fmla="*/ 2501 h 2622"/>
                <a:gd name="T58" fmla="*/ 1432 w 2450"/>
                <a:gd name="T59" fmla="*/ 2501 h 2622"/>
                <a:gd name="T60" fmla="*/ 1437 w 2450"/>
                <a:gd name="T61" fmla="*/ 2522 h 2622"/>
                <a:gd name="T62" fmla="*/ 1364 w 2450"/>
                <a:gd name="T63" fmla="*/ 2556 h 2622"/>
                <a:gd name="T64" fmla="*/ 1289 w 2450"/>
                <a:gd name="T65" fmla="*/ 2587 h 2622"/>
                <a:gd name="T66" fmla="*/ 1212 w 2450"/>
                <a:gd name="T67" fmla="*/ 2615 h 2622"/>
                <a:gd name="T68" fmla="*/ 1025 w 2450"/>
                <a:gd name="T69" fmla="*/ 2595 h 2622"/>
                <a:gd name="T70" fmla="*/ 813 w 2450"/>
                <a:gd name="T71" fmla="*/ 2528 h 2622"/>
                <a:gd name="T72" fmla="*/ 618 w 2450"/>
                <a:gd name="T73" fmla="*/ 2428 h 2622"/>
                <a:gd name="T74" fmla="*/ 443 w 2450"/>
                <a:gd name="T75" fmla="*/ 2297 h 2622"/>
                <a:gd name="T76" fmla="*/ 292 w 2450"/>
                <a:gd name="T77" fmla="*/ 2139 h 2622"/>
                <a:gd name="T78" fmla="*/ 169 w 2450"/>
                <a:gd name="T79" fmla="*/ 1958 h 2622"/>
                <a:gd name="T80" fmla="*/ 77 w 2450"/>
                <a:gd name="T81" fmla="*/ 1757 h 2622"/>
                <a:gd name="T82" fmla="*/ 20 w 2450"/>
                <a:gd name="T83" fmla="*/ 1538 h 2622"/>
                <a:gd name="T84" fmla="*/ 0 w 2450"/>
                <a:gd name="T85" fmla="*/ 1311 h 2622"/>
                <a:gd name="T86" fmla="*/ 20 w 2450"/>
                <a:gd name="T87" fmla="*/ 1088 h 2622"/>
                <a:gd name="T88" fmla="*/ 75 w 2450"/>
                <a:gd name="T89" fmla="*/ 875 h 2622"/>
                <a:gd name="T90" fmla="*/ 166 w 2450"/>
                <a:gd name="T91" fmla="*/ 676 h 2622"/>
                <a:gd name="T92" fmla="*/ 287 w 2450"/>
                <a:gd name="T93" fmla="*/ 494 h 2622"/>
                <a:gd name="T94" fmla="*/ 438 w 2450"/>
                <a:gd name="T95" fmla="*/ 335 h 2622"/>
                <a:gd name="T96" fmla="*/ 615 w 2450"/>
                <a:gd name="T97" fmla="*/ 201 h 2622"/>
                <a:gd name="T98" fmla="*/ 816 w 2450"/>
                <a:gd name="T99" fmla="*/ 98 h 2622"/>
                <a:gd name="T100" fmla="*/ 1034 w 2450"/>
                <a:gd name="T101" fmla="*/ 30 h 2622"/>
                <a:gd name="T102" fmla="*/ 1255 w 2450"/>
                <a:gd name="T103" fmla="*/ 2 h 2622"/>
                <a:gd name="T104" fmla="*/ 1475 w 2450"/>
                <a:gd name="T105" fmla="*/ 10 h 2622"/>
                <a:gd name="T106" fmla="*/ 1689 w 2450"/>
                <a:gd name="T107" fmla="*/ 55 h 2622"/>
                <a:gd name="T108" fmla="*/ 1892 w 2450"/>
                <a:gd name="T109" fmla="*/ 134 h 2622"/>
                <a:gd name="T110" fmla="*/ 2079 w 2450"/>
                <a:gd name="T111" fmla="*/ 246 h 2622"/>
                <a:gd name="T112" fmla="*/ 2247 w 2450"/>
                <a:gd name="T113" fmla="*/ 389 h 2622"/>
                <a:gd name="T114" fmla="*/ 2390 w 2450"/>
                <a:gd name="T115" fmla="*/ 562 h 2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50" h="2622">
                  <a:moveTo>
                    <a:pt x="2421" y="610"/>
                  </a:moveTo>
                  <a:lnTo>
                    <a:pt x="2425" y="629"/>
                  </a:lnTo>
                  <a:lnTo>
                    <a:pt x="2427" y="647"/>
                  </a:lnTo>
                  <a:lnTo>
                    <a:pt x="2430" y="666"/>
                  </a:lnTo>
                  <a:lnTo>
                    <a:pt x="2433" y="685"/>
                  </a:lnTo>
                  <a:lnTo>
                    <a:pt x="2436" y="704"/>
                  </a:lnTo>
                  <a:lnTo>
                    <a:pt x="2438" y="724"/>
                  </a:lnTo>
                  <a:lnTo>
                    <a:pt x="2440" y="743"/>
                  </a:lnTo>
                  <a:lnTo>
                    <a:pt x="2442" y="763"/>
                  </a:lnTo>
                  <a:lnTo>
                    <a:pt x="2444" y="782"/>
                  </a:lnTo>
                  <a:lnTo>
                    <a:pt x="2445" y="801"/>
                  </a:lnTo>
                  <a:lnTo>
                    <a:pt x="2446" y="821"/>
                  </a:lnTo>
                  <a:lnTo>
                    <a:pt x="2447" y="840"/>
                  </a:lnTo>
                  <a:lnTo>
                    <a:pt x="2448" y="860"/>
                  </a:lnTo>
                  <a:lnTo>
                    <a:pt x="2448" y="880"/>
                  </a:lnTo>
                  <a:lnTo>
                    <a:pt x="2449" y="899"/>
                  </a:lnTo>
                  <a:lnTo>
                    <a:pt x="2449" y="919"/>
                  </a:lnTo>
                  <a:lnTo>
                    <a:pt x="2449" y="922"/>
                  </a:lnTo>
                  <a:lnTo>
                    <a:pt x="2449" y="925"/>
                  </a:lnTo>
                  <a:lnTo>
                    <a:pt x="2449" y="928"/>
                  </a:lnTo>
                  <a:lnTo>
                    <a:pt x="2449" y="931"/>
                  </a:lnTo>
                  <a:lnTo>
                    <a:pt x="2449" y="934"/>
                  </a:lnTo>
                  <a:lnTo>
                    <a:pt x="2449" y="937"/>
                  </a:lnTo>
                  <a:lnTo>
                    <a:pt x="2449" y="940"/>
                  </a:lnTo>
                  <a:lnTo>
                    <a:pt x="2449" y="944"/>
                  </a:lnTo>
                  <a:lnTo>
                    <a:pt x="2430" y="888"/>
                  </a:lnTo>
                  <a:lnTo>
                    <a:pt x="2408" y="835"/>
                  </a:lnTo>
                  <a:lnTo>
                    <a:pt x="2384" y="783"/>
                  </a:lnTo>
                  <a:lnTo>
                    <a:pt x="2358" y="732"/>
                  </a:lnTo>
                  <a:lnTo>
                    <a:pt x="2329" y="683"/>
                  </a:lnTo>
                  <a:lnTo>
                    <a:pt x="2298" y="636"/>
                  </a:lnTo>
                  <a:lnTo>
                    <a:pt x="2265" y="591"/>
                  </a:lnTo>
                  <a:lnTo>
                    <a:pt x="2231" y="547"/>
                  </a:lnTo>
                  <a:lnTo>
                    <a:pt x="2194" y="505"/>
                  </a:lnTo>
                  <a:lnTo>
                    <a:pt x="2155" y="465"/>
                  </a:lnTo>
                  <a:lnTo>
                    <a:pt x="2115" y="427"/>
                  </a:lnTo>
                  <a:lnTo>
                    <a:pt x="2073" y="391"/>
                  </a:lnTo>
                  <a:lnTo>
                    <a:pt x="2030" y="357"/>
                  </a:lnTo>
                  <a:lnTo>
                    <a:pt x="1984" y="325"/>
                  </a:lnTo>
                  <a:lnTo>
                    <a:pt x="1938" y="295"/>
                  </a:lnTo>
                  <a:lnTo>
                    <a:pt x="1890" y="267"/>
                  </a:lnTo>
                  <a:lnTo>
                    <a:pt x="1841" y="242"/>
                  </a:lnTo>
                  <a:lnTo>
                    <a:pt x="1791" y="218"/>
                  </a:lnTo>
                  <a:lnTo>
                    <a:pt x="1740" y="198"/>
                  </a:lnTo>
                  <a:lnTo>
                    <a:pt x="1687" y="179"/>
                  </a:lnTo>
                  <a:lnTo>
                    <a:pt x="1634" y="163"/>
                  </a:lnTo>
                  <a:lnTo>
                    <a:pt x="1580" y="149"/>
                  </a:lnTo>
                  <a:lnTo>
                    <a:pt x="1525" y="138"/>
                  </a:lnTo>
                  <a:lnTo>
                    <a:pt x="1470" y="129"/>
                  </a:lnTo>
                  <a:lnTo>
                    <a:pt x="1414" y="124"/>
                  </a:lnTo>
                  <a:lnTo>
                    <a:pt x="1358" y="120"/>
                  </a:lnTo>
                  <a:lnTo>
                    <a:pt x="1301" y="119"/>
                  </a:lnTo>
                  <a:lnTo>
                    <a:pt x="1243" y="121"/>
                  </a:lnTo>
                  <a:lnTo>
                    <a:pt x="1186" y="126"/>
                  </a:lnTo>
                  <a:lnTo>
                    <a:pt x="1128" y="133"/>
                  </a:lnTo>
                  <a:lnTo>
                    <a:pt x="1071" y="144"/>
                  </a:lnTo>
                  <a:lnTo>
                    <a:pt x="1013" y="157"/>
                  </a:lnTo>
                  <a:lnTo>
                    <a:pt x="956" y="174"/>
                  </a:lnTo>
                  <a:lnTo>
                    <a:pt x="901" y="193"/>
                  </a:lnTo>
                  <a:lnTo>
                    <a:pt x="847" y="214"/>
                  </a:lnTo>
                  <a:lnTo>
                    <a:pt x="795" y="237"/>
                  </a:lnTo>
                  <a:lnTo>
                    <a:pt x="744" y="263"/>
                  </a:lnTo>
                  <a:lnTo>
                    <a:pt x="694" y="292"/>
                  </a:lnTo>
                  <a:lnTo>
                    <a:pt x="647" y="322"/>
                  </a:lnTo>
                  <a:lnTo>
                    <a:pt x="601" y="355"/>
                  </a:lnTo>
                  <a:lnTo>
                    <a:pt x="557" y="389"/>
                  </a:lnTo>
                  <a:lnTo>
                    <a:pt x="514" y="425"/>
                  </a:lnTo>
                  <a:lnTo>
                    <a:pt x="474" y="464"/>
                  </a:lnTo>
                  <a:lnTo>
                    <a:pt x="435" y="504"/>
                  </a:lnTo>
                  <a:lnTo>
                    <a:pt x="399" y="546"/>
                  </a:lnTo>
                  <a:lnTo>
                    <a:pt x="364" y="589"/>
                  </a:lnTo>
                  <a:lnTo>
                    <a:pt x="331" y="634"/>
                  </a:lnTo>
                  <a:lnTo>
                    <a:pt x="301" y="680"/>
                  </a:lnTo>
                  <a:lnTo>
                    <a:pt x="273" y="727"/>
                  </a:lnTo>
                  <a:lnTo>
                    <a:pt x="247" y="776"/>
                  </a:lnTo>
                  <a:lnTo>
                    <a:pt x="223" y="826"/>
                  </a:lnTo>
                  <a:lnTo>
                    <a:pt x="201" y="878"/>
                  </a:lnTo>
                  <a:lnTo>
                    <a:pt x="182" y="930"/>
                  </a:lnTo>
                  <a:lnTo>
                    <a:pt x="166" y="983"/>
                  </a:lnTo>
                  <a:lnTo>
                    <a:pt x="151" y="1037"/>
                  </a:lnTo>
                  <a:lnTo>
                    <a:pt x="140" y="1092"/>
                  </a:lnTo>
                  <a:lnTo>
                    <a:pt x="131" y="1147"/>
                  </a:lnTo>
                  <a:lnTo>
                    <a:pt x="124" y="1204"/>
                  </a:lnTo>
                  <a:lnTo>
                    <a:pt x="120" y="1261"/>
                  </a:lnTo>
                  <a:lnTo>
                    <a:pt x="119" y="1318"/>
                  </a:lnTo>
                  <a:lnTo>
                    <a:pt x="121" y="1375"/>
                  </a:lnTo>
                  <a:lnTo>
                    <a:pt x="125" y="1433"/>
                  </a:lnTo>
                  <a:lnTo>
                    <a:pt x="132" y="1491"/>
                  </a:lnTo>
                  <a:lnTo>
                    <a:pt x="143" y="1549"/>
                  </a:lnTo>
                  <a:lnTo>
                    <a:pt x="156" y="1607"/>
                  </a:lnTo>
                  <a:lnTo>
                    <a:pt x="171" y="1663"/>
                  </a:lnTo>
                  <a:lnTo>
                    <a:pt x="190" y="1718"/>
                  </a:lnTo>
                  <a:lnTo>
                    <a:pt x="211" y="1772"/>
                  </a:lnTo>
                  <a:lnTo>
                    <a:pt x="234" y="1824"/>
                  </a:lnTo>
                  <a:lnTo>
                    <a:pt x="259" y="1875"/>
                  </a:lnTo>
                  <a:lnTo>
                    <a:pt x="287" y="1924"/>
                  </a:lnTo>
                  <a:lnTo>
                    <a:pt x="317" y="1972"/>
                  </a:lnTo>
                  <a:lnTo>
                    <a:pt x="349" y="2018"/>
                  </a:lnTo>
                  <a:lnTo>
                    <a:pt x="384" y="2062"/>
                  </a:lnTo>
                  <a:lnTo>
                    <a:pt x="419" y="2105"/>
                  </a:lnTo>
                  <a:lnTo>
                    <a:pt x="457" y="2146"/>
                  </a:lnTo>
                  <a:lnTo>
                    <a:pt x="497" y="2185"/>
                  </a:lnTo>
                  <a:lnTo>
                    <a:pt x="538" y="2222"/>
                  </a:lnTo>
                  <a:lnTo>
                    <a:pt x="582" y="2257"/>
                  </a:lnTo>
                  <a:lnTo>
                    <a:pt x="626" y="2290"/>
                  </a:lnTo>
                  <a:lnTo>
                    <a:pt x="672" y="2320"/>
                  </a:lnTo>
                  <a:lnTo>
                    <a:pt x="720" y="2349"/>
                  </a:lnTo>
                  <a:lnTo>
                    <a:pt x="769" y="2375"/>
                  </a:lnTo>
                  <a:lnTo>
                    <a:pt x="819" y="2399"/>
                  </a:lnTo>
                  <a:lnTo>
                    <a:pt x="871" y="2422"/>
                  </a:lnTo>
                  <a:lnTo>
                    <a:pt x="923" y="2441"/>
                  </a:lnTo>
                  <a:lnTo>
                    <a:pt x="977" y="2458"/>
                  </a:lnTo>
                  <a:lnTo>
                    <a:pt x="1031" y="2473"/>
                  </a:lnTo>
                  <a:lnTo>
                    <a:pt x="1086" y="2485"/>
                  </a:lnTo>
                  <a:lnTo>
                    <a:pt x="1142" y="2494"/>
                  </a:lnTo>
                  <a:lnTo>
                    <a:pt x="1199" y="2501"/>
                  </a:lnTo>
                  <a:lnTo>
                    <a:pt x="1257" y="2506"/>
                  </a:lnTo>
                  <a:lnTo>
                    <a:pt x="1315" y="2507"/>
                  </a:lnTo>
                  <a:lnTo>
                    <a:pt x="1373" y="2506"/>
                  </a:lnTo>
                  <a:lnTo>
                    <a:pt x="1432" y="2501"/>
                  </a:lnTo>
                  <a:lnTo>
                    <a:pt x="1491" y="2494"/>
                  </a:lnTo>
                  <a:lnTo>
                    <a:pt x="1473" y="2504"/>
                  </a:lnTo>
                  <a:lnTo>
                    <a:pt x="1456" y="2513"/>
                  </a:lnTo>
                  <a:lnTo>
                    <a:pt x="1437" y="2522"/>
                  </a:lnTo>
                  <a:lnTo>
                    <a:pt x="1419" y="2531"/>
                  </a:lnTo>
                  <a:lnTo>
                    <a:pt x="1401" y="2539"/>
                  </a:lnTo>
                  <a:lnTo>
                    <a:pt x="1383" y="2548"/>
                  </a:lnTo>
                  <a:lnTo>
                    <a:pt x="1364" y="2556"/>
                  </a:lnTo>
                  <a:lnTo>
                    <a:pt x="1345" y="2564"/>
                  </a:lnTo>
                  <a:lnTo>
                    <a:pt x="1327" y="2572"/>
                  </a:lnTo>
                  <a:lnTo>
                    <a:pt x="1308" y="2579"/>
                  </a:lnTo>
                  <a:lnTo>
                    <a:pt x="1289" y="2587"/>
                  </a:lnTo>
                  <a:lnTo>
                    <a:pt x="1270" y="2594"/>
                  </a:lnTo>
                  <a:lnTo>
                    <a:pt x="1251" y="2601"/>
                  </a:lnTo>
                  <a:lnTo>
                    <a:pt x="1231" y="2608"/>
                  </a:lnTo>
                  <a:lnTo>
                    <a:pt x="1212" y="2615"/>
                  </a:lnTo>
                  <a:lnTo>
                    <a:pt x="1193" y="2621"/>
                  </a:lnTo>
                  <a:lnTo>
                    <a:pt x="1136" y="2615"/>
                  </a:lnTo>
                  <a:lnTo>
                    <a:pt x="1080" y="2606"/>
                  </a:lnTo>
                  <a:lnTo>
                    <a:pt x="1025" y="2595"/>
                  </a:lnTo>
                  <a:lnTo>
                    <a:pt x="970" y="2582"/>
                  </a:lnTo>
                  <a:lnTo>
                    <a:pt x="917" y="2566"/>
                  </a:lnTo>
                  <a:lnTo>
                    <a:pt x="864" y="2548"/>
                  </a:lnTo>
                  <a:lnTo>
                    <a:pt x="813" y="2528"/>
                  </a:lnTo>
                  <a:lnTo>
                    <a:pt x="762" y="2506"/>
                  </a:lnTo>
                  <a:lnTo>
                    <a:pt x="713" y="2482"/>
                  </a:lnTo>
                  <a:lnTo>
                    <a:pt x="664" y="2456"/>
                  </a:lnTo>
                  <a:lnTo>
                    <a:pt x="618" y="2428"/>
                  </a:lnTo>
                  <a:lnTo>
                    <a:pt x="572" y="2398"/>
                  </a:lnTo>
                  <a:lnTo>
                    <a:pt x="527" y="2366"/>
                  </a:lnTo>
                  <a:lnTo>
                    <a:pt x="484" y="2333"/>
                  </a:lnTo>
                  <a:lnTo>
                    <a:pt x="443" y="2297"/>
                  </a:lnTo>
                  <a:lnTo>
                    <a:pt x="403" y="2260"/>
                  </a:lnTo>
                  <a:lnTo>
                    <a:pt x="364" y="2222"/>
                  </a:lnTo>
                  <a:lnTo>
                    <a:pt x="327" y="2181"/>
                  </a:lnTo>
                  <a:lnTo>
                    <a:pt x="292" y="2139"/>
                  </a:lnTo>
                  <a:lnTo>
                    <a:pt x="259" y="2096"/>
                  </a:lnTo>
                  <a:lnTo>
                    <a:pt x="227" y="2052"/>
                  </a:lnTo>
                  <a:lnTo>
                    <a:pt x="197" y="2006"/>
                  </a:lnTo>
                  <a:lnTo>
                    <a:pt x="169" y="1958"/>
                  </a:lnTo>
                  <a:lnTo>
                    <a:pt x="143" y="1910"/>
                  </a:lnTo>
                  <a:lnTo>
                    <a:pt x="119" y="1860"/>
                  </a:lnTo>
                  <a:lnTo>
                    <a:pt x="97" y="1809"/>
                  </a:lnTo>
                  <a:lnTo>
                    <a:pt x="77" y="1757"/>
                  </a:lnTo>
                  <a:lnTo>
                    <a:pt x="59" y="1703"/>
                  </a:lnTo>
                  <a:lnTo>
                    <a:pt x="44" y="1649"/>
                  </a:lnTo>
                  <a:lnTo>
                    <a:pt x="31" y="1594"/>
                  </a:lnTo>
                  <a:lnTo>
                    <a:pt x="20" y="1538"/>
                  </a:lnTo>
                  <a:lnTo>
                    <a:pt x="11" y="1481"/>
                  </a:lnTo>
                  <a:lnTo>
                    <a:pt x="5" y="1424"/>
                  </a:lnTo>
                  <a:lnTo>
                    <a:pt x="1" y="1367"/>
                  </a:lnTo>
                  <a:lnTo>
                    <a:pt x="0" y="1311"/>
                  </a:lnTo>
                  <a:lnTo>
                    <a:pt x="1" y="1254"/>
                  </a:lnTo>
                  <a:lnTo>
                    <a:pt x="5" y="1198"/>
                  </a:lnTo>
                  <a:lnTo>
                    <a:pt x="11" y="1143"/>
                  </a:lnTo>
                  <a:lnTo>
                    <a:pt x="20" y="1088"/>
                  </a:lnTo>
                  <a:lnTo>
                    <a:pt x="31" y="1033"/>
                  </a:lnTo>
                  <a:lnTo>
                    <a:pt x="43" y="980"/>
                  </a:lnTo>
                  <a:lnTo>
                    <a:pt x="58" y="927"/>
                  </a:lnTo>
                  <a:lnTo>
                    <a:pt x="75" y="875"/>
                  </a:lnTo>
                  <a:lnTo>
                    <a:pt x="95" y="823"/>
                  </a:lnTo>
                  <a:lnTo>
                    <a:pt x="117" y="773"/>
                  </a:lnTo>
                  <a:lnTo>
                    <a:pt x="140" y="724"/>
                  </a:lnTo>
                  <a:lnTo>
                    <a:pt x="166" y="676"/>
                  </a:lnTo>
                  <a:lnTo>
                    <a:pt x="193" y="629"/>
                  </a:lnTo>
                  <a:lnTo>
                    <a:pt x="223" y="582"/>
                  </a:lnTo>
                  <a:lnTo>
                    <a:pt x="254" y="538"/>
                  </a:lnTo>
                  <a:lnTo>
                    <a:pt x="287" y="494"/>
                  </a:lnTo>
                  <a:lnTo>
                    <a:pt x="322" y="452"/>
                  </a:lnTo>
                  <a:lnTo>
                    <a:pt x="359" y="411"/>
                  </a:lnTo>
                  <a:lnTo>
                    <a:pt x="397" y="372"/>
                  </a:lnTo>
                  <a:lnTo>
                    <a:pt x="438" y="335"/>
                  </a:lnTo>
                  <a:lnTo>
                    <a:pt x="480" y="299"/>
                  </a:lnTo>
                  <a:lnTo>
                    <a:pt x="523" y="264"/>
                  </a:lnTo>
                  <a:lnTo>
                    <a:pt x="568" y="232"/>
                  </a:lnTo>
                  <a:lnTo>
                    <a:pt x="615" y="201"/>
                  </a:lnTo>
                  <a:lnTo>
                    <a:pt x="663" y="172"/>
                  </a:lnTo>
                  <a:lnTo>
                    <a:pt x="713" y="146"/>
                  </a:lnTo>
                  <a:lnTo>
                    <a:pt x="763" y="121"/>
                  </a:lnTo>
                  <a:lnTo>
                    <a:pt x="816" y="98"/>
                  </a:lnTo>
                  <a:lnTo>
                    <a:pt x="870" y="78"/>
                  </a:lnTo>
                  <a:lnTo>
                    <a:pt x="924" y="59"/>
                  </a:lnTo>
                  <a:lnTo>
                    <a:pt x="979" y="44"/>
                  </a:lnTo>
                  <a:lnTo>
                    <a:pt x="1034" y="30"/>
                  </a:lnTo>
                  <a:lnTo>
                    <a:pt x="1089" y="19"/>
                  </a:lnTo>
                  <a:lnTo>
                    <a:pt x="1144" y="11"/>
                  </a:lnTo>
                  <a:lnTo>
                    <a:pt x="1200" y="5"/>
                  </a:lnTo>
                  <a:lnTo>
                    <a:pt x="1255" y="2"/>
                  </a:lnTo>
                  <a:lnTo>
                    <a:pt x="1311" y="0"/>
                  </a:lnTo>
                  <a:lnTo>
                    <a:pt x="1366" y="1"/>
                  </a:lnTo>
                  <a:lnTo>
                    <a:pt x="1421" y="4"/>
                  </a:lnTo>
                  <a:lnTo>
                    <a:pt x="1475" y="10"/>
                  </a:lnTo>
                  <a:lnTo>
                    <a:pt x="1530" y="18"/>
                  </a:lnTo>
                  <a:lnTo>
                    <a:pt x="1583" y="28"/>
                  </a:lnTo>
                  <a:lnTo>
                    <a:pt x="1636" y="41"/>
                  </a:lnTo>
                  <a:lnTo>
                    <a:pt x="1689" y="55"/>
                  </a:lnTo>
                  <a:lnTo>
                    <a:pt x="1741" y="72"/>
                  </a:lnTo>
                  <a:lnTo>
                    <a:pt x="1792" y="90"/>
                  </a:lnTo>
                  <a:lnTo>
                    <a:pt x="1843" y="111"/>
                  </a:lnTo>
                  <a:lnTo>
                    <a:pt x="1892" y="134"/>
                  </a:lnTo>
                  <a:lnTo>
                    <a:pt x="1940" y="159"/>
                  </a:lnTo>
                  <a:lnTo>
                    <a:pt x="1988" y="186"/>
                  </a:lnTo>
                  <a:lnTo>
                    <a:pt x="2034" y="215"/>
                  </a:lnTo>
                  <a:lnTo>
                    <a:pt x="2079" y="246"/>
                  </a:lnTo>
                  <a:lnTo>
                    <a:pt x="2123" y="279"/>
                  </a:lnTo>
                  <a:lnTo>
                    <a:pt x="2166" y="314"/>
                  </a:lnTo>
                  <a:lnTo>
                    <a:pt x="2207" y="351"/>
                  </a:lnTo>
                  <a:lnTo>
                    <a:pt x="2247" y="389"/>
                  </a:lnTo>
                  <a:lnTo>
                    <a:pt x="2285" y="430"/>
                  </a:lnTo>
                  <a:lnTo>
                    <a:pt x="2322" y="472"/>
                  </a:lnTo>
                  <a:lnTo>
                    <a:pt x="2357" y="516"/>
                  </a:lnTo>
                  <a:lnTo>
                    <a:pt x="2390" y="562"/>
                  </a:lnTo>
                  <a:lnTo>
                    <a:pt x="2421" y="610"/>
                  </a:lnTo>
                </a:path>
              </a:pathLst>
            </a:custGeom>
            <a:solidFill>
              <a:srgbClr val="80D99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Freeform 14"/>
            <p:cNvSpPr>
              <a:spLocks/>
            </p:cNvSpPr>
            <p:nvPr/>
          </p:nvSpPr>
          <p:spPr bwMode="auto">
            <a:xfrm>
              <a:off x="2371" y="1362"/>
              <a:ext cx="2331" cy="2389"/>
            </a:xfrm>
            <a:custGeom>
              <a:avLst/>
              <a:gdLst>
                <a:gd name="T0" fmla="*/ 2328 w 2331"/>
                <a:gd name="T1" fmla="*/ 882 h 2389"/>
                <a:gd name="T2" fmla="*/ 2323 w 2331"/>
                <a:gd name="T3" fmla="*/ 953 h 2389"/>
                <a:gd name="T4" fmla="*/ 2315 w 2331"/>
                <a:gd name="T5" fmla="*/ 1023 h 2389"/>
                <a:gd name="T6" fmla="*/ 2306 w 2331"/>
                <a:gd name="T7" fmla="*/ 1092 h 2389"/>
                <a:gd name="T8" fmla="*/ 2292 w 2331"/>
                <a:gd name="T9" fmla="*/ 1161 h 2389"/>
                <a:gd name="T10" fmla="*/ 2277 w 2331"/>
                <a:gd name="T11" fmla="*/ 1228 h 2389"/>
                <a:gd name="T12" fmla="*/ 2268 w 2331"/>
                <a:gd name="T13" fmla="*/ 1177 h 2389"/>
                <a:gd name="T14" fmla="*/ 2241 w 2331"/>
                <a:gd name="T15" fmla="*/ 953 h 2389"/>
                <a:gd name="T16" fmla="*/ 2169 w 2331"/>
                <a:gd name="T17" fmla="*/ 744 h 2389"/>
                <a:gd name="T18" fmla="*/ 2058 w 2331"/>
                <a:gd name="T19" fmla="*/ 556 h 2389"/>
                <a:gd name="T20" fmla="*/ 1911 w 2331"/>
                <a:gd name="T21" fmla="*/ 394 h 2389"/>
                <a:gd name="T22" fmla="*/ 1732 w 2331"/>
                <a:gd name="T23" fmla="*/ 264 h 2389"/>
                <a:gd name="T24" fmla="*/ 1525 w 2331"/>
                <a:gd name="T25" fmla="*/ 172 h 2389"/>
                <a:gd name="T26" fmla="*/ 1303 w 2331"/>
                <a:gd name="T27" fmla="*/ 126 h 2389"/>
                <a:gd name="T28" fmla="*/ 1082 w 2331"/>
                <a:gd name="T29" fmla="*/ 126 h 2389"/>
                <a:gd name="T30" fmla="*/ 868 w 2331"/>
                <a:gd name="T31" fmla="*/ 171 h 2389"/>
                <a:gd name="T32" fmla="*/ 667 w 2331"/>
                <a:gd name="T33" fmla="*/ 258 h 2389"/>
                <a:gd name="T34" fmla="*/ 488 w 2331"/>
                <a:gd name="T35" fmla="*/ 385 h 2389"/>
                <a:gd name="T36" fmla="*/ 335 w 2331"/>
                <a:gd name="T37" fmla="*/ 549 h 2389"/>
                <a:gd name="T38" fmla="*/ 219 w 2331"/>
                <a:gd name="T39" fmla="*/ 745 h 2389"/>
                <a:gd name="T40" fmla="*/ 147 w 2331"/>
                <a:gd name="T41" fmla="*/ 956 h 2389"/>
                <a:gd name="T42" fmla="*/ 120 w 2331"/>
                <a:gd name="T43" fmla="*/ 1173 h 2389"/>
                <a:gd name="T44" fmla="*/ 138 w 2331"/>
                <a:gd name="T45" fmla="*/ 1391 h 2389"/>
                <a:gd name="T46" fmla="*/ 200 w 2331"/>
                <a:gd name="T47" fmla="*/ 1601 h 2389"/>
                <a:gd name="T48" fmla="*/ 304 w 2331"/>
                <a:gd name="T49" fmla="*/ 1797 h 2389"/>
                <a:gd name="T50" fmla="*/ 452 w 2331"/>
                <a:gd name="T51" fmla="*/ 1971 h 2389"/>
                <a:gd name="T52" fmla="*/ 629 w 2331"/>
                <a:gd name="T53" fmla="*/ 2108 h 2389"/>
                <a:gd name="T54" fmla="*/ 828 w 2331"/>
                <a:gd name="T55" fmla="*/ 2205 h 2389"/>
                <a:gd name="T56" fmla="*/ 1040 w 2331"/>
                <a:gd name="T57" fmla="*/ 2257 h 2389"/>
                <a:gd name="T58" fmla="*/ 1260 w 2331"/>
                <a:gd name="T59" fmla="*/ 2266 h 2389"/>
                <a:gd name="T60" fmla="*/ 1478 w 2331"/>
                <a:gd name="T61" fmla="*/ 2230 h 2389"/>
                <a:gd name="T62" fmla="*/ 1690 w 2331"/>
                <a:gd name="T63" fmla="*/ 2147 h 2389"/>
                <a:gd name="T64" fmla="*/ 1647 w 2331"/>
                <a:gd name="T65" fmla="*/ 2195 h 2389"/>
                <a:gd name="T66" fmla="*/ 1537 w 2331"/>
                <a:gd name="T67" fmla="*/ 2276 h 2389"/>
                <a:gd name="T68" fmla="*/ 1421 w 2331"/>
                <a:gd name="T69" fmla="*/ 2348 h 2389"/>
                <a:gd name="T70" fmla="*/ 1196 w 2331"/>
                <a:gd name="T71" fmla="*/ 2388 h 2389"/>
                <a:gd name="T72" fmla="*/ 912 w 2331"/>
                <a:gd name="T73" fmla="*/ 2354 h 2389"/>
                <a:gd name="T74" fmla="*/ 650 w 2331"/>
                <a:gd name="T75" fmla="*/ 2256 h 2389"/>
                <a:gd name="T76" fmla="*/ 419 w 2331"/>
                <a:gd name="T77" fmla="*/ 2103 h 2389"/>
                <a:gd name="T78" fmla="*/ 230 w 2331"/>
                <a:gd name="T79" fmla="*/ 1899 h 2389"/>
                <a:gd name="T80" fmla="*/ 92 w 2331"/>
                <a:gd name="T81" fmla="*/ 1653 h 2389"/>
                <a:gd name="T82" fmla="*/ 13 w 2331"/>
                <a:gd name="T83" fmla="*/ 1372 h 2389"/>
                <a:gd name="T84" fmla="*/ 5 w 2331"/>
                <a:gd name="T85" fmla="*/ 1085 h 2389"/>
                <a:gd name="T86" fmla="*/ 63 w 2331"/>
                <a:gd name="T87" fmla="*/ 811 h 2389"/>
                <a:gd name="T88" fmla="*/ 182 w 2331"/>
                <a:gd name="T89" fmla="*/ 561 h 2389"/>
                <a:gd name="T90" fmla="*/ 355 w 2331"/>
                <a:gd name="T91" fmla="*/ 345 h 2389"/>
                <a:gd name="T92" fmla="*/ 575 w 2331"/>
                <a:gd name="T93" fmla="*/ 173 h 2389"/>
                <a:gd name="T94" fmla="*/ 837 w 2331"/>
                <a:gd name="T95" fmla="*/ 55 h 2389"/>
                <a:gd name="T96" fmla="*/ 1124 w 2331"/>
                <a:gd name="T97" fmla="*/ 2 h 2389"/>
                <a:gd name="T98" fmla="*/ 1406 w 2331"/>
                <a:gd name="T99" fmla="*/ 19 h 2389"/>
                <a:gd name="T100" fmla="*/ 1672 w 2331"/>
                <a:gd name="T101" fmla="*/ 99 h 2389"/>
                <a:gd name="T102" fmla="*/ 1911 w 2331"/>
                <a:gd name="T103" fmla="*/ 238 h 2389"/>
                <a:gd name="T104" fmla="*/ 2112 w 2331"/>
                <a:gd name="T105" fmla="*/ 428 h 2389"/>
                <a:gd name="T106" fmla="*/ 2265 w 2331"/>
                <a:gd name="T107" fmla="*/ 664 h 2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1" h="2389">
                  <a:moveTo>
                    <a:pt x="2330" y="825"/>
                  </a:moveTo>
                  <a:lnTo>
                    <a:pt x="2330" y="839"/>
                  </a:lnTo>
                  <a:lnTo>
                    <a:pt x="2329" y="853"/>
                  </a:lnTo>
                  <a:lnTo>
                    <a:pt x="2329" y="868"/>
                  </a:lnTo>
                  <a:lnTo>
                    <a:pt x="2328" y="882"/>
                  </a:lnTo>
                  <a:lnTo>
                    <a:pt x="2327" y="896"/>
                  </a:lnTo>
                  <a:lnTo>
                    <a:pt x="2326" y="910"/>
                  </a:lnTo>
                  <a:lnTo>
                    <a:pt x="2326" y="925"/>
                  </a:lnTo>
                  <a:lnTo>
                    <a:pt x="2325" y="939"/>
                  </a:lnTo>
                  <a:lnTo>
                    <a:pt x="2323" y="953"/>
                  </a:lnTo>
                  <a:lnTo>
                    <a:pt x="2322" y="967"/>
                  </a:lnTo>
                  <a:lnTo>
                    <a:pt x="2321" y="981"/>
                  </a:lnTo>
                  <a:lnTo>
                    <a:pt x="2319" y="995"/>
                  </a:lnTo>
                  <a:lnTo>
                    <a:pt x="2317" y="1009"/>
                  </a:lnTo>
                  <a:lnTo>
                    <a:pt x="2315" y="1023"/>
                  </a:lnTo>
                  <a:lnTo>
                    <a:pt x="2314" y="1037"/>
                  </a:lnTo>
                  <a:lnTo>
                    <a:pt x="2312" y="1051"/>
                  </a:lnTo>
                  <a:lnTo>
                    <a:pt x="2310" y="1065"/>
                  </a:lnTo>
                  <a:lnTo>
                    <a:pt x="2308" y="1078"/>
                  </a:lnTo>
                  <a:lnTo>
                    <a:pt x="2306" y="1092"/>
                  </a:lnTo>
                  <a:lnTo>
                    <a:pt x="2303" y="1106"/>
                  </a:lnTo>
                  <a:lnTo>
                    <a:pt x="2300" y="1120"/>
                  </a:lnTo>
                  <a:lnTo>
                    <a:pt x="2298" y="1134"/>
                  </a:lnTo>
                  <a:lnTo>
                    <a:pt x="2295" y="1147"/>
                  </a:lnTo>
                  <a:lnTo>
                    <a:pt x="2292" y="1161"/>
                  </a:lnTo>
                  <a:lnTo>
                    <a:pt x="2289" y="1174"/>
                  </a:lnTo>
                  <a:lnTo>
                    <a:pt x="2287" y="1188"/>
                  </a:lnTo>
                  <a:lnTo>
                    <a:pt x="2283" y="1201"/>
                  </a:lnTo>
                  <a:lnTo>
                    <a:pt x="2280" y="1215"/>
                  </a:lnTo>
                  <a:lnTo>
                    <a:pt x="2277" y="1228"/>
                  </a:lnTo>
                  <a:lnTo>
                    <a:pt x="2273" y="1242"/>
                  </a:lnTo>
                  <a:lnTo>
                    <a:pt x="2269" y="1255"/>
                  </a:lnTo>
                  <a:lnTo>
                    <a:pt x="2266" y="1269"/>
                  </a:lnTo>
                  <a:lnTo>
                    <a:pt x="2268" y="1223"/>
                  </a:lnTo>
                  <a:lnTo>
                    <a:pt x="2268" y="1177"/>
                  </a:lnTo>
                  <a:lnTo>
                    <a:pt x="2266" y="1131"/>
                  </a:lnTo>
                  <a:lnTo>
                    <a:pt x="2262" y="1086"/>
                  </a:lnTo>
                  <a:lnTo>
                    <a:pt x="2257" y="1041"/>
                  </a:lnTo>
                  <a:lnTo>
                    <a:pt x="2250" y="997"/>
                  </a:lnTo>
                  <a:lnTo>
                    <a:pt x="2241" y="953"/>
                  </a:lnTo>
                  <a:lnTo>
                    <a:pt x="2230" y="910"/>
                  </a:lnTo>
                  <a:lnTo>
                    <a:pt x="2217" y="868"/>
                  </a:lnTo>
                  <a:lnTo>
                    <a:pt x="2203" y="826"/>
                  </a:lnTo>
                  <a:lnTo>
                    <a:pt x="2187" y="784"/>
                  </a:lnTo>
                  <a:lnTo>
                    <a:pt x="2169" y="744"/>
                  </a:lnTo>
                  <a:lnTo>
                    <a:pt x="2150" y="705"/>
                  </a:lnTo>
                  <a:lnTo>
                    <a:pt x="2129" y="667"/>
                  </a:lnTo>
                  <a:lnTo>
                    <a:pt x="2107" y="629"/>
                  </a:lnTo>
                  <a:lnTo>
                    <a:pt x="2083" y="592"/>
                  </a:lnTo>
                  <a:lnTo>
                    <a:pt x="2058" y="556"/>
                  </a:lnTo>
                  <a:lnTo>
                    <a:pt x="2031" y="522"/>
                  </a:lnTo>
                  <a:lnTo>
                    <a:pt x="2003" y="488"/>
                  </a:lnTo>
                  <a:lnTo>
                    <a:pt x="1973" y="455"/>
                  </a:lnTo>
                  <a:lnTo>
                    <a:pt x="1943" y="424"/>
                  </a:lnTo>
                  <a:lnTo>
                    <a:pt x="1911" y="394"/>
                  </a:lnTo>
                  <a:lnTo>
                    <a:pt x="1877" y="365"/>
                  </a:lnTo>
                  <a:lnTo>
                    <a:pt x="1843" y="338"/>
                  </a:lnTo>
                  <a:lnTo>
                    <a:pt x="1806" y="312"/>
                  </a:lnTo>
                  <a:lnTo>
                    <a:pt x="1770" y="287"/>
                  </a:lnTo>
                  <a:lnTo>
                    <a:pt x="1732" y="264"/>
                  </a:lnTo>
                  <a:lnTo>
                    <a:pt x="1692" y="243"/>
                  </a:lnTo>
                  <a:lnTo>
                    <a:pt x="1652" y="223"/>
                  </a:lnTo>
                  <a:lnTo>
                    <a:pt x="1610" y="204"/>
                  </a:lnTo>
                  <a:lnTo>
                    <a:pt x="1568" y="187"/>
                  </a:lnTo>
                  <a:lnTo>
                    <a:pt x="1525" y="172"/>
                  </a:lnTo>
                  <a:lnTo>
                    <a:pt x="1480" y="159"/>
                  </a:lnTo>
                  <a:lnTo>
                    <a:pt x="1436" y="148"/>
                  </a:lnTo>
                  <a:lnTo>
                    <a:pt x="1392" y="139"/>
                  </a:lnTo>
                  <a:lnTo>
                    <a:pt x="1348" y="131"/>
                  </a:lnTo>
                  <a:lnTo>
                    <a:pt x="1303" y="126"/>
                  </a:lnTo>
                  <a:lnTo>
                    <a:pt x="1258" y="122"/>
                  </a:lnTo>
                  <a:lnTo>
                    <a:pt x="1214" y="120"/>
                  </a:lnTo>
                  <a:lnTo>
                    <a:pt x="1170" y="120"/>
                  </a:lnTo>
                  <a:lnTo>
                    <a:pt x="1126" y="122"/>
                  </a:lnTo>
                  <a:lnTo>
                    <a:pt x="1082" y="126"/>
                  </a:lnTo>
                  <a:lnTo>
                    <a:pt x="1038" y="132"/>
                  </a:lnTo>
                  <a:lnTo>
                    <a:pt x="995" y="139"/>
                  </a:lnTo>
                  <a:lnTo>
                    <a:pt x="952" y="148"/>
                  </a:lnTo>
                  <a:lnTo>
                    <a:pt x="909" y="159"/>
                  </a:lnTo>
                  <a:lnTo>
                    <a:pt x="868" y="171"/>
                  </a:lnTo>
                  <a:lnTo>
                    <a:pt x="827" y="185"/>
                  </a:lnTo>
                  <a:lnTo>
                    <a:pt x="786" y="201"/>
                  </a:lnTo>
                  <a:lnTo>
                    <a:pt x="745" y="218"/>
                  </a:lnTo>
                  <a:lnTo>
                    <a:pt x="706" y="237"/>
                  </a:lnTo>
                  <a:lnTo>
                    <a:pt x="667" y="258"/>
                  </a:lnTo>
                  <a:lnTo>
                    <a:pt x="630" y="280"/>
                  </a:lnTo>
                  <a:lnTo>
                    <a:pt x="593" y="304"/>
                  </a:lnTo>
                  <a:lnTo>
                    <a:pt x="557" y="329"/>
                  </a:lnTo>
                  <a:lnTo>
                    <a:pt x="522" y="357"/>
                  </a:lnTo>
                  <a:lnTo>
                    <a:pt x="488" y="385"/>
                  </a:lnTo>
                  <a:lnTo>
                    <a:pt x="455" y="415"/>
                  </a:lnTo>
                  <a:lnTo>
                    <a:pt x="423" y="446"/>
                  </a:lnTo>
                  <a:lnTo>
                    <a:pt x="393" y="479"/>
                  </a:lnTo>
                  <a:lnTo>
                    <a:pt x="364" y="514"/>
                  </a:lnTo>
                  <a:lnTo>
                    <a:pt x="335" y="549"/>
                  </a:lnTo>
                  <a:lnTo>
                    <a:pt x="309" y="586"/>
                  </a:lnTo>
                  <a:lnTo>
                    <a:pt x="284" y="625"/>
                  </a:lnTo>
                  <a:lnTo>
                    <a:pt x="260" y="664"/>
                  </a:lnTo>
                  <a:lnTo>
                    <a:pt x="238" y="704"/>
                  </a:lnTo>
                  <a:lnTo>
                    <a:pt x="219" y="745"/>
                  </a:lnTo>
                  <a:lnTo>
                    <a:pt x="200" y="786"/>
                  </a:lnTo>
                  <a:lnTo>
                    <a:pt x="184" y="828"/>
                  </a:lnTo>
                  <a:lnTo>
                    <a:pt x="170" y="870"/>
                  </a:lnTo>
                  <a:lnTo>
                    <a:pt x="157" y="913"/>
                  </a:lnTo>
                  <a:lnTo>
                    <a:pt x="147" y="956"/>
                  </a:lnTo>
                  <a:lnTo>
                    <a:pt x="138" y="999"/>
                  </a:lnTo>
                  <a:lnTo>
                    <a:pt x="131" y="1043"/>
                  </a:lnTo>
                  <a:lnTo>
                    <a:pt x="126" y="1086"/>
                  </a:lnTo>
                  <a:lnTo>
                    <a:pt x="121" y="1130"/>
                  </a:lnTo>
                  <a:lnTo>
                    <a:pt x="120" y="1173"/>
                  </a:lnTo>
                  <a:lnTo>
                    <a:pt x="120" y="1217"/>
                  </a:lnTo>
                  <a:lnTo>
                    <a:pt x="122" y="1261"/>
                  </a:lnTo>
                  <a:lnTo>
                    <a:pt x="126" y="1304"/>
                  </a:lnTo>
                  <a:lnTo>
                    <a:pt x="131" y="1348"/>
                  </a:lnTo>
                  <a:lnTo>
                    <a:pt x="138" y="1391"/>
                  </a:lnTo>
                  <a:lnTo>
                    <a:pt x="147" y="1434"/>
                  </a:lnTo>
                  <a:lnTo>
                    <a:pt x="157" y="1476"/>
                  </a:lnTo>
                  <a:lnTo>
                    <a:pt x="170" y="1518"/>
                  </a:lnTo>
                  <a:lnTo>
                    <a:pt x="184" y="1560"/>
                  </a:lnTo>
                  <a:lnTo>
                    <a:pt x="200" y="1601"/>
                  </a:lnTo>
                  <a:lnTo>
                    <a:pt x="217" y="1641"/>
                  </a:lnTo>
                  <a:lnTo>
                    <a:pt x="237" y="1682"/>
                  </a:lnTo>
                  <a:lnTo>
                    <a:pt x="257" y="1721"/>
                  </a:lnTo>
                  <a:lnTo>
                    <a:pt x="280" y="1759"/>
                  </a:lnTo>
                  <a:lnTo>
                    <a:pt x="304" y="1797"/>
                  </a:lnTo>
                  <a:lnTo>
                    <a:pt x="330" y="1834"/>
                  </a:lnTo>
                  <a:lnTo>
                    <a:pt x="358" y="1869"/>
                  </a:lnTo>
                  <a:lnTo>
                    <a:pt x="388" y="1904"/>
                  </a:lnTo>
                  <a:lnTo>
                    <a:pt x="419" y="1938"/>
                  </a:lnTo>
                  <a:lnTo>
                    <a:pt x="452" y="1971"/>
                  </a:lnTo>
                  <a:lnTo>
                    <a:pt x="485" y="2001"/>
                  </a:lnTo>
                  <a:lnTo>
                    <a:pt x="519" y="2031"/>
                  </a:lnTo>
                  <a:lnTo>
                    <a:pt x="555" y="2058"/>
                  </a:lnTo>
                  <a:lnTo>
                    <a:pt x="592" y="2084"/>
                  </a:lnTo>
                  <a:lnTo>
                    <a:pt x="629" y="2108"/>
                  </a:lnTo>
                  <a:lnTo>
                    <a:pt x="668" y="2131"/>
                  </a:lnTo>
                  <a:lnTo>
                    <a:pt x="707" y="2152"/>
                  </a:lnTo>
                  <a:lnTo>
                    <a:pt x="747" y="2171"/>
                  </a:lnTo>
                  <a:lnTo>
                    <a:pt x="787" y="2189"/>
                  </a:lnTo>
                  <a:lnTo>
                    <a:pt x="828" y="2205"/>
                  </a:lnTo>
                  <a:lnTo>
                    <a:pt x="870" y="2218"/>
                  </a:lnTo>
                  <a:lnTo>
                    <a:pt x="912" y="2231"/>
                  </a:lnTo>
                  <a:lnTo>
                    <a:pt x="954" y="2241"/>
                  </a:lnTo>
                  <a:lnTo>
                    <a:pt x="997" y="2251"/>
                  </a:lnTo>
                  <a:lnTo>
                    <a:pt x="1040" y="2257"/>
                  </a:lnTo>
                  <a:lnTo>
                    <a:pt x="1084" y="2263"/>
                  </a:lnTo>
                  <a:lnTo>
                    <a:pt x="1127" y="2266"/>
                  </a:lnTo>
                  <a:lnTo>
                    <a:pt x="1172" y="2268"/>
                  </a:lnTo>
                  <a:lnTo>
                    <a:pt x="1215" y="2268"/>
                  </a:lnTo>
                  <a:lnTo>
                    <a:pt x="1260" y="2266"/>
                  </a:lnTo>
                  <a:lnTo>
                    <a:pt x="1303" y="2263"/>
                  </a:lnTo>
                  <a:lnTo>
                    <a:pt x="1348" y="2257"/>
                  </a:lnTo>
                  <a:lnTo>
                    <a:pt x="1391" y="2250"/>
                  </a:lnTo>
                  <a:lnTo>
                    <a:pt x="1435" y="2241"/>
                  </a:lnTo>
                  <a:lnTo>
                    <a:pt x="1478" y="2230"/>
                  </a:lnTo>
                  <a:lnTo>
                    <a:pt x="1521" y="2217"/>
                  </a:lnTo>
                  <a:lnTo>
                    <a:pt x="1564" y="2202"/>
                  </a:lnTo>
                  <a:lnTo>
                    <a:pt x="1606" y="2186"/>
                  </a:lnTo>
                  <a:lnTo>
                    <a:pt x="1648" y="2167"/>
                  </a:lnTo>
                  <a:lnTo>
                    <a:pt x="1690" y="2147"/>
                  </a:lnTo>
                  <a:lnTo>
                    <a:pt x="1731" y="2125"/>
                  </a:lnTo>
                  <a:lnTo>
                    <a:pt x="1710" y="2142"/>
                  </a:lnTo>
                  <a:lnTo>
                    <a:pt x="1689" y="2160"/>
                  </a:lnTo>
                  <a:lnTo>
                    <a:pt x="1668" y="2178"/>
                  </a:lnTo>
                  <a:lnTo>
                    <a:pt x="1647" y="2195"/>
                  </a:lnTo>
                  <a:lnTo>
                    <a:pt x="1625" y="2212"/>
                  </a:lnTo>
                  <a:lnTo>
                    <a:pt x="1603" y="2228"/>
                  </a:lnTo>
                  <a:lnTo>
                    <a:pt x="1582" y="2244"/>
                  </a:lnTo>
                  <a:lnTo>
                    <a:pt x="1559" y="2260"/>
                  </a:lnTo>
                  <a:lnTo>
                    <a:pt x="1537" y="2276"/>
                  </a:lnTo>
                  <a:lnTo>
                    <a:pt x="1514" y="2291"/>
                  </a:lnTo>
                  <a:lnTo>
                    <a:pt x="1491" y="2306"/>
                  </a:lnTo>
                  <a:lnTo>
                    <a:pt x="1468" y="2321"/>
                  </a:lnTo>
                  <a:lnTo>
                    <a:pt x="1444" y="2334"/>
                  </a:lnTo>
                  <a:lnTo>
                    <a:pt x="1421" y="2348"/>
                  </a:lnTo>
                  <a:lnTo>
                    <a:pt x="1396" y="2362"/>
                  </a:lnTo>
                  <a:lnTo>
                    <a:pt x="1372" y="2375"/>
                  </a:lnTo>
                  <a:lnTo>
                    <a:pt x="1313" y="2382"/>
                  </a:lnTo>
                  <a:lnTo>
                    <a:pt x="1254" y="2387"/>
                  </a:lnTo>
                  <a:lnTo>
                    <a:pt x="1196" y="2388"/>
                  </a:lnTo>
                  <a:lnTo>
                    <a:pt x="1138" y="2387"/>
                  </a:lnTo>
                  <a:lnTo>
                    <a:pt x="1080" y="2382"/>
                  </a:lnTo>
                  <a:lnTo>
                    <a:pt x="1023" y="2375"/>
                  </a:lnTo>
                  <a:lnTo>
                    <a:pt x="967" y="2366"/>
                  </a:lnTo>
                  <a:lnTo>
                    <a:pt x="912" y="2354"/>
                  </a:lnTo>
                  <a:lnTo>
                    <a:pt x="858" y="2339"/>
                  </a:lnTo>
                  <a:lnTo>
                    <a:pt x="804" y="2322"/>
                  </a:lnTo>
                  <a:lnTo>
                    <a:pt x="752" y="2303"/>
                  </a:lnTo>
                  <a:lnTo>
                    <a:pt x="700" y="2280"/>
                  </a:lnTo>
                  <a:lnTo>
                    <a:pt x="650" y="2256"/>
                  </a:lnTo>
                  <a:lnTo>
                    <a:pt x="601" y="2230"/>
                  </a:lnTo>
                  <a:lnTo>
                    <a:pt x="553" y="2201"/>
                  </a:lnTo>
                  <a:lnTo>
                    <a:pt x="507" y="2171"/>
                  </a:lnTo>
                  <a:lnTo>
                    <a:pt x="463" y="2138"/>
                  </a:lnTo>
                  <a:lnTo>
                    <a:pt x="419" y="2103"/>
                  </a:lnTo>
                  <a:lnTo>
                    <a:pt x="378" y="2066"/>
                  </a:lnTo>
                  <a:lnTo>
                    <a:pt x="338" y="2027"/>
                  </a:lnTo>
                  <a:lnTo>
                    <a:pt x="300" y="1986"/>
                  </a:lnTo>
                  <a:lnTo>
                    <a:pt x="265" y="1943"/>
                  </a:lnTo>
                  <a:lnTo>
                    <a:pt x="230" y="1899"/>
                  </a:lnTo>
                  <a:lnTo>
                    <a:pt x="198" y="1853"/>
                  </a:lnTo>
                  <a:lnTo>
                    <a:pt x="168" y="1805"/>
                  </a:lnTo>
                  <a:lnTo>
                    <a:pt x="140" y="1756"/>
                  </a:lnTo>
                  <a:lnTo>
                    <a:pt x="115" y="1705"/>
                  </a:lnTo>
                  <a:lnTo>
                    <a:pt x="92" y="1653"/>
                  </a:lnTo>
                  <a:lnTo>
                    <a:pt x="71" y="1599"/>
                  </a:lnTo>
                  <a:lnTo>
                    <a:pt x="52" y="1544"/>
                  </a:lnTo>
                  <a:lnTo>
                    <a:pt x="37" y="1488"/>
                  </a:lnTo>
                  <a:lnTo>
                    <a:pt x="24" y="1430"/>
                  </a:lnTo>
                  <a:lnTo>
                    <a:pt x="13" y="1372"/>
                  </a:lnTo>
                  <a:lnTo>
                    <a:pt x="6" y="1314"/>
                  </a:lnTo>
                  <a:lnTo>
                    <a:pt x="2" y="1256"/>
                  </a:lnTo>
                  <a:lnTo>
                    <a:pt x="0" y="1199"/>
                  </a:lnTo>
                  <a:lnTo>
                    <a:pt x="1" y="1142"/>
                  </a:lnTo>
                  <a:lnTo>
                    <a:pt x="5" y="1085"/>
                  </a:lnTo>
                  <a:lnTo>
                    <a:pt x="12" y="1028"/>
                  </a:lnTo>
                  <a:lnTo>
                    <a:pt x="21" y="973"/>
                  </a:lnTo>
                  <a:lnTo>
                    <a:pt x="32" y="918"/>
                  </a:lnTo>
                  <a:lnTo>
                    <a:pt x="47" y="864"/>
                  </a:lnTo>
                  <a:lnTo>
                    <a:pt x="63" y="811"/>
                  </a:lnTo>
                  <a:lnTo>
                    <a:pt x="82" y="759"/>
                  </a:lnTo>
                  <a:lnTo>
                    <a:pt x="104" y="707"/>
                  </a:lnTo>
                  <a:lnTo>
                    <a:pt x="128" y="657"/>
                  </a:lnTo>
                  <a:lnTo>
                    <a:pt x="154" y="608"/>
                  </a:lnTo>
                  <a:lnTo>
                    <a:pt x="182" y="561"/>
                  </a:lnTo>
                  <a:lnTo>
                    <a:pt x="212" y="515"/>
                  </a:lnTo>
                  <a:lnTo>
                    <a:pt x="245" y="470"/>
                  </a:lnTo>
                  <a:lnTo>
                    <a:pt x="280" y="427"/>
                  </a:lnTo>
                  <a:lnTo>
                    <a:pt x="316" y="385"/>
                  </a:lnTo>
                  <a:lnTo>
                    <a:pt x="355" y="345"/>
                  </a:lnTo>
                  <a:lnTo>
                    <a:pt x="395" y="306"/>
                  </a:lnTo>
                  <a:lnTo>
                    <a:pt x="438" y="270"/>
                  </a:lnTo>
                  <a:lnTo>
                    <a:pt x="482" y="236"/>
                  </a:lnTo>
                  <a:lnTo>
                    <a:pt x="528" y="203"/>
                  </a:lnTo>
                  <a:lnTo>
                    <a:pt x="575" y="173"/>
                  </a:lnTo>
                  <a:lnTo>
                    <a:pt x="625" y="144"/>
                  </a:lnTo>
                  <a:lnTo>
                    <a:pt x="676" y="118"/>
                  </a:lnTo>
                  <a:lnTo>
                    <a:pt x="728" y="95"/>
                  </a:lnTo>
                  <a:lnTo>
                    <a:pt x="782" y="74"/>
                  </a:lnTo>
                  <a:lnTo>
                    <a:pt x="837" y="55"/>
                  </a:lnTo>
                  <a:lnTo>
                    <a:pt x="894" y="38"/>
                  </a:lnTo>
                  <a:lnTo>
                    <a:pt x="952" y="25"/>
                  </a:lnTo>
                  <a:lnTo>
                    <a:pt x="1009" y="14"/>
                  </a:lnTo>
                  <a:lnTo>
                    <a:pt x="1067" y="7"/>
                  </a:lnTo>
                  <a:lnTo>
                    <a:pt x="1124" y="2"/>
                  </a:lnTo>
                  <a:lnTo>
                    <a:pt x="1182" y="0"/>
                  </a:lnTo>
                  <a:lnTo>
                    <a:pt x="1239" y="1"/>
                  </a:lnTo>
                  <a:lnTo>
                    <a:pt x="1295" y="5"/>
                  </a:lnTo>
                  <a:lnTo>
                    <a:pt x="1351" y="10"/>
                  </a:lnTo>
                  <a:lnTo>
                    <a:pt x="1406" y="19"/>
                  </a:lnTo>
                  <a:lnTo>
                    <a:pt x="1461" y="30"/>
                  </a:lnTo>
                  <a:lnTo>
                    <a:pt x="1515" y="44"/>
                  </a:lnTo>
                  <a:lnTo>
                    <a:pt x="1568" y="60"/>
                  </a:lnTo>
                  <a:lnTo>
                    <a:pt x="1621" y="79"/>
                  </a:lnTo>
                  <a:lnTo>
                    <a:pt x="1672" y="99"/>
                  </a:lnTo>
                  <a:lnTo>
                    <a:pt x="1722" y="123"/>
                  </a:lnTo>
                  <a:lnTo>
                    <a:pt x="1771" y="148"/>
                  </a:lnTo>
                  <a:lnTo>
                    <a:pt x="1819" y="176"/>
                  </a:lnTo>
                  <a:lnTo>
                    <a:pt x="1865" y="206"/>
                  </a:lnTo>
                  <a:lnTo>
                    <a:pt x="1911" y="238"/>
                  </a:lnTo>
                  <a:lnTo>
                    <a:pt x="1954" y="272"/>
                  </a:lnTo>
                  <a:lnTo>
                    <a:pt x="1996" y="308"/>
                  </a:lnTo>
                  <a:lnTo>
                    <a:pt x="2036" y="346"/>
                  </a:lnTo>
                  <a:lnTo>
                    <a:pt x="2075" y="386"/>
                  </a:lnTo>
                  <a:lnTo>
                    <a:pt x="2112" y="428"/>
                  </a:lnTo>
                  <a:lnTo>
                    <a:pt x="2146" y="472"/>
                  </a:lnTo>
                  <a:lnTo>
                    <a:pt x="2179" y="517"/>
                  </a:lnTo>
                  <a:lnTo>
                    <a:pt x="2210" y="564"/>
                  </a:lnTo>
                  <a:lnTo>
                    <a:pt x="2239" y="613"/>
                  </a:lnTo>
                  <a:lnTo>
                    <a:pt x="2265" y="664"/>
                  </a:lnTo>
                  <a:lnTo>
                    <a:pt x="2289" y="716"/>
                  </a:lnTo>
                  <a:lnTo>
                    <a:pt x="2311" y="769"/>
                  </a:lnTo>
                  <a:lnTo>
                    <a:pt x="2330" y="825"/>
                  </a:lnTo>
                </a:path>
              </a:pathLst>
            </a:custGeom>
            <a:solidFill>
              <a:srgbClr val="88DD9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Freeform 15"/>
            <p:cNvSpPr>
              <a:spLocks/>
            </p:cNvSpPr>
            <p:nvPr/>
          </p:nvSpPr>
          <p:spPr bwMode="auto">
            <a:xfrm>
              <a:off x="2491" y="1482"/>
              <a:ext cx="2149" cy="2149"/>
            </a:xfrm>
            <a:custGeom>
              <a:avLst/>
              <a:gdLst>
                <a:gd name="T0" fmla="*/ 2009 w 2149"/>
                <a:gd name="T1" fmla="*/ 882 h 2149"/>
                <a:gd name="T2" fmla="*/ 1934 w 2149"/>
                <a:gd name="T3" fmla="*/ 661 h 2149"/>
                <a:gd name="T4" fmla="*/ 1811 w 2149"/>
                <a:gd name="T5" fmla="*/ 467 h 2149"/>
                <a:gd name="T6" fmla="*/ 1645 w 2149"/>
                <a:gd name="T7" fmla="*/ 310 h 2149"/>
                <a:gd name="T8" fmla="*/ 1445 w 2149"/>
                <a:gd name="T9" fmla="*/ 195 h 2149"/>
                <a:gd name="T10" fmla="*/ 1219 w 2149"/>
                <a:gd name="T11" fmla="*/ 131 h 2149"/>
                <a:gd name="T12" fmla="*/ 976 w 2149"/>
                <a:gd name="T13" fmla="*/ 125 h 2149"/>
                <a:gd name="T14" fmla="*/ 746 w 2149"/>
                <a:gd name="T15" fmla="*/ 178 h 2149"/>
                <a:gd name="T16" fmla="*/ 540 w 2149"/>
                <a:gd name="T17" fmla="*/ 283 h 2149"/>
                <a:gd name="T18" fmla="*/ 368 w 2149"/>
                <a:gd name="T19" fmla="*/ 433 h 2149"/>
                <a:gd name="T20" fmla="*/ 235 w 2149"/>
                <a:gd name="T21" fmla="*/ 620 h 2149"/>
                <a:gd name="T22" fmla="*/ 149 w 2149"/>
                <a:gd name="T23" fmla="*/ 836 h 2149"/>
                <a:gd name="T24" fmla="*/ 119 w 2149"/>
                <a:gd name="T25" fmla="*/ 1075 h 2149"/>
                <a:gd name="T26" fmla="*/ 149 w 2149"/>
                <a:gd name="T27" fmla="*/ 1313 h 2149"/>
                <a:gd name="T28" fmla="*/ 235 w 2149"/>
                <a:gd name="T29" fmla="*/ 1529 h 2149"/>
                <a:gd name="T30" fmla="*/ 368 w 2149"/>
                <a:gd name="T31" fmla="*/ 1716 h 2149"/>
                <a:gd name="T32" fmla="*/ 540 w 2149"/>
                <a:gd name="T33" fmla="*/ 1866 h 2149"/>
                <a:gd name="T34" fmla="*/ 746 w 2149"/>
                <a:gd name="T35" fmla="*/ 1971 h 2149"/>
                <a:gd name="T36" fmla="*/ 976 w 2149"/>
                <a:gd name="T37" fmla="*/ 2024 h 2149"/>
                <a:gd name="T38" fmla="*/ 1219 w 2149"/>
                <a:gd name="T39" fmla="*/ 2018 h 2149"/>
                <a:gd name="T40" fmla="*/ 1445 w 2149"/>
                <a:gd name="T41" fmla="*/ 1954 h 2149"/>
                <a:gd name="T42" fmla="*/ 1645 w 2149"/>
                <a:gd name="T43" fmla="*/ 1839 h 2149"/>
                <a:gd name="T44" fmla="*/ 1811 w 2149"/>
                <a:gd name="T45" fmla="*/ 1682 h 2149"/>
                <a:gd name="T46" fmla="*/ 1934 w 2149"/>
                <a:gd name="T47" fmla="*/ 1488 h 2149"/>
                <a:gd name="T48" fmla="*/ 2009 w 2149"/>
                <a:gd name="T49" fmla="*/ 1267 h 2149"/>
                <a:gd name="T50" fmla="*/ 1611 w 2149"/>
                <a:gd name="T51" fmla="*/ 2005 h 2149"/>
                <a:gd name="T52" fmla="*/ 1725 w 2149"/>
                <a:gd name="T53" fmla="*/ 1894 h 2149"/>
                <a:gd name="T54" fmla="*/ 1828 w 2149"/>
                <a:gd name="T55" fmla="*/ 1773 h 2149"/>
                <a:gd name="T56" fmla="*/ 1922 w 2149"/>
                <a:gd name="T57" fmla="*/ 1643 h 2149"/>
                <a:gd name="T58" fmla="*/ 2003 w 2149"/>
                <a:gd name="T59" fmla="*/ 1506 h 2149"/>
                <a:gd name="T60" fmla="*/ 2072 w 2149"/>
                <a:gd name="T61" fmla="*/ 1362 h 2149"/>
                <a:gd name="T62" fmla="*/ 2128 w 2149"/>
                <a:gd name="T63" fmla="*/ 1211 h 2149"/>
                <a:gd name="T64" fmla="*/ 2146 w 2149"/>
                <a:gd name="T65" fmla="*/ 1011 h 2149"/>
                <a:gd name="T66" fmla="*/ 2110 w 2149"/>
                <a:gd name="T67" fmla="*/ 790 h 2149"/>
                <a:gd name="T68" fmla="*/ 2030 w 2149"/>
                <a:gd name="T69" fmla="*/ 585 h 2149"/>
                <a:gd name="T70" fmla="*/ 1911 w 2149"/>
                <a:gd name="T71" fmla="*/ 402 h 2149"/>
                <a:gd name="T72" fmla="*/ 1757 w 2149"/>
                <a:gd name="T73" fmla="*/ 245 h 2149"/>
                <a:gd name="T74" fmla="*/ 1572 w 2149"/>
                <a:gd name="T75" fmla="*/ 123 h 2149"/>
                <a:gd name="T76" fmla="*/ 1360 w 2149"/>
                <a:gd name="T77" fmla="*/ 39 h 2149"/>
                <a:gd name="T78" fmla="*/ 1138 w 2149"/>
                <a:gd name="T79" fmla="*/ 2 h 2149"/>
                <a:gd name="T80" fmla="*/ 918 w 2149"/>
                <a:gd name="T81" fmla="*/ 12 h 2149"/>
                <a:gd name="T82" fmla="*/ 707 w 2149"/>
                <a:gd name="T83" fmla="*/ 65 h 2149"/>
                <a:gd name="T84" fmla="*/ 510 w 2149"/>
                <a:gd name="T85" fmla="*/ 160 h 2149"/>
                <a:gd name="T86" fmla="*/ 335 w 2149"/>
                <a:gd name="T87" fmla="*/ 295 h 2149"/>
                <a:gd name="T88" fmla="*/ 189 w 2149"/>
                <a:gd name="T89" fmla="*/ 466 h 2149"/>
                <a:gd name="T90" fmla="*/ 80 w 2149"/>
                <a:gd name="T91" fmla="*/ 666 h 2149"/>
                <a:gd name="T92" fmla="*/ 18 w 2149"/>
                <a:gd name="T93" fmla="*/ 879 h 2149"/>
                <a:gd name="T94" fmla="*/ 0 w 2149"/>
                <a:gd name="T95" fmla="*/ 1097 h 2149"/>
                <a:gd name="T96" fmla="*/ 27 w 2149"/>
                <a:gd name="T97" fmla="*/ 1314 h 2149"/>
                <a:gd name="T98" fmla="*/ 97 w 2149"/>
                <a:gd name="T99" fmla="*/ 1521 h 2149"/>
                <a:gd name="T100" fmla="*/ 210 w 2149"/>
                <a:gd name="T101" fmla="*/ 1714 h 2149"/>
                <a:gd name="T102" fmla="*/ 365 w 2149"/>
                <a:gd name="T103" fmla="*/ 1881 h 2149"/>
                <a:gd name="T104" fmla="*/ 548 w 2149"/>
                <a:gd name="T105" fmla="*/ 2011 h 2149"/>
                <a:gd name="T106" fmla="*/ 750 w 2149"/>
                <a:gd name="T107" fmla="*/ 2098 h 2149"/>
                <a:gd name="T108" fmla="*/ 964 w 2149"/>
                <a:gd name="T109" fmla="*/ 2143 h 2149"/>
                <a:gd name="T110" fmla="*/ 1183 w 2149"/>
                <a:gd name="T111" fmla="*/ 2143 h 2149"/>
                <a:gd name="T112" fmla="*/ 1401 w 2149"/>
                <a:gd name="T113" fmla="*/ 2097 h 2149"/>
                <a:gd name="T114" fmla="*/ 1611 w 2149"/>
                <a:gd name="T115" fmla="*/ 2005 h 2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49" h="2149">
                  <a:moveTo>
                    <a:pt x="2029" y="1075"/>
                  </a:moveTo>
                  <a:lnTo>
                    <a:pt x="2027" y="1026"/>
                  </a:lnTo>
                  <a:lnTo>
                    <a:pt x="2023" y="977"/>
                  </a:lnTo>
                  <a:lnTo>
                    <a:pt x="2018" y="929"/>
                  </a:lnTo>
                  <a:lnTo>
                    <a:pt x="2009" y="882"/>
                  </a:lnTo>
                  <a:lnTo>
                    <a:pt x="1999" y="836"/>
                  </a:lnTo>
                  <a:lnTo>
                    <a:pt x="1985" y="791"/>
                  </a:lnTo>
                  <a:lnTo>
                    <a:pt x="1971" y="747"/>
                  </a:lnTo>
                  <a:lnTo>
                    <a:pt x="1953" y="703"/>
                  </a:lnTo>
                  <a:lnTo>
                    <a:pt x="1934" y="661"/>
                  </a:lnTo>
                  <a:lnTo>
                    <a:pt x="1913" y="620"/>
                  </a:lnTo>
                  <a:lnTo>
                    <a:pt x="1890" y="580"/>
                  </a:lnTo>
                  <a:lnTo>
                    <a:pt x="1865" y="541"/>
                  </a:lnTo>
                  <a:lnTo>
                    <a:pt x="1839" y="503"/>
                  </a:lnTo>
                  <a:lnTo>
                    <a:pt x="1811" y="467"/>
                  </a:lnTo>
                  <a:lnTo>
                    <a:pt x="1780" y="433"/>
                  </a:lnTo>
                  <a:lnTo>
                    <a:pt x="1749" y="399"/>
                  </a:lnTo>
                  <a:lnTo>
                    <a:pt x="1716" y="368"/>
                  </a:lnTo>
                  <a:lnTo>
                    <a:pt x="1681" y="338"/>
                  </a:lnTo>
                  <a:lnTo>
                    <a:pt x="1645" y="310"/>
                  </a:lnTo>
                  <a:lnTo>
                    <a:pt x="1608" y="283"/>
                  </a:lnTo>
                  <a:lnTo>
                    <a:pt x="1569" y="258"/>
                  </a:lnTo>
                  <a:lnTo>
                    <a:pt x="1529" y="235"/>
                  </a:lnTo>
                  <a:lnTo>
                    <a:pt x="1487" y="214"/>
                  </a:lnTo>
                  <a:lnTo>
                    <a:pt x="1445" y="195"/>
                  </a:lnTo>
                  <a:lnTo>
                    <a:pt x="1402" y="178"/>
                  </a:lnTo>
                  <a:lnTo>
                    <a:pt x="1358" y="163"/>
                  </a:lnTo>
                  <a:lnTo>
                    <a:pt x="1313" y="150"/>
                  </a:lnTo>
                  <a:lnTo>
                    <a:pt x="1266" y="139"/>
                  </a:lnTo>
                  <a:lnTo>
                    <a:pt x="1219" y="131"/>
                  </a:lnTo>
                  <a:lnTo>
                    <a:pt x="1172" y="125"/>
                  </a:lnTo>
                  <a:lnTo>
                    <a:pt x="1123" y="121"/>
                  </a:lnTo>
                  <a:lnTo>
                    <a:pt x="1074" y="120"/>
                  </a:lnTo>
                  <a:lnTo>
                    <a:pt x="1025" y="121"/>
                  </a:lnTo>
                  <a:lnTo>
                    <a:pt x="976" y="125"/>
                  </a:lnTo>
                  <a:lnTo>
                    <a:pt x="929" y="131"/>
                  </a:lnTo>
                  <a:lnTo>
                    <a:pt x="882" y="139"/>
                  </a:lnTo>
                  <a:lnTo>
                    <a:pt x="835" y="150"/>
                  </a:lnTo>
                  <a:lnTo>
                    <a:pt x="790" y="163"/>
                  </a:lnTo>
                  <a:lnTo>
                    <a:pt x="746" y="178"/>
                  </a:lnTo>
                  <a:lnTo>
                    <a:pt x="702" y="195"/>
                  </a:lnTo>
                  <a:lnTo>
                    <a:pt x="661" y="214"/>
                  </a:lnTo>
                  <a:lnTo>
                    <a:pt x="619" y="235"/>
                  </a:lnTo>
                  <a:lnTo>
                    <a:pt x="579" y="258"/>
                  </a:lnTo>
                  <a:lnTo>
                    <a:pt x="540" y="283"/>
                  </a:lnTo>
                  <a:lnTo>
                    <a:pt x="503" y="310"/>
                  </a:lnTo>
                  <a:lnTo>
                    <a:pt x="467" y="338"/>
                  </a:lnTo>
                  <a:lnTo>
                    <a:pt x="432" y="368"/>
                  </a:lnTo>
                  <a:lnTo>
                    <a:pt x="399" y="399"/>
                  </a:lnTo>
                  <a:lnTo>
                    <a:pt x="368" y="433"/>
                  </a:lnTo>
                  <a:lnTo>
                    <a:pt x="337" y="467"/>
                  </a:lnTo>
                  <a:lnTo>
                    <a:pt x="309" y="503"/>
                  </a:lnTo>
                  <a:lnTo>
                    <a:pt x="283" y="541"/>
                  </a:lnTo>
                  <a:lnTo>
                    <a:pt x="258" y="580"/>
                  </a:lnTo>
                  <a:lnTo>
                    <a:pt x="235" y="620"/>
                  </a:lnTo>
                  <a:lnTo>
                    <a:pt x="214" y="661"/>
                  </a:lnTo>
                  <a:lnTo>
                    <a:pt x="195" y="703"/>
                  </a:lnTo>
                  <a:lnTo>
                    <a:pt x="177" y="747"/>
                  </a:lnTo>
                  <a:lnTo>
                    <a:pt x="163" y="791"/>
                  </a:lnTo>
                  <a:lnTo>
                    <a:pt x="149" y="836"/>
                  </a:lnTo>
                  <a:lnTo>
                    <a:pt x="139" y="882"/>
                  </a:lnTo>
                  <a:lnTo>
                    <a:pt x="130" y="929"/>
                  </a:lnTo>
                  <a:lnTo>
                    <a:pt x="125" y="977"/>
                  </a:lnTo>
                  <a:lnTo>
                    <a:pt x="121" y="1026"/>
                  </a:lnTo>
                  <a:lnTo>
                    <a:pt x="119" y="1075"/>
                  </a:lnTo>
                  <a:lnTo>
                    <a:pt x="121" y="1123"/>
                  </a:lnTo>
                  <a:lnTo>
                    <a:pt x="125" y="1172"/>
                  </a:lnTo>
                  <a:lnTo>
                    <a:pt x="130" y="1220"/>
                  </a:lnTo>
                  <a:lnTo>
                    <a:pt x="139" y="1267"/>
                  </a:lnTo>
                  <a:lnTo>
                    <a:pt x="149" y="1313"/>
                  </a:lnTo>
                  <a:lnTo>
                    <a:pt x="163" y="1358"/>
                  </a:lnTo>
                  <a:lnTo>
                    <a:pt x="177" y="1402"/>
                  </a:lnTo>
                  <a:lnTo>
                    <a:pt x="195" y="1446"/>
                  </a:lnTo>
                  <a:lnTo>
                    <a:pt x="214" y="1488"/>
                  </a:lnTo>
                  <a:lnTo>
                    <a:pt x="235" y="1529"/>
                  </a:lnTo>
                  <a:lnTo>
                    <a:pt x="258" y="1569"/>
                  </a:lnTo>
                  <a:lnTo>
                    <a:pt x="283" y="1608"/>
                  </a:lnTo>
                  <a:lnTo>
                    <a:pt x="309" y="1646"/>
                  </a:lnTo>
                  <a:lnTo>
                    <a:pt x="337" y="1682"/>
                  </a:lnTo>
                  <a:lnTo>
                    <a:pt x="368" y="1716"/>
                  </a:lnTo>
                  <a:lnTo>
                    <a:pt x="399" y="1749"/>
                  </a:lnTo>
                  <a:lnTo>
                    <a:pt x="432" y="1781"/>
                  </a:lnTo>
                  <a:lnTo>
                    <a:pt x="467" y="1811"/>
                  </a:lnTo>
                  <a:lnTo>
                    <a:pt x="503" y="1839"/>
                  </a:lnTo>
                  <a:lnTo>
                    <a:pt x="540" y="1866"/>
                  </a:lnTo>
                  <a:lnTo>
                    <a:pt x="579" y="1891"/>
                  </a:lnTo>
                  <a:lnTo>
                    <a:pt x="619" y="1914"/>
                  </a:lnTo>
                  <a:lnTo>
                    <a:pt x="661" y="1935"/>
                  </a:lnTo>
                  <a:lnTo>
                    <a:pt x="702" y="1954"/>
                  </a:lnTo>
                  <a:lnTo>
                    <a:pt x="746" y="1971"/>
                  </a:lnTo>
                  <a:lnTo>
                    <a:pt x="790" y="1986"/>
                  </a:lnTo>
                  <a:lnTo>
                    <a:pt x="835" y="1999"/>
                  </a:lnTo>
                  <a:lnTo>
                    <a:pt x="882" y="2010"/>
                  </a:lnTo>
                  <a:lnTo>
                    <a:pt x="929" y="2018"/>
                  </a:lnTo>
                  <a:lnTo>
                    <a:pt x="976" y="2024"/>
                  </a:lnTo>
                  <a:lnTo>
                    <a:pt x="1025" y="2028"/>
                  </a:lnTo>
                  <a:lnTo>
                    <a:pt x="1074" y="2029"/>
                  </a:lnTo>
                  <a:lnTo>
                    <a:pt x="1123" y="2028"/>
                  </a:lnTo>
                  <a:lnTo>
                    <a:pt x="1172" y="2024"/>
                  </a:lnTo>
                  <a:lnTo>
                    <a:pt x="1219" y="2018"/>
                  </a:lnTo>
                  <a:lnTo>
                    <a:pt x="1266" y="2010"/>
                  </a:lnTo>
                  <a:lnTo>
                    <a:pt x="1313" y="1999"/>
                  </a:lnTo>
                  <a:lnTo>
                    <a:pt x="1358" y="1986"/>
                  </a:lnTo>
                  <a:lnTo>
                    <a:pt x="1402" y="1971"/>
                  </a:lnTo>
                  <a:lnTo>
                    <a:pt x="1445" y="1954"/>
                  </a:lnTo>
                  <a:lnTo>
                    <a:pt x="1487" y="1935"/>
                  </a:lnTo>
                  <a:lnTo>
                    <a:pt x="1529" y="1914"/>
                  </a:lnTo>
                  <a:lnTo>
                    <a:pt x="1569" y="1891"/>
                  </a:lnTo>
                  <a:lnTo>
                    <a:pt x="1608" y="1866"/>
                  </a:lnTo>
                  <a:lnTo>
                    <a:pt x="1645" y="1839"/>
                  </a:lnTo>
                  <a:lnTo>
                    <a:pt x="1681" y="1811"/>
                  </a:lnTo>
                  <a:lnTo>
                    <a:pt x="1716" y="1781"/>
                  </a:lnTo>
                  <a:lnTo>
                    <a:pt x="1749" y="1749"/>
                  </a:lnTo>
                  <a:lnTo>
                    <a:pt x="1780" y="1716"/>
                  </a:lnTo>
                  <a:lnTo>
                    <a:pt x="1811" y="1682"/>
                  </a:lnTo>
                  <a:lnTo>
                    <a:pt x="1839" y="1646"/>
                  </a:lnTo>
                  <a:lnTo>
                    <a:pt x="1865" y="1608"/>
                  </a:lnTo>
                  <a:lnTo>
                    <a:pt x="1890" y="1569"/>
                  </a:lnTo>
                  <a:lnTo>
                    <a:pt x="1913" y="1529"/>
                  </a:lnTo>
                  <a:lnTo>
                    <a:pt x="1934" y="1488"/>
                  </a:lnTo>
                  <a:lnTo>
                    <a:pt x="1953" y="1446"/>
                  </a:lnTo>
                  <a:lnTo>
                    <a:pt x="1971" y="1402"/>
                  </a:lnTo>
                  <a:lnTo>
                    <a:pt x="1985" y="1358"/>
                  </a:lnTo>
                  <a:lnTo>
                    <a:pt x="1999" y="1313"/>
                  </a:lnTo>
                  <a:lnTo>
                    <a:pt x="2009" y="1267"/>
                  </a:lnTo>
                  <a:lnTo>
                    <a:pt x="2018" y="1220"/>
                  </a:lnTo>
                  <a:lnTo>
                    <a:pt x="2023" y="1172"/>
                  </a:lnTo>
                  <a:lnTo>
                    <a:pt x="2027" y="1123"/>
                  </a:lnTo>
                  <a:lnTo>
                    <a:pt x="2029" y="1075"/>
                  </a:lnTo>
                  <a:lnTo>
                    <a:pt x="1611" y="2005"/>
                  </a:lnTo>
                  <a:lnTo>
                    <a:pt x="1634" y="1983"/>
                  </a:lnTo>
                  <a:lnTo>
                    <a:pt x="1658" y="1961"/>
                  </a:lnTo>
                  <a:lnTo>
                    <a:pt x="1680" y="1939"/>
                  </a:lnTo>
                  <a:lnTo>
                    <a:pt x="1703" y="1917"/>
                  </a:lnTo>
                  <a:lnTo>
                    <a:pt x="1725" y="1894"/>
                  </a:lnTo>
                  <a:lnTo>
                    <a:pt x="1746" y="1870"/>
                  </a:lnTo>
                  <a:lnTo>
                    <a:pt x="1768" y="1846"/>
                  </a:lnTo>
                  <a:lnTo>
                    <a:pt x="1788" y="1822"/>
                  </a:lnTo>
                  <a:lnTo>
                    <a:pt x="1809" y="1797"/>
                  </a:lnTo>
                  <a:lnTo>
                    <a:pt x="1828" y="1773"/>
                  </a:lnTo>
                  <a:lnTo>
                    <a:pt x="1848" y="1747"/>
                  </a:lnTo>
                  <a:lnTo>
                    <a:pt x="1867" y="1722"/>
                  </a:lnTo>
                  <a:lnTo>
                    <a:pt x="1886" y="1696"/>
                  </a:lnTo>
                  <a:lnTo>
                    <a:pt x="1904" y="1670"/>
                  </a:lnTo>
                  <a:lnTo>
                    <a:pt x="1922" y="1643"/>
                  </a:lnTo>
                  <a:lnTo>
                    <a:pt x="1939" y="1617"/>
                  </a:lnTo>
                  <a:lnTo>
                    <a:pt x="1956" y="1590"/>
                  </a:lnTo>
                  <a:lnTo>
                    <a:pt x="1972" y="1562"/>
                  </a:lnTo>
                  <a:lnTo>
                    <a:pt x="1988" y="1535"/>
                  </a:lnTo>
                  <a:lnTo>
                    <a:pt x="2003" y="1506"/>
                  </a:lnTo>
                  <a:lnTo>
                    <a:pt x="2018" y="1478"/>
                  </a:lnTo>
                  <a:lnTo>
                    <a:pt x="2032" y="1450"/>
                  </a:lnTo>
                  <a:lnTo>
                    <a:pt x="2046" y="1421"/>
                  </a:lnTo>
                  <a:lnTo>
                    <a:pt x="2059" y="1391"/>
                  </a:lnTo>
                  <a:lnTo>
                    <a:pt x="2072" y="1362"/>
                  </a:lnTo>
                  <a:lnTo>
                    <a:pt x="2084" y="1332"/>
                  </a:lnTo>
                  <a:lnTo>
                    <a:pt x="2096" y="1302"/>
                  </a:lnTo>
                  <a:lnTo>
                    <a:pt x="2107" y="1272"/>
                  </a:lnTo>
                  <a:lnTo>
                    <a:pt x="2117" y="1241"/>
                  </a:lnTo>
                  <a:lnTo>
                    <a:pt x="2128" y="1211"/>
                  </a:lnTo>
                  <a:lnTo>
                    <a:pt x="2137" y="1180"/>
                  </a:lnTo>
                  <a:lnTo>
                    <a:pt x="2146" y="1149"/>
                  </a:lnTo>
                  <a:lnTo>
                    <a:pt x="2148" y="1103"/>
                  </a:lnTo>
                  <a:lnTo>
                    <a:pt x="2148" y="1057"/>
                  </a:lnTo>
                  <a:lnTo>
                    <a:pt x="2146" y="1011"/>
                  </a:lnTo>
                  <a:lnTo>
                    <a:pt x="2142" y="966"/>
                  </a:lnTo>
                  <a:lnTo>
                    <a:pt x="2137" y="921"/>
                  </a:lnTo>
                  <a:lnTo>
                    <a:pt x="2130" y="877"/>
                  </a:lnTo>
                  <a:lnTo>
                    <a:pt x="2121" y="833"/>
                  </a:lnTo>
                  <a:lnTo>
                    <a:pt x="2110" y="790"/>
                  </a:lnTo>
                  <a:lnTo>
                    <a:pt x="2097" y="748"/>
                  </a:lnTo>
                  <a:lnTo>
                    <a:pt x="2083" y="706"/>
                  </a:lnTo>
                  <a:lnTo>
                    <a:pt x="2067" y="664"/>
                  </a:lnTo>
                  <a:lnTo>
                    <a:pt x="2049" y="624"/>
                  </a:lnTo>
                  <a:lnTo>
                    <a:pt x="2030" y="585"/>
                  </a:lnTo>
                  <a:lnTo>
                    <a:pt x="2009" y="547"/>
                  </a:lnTo>
                  <a:lnTo>
                    <a:pt x="1987" y="509"/>
                  </a:lnTo>
                  <a:lnTo>
                    <a:pt x="1963" y="472"/>
                  </a:lnTo>
                  <a:lnTo>
                    <a:pt x="1938" y="436"/>
                  </a:lnTo>
                  <a:lnTo>
                    <a:pt x="1911" y="402"/>
                  </a:lnTo>
                  <a:lnTo>
                    <a:pt x="1883" y="368"/>
                  </a:lnTo>
                  <a:lnTo>
                    <a:pt x="1853" y="335"/>
                  </a:lnTo>
                  <a:lnTo>
                    <a:pt x="1823" y="304"/>
                  </a:lnTo>
                  <a:lnTo>
                    <a:pt x="1791" y="274"/>
                  </a:lnTo>
                  <a:lnTo>
                    <a:pt x="1757" y="245"/>
                  </a:lnTo>
                  <a:lnTo>
                    <a:pt x="1723" y="218"/>
                  </a:lnTo>
                  <a:lnTo>
                    <a:pt x="1686" y="192"/>
                  </a:lnTo>
                  <a:lnTo>
                    <a:pt x="1650" y="167"/>
                  </a:lnTo>
                  <a:lnTo>
                    <a:pt x="1612" y="144"/>
                  </a:lnTo>
                  <a:lnTo>
                    <a:pt x="1572" y="123"/>
                  </a:lnTo>
                  <a:lnTo>
                    <a:pt x="1532" y="103"/>
                  </a:lnTo>
                  <a:lnTo>
                    <a:pt x="1490" y="84"/>
                  </a:lnTo>
                  <a:lnTo>
                    <a:pt x="1448" y="67"/>
                  </a:lnTo>
                  <a:lnTo>
                    <a:pt x="1405" y="52"/>
                  </a:lnTo>
                  <a:lnTo>
                    <a:pt x="1360" y="39"/>
                  </a:lnTo>
                  <a:lnTo>
                    <a:pt x="1316" y="28"/>
                  </a:lnTo>
                  <a:lnTo>
                    <a:pt x="1272" y="19"/>
                  </a:lnTo>
                  <a:lnTo>
                    <a:pt x="1228" y="11"/>
                  </a:lnTo>
                  <a:lnTo>
                    <a:pt x="1183" y="6"/>
                  </a:lnTo>
                  <a:lnTo>
                    <a:pt x="1138" y="2"/>
                  </a:lnTo>
                  <a:lnTo>
                    <a:pt x="1094" y="0"/>
                  </a:lnTo>
                  <a:lnTo>
                    <a:pt x="1050" y="0"/>
                  </a:lnTo>
                  <a:lnTo>
                    <a:pt x="1006" y="2"/>
                  </a:lnTo>
                  <a:lnTo>
                    <a:pt x="962" y="6"/>
                  </a:lnTo>
                  <a:lnTo>
                    <a:pt x="918" y="12"/>
                  </a:lnTo>
                  <a:lnTo>
                    <a:pt x="875" y="19"/>
                  </a:lnTo>
                  <a:lnTo>
                    <a:pt x="832" y="28"/>
                  </a:lnTo>
                  <a:lnTo>
                    <a:pt x="789" y="39"/>
                  </a:lnTo>
                  <a:lnTo>
                    <a:pt x="748" y="51"/>
                  </a:lnTo>
                  <a:lnTo>
                    <a:pt x="707" y="65"/>
                  </a:lnTo>
                  <a:lnTo>
                    <a:pt x="666" y="81"/>
                  </a:lnTo>
                  <a:lnTo>
                    <a:pt x="625" y="98"/>
                  </a:lnTo>
                  <a:lnTo>
                    <a:pt x="586" y="117"/>
                  </a:lnTo>
                  <a:lnTo>
                    <a:pt x="547" y="138"/>
                  </a:lnTo>
                  <a:lnTo>
                    <a:pt x="510" y="160"/>
                  </a:lnTo>
                  <a:lnTo>
                    <a:pt x="473" y="184"/>
                  </a:lnTo>
                  <a:lnTo>
                    <a:pt x="437" y="209"/>
                  </a:lnTo>
                  <a:lnTo>
                    <a:pt x="402" y="237"/>
                  </a:lnTo>
                  <a:lnTo>
                    <a:pt x="368" y="265"/>
                  </a:lnTo>
                  <a:lnTo>
                    <a:pt x="335" y="295"/>
                  </a:lnTo>
                  <a:lnTo>
                    <a:pt x="303" y="326"/>
                  </a:lnTo>
                  <a:lnTo>
                    <a:pt x="273" y="359"/>
                  </a:lnTo>
                  <a:lnTo>
                    <a:pt x="244" y="394"/>
                  </a:lnTo>
                  <a:lnTo>
                    <a:pt x="215" y="429"/>
                  </a:lnTo>
                  <a:lnTo>
                    <a:pt x="189" y="466"/>
                  </a:lnTo>
                  <a:lnTo>
                    <a:pt x="164" y="505"/>
                  </a:lnTo>
                  <a:lnTo>
                    <a:pt x="140" y="544"/>
                  </a:lnTo>
                  <a:lnTo>
                    <a:pt x="118" y="584"/>
                  </a:lnTo>
                  <a:lnTo>
                    <a:pt x="99" y="625"/>
                  </a:lnTo>
                  <a:lnTo>
                    <a:pt x="80" y="666"/>
                  </a:lnTo>
                  <a:lnTo>
                    <a:pt x="64" y="708"/>
                  </a:lnTo>
                  <a:lnTo>
                    <a:pt x="50" y="750"/>
                  </a:lnTo>
                  <a:lnTo>
                    <a:pt x="37" y="793"/>
                  </a:lnTo>
                  <a:lnTo>
                    <a:pt x="27" y="836"/>
                  </a:lnTo>
                  <a:lnTo>
                    <a:pt x="18" y="879"/>
                  </a:lnTo>
                  <a:lnTo>
                    <a:pt x="11" y="923"/>
                  </a:lnTo>
                  <a:lnTo>
                    <a:pt x="6" y="966"/>
                  </a:lnTo>
                  <a:lnTo>
                    <a:pt x="1" y="1010"/>
                  </a:lnTo>
                  <a:lnTo>
                    <a:pt x="0" y="1053"/>
                  </a:lnTo>
                  <a:lnTo>
                    <a:pt x="0" y="1097"/>
                  </a:lnTo>
                  <a:lnTo>
                    <a:pt x="2" y="1141"/>
                  </a:lnTo>
                  <a:lnTo>
                    <a:pt x="6" y="1184"/>
                  </a:lnTo>
                  <a:lnTo>
                    <a:pt x="11" y="1228"/>
                  </a:lnTo>
                  <a:lnTo>
                    <a:pt x="18" y="1271"/>
                  </a:lnTo>
                  <a:lnTo>
                    <a:pt x="27" y="1314"/>
                  </a:lnTo>
                  <a:lnTo>
                    <a:pt x="37" y="1356"/>
                  </a:lnTo>
                  <a:lnTo>
                    <a:pt x="50" y="1398"/>
                  </a:lnTo>
                  <a:lnTo>
                    <a:pt x="64" y="1440"/>
                  </a:lnTo>
                  <a:lnTo>
                    <a:pt x="80" y="1481"/>
                  </a:lnTo>
                  <a:lnTo>
                    <a:pt x="97" y="1521"/>
                  </a:lnTo>
                  <a:lnTo>
                    <a:pt x="117" y="1562"/>
                  </a:lnTo>
                  <a:lnTo>
                    <a:pt x="137" y="1601"/>
                  </a:lnTo>
                  <a:lnTo>
                    <a:pt x="160" y="1639"/>
                  </a:lnTo>
                  <a:lnTo>
                    <a:pt x="184" y="1677"/>
                  </a:lnTo>
                  <a:lnTo>
                    <a:pt x="210" y="1714"/>
                  </a:lnTo>
                  <a:lnTo>
                    <a:pt x="238" y="1749"/>
                  </a:lnTo>
                  <a:lnTo>
                    <a:pt x="268" y="1784"/>
                  </a:lnTo>
                  <a:lnTo>
                    <a:pt x="299" y="1818"/>
                  </a:lnTo>
                  <a:lnTo>
                    <a:pt x="332" y="1851"/>
                  </a:lnTo>
                  <a:lnTo>
                    <a:pt x="365" y="1881"/>
                  </a:lnTo>
                  <a:lnTo>
                    <a:pt x="399" y="1911"/>
                  </a:lnTo>
                  <a:lnTo>
                    <a:pt x="435" y="1938"/>
                  </a:lnTo>
                  <a:lnTo>
                    <a:pt x="472" y="1964"/>
                  </a:lnTo>
                  <a:lnTo>
                    <a:pt x="509" y="1988"/>
                  </a:lnTo>
                  <a:lnTo>
                    <a:pt x="548" y="2011"/>
                  </a:lnTo>
                  <a:lnTo>
                    <a:pt x="587" y="2032"/>
                  </a:lnTo>
                  <a:lnTo>
                    <a:pt x="627" y="2051"/>
                  </a:lnTo>
                  <a:lnTo>
                    <a:pt x="667" y="2069"/>
                  </a:lnTo>
                  <a:lnTo>
                    <a:pt x="708" y="2085"/>
                  </a:lnTo>
                  <a:lnTo>
                    <a:pt x="750" y="2098"/>
                  </a:lnTo>
                  <a:lnTo>
                    <a:pt x="792" y="2111"/>
                  </a:lnTo>
                  <a:lnTo>
                    <a:pt x="834" y="2121"/>
                  </a:lnTo>
                  <a:lnTo>
                    <a:pt x="877" y="2131"/>
                  </a:lnTo>
                  <a:lnTo>
                    <a:pt x="920" y="2137"/>
                  </a:lnTo>
                  <a:lnTo>
                    <a:pt x="964" y="2143"/>
                  </a:lnTo>
                  <a:lnTo>
                    <a:pt x="1007" y="2146"/>
                  </a:lnTo>
                  <a:lnTo>
                    <a:pt x="1052" y="2148"/>
                  </a:lnTo>
                  <a:lnTo>
                    <a:pt x="1095" y="2148"/>
                  </a:lnTo>
                  <a:lnTo>
                    <a:pt x="1140" y="2146"/>
                  </a:lnTo>
                  <a:lnTo>
                    <a:pt x="1183" y="2143"/>
                  </a:lnTo>
                  <a:lnTo>
                    <a:pt x="1228" y="2137"/>
                  </a:lnTo>
                  <a:lnTo>
                    <a:pt x="1271" y="2130"/>
                  </a:lnTo>
                  <a:lnTo>
                    <a:pt x="1315" y="2121"/>
                  </a:lnTo>
                  <a:lnTo>
                    <a:pt x="1358" y="2110"/>
                  </a:lnTo>
                  <a:lnTo>
                    <a:pt x="1401" y="2097"/>
                  </a:lnTo>
                  <a:lnTo>
                    <a:pt x="1444" y="2082"/>
                  </a:lnTo>
                  <a:lnTo>
                    <a:pt x="1486" y="2066"/>
                  </a:lnTo>
                  <a:lnTo>
                    <a:pt x="1528" y="2047"/>
                  </a:lnTo>
                  <a:lnTo>
                    <a:pt x="1570" y="2027"/>
                  </a:lnTo>
                  <a:lnTo>
                    <a:pt x="1611" y="2005"/>
                  </a:lnTo>
                  <a:lnTo>
                    <a:pt x="2029" y="1075"/>
                  </a:lnTo>
                </a:path>
              </a:pathLst>
            </a:custGeom>
            <a:solidFill>
              <a:srgbClr val="8FE09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Freeform 16"/>
            <p:cNvSpPr>
              <a:spLocks/>
            </p:cNvSpPr>
            <p:nvPr/>
          </p:nvSpPr>
          <p:spPr bwMode="auto">
            <a:xfrm>
              <a:off x="2610" y="1602"/>
              <a:ext cx="1911" cy="1910"/>
            </a:xfrm>
            <a:custGeom>
              <a:avLst/>
              <a:gdLst>
                <a:gd name="T0" fmla="*/ 1890 w 1911"/>
                <a:gd name="T1" fmla="*/ 762 h 1910"/>
                <a:gd name="T2" fmla="*/ 1815 w 1911"/>
                <a:gd name="T3" fmla="*/ 541 h 1910"/>
                <a:gd name="T4" fmla="*/ 1692 w 1911"/>
                <a:gd name="T5" fmla="*/ 347 h 1910"/>
                <a:gd name="T6" fmla="*/ 1526 w 1911"/>
                <a:gd name="T7" fmla="*/ 190 h 1910"/>
                <a:gd name="T8" fmla="*/ 1326 w 1911"/>
                <a:gd name="T9" fmla="*/ 75 h 1910"/>
                <a:gd name="T10" fmla="*/ 1100 w 1911"/>
                <a:gd name="T11" fmla="*/ 11 h 1910"/>
                <a:gd name="T12" fmla="*/ 857 w 1911"/>
                <a:gd name="T13" fmla="*/ 5 h 1910"/>
                <a:gd name="T14" fmla="*/ 627 w 1911"/>
                <a:gd name="T15" fmla="*/ 58 h 1910"/>
                <a:gd name="T16" fmla="*/ 421 w 1911"/>
                <a:gd name="T17" fmla="*/ 163 h 1910"/>
                <a:gd name="T18" fmla="*/ 249 w 1911"/>
                <a:gd name="T19" fmla="*/ 313 h 1910"/>
                <a:gd name="T20" fmla="*/ 116 w 1911"/>
                <a:gd name="T21" fmla="*/ 500 h 1910"/>
                <a:gd name="T22" fmla="*/ 30 w 1911"/>
                <a:gd name="T23" fmla="*/ 716 h 1910"/>
                <a:gd name="T24" fmla="*/ 0 w 1911"/>
                <a:gd name="T25" fmla="*/ 955 h 1910"/>
                <a:gd name="T26" fmla="*/ 30 w 1911"/>
                <a:gd name="T27" fmla="*/ 1193 h 1910"/>
                <a:gd name="T28" fmla="*/ 116 w 1911"/>
                <a:gd name="T29" fmla="*/ 1409 h 1910"/>
                <a:gd name="T30" fmla="*/ 249 w 1911"/>
                <a:gd name="T31" fmla="*/ 1596 h 1910"/>
                <a:gd name="T32" fmla="*/ 421 w 1911"/>
                <a:gd name="T33" fmla="*/ 1746 h 1910"/>
                <a:gd name="T34" fmla="*/ 627 w 1911"/>
                <a:gd name="T35" fmla="*/ 1851 h 1910"/>
                <a:gd name="T36" fmla="*/ 857 w 1911"/>
                <a:gd name="T37" fmla="*/ 1904 h 1910"/>
                <a:gd name="T38" fmla="*/ 1100 w 1911"/>
                <a:gd name="T39" fmla="*/ 1898 h 1910"/>
                <a:gd name="T40" fmla="*/ 1326 w 1911"/>
                <a:gd name="T41" fmla="*/ 1834 h 1910"/>
                <a:gd name="T42" fmla="*/ 1526 w 1911"/>
                <a:gd name="T43" fmla="*/ 1719 h 1910"/>
                <a:gd name="T44" fmla="*/ 1692 w 1911"/>
                <a:gd name="T45" fmla="*/ 1562 h 1910"/>
                <a:gd name="T46" fmla="*/ 1815 w 1911"/>
                <a:gd name="T47" fmla="*/ 1368 h 1910"/>
                <a:gd name="T48" fmla="*/ 1890 w 1911"/>
                <a:gd name="T49" fmla="*/ 1147 h 1910"/>
                <a:gd name="T50" fmla="*/ 1791 w 1911"/>
                <a:gd name="T51" fmla="*/ 955 h 1910"/>
                <a:gd name="T52" fmla="*/ 1764 w 1911"/>
                <a:gd name="T53" fmla="*/ 746 h 1910"/>
                <a:gd name="T54" fmla="*/ 1690 w 1911"/>
                <a:gd name="T55" fmla="*/ 557 h 1910"/>
                <a:gd name="T56" fmla="*/ 1573 w 1911"/>
                <a:gd name="T57" fmla="*/ 393 h 1910"/>
                <a:gd name="T58" fmla="*/ 1422 w 1911"/>
                <a:gd name="T59" fmla="*/ 261 h 1910"/>
                <a:gd name="T60" fmla="*/ 1242 w 1911"/>
                <a:gd name="T61" fmla="*/ 169 h 1910"/>
                <a:gd name="T62" fmla="*/ 1040 w 1911"/>
                <a:gd name="T63" fmla="*/ 123 h 1910"/>
                <a:gd name="T64" fmla="*/ 828 w 1911"/>
                <a:gd name="T65" fmla="*/ 129 h 1910"/>
                <a:gd name="T66" fmla="*/ 630 w 1911"/>
                <a:gd name="T67" fmla="*/ 184 h 1910"/>
                <a:gd name="T68" fmla="*/ 455 w 1911"/>
                <a:gd name="T69" fmla="*/ 285 h 1910"/>
                <a:gd name="T70" fmla="*/ 310 w 1911"/>
                <a:gd name="T71" fmla="*/ 423 h 1910"/>
                <a:gd name="T72" fmla="*/ 202 w 1911"/>
                <a:gd name="T73" fmla="*/ 592 h 1910"/>
                <a:gd name="T74" fmla="*/ 137 w 1911"/>
                <a:gd name="T75" fmla="*/ 786 h 1910"/>
                <a:gd name="T76" fmla="*/ 121 w 1911"/>
                <a:gd name="T77" fmla="*/ 998 h 1910"/>
                <a:gd name="T78" fmla="*/ 157 w 1911"/>
                <a:gd name="T79" fmla="*/ 1203 h 1910"/>
                <a:gd name="T80" fmla="*/ 240 w 1911"/>
                <a:gd name="T81" fmla="*/ 1388 h 1910"/>
                <a:gd name="T82" fmla="*/ 364 w 1911"/>
                <a:gd name="T83" fmla="*/ 1545 h 1910"/>
                <a:gd name="T84" fmla="*/ 522 w 1911"/>
                <a:gd name="T85" fmla="*/ 1669 h 1910"/>
                <a:gd name="T86" fmla="*/ 707 w 1911"/>
                <a:gd name="T87" fmla="*/ 1753 h 1910"/>
                <a:gd name="T88" fmla="*/ 912 w 1911"/>
                <a:gd name="T89" fmla="*/ 1789 h 1910"/>
                <a:gd name="T90" fmla="*/ 1123 w 1911"/>
                <a:gd name="T91" fmla="*/ 1773 h 1910"/>
                <a:gd name="T92" fmla="*/ 1317 w 1911"/>
                <a:gd name="T93" fmla="*/ 1708 h 1910"/>
                <a:gd name="T94" fmla="*/ 1486 w 1911"/>
                <a:gd name="T95" fmla="*/ 1599 h 1910"/>
                <a:gd name="T96" fmla="*/ 1624 w 1911"/>
                <a:gd name="T97" fmla="*/ 1454 h 1910"/>
                <a:gd name="T98" fmla="*/ 1725 w 1911"/>
                <a:gd name="T99" fmla="*/ 1279 h 1910"/>
                <a:gd name="T100" fmla="*/ 1781 w 1911"/>
                <a:gd name="T101" fmla="*/ 1082 h 19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11" h="1910">
                  <a:moveTo>
                    <a:pt x="1910" y="955"/>
                  </a:moveTo>
                  <a:lnTo>
                    <a:pt x="1908" y="906"/>
                  </a:lnTo>
                  <a:lnTo>
                    <a:pt x="1904" y="857"/>
                  </a:lnTo>
                  <a:lnTo>
                    <a:pt x="1899" y="809"/>
                  </a:lnTo>
                  <a:lnTo>
                    <a:pt x="1890" y="762"/>
                  </a:lnTo>
                  <a:lnTo>
                    <a:pt x="1880" y="716"/>
                  </a:lnTo>
                  <a:lnTo>
                    <a:pt x="1866" y="671"/>
                  </a:lnTo>
                  <a:lnTo>
                    <a:pt x="1852" y="627"/>
                  </a:lnTo>
                  <a:lnTo>
                    <a:pt x="1834" y="583"/>
                  </a:lnTo>
                  <a:lnTo>
                    <a:pt x="1815" y="541"/>
                  </a:lnTo>
                  <a:lnTo>
                    <a:pt x="1794" y="500"/>
                  </a:lnTo>
                  <a:lnTo>
                    <a:pt x="1771" y="460"/>
                  </a:lnTo>
                  <a:lnTo>
                    <a:pt x="1746" y="421"/>
                  </a:lnTo>
                  <a:lnTo>
                    <a:pt x="1720" y="383"/>
                  </a:lnTo>
                  <a:lnTo>
                    <a:pt x="1692" y="347"/>
                  </a:lnTo>
                  <a:lnTo>
                    <a:pt x="1661" y="313"/>
                  </a:lnTo>
                  <a:lnTo>
                    <a:pt x="1630" y="279"/>
                  </a:lnTo>
                  <a:lnTo>
                    <a:pt x="1597" y="248"/>
                  </a:lnTo>
                  <a:lnTo>
                    <a:pt x="1562" y="218"/>
                  </a:lnTo>
                  <a:lnTo>
                    <a:pt x="1526" y="190"/>
                  </a:lnTo>
                  <a:lnTo>
                    <a:pt x="1489" y="163"/>
                  </a:lnTo>
                  <a:lnTo>
                    <a:pt x="1450" y="138"/>
                  </a:lnTo>
                  <a:lnTo>
                    <a:pt x="1410" y="115"/>
                  </a:lnTo>
                  <a:lnTo>
                    <a:pt x="1368" y="94"/>
                  </a:lnTo>
                  <a:lnTo>
                    <a:pt x="1326" y="75"/>
                  </a:lnTo>
                  <a:lnTo>
                    <a:pt x="1283" y="58"/>
                  </a:lnTo>
                  <a:lnTo>
                    <a:pt x="1239" y="43"/>
                  </a:lnTo>
                  <a:lnTo>
                    <a:pt x="1194" y="30"/>
                  </a:lnTo>
                  <a:lnTo>
                    <a:pt x="1147" y="19"/>
                  </a:lnTo>
                  <a:lnTo>
                    <a:pt x="1100" y="11"/>
                  </a:lnTo>
                  <a:lnTo>
                    <a:pt x="1053" y="5"/>
                  </a:lnTo>
                  <a:lnTo>
                    <a:pt x="1004" y="1"/>
                  </a:lnTo>
                  <a:lnTo>
                    <a:pt x="955" y="0"/>
                  </a:lnTo>
                  <a:lnTo>
                    <a:pt x="906" y="1"/>
                  </a:lnTo>
                  <a:lnTo>
                    <a:pt x="857" y="5"/>
                  </a:lnTo>
                  <a:lnTo>
                    <a:pt x="810" y="11"/>
                  </a:lnTo>
                  <a:lnTo>
                    <a:pt x="763" y="19"/>
                  </a:lnTo>
                  <a:lnTo>
                    <a:pt x="716" y="30"/>
                  </a:lnTo>
                  <a:lnTo>
                    <a:pt x="671" y="43"/>
                  </a:lnTo>
                  <a:lnTo>
                    <a:pt x="627" y="58"/>
                  </a:lnTo>
                  <a:lnTo>
                    <a:pt x="583" y="75"/>
                  </a:lnTo>
                  <a:lnTo>
                    <a:pt x="542" y="94"/>
                  </a:lnTo>
                  <a:lnTo>
                    <a:pt x="500" y="115"/>
                  </a:lnTo>
                  <a:lnTo>
                    <a:pt x="460" y="138"/>
                  </a:lnTo>
                  <a:lnTo>
                    <a:pt x="421" y="163"/>
                  </a:lnTo>
                  <a:lnTo>
                    <a:pt x="384" y="190"/>
                  </a:lnTo>
                  <a:lnTo>
                    <a:pt x="348" y="218"/>
                  </a:lnTo>
                  <a:lnTo>
                    <a:pt x="313" y="248"/>
                  </a:lnTo>
                  <a:lnTo>
                    <a:pt x="280" y="279"/>
                  </a:lnTo>
                  <a:lnTo>
                    <a:pt x="249" y="313"/>
                  </a:lnTo>
                  <a:lnTo>
                    <a:pt x="218" y="347"/>
                  </a:lnTo>
                  <a:lnTo>
                    <a:pt x="190" y="383"/>
                  </a:lnTo>
                  <a:lnTo>
                    <a:pt x="164" y="421"/>
                  </a:lnTo>
                  <a:lnTo>
                    <a:pt x="139" y="460"/>
                  </a:lnTo>
                  <a:lnTo>
                    <a:pt x="116" y="500"/>
                  </a:lnTo>
                  <a:lnTo>
                    <a:pt x="95" y="541"/>
                  </a:lnTo>
                  <a:lnTo>
                    <a:pt x="76" y="583"/>
                  </a:lnTo>
                  <a:lnTo>
                    <a:pt x="58" y="627"/>
                  </a:lnTo>
                  <a:lnTo>
                    <a:pt x="44" y="671"/>
                  </a:lnTo>
                  <a:lnTo>
                    <a:pt x="30" y="716"/>
                  </a:lnTo>
                  <a:lnTo>
                    <a:pt x="20" y="762"/>
                  </a:lnTo>
                  <a:lnTo>
                    <a:pt x="11" y="809"/>
                  </a:lnTo>
                  <a:lnTo>
                    <a:pt x="6" y="857"/>
                  </a:lnTo>
                  <a:lnTo>
                    <a:pt x="2" y="906"/>
                  </a:lnTo>
                  <a:lnTo>
                    <a:pt x="0" y="955"/>
                  </a:lnTo>
                  <a:lnTo>
                    <a:pt x="2" y="1003"/>
                  </a:lnTo>
                  <a:lnTo>
                    <a:pt x="6" y="1052"/>
                  </a:lnTo>
                  <a:lnTo>
                    <a:pt x="11" y="1100"/>
                  </a:lnTo>
                  <a:lnTo>
                    <a:pt x="20" y="1147"/>
                  </a:lnTo>
                  <a:lnTo>
                    <a:pt x="30" y="1193"/>
                  </a:lnTo>
                  <a:lnTo>
                    <a:pt x="44" y="1238"/>
                  </a:lnTo>
                  <a:lnTo>
                    <a:pt x="58" y="1282"/>
                  </a:lnTo>
                  <a:lnTo>
                    <a:pt x="76" y="1326"/>
                  </a:lnTo>
                  <a:lnTo>
                    <a:pt x="95" y="1368"/>
                  </a:lnTo>
                  <a:lnTo>
                    <a:pt x="116" y="1409"/>
                  </a:lnTo>
                  <a:lnTo>
                    <a:pt x="139" y="1449"/>
                  </a:lnTo>
                  <a:lnTo>
                    <a:pt x="164" y="1488"/>
                  </a:lnTo>
                  <a:lnTo>
                    <a:pt x="190" y="1526"/>
                  </a:lnTo>
                  <a:lnTo>
                    <a:pt x="218" y="1562"/>
                  </a:lnTo>
                  <a:lnTo>
                    <a:pt x="249" y="1596"/>
                  </a:lnTo>
                  <a:lnTo>
                    <a:pt x="280" y="1629"/>
                  </a:lnTo>
                  <a:lnTo>
                    <a:pt x="313" y="1661"/>
                  </a:lnTo>
                  <a:lnTo>
                    <a:pt x="348" y="1691"/>
                  </a:lnTo>
                  <a:lnTo>
                    <a:pt x="384" y="1719"/>
                  </a:lnTo>
                  <a:lnTo>
                    <a:pt x="421" y="1746"/>
                  </a:lnTo>
                  <a:lnTo>
                    <a:pt x="460" y="1771"/>
                  </a:lnTo>
                  <a:lnTo>
                    <a:pt x="500" y="1794"/>
                  </a:lnTo>
                  <a:lnTo>
                    <a:pt x="542" y="1815"/>
                  </a:lnTo>
                  <a:lnTo>
                    <a:pt x="583" y="1834"/>
                  </a:lnTo>
                  <a:lnTo>
                    <a:pt x="627" y="1851"/>
                  </a:lnTo>
                  <a:lnTo>
                    <a:pt x="671" y="1866"/>
                  </a:lnTo>
                  <a:lnTo>
                    <a:pt x="716" y="1879"/>
                  </a:lnTo>
                  <a:lnTo>
                    <a:pt x="763" y="1890"/>
                  </a:lnTo>
                  <a:lnTo>
                    <a:pt x="810" y="1898"/>
                  </a:lnTo>
                  <a:lnTo>
                    <a:pt x="857" y="1904"/>
                  </a:lnTo>
                  <a:lnTo>
                    <a:pt x="906" y="1908"/>
                  </a:lnTo>
                  <a:lnTo>
                    <a:pt x="955" y="1909"/>
                  </a:lnTo>
                  <a:lnTo>
                    <a:pt x="1004" y="1908"/>
                  </a:lnTo>
                  <a:lnTo>
                    <a:pt x="1053" y="1904"/>
                  </a:lnTo>
                  <a:lnTo>
                    <a:pt x="1100" y="1898"/>
                  </a:lnTo>
                  <a:lnTo>
                    <a:pt x="1147" y="1890"/>
                  </a:lnTo>
                  <a:lnTo>
                    <a:pt x="1194" y="1879"/>
                  </a:lnTo>
                  <a:lnTo>
                    <a:pt x="1239" y="1866"/>
                  </a:lnTo>
                  <a:lnTo>
                    <a:pt x="1283" y="1851"/>
                  </a:lnTo>
                  <a:lnTo>
                    <a:pt x="1326" y="1834"/>
                  </a:lnTo>
                  <a:lnTo>
                    <a:pt x="1368" y="1815"/>
                  </a:lnTo>
                  <a:lnTo>
                    <a:pt x="1410" y="1794"/>
                  </a:lnTo>
                  <a:lnTo>
                    <a:pt x="1450" y="1771"/>
                  </a:lnTo>
                  <a:lnTo>
                    <a:pt x="1489" y="1746"/>
                  </a:lnTo>
                  <a:lnTo>
                    <a:pt x="1526" y="1719"/>
                  </a:lnTo>
                  <a:lnTo>
                    <a:pt x="1562" y="1691"/>
                  </a:lnTo>
                  <a:lnTo>
                    <a:pt x="1597" y="1661"/>
                  </a:lnTo>
                  <a:lnTo>
                    <a:pt x="1630" y="1629"/>
                  </a:lnTo>
                  <a:lnTo>
                    <a:pt x="1661" y="1596"/>
                  </a:lnTo>
                  <a:lnTo>
                    <a:pt x="1692" y="1562"/>
                  </a:lnTo>
                  <a:lnTo>
                    <a:pt x="1720" y="1526"/>
                  </a:lnTo>
                  <a:lnTo>
                    <a:pt x="1746" y="1488"/>
                  </a:lnTo>
                  <a:lnTo>
                    <a:pt x="1771" y="1449"/>
                  </a:lnTo>
                  <a:lnTo>
                    <a:pt x="1794" y="1409"/>
                  </a:lnTo>
                  <a:lnTo>
                    <a:pt x="1815" y="1368"/>
                  </a:lnTo>
                  <a:lnTo>
                    <a:pt x="1834" y="1326"/>
                  </a:lnTo>
                  <a:lnTo>
                    <a:pt x="1852" y="1282"/>
                  </a:lnTo>
                  <a:lnTo>
                    <a:pt x="1866" y="1238"/>
                  </a:lnTo>
                  <a:lnTo>
                    <a:pt x="1880" y="1193"/>
                  </a:lnTo>
                  <a:lnTo>
                    <a:pt x="1890" y="1147"/>
                  </a:lnTo>
                  <a:lnTo>
                    <a:pt x="1899" y="1100"/>
                  </a:lnTo>
                  <a:lnTo>
                    <a:pt x="1904" y="1052"/>
                  </a:lnTo>
                  <a:lnTo>
                    <a:pt x="1908" y="1003"/>
                  </a:lnTo>
                  <a:lnTo>
                    <a:pt x="1910" y="955"/>
                  </a:lnTo>
                  <a:lnTo>
                    <a:pt x="1791" y="955"/>
                  </a:lnTo>
                  <a:lnTo>
                    <a:pt x="1789" y="911"/>
                  </a:lnTo>
                  <a:lnTo>
                    <a:pt x="1786" y="869"/>
                  </a:lnTo>
                  <a:lnTo>
                    <a:pt x="1781" y="827"/>
                  </a:lnTo>
                  <a:lnTo>
                    <a:pt x="1773" y="786"/>
                  </a:lnTo>
                  <a:lnTo>
                    <a:pt x="1764" y="746"/>
                  </a:lnTo>
                  <a:lnTo>
                    <a:pt x="1753" y="706"/>
                  </a:lnTo>
                  <a:lnTo>
                    <a:pt x="1740" y="668"/>
                  </a:lnTo>
                  <a:lnTo>
                    <a:pt x="1725" y="630"/>
                  </a:lnTo>
                  <a:lnTo>
                    <a:pt x="1708" y="592"/>
                  </a:lnTo>
                  <a:lnTo>
                    <a:pt x="1690" y="557"/>
                  </a:lnTo>
                  <a:lnTo>
                    <a:pt x="1670" y="521"/>
                  </a:lnTo>
                  <a:lnTo>
                    <a:pt x="1648" y="487"/>
                  </a:lnTo>
                  <a:lnTo>
                    <a:pt x="1624" y="455"/>
                  </a:lnTo>
                  <a:lnTo>
                    <a:pt x="1600" y="423"/>
                  </a:lnTo>
                  <a:lnTo>
                    <a:pt x="1573" y="393"/>
                  </a:lnTo>
                  <a:lnTo>
                    <a:pt x="1546" y="364"/>
                  </a:lnTo>
                  <a:lnTo>
                    <a:pt x="1517" y="336"/>
                  </a:lnTo>
                  <a:lnTo>
                    <a:pt x="1486" y="310"/>
                  </a:lnTo>
                  <a:lnTo>
                    <a:pt x="1455" y="285"/>
                  </a:lnTo>
                  <a:lnTo>
                    <a:pt x="1422" y="261"/>
                  </a:lnTo>
                  <a:lnTo>
                    <a:pt x="1388" y="240"/>
                  </a:lnTo>
                  <a:lnTo>
                    <a:pt x="1353" y="219"/>
                  </a:lnTo>
                  <a:lnTo>
                    <a:pt x="1317" y="201"/>
                  </a:lnTo>
                  <a:lnTo>
                    <a:pt x="1280" y="184"/>
                  </a:lnTo>
                  <a:lnTo>
                    <a:pt x="1242" y="169"/>
                  </a:lnTo>
                  <a:lnTo>
                    <a:pt x="1203" y="156"/>
                  </a:lnTo>
                  <a:lnTo>
                    <a:pt x="1164" y="145"/>
                  </a:lnTo>
                  <a:lnTo>
                    <a:pt x="1123" y="136"/>
                  </a:lnTo>
                  <a:lnTo>
                    <a:pt x="1082" y="129"/>
                  </a:lnTo>
                  <a:lnTo>
                    <a:pt x="1040" y="123"/>
                  </a:lnTo>
                  <a:lnTo>
                    <a:pt x="998" y="120"/>
                  </a:lnTo>
                  <a:lnTo>
                    <a:pt x="955" y="119"/>
                  </a:lnTo>
                  <a:lnTo>
                    <a:pt x="912" y="120"/>
                  </a:lnTo>
                  <a:lnTo>
                    <a:pt x="870" y="123"/>
                  </a:lnTo>
                  <a:lnTo>
                    <a:pt x="828" y="129"/>
                  </a:lnTo>
                  <a:lnTo>
                    <a:pt x="786" y="136"/>
                  </a:lnTo>
                  <a:lnTo>
                    <a:pt x="746" y="145"/>
                  </a:lnTo>
                  <a:lnTo>
                    <a:pt x="707" y="156"/>
                  </a:lnTo>
                  <a:lnTo>
                    <a:pt x="668" y="169"/>
                  </a:lnTo>
                  <a:lnTo>
                    <a:pt x="630" y="184"/>
                  </a:lnTo>
                  <a:lnTo>
                    <a:pt x="593" y="201"/>
                  </a:lnTo>
                  <a:lnTo>
                    <a:pt x="557" y="219"/>
                  </a:lnTo>
                  <a:lnTo>
                    <a:pt x="522" y="240"/>
                  </a:lnTo>
                  <a:lnTo>
                    <a:pt x="488" y="261"/>
                  </a:lnTo>
                  <a:lnTo>
                    <a:pt x="455" y="285"/>
                  </a:lnTo>
                  <a:lnTo>
                    <a:pt x="424" y="310"/>
                  </a:lnTo>
                  <a:lnTo>
                    <a:pt x="393" y="336"/>
                  </a:lnTo>
                  <a:lnTo>
                    <a:pt x="364" y="364"/>
                  </a:lnTo>
                  <a:lnTo>
                    <a:pt x="337" y="393"/>
                  </a:lnTo>
                  <a:lnTo>
                    <a:pt x="310" y="423"/>
                  </a:lnTo>
                  <a:lnTo>
                    <a:pt x="286" y="455"/>
                  </a:lnTo>
                  <a:lnTo>
                    <a:pt x="262" y="487"/>
                  </a:lnTo>
                  <a:lnTo>
                    <a:pt x="240" y="521"/>
                  </a:lnTo>
                  <a:lnTo>
                    <a:pt x="220" y="557"/>
                  </a:lnTo>
                  <a:lnTo>
                    <a:pt x="202" y="592"/>
                  </a:lnTo>
                  <a:lnTo>
                    <a:pt x="185" y="630"/>
                  </a:lnTo>
                  <a:lnTo>
                    <a:pt x="170" y="668"/>
                  </a:lnTo>
                  <a:lnTo>
                    <a:pt x="157" y="706"/>
                  </a:lnTo>
                  <a:lnTo>
                    <a:pt x="146" y="746"/>
                  </a:lnTo>
                  <a:lnTo>
                    <a:pt x="137" y="786"/>
                  </a:lnTo>
                  <a:lnTo>
                    <a:pt x="129" y="827"/>
                  </a:lnTo>
                  <a:lnTo>
                    <a:pt x="124" y="869"/>
                  </a:lnTo>
                  <a:lnTo>
                    <a:pt x="121" y="911"/>
                  </a:lnTo>
                  <a:lnTo>
                    <a:pt x="119" y="955"/>
                  </a:lnTo>
                  <a:lnTo>
                    <a:pt x="121" y="998"/>
                  </a:lnTo>
                  <a:lnTo>
                    <a:pt x="124" y="1040"/>
                  </a:lnTo>
                  <a:lnTo>
                    <a:pt x="129" y="1082"/>
                  </a:lnTo>
                  <a:lnTo>
                    <a:pt x="137" y="1123"/>
                  </a:lnTo>
                  <a:lnTo>
                    <a:pt x="146" y="1163"/>
                  </a:lnTo>
                  <a:lnTo>
                    <a:pt x="157" y="1203"/>
                  </a:lnTo>
                  <a:lnTo>
                    <a:pt x="170" y="1242"/>
                  </a:lnTo>
                  <a:lnTo>
                    <a:pt x="185" y="1279"/>
                  </a:lnTo>
                  <a:lnTo>
                    <a:pt x="202" y="1317"/>
                  </a:lnTo>
                  <a:lnTo>
                    <a:pt x="220" y="1353"/>
                  </a:lnTo>
                  <a:lnTo>
                    <a:pt x="240" y="1388"/>
                  </a:lnTo>
                  <a:lnTo>
                    <a:pt x="262" y="1422"/>
                  </a:lnTo>
                  <a:lnTo>
                    <a:pt x="286" y="1454"/>
                  </a:lnTo>
                  <a:lnTo>
                    <a:pt x="310" y="1486"/>
                  </a:lnTo>
                  <a:lnTo>
                    <a:pt x="337" y="1516"/>
                  </a:lnTo>
                  <a:lnTo>
                    <a:pt x="364" y="1545"/>
                  </a:lnTo>
                  <a:lnTo>
                    <a:pt x="393" y="1573"/>
                  </a:lnTo>
                  <a:lnTo>
                    <a:pt x="424" y="1599"/>
                  </a:lnTo>
                  <a:lnTo>
                    <a:pt x="455" y="1624"/>
                  </a:lnTo>
                  <a:lnTo>
                    <a:pt x="488" y="1648"/>
                  </a:lnTo>
                  <a:lnTo>
                    <a:pt x="522" y="1669"/>
                  </a:lnTo>
                  <a:lnTo>
                    <a:pt x="557" y="1690"/>
                  </a:lnTo>
                  <a:lnTo>
                    <a:pt x="593" y="1708"/>
                  </a:lnTo>
                  <a:lnTo>
                    <a:pt x="630" y="1725"/>
                  </a:lnTo>
                  <a:lnTo>
                    <a:pt x="668" y="1740"/>
                  </a:lnTo>
                  <a:lnTo>
                    <a:pt x="707" y="1753"/>
                  </a:lnTo>
                  <a:lnTo>
                    <a:pt x="746" y="1764"/>
                  </a:lnTo>
                  <a:lnTo>
                    <a:pt x="786" y="1773"/>
                  </a:lnTo>
                  <a:lnTo>
                    <a:pt x="828" y="1780"/>
                  </a:lnTo>
                  <a:lnTo>
                    <a:pt x="870" y="1786"/>
                  </a:lnTo>
                  <a:lnTo>
                    <a:pt x="912" y="1789"/>
                  </a:lnTo>
                  <a:lnTo>
                    <a:pt x="955" y="1790"/>
                  </a:lnTo>
                  <a:lnTo>
                    <a:pt x="998" y="1789"/>
                  </a:lnTo>
                  <a:lnTo>
                    <a:pt x="1040" y="1786"/>
                  </a:lnTo>
                  <a:lnTo>
                    <a:pt x="1082" y="1780"/>
                  </a:lnTo>
                  <a:lnTo>
                    <a:pt x="1123" y="1773"/>
                  </a:lnTo>
                  <a:lnTo>
                    <a:pt x="1164" y="1764"/>
                  </a:lnTo>
                  <a:lnTo>
                    <a:pt x="1203" y="1753"/>
                  </a:lnTo>
                  <a:lnTo>
                    <a:pt x="1242" y="1740"/>
                  </a:lnTo>
                  <a:lnTo>
                    <a:pt x="1280" y="1725"/>
                  </a:lnTo>
                  <a:lnTo>
                    <a:pt x="1317" y="1708"/>
                  </a:lnTo>
                  <a:lnTo>
                    <a:pt x="1353" y="1690"/>
                  </a:lnTo>
                  <a:lnTo>
                    <a:pt x="1388" y="1669"/>
                  </a:lnTo>
                  <a:lnTo>
                    <a:pt x="1422" y="1648"/>
                  </a:lnTo>
                  <a:lnTo>
                    <a:pt x="1455" y="1624"/>
                  </a:lnTo>
                  <a:lnTo>
                    <a:pt x="1486" y="1599"/>
                  </a:lnTo>
                  <a:lnTo>
                    <a:pt x="1517" y="1573"/>
                  </a:lnTo>
                  <a:lnTo>
                    <a:pt x="1546" y="1545"/>
                  </a:lnTo>
                  <a:lnTo>
                    <a:pt x="1573" y="1516"/>
                  </a:lnTo>
                  <a:lnTo>
                    <a:pt x="1600" y="1486"/>
                  </a:lnTo>
                  <a:lnTo>
                    <a:pt x="1624" y="1454"/>
                  </a:lnTo>
                  <a:lnTo>
                    <a:pt x="1648" y="1422"/>
                  </a:lnTo>
                  <a:lnTo>
                    <a:pt x="1670" y="1388"/>
                  </a:lnTo>
                  <a:lnTo>
                    <a:pt x="1690" y="1353"/>
                  </a:lnTo>
                  <a:lnTo>
                    <a:pt x="1708" y="1317"/>
                  </a:lnTo>
                  <a:lnTo>
                    <a:pt x="1725" y="1279"/>
                  </a:lnTo>
                  <a:lnTo>
                    <a:pt x="1740" y="1242"/>
                  </a:lnTo>
                  <a:lnTo>
                    <a:pt x="1753" y="1203"/>
                  </a:lnTo>
                  <a:lnTo>
                    <a:pt x="1764" y="1163"/>
                  </a:lnTo>
                  <a:lnTo>
                    <a:pt x="1773" y="1123"/>
                  </a:lnTo>
                  <a:lnTo>
                    <a:pt x="1781" y="1082"/>
                  </a:lnTo>
                  <a:lnTo>
                    <a:pt x="1786" y="1040"/>
                  </a:lnTo>
                  <a:lnTo>
                    <a:pt x="1789" y="998"/>
                  </a:lnTo>
                  <a:lnTo>
                    <a:pt x="1791" y="955"/>
                  </a:lnTo>
                  <a:lnTo>
                    <a:pt x="1910" y="955"/>
                  </a:lnTo>
                </a:path>
              </a:pathLst>
            </a:custGeom>
            <a:solidFill>
              <a:srgbClr val="97E4A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Freeform 17"/>
            <p:cNvSpPr>
              <a:spLocks/>
            </p:cNvSpPr>
            <p:nvPr/>
          </p:nvSpPr>
          <p:spPr bwMode="auto">
            <a:xfrm>
              <a:off x="2729" y="1721"/>
              <a:ext cx="1673" cy="1672"/>
            </a:xfrm>
            <a:custGeom>
              <a:avLst/>
              <a:gdLst>
                <a:gd name="T0" fmla="*/ 1654 w 1673"/>
                <a:gd name="T1" fmla="*/ 667 h 1672"/>
                <a:gd name="T2" fmla="*/ 1589 w 1673"/>
                <a:gd name="T3" fmla="*/ 473 h 1672"/>
                <a:gd name="T4" fmla="*/ 1481 w 1673"/>
                <a:gd name="T5" fmla="*/ 304 h 1672"/>
                <a:gd name="T6" fmla="*/ 1336 w 1673"/>
                <a:gd name="T7" fmla="*/ 166 h 1672"/>
                <a:gd name="T8" fmla="*/ 1161 w 1673"/>
                <a:gd name="T9" fmla="*/ 65 h 1672"/>
                <a:gd name="T10" fmla="*/ 963 w 1673"/>
                <a:gd name="T11" fmla="*/ 10 h 1672"/>
                <a:gd name="T12" fmla="*/ 751 w 1673"/>
                <a:gd name="T13" fmla="*/ 4 h 1672"/>
                <a:gd name="T14" fmla="*/ 549 w 1673"/>
                <a:gd name="T15" fmla="*/ 50 h 1672"/>
                <a:gd name="T16" fmla="*/ 369 w 1673"/>
                <a:gd name="T17" fmla="*/ 142 h 1672"/>
                <a:gd name="T18" fmla="*/ 218 w 1673"/>
                <a:gd name="T19" fmla="*/ 274 h 1672"/>
                <a:gd name="T20" fmla="*/ 101 w 1673"/>
                <a:gd name="T21" fmla="*/ 438 h 1672"/>
                <a:gd name="T22" fmla="*/ 27 w 1673"/>
                <a:gd name="T23" fmla="*/ 627 h 1672"/>
                <a:gd name="T24" fmla="*/ 0 w 1673"/>
                <a:gd name="T25" fmla="*/ 836 h 1672"/>
                <a:gd name="T26" fmla="*/ 27 w 1673"/>
                <a:gd name="T27" fmla="*/ 1044 h 1672"/>
                <a:gd name="T28" fmla="*/ 101 w 1673"/>
                <a:gd name="T29" fmla="*/ 1234 h 1672"/>
                <a:gd name="T30" fmla="*/ 218 w 1673"/>
                <a:gd name="T31" fmla="*/ 1397 h 1672"/>
                <a:gd name="T32" fmla="*/ 369 w 1673"/>
                <a:gd name="T33" fmla="*/ 1529 h 1672"/>
                <a:gd name="T34" fmla="*/ 549 w 1673"/>
                <a:gd name="T35" fmla="*/ 1621 h 1672"/>
                <a:gd name="T36" fmla="*/ 751 w 1673"/>
                <a:gd name="T37" fmla="*/ 1667 h 1672"/>
                <a:gd name="T38" fmla="*/ 963 w 1673"/>
                <a:gd name="T39" fmla="*/ 1661 h 1672"/>
                <a:gd name="T40" fmla="*/ 1161 w 1673"/>
                <a:gd name="T41" fmla="*/ 1606 h 1672"/>
                <a:gd name="T42" fmla="*/ 1336 w 1673"/>
                <a:gd name="T43" fmla="*/ 1505 h 1672"/>
                <a:gd name="T44" fmla="*/ 1481 w 1673"/>
                <a:gd name="T45" fmla="*/ 1367 h 1672"/>
                <a:gd name="T46" fmla="*/ 1589 w 1673"/>
                <a:gd name="T47" fmla="*/ 1198 h 1672"/>
                <a:gd name="T48" fmla="*/ 1654 w 1673"/>
                <a:gd name="T49" fmla="*/ 1004 h 1672"/>
                <a:gd name="T50" fmla="*/ 1552 w 1673"/>
                <a:gd name="T51" fmla="*/ 836 h 1672"/>
                <a:gd name="T52" fmla="*/ 1530 w 1673"/>
                <a:gd name="T53" fmla="*/ 657 h 1672"/>
                <a:gd name="T54" fmla="*/ 1466 w 1673"/>
                <a:gd name="T55" fmla="*/ 494 h 1672"/>
                <a:gd name="T56" fmla="*/ 1366 w 1673"/>
                <a:gd name="T57" fmla="*/ 354 h 1672"/>
                <a:gd name="T58" fmla="*/ 1236 w 1673"/>
                <a:gd name="T59" fmla="*/ 242 h 1672"/>
                <a:gd name="T60" fmla="*/ 1082 w 1673"/>
                <a:gd name="T61" fmla="*/ 163 h 1672"/>
                <a:gd name="T62" fmla="*/ 909 w 1673"/>
                <a:gd name="T63" fmla="*/ 123 h 1672"/>
                <a:gd name="T64" fmla="*/ 727 w 1673"/>
                <a:gd name="T65" fmla="*/ 128 h 1672"/>
                <a:gd name="T66" fmla="*/ 558 w 1673"/>
                <a:gd name="T67" fmla="*/ 176 h 1672"/>
                <a:gd name="T68" fmla="*/ 408 w 1673"/>
                <a:gd name="T69" fmla="*/ 262 h 1672"/>
                <a:gd name="T70" fmla="*/ 283 w 1673"/>
                <a:gd name="T71" fmla="*/ 380 h 1672"/>
                <a:gd name="T72" fmla="*/ 191 w 1673"/>
                <a:gd name="T73" fmla="*/ 526 h 1672"/>
                <a:gd name="T74" fmla="*/ 134 w 1673"/>
                <a:gd name="T75" fmla="*/ 691 h 1672"/>
                <a:gd name="T76" fmla="*/ 121 w 1673"/>
                <a:gd name="T77" fmla="*/ 872 h 1672"/>
                <a:gd name="T78" fmla="*/ 152 w 1673"/>
                <a:gd name="T79" fmla="*/ 1048 h 1672"/>
                <a:gd name="T80" fmla="*/ 224 w 1673"/>
                <a:gd name="T81" fmla="*/ 1207 h 1672"/>
                <a:gd name="T82" fmla="*/ 330 w 1673"/>
                <a:gd name="T83" fmla="*/ 1342 h 1672"/>
                <a:gd name="T84" fmla="*/ 465 w 1673"/>
                <a:gd name="T85" fmla="*/ 1448 h 1672"/>
                <a:gd name="T86" fmla="*/ 623 w 1673"/>
                <a:gd name="T87" fmla="*/ 1519 h 1672"/>
                <a:gd name="T88" fmla="*/ 799 w 1673"/>
                <a:gd name="T89" fmla="*/ 1550 h 1672"/>
                <a:gd name="T90" fmla="*/ 980 w 1673"/>
                <a:gd name="T91" fmla="*/ 1537 h 1672"/>
                <a:gd name="T92" fmla="*/ 1146 w 1673"/>
                <a:gd name="T93" fmla="*/ 1481 h 1672"/>
                <a:gd name="T94" fmla="*/ 1291 w 1673"/>
                <a:gd name="T95" fmla="*/ 1388 h 1672"/>
                <a:gd name="T96" fmla="*/ 1409 w 1673"/>
                <a:gd name="T97" fmla="*/ 1264 h 1672"/>
                <a:gd name="T98" fmla="*/ 1496 w 1673"/>
                <a:gd name="T99" fmla="*/ 1114 h 1672"/>
                <a:gd name="T100" fmla="*/ 1544 w 1673"/>
                <a:gd name="T101" fmla="*/ 944 h 1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3" h="1672">
                  <a:moveTo>
                    <a:pt x="1672" y="836"/>
                  </a:moveTo>
                  <a:lnTo>
                    <a:pt x="1670" y="792"/>
                  </a:lnTo>
                  <a:lnTo>
                    <a:pt x="1667" y="750"/>
                  </a:lnTo>
                  <a:lnTo>
                    <a:pt x="1662" y="708"/>
                  </a:lnTo>
                  <a:lnTo>
                    <a:pt x="1654" y="667"/>
                  </a:lnTo>
                  <a:lnTo>
                    <a:pt x="1645" y="627"/>
                  </a:lnTo>
                  <a:lnTo>
                    <a:pt x="1634" y="587"/>
                  </a:lnTo>
                  <a:lnTo>
                    <a:pt x="1621" y="549"/>
                  </a:lnTo>
                  <a:lnTo>
                    <a:pt x="1606" y="511"/>
                  </a:lnTo>
                  <a:lnTo>
                    <a:pt x="1589" y="473"/>
                  </a:lnTo>
                  <a:lnTo>
                    <a:pt x="1571" y="438"/>
                  </a:lnTo>
                  <a:lnTo>
                    <a:pt x="1551" y="402"/>
                  </a:lnTo>
                  <a:lnTo>
                    <a:pt x="1529" y="368"/>
                  </a:lnTo>
                  <a:lnTo>
                    <a:pt x="1505" y="336"/>
                  </a:lnTo>
                  <a:lnTo>
                    <a:pt x="1481" y="304"/>
                  </a:lnTo>
                  <a:lnTo>
                    <a:pt x="1454" y="274"/>
                  </a:lnTo>
                  <a:lnTo>
                    <a:pt x="1427" y="245"/>
                  </a:lnTo>
                  <a:lnTo>
                    <a:pt x="1398" y="217"/>
                  </a:lnTo>
                  <a:lnTo>
                    <a:pt x="1367" y="191"/>
                  </a:lnTo>
                  <a:lnTo>
                    <a:pt x="1336" y="166"/>
                  </a:lnTo>
                  <a:lnTo>
                    <a:pt x="1303" y="142"/>
                  </a:lnTo>
                  <a:lnTo>
                    <a:pt x="1269" y="121"/>
                  </a:lnTo>
                  <a:lnTo>
                    <a:pt x="1234" y="100"/>
                  </a:lnTo>
                  <a:lnTo>
                    <a:pt x="1198" y="82"/>
                  </a:lnTo>
                  <a:lnTo>
                    <a:pt x="1161" y="65"/>
                  </a:lnTo>
                  <a:lnTo>
                    <a:pt x="1123" y="50"/>
                  </a:lnTo>
                  <a:lnTo>
                    <a:pt x="1084" y="37"/>
                  </a:lnTo>
                  <a:lnTo>
                    <a:pt x="1045" y="26"/>
                  </a:lnTo>
                  <a:lnTo>
                    <a:pt x="1004" y="17"/>
                  </a:lnTo>
                  <a:lnTo>
                    <a:pt x="963" y="10"/>
                  </a:lnTo>
                  <a:lnTo>
                    <a:pt x="921" y="4"/>
                  </a:lnTo>
                  <a:lnTo>
                    <a:pt x="879" y="1"/>
                  </a:lnTo>
                  <a:lnTo>
                    <a:pt x="836" y="0"/>
                  </a:lnTo>
                  <a:lnTo>
                    <a:pt x="793" y="1"/>
                  </a:lnTo>
                  <a:lnTo>
                    <a:pt x="751" y="4"/>
                  </a:lnTo>
                  <a:lnTo>
                    <a:pt x="709" y="10"/>
                  </a:lnTo>
                  <a:lnTo>
                    <a:pt x="667" y="17"/>
                  </a:lnTo>
                  <a:lnTo>
                    <a:pt x="627" y="26"/>
                  </a:lnTo>
                  <a:lnTo>
                    <a:pt x="588" y="37"/>
                  </a:lnTo>
                  <a:lnTo>
                    <a:pt x="549" y="50"/>
                  </a:lnTo>
                  <a:lnTo>
                    <a:pt x="511" y="65"/>
                  </a:lnTo>
                  <a:lnTo>
                    <a:pt x="474" y="82"/>
                  </a:lnTo>
                  <a:lnTo>
                    <a:pt x="438" y="100"/>
                  </a:lnTo>
                  <a:lnTo>
                    <a:pt x="403" y="121"/>
                  </a:lnTo>
                  <a:lnTo>
                    <a:pt x="369" y="142"/>
                  </a:lnTo>
                  <a:lnTo>
                    <a:pt x="336" y="166"/>
                  </a:lnTo>
                  <a:lnTo>
                    <a:pt x="305" y="191"/>
                  </a:lnTo>
                  <a:lnTo>
                    <a:pt x="274" y="217"/>
                  </a:lnTo>
                  <a:lnTo>
                    <a:pt x="245" y="245"/>
                  </a:lnTo>
                  <a:lnTo>
                    <a:pt x="218" y="274"/>
                  </a:lnTo>
                  <a:lnTo>
                    <a:pt x="191" y="304"/>
                  </a:lnTo>
                  <a:lnTo>
                    <a:pt x="167" y="336"/>
                  </a:lnTo>
                  <a:lnTo>
                    <a:pt x="143" y="368"/>
                  </a:lnTo>
                  <a:lnTo>
                    <a:pt x="121" y="402"/>
                  </a:lnTo>
                  <a:lnTo>
                    <a:pt x="101" y="438"/>
                  </a:lnTo>
                  <a:lnTo>
                    <a:pt x="83" y="473"/>
                  </a:lnTo>
                  <a:lnTo>
                    <a:pt x="66" y="511"/>
                  </a:lnTo>
                  <a:lnTo>
                    <a:pt x="51" y="549"/>
                  </a:lnTo>
                  <a:lnTo>
                    <a:pt x="38" y="587"/>
                  </a:lnTo>
                  <a:lnTo>
                    <a:pt x="27" y="627"/>
                  </a:lnTo>
                  <a:lnTo>
                    <a:pt x="18" y="667"/>
                  </a:lnTo>
                  <a:lnTo>
                    <a:pt x="10" y="708"/>
                  </a:lnTo>
                  <a:lnTo>
                    <a:pt x="5" y="750"/>
                  </a:lnTo>
                  <a:lnTo>
                    <a:pt x="2" y="792"/>
                  </a:lnTo>
                  <a:lnTo>
                    <a:pt x="0" y="836"/>
                  </a:lnTo>
                  <a:lnTo>
                    <a:pt x="2" y="879"/>
                  </a:lnTo>
                  <a:lnTo>
                    <a:pt x="5" y="921"/>
                  </a:lnTo>
                  <a:lnTo>
                    <a:pt x="10" y="963"/>
                  </a:lnTo>
                  <a:lnTo>
                    <a:pt x="18" y="1004"/>
                  </a:lnTo>
                  <a:lnTo>
                    <a:pt x="27" y="1044"/>
                  </a:lnTo>
                  <a:lnTo>
                    <a:pt x="38" y="1084"/>
                  </a:lnTo>
                  <a:lnTo>
                    <a:pt x="51" y="1123"/>
                  </a:lnTo>
                  <a:lnTo>
                    <a:pt x="66" y="1160"/>
                  </a:lnTo>
                  <a:lnTo>
                    <a:pt x="83" y="1198"/>
                  </a:lnTo>
                  <a:lnTo>
                    <a:pt x="101" y="1234"/>
                  </a:lnTo>
                  <a:lnTo>
                    <a:pt x="121" y="1269"/>
                  </a:lnTo>
                  <a:lnTo>
                    <a:pt x="143" y="1303"/>
                  </a:lnTo>
                  <a:lnTo>
                    <a:pt x="167" y="1335"/>
                  </a:lnTo>
                  <a:lnTo>
                    <a:pt x="191" y="1367"/>
                  </a:lnTo>
                  <a:lnTo>
                    <a:pt x="218" y="1397"/>
                  </a:lnTo>
                  <a:lnTo>
                    <a:pt x="245" y="1426"/>
                  </a:lnTo>
                  <a:lnTo>
                    <a:pt x="274" y="1454"/>
                  </a:lnTo>
                  <a:lnTo>
                    <a:pt x="305" y="1480"/>
                  </a:lnTo>
                  <a:lnTo>
                    <a:pt x="336" y="1505"/>
                  </a:lnTo>
                  <a:lnTo>
                    <a:pt x="369" y="1529"/>
                  </a:lnTo>
                  <a:lnTo>
                    <a:pt x="403" y="1550"/>
                  </a:lnTo>
                  <a:lnTo>
                    <a:pt x="438" y="1571"/>
                  </a:lnTo>
                  <a:lnTo>
                    <a:pt x="474" y="1589"/>
                  </a:lnTo>
                  <a:lnTo>
                    <a:pt x="511" y="1606"/>
                  </a:lnTo>
                  <a:lnTo>
                    <a:pt x="549" y="1621"/>
                  </a:lnTo>
                  <a:lnTo>
                    <a:pt x="588" y="1634"/>
                  </a:lnTo>
                  <a:lnTo>
                    <a:pt x="627" y="1645"/>
                  </a:lnTo>
                  <a:lnTo>
                    <a:pt x="667" y="1654"/>
                  </a:lnTo>
                  <a:lnTo>
                    <a:pt x="709" y="1661"/>
                  </a:lnTo>
                  <a:lnTo>
                    <a:pt x="751" y="1667"/>
                  </a:lnTo>
                  <a:lnTo>
                    <a:pt x="793" y="1670"/>
                  </a:lnTo>
                  <a:lnTo>
                    <a:pt x="836" y="1671"/>
                  </a:lnTo>
                  <a:lnTo>
                    <a:pt x="879" y="1670"/>
                  </a:lnTo>
                  <a:lnTo>
                    <a:pt x="921" y="1667"/>
                  </a:lnTo>
                  <a:lnTo>
                    <a:pt x="963" y="1661"/>
                  </a:lnTo>
                  <a:lnTo>
                    <a:pt x="1004" y="1654"/>
                  </a:lnTo>
                  <a:lnTo>
                    <a:pt x="1045" y="1645"/>
                  </a:lnTo>
                  <a:lnTo>
                    <a:pt x="1084" y="1634"/>
                  </a:lnTo>
                  <a:lnTo>
                    <a:pt x="1123" y="1621"/>
                  </a:lnTo>
                  <a:lnTo>
                    <a:pt x="1161" y="1606"/>
                  </a:lnTo>
                  <a:lnTo>
                    <a:pt x="1198" y="1589"/>
                  </a:lnTo>
                  <a:lnTo>
                    <a:pt x="1234" y="1571"/>
                  </a:lnTo>
                  <a:lnTo>
                    <a:pt x="1269" y="1550"/>
                  </a:lnTo>
                  <a:lnTo>
                    <a:pt x="1303" y="1529"/>
                  </a:lnTo>
                  <a:lnTo>
                    <a:pt x="1336" y="1505"/>
                  </a:lnTo>
                  <a:lnTo>
                    <a:pt x="1367" y="1480"/>
                  </a:lnTo>
                  <a:lnTo>
                    <a:pt x="1398" y="1454"/>
                  </a:lnTo>
                  <a:lnTo>
                    <a:pt x="1427" y="1426"/>
                  </a:lnTo>
                  <a:lnTo>
                    <a:pt x="1454" y="1397"/>
                  </a:lnTo>
                  <a:lnTo>
                    <a:pt x="1481" y="1367"/>
                  </a:lnTo>
                  <a:lnTo>
                    <a:pt x="1505" y="1335"/>
                  </a:lnTo>
                  <a:lnTo>
                    <a:pt x="1529" y="1303"/>
                  </a:lnTo>
                  <a:lnTo>
                    <a:pt x="1551" y="1269"/>
                  </a:lnTo>
                  <a:lnTo>
                    <a:pt x="1571" y="1234"/>
                  </a:lnTo>
                  <a:lnTo>
                    <a:pt x="1589" y="1198"/>
                  </a:lnTo>
                  <a:lnTo>
                    <a:pt x="1606" y="1160"/>
                  </a:lnTo>
                  <a:lnTo>
                    <a:pt x="1621" y="1123"/>
                  </a:lnTo>
                  <a:lnTo>
                    <a:pt x="1634" y="1084"/>
                  </a:lnTo>
                  <a:lnTo>
                    <a:pt x="1645" y="1044"/>
                  </a:lnTo>
                  <a:lnTo>
                    <a:pt x="1654" y="1004"/>
                  </a:lnTo>
                  <a:lnTo>
                    <a:pt x="1662" y="963"/>
                  </a:lnTo>
                  <a:lnTo>
                    <a:pt x="1667" y="921"/>
                  </a:lnTo>
                  <a:lnTo>
                    <a:pt x="1670" y="879"/>
                  </a:lnTo>
                  <a:lnTo>
                    <a:pt x="1672" y="836"/>
                  </a:lnTo>
                  <a:lnTo>
                    <a:pt x="1552" y="836"/>
                  </a:lnTo>
                  <a:lnTo>
                    <a:pt x="1551" y="799"/>
                  </a:lnTo>
                  <a:lnTo>
                    <a:pt x="1549" y="762"/>
                  </a:lnTo>
                  <a:lnTo>
                    <a:pt x="1544" y="727"/>
                  </a:lnTo>
                  <a:lnTo>
                    <a:pt x="1538" y="691"/>
                  </a:lnTo>
                  <a:lnTo>
                    <a:pt x="1530" y="657"/>
                  </a:lnTo>
                  <a:lnTo>
                    <a:pt x="1520" y="623"/>
                  </a:lnTo>
                  <a:lnTo>
                    <a:pt x="1508" y="589"/>
                  </a:lnTo>
                  <a:lnTo>
                    <a:pt x="1496" y="557"/>
                  </a:lnTo>
                  <a:lnTo>
                    <a:pt x="1481" y="526"/>
                  </a:lnTo>
                  <a:lnTo>
                    <a:pt x="1466" y="494"/>
                  </a:lnTo>
                  <a:lnTo>
                    <a:pt x="1448" y="465"/>
                  </a:lnTo>
                  <a:lnTo>
                    <a:pt x="1429" y="435"/>
                  </a:lnTo>
                  <a:lnTo>
                    <a:pt x="1409" y="407"/>
                  </a:lnTo>
                  <a:lnTo>
                    <a:pt x="1389" y="380"/>
                  </a:lnTo>
                  <a:lnTo>
                    <a:pt x="1366" y="354"/>
                  </a:lnTo>
                  <a:lnTo>
                    <a:pt x="1342" y="329"/>
                  </a:lnTo>
                  <a:lnTo>
                    <a:pt x="1317" y="306"/>
                  </a:lnTo>
                  <a:lnTo>
                    <a:pt x="1291" y="283"/>
                  </a:lnTo>
                  <a:lnTo>
                    <a:pt x="1264" y="262"/>
                  </a:lnTo>
                  <a:lnTo>
                    <a:pt x="1236" y="242"/>
                  </a:lnTo>
                  <a:lnTo>
                    <a:pt x="1207" y="223"/>
                  </a:lnTo>
                  <a:lnTo>
                    <a:pt x="1177" y="206"/>
                  </a:lnTo>
                  <a:lnTo>
                    <a:pt x="1146" y="190"/>
                  </a:lnTo>
                  <a:lnTo>
                    <a:pt x="1114" y="176"/>
                  </a:lnTo>
                  <a:lnTo>
                    <a:pt x="1082" y="163"/>
                  </a:lnTo>
                  <a:lnTo>
                    <a:pt x="1049" y="152"/>
                  </a:lnTo>
                  <a:lnTo>
                    <a:pt x="1015" y="142"/>
                  </a:lnTo>
                  <a:lnTo>
                    <a:pt x="980" y="134"/>
                  </a:lnTo>
                  <a:lnTo>
                    <a:pt x="945" y="128"/>
                  </a:lnTo>
                  <a:lnTo>
                    <a:pt x="909" y="123"/>
                  </a:lnTo>
                  <a:lnTo>
                    <a:pt x="873" y="121"/>
                  </a:lnTo>
                  <a:lnTo>
                    <a:pt x="836" y="119"/>
                  </a:lnTo>
                  <a:lnTo>
                    <a:pt x="799" y="121"/>
                  </a:lnTo>
                  <a:lnTo>
                    <a:pt x="763" y="123"/>
                  </a:lnTo>
                  <a:lnTo>
                    <a:pt x="727" y="128"/>
                  </a:lnTo>
                  <a:lnTo>
                    <a:pt x="692" y="134"/>
                  </a:lnTo>
                  <a:lnTo>
                    <a:pt x="657" y="142"/>
                  </a:lnTo>
                  <a:lnTo>
                    <a:pt x="623" y="152"/>
                  </a:lnTo>
                  <a:lnTo>
                    <a:pt x="590" y="163"/>
                  </a:lnTo>
                  <a:lnTo>
                    <a:pt x="558" y="176"/>
                  </a:lnTo>
                  <a:lnTo>
                    <a:pt x="526" y="190"/>
                  </a:lnTo>
                  <a:lnTo>
                    <a:pt x="495" y="206"/>
                  </a:lnTo>
                  <a:lnTo>
                    <a:pt x="465" y="223"/>
                  </a:lnTo>
                  <a:lnTo>
                    <a:pt x="436" y="242"/>
                  </a:lnTo>
                  <a:lnTo>
                    <a:pt x="408" y="262"/>
                  </a:lnTo>
                  <a:lnTo>
                    <a:pt x="381" y="283"/>
                  </a:lnTo>
                  <a:lnTo>
                    <a:pt x="355" y="306"/>
                  </a:lnTo>
                  <a:lnTo>
                    <a:pt x="330" y="329"/>
                  </a:lnTo>
                  <a:lnTo>
                    <a:pt x="306" y="354"/>
                  </a:lnTo>
                  <a:lnTo>
                    <a:pt x="283" y="380"/>
                  </a:lnTo>
                  <a:lnTo>
                    <a:pt x="263" y="407"/>
                  </a:lnTo>
                  <a:lnTo>
                    <a:pt x="243" y="435"/>
                  </a:lnTo>
                  <a:lnTo>
                    <a:pt x="224" y="465"/>
                  </a:lnTo>
                  <a:lnTo>
                    <a:pt x="206" y="494"/>
                  </a:lnTo>
                  <a:lnTo>
                    <a:pt x="191" y="526"/>
                  </a:lnTo>
                  <a:lnTo>
                    <a:pt x="176" y="557"/>
                  </a:lnTo>
                  <a:lnTo>
                    <a:pt x="164" y="589"/>
                  </a:lnTo>
                  <a:lnTo>
                    <a:pt x="152" y="623"/>
                  </a:lnTo>
                  <a:lnTo>
                    <a:pt x="142" y="657"/>
                  </a:lnTo>
                  <a:lnTo>
                    <a:pt x="134" y="691"/>
                  </a:lnTo>
                  <a:lnTo>
                    <a:pt x="128" y="727"/>
                  </a:lnTo>
                  <a:lnTo>
                    <a:pt x="123" y="762"/>
                  </a:lnTo>
                  <a:lnTo>
                    <a:pt x="121" y="799"/>
                  </a:lnTo>
                  <a:lnTo>
                    <a:pt x="120" y="836"/>
                  </a:lnTo>
                  <a:lnTo>
                    <a:pt x="121" y="872"/>
                  </a:lnTo>
                  <a:lnTo>
                    <a:pt x="123" y="909"/>
                  </a:lnTo>
                  <a:lnTo>
                    <a:pt x="128" y="944"/>
                  </a:lnTo>
                  <a:lnTo>
                    <a:pt x="134" y="980"/>
                  </a:lnTo>
                  <a:lnTo>
                    <a:pt x="142" y="1014"/>
                  </a:lnTo>
                  <a:lnTo>
                    <a:pt x="152" y="1048"/>
                  </a:lnTo>
                  <a:lnTo>
                    <a:pt x="164" y="1082"/>
                  </a:lnTo>
                  <a:lnTo>
                    <a:pt x="176" y="1114"/>
                  </a:lnTo>
                  <a:lnTo>
                    <a:pt x="191" y="1146"/>
                  </a:lnTo>
                  <a:lnTo>
                    <a:pt x="206" y="1177"/>
                  </a:lnTo>
                  <a:lnTo>
                    <a:pt x="224" y="1207"/>
                  </a:lnTo>
                  <a:lnTo>
                    <a:pt x="243" y="1236"/>
                  </a:lnTo>
                  <a:lnTo>
                    <a:pt x="263" y="1264"/>
                  </a:lnTo>
                  <a:lnTo>
                    <a:pt x="283" y="1291"/>
                  </a:lnTo>
                  <a:lnTo>
                    <a:pt x="306" y="1317"/>
                  </a:lnTo>
                  <a:lnTo>
                    <a:pt x="330" y="1342"/>
                  </a:lnTo>
                  <a:lnTo>
                    <a:pt x="355" y="1365"/>
                  </a:lnTo>
                  <a:lnTo>
                    <a:pt x="381" y="1388"/>
                  </a:lnTo>
                  <a:lnTo>
                    <a:pt x="408" y="1409"/>
                  </a:lnTo>
                  <a:lnTo>
                    <a:pt x="436" y="1429"/>
                  </a:lnTo>
                  <a:lnTo>
                    <a:pt x="465" y="1448"/>
                  </a:lnTo>
                  <a:lnTo>
                    <a:pt x="495" y="1465"/>
                  </a:lnTo>
                  <a:lnTo>
                    <a:pt x="526" y="1481"/>
                  </a:lnTo>
                  <a:lnTo>
                    <a:pt x="558" y="1495"/>
                  </a:lnTo>
                  <a:lnTo>
                    <a:pt x="590" y="1508"/>
                  </a:lnTo>
                  <a:lnTo>
                    <a:pt x="623" y="1519"/>
                  </a:lnTo>
                  <a:lnTo>
                    <a:pt x="657" y="1529"/>
                  </a:lnTo>
                  <a:lnTo>
                    <a:pt x="692" y="1537"/>
                  </a:lnTo>
                  <a:lnTo>
                    <a:pt x="727" y="1544"/>
                  </a:lnTo>
                  <a:lnTo>
                    <a:pt x="763" y="1548"/>
                  </a:lnTo>
                  <a:lnTo>
                    <a:pt x="799" y="1550"/>
                  </a:lnTo>
                  <a:lnTo>
                    <a:pt x="836" y="1552"/>
                  </a:lnTo>
                  <a:lnTo>
                    <a:pt x="873" y="1550"/>
                  </a:lnTo>
                  <a:lnTo>
                    <a:pt x="909" y="1548"/>
                  </a:lnTo>
                  <a:lnTo>
                    <a:pt x="945" y="1544"/>
                  </a:lnTo>
                  <a:lnTo>
                    <a:pt x="980" y="1537"/>
                  </a:lnTo>
                  <a:lnTo>
                    <a:pt x="1015" y="1529"/>
                  </a:lnTo>
                  <a:lnTo>
                    <a:pt x="1049" y="1519"/>
                  </a:lnTo>
                  <a:lnTo>
                    <a:pt x="1082" y="1508"/>
                  </a:lnTo>
                  <a:lnTo>
                    <a:pt x="1114" y="1495"/>
                  </a:lnTo>
                  <a:lnTo>
                    <a:pt x="1146" y="1481"/>
                  </a:lnTo>
                  <a:lnTo>
                    <a:pt x="1177" y="1465"/>
                  </a:lnTo>
                  <a:lnTo>
                    <a:pt x="1207" y="1448"/>
                  </a:lnTo>
                  <a:lnTo>
                    <a:pt x="1236" y="1429"/>
                  </a:lnTo>
                  <a:lnTo>
                    <a:pt x="1264" y="1409"/>
                  </a:lnTo>
                  <a:lnTo>
                    <a:pt x="1291" y="1388"/>
                  </a:lnTo>
                  <a:lnTo>
                    <a:pt x="1317" y="1365"/>
                  </a:lnTo>
                  <a:lnTo>
                    <a:pt x="1342" y="1342"/>
                  </a:lnTo>
                  <a:lnTo>
                    <a:pt x="1366" y="1317"/>
                  </a:lnTo>
                  <a:lnTo>
                    <a:pt x="1389" y="1291"/>
                  </a:lnTo>
                  <a:lnTo>
                    <a:pt x="1409" y="1264"/>
                  </a:lnTo>
                  <a:lnTo>
                    <a:pt x="1429" y="1236"/>
                  </a:lnTo>
                  <a:lnTo>
                    <a:pt x="1448" y="1207"/>
                  </a:lnTo>
                  <a:lnTo>
                    <a:pt x="1466" y="1177"/>
                  </a:lnTo>
                  <a:lnTo>
                    <a:pt x="1481" y="1146"/>
                  </a:lnTo>
                  <a:lnTo>
                    <a:pt x="1496" y="1114"/>
                  </a:lnTo>
                  <a:lnTo>
                    <a:pt x="1508" y="1082"/>
                  </a:lnTo>
                  <a:lnTo>
                    <a:pt x="1520" y="1048"/>
                  </a:lnTo>
                  <a:lnTo>
                    <a:pt x="1530" y="1014"/>
                  </a:lnTo>
                  <a:lnTo>
                    <a:pt x="1538" y="980"/>
                  </a:lnTo>
                  <a:lnTo>
                    <a:pt x="1544" y="944"/>
                  </a:lnTo>
                  <a:lnTo>
                    <a:pt x="1549" y="909"/>
                  </a:lnTo>
                  <a:lnTo>
                    <a:pt x="1551" y="872"/>
                  </a:lnTo>
                  <a:lnTo>
                    <a:pt x="1552" y="836"/>
                  </a:lnTo>
                  <a:lnTo>
                    <a:pt x="1672" y="836"/>
                  </a:lnTo>
                </a:path>
              </a:pathLst>
            </a:custGeom>
            <a:solidFill>
              <a:srgbClr val="9EE8A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Freeform 18"/>
            <p:cNvSpPr>
              <a:spLocks/>
            </p:cNvSpPr>
            <p:nvPr/>
          </p:nvSpPr>
          <p:spPr bwMode="auto">
            <a:xfrm>
              <a:off x="2849" y="1840"/>
              <a:ext cx="1433" cy="1434"/>
            </a:xfrm>
            <a:custGeom>
              <a:avLst/>
              <a:gdLst>
                <a:gd name="T0" fmla="*/ 1418 w 1433"/>
                <a:gd name="T1" fmla="*/ 572 h 1434"/>
                <a:gd name="T2" fmla="*/ 1361 w 1433"/>
                <a:gd name="T3" fmla="*/ 407 h 1434"/>
                <a:gd name="T4" fmla="*/ 1269 w 1433"/>
                <a:gd name="T5" fmla="*/ 261 h 1434"/>
                <a:gd name="T6" fmla="*/ 1144 w 1433"/>
                <a:gd name="T7" fmla="*/ 143 h 1434"/>
                <a:gd name="T8" fmla="*/ 994 w 1433"/>
                <a:gd name="T9" fmla="*/ 57 h 1434"/>
                <a:gd name="T10" fmla="*/ 825 w 1433"/>
                <a:gd name="T11" fmla="*/ 9 h 1434"/>
                <a:gd name="T12" fmla="*/ 643 w 1433"/>
                <a:gd name="T13" fmla="*/ 4 h 1434"/>
                <a:gd name="T14" fmla="*/ 470 w 1433"/>
                <a:gd name="T15" fmla="*/ 44 h 1434"/>
                <a:gd name="T16" fmla="*/ 316 w 1433"/>
                <a:gd name="T17" fmla="*/ 123 h 1434"/>
                <a:gd name="T18" fmla="*/ 186 w 1433"/>
                <a:gd name="T19" fmla="*/ 235 h 1434"/>
                <a:gd name="T20" fmla="*/ 86 w 1433"/>
                <a:gd name="T21" fmla="*/ 375 h 1434"/>
                <a:gd name="T22" fmla="*/ 22 w 1433"/>
                <a:gd name="T23" fmla="*/ 538 h 1434"/>
                <a:gd name="T24" fmla="*/ 0 w 1433"/>
                <a:gd name="T25" fmla="*/ 717 h 1434"/>
                <a:gd name="T26" fmla="*/ 22 w 1433"/>
                <a:gd name="T27" fmla="*/ 895 h 1434"/>
                <a:gd name="T28" fmla="*/ 86 w 1433"/>
                <a:gd name="T29" fmla="*/ 1058 h 1434"/>
                <a:gd name="T30" fmla="*/ 186 w 1433"/>
                <a:gd name="T31" fmla="*/ 1198 h 1434"/>
                <a:gd name="T32" fmla="*/ 316 w 1433"/>
                <a:gd name="T33" fmla="*/ 1310 h 1434"/>
                <a:gd name="T34" fmla="*/ 470 w 1433"/>
                <a:gd name="T35" fmla="*/ 1389 h 1434"/>
                <a:gd name="T36" fmla="*/ 643 w 1433"/>
                <a:gd name="T37" fmla="*/ 1429 h 1434"/>
                <a:gd name="T38" fmla="*/ 825 w 1433"/>
                <a:gd name="T39" fmla="*/ 1425 h 1434"/>
                <a:gd name="T40" fmla="*/ 994 w 1433"/>
                <a:gd name="T41" fmla="*/ 1376 h 1434"/>
                <a:gd name="T42" fmla="*/ 1144 w 1433"/>
                <a:gd name="T43" fmla="*/ 1290 h 1434"/>
                <a:gd name="T44" fmla="*/ 1269 w 1433"/>
                <a:gd name="T45" fmla="*/ 1172 h 1434"/>
                <a:gd name="T46" fmla="*/ 1361 w 1433"/>
                <a:gd name="T47" fmla="*/ 1027 h 1434"/>
                <a:gd name="T48" fmla="*/ 1418 w 1433"/>
                <a:gd name="T49" fmla="*/ 861 h 1434"/>
                <a:gd name="T50" fmla="*/ 1313 w 1433"/>
                <a:gd name="T51" fmla="*/ 717 h 1434"/>
                <a:gd name="T52" fmla="*/ 1294 w 1433"/>
                <a:gd name="T53" fmla="*/ 568 h 1434"/>
                <a:gd name="T54" fmla="*/ 1241 w 1433"/>
                <a:gd name="T55" fmla="*/ 432 h 1434"/>
                <a:gd name="T56" fmla="*/ 1158 w 1433"/>
                <a:gd name="T57" fmla="*/ 315 h 1434"/>
                <a:gd name="T58" fmla="*/ 1050 w 1433"/>
                <a:gd name="T59" fmla="*/ 221 h 1434"/>
                <a:gd name="T60" fmla="*/ 921 w 1433"/>
                <a:gd name="T61" fmla="*/ 156 h 1434"/>
                <a:gd name="T62" fmla="*/ 777 w 1433"/>
                <a:gd name="T63" fmla="*/ 122 h 1434"/>
                <a:gd name="T64" fmla="*/ 625 w 1433"/>
                <a:gd name="T65" fmla="*/ 126 h 1434"/>
                <a:gd name="T66" fmla="*/ 484 w 1433"/>
                <a:gd name="T67" fmla="*/ 167 h 1434"/>
                <a:gd name="T68" fmla="*/ 359 w 1433"/>
                <a:gd name="T69" fmla="*/ 238 h 1434"/>
                <a:gd name="T70" fmla="*/ 255 w 1433"/>
                <a:gd name="T71" fmla="*/ 337 h 1434"/>
                <a:gd name="T72" fmla="*/ 178 w 1433"/>
                <a:gd name="T73" fmla="*/ 458 h 1434"/>
                <a:gd name="T74" fmla="*/ 131 w 1433"/>
                <a:gd name="T75" fmla="*/ 596 h 1434"/>
                <a:gd name="T76" fmla="*/ 120 w 1433"/>
                <a:gd name="T77" fmla="*/ 747 h 1434"/>
                <a:gd name="T78" fmla="*/ 146 w 1433"/>
                <a:gd name="T79" fmla="*/ 894 h 1434"/>
                <a:gd name="T80" fmla="*/ 205 w 1433"/>
                <a:gd name="T81" fmla="*/ 1026 h 1434"/>
                <a:gd name="T82" fmla="*/ 294 w 1433"/>
                <a:gd name="T83" fmla="*/ 1139 h 1434"/>
                <a:gd name="T84" fmla="*/ 407 w 1433"/>
                <a:gd name="T85" fmla="*/ 1227 h 1434"/>
                <a:gd name="T86" fmla="*/ 538 w 1433"/>
                <a:gd name="T87" fmla="*/ 1287 h 1434"/>
                <a:gd name="T88" fmla="*/ 686 w 1433"/>
                <a:gd name="T89" fmla="*/ 1313 h 1434"/>
                <a:gd name="T90" fmla="*/ 836 w 1433"/>
                <a:gd name="T91" fmla="*/ 1301 h 1434"/>
                <a:gd name="T92" fmla="*/ 975 w 1433"/>
                <a:gd name="T93" fmla="*/ 1255 h 1434"/>
                <a:gd name="T94" fmla="*/ 1096 w 1433"/>
                <a:gd name="T95" fmla="*/ 1177 h 1434"/>
                <a:gd name="T96" fmla="*/ 1194 w 1433"/>
                <a:gd name="T97" fmla="*/ 1074 h 1434"/>
                <a:gd name="T98" fmla="*/ 1266 w 1433"/>
                <a:gd name="T99" fmla="*/ 949 h 1434"/>
                <a:gd name="T100" fmla="*/ 1306 w 1433"/>
                <a:gd name="T101" fmla="*/ 807 h 14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3" h="1434">
                  <a:moveTo>
                    <a:pt x="1432" y="717"/>
                  </a:moveTo>
                  <a:lnTo>
                    <a:pt x="1431" y="680"/>
                  </a:lnTo>
                  <a:lnTo>
                    <a:pt x="1429" y="643"/>
                  </a:lnTo>
                  <a:lnTo>
                    <a:pt x="1424" y="608"/>
                  </a:lnTo>
                  <a:lnTo>
                    <a:pt x="1418" y="572"/>
                  </a:lnTo>
                  <a:lnTo>
                    <a:pt x="1410" y="538"/>
                  </a:lnTo>
                  <a:lnTo>
                    <a:pt x="1400" y="504"/>
                  </a:lnTo>
                  <a:lnTo>
                    <a:pt x="1388" y="470"/>
                  </a:lnTo>
                  <a:lnTo>
                    <a:pt x="1376" y="438"/>
                  </a:lnTo>
                  <a:lnTo>
                    <a:pt x="1361" y="407"/>
                  </a:lnTo>
                  <a:lnTo>
                    <a:pt x="1346" y="375"/>
                  </a:lnTo>
                  <a:lnTo>
                    <a:pt x="1328" y="346"/>
                  </a:lnTo>
                  <a:lnTo>
                    <a:pt x="1309" y="316"/>
                  </a:lnTo>
                  <a:lnTo>
                    <a:pt x="1289" y="288"/>
                  </a:lnTo>
                  <a:lnTo>
                    <a:pt x="1269" y="261"/>
                  </a:lnTo>
                  <a:lnTo>
                    <a:pt x="1246" y="235"/>
                  </a:lnTo>
                  <a:lnTo>
                    <a:pt x="1222" y="210"/>
                  </a:lnTo>
                  <a:lnTo>
                    <a:pt x="1197" y="187"/>
                  </a:lnTo>
                  <a:lnTo>
                    <a:pt x="1171" y="164"/>
                  </a:lnTo>
                  <a:lnTo>
                    <a:pt x="1144" y="143"/>
                  </a:lnTo>
                  <a:lnTo>
                    <a:pt x="1116" y="123"/>
                  </a:lnTo>
                  <a:lnTo>
                    <a:pt x="1087" y="104"/>
                  </a:lnTo>
                  <a:lnTo>
                    <a:pt x="1057" y="87"/>
                  </a:lnTo>
                  <a:lnTo>
                    <a:pt x="1026" y="71"/>
                  </a:lnTo>
                  <a:lnTo>
                    <a:pt x="994" y="57"/>
                  </a:lnTo>
                  <a:lnTo>
                    <a:pt x="962" y="44"/>
                  </a:lnTo>
                  <a:lnTo>
                    <a:pt x="929" y="33"/>
                  </a:lnTo>
                  <a:lnTo>
                    <a:pt x="895" y="23"/>
                  </a:lnTo>
                  <a:lnTo>
                    <a:pt x="860" y="15"/>
                  </a:lnTo>
                  <a:lnTo>
                    <a:pt x="825" y="9"/>
                  </a:lnTo>
                  <a:lnTo>
                    <a:pt x="789" y="4"/>
                  </a:lnTo>
                  <a:lnTo>
                    <a:pt x="753" y="2"/>
                  </a:lnTo>
                  <a:lnTo>
                    <a:pt x="716" y="0"/>
                  </a:lnTo>
                  <a:lnTo>
                    <a:pt x="679" y="2"/>
                  </a:lnTo>
                  <a:lnTo>
                    <a:pt x="643" y="4"/>
                  </a:lnTo>
                  <a:lnTo>
                    <a:pt x="607" y="9"/>
                  </a:lnTo>
                  <a:lnTo>
                    <a:pt x="572" y="15"/>
                  </a:lnTo>
                  <a:lnTo>
                    <a:pt x="537" y="23"/>
                  </a:lnTo>
                  <a:lnTo>
                    <a:pt x="503" y="33"/>
                  </a:lnTo>
                  <a:lnTo>
                    <a:pt x="470" y="44"/>
                  </a:lnTo>
                  <a:lnTo>
                    <a:pt x="438" y="57"/>
                  </a:lnTo>
                  <a:lnTo>
                    <a:pt x="406" y="71"/>
                  </a:lnTo>
                  <a:lnTo>
                    <a:pt x="375" y="87"/>
                  </a:lnTo>
                  <a:lnTo>
                    <a:pt x="345" y="104"/>
                  </a:lnTo>
                  <a:lnTo>
                    <a:pt x="316" y="123"/>
                  </a:lnTo>
                  <a:lnTo>
                    <a:pt x="288" y="143"/>
                  </a:lnTo>
                  <a:lnTo>
                    <a:pt x="261" y="164"/>
                  </a:lnTo>
                  <a:lnTo>
                    <a:pt x="235" y="187"/>
                  </a:lnTo>
                  <a:lnTo>
                    <a:pt x="210" y="210"/>
                  </a:lnTo>
                  <a:lnTo>
                    <a:pt x="186" y="235"/>
                  </a:lnTo>
                  <a:lnTo>
                    <a:pt x="163" y="261"/>
                  </a:lnTo>
                  <a:lnTo>
                    <a:pt x="143" y="288"/>
                  </a:lnTo>
                  <a:lnTo>
                    <a:pt x="123" y="316"/>
                  </a:lnTo>
                  <a:lnTo>
                    <a:pt x="104" y="346"/>
                  </a:lnTo>
                  <a:lnTo>
                    <a:pt x="86" y="375"/>
                  </a:lnTo>
                  <a:lnTo>
                    <a:pt x="71" y="407"/>
                  </a:lnTo>
                  <a:lnTo>
                    <a:pt x="56" y="438"/>
                  </a:lnTo>
                  <a:lnTo>
                    <a:pt x="44" y="470"/>
                  </a:lnTo>
                  <a:lnTo>
                    <a:pt x="32" y="504"/>
                  </a:lnTo>
                  <a:lnTo>
                    <a:pt x="22" y="538"/>
                  </a:lnTo>
                  <a:lnTo>
                    <a:pt x="14" y="572"/>
                  </a:lnTo>
                  <a:lnTo>
                    <a:pt x="8" y="608"/>
                  </a:lnTo>
                  <a:lnTo>
                    <a:pt x="3" y="643"/>
                  </a:lnTo>
                  <a:lnTo>
                    <a:pt x="1" y="680"/>
                  </a:lnTo>
                  <a:lnTo>
                    <a:pt x="0" y="717"/>
                  </a:lnTo>
                  <a:lnTo>
                    <a:pt x="1" y="753"/>
                  </a:lnTo>
                  <a:lnTo>
                    <a:pt x="3" y="790"/>
                  </a:lnTo>
                  <a:lnTo>
                    <a:pt x="8" y="825"/>
                  </a:lnTo>
                  <a:lnTo>
                    <a:pt x="14" y="861"/>
                  </a:lnTo>
                  <a:lnTo>
                    <a:pt x="22" y="895"/>
                  </a:lnTo>
                  <a:lnTo>
                    <a:pt x="32" y="929"/>
                  </a:lnTo>
                  <a:lnTo>
                    <a:pt x="44" y="963"/>
                  </a:lnTo>
                  <a:lnTo>
                    <a:pt x="56" y="995"/>
                  </a:lnTo>
                  <a:lnTo>
                    <a:pt x="71" y="1027"/>
                  </a:lnTo>
                  <a:lnTo>
                    <a:pt x="86" y="1058"/>
                  </a:lnTo>
                  <a:lnTo>
                    <a:pt x="104" y="1088"/>
                  </a:lnTo>
                  <a:lnTo>
                    <a:pt x="123" y="1117"/>
                  </a:lnTo>
                  <a:lnTo>
                    <a:pt x="143" y="1145"/>
                  </a:lnTo>
                  <a:lnTo>
                    <a:pt x="163" y="1172"/>
                  </a:lnTo>
                  <a:lnTo>
                    <a:pt x="186" y="1198"/>
                  </a:lnTo>
                  <a:lnTo>
                    <a:pt x="210" y="1223"/>
                  </a:lnTo>
                  <a:lnTo>
                    <a:pt x="235" y="1246"/>
                  </a:lnTo>
                  <a:lnTo>
                    <a:pt x="261" y="1269"/>
                  </a:lnTo>
                  <a:lnTo>
                    <a:pt x="288" y="1290"/>
                  </a:lnTo>
                  <a:lnTo>
                    <a:pt x="316" y="1310"/>
                  </a:lnTo>
                  <a:lnTo>
                    <a:pt x="345" y="1329"/>
                  </a:lnTo>
                  <a:lnTo>
                    <a:pt x="375" y="1346"/>
                  </a:lnTo>
                  <a:lnTo>
                    <a:pt x="406" y="1362"/>
                  </a:lnTo>
                  <a:lnTo>
                    <a:pt x="438" y="1376"/>
                  </a:lnTo>
                  <a:lnTo>
                    <a:pt x="470" y="1389"/>
                  </a:lnTo>
                  <a:lnTo>
                    <a:pt x="503" y="1400"/>
                  </a:lnTo>
                  <a:lnTo>
                    <a:pt x="537" y="1410"/>
                  </a:lnTo>
                  <a:lnTo>
                    <a:pt x="572" y="1418"/>
                  </a:lnTo>
                  <a:lnTo>
                    <a:pt x="607" y="1425"/>
                  </a:lnTo>
                  <a:lnTo>
                    <a:pt x="643" y="1429"/>
                  </a:lnTo>
                  <a:lnTo>
                    <a:pt x="679" y="1431"/>
                  </a:lnTo>
                  <a:lnTo>
                    <a:pt x="716" y="1433"/>
                  </a:lnTo>
                  <a:lnTo>
                    <a:pt x="753" y="1431"/>
                  </a:lnTo>
                  <a:lnTo>
                    <a:pt x="789" y="1429"/>
                  </a:lnTo>
                  <a:lnTo>
                    <a:pt x="825" y="1425"/>
                  </a:lnTo>
                  <a:lnTo>
                    <a:pt x="860" y="1418"/>
                  </a:lnTo>
                  <a:lnTo>
                    <a:pt x="895" y="1410"/>
                  </a:lnTo>
                  <a:lnTo>
                    <a:pt x="929" y="1400"/>
                  </a:lnTo>
                  <a:lnTo>
                    <a:pt x="962" y="1389"/>
                  </a:lnTo>
                  <a:lnTo>
                    <a:pt x="994" y="1376"/>
                  </a:lnTo>
                  <a:lnTo>
                    <a:pt x="1026" y="1362"/>
                  </a:lnTo>
                  <a:lnTo>
                    <a:pt x="1057" y="1346"/>
                  </a:lnTo>
                  <a:lnTo>
                    <a:pt x="1087" y="1329"/>
                  </a:lnTo>
                  <a:lnTo>
                    <a:pt x="1116" y="1310"/>
                  </a:lnTo>
                  <a:lnTo>
                    <a:pt x="1144" y="1290"/>
                  </a:lnTo>
                  <a:lnTo>
                    <a:pt x="1171" y="1269"/>
                  </a:lnTo>
                  <a:lnTo>
                    <a:pt x="1197" y="1246"/>
                  </a:lnTo>
                  <a:lnTo>
                    <a:pt x="1222" y="1223"/>
                  </a:lnTo>
                  <a:lnTo>
                    <a:pt x="1246" y="1198"/>
                  </a:lnTo>
                  <a:lnTo>
                    <a:pt x="1269" y="1172"/>
                  </a:lnTo>
                  <a:lnTo>
                    <a:pt x="1289" y="1145"/>
                  </a:lnTo>
                  <a:lnTo>
                    <a:pt x="1309" y="1117"/>
                  </a:lnTo>
                  <a:lnTo>
                    <a:pt x="1328" y="1088"/>
                  </a:lnTo>
                  <a:lnTo>
                    <a:pt x="1346" y="1058"/>
                  </a:lnTo>
                  <a:lnTo>
                    <a:pt x="1361" y="1027"/>
                  </a:lnTo>
                  <a:lnTo>
                    <a:pt x="1376" y="995"/>
                  </a:lnTo>
                  <a:lnTo>
                    <a:pt x="1388" y="963"/>
                  </a:lnTo>
                  <a:lnTo>
                    <a:pt x="1400" y="929"/>
                  </a:lnTo>
                  <a:lnTo>
                    <a:pt x="1410" y="895"/>
                  </a:lnTo>
                  <a:lnTo>
                    <a:pt x="1418" y="861"/>
                  </a:lnTo>
                  <a:lnTo>
                    <a:pt x="1424" y="825"/>
                  </a:lnTo>
                  <a:lnTo>
                    <a:pt x="1429" y="790"/>
                  </a:lnTo>
                  <a:lnTo>
                    <a:pt x="1431" y="753"/>
                  </a:lnTo>
                  <a:lnTo>
                    <a:pt x="1432" y="717"/>
                  </a:lnTo>
                  <a:lnTo>
                    <a:pt x="1313" y="717"/>
                  </a:lnTo>
                  <a:lnTo>
                    <a:pt x="1312" y="686"/>
                  </a:lnTo>
                  <a:lnTo>
                    <a:pt x="1310" y="656"/>
                  </a:lnTo>
                  <a:lnTo>
                    <a:pt x="1306" y="626"/>
                  </a:lnTo>
                  <a:lnTo>
                    <a:pt x="1301" y="596"/>
                  </a:lnTo>
                  <a:lnTo>
                    <a:pt x="1294" y="568"/>
                  </a:lnTo>
                  <a:lnTo>
                    <a:pt x="1286" y="539"/>
                  </a:lnTo>
                  <a:lnTo>
                    <a:pt x="1277" y="511"/>
                  </a:lnTo>
                  <a:lnTo>
                    <a:pt x="1266" y="484"/>
                  </a:lnTo>
                  <a:lnTo>
                    <a:pt x="1254" y="458"/>
                  </a:lnTo>
                  <a:lnTo>
                    <a:pt x="1241" y="432"/>
                  </a:lnTo>
                  <a:lnTo>
                    <a:pt x="1227" y="407"/>
                  </a:lnTo>
                  <a:lnTo>
                    <a:pt x="1211" y="383"/>
                  </a:lnTo>
                  <a:lnTo>
                    <a:pt x="1194" y="359"/>
                  </a:lnTo>
                  <a:lnTo>
                    <a:pt x="1177" y="337"/>
                  </a:lnTo>
                  <a:lnTo>
                    <a:pt x="1158" y="315"/>
                  </a:lnTo>
                  <a:lnTo>
                    <a:pt x="1138" y="294"/>
                  </a:lnTo>
                  <a:lnTo>
                    <a:pt x="1117" y="275"/>
                  </a:lnTo>
                  <a:lnTo>
                    <a:pt x="1096" y="256"/>
                  </a:lnTo>
                  <a:lnTo>
                    <a:pt x="1073" y="238"/>
                  </a:lnTo>
                  <a:lnTo>
                    <a:pt x="1050" y="221"/>
                  </a:lnTo>
                  <a:lnTo>
                    <a:pt x="1025" y="206"/>
                  </a:lnTo>
                  <a:lnTo>
                    <a:pt x="1001" y="191"/>
                  </a:lnTo>
                  <a:lnTo>
                    <a:pt x="975" y="178"/>
                  </a:lnTo>
                  <a:lnTo>
                    <a:pt x="948" y="167"/>
                  </a:lnTo>
                  <a:lnTo>
                    <a:pt x="921" y="156"/>
                  </a:lnTo>
                  <a:lnTo>
                    <a:pt x="894" y="147"/>
                  </a:lnTo>
                  <a:lnTo>
                    <a:pt x="865" y="138"/>
                  </a:lnTo>
                  <a:lnTo>
                    <a:pt x="836" y="132"/>
                  </a:lnTo>
                  <a:lnTo>
                    <a:pt x="807" y="126"/>
                  </a:lnTo>
                  <a:lnTo>
                    <a:pt x="777" y="122"/>
                  </a:lnTo>
                  <a:lnTo>
                    <a:pt x="746" y="120"/>
                  </a:lnTo>
                  <a:lnTo>
                    <a:pt x="716" y="120"/>
                  </a:lnTo>
                  <a:lnTo>
                    <a:pt x="686" y="120"/>
                  </a:lnTo>
                  <a:lnTo>
                    <a:pt x="655" y="122"/>
                  </a:lnTo>
                  <a:lnTo>
                    <a:pt x="625" y="126"/>
                  </a:lnTo>
                  <a:lnTo>
                    <a:pt x="596" y="132"/>
                  </a:lnTo>
                  <a:lnTo>
                    <a:pt x="567" y="138"/>
                  </a:lnTo>
                  <a:lnTo>
                    <a:pt x="538" y="147"/>
                  </a:lnTo>
                  <a:lnTo>
                    <a:pt x="511" y="156"/>
                  </a:lnTo>
                  <a:lnTo>
                    <a:pt x="484" y="167"/>
                  </a:lnTo>
                  <a:lnTo>
                    <a:pt x="457" y="178"/>
                  </a:lnTo>
                  <a:lnTo>
                    <a:pt x="431" y="191"/>
                  </a:lnTo>
                  <a:lnTo>
                    <a:pt x="407" y="206"/>
                  </a:lnTo>
                  <a:lnTo>
                    <a:pt x="382" y="221"/>
                  </a:lnTo>
                  <a:lnTo>
                    <a:pt x="359" y="238"/>
                  </a:lnTo>
                  <a:lnTo>
                    <a:pt x="336" y="256"/>
                  </a:lnTo>
                  <a:lnTo>
                    <a:pt x="315" y="275"/>
                  </a:lnTo>
                  <a:lnTo>
                    <a:pt x="294" y="294"/>
                  </a:lnTo>
                  <a:lnTo>
                    <a:pt x="274" y="315"/>
                  </a:lnTo>
                  <a:lnTo>
                    <a:pt x="255" y="337"/>
                  </a:lnTo>
                  <a:lnTo>
                    <a:pt x="238" y="359"/>
                  </a:lnTo>
                  <a:lnTo>
                    <a:pt x="221" y="383"/>
                  </a:lnTo>
                  <a:lnTo>
                    <a:pt x="205" y="407"/>
                  </a:lnTo>
                  <a:lnTo>
                    <a:pt x="191" y="432"/>
                  </a:lnTo>
                  <a:lnTo>
                    <a:pt x="178" y="458"/>
                  </a:lnTo>
                  <a:lnTo>
                    <a:pt x="166" y="484"/>
                  </a:lnTo>
                  <a:lnTo>
                    <a:pt x="155" y="511"/>
                  </a:lnTo>
                  <a:lnTo>
                    <a:pt x="146" y="539"/>
                  </a:lnTo>
                  <a:lnTo>
                    <a:pt x="138" y="568"/>
                  </a:lnTo>
                  <a:lnTo>
                    <a:pt x="131" y="596"/>
                  </a:lnTo>
                  <a:lnTo>
                    <a:pt x="126" y="626"/>
                  </a:lnTo>
                  <a:lnTo>
                    <a:pt x="122" y="656"/>
                  </a:lnTo>
                  <a:lnTo>
                    <a:pt x="120" y="686"/>
                  </a:lnTo>
                  <a:lnTo>
                    <a:pt x="119" y="717"/>
                  </a:lnTo>
                  <a:lnTo>
                    <a:pt x="120" y="747"/>
                  </a:lnTo>
                  <a:lnTo>
                    <a:pt x="122" y="777"/>
                  </a:lnTo>
                  <a:lnTo>
                    <a:pt x="126" y="807"/>
                  </a:lnTo>
                  <a:lnTo>
                    <a:pt x="131" y="837"/>
                  </a:lnTo>
                  <a:lnTo>
                    <a:pt x="138" y="865"/>
                  </a:lnTo>
                  <a:lnTo>
                    <a:pt x="146" y="894"/>
                  </a:lnTo>
                  <a:lnTo>
                    <a:pt x="155" y="922"/>
                  </a:lnTo>
                  <a:lnTo>
                    <a:pt x="166" y="949"/>
                  </a:lnTo>
                  <a:lnTo>
                    <a:pt x="178" y="975"/>
                  </a:lnTo>
                  <a:lnTo>
                    <a:pt x="191" y="1001"/>
                  </a:lnTo>
                  <a:lnTo>
                    <a:pt x="205" y="1026"/>
                  </a:lnTo>
                  <a:lnTo>
                    <a:pt x="221" y="1050"/>
                  </a:lnTo>
                  <a:lnTo>
                    <a:pt x="238" y="1074"/>
                  </a:lnTo>
                  <a:lnTo>
                    <a:pt x="255" y="1096"/>
                  </a:lnTo>
                  <a:lnTo>
                    <a:pt x="274" y="1118"/>
                  </a:lnTo>
                  <a:lnTo>
                    <a:pt x="294" y="1139"/>
                  </a:lnTo>
                  <a:lnTo>
                    <a:pt x="315" y="1158"/>
                  </a:lnTo>
                  <a:lnTo>
                    <a:pt x="336" y="1177"/>
                  </a:lnTo>
                  <a:lnTo>
                    <a:pt x="359" y="1195"/>
                  </a:lnTo>
                  <a:lnTo>
                    <a:pt x="382" y="1212"/>
                  </a:lnTo>
                  <a:lnTo>
                    <a:pt x="407" y="1227"/>
                  </a:lnTo>
                  <a:lnTo>
                    <a:pt x="431" y="1242"/>
                  </a:lnTo>
                  <a:lnTo>
                    <a:pt x="457" y="1255"/>
                  </a:lnTo>
                  <a:lnTo>
                    <a:pt x="484" y="1266"/>
                  </a:lnTo>
                  <a:lnTo>
                    <a:pt x="511" y="1277"/>
                  </a:lnTo>
                  <a:lnTo>
                    <a:pt x="538" y="1287"/>
                  </a:lnTo>
                  <a:lnTo>
                    <a:pt x="567" y="1295"/>
                  </a:lnTo>
                  <a:lnTo>
                    <a:pt x="596" y="1301"/>
                  </a:lnTo>
                  <a:lnTo>
                    <a:pt x="625" y="1307"/>
                  </a:lnTo>
                  <a:lnTo>
                    <a:pt x="655" y="1311"/>
                  </a:lnTo>
                  <a:lnTo>
                    <a:pt x="686" y="1313"/>
                  </a:lnTo>
                  <a:lnTo>
                    <a:pt x="716" y="1314"/>
                  </a:lnTo>
                  <a:lnTo>
                    <a:pt x="746" y="1313"/>
                  </a:lnTo>
                  <a:lnTo>
                    <a:pt x="777" y="1311"/>
                  </a:lnTo>
                  <a:lnTo>
                    <a:pt x="807" y="1307"/>
                  </a:lnTo>
                  <a:lnTo>
                    <a:pt x="836" y="1301"/>
                  </a:lnTo>
                  <a:lnTo>
                    <a:pt x="865" y="1295"/>
                  </a:lnTo>
                  <a:lnTo>
                    <a:pt x="894" y="1287"/>
                  </a:lnTo>
                  <a:lnTo>
                    <a:pt x="921" y="1277"/>
                  </a:lnTo>
                  <a:lnTo>
                    <a:pt x="948" y="1266"/>
                  </a:lnTo>
                  <a:lnTo>
                    <a:pt x="975" y="1255"/>
                  </a:lnTo>
                  <a:lnTo>
                    <a:pt x="1001" y="1242"/>
                  </a:lnTo>
                  <a:lnTo>
                    <a:pt x="1025" y="1227"/>
                  </a:lnTo>
                  <a:lnTo>
                    <a:pt x="1050" y="1212"/>
                  </a:lnTo>
                  <a:lnTo>
                    <a:pt x="1073" y="1195"/>
                  </a:lnTo>
                  <a:lnTo>
                    <a:pt x="1096" y="1177"/>
                  </a:lnTo>
                  <a:lnTo>
                    <a:pt x="1117" y="1158"/>
                  </a:lnTo>
                  <a:lnTo>
                    <a:pt x="1138" y="1139"/>
                  </a:lnTo>
                  <a:lnTo>
                    <a:pt x="1158" y="1118"/>
                  </a:lnTo>
                  <a:lnTo>
                    <a:pt x="1177" y="1096"/>
                  </a:lnTo>
                  <a:lnTo>
                    <a:pt x="1194" y="1074"/>
                  </a:lnTo>
                  <a:lnTo>
                    <a:pt x="1211" y="1050"/>
                  </a:lnTo>
                  <a:lnTo>
                    <a:pt x="1227" y="1026"/>
                  </a:lnTo>
                  <a:lnTo>
                    <a:pt x="1241" y="1001"/>
                  </a:lnTo>
                  <a:lnTo>
                    <a:pt x="1254" y="975"/>
                  </a:lnTo>
                  <a:lnTo>
                    <a:pt x="1266" y="949"/>
                  </a:lnTo>
                  <a:lnTo>
                    <a:pt x="1277" y="922"/>
                  </a:lnTo>
                  <a:lnTo>
                    <a:pt x="1286" y="894"/>
                  </a:lnTo>
                  <a:lnTo>
                    <a:pt x="1294" y="865"/>
                  </a:lnTo>
                  <a:lnTo>
                    <a:pt x="1301" y="837"/>
                  </a:lnTo>
                  <a:lnTo>
                    <a:pt x="1306" y="807"/>
                  </a:lnTo>
                  <a:lnTo>
                    <a:pt x="1310" y="777"/>
                  </a:lnTo>
                  <a:lnTo>
                    <a:pt x="1312" y="747"/>
                  </a:lnTo>
                  <a:lnTo>
                    <a:pt x="1313" y="717"/>
                  </a:lnTo>
                  <a:lnTo>
                    <a:pt x="1432" y="717"/>
                  </a:lnTo>
                </a:path>
              </a:pathLst>
            </a:custGeom>
            <a:solidFill>
              <a:srgbClr val="A6ECA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Freeform 19"/>
            <p:cNvSpPr>
              <a:spLocks/>
            </p:cNvSpPr>
            <p:nvPr/>
          </p:nvSpPr>
          <p:spPr bwMode="auto">
            <a:xfrm>
              <a:off x="2968" y="1960"/>
              <a:ext cx="1195" cy="1195"/>
            </a:xfrm>
            <a:custGeom>
              <a:avLst/>
              <a:gdLst>
                <a:gd name="T0" fmla="*/ 1182 w 1195"/>
                <a:gd name="T1" fmla="*/ 476 h 1195"/>
                <a:gd name="T2" fmla="*/ 1135 w 1195"/>
                <a:gd name="T3" fmla="*/ 338 h 1195"/>
                <a:gd name="T4" fmla="*/ 1058 w 1195"/>
                <a:gd name="T5" fmla="*/ 217 h 1195"/>
                <a:gd name="T6" fmla="*/ 954 w 1195"/>
                <a:gd name="T7" fmla="*/ 118 h 1195"/>
                <a:gd name="T8" fmla="*/ 829 w 1195"/>
                <a:gd name="T9" fmla="*/ 47 h 1195"/>
                <a:gd name="T10" fmla="*/ 688 w 1195"/>
                <a:gd name="T11" fmla="*/ 6 h 1195"/>
                <a:gd name="T12" fmla="*/ 536 w 1195"/>
                <a:gd name="T13" fmla="*/ 2 h 1195"/>
                <a:gd name="T14" fmla="*/ 392 w 1195"/>
                <a:gd name="T15" fmla="*/ 36 h 1195"/>
                <a:gd name="T16" fmla="*/ 263 w 1195"/>
                <a:gd name="T17" fmla="*/ 101 h 1195"/>
                <a:gd name="T18" fmla="*/ 155 w 1195"/>
                <a:gd name="T19" fmla="*/ 195 h 1195"/>
                <a:gd name="T20" fmla="*/ 72 w 1195"/>
                <a:gd name="T21" fmla="*/ 312 h 1195"/>
                <a:gd name="T22" fmla="*/ 19 w 1195"/>
                <a:gd name="T23" fmla="*/ 448 h 1195"/>
                <a:gd name="T24" fmla="*/ 0 w 1195"/>
                <a:gd name="T25" fmla="*/ 597 h 1195"/>
                <a:gd name="T26" fmla="*/ 19 w 1195"/>
                <a:gd name="T27" fmla="*/ 745 h 1195"/>
                <a:gd name="T28" fmla="*/ 72 w 1195"/>
                <a:gd name="T29" fmla="*/ 881 h 1195"/>
                <a:gd name="T30" fmla="*/ 155 w 1195"/>
                <a:gd name="T31" fmla="*/ 998 h 1195"/>
                <a:gd name="T32" fmla="*/ 263 w 1195"/>
                <a:gd name="T33" fmla="*/ 1092 h 1195"/>
                <a:gd name="T34" fmla="*/ 392 w 1195"/>
                <a:gd name="T35" fmla="*/ 1157 h 1195"/>
                <a:gd name="T36" fmla="*/ 536 w 1195"/>
                <a:gd name="T37" fmla="*/ 1191 h 1195"/>
                <a:gd name="T38" fmla="*/ 688 w 1195"/>
                <a:gd name="T39" fmla="*/ 1187 h 1195"/>
                <a:gd name="T40" fmla="*/ 829 w 1195"/>
                <a:gd name="T41" fmla="*/ 1146 h 1195"/>
                <a:gd name="T42" fmla="*/ 954 w 1195"/>
                <a:gd name="T43" fmla="*/ 1075 h 1195"/>
                <a:gd name="T44" fmla="*/ 1058 w 1195"/>
                <a:gd name="T45" fmla="*/ 976 h 1195"/>
                <a:gd name="T46" fmla="*/ 1135 w 1195"/>
                <a:gd name="T47" fmla="*/ 855 h 1195"/>
                <a:gd name="T48" fmla="*/ 1182 w 1195"/>
                <a:gd name="T49" fmla="*/ 717 h 1195"/>
                <a:gd name="T50" fmla="*/ 1074 w 1195"/>
                <a:gd name="T51" fmla="*/ 597 h 1195"/>
                <a:gd name="T52" fmla="*/ 1059 w 1195"/>
                <a:gd name="T53" fmla="*/ 477 h 1195"/>
                <a:gd name="T54" fmla="*/ 1017 w 1195"/>
                <a:gd name="T55" fmla="*/ 369 h 1195"/>
                <a:gd name="T56" fmla="*/ 950 w 1195"/>
                <a:gd name="T57" fmla="*/ 276 h 1195"/>
                <a:gd name="T58" fmla="*/ 864 w 1195"/>
                <a:gd name="T59" fmla="*/ 201 h 1195"/>
                <a:gd name="T60" fmla="*/ 761 w 1195"/>
                <a:gd name="T61" fmla="*/ 148 h 1195"/>
                <a:gd name="T62" fmla="*/ 646 w 1195"/>
                <a:gd name="T63" fmla="*/ 121 h 1195"/>
                <a:gd name="T64" fmla="*/ 525 w 1195"/>
                <a:gd name="T65" fmla="*/ 125 h 1195"/>
                <a:gd name="T66" fmla="*/ 411 w 1195"/>
                <a:gd name="T67" fmla="*/ 157 h 1195"/>
                <a:gd name="T68" fmla="*/ 312 w 1195"/>
                <a:gd name="T69" fmla="*/ 214 h 1195"/>
                <a:gd name="T70" fmla="*/ 229 w 1195"/>
                <a:gd name="T71" fmla="*/ 293 h 1195"/>
                <a:gd name="T72" fmla="*/ 167 w 1195"/>
                <a:gd name="T73" fmla="*/ 389 h 1195"/>
                <a:gd name="T74" fmla="*/ 129 w 1195"/>
                <a:gd name="T75" fmla="*/ 500 h 1195"/>
                <a:gd name="T76" fmla="*/ 120 w 1195"/>
                <a:gd name="T77" fmla="*/ 621 h 1195"/>
                <a:gd name="T78" fmla="*/ 141 w 1195"/>
                <a:gd name="T79" fmla="*/ 739 h 1195"/>
                <a:gd name="T80" fmla="*/ 189 w 1195"/>
                <a:gd name="T81" fmla="*/ 844 h 1195"/>
                <a:gd name="T82" fmla="*/ 259 w 1195"/>
                <a:gd name="T83" fmla="*/ 934 h 1195"/>
                <a:gd name="T84" fmla="*/ 350 w 1195"/>
                <a:gd name="T85" fmla="*/ 1005 h 1195"/>
                <a:gd name="T86" fmla="*/ 455 w 1195"/>
                <a:gd name="T87" fmla="*/ 1053 h 1195"/>
                <a:gd name="T88" fmla="*/ 572 w 1195"/>
                <a:gd name="T89" fmla="*/ 1073 h 1195"/>
                <a:gd name="T90" fmla="*/ 693 w 1195"/>
                <a:gd name="T91" fmla="*/ 1064 h 1195"/>
                <a:gd name="T92" fmla="*/ 804 w 1195"/>
                <a:gd name="T93" fmla="*/ 1027 h 1195"/>
                <a:gd name="T94" fmla="*/ 901 w 1195"/>
                <a:gd name="T95" fmla="*/ 965 h 1195"/>
                <a:gd name="T96" fmla="*/ 979 w 1195"/>
                <a:gd name="T97" fmla="*/ 882 h 1195"/>
                <a:gd name="T98" fmla="*/ 1037 w 1195"/>
                <a:gd name="T99" fmla="*/ 782 h 1195"/>
                <a:gd name="T100" fmla="*/ 1069 w 1195"/>
                <a:gd name="T101" fmla="*/ 669 h 1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95" h="1195">
                  <a:moveTo>
                    <a:pt x="1194" y="597"/>
                  </a:moveTo>
                  <a:lnTo>
                    <a:pt x="1193" y="566"/>
                  </a:lnTo>
                  <a:lnTo>
                    <a:pt x="1191" y="536"/>
                  </a:lnTo>
                  <a:lnTo>
                    <a:pt x="1187" y="506"/>
                  </a:lnTo>
                  <a:lnTo>
                    <a:pt x="1182" y="476"/>
                  </a:lnTo>
                  <a:lnTo>
                    <a:pt x="1175" y="448"/>
                  </a:lnTo>
                  <a:lnTo>
                    <a:pt x="1167" y="419"/>
                  </a:lnTo>
                  <a:lnTo>
                    <a:pt x="1158" y="391"/>
                  </a:lnTo>
                  <a:lnTo>
                    <a:pt x="1147" y="364"/>
                  </a:lnTo>
                  <a:lnTo>
                    <a:pt x="1135" y="338"/>
                  </a:lnTo>
                  <a:lnTo>
                    <a:pt x="1122" y="312"/>
                  </a:lnTo>
                  <a:lnTo>
                    <a:pt x="1108" y="287"/>
                  </a:lnTo>
                  <a:lnTo>
                    <a:pt x="1092" y="263"/>
                  </a:lnTo>
                  <a:lnTo>
                    <a:pt x="1075" y="239"/>
                  </a:lnTo>
                  <a:lnTo>
                    <a:pt x="1058" y="217"/>
                  </a:lnTo>
                  <a:lnTo>
                    <a:pt x="1039" y="195"/>
                  </a:lnTo>
                  <a:lnTo>
                    <a:pt x="1019" y="174"/>
                  </a:lnTo>
                  <a:lnTo>
                    <a:pt x="998" y="155"/>
                  </a:lnTo>
                  <a:lnTo>
                    <a:pt x="977" y="136"/>
                  </a:lnTo>
                  <a:lnTo>
                    <a:pt x="954" y="118"/>
                  </a:lnTo>
                  <a:lnTo>
                    <a:pt x="931" y="101"/>
                  </a:lnTo>
                  <a:lnTo>
                    <a:pt x="906" y="86"/>
                  </a:lnTo>
                  <a:lnTo>
                    <a:pt x="882" y="71"/>
                  </a:lnTo>
                  <a:lnTo>
                    <a:pt x="856" y="58"/>
                  </a:lnTo>
                  <a:lnTo>
                    <a:pt x="829" y="47"/>
                  </a:lnTo>
                  <a:lnTo>
                    <a:pt x="802" y="36"/>
                  </a:lnTo>
                  <a:lnTo>
                    <a:pt x="775" y="27"/>
                  </a:lnTo>
                  <a:lnTo>
                    <a:pt x="746" y="18"/>
                  </a:lnTo>
                  <a:lnTo>
                    <a:pt x="717" y="12"/>
                  </a:lnTo>
                  <a:lnTo>
                    <a:pt x="688" y="6"/>
                  </a:lnTo>
                  <a:lnTo>
                    <a:pt x="658" y="2"/>
                  </a:lnTo>
                  <a:lnTo>
                    <a:pt x="627" y="0"/>
                  </a:lnTo>
                  <a:lnTo>
                    <a:pt x="597" y="0"/>
                  </a:lnTo>
                  <a:lnTo>
                    <a:pt x="567" y="0"/>
                  </a:lnTo>
                  <a:lnTo>
                    <a:pt x="536" y="2"/>
                  </a:lnTo>
                  <a:lnTo>
                    <a:pt x="506" y="6"/>
                  </a:lnTo>
                  <a:lnTo>
                    <a:pt x="477" y="12"/>
                  </a:lnTo>
                  <a:lnTo>
                    <a:pt x="448" y="18"/>
                  </a:lnTo>
                  <a:lnTo>
                    <a:pt x="419" y="27"/>
                  </a:lnTo>
                  <a:lnTo>
                    <a:pt x="392" y="36"/>
                  </a:lnTo>
                  <a:lnTo>
                    <a:pt x="365" y="47"/>
                  </a:lnTo>
                  <a:lnTo>
                    <a:pt x="338" y="58"/>
                  </a:lnTo>
                  <a:lnTo>
                    <a:pt x="312" y="71"/>
                  </a:lnTo>
                  <a:lnTo>
                    <a:pt x="288" y="86"/>
                  </a:lnTo>
                  <a:lnTo>
                    <a:pt x="263" y="101"/>
                  </a:lnTo>
                  <a:lnTo>
                    <a:pt x="240" y="118"/>
                  </a:lnTo>
                  <a:lnTo>
                    <a:pt x="217" y="136"/>
                  </a:lnTo>
                  <a:lnTo>
                    <a:pt x="196" y="155"/>
                  </a:lnTo>
                  <a:lnTo>
                    <a:pt x="175" y="174"/>
                  </a:lnTo>
                  <a:lnTo>
                    <a:pt x="155" y="195"/>
                  </a:lnTo>
                  <a:lnTo>
                    <a:pt x="136" y="217"/>
                  </a:lnTo>
                  <a:lnTo>
                    <a:pt x="119" y="239"/>
                  </a:lnTo>
                  <a:lnTo>
                    <a:pt x="102" y="263"/>
                  </a:lnTo>
                  <a:lnTo>
                    <a:pt x="86" y="287"/>
                  </a:lnTo>
                  <a:lnTo>
                    <a:pt x="72" y="312"/>
                  </a:lnTo>
                  <a:lnTo>
                    <a:pt x="59" y="338"/>
                  </a:lnTo>
                  <a:lnTo>
                    <a:pt x="47" y="364"/>
                  </a:lnTo>
                  <a:lnTo>
                    <a:pt x="36" y="391"/>
                  </a:lnTo>
                  <a:lnTo>
                    <a:pt x="27" y="419"/>
                  </a:lnTo>
                  <a:lnTo>
                    <a:pt x="19" y="448"/>
                  </a:lnTo>
                  <a:lnTo>
                    <a:pt x="12" y="476"/>
                  </a:lnTo>
                  <a:lnTo>
                    <a:pt x="7" y="506"/>
                  </a:lnTo>
                  <a:lnTo>
                    <a:pt x="3" y="536"/>
                  </a:lnTo>
                  <a:lnTo>
                    <a:pt x="1" y="566"/>
                  </a:lnTo>
                  <a:lnTo>
                    <a:pt x="0" y="597"/>
                  </a:lnTo>
                  <a:lnTo>
                    <a:pt x="1" y="627"/>
                  </a:lnTo>
                  <a:lnTo>
                    <a:pt x="3" y="657"/>
                  </a:lnTo>
                  <a:lnTo>
                    <a:pt x="7" y="687"/>
                  </a:lnTo>
                  <a:lnTo>
                    <a:pt x="12" y="717"/>
                  </a:lnTo>
                  <a:lnTo>
                    <a:pt x="19" y="745"/>
                  </a:lnTo>
                  <a:lnTo>
                    <a:pt x="27" y="774"/>
                  </a:lnTo>
                  <a:lnTo>
                    <a:pt x="36" y="802"/>
                  </a:lnTo>
                  <a:lnTo>
                    <a:pt x="47" y="829"/>
                  </a:lnTo>
                  <a:lnTo>
                    <a:pt x="59" y="855"/>
                  </a:lnTo>
                  <a:lnTo>
                    <a:pt x="72" y="881"/>
                  </a:lnTo>
                  <a:lnTo>
                    <a:pt x="86" y="906"/>
                  </a:lnTo>
                  <a:lnTo>
                    <a:pt x="102" y="930"/>
                  </a:lnTo>
                  <a:lnTo>
                    <a:pt x="119" y="954"/>
                  </a:lnTo>
                  <a:lnTo>
                    <a:pt x="136" y="976"/>
                  </a:lnTo>
                  <a:lnTo>
                    <a:pt x="155" y="998"/>
                  </a:lnTo>
                  <a:lnTo>
                    <a:pt x="175" y="1019"/>
                  </a:lnTo>
                  <a:lnTo>
                    <a:pt x="196" y="1038"/>
                  </a:lnTo>
                  <a:lnTo>
                    <a:pt x="217" y="1057"/>
                  </a:lnTo>
                  <a:lnTo>
                    <a:pt x="240" y="1075"/>
                  </a:lnTo>
                  <a:lnTo>
                    <a:pt x="263" y="1092"/>
                  </a:lnTo>
                  <a:lnTo>
                    <a:pt x="288" y="1107"/>
                  </a:lnTo>
                  <a:lnTo>
                    <a:pt x="312" y="1122"/>
                  </a:lnTo>
                  <a:lnTo>
                    <a:pt x="338" y="1135"/>
                  </a:lnTo>
                  <a:lnTo>
                    <a:pt x="365" y="1146"/>
                  </a:lnTo>
                  <a:lnTo>
                    <a:pt x="392" y="1157"/>
                  </a:lnTo>
                  <a:lnTo>
                    <a:pt x="419" y="1167"/>
                  </a:lnTo>
                  <a:lnTo>
                    <a:pt x="448" y="1175"/>
                  </a:lnTo>
                  <a:lnTo>
                    <a:pt x="477" y="1181"/>
                  </a:lnTo>
                  <a:lnTo>
                    <a:pt x="506" y="1187"/>
                  </a:lnTo>
                  <a:lnTo>
                    <a:pt x="536" y="1191"/>
                  </a:lnTo>
                  <a:lnTo>
                    <a:pt x="567" y="1193"/>
                  </a:lnTo>
                  <a:lnTo>
                    <a:pt x="597" y="1194"/>
                  </a:lnTo>
                  <a:lnTo>
                    <a:pt x="627" y="1193"/>
                  </a:lnTo>
                  <a:lnTo>
                    <a:pt x="658" y="1191"/>
                  </a:lnTo>
                  <a:lnTo>
                    <a:pt x="688" y="1187"/>
                  </a:lnTo>
                  <a:lnTo>
                    <a:pt x="717" y="1181"/>
                  </a:lnTo>
                  <a:lnTo>
                    <a:pt x="746" y="1175"/>
                  </a:lnTo>
                  <a:lnTo>
                    <a:pt x="775" y="1167"/>
                  </a:lnTo>
                  <a:lnTo>
                    <a:pt x="802" y="1157"/>
                  </a:lnTo>
                  <a:lnTo>
                    <a:pt x="829" y="1146"/>
                  </a:lnTo>
                  <a:lnTo>
                    <a:pt x="856" y="1135"/>
                  </a:lnTo>
                  <a:lnTo>
                    <a:pt x="882" y="1122"/>
                  </a:lnTo>
                  <a:lnTo>
                    <a:pt x="906" y="1107"/>
                  </a:lnTo>
                  <a:lnTo>
                    <a:pt x="931" y="1092"/>
                  </a:lnTo>
                  <a:lnTo>
                    <a:pt x="954" y="1075"/>
                  </a:lnTo>
                  <a:lnTo>
                    <a:pt x="977" y="1057"/>
                  </a:lnTo>
                  <a:lnTo>
                    <a:pt x="998" y="1038"/>
                  </a:lnTo>
                  <a:lnTo>
                    <a:pt x="1019" y="1019"/>
                  </a:lnTo>
                  <a:lnTo>
                    <a:pt x="1039" y="998"/>
                  </a:lnTo>
                  <a:lnTo>
                    <a:pt x="1058" y="976"/>
                  </a:lnTo>
                  <a:lnTo>
                    <a:pt x="1075" y="954"/>
                  </a:lnTo>
                  <a:lnTo>
                    <a:pt x="1092" y="930"/>
                  </a:lnTo>
                  <a:lnTo>
                    <a:pt x="1108" y="906"/>
                  </a:lnTo>
                  <a:lnTo>
                    <a:pt x="1122" y="881"/>
                  </a:lnTo>
                  <a:lnTo>
                    <a:pt x="1135" y="855"/>
                  </a:lnTo>
                  <a:lnTo>
                    <a:pt x="1147" y="829"/>
                  </a:lnTo>
                  <a:lnTo>
                    <a:pt x="1158" y="802"/>
                  </a:lnTo>
                  <a:lnTo>
                    <a:pt x="1167" y="774"/>
                  </a:lnTo>
                  <a:lnTo>
                    <a:pt x="1175" y="745"/>
                  </a:lnTo>
                  <a:lnTo>
                    <a:pt x="1182" y="717"/>
                  </a:lnTo>
                  <a:lnTo>
                    <a:pt x="1187" y="687"/>
                  </a:lnTo>
                  <a:lnTo>
                    <a:pt x="1191" y="657"/>
                  </a:lnTo>
                  <a:lnTo>
                    <a:pt x="1193" y="627"/>
                  </a:lnTo>
                  <a:lnTo>
                    <a:pt x="1194" y="597"/>
                  </a:lnTo>
                  <a:lnTo>
                    <a:pt x="1074" y="597"/>
                  </a:lnTo>
                  <a:lnTo>
                    <a:pt x="1074" y="572"/>
                  </a:lnTo>
                  <a:lnTo>
                    <a:pt x="1072" y="548"/>
                  </a:lnTo>
                  <a:lnTo>
                    <a:pt x="1069" y="524"/>
                  </a:lnTo>
                  <a:lnTo>
                    <a:pt x="1065" y="500"/>
                  </a:lnTo>
                  <a:lnTo>
                    <a:pt x="1059" y="477"/>
                  </a:lnTo>
                  <a:lnTo>
                    <a:pt x="1053" y="454"/>
                  </a:lnTo>
                  <a:lnTo>
                    <a:pt x="1046" y="433"/>
                  </a:lnTo>
                  <a:lnTo>
                    <a:pt x="1037" y="411"/>
                  </a:lnTo>
                  <a:lnTo>
                    <a:pt x="1027" y="389"/>
                  </a:lnTo>
                  <a:lnTo>
                    <a:pt x="1017" y="369"/>
                  </a:lnTo>
                  <a:lnTo>
                    <a:pt x="1005" y="349"/>
                  </a:lnTo>
                  <a:lnTo>
                    <a:pt x="993" y="330"/>
                  </a:lnTo>
                  <a:lnTo>
                    <a:pt x="979" y="311"/>
                  </a:lnTo>
                  <a:lnTo>
                    <a:pt x="965" y="293"/>
                  </a:lnTo>
                  <a:lnTo>
                    <a:pt x="950" y="276"/>
                  </a:lnTo>
                  <a:lnTo>
                    <a:pt x="935" y="259"/>
                  </a:lnTo>
                  <a:lnTo>
                    <a:pt x="918" y="243"/>
                  </a:lnTo>
                  <a:lnTo>
                    <a:pt x="901" y="228"/>
                  </a:lnTo>
                  <a:lnTo>
                    <a:pt x="882" y="214"/>
                  </a:lnTo>
                  <a:lnTo>
                    <a:pt x="864" y="201"/>
                  </a:lnTo>
                  <a:lnTo>
                    <a:pt x="844" y="188"/>
                  </a:lnTo>
                  <a:lnTo>
                    <a:pt x="824" y="177"/>
                  </a:lnTo>
                  <a:lnTo>
                    <a:pt x="804" y="166"/>
                  </a:lnTo>
                  <a:lnTo>
                    <a:pt x="783" y="157"/>
                  </a:lnTo>
                  <a:lnTo>
                    <a:pt x="761" y="148"/>
                  </a:lnTo>
                  <a:lnTo>
                    <a:pt x="739" y="140"/>
                  </a:lnTo>
                  <a:lnTo>
                    <a:pt x="716" y="134"/>
                  </a:lnTo>
                  <a:lnTo>
                    <a:pt x="693" y="129"/>
                  </a:lnTo>
                  <a:lnTo>
                    <a:pt x="669" y="125"/>
                  </a:lnTo>
                  <a:lnTo>
                    <a:pt x="646" y="121"/>
                  </a:lnTo>
                  <a:lnTo>
                    <a:pt x="622" y="120"/>
                  </a:lnTo>
                  <a:lnTo>
                    <a:pt x="597" y="119"/>
                  </a:lnTo>
                  <a:lnTo>
                    <a:pt x="572" y="120"/>
                  </a:lnTo>
                  <a:lnTo>
                    <a:pt x="548" y="121"/>
                  </a:lnTo>
                  <a:lnTo>
                    <a:pt x="525" y="125"/>
                  </a:lnTo>
                  <a:lnTo>
                    <a:pt x="501" y="129"/>
                  </a:lnTo>
                  <a:lnTo>
                    <a:pt x="478" y="134"/>
                  </a:lnTo>
                  <a:lnTo>
                    <a:pt x="455" y="140"/>
                  </a:lnTo>
                  <a:lnTo>
                    <a:pt x="433" y="148"/>
                  </a:lnTo>
                  <a:lnTo>
                    <a:pt x="411" y="157"/>
                  </a:lnTo>
                  <a:lnTo>
                    <a:pt x="390" y="166"/>
                  </a:lnTo>
                  <a:lnTo>
                    <a:pt x="370" y="177"/>
                  </a:lnTo>
                  <a:lnTo>
                    <a:pt x="350" y="188"/>
                  </a:lnTo>
                  <a:lnTo>
                    <a:pt x="330" y="201"/>
                  </a:lnTo>
                  <a:lnTo>
                    <a:pt x="312" y="214"/>
                  </a:lnTo>
                  <a:lnTo>
                    <a:pt x="293" y="228"/>
                  </a:lnTo>
                  <a:lnTo>
                    <a:pt x="276" y="243"/>
                  </a:lnTo>
                  <a:lnTo>
                    <a:pt x="259" y="259"/>
                  </a:lnTo>
                  <a:lnTo>
                    <a:pt x="244" y="276"/>
                  </a:lnTo>
                  <a:lnTo>
                    <a:pt x="229" y="293"/>
                  </a:lnTo>
                  <a:lnTo>
                    <a:pt x="215" y="311"/>
                  </a:lnTo>
                  <a:lnTo>
                    <a:pt x="201" y="330"/>
                  </a:lnTo>
                  <a:lnTo>
                    <a:pt x="189" y="349"/>
                  </a:lnTo>
                  <a:lnTo>
                    <a:pt x="177" y="369"/>
                  </a:lnTo>
                  <a:lnTo>
                    <a:pt x="167" y="389"/>
                  </a:lnTo>
                  <a:lnTo>
                    <a:pt x="157" y="411"/>
                  </a:lnTo>
                  <a:lnTo>
                    <a:pt x="148" y="433"/>
                  </a:lnTo>
                  <a:lnTo>
                    <a:pt x="141" y="454"/>
                  </a:lnTo>
                  <a:lnTo>
                    <a:pt x="135" y="477"/>
                  </a:lnTo>
                  <a:lnTo>
                    <a:pt x="129" y="500"/>
                  </a:lnTo>
                  <a:lnTo>
                    <a:pt x="125" y="524"/>
                  </a:lnTo>
                  <a:lnTo>
                    <a:pt x="122" y="548"/>
                  </a:lnTo>
                  <a:lnTo>
                    <a:pt x="120" y="572"/>
                  </a:lnTo>
                  <a:lnTo>
                    <a:pt x="120" y="597"/>
                  </a:lnTo>
                  <a:lnTo>
                    <a:pt x="120" y="621"/>
                  </a:lnTo>
                  <a:lnTo>
                    <a:pt x="122" y="645"/>
                  </a:lnTo>
                  <a:lnTo>
                    <a:pt x="125" y="669"/>
                  </a:lnTo>
                  <a:lnTo>
                    <a:pt x="129" y="693"/>
                  </a:lnTo>
                  <a:lnTo>
                    <a:pt x="135" y="716"/>
                  </a:lnTo>
                  <a:lnTo>
                    <a:pt x="141" y="739"/>
                  </a:lnTo>
                  <a:lnTo>
                    <a:pt x="148" y="760"/>
                  </a:lnTo>
                  <a:lnTo>
                    <a:pt x="157" y="782"/>
                  </a:lnTo>
                  <a:lnTo>
                    <a:pt x="167" y="804"/>
                  </a:lnTo>
                  <a:lnTo>
                    <a:pt x="177" y="824"/>
                  </a:lnTo>
                  <a:lnTo>
                    <a:pt x="189" y="844"/>
                  </a:lnTo>
                  <a:lnTo>
                    <a:pt x="201" y="863"/>
                  </a:lnTo>
                  <a:lnTo>
                    <a:pt x="215" y="882"/>
                  </a:lnTo>
                  <a:lnTo>
                    <a:pt x="229" y="900"/>
                  </a:lnTo>
                  <a:lnTo>
                    <a:pt x="244" y="917"/>
                  </a:lnTo>
                  <a:lnTo>
                    <a:pt x="259" y="934"/>
                  </a:lnTo>
                  <a:lnTo>
                    <a:pt x="276" y="950"/>
                  </a:lnTo>
                  <a:lnTo>
                    <a:pt x="293" y="965"/>
                  </a:lnTo>
                  <a:lnTo>
                    <a:pt x="312" y="979"/>
                  </a:lnTo>
                  <a:lnTo>
                    <a:pt x="330" y="992"/>
                  </a:lnTo>
                  <a:lnTo>
                    <a:pt x="350" y="1005"/>
                  </a:lnTo>
                  <a:lnTo>
                    <a:pt x="370" y="1016"/>
                  </a:lnTo>
                  <a:lnTo>
                    <a:pt x="390" y="1027"/>
                  </a:lnTo>
                  <a:lnTo>
                    <a:pt x="411" y="1037"/>
                  </a:lnTo>
                  <a:lnTo>
                    <a:pt x="433" y="1045"/>
                  </a:lnTo>
                  <a:lnTo>
                    <a:pt x="455" y="1053"/>
                  </a:lnTo>
                  <a:lnTo>
                    <a:pt x="478" y="1059"/>
                  </a:lnTo>
                  <a:lnTo>
                    <a:pt x="501" y="1064"/>
                  </a:lnTo>
                  <a:lnTo>
                    <a:pt x="525" y="1068"/>
                  </a:lnTo>
                  <a:lnTo>
                    <a:pt x="548" y="1072"/>
                  </a:lnTo>
                  <a:lnTo>
                    <a:pt x="572" y="1073"/>
                  </a:lnTo>
                  <a:lnTo>
                    <a:pt x="597" y="1074"/>
                  </a:lnTo>
                  <a:lnTo>
                    <a:pt x="622" y="1073"/>
                  </a:lnTo>
                  <a:lnTo>
                    <a:pt x="646" y="1072"/>
                  </a:lnTo>
                  <a:lnTo>
                    <a:pt x="669" y="1068"/>
                  </a:lnTo>
                  <a:lnTo>
                    <a:pt x="693" y="1064"/>
                  </a:lnTo>
                  <a:lnTo>
                    <a:pt x="716" y="1059"/>
                  </a:lnTo>
                  <a:lnTo>
                    <a:pt x="739" y="1053"/>
                  </a:lnTo>
                  <a:lnTo>
                    <a:pt x="761" y="1045"/>
                  </a:lnTo>
                  <a:lnTo>
                    <a:pt x="783" y="1037"/>
                  </a:lnTo>
                  <a:lnTo>
                    <a:pt x="804" y="1027"/>
                  </a:lnTo>
                  <a:lnTo>
                    <a:pt x="824" y="1016"/>
                  </a:lnTo>
                  <a:lnTo>
                    <a:pt x="844" y="1005"/>
                  </a:lnTo>
                  <a:lnTo>
                    <a:pt x="864" y="992"/>
                  </a:lnTo>
                  <a:lnTo>
                    <a:pt x="882" y="979"/>
                  </a:lnTo>
                  <a:lnTo>
                    <a:pt x="901" y="965"/>
                  </a:lnTo>
                  <a:lnTo>
                    <a:pt x="918" y="950"/>
                  </a:lnTo>
                  <a:lnTo>
                    <a:pt x="935" y="934"/>
                  </a:lnTo>
                  <a:lnTo>
                    <a:pt x="950" y="917"/>
                  </a:lnTo>
                  <a:lnTo>
                    <a:pt x="965" y="900"/>
                  </a:lnTo>
                  <a:lnTo>
                    <a:pt x="979" y="882"/>
                  </a:lnTo>
                  <a:lnTo>
                    <a:pt x="993" y="863"/>
                  </a:lnTo>
                  <a:lnTo>
                    <a:pt x="1005" y="844"/>
                  </a:lnTo>
                  <a:lnTo>
                    <a:pt x="1017" y="824"/>
                  </a:lnTo>
                  <a:lnTo>
                    <a:pt x="1027" y="804"/>
                  </a:lnTo>
                  <a:lnTo>
                    <a:pt x="1037" y="782"/>
                  </a:lnTo>
                  <a:lnTo>
                    <a:pt x="1046" y="760"/>
                  </a:lnTo>
                  <a:lnTo>
                    <a:pt x="1053" y="739"/>
                  </a:lnTo>
                  <a:lnTo>
                    <a:pt x="1059" y="716"/>
                  </a:lnTo>
                  <a:lnTo>
                    <a:pt x="1065" y="693"/>
                  </a:lnTo>
                  <a:lnTo>
                    <a:pt x="1069" y="669"/>
                  </a:lnTo>
                  <a:lnTo>
                    <a:pt x="1072" y="645"/>
                  </a:lnTo>
                  <a:lnTo>
                    <a:pt x="1074" y="621"/>
                  </a:lnTo>
                  <a:lnTo>
                    <a:pt x="1074" y="597"/>
                  </a:lnTo>
                  <a:lnTo>
                    <a:pt x="1194" y="597"/>
                  </a:lnTo>
                </a:path>
              </a:pathLst>
            </a:custGeom>
            <a:solidFill>
              <a:srgbClr val="ADEFB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6" name="Freeform 20"/>
            <p:cNvSpPr>
              <a:spLocks/>
            </p:cNvSpPr>
            <p:nvPr/>
          </p:nvSpPr>
          <p:spPr bwMode="auto">
            <a:xfrm>
              <a:off x="3088" y="2079"/>
              <a:ext cx="955" cy="956"/>
            </a:xfrm>
            <a:custGeom>
              <a:avLst/>
              <a:gdLst>
                <a:gd name="T0" fmla="*/ 949 w 955"/>
                <a:gd name="T1" fmla="*/ 405 h 956"/>
                <a:gd name="T2" fmla="*/ 926 w 955"/>
                <a:gd name="T3" fmla="*/ 314 h 956"/>
                <a:gd name="T4" fmla="*/ 885 w 955"/>
                <a:gd name="T5" fmla="*/ 230 h 956"/>
                <a:gd name="T6" fmla="*/ 830 w 955"/>
                <a:gd name="T7" fmla="*/ 157 h 956"/>
                <a:gd name="T8" fmla="*/ 762 w 955"/>
                <a:gd name="T9" fmla="*/ 95 h 956"/>
                <a:gd name="T10" fmla="*/ 684 w 955"/>
                <a:gd name="T11" fmla="*/ 47 h 956"/>
                <a:gd name="T12" fmla="*/ 596 w 955"/>
                <a:gd name="T13" fmla="*/ 15 h 956"/>
                <a:gd name="T14" fmla="*/ 502 w 955"/>
                <a:gd name="T15" fmla="*/ 1 h 956"/>
                <a:gd name="T16" fmla="*/ 405 w 955"/>
                <a:gd name="T17" fmla="*/ 6 h 956"/>
                <a:gd name="T18" fmla="*/ 313 w 955"/>
                <a:gd name="T19" fmla="*/ 29 h 956"/>
                <a:gd name="T20" fmla="*/ 230 w 955"/>
                <a:gd name="T21" fmla="*/ 69 h 956"/>
                <a:gd name="T22" fmla="*/ 156 w 955"/>
                <a:gd name="T23" fmla="*/ 124 h 956"/>
                <a:gd name="T24" fmla="*/ 95 w 955"/>
                <a:gd name="T25" fmla="*/ 192 h 956"/>
                <a:gd name="T26" fmla="*/ 47 w 955"/>
                <a:gd name="T27" fmla="*/ 270 h 956"/>
                <a:gd name="T28" fmla="*/ 15 w 955"/>
                <a:gd name="T29" fmla="*/ 358 h 956"/>
                <a:gd name="T30" fmla="*/ 0 w 955"/>
                <a:gd name="T31" fmla="*/ 453 h 956"/>
                <a:gd name="T32" fmla="*/ 5 w 955"/>
                <a:gd name="T33" fmla="*/ 550 h 956"/>
                <a:gd name="T34" fmla="*/ 28 w 955"/>
                <a:gd name="T35" fmla="*/ 641 h 956"/>
                <a:gd name="T36" fmla="*/ 69 w 955"/>
                <a:gd name="T37" fmla="*/ 725 h 956"/>
                <a:gd name="T38" fmla="*/ 124 w 955"/>
                <a:gd name="T39" fmla="*/ 798 h 956"/>
                <a:gd name="T40" fmla="*/ 192 w 955"/>
                <a:gd name="T41" fmla="*/ 860 h 956"/>
                <a:gd name="T42" fmla="*/ 270 w 955"/>
                <a:gd name="T43" fmla="*/ 908 h 956"/>
                <a:gd name="T44" fmla="*/ 358 w 955"/>
                <a:gd name="T45" fmla="*/ 940 h 956"/>
                <a:gd name="T46" fmla="*/ 452 w 955"/>
                <a:gd name="T47" fmla="*/ 954 h 956"/>
                <a:gd name="T48" fmla="*/ 549 w 955"/>
                <a:gd name="T49" fmla="*/ 949 h 956"/>
                <a:gd name="T50" fmla="*/ 641 w 955"/>
                <a:gd name="T51" fmla="*/ 926 h 956"/>
                <a:gd name="T52" fmla="*/ 724 w 955"/>
                <a:gd name="T53" fmla="*/ 886 h 956"/>
                <a:gd name="T54" fmla="*/ 798 w 955"/>
                <a:gd name="T55" fmla="*/ 831 h 956"/>
                <a:gd name="T56" fmla="*/ 859 w 955"/>
                <a:gd name="T57" fmla="*/ 763 h 956"/>
                <a:gd name="T58" fmla="*/ 907 w 955"/>
                <a:gd name="T59" fmla="*/ 685 h 956"/>
                <a:gd name="T60" fmla="*/ 939 w 955"/>
                <a:gd name="T61" fmla="*/ 597 h 956"/>
                <a:gd name="T62" fmla="*/ 954 w 955"/>
                <a:gd name="T63" fmla="*/ 502 h 956"/>
                <a:gd name="T64" fmla="*/ 827 w 955"/>
                <a:gd name="T65" fmla="*/ 406 h 956"/>
                <a:gd name="T66" fmla="*/ 774 w 955"/>
                <a:gd name="T67" fmla="*/ 277 h 956"/>
                <a:gd name="T68" fmla="*/ 677 w 955"/>
                <a:gd name="T69" fmla="*/ 181 h 956"/>
                <a:gd name="T70" fmla="*/ 549 w 955"/>
                <a:gd name="T71" fmla="*/ 127 h 956"/>
                <a:gd name="T72" fmla="*/ 405 w 955"/>
                <a:gd name="T73" fmla="*/ 127 h 956"/>
                <a:gd name="T74" fmla="*/ 277 w 955"/>
                <a:gd name="T75" fmla="*/ 181 h 956"/>
                <a:gd name="T76" fmla="*/ 180 w 955"/>
                <a:gd name="T77" fmla="*/ 277 h 956"/>
                <a:gd name="T78" fmla="*/ 127 w 955"/>
                <a:gd name="T79" fmla="*/ 406 h 956"/>
                <a:gd name="T80" fmla="*/ 127 w 955"/>
                <a:gd name="T81" fmla="*/ 549 h 956"/>
                <a:gd name="T82" fmla="*/ 180 w 955"/>
                <a:gd name="T83" fmla="*/ 678 h 956"/>
                <a:gd name="T84" fmla="*/ 277 w 955"/>
                <a:gd name="T85" fmla="*/ 774 h 956"/>
                <a:gd name="T86" fmla="*/ 405 w 955"/>
                <a:gd name="T87" fmla="*/ 828 h 956"/>
                <a:gd name="T88" fmla="*/ 549 w 955"/>
                <a:gd name="T89" fmla="*/ 828 h 956"/>
                <a:gd name="T90" fmla="*/ 677 w 955"/>
                <a:gd name="T91" fmla="*/ 774 h 956"/>
                <a:gd name="T92" fmla="*/ 774 w 955"/>
                <a:gd name="T93" fmla="*/ 678 h 956"/>
                <a:gd name="T94" fmla="*/ 827 w 955"/>
                <a:gd name="T95" fmla="*/ 549 h 9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55" h="956">
                  <a:moveTo>
                    <a:pt x="954" y="478"/>
                  </a:moveTo>
                  <a:lnTo>
                    <a:pt x="954" y="453"/>
                  </a:lnTo>
                  <a:lnTo>
                    <a:pt x="952" y="429"/>
                  </a:lnTo>
                  <a:lnTo>
                    <a:pt x="949" y="405"/>
                  </a:lnTo>
                  <a:lnTo>
                    <a:pt x="945" y="381"/>
                  </a:lnTo>
                  <a:lnTo>
                    <a:pt x="939" y="358"/>
                  </a:lnTo>
                  <a:lnTo>
                    <a:pt x="933" y="335"/>
                  </a:lnTo>
                  <a:lnTo>
                    <a:pt x="926" y="314"/>
                  </a:lnTo>
                  <a:lnTo>
                    <a:pt x="917" y="292"/>
                  </a:lnTo>
                  <a:lnTo>
                    <a:pt x="907" y="270"/>
                  </a:lnTo>
                  <a:lnTo>
                    <a:pt x="897" y="250"/>
                  </a:lnTo>
                  <a:lnTo>
                    <a:pt x="885" y="230"/>
                  </a:lnTo>
                  <a:lnTo>
                    <a:pt x="873" y="211"/>
                  </a:lnTo>
                  <a:lnTo>
                    <a:pt x="859" y="192"/>
                  </a:lnTo>
                  <a:lnTo>
                    <a:pt x="845" y="174"/>
                  </a:lnTo>
                  <a:lnTo>
                    <a:pt x="830" y="157"/>
                  </a:lnTo>
                  <a:lnTo>
                    <a:pt x="815" y="140"/>
                  </a:lnTo>
                  <a:lnTo>
                    <a:pt x="798" y="124"/>
                  </a:lnTo>
                  <a:lnTo>
                    <a:pt x="781" y="109"/>
                  </a:lnTo>
                  <a:lnTo>
                    <a:pt x="762" y="95"/>
                  </a:lnTo>
                  <a:lnTo>
                    <a:pt x="744" y="82"/>
                  </a:lnTo>
                  <a:lnTo>
                    <a:pt x="724" y="69"/>
                  </a:lnTo>
                  <a:lnTo>
                    <a:pt x="704" y="58"/>
                  </a:lnTo>
                  <a:lnTo>
                    <a:pt x="684" y="47"/>
                  </a:lnTo>
                  <a:lnTo>
                    <a:pt x="663" y="38"/>
                  </a:lnTo>
                  <a:lnTo>
                    <a:pt x="641" y="29"/>
                  </a:lnTo>
                  <a:lnTo>
                    <a:pt x="619" y="21"/>
                  </a:lnTo>
                  <a:lnTo>
                    <a:pt x="596" y="15"/>
                  </a:lnTo>
                  <a:lnTo>
                    <a:pt x="573" y="10"/>
                  </a:lnTo>
                  <a:lnTo>
                    <a:pt x="549" y="6"/>
                  </a:lnTo>
                  <a:lnTo>
                    <a:pt x="526" y="2"/>
                  </a:lnTo>
                  <a:lnTo>
                    <a:pt x="502" y="1"/>
                  </a:lnTo>
                  <a:lnTo>
                    <a:pt x="477" y="0"/>
                  </a:lnTo>
                  <a:lnTo>
                    <a:pt x="452" y="1"/>
                  </a:lnTo>
                  <a:lnTo>
                    <a:pt x="428" y="2"/>
                  </a:lnTo>
                  <a:lnTo>
                    <a:pt x="405" y="6"/>
                  </a:lnTo>
                  <a:lnTo>
                    <a:pt x="381" y="10"/>
                  </a:lnTo>
                  <a:lnTo>
                    <a:pt x="358" y="15"/>
                  </a:lnTo>
                  <a:lnTo>
                    <a:pt x="335" y="21"/>
                  </a:lnTo>
                  <a:lnTo>
                    <a:pt x="313" y="29"/>
                  </a:lnTo>
                  <a:lnTo>
                    <a:pt x="291" y="38"/>
                  </a:lnTo>
                  <a:lnTo>
                    <a:pt x="270" y="47"/>
                  </a:lnTo>
                  <a:lnTo>
                    <a:pt x="250" y="58"/>
                  </a:lnTo>
                  <a:lnTo>
                    <a:pt x="230" y="69"/>
                  </a:lnTo>
                  <a:lnTo>
                    <a:pt x="210" y="82"/>
                  </a:lnTo>
                  <a:lnTo>
                    <a:pt x="192" y="95"/>
                  </a:lnTo>
                  <a:lnTo>
                    <a:pt x="173" y="109"/>
                  </a:lnTo>
                  <a:lnTo>
                    <a:pt x="156" y="124"/>
                  </a:lnTo>
                  <a:lnTo>
                    <a:pt x="139" y="140"/>
                  </a:lnTo>
                  <a:lnTo>
                    <a:pt x="124" y="157"/>
                  </a:lnTo>
                  <a:lnTo>
                    <a:pt x="109" y="174"/>
                  </a:lnTo>
                  <a:lnTo>
                    <a:pt x="95" y="192"/>
                  </a:lnTo>
                  <a:lnTo>
                    <a:pt x="81" y="211"/>
                  </a:lnTo>
                  <a:lnTo>
                    <a:pt x="69" y="230"/>
                  </a:lnTo>
                  <a:lnTo>
                    <a:pt x="57" y="250"/>
                  </a:lnTo>
                  <a:lnTo>
                    <a:pt x="47" y="270"/>
                  </a:lnTo>
                  <a:lnTo>
                    <a:pt x="37" y="292"/>
                  </a:lnTo>
                  <a:lnTo>
                    <a:pt x="28" y="314"/>
                  </a:lnTo>
                  <a:lnTo>
                    <a:pt x="21" y="335"/>
                  </a:lnTo>
                  <a:lnTo>
                    <a:pt x="15" y="358"/>
                  </a:lnTo>
                  <a:lnTo>
                    <a:pt x="9" y="381"/>
                  </a:lnTo>
                  <a:lnTo>
                    <a:pt x="5" y="405"/>
                  </a:lnTo>
                  <a:lnTo>
                    <a:pt x="2" y="429"/>
                  </a:lnTo>
                  <a:lnTo>
                    <a:pt x="0" y="453"/>
                  </a:lnTo>
                  <a:lnTo>
                    <a:pt x="0" y="478"/>
                  </a:lnTo>
                  <a:lnTo>
                    <a:pt x="0" y="502"/>
                  </a:lnTo>
                  <a:lnTo>
                    <a:pt x="2" y="526"/>
                  </a:lnTo>
                  <a:lnTo>
                    <a:pt x="5" y="550"/>
                  </a:lnTo>
                  <a:lnTo>
                    <a:pt x="9" y="574"/>
                  </a:lnTo>
                  <a:lnTo>
                    <a:pt x="15" y="597"/>
                  </a:lnTo>
                  <a:lnTo>
                    <a:pt x="21" y="620"/>
                  </a:lnTo>
                  <a:lnTo>
                    <a:pt x="28" y="641"/>
                  </a:lnTo>
                  <a:lnTo>
                    <a:pt x="37" y="663"/>
                  </a:lnTo>
                  <a:lnTo>
                    <a:pt x="47" y="685"/>
                  </a:lnTo>
                  <a:lnTo>
                    <a:pt x="57" y="705"/>
                  </a:lnTo>
                  <a:lnTo>
                    <a:pt x="69" y="725"/>
                  </a:lnTo>
                  <a:lnTo>
                    <a:pt x="81" y="744"/>
                  </a:lnTo>
                  <a:lnTo>
                    <a:pt x="95" y="763"/>
                  </a:lnTo>
                  <a:lnTo>
                    <a:pt x="109" y="781"/>
                  </a:lnTo>
                  <a:lnTo>
                    <a:pt x="124" y="798"/>
                  </a:lnTo>
                  <a:lnTo>
                    <a:pt x="139" y="815"/>
                  </a:lnTo>
                  <a:lnTo>
                    <a:pt x="156" y="831"/>
                  </a:lnTo>
                  <a:lnTo>
                    <a:pt x="173" y="846"/>
                  </a:lnTo>
                  <a:lnTo>
                    <a:pt x="192" y="860"/>
                  </a:lnTo>
                  <a:lnTo>
                    <a:pt x="210" y="873"/>
                  </a:lnTo>
                  <a:lnTo>
                    <a:pt x="230" y="886"/>
                  </a:lnTo>
                  <a:lnTo>
                    <a:pt x="250" y="897"/>
                  </a:lnTo>
                  <a:lnTo>
                    <a:pt x="270" y="908"/>
                  </a:lnTo>
                  <a:lnTo>
                    <a:pt x="291" y="918"/>
                  </a:lnTo>
                  <a:lnTo>
                    <a:pt x="313" y="926"/>
                  </a:lnTo>
                  <a:lnTo>
                    <a:pt x="335" y="934"/>
                  </a:lnTo>
                  <a:lnTo>
                    <a:pt x="358" y="940"/>
                  </a:lnTo>
                  <a:lnTo>
                    <a:pt x="381" y="945"/>
                  </a:lnTo>
                  <a:lnTo>
                    <a:pt x="405" y="949"/>
                  </a:lnTo>
                  <a:lnTo>
                    <a:pt x="428" y="953"/>
                  </a:lnTo>
                  <a:lnTo>
                    <a:pt x="452" y="954"/>
                  </a:lnTo>
                  <a:lnTo>
                    <a:pt x="477" y="955"/>
                  </a:lnTo>
                  <a:lnTo>
                    <a:pt x="502" y="954"/>
                  </a:lnTo>
                  <a:lnTo>
                    <a:pt x="526" y="953"/>
                  </a:lnTo>
                  <a:lnTo>
                    <a:pt x="549" y="949"/>
                  </a:lnTo>
                  <a:lnTo>
                    <a:pt x="573" y="945"/>
                  </a:lnTo>
                  <a:lnTo>
                    <a:pt x="596" y="940"/>
                  </a:lnTo>
                  <a:lnTo>
                    <a:pt x="619" y="934"/>
                  </a:lnTo>
                  <a:lnTo>
                    <a:pt x="641" y="926"/>
                  </a:lnTo>
                  <a:lnTo>
                    <a:pt x="663" y="918"/>
                  </a:lnTo>
                  <a:lnTo>
                    <a:pt x="684" y="908"/>
                  </a:lnTo>
                  <a:lnTo>
                    <a:pt x="704" y="897"/>
                  </a:lnTo>
                  <a:lnTo>
                    <a:pt x="724" y="886"/>
                  </a:lnTo>
                  <a:lnTo>
                    <a:pt x="744" y="873"/>
                  </a:lnTo>
                  <a:lnTo>
                    <a:pt x="762" y="860"/>
                  </a:lnTo>
                  <a:lnTo>
                    <a:pt x="781" y="846"/>
                  </a:lnTo>
                  <a:lnTo>
                    <a:pt x="798" y="831"/>
                  </a:lnTo>
                  <a:lnTo>
                    <a:pt x="815" y="815"/>
                  </a:lnTo>
                  <a:lnTo>
                    <a:pt x="830" y="798"/>
                  </a:lnTo>
                  <a:lnTo>
                    <a:pt x="845" y="781"/>
                  </a:lnTo>
                  <a:lnTo>
                    <a:pt x="859" y="763"/>
                  </a:lnTo>
                  <a:lnTo>
                    <a:pt x="873" y="744"/>
                  </a:lnTo>
                  <a:lnTo>
                    <a:pt x="885" y="725"/>
                  </a:lnTo>
                  <a:lnTo>
                    <a:pt x="897" y="705"/>
                  </a:lnTo>
                  <a:lnTo>
                    <a:pt x="907" y="685"/>
                  </a:lnTo>
                  <a:lnTo>
                    <a:pt x="917" y="663"/>
                  </a:lnTo>
                  <a:lnTo>
                    <a:pt x="926" y="641"/>
                  </a:lnTo>
                  <a:lnTo>
                    <a:pt x="933" y="620"/>
                  </a:lnTo>
                  <a:lnTo>
                    <a:pt x="939" y="597"/>
                  </a:lnTo>
                  <a:lnTo>
                    <a:pt x="945" y="574"/>
                  </a:lnTo>
                  <a:lnTo>
                    <a:pt x="949" y="550"/>
                  </a:lnTo>
                  <a:lnTo>
                    <a:pt x="952" y="526"/>
                  </a:lnTo>
                  <a:lnTo>
                    <a:pt x="954" y="502"/>
                  </a:lnTo>
                  <a:lnTo>
                    <a:pt x="954" y="478"/>
                  </a:lnTo>
                  <a:lnTo>
                    <a:pt x="835" y="478"/>
                  </a:lnTo>
                  <a:lnTo>
                    <a:pt x="833" y="441"/>
                  </a:lnTo>
                  <a:lnTo>
                    <a:pt x="827" y="406"/>
                  </a:lnTo>
                  <a:lnTo>
                    <a:pt x="819" y="371"/>
                  </a:lnTo>
                  <a:lnTo>
                    <a:pt x="807" y="338"/>
                  </a:lnTo>
                  <a:lnTo>
                    <a:pt x="792" y="307"/>
                  </a:lnTo>
                  <a:lnTo>
                    <a:pt x="774" y="277"/>
                  </a:lnTo>
                  <a:lnTo>
                    <a:pt x="753" y="250"/>
                  </a:lnTo>
                  <a:lnTo>
                    <a:pt x="730" y="224"/>
                  </a:lnTo>
                  <a:lnTo>
                    <a:pt x="704" y="201"/>
                  </a:lnTo>
                  <a:lnTo>
                    <a:pt x="677" y="181"/>
                  </a:lnTo>
                  <a:lnTo>
                    <a:pt x="647" y="163"/>
                  </a:lnTo>
                  <a:lnTo>
                    <a:pt x="616" y="148"/>
                  </a:lnTo>
                  <a:lnTo>
                    <a:pt x="583" y="136"/>
                  </a:lnTo>
                  <a:lnTo>
                    <a:pt x="549" y="127"/>
                  </a:lnTo>
                  <a:lnTo>
                    <a:pt x="514" y="121"/>
                  </a:lnTo>
                  <a:lnTo>
                    <a:pt x="477" y="120"/>
                  </a:lnTo>
                  <a:lnTo>
                    <a:pt x="440" y="121"/>
                  </a:lnTo>
                  <a:lnTo>
                    <a:pt x="405" y="127"/>
                  </a:lnTo>
                  <a:lnTo>
                    <a:pt x="371" y="136"/>
                  </a:lnTo>
                  <a:lnTo>
                    <a:pt x="338" y="148"/>
                  </a:lnTo>
                  <a:lnTo>
                    <a:pt x="307" y="163"/>
                  </a:lnTo>
                  <a:lnTo>
                    <a:pt x="277" y="181"/>
                  </a:lnTo>
                  <a:lnTo>
                    <a:pt x="250" y="201"/>
                  </a:lnTo>
                  <a:lnTo>
                    <a:pt x="224" y="224"/>
                  </a:lnTo>
                  <a:lnTo>
                    <a:pt x="201" y="250"/>
                  </a:lnTo>
                  <a:lnTo>
                    <a:pt x="180" y="277"/>
                  </a:lnTo>
                  <a:lnTo>
                    <a:pt x="162" y="307"/>
                  </a:lnTo>
                  <a:lnTo>
                    <a:pt x="147" y="338"/>
                  </a:lnTo>
                  <a:lnTo>
                    <a:pt x="135" y="371"/>
                  </a:lnTo>
                  <a:lnTo>
                    <a:pt x="127" y="406"/>
                  </a:lnTo>
                  <a:lnTo>
                    <a:pt x="121" y="441"/>
                  </a:lnTo>
                  <a:lnTo>
                    <a:pt x="119" y="478"/>
                  </a:lnTo>
                  <a:lnTo>
                    <a:pt x="121" y="514"/>
                  </a:lnTo>
                  <a:lnTo>
                    <a:pt x="127" y="549"/>
                  </a:lnTo>
                  <a:lnTo>
                    <a:pt x="135" y="584"/>
                  </a:lnTo>
                  <a:lnTo>
                    <a:pt x="147" y="617"/>
                  </a:lnTo>
                  <a:lnTo>
                    <a:pt x="162" y="648"/>
                  </a:lnTo>
                  <a:lnTo>
                    <a:pt x="180" y="678"/>
                  </a:lnTo>
                  <a:lnTo>
                    <a:pt x="201" y="705"/>
                  </a:lnTo>
                  <a:lnTo>
                    <a:pt x="224" y="731"/>
                  </a:lnTo>
                  <a:lnTo>
                    <a:pt x="250" y="754"/>
                  </a:lnTo>
                  <a:lnTo>
                    <a:pt x="277" y="774"/>
                  </a:lnTo>
                  <a:lnTo>
                    <a:pt x="307" y="792"/>
                  </a:lnTo>
                  <a:lnTo>
                    <a:pt x="338" y="807"/>
                  </a:lnTo>
                  <a:lnTo>
                    <a:pt x="371" y="819"/>
                  </a:lnTo>
                  <a:lnTo>
                    <a:pt x="405" y="828"/>
                  </a:lnTo>
                  <a:lnTo>
                    <a:pt x="440" y="834"/>
                  </a:lnTo>
                  <a:lnTo>
                    <a:pt x="477" y="835"/>
                  </a:lnTo>
                  <a:lnTo>
                    <a:pt x="514" y="834"/>
                  </a:lnTo>
                  <a:lnTo>
                    <a:pt x="549" y="828"/>
                  </a:lnTo>
                  <a:lnTo>
                    <a:pt x="583" y="819"/>
                  </a:lnTo>
                  <a:lnTo>
                    <a:pt x="616" y="807"/>
                  </a:lnTo>
                  <a:lnTo>
                    <a:pt x="647" y="792"/>
                  </a:lnTo>
                  <a:lnTo>
                    <a:pt x="677" y="774"/>
                  </a:lnTo>
                  <a:lnTo>
                    <a:pt x="704" y="754"/>
                  </a:lnTo>
                  <a:lnTo>
                    <a:pt x="730" y="731"/>
                  </a:lnTo>
                  <a:lnTo>
                    <a:pt x="753" y="705"/>
                  </a:lnTo>
                  <a:lnTo>
                    <a:pt x="774" y="678"/>
                  </a:lnTo>
                  <a:lnTo>
                    <a:pt x="792" y="648"/>
                  </a:lnTo>
                  <a:lnTo>
                    <a:pt x="807" y="617"/>
                  </a:lnTo>
                  <a:lnTo>
                    <a:pt x="819" y="584"/>
                  </a:lnTo>
                  <a:lnTo>
                    <a:pt x="827" y="549"/>
                  </a:lnTo>
                  <a:lnTo>
                    <a:pt x="833" y="514"/>
                  </a:lnTo>
                  <a:lnTo>
                    <a:pt x="835" y="478"/>
                  </a:lnTo>
                  <a:lnTo>
                    <a:pt x="954" y="478"/>
                  </a:lnTo>
                </a:path>
              </a:pathLst>
            </a:custGeom>
            <a:solidFill>
              <a:srgbClr val="B5F3B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7" name="Freeform 21"/>
            <p:cNvSpPr>
              <a:spLocks/>
            </p:cNvSpPr>
            <p:nvPr/>
          </p:nvSpPr>
          <p:spPr bwMode="auto">
            <a:xfrm>
              <a:off x="3207" y="2199"/>
              <a:ext cx="717" cy="716"/>
            </a:xfrm>
            <a:custGeom>
              <a:avLst/>
              <a:gdLst>
                <a:gd name="T0" fmla="*/ 708 w 717"/>
                <a:gd name="T1" fmla="*/ 286 h 716"/>
                <a:gd name="T2" fmla="*/ 673 w 717"/>
                <a:gd name="T3" fmla="*/ 187 h 716"/>
                <a:gd name="T4" fmla="*/ 611 w 717"/>
                <a:gd name="T5" fmla="*/ 104 h 716"/>
                <a:gd name="T6" fmla="*/ 528 w 717"/>
                <a:gd name="T7" fmla="*/ 43 h 716"/>
                <a:gd name="T8" fmla="*/ 430 w 717"/>
                <a:gd name="T9" fmla="*/ 7 h 716"/>
                <a:gd name="T10" fmla="*/ 321 w 717"/>
                <a:gd name="T11" fmla="*/ 1 h 716"/>
                <a:gd name="T12" fmla="*/ 219 w 717"/>
                <a:gd name="T13" fmla="*/ 28 h 716"/>
                <a:gd name="T14" fmla="*/ 131 w 717"/>
                <a:gd name="T15" fmla="*/ 81 h 716"/>
                <a:gd name="T16" fmla="*/ 61 w 717"/>
                <a:gd name="T17" fmla="*/ 157 h 716"/>
                <a:gd name="T18" fmla="*/ 16 w 717"/>
                <a:gd name="T19" fmla="*/ 251 h 716"/>
                <a:gd name="T20" fmla="*/ 0 w 717"/>
                <a:gd name="T21" fmla="*/ 358 h 716"/>
                <a:gd name="T22" fmla="*/ 16 w 717"/>
                <a:gd name="T23" fmla="*/ 464 h 716"/>
                <a:gd name="T24" fmla="*/ 61 w 717"/>
                <a:gd name="T25" fmla="*/ 558 h 716"/>
                <a:gd name="T26" fmla="*/ 131 w 717"/>
                <a:gd name="T27" fmla="*/ 634 h 716"/>
                <a:gd name="T28" fmla="*/ 219 w 717"/>
                <a:gd name="T29" fmla="*/ 687 h 716"/>
                <a:gd name="T30" fmla="*/ 321 w 717"/>
                <a:gd name="T31" fmla="*/ 714 h 716"/>
                <a:gd name="T32" fmla="*/ 430 w 717"/>
                <a:gd name="T33" fmla="*/ 708 h 716"/>
                <a:gd name="T34" fmla="*/ 528 w 717"/>
                <a:gd name="T35" fmla="*/ 672 h 716"/>
                <a:gd name="T36" fmla="*/ 611 w 717"/>
                <a:gd name="T37" fmla="*/ 611 h 716"/>
                <a:gd name="T38" fmla="*/ 673 w 717"/>
                <a:gd name="T39" fmla="*/ 528 h 716"/>
                <a:gd name="T40" fmla="*/ 708 w 717"/>
                <a:gd name="T41" fmla="*/ 429 h 716"/>
                <a:gd name="T42" fmla="*/ 597 w 717"/>
                <a:gd name="T43" fmla="*/ 358 h 716"/>
                <a:gd name="T44" fmla="*/ 586 w 717"/>
                <a:gd name="T45" fmla="*/ 287 h 716"/>
                <a:gd name="T46" fmla="*/ 556 w 717"/>
                <a:gd name="T47" fmla="*/ 224 h 716"/>
                <a:gd name="T48" fmla="*/ 510 w 717"/>
                <a:gd name="T49" fmla="*/ 173 h 716"/>
                <a:gd name="T50" fmla="*/ 451 w 717"/>
                <a:gd name="T51" fmla="*/ 138 h 716"/>
                <a:gd name="T52" fmla="*/ 382 w 717"/>
                <a:gd name="T53" fmla="*/ 120 h 716"/>
                <a:gd name="T54" fmla="*/ 310 w 717"/>
                <a:gd name="T55" fmla="*/ 123 h 716"/>
                <a:gd name="T56" fmla="*/ 244 w 717"/>
                <a:gd name="T57" fmla="*/ 148 h 716"/>
                <a:gd name="T58" fmla="*/ 189 w 717"/>
                <a:gd name="T59" fmla="*/ 189 h 716"/>
                <a:gd name="T60" fmla="*/ 148 w 717"/>
                <a:gd name="T61" fmla="*/ 244 h 716"/>
                <a:gd name="T62" fmla="*/ 124 w 717"/>
                <a:gd name="T63" fmla="*/ 309 h 716"/>
                <a:gd name="T64" fmla="*/ 120 w 717"/>
                <a:gd name="T65" fmla="*/ 382 h 716"/>
                <a:gd name="T66" fmla="*/ 138 w 717"/>
                <a:gd name="T67" fmla="*/ 450 h 716"/>
                <a:gd name="T68" fmla="*/ 174 w 717"/>
                <a:gd name="T69" fmla="*/ 509 h 716"/>
                <a:gd name="T70" fmla="*/ 225 w 717"/>
                <a:gd name="T71" fmla="*/ 555 h 716"/>
                <a:gd name="T72" fmla="*/ 287 w 717"/>
                <a:gd name="T73" fmla="*/ 585 h 716"/>
                <a:gd name="T74" fmla="*/ 358 w 717"/>
                <a:gd name="T75" fmla="*/ 596 h 716"/>
                <a:gd name="T76" fmla="*/ 429 w 717"/>
                <a:gd name="T77" fmla="*/ 585 h 716"/>
                <a:gd name="T78" fmla="*/ 491 w 717"/>
                <a:gd name="T79" fmla="*/ 555 h 716"/>
                <a:gd name="T80" fmla="*/ 542 w 717"/>
                <a:gd name="T81" fmla="*/ 509 h 716"/>
                <a:gd name="T82" fmla="*/ 578 w 717"/>
                <a:gd name="T83" fmla="*/ 450 h 716"/>
                <a:gd name="T84" fmla="*/ 595 w 717"/>
                <a:gd name="T85" fmla="*/ 382 h 7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17" h="716">
                  <a:moveTo>
                    <a:pt x="716" y="358"/>
                  </a:moveTo>
                  <a:lnTo>
                    <a:pt x="714" y="321"/>
                  </a:lnTo>
                  <a:lnTo>
                    <a:pt x="708" y="286"/>
                  </a:lnTo>
                  <a:lnTo>
                    <a:pt x="700" y="251"/>
                  </a:lnTo>
                  <a:lnTo>
                    <a:pt x="688" y="218"/>
                  </a:lnTo>
                  <a:lnTo>
                    <a:pt x="673" y="187"/>
                  </a:lnTo>
                  <a:lnTo>
                    <a:pt x="655" y="157"/>
                  </a:lnTo>
                  <a:lnTo>
                    <a:pt x="634" y="130"/>
                  </a:lnTo>
                  <a:lnTo>
                    <a:pt x="611" y="104"/>
                  </a:lnTo>
                  <a:lnTo>
                    <a:pt x="585" y="81"/>
                  </a:lnTo>
                  <a:lnTo>
                    <a:pt x="558" y="61"/>
                  </a:lnTo>
                  <a:lnTo>
                    <a:pt x="528" y="43"/>
                  </a:lnTo>
                  <a:lnTo>
                    <a:pt x="497" y="28"/>
                  </a:lnTo>
                  <a:lnTo>
                    <a:pt x="464" y="16"/>
                  </a:lnTo>
                  <a:lnTo>
                    <a:pt x="430" y="7"/>
                  </a:lnTo>
                  <a:lnTo>
                    <a:pt x="395" y="1"/>
                  </a:lnTo>
                  <a:lnTo>
                    <a:pt x="358" y="0"/>
                  </a:lnTo>
                  <a:lnTo>
                    <a:pt x="321" y="1"/>
                  </a:lnTo>
                  <a:lnTo>
                    <a:pt x="286" y="7"/>
                  </a:lnTo>
                  <a:lnTo>
                    <a:pt x="252" y="16"/>
                  </a:lnTo>
                  <a:lnTo>
                    <a:pt x="219" y="28"/>
                  </a:lnTo>
                  <a:lnTo>
                    <a:pt x="188" y="43"/>
                  </a:lnTo>
                  <a:lnTo>
                    <a:pt x="158" y="61"/>
                  </a:lnTo>
                  <a:lnTo>
                    <a:pt x="131" y="81"/>
                  </a:lnTo>
                  <a:lnTo>
                    <a:pt x="105" y="104"/>
                  </a:lnTo>
                  <a:lnTo>
                    <a:pt x="82" y="130"/>
                  </a:lnTo>
                  <a:lnTo>
                    <a:pt x="61" y="157"/>
                  </a:lnTo>
                  <a:lnTo>
                    <a:pt x="43" y="187"/>
                  </a:lnTo>
                  <a:lnTo>
                    <a:pt x="28" y="218"/>
                  </a:lnTo>
                  <a:lnTo>
                    <a:pt x="16" y="251"/>
                  </a:lnTo>
                  <a:lnTo>
                    <a:pt x="8" y="286"/>
                  </a:lnTo>
                  <a:lnTo>
                    <a:pt x="2" y="321"/>
                  </a:lnTo>
                  <a:lnTo>
                    <a:pt x="0" y="358"/>
                  </a:lnTo>
                  <a:lnTo>
                    <a:pt x="2" y="394"/>
                  </a:lnTo>
                  <a:lnTo>
                    <a:pt x="8" y="429"/>
                  </a:lnTo>
                  <a:lnTo>
                    <a:pt x="16" y="464"/>
                  </a:lnTo>
                  <a:lnTo>
                    <a:pt x="28" y="497"/>
                  </a:lnTo>
                  <a:lnTo>
                    <a:pt x="43" y="528"/>
                  </a:lnTo>
                  <a:lnTo>
                    <a:pt x="61" y="558"/>
                  </a:lnTo>
                  <a:lnTo>
                    <a:pt x="82" y="585"/>
                  </a:lnTo>
                  <a:lnTo>
                    <a:pt x="105" y="611"/>
                  </a:lnTo>
                  <a:lnTo>
                    <a:pt x="131" y="634"/>
                  </a:lnTo>
                  <a:lnTo>
                    <a:pt x="158" y="654"/>
                  </a:lnTo>
                  <a:lnTo>
                    <a:pt x="188" y="672"/>
                  </a:lnTo>
                  <a:lnTo>
                    <a:pt x="219" y="687"/>
                  </a:lnTo>
                  <a:lnTo>
                    <a:pt x="252" y="699"/>
                  </a:lnTo>
                  <a:lnTo>
                    <a:pt x="286" y="708"/>
                  </a:lnTo>
                  <a:lnTo>
                    <a:pt x="321" y="714"/>
                  </a:lnTo>
                  <a:lnTo>
                    <a:pt x="358" y="715"/>
                  </a:lnTo>
                  <a:lnTo>
                    <a:pt x="395" y="714"/>
                  </a:lnTo>
                  <a:lnTo>
                    <a:pt x="430" y="708"/>
                  </a:lnTo>
                  <a:lnTo>
                    <a:pt x="464" y="699"/>
                  </a:lnTo>
                  <a:lnTo>
                    <a:pt x="497" y="687"/>
                  </a:lnTo>
                  <a:lnTo>
                    <a:pt x="528" y="672"/>
                  </a:lnTo>
                  <a:lnTo>
                    <a:pt x="558" y="654"/>
                  </a:lnTo>
                  <a:lnTo>
                    <a:pt x="585" y="634"/>
                  </a:lnTo>
                  <a:lnTo>
                    <a:pt x="611" y="611"/>
                  </a:lnTo>
                  <a:lnTo>
                    <a:pt x="634" y="585"/>
                  </a:lnTo>
                  <a:lnTo>
                    <a:pt x="655" y="558"/>
                  </a:lnTo>
                  <a:lnTo>
                    <a:pt x="673" y="528"/>
                  </a:lnTo>
                  <a:lnTo>
                    <a:pt x="688" y="497"/>
                  </a:lnTo>
                  <a:lnTo>
                    <a:pt x="700" y="464"/>
                  </a:lnTo>
                  <a:lnTo>
                    <a:pt x="708" y="429"/>
                  </a:lnTo>
                  <a:lnTo>
                    <a:pt x="714" y="394"/>
                  </a:lnTo>
                  <a:lnTo>
                    <a:pt x="716" y="358"/>
                  </a:lnTo>
                  <a:lnTo>
                    <a:pt x="597" y="358"/>
                  </a:lnTo>
                  <a:lnTo>
                    <a:pt x="595" y="333"/>
                  </a:lnTo>
                  <a:lnTo>
                    <a:pt x="592" y="309"/>
                  </a:lnTo>
                  <a:lnTo>
                    <a:pt x="586" y="287"/>
                  </a:lnTo>
                  <a:lnTo>
                    <a:pt x="578" y="265"/>
                  </a:lnTo>
                  <a:lnTo>
                    <a:pt x="568" y="244"/>
                  </a:lnTo>
                  <a:lnTo>
                    <a:pt x="556" y="224"/>
                  </a:lnTo>
                  <a:lnTo>
                    <a:pt x="542" y="206"/>
                  </a:lnTo>
                  <a:lnTo>
                    <a:pt x="526" y="189"/>
                  </a:lnTo>
                  <a:lnTo>
                    <a:pt x="510" y="173"/>
                  </a:lnTo>
                  <a:lnTo>
                    <a:pt x="491" y="160"/>
                  </a:lnTo>
                  <a:lnTo>
                    <a:pt x="472" y="148"/>
                  </a:lnTo>
                  <a:lnTo>
                    <a:pt x="451" y="138"/>
                  </a:lnTo>
                  <a:lnTo>
                    <a:pt x="429" y="130"/>
                  </a:lnTo>
                  <a:lnTo>
                    <a:pt x="406" y="123"/>
                  </a:lnTo>
                  <a:lnTo>
                    <a:pt x="382" y="120"/>
                  </a:lnTo>
                  <a:lnTo>
                    <a:pt x="358" y="119"/>
                  </a:lnTo>
                  <a:lnTo>
                    <a:pt x="334" y="120"/>
                  </a:lnTo>
                  <a:lnTo>
                    <a:pt x="310" y="123"/>
                  </a:lnTo>
                  <a:lnTo>
                    <a:pt x="287" y="130"/>
                  </a:lnTo>
                  <a:lnTo>
                    <a:pt x="265" y="138"/>
                  </a:lnTo>
                  <a:lnTo>
                    <a:pt x="244" y="148"/>
                  </a:lnTo>
                  <a:lnTo>
                    <a:pt x="225" y="160"/>
                  </a:lnTo>
                  <a:lnTo>
                    <a:pt x="206" y="173"/>
                  </a:lnTo>
                  <a:lnTo>
                    <a:pt x="189" y="189"/>
                  </a:lnTo>
                  <a:lnTo>
                    <a:pt x="174" y="206"/>
                  </a:lnTo>
                  <a:lnTo>
                    <a:pt x="160" y="224"/>
                  </a:lnTo>
                  <a:lnTo>
                    <a:pt x="148" y="244"/>
                  </a:lnTo>
                  <a:lnTo>
                    <a:pt x="138" y="265"/>
                  </a:lnTo>
                  <a:lnTo>
                    <a:pt x="130" y="287"/>
                  </a:lnTo>
                  <a:lnTo>
                    <a:pt x="124" y="309"/>
                  </a:lnTo>
                  <a:lnTo>
                    <a:pt x="120" y="333"/>
                  </a:lnTo>
                  <a:lnTo>
                    <a:pt x="119" y="358"/>
                  </a:lnTo>
                  <a:lnTo>
                    <a:pt x="120" y="382"/>
                  </a:lnTo>
                  <a:lnTo>
                    <a:pt x="124" y="406"/>
                  </a:lnTo>
                  <a:lnTo>
                    <a:pt x="130" y="428"/>
                  </a:lnTo>
                  <a:lnTo>
                    <a:pt x="138" y="450"/>
                  </a:lnTo>
                  <a:lnTo>
                    <a:pt x="148" y="471"/>
                  </a:lnTo>
                  <a:lnTo>
                    <a:pt x="160" y="491"/>
                  </a:lnTo>
                  <a:lnTo>
                    <a:pt x="174" y="509"/>
                  </a:lnTo>
                  <a:lnTo>
                    <a:pt x="189" y="526"/>
                  </a:lnTo>
                  <a:lnTo>
                    <a:pt x="206" y="542"/>
                  </a:lnTo>
                  <a:lnTo>
                    <a:pt x="225" y="555"/>
                  </a:lnTo>
                  <a:lnTo>
                    <a:pt x="244" y="567"/>
                  </a:lnTo>
                  <a:lnTo>
                    <a:pt x="265" y="577"/>
                  </a:lnTo>
                  <a:lnTo>
                    <a:pt x="287" y="585"/>
                  </a:lnTo>
                  <a:lnTo>
                    <a:pt x="310" y="592"/>
                  </a:lnTo>
                  <a:lnTo>
                    <a:pt x="334" y="595"/>
                  </a:lnTo>
                  <a:lnTo>
                    <a:pt x="358" y="596"/>
                  </a:lnTo>
                  <a:lnTo>
                    <a:pt x="382" y="595"/>
                  </a:lnTo>
                  <a:lnTo>
                    <a:pt x="406" y="592"/>
                  </a:lnTo>
                  <a:lnTo>
                    <a:pt x="429" y="585"/>
                  </a:lnTo>
                  <a:lnTo>
                    <a:pt x="451" y="577"/>
                  </a:lnTo>
                  <a:lnTo>
                    <a:pt x="472" y="567"/>
                  </a:lnTo>
                  <a:lnTo>
                    <a:pt x="491" y="555"/>
                  </a:lnTo>
                  <a:lnTo>
                    <a:pt x="510" y="542"/>
                  </a:lnTo>
                  <a:lnTo>
                    <a:pt x="526" y="526"/>
                  </a:lnTo>
                  <a:lnTo>
                    <a:pt x="542" y="509"/>
                  </a:lnTo>
                  <a:lnTo>
                    <a:pt x="556" y="491"/>
                  </a:lnTo>
                  <a:lnTo>
                    <a:pt x="568" y="471"/>
                  </a:lnTo>
                  <a:lnTo>
                    <a:pt x="578" y="450"/>
                  </a:lnTo>
                  <a:lnTo>
                    <a:pt x="586" y="428"/>
                  </a:lnTo>
                  <a:lnTo>
                    <a:pt x="592" y="406"/>
                  </a:lnTo>
                  <a:lnTo>
                    <a:pt x="595" y="382"/>
                  </a:lnTo>
                  <a:lnTo>
                    <a:pt x="597" y="358"/>
                  </a:lnTo>
                  <a:lnTo>
                    <a:pt x="716" y="358"/>
                  </a:lnTo>
                </a:path>
              </a:pathLst>
            </a:custGeom>
            <a:solidFill>
              <a:srgbClr val="BCF7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8" name="Freeform 22"/>
            <p:cNvSpPr>
              <a:spLocks/>
            </p:cNvSpPr>
            <p:nvPr/>
          </p:nvSpPr>
          <p:spPr bwMode="auto">
            <a:xfrm>
              <a:off x="3326" y="2318"/>
              <a:ext cx="479" cy="478"/>
            </a:xfrm>
            <a:custGeom>
              <a:avLst/>
              <a:gdLst>
                <a:gd name="T0" fmla="*/ 473 w 479"/>
                <a:gd name="T1" fmla="*/ 190 h 478"/>
                <a:gd name="T2" fmla="*/ 449 w 479"/>
                <a:gd name="T3" fmla="*/ 125 h 478"/>
                <a:gd name="T4" fmla="*/ 407 w 479"/>
                <a:gd name="T5" fmla="*/ 70 h 478"/>
                <a:gd name="T6" fmla="*/ 353 w 479"/>
                <a:gd name="T7" fmla="*/ 29 h 478"/>
                <a:gd name="T8" fmla="*/ 287 w 479"/>
                <a:gd name="T9" fmla="*/ 4 h 478"/>
                <a:gd name="T10" fmla="*/ 215 w 479"/>
                <a:gd name="T11" fmla="*/ 1 h 478"/>
                <a:gd name="T12" fmla="*/ 146 w 479"/>
                <a:gd name="T13" fmla="*/ 19 h 478"/>
                <a:gd name="T14" fmla="*/ 87 w 479"/>
                <a:gd name="T15" fmla="*/ 54 h 478"/>
                <a:gd name="T16" fmla="*/ 41 w 479"/>
                <a:gd name="T17" fmla="*/ 105 h 478"/>
                <a:gd name="T18" fmla="*/ 11 w 479"/>
                <a:gd name="T19" fmla="*/ 168 h 478"/>
                <a:gd name="T20" fmla="*/ 0 w 479"/>
                <a:gd name="T21" fmla="*/ 239 h 478"/>
                <a:gd name="T22" fmla="*/ 11 w 479"/>
                <a:gd name="T23" fmla="*/ 309 h 478"/>
                <a:gd name="T24" fmla="*/ 41 w 479"/>
                <a:gd name="T25" fmla="*/ 372 h 478"/>
                <a:gd name="T26" fmla="*/ 87 w 479"/>
                <a:gd name="T27" fmla="*/ 423 h 478"/>
                <a:gd name="T28" fmla="*/ 146 w 479"/>
                <a:gd name="T29" fmla="*/ 458 h 478"/>
                <a:gd name="T30" fmla="*/ 215 w 479"/>
                <a:gd name="T31" fmla="*/ 476 h 478"/>
                <a:gd name="T32" fmla="*/ 287 w 479"/>
                <a:gd name="T33" fmla="*/ 473 h 478"/>
                <a:gd name="T34" fmla="*/ 353 w 479"/>
                <a:gd name="T35" fmla="*/ 448 h 478"/>
                <a:gd name="T36" fmla="*/ 407 w 479"/>
                <a:gd name="T37" fmla="*/ 407 h 478"/>
                <a:gd name="T38" fmla="*/ 449 w 479"/>
                <a:gd name="T39" fmla="*/ 352 h 478"/>
                <a:gd name="T40" fmla="*/ 473 w 479"/>
                <a:gd name="T41" fmla="*/ 287 h 478"/>
                <a:gd name="T42" fmla="*/ 358 w 479"/>
                <a:gd name="T43" fmla="*/ 239 h 478"/>
                <a:gd name="T44" fmla="*/ 353 w 479"/>
                <a:gd name="T45" fmla="*/ 203 h 478"/>
                <a:gd name="T46" fmla="*/ 338 w 479"/>
                <a:gd name="T47" fmla="*/ 172 h 478"/>
                <a:gd name="T48" fmla="*/ 315 w 479"/>
                <a:gd name="T49" fmla="*/ 146 h 478"/>
                <a:gd name="T50" fmla="*/ 285 w 479"/>
                <a:gd name="T51" fmla="*/ 129 h 478"/>
                <a:gd name="T52" fmla="*/ 251 w 479"/>
                <a:gd name="T53" fmla="*/ 120 h 478"/>
                <a:gd name="T54" fmla="*/ 215 w 479"/>
                <a:gd name="T55" fmla="*/ 122 h 478"/>
                <a:gd name="T56" fmla="*/ 182 w 479"/>
                <a:gd name="T57" fmla="*/ 134 h 478"/>
                <a:gd name="T58" fmla="*/ 155 w 479"/>
                <a:gd name="T59" fmla="*/ 155 h 478"/>
                <a:gd name="T60" fmla="*/ 134 w 479"/>
                <a:gd name="T61" fmla="*/ 182 h 478"/>
                <a:gd name="T62" fmla="*/ 122 w 479"/>
                <a:gd name="T63" fmla="*/ 214 h 478"/>
                <a:gd name="T64" fmla="*/ 121 w 479"/>
                <a:gd name="T65" fmla="*/ 251 h 478"/>
                <a:gd name="T66" fmla="*/ 129 w 479"/>
                <a:gd name="T67" fmla="*/ 285 h 478"/>
                <a:gd name="T68" fmla="*/ 147 w 479"/>
                <a:gd name="T69" fmla="*/ 314 h 478"/>
                <a:gd name="T70" fmla="*/ 172 w 479"/>
                <a:gd name="T71" fmla="*/ 337 h 478"/>
                <a:gd name="T72" fmla="*/ 204 w 479"/>
                <a:gd name="T73" fmla="*/ 352 h 478"/>
                <a:gd name="T74" fmla="*/ 239 w 479"/>
                <a:gd name="T75" fmla="*/ 358 h 478"/>
                <a:gd name="T76" fmla="*/ 274 w 479"/>
                <a:gd name="T77" fmla="*/ 352 h 478"/>
                <a:gd name="T78" fmla="*/ 306 w 479"/>
                <a:gd name="T79" fmla="*/ 337 h 478"/>
                <a:gd name="T80" fmla="*/ 331 w 479"/>
                <a:gd name="T81" fmla="*/ 314 h 478"/>
                <a:gd name="T82" fmla="*/ 349 w 479"/>
                <a:gd name="T83" fmla="*/ 285 h 478"/>
                <a:gd name="T84" fmla="*/ 357 w 479"/>
                <a:gd name="T85" fmla="*/ 251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9" h="478">
                  <a:moveTo>
                    <a:pt x="478" y="239"/>
                  </a:moveTo>
                  <a:lnTo>
                    <a:pt x="476" y="214"/>
                  </a:lnTo>
                  <a:lnTo>
                    <a:pt x="473" y="190"/>
                  </a:lnTo>
                  <a:lnTo>
                    <a:pt x="467" y="168"/>
                  </a:lnTo>
                  <a:lnTo>
                    <a:pt x="459" y="146"/>
                  </a:lnTo>
                  <a:lnTo>
                    <a:pt x="449" y="125"/>
                  </a:lnTo>
                  <a:lnTo>
                    <a:pt x="437" y="105"/>
                  </a:lnTo>
                  <a:lnTo>
                    <a:pt x="423" y="87"/>
                  </a:lnTo>
                  <a:lnTo>
                    <a:pt x="407" y="70"/>
                  </a:lnTo>
                  <a:lnTo>
                    <a:pt x="391" y="54"/>
                  </a:lnTo>
                  <a:lnTo>
                    <a:pt x="372" y="41"/>
                  </a:lnTo>
                  <a:lnTo>
                    <a:pt x="353" y="29"/>
                  </a:lnTo>
                  <a:lnTo>
                    <a:pt x="332" y="19"/>
                  </a:lnTo>
                  <a:lnTo>
                    <a:pt x="310" y="11"/>
                  </a:lnTo>
                  <a:lnTo>
                    <a:pt x="287" y="4"/>
                  </a:lnTo>
                  <a:lnTo>
                    <a:pt x="263" y="1"/>
                  </a:lnTo>
                  <a:lnTo>
                    <a:pt x="239" y="0"/>
                  </a:lnTo>
                  <a:lnTo>
                    <a:pt x="215" y="1"/>
                  </a:lnTo>
                  <a:lnTo>
                    <a:pt x="191" y="4"/>
                  </a:lnTo>
                  <a:lnTo>
                    <a:pt x="168" y="11"/>
                  </a:lnTo>
                  <a:lnTo>
                    <a:pt x="146" y="19"/>
                  </a:lnTo>
                  <a:lnTo>
                    <a:pt x="125" y="29"/>
                  </a:lnTo>
                  <a:lnTo>
                    <a:pt x="106" y="41"/>
                  </a:lnTo>
                  <a:lnTo>
                    <a:pt x="87" y="54"/>
                  </a:lnTo>
                  <a:lnTo>
                    <a:pt x="70" y="70"/>
                  </a:lnTo>
                  <a:lnTo>
                    <a:pt x="55" y="87"/>
                  </a:lnTo>
                  <a:lnTo>
                    <a:pt x="41" y="105"/>
                  </a:lnTo>
                  <a:lnTo>
                    <a:pt x="29" y="125"/>
                  </a:lnTo>
                  <a:lnTo>
                    <a:pt x="19" y="146"/>
                  </a:lnTo>
                  <a:lnTo>
                    <a:pt x="11" y="168"/>
                  </a:lnTo>
                  <a:lnTo>
                    <a:pt x="5" y="190"/>
                  </a:lnTo>
                  <a:lnTo>
                    <a:pt x="1" y="214"/>
                  </a:lnTo>
                  <a:lnTo>
                    <a:pt x="0" y="239"/>
                  </a:lnTo>
                  <a:lnTo>
                    <a:pt x="1" y="263"/>
                  </a:lnTo>
                  <a:lnTo>
                    <a:pt x="5" y="287"/>
                  </a:lnTo>
                  <a:lnTo>
                    <a:pt x="11" y="309"/>
                  </a:lnTo>
                  <a:lnTo>
                    <a:pt x="19" y="331"/>
                  </a:lnTo>
                  <a:lnTo>
                    <a:pt x="29" y="352"/>
                  </a:lnTo>
                  <a:lnTo>
                    <a:pt x="41" y="372"/>
                  </a:lnTo>
                  <a:lnTo>
                    <a:pt x="55" y="390"/>
                  </a:lnTo>
                  <a:lnTo>
                    <a:pt x="70" y="407"/>
                  </a:lnTo>
                  <a:lnTo>
                    <a:pt x="87" y="423"/>
                  </a:lnTo>
                  <a:lnTo>
                    <a:pt x="106" y="436"/>
                  </a:lnTo>
                  <a:lnTo>
                    <a:pt x="125" y="448"/>
                  </a:lnTo>
                  <a:lnTo>
                    <a:pt x="146" y="458"/>
                  </a:lnTo>
                  <a:lnTo>
                    <a:pt x="168" y="466"/>
                  </a:lnTo>
                  <a:lnTo>
                    <a:pt x="191" y="473"/>
                  </a:lnTo>
                  <a:lnTo>
                    <a:pt x="215" y="476"/>
                  </a:lnTo>
                  <a:lnTo>
                    <a:pt x="239" y="477"/>
                  </a:lnTo>
                  <a:lnTo>
                    <a:pt x="263" y="476"/>
                  </a:lnTo>
                  <a:lnTo>
                    <a:pt x="287" y="473"/>
                  </a:lnTo>
                  <a:lnTo>
                    <a:pt x="310" y="466"/>
                  </a:lnTo>
                  <a:lnTo>
                    <a:pt x="332" y="458"/>
                  </a:lnTo>
                  <a:lnTo>
                    <a:pt x="353" y="448"/>
                  </a:lnTo>
                  <a:lnTo>
                    <a:pt x="372" y="436"/>
                  </a:lnTo>
                  <a:lnTo>
                    <a:pt x="391" y="423"/>
                  </a:lnTo>
                  <a:lnTo>
                    <a:pt x="407" y="407"/>
                  </a:lnTo>
                  <a:lnTo>
                    <a:pt x="423" y="390"/>
                  </a:lnTo>
                  <a:lnTo>
                    <a:pt x="437" y="372"/>
                  </a:lnTo>
                  <a:lnTo>
                    <a:pt x="449" y="352"/>
                  </a:lnTo>
                  <a:lnTo>
                    <a:pt x="459" y="331"/>
                  </a:lnTo>
                  <a:lnTo>
                    <a:pt x="467" y="309"/>
                  </a:lnTo>
                  <a:lnTo>
                    <a:pt x="473" y="287"/>
                  </a:lnTo>
                  <a:lnTo>
                    <a:pt x="476" y="263"/>
                  </a:lnTo>
                  <a:lnTo>
                    <a:pt x="478" y="239"/>
                  </a:lnTo>
                  <a:lnTo>
                    <a:pt x="358" y="239"/>
                  </a:lnTo>
                  <a:lnTo>
                    <a:pt x="357" y="226"/>
                  </a:lnTo>
                  <a:lnTo>
                    <a:pt x="356" y="214"/>
                  </a:lnTo>
                  <a:lnTo>
                    <a:pt x="353" y="203"/>
                  </a:lnTo>
                  <a:lnTo>
                    <a:pt x="349" y="193"/>
                  </a:lnTo>
                  <a:lnTo>
                    <a:pt x="344" y="182"/>
                  </a:lnTo>
                  <a:lnTo>
                    <a:pt x="338" y="172"/>
                  </a:lnTo>
                  <a:lnTo>
                    <a:pt x="331" y="163"/>
                  </a:lnTo>
                  <a:lnTo>
                    <a:pt x="323" y="155"/>
                  </a:lnTo>
                  <a:lnTo>
                    <a:pt x="315" y="146"/>
                  </a:lnTo>
                  <a:lnTo>
                    <a:pt x="306" y="140"/>
                  </a:lnTo>
                  <a:lnTo>
                    <a:pt x="296" y="134"/>
                  </a:lnTo>
                  <a:lnTo>
                    <a:pt x="285" y="129"/>
                  </a:lnTo>
                  <a:lnTo>
                    <a:pt x="274" y="125"/>
                  </a:lnTo>
                  <a:lnTo>
                    <a:pt x="263" y="122"/>
                  </a:lnTo>
                  <a:lnTo>
                    <a:pt x="251" y="120"/>
                  </a:lnTo>
                  <a:lnTo>
                    <a:pt x="239" y="119"/>
                  </a:lnTo>
                  <a:lnTo>
                    <a:pt x="227" y="120"/>
                  </a:lnTo>
                  <a:lnTo>
                    <a:pt x="215" y="122"/>
                  </a:lnTo>
                  <a:lnTo>
                    <a:pt x="204" y="125"/>
                  </a:lnTo>
                  <a:lnTo>
                    <a:pt x="193" y="129"/>
                  </a:lnTo>
                  <a:lnTo>
                    <a:pt x="182" y="134"/>
                  </a:lnTo>
                  <a:lnTo>
                    <a:pt x="172" y="140"/>
                  </a:lnTo>
                  <a:lnTo>
                    <a:pt x="163" y="146"/>
                  </a:lnTo>
                  <a:lnTo>
                    <a:pt x="155" y="155"/>
                  </a:lnTo>
                  <a:lnTo>
                    <a:pt x="147" y="163"/>
                  </a:lnTo>
                  <a:lnTo>
                    <a:pt x="140" y="172"/>
                  </a:lnTo>
                  <a:lnTo>
                    <a:pt x="134" y="182"/>
                  </a:lnTo>
                  <a:lnTo>
                    <a:pt x="129" y="193"/>
                  </a:lnTo>
                  <a:lnTo>
                    <a:pt x="125" y="203"/>
                  </a:lnTo>
                  <a:lnTo>
                    <a:pt x="122" y="214"/>
                  </a:lnTo>
                  <a:lnTo>
                    <a:pt x="121" y="226"/>
                  </a:lnTo>
                  <a:lnTo>
                    <a:pt x="120" y="239"/>
                  </a:lnTo>
                  <a:lnTo>
                    <a:pt x="121" y="251"/>
                  </a:lnTo>
                  <a:lnTo>
                    <a:pt x="122" y="263"/>
                  </a:lnTo>
                  <a:lnTo>
                    <a:pt x="125" y="274"/>
                  </a:lnTo>
                  <a:lnTo>
                    <a:pt x="129" y="285"/>
                  </a:lnTo>
                  <a:lnTo>
                    <a:pt x="134" y="295"/>
                  </a:lnTo>
                  <a:lnTo>
                    <a:pt x="140" y="305"/>
                  </a:lnTo>
                  <a:lnTo>
                    <a:pt x="147" y="314"/>
                  </a:lnTo>
                  <a:lnTo>
                    <a:pt x="155" y="322"/>
                  </a:lnTo>
                  <a:lnTo>
                    <a:pt x="163" y="331"/>
                  </a:lnTo>
                  <a:lnTo>
                    <a:pt x="172" y="337"/>
                  </a:lnTo>
                  <a:lnTo>
                    <a:pt x="182" y="343"/>
                  </a:lnTo>
                  <a:lnTo>
                    <a:pt x="193" y="348"/>
                  </a:lnTo>
                  <a:lnTo>
                    <a:pt x="204" y="352"/>
                  </a:lnTo>
                  <a:lnTo>
                    <a:pt x="215" y="355"/>
                  </a:lnTo>
                  <a:lnTo>
                    <a:pt x="227" y="357"/>
                  </a:lnTo>
                  <a:lnTo>
                    <a:pt x="239" y="358"/>
                  </a:lnTo>
                  <a:lnTo>
                    <a:pt x="251" y="357"/>
                  </a:lnTo>
                  <a:lnTo>
                    <a:pt x="263" y="355"/>
                  </a:lnTo>
                  <a:lnTo>
                    <a:pt x="274" y="352"/>
                  </a:lnTo>
                  <a:lnTo>
                    <a:pt x="285" y="348"/>
                  </a:lnTo>
                  <a:lnTo>
                    <a:pt x="296" y="343"/>
                  </a:lnTo>
                  <a:lnTo>
                    <a:pt x="306" y="337"/>
                  </a:lnTo>
                  <a:lnTo>
                    <a:pt x="315" y="331"/>
                  </a:lnTo>
                  <a:lnTo>
                    <a:pt x="323" y="322"/>
                  </a:lnTo>
                  <a:lnTo>
                    <a:pt x="331" y="314"/>
                  </a:lnTo>
                  <a:lnTo>
                    <a:pt x="338" y="305"/>
                  </a:lnTo>
                  <a:lnTo>
                    <a:pt x="344" y="295"/>
                  </a:lnTo>
                  <a:lnTo>
                    <a:pt x="349" y="285"/>
                  </a:lnTo>
                  <a:lnTo>
                    <a:pt x="353" y="274"/>
                  </a:lnTo>
                  <a:lnTo>
                    <a:pt x="356" y="263"/>
                  </a:lnTo>
                  <a:lnTo>
                    <a:pt x="357" y="251"/>
                  </a:lnTo>
                  <a:lnTo>
                    <a:pt x="358" y="239"/>
                  </a:lnTo>
                  <a:lnTo>
                    <a:pt x="478" y="239"/>
                  </a:lnTo>
                </a:path>
              </a:pathLst>
            </a:custGeom>
            <a:solidFill>
              <a:srgbClr val="C4FBC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Freeform 23"/>
            <p:cNvSpPr>
              <a:spLocks/>
            </p:cNvSpPr>
            <p:nvPr/>
          </p:nvSpPr>
          <p:spPr bwMode="auto">
            <a:xfrm>
              <a:off x="3446" y="2437"/>
              <a:ext cx="239" cy="240"/>
            </a:xfrm>
            <a:custGeom>
              <a:avLst/>
              <a:gdLst>
                <a:gd name="T0" fmla="*/ 237 w 239"/>
                <a:gd name="T1" fmla="*/ 107 h 240"/>
                <a:gd name="T2" fmla="*/ 233 w 239"/>
                <a:gd name="T3" fmla="*/ 84 h 240"/>
                <a:gd name="T4" fmla="*/ 224 w 239"/>
                <a:gd name="T5" fmla="*/ 63 h 240"/>
                <a:gd name="T6" fmla="*/ 211 w 239"/>
                <a:gd name="T7" fmla="*/ 44 h 240"/>
                <a:gd name="T8" fmla="*/ 195 w 239"/>
                <a:gd name="T9" fmla="*/ 27 h 240"/>
                <a:gd name="T10" fmla="*/ 176 w 239"/>
                <a:gd name="T11" fmla="*/ 15 h 240"/>
                <a:gd name="T12" fmla="*/ 154 w 239"/>
                <a:gd name="T13" fmla="*/ 6 h 240"/>
                <a:gd name="T14" fmla="*/ 131 w 239"/>
                <a:gd name="T15" fmla="*/ 1 h 240"/>
                <a:gd name="T16" fmla="*/ 107 w 239"/>
                <a:gd name="T17" fmla="*/ 1 h 240"/>
                <a:gd name="T18" fmla="*/ 84 w 239"/>
                <a:gd name="T19" fmla="*/ 6 h 240"/>
                <a:gd name="T20" fmla="*/ 62 w 239"/>
                <a:gd name="T21" fmla="*/ 15 h 240"/>
                <a:gd name="T22" fmla="*/ 43 w 239"/>
                <a:gd name="T23" fmla="*/ 27 h 240"/>
                <a:gd name="T24" fmla="*/ 27 w 239"/>
                <a:gd name="T25" fmla="*/ 44 h 240"/>
                <a:gd name="T26" fmla="*/ 14 w 239"/>
                <a:gd name="T27" fmla="*/ 63 h 240"/>
                <a:gd name="T28" fmla="*/ 5 w 239"/>
                <a:gd name="T29" fmla="*/ 84 h 240"/>
                <a:gd name="T30" fmla="*/ 1 w 239"/>
                <a:gd name="T31" fmla="*/ 107 h 240"/>
                <a:gd name="T32" fmla="*/ 1 w 239"/>
                <a:gd name="T33" fmla="*/ 132 h 240"/>
                <a:gd name="T34" fmla="*/ 5 w 239"/>
                <a:gd name="T35" fmla="*/ 155 h 240"/>
                <a:gd name="T36" fmla="*/ 14 w 239"/>
                <a:gd name="T37" fmla="*/ 176 h 240"/>
                <a:gd name="T38" fmla="*/ 27 w 239"/>
                <a:gd name="T39" fmla="*/ 195 h 240"/>
                <a:gd name="T40" fmla="*/ 43 w 239"/>
                <a:gd name="T41" fmla="*/ 212 h 240"/>
                <a:gd name="T42" fmla="*/ 62 w 239"/>
                <a:gd name="T43" fmla="*/ 224 h 240"/>
                <a:gd name="T44" fmla="*/ 84 w 239"/>
                <a:gd name="T45" fmla="*/ 233 h 240"/>
                <a:gd name="T46" fmla="*/ 107 w 239"/>
                <a:gd name="T47" fmla="*/ 238 h 240"/>
                <a:gd name="T48" fmla="*/ 131 w 239"/>
                <a:gd name="T49" fmla="*/ 238 h 240"/>
                <a:gd name="T50" fmla="*/ 154 w 239"/>
                <a:gd name="T51" fmla="*/ 233 h 240"/>
                <a:gd name="T52" fmla="*/ 176 w 239"/>
                <a:gd name="T53" fmla="*/ 224 h 240"/>
                <a:gd name="T54" fmla="*/ 195 w 239"/>
                <a:gd name="T55" fmla="*/ 212 h 240"/>
                <a:gd name="T56" fmla="*/ 211 w 239"/>
                <a:gd name="T57" fmla="*/ 195 h 240"/>
                <a:gd name="T58" fmla="*/ 224 w 239"/>
                <a:gd name="T59" fmla="*/ 176 h 240"/>
                <a:gd name="T60" fmla="*/ 233 w 239"/>
                <a:gd name="T61" fmla="*/ 155 h 240"/>
                <a:gd name="T62" fmla="*/ 237 w 239"/>
                <a:gd name="T63" fmla="*/ 132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 h="240">
                  <a:moveTo>
                    <a:pt x="238" y="120"/>
                  </a:moveTo>
                  <a:lnTo>
                    <a:pt x="237" y="107"/>
                  </a:lnTo>
                  <a:lnTo>
                    <a:pt x="236" y="95"/>
                  </a:lnTo>
                  <a:lnTo>
                    <a:pt x="233" y="84"/>
                  </a:lnTo>
                  <a:lnTo>
                    <a:pt x="229" y="74"/>
                  </a:lnTo>
                  <a:lnTo>
                    <a:pt x="224" y="63"/>
                  </a:lnTo>
                  <a:lnTo>
                    <a:pt x="218" y="53"/>
                  </a:lnTo>
                  <a:lnTo>
                    <a:pt x="211" y="44"/>
                  </a:lnTo>
                  <a:lnTo>
                    <a:pt x="203" y="36"/>
                  </a:lnTo>
                  <a:lnTo>
                    <a:pt x="195" y="27"/>
                  </a:lnTo>
                  <a:lnTo>
                    <a:pt x="186" y="21"/>
                  </a:lnTo>
                  <a:lnTo>
                    <a:pt x="176" y="15"/>
                  </a:lnTo>
                  <a:lnTo>
                    <a:pt x="165" y="10"/>
                  </a:lnTo>
                  <a:lnTo>
                    <a:pt x="154" y="6"/>
                  </a:lnTo>
                  <a:lnTo>
                    <a:pt x="143" y="3"/>
                  </a:lnTo>
                  <a:lnTo>
                    <a:pt x="131" y="1"/>
                  </a:lnTo>
                  <a:lnTo>
                    <a:pt x="119" y="0"/>
                  </a:lnTo>
                  <a:lnTo>
                    <a:pt x="107" y="1"/>
                  </a:lnTo>
                  <a:lnTo>
                    <a:pt x="95" y="3"/>
                  </a:lnTo>
                  <a:lnTo>
                    <a:pt x="84" y="6"/>
                  </a:lnTo>
                  <a:lnTo>
                    <a:pt x="73" y="10"/>
                  </a:lnTo>
                  <a:lnTo>
                    <a:pt x="62" y="15"/>
                  </a:lnTo>
                  <a:lnTo>
                    <a:pt x="52" y="21"/>
                  </a:lnTo>
                  <a:lnTo>
                    <a:pt x="43" y="27"/>
                  </a:lnTo>
                  <a:lnTo>
                    <a:pt x="35" y="36"/>
                  </a:lnTo>
                  <a:lnTo>
                    <a:pt x="27" y="44"/>
                  </a:lnTo>
                  <a:lnTo>
                    <a:pt x="20" y="53"/>
                  </a:lnTo>
                  <a:lnTo>
                    <a:pt x="14" y="63"/>
                  </a:lnTo>
                  <a:lnTo>
                    <a:pt x="9" y="74"/>
                  </a:lnTo>
                  <a:lnTo>
                    <a:pt x="5" y="84"/>
                  </a:lnTo>
                  <a:lnTo>
                    <a:pt x="2" y="95"/>
                  </a:lnTo>
                  <a:lnTo>
                    <a:pt x="1" y="107"/>
                  </a:lnTo>
                  <a:lnTo>
                    <a:pt x="0" y="120"/>
                  </a:lnTo>
                  <a:lnTo>
                    <a:pt x="1" y="132"/>
                  </a:lnTo>
                  <a:lnTo>
                    <a:pt x="2" y="144"/>
                  </a:lnTo>
                  <a:lnTo>
                    <a:pt x="5" y="155"/>
                  </a:lnTo>
                  <a:lnTo>
                    <a:pt x="9" y="166"/>
                  </a:lnTo>
                  <a:lnTo>
                    <a:pt x="14" y="176"/>
                  </a:lnTo>
                  <a:lnTo>
                    <a:pt x="20" y="186"/>
                  </a:lnTo>
                  <a:lnTo>
                    <a:pt x="27" y="195"/>
                  </a:lnTo>
                  <a:lnTo>
                    <a:pt x="35" y="203"/>
                  </a:lnTo>
                  <a:lnTo>
                    <a:pt x="43" y="212"/>
                  </a:lnTo>
                  <a:lnTo>
                    <a:pt x="52" y="218"/>
                  </a:lnTo>
                  <a:lnTo>
                    <a:pt x="62" y="224"/>
                  </a:lnTo>
                  <a:lnTo>
                    <a:pt x="73" y="229"/>
                  </a:lnTo>
                  <a:lnTo>
                    <a:pt x="84" y="233"/>
                  </a:lnTo>
                  <a:lnTo>
                    <a:pt x="95" y="236"/>
                  </a:lnTo>
                  <a:lnTo>
                    <a:pt x="107" y="238"/>
                  </a:lnTo>
                  <a:lnTo>
                    <a:pt x="119" y="239"/>
                  </a:lnTo>
                  <a:lnTo>
                    <a:pt x="131" y="238"/>
                  </a:lnTo>
                  <a:lnTo>
                    <a:pt x="143" y="236"/>
                  </a:lnTo>
                  <a:lnTo>
                    <a:pt x="154" y="233"/>
                  </a:lnTo>
                  <a:lnTo>
                    <a:pt x="165" y="229"/>
                  </a:lnTo>
                  <a:lnTo>
                    <a:pt x="176" y="224"/>
                  </a:lnTo>
                  <a:lnTo>
                    <a:pt x="186" y="218"/>
                  </a:lnTo>
                  <a:lnTo>
                    <a:pt x="195" y="212"/>
                  </a:lnTo>
                  <a:lnTo>
                    <a:pt x="203" y="203"/>
                  </a:lnTo>
                  <a:lnTo>
                    <a:pt x="211" y="195"/>
                  </a:lnTo>
                  <a:lnTo>
                    <a:pt x="218" y="186"/>
                  </a:lnTo>
                  <a:lnTo>
                    <a:pt x="224" y="176"/>
                  </a:lnTo>
                  <a:lnTo>
                    <a:pt x="229" y="166"/>
                  </a:lnTo>
                  <a:lnTo>
                    <a:pt x="233" y="155"/>
                  </a:lnTo>
                  <a:lnTo>
                    <a:pt x="236" y="144"/>
                  </a:lnTo>
                  <a:lnTo>
                    <a:pt x="237" y="132"/>
                  </a:lnTo>
                  <a:lnTo>
                    <a:pt x="238" y="120"/>
                  </a:lnTo>
                </a:path>
              </a:pathLst>
            </a:custGeom>
            <a:solidFill>
              <a:srgbClr val="CCFF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0" name="Freeform 24"/>
            <p:cNvSpPr>
              <a:spLocks/>
            </p:cNvSpPr>
            <p:nvPr/>
          </p:nvSpPr>
          <p:spPr bwMode="auto">
            <a:xfrm>
              <a:off x="3985" y="2106"/>
              <a:ext cx="191" cy="190"/>
            </a:xfrm>
            <a:custGeom>
              <a:avLst/>
              <a:gdLst>
                <a:gd name="T0" fmla="*/ 184 w 191"/>
                <a:gd name="T1" fmla="*/ 184 h 190"/>
                <a:gd name="T2" fmla="*/ 190 w 191"/>
                <a:gd name="T3" fmla="*/ 178 h 190"/>
                <a:gd name="T4" fmla="*/ 12 w 191"/>
                <a:gd name="T5" fmla="*/ 0 h 190"/>
                <a:gd name="T6" fmla="*/ 0 w 191"/>
                <a:gd name="T7" fmla="*/ 12 h 190"/>
                <a:gd name="T8" fmla="*/ 178 w 191"/>
                <a:gd name="T9" fmla="*/ 189 h 190"/>
                <a:gd name="T10" fmla="*/ 184 w 191"/>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184"/>
                  </a:moveTo>
                  <a:lnTo>
                    <a:pt x="190" y="178"/>
                  </a:lnTo>
                  <a:lnTo>
                    <a:pt x="12" y="0"/>
                  </a:lnTo>
                  <a:lnTo>
                    <a:pt x="0" y="12"/>
                  </a:lnTo>
                  <a:lnTo>
                    <a:pt x="178" y="189"/>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1" name="Freeform 25"/>
            <p:cNvSpPr>
              <a:spLocks/>
            </p:cNvSpPr>
            <p:nvPr/>
          </p:nvSpPr>
          <p:spPr bwMode="auto">
            <a:xfrm>
              <a:off x="4163" y="2106"/>
              <a:ext cx="190" cy="190"/>
            </a:xfrm>
            <a:custGeom>
              <a:avLst/>
              <a:gdLst>
                <a:gd name="T0" fmla="*/ 183 w 190"/>
                <a:gd name="T1" fmla="*/ 6 h 190"/>
                <a:gd name="T2" fmla="*/ 177 w 190"/>
                <a:gd name="T3" fmla="*/ 0 h 190"/>
                <a:gd name="T4" fmla="*/ 0 w 190"/>
                <a:gd name="T5" fmla="*/ 178 h 190"/>
                <a:gd name="T6" fmla="*/ 12 w 190"/>
                <a:gd name="T7" fmla="*/ 189 h 190"/>
                <a:gd name="T8" fmla="*/ 189 w 190"/>
                <a:gd name="T9" fmla="*/ 12 h 190"/>
                <a:gd name="T10" fmla="*/ 183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6"/>
                  </a:moveTo>
                  <a:lnTo>
                    <a:pt x="177" y="0"/>
                  </a:lnTo>
                  <a:lnTo>
                    <a:pt x="0" y="178"/>
                  </a:lnTo>
                  <a:lnTo>
                    <a:pt x="12" y="189"/>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Freeform 26"/>
            <p:cNvSpPr>
              <a:spLocks/>
            </p:cNvSpPr>
            <p:nvPr/>
          </p:nvSpPr>
          <p:spPr bwMode="auto">
            <a:xfrm>
              <a:off x="3985" y="2106"/>
              <a:ext cx="191" cy="190"/>
            </a:xfrm>
            <a:custGeom>
              <a:avLst/>
              <a:gdLst>
                <a:gd name="T0" fmla="*/ 184 w 191"/>
                <a:gd name="T1" fmla="*/ 184 h 190"/>
                <a:gd name="T2" fmla="*/ 190 w 191"/>
                <a:gd name="T3" fmla="*/ 178 h 190"/>
                <a:gd name="T4" fmla="*/ 12 w 191"/>
                <a:gd name="T5" fmla="*/ 0 h 190"/>
                <a:gd name="T6" fmla="*/ 0 w 191"/>
                <a:gd name="T7" fmla="*/ 12 h 190"/>
                <a:gd name="T8" fmla="*/ 178 w 191"/>
                <a:gd name="T9" fmla="*/ 189 h 190"/>
                <a:gd name="T10" fmla="*/ 184 w 191"/>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184"/>
                  </a:moveTo>
                  <a:lnTo>
                    <a:pt x="190" y="178"/>
                  </a:lnTo>
                  <a:lnTo>
                    <a:pt x="12" y="0"/>
                  </a:lnTo>
                  <a:lnTo>
                    <a:pt x="0" y="12"/>
                  </a:lnTo>
                  <a:lnTo>
                    <a:pt x="178" y="189"/>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3" name="Freeform 27"/>
            <p:cNvSpPr>
              <a:spLocks/>
            </p:cNvSpPr>
            <p:nvPr/>
          </p:nvSpPr>
          <p:spPr bwMode="auto">
            <a:xfrm>
              <a:off x="4163" y="2106"/>
              <a:ext cx="190" cy="190"/>
            </a:xfrm>
            <a:custGeom>
              <a:avLst/>
              <a:gdLst>
                <a:gd name="T0" fmla="*/ 183 w 190"/>
                <a:gd name="T1" fmla="*/ 6 h 190"/>
                <a:gd name="T2" fmla="*/ 177 w 190"/>
                <a:gd name="T3" fmla="*/ 0 h 190"/>
                <a:gd name="T4" fmla="*/ 0 w 190"/>
                <a:gd name="T5" fmla="*/ 178 h 190"/>
                <a:gd name="T6" fmla="*/ 12 w 190"/>
                <a:gd name="T7" fmla="*/ 189 h 190"/>
                <a:gd name="T8" fmla="*/ 189 w 190"/>
                <a:gd name="T9" fmla="*/ 12 h 190"/>
                <a:gd name="T10" fmla="*/ 183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6"/>
                  </a:moveTo>
                  <a:lnTo>
                    <a:pt x="177" y="0"/>
                  </a:lnTo>
                  <a:lnTo>
                    <a:pt x="0" y="178"/>
                  </a:lnTo>
                  <a:lnTo>
                    <a:pt x="12" y="189"/>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Freeform 28"/>
            <p:cNvSpPr>
              <a:spLocks/>
            </p:cNvSpPr>
            <p:nvPr/>
          </p:nvSpPr>
          <p:spPr bwMode="auto">
            <a:xfrm>
              <a:off x="4340" y="2114"/>
              <a:ext cx="190" cy="189"/>
            </a:xfrm>
            <a:custGeom>
              <a:avLst/>
              <a:gdLst>
                <a:gd name="T0" fmla="*/ 183 w 190"/>
                <a:gd name="T1" fmla="*/ 183 h 189"/>
                <a:gd name="T2" fmla="*/ 189 w 190"/>
                <a:gd name="T3" fmla="*/ 177 h 189"/>
                <a:gd name="T4" fmla="*/ 11 w 190"/>
                <a:gd name="T5" fmla="*/ 0 h 189"/>
                <a:gd name="T6" fmla="*/ 0 w 190"/>
                <a:gd name="T7" fmla="*/ 11 h 189"/>
                <a:gd name="T8" fmla="*/ 177 w 190"/>
                <a:gd name="T9" fmla="*/ 188 h 189"/>
                <a:gd name="T10" fmla="*/ 183 w 190"/>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183" y="183"/>
                  </a:moveTo>
                  <a:lnTo>
                    <a:pt x="189" y="177"/>
                  </a:lnTo>
                  <a:lnTo>
                    <a:pt x="11" y="0"/>
                  </a:lnTo>
                  <a:lnTo>
                    <a:pt x="0" y="11"/>
                  </a:lnTo>
                  <a:lnTo>
                    <a:pt x="177" y="188"/>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Freeform 29"/>
            <p:cNvSpPr>
              <a:spLocks/>
            </p:cNvSpPr>
            <p:nvPr/>
          </p:nvSpPr>
          <p:spPr bwMode="auto">
            <a:xfrm>
              <a:off x="4517" y="2113"/>
              <a:ext cx="191" cy="190"/>
            </a:xfrm>
            <a:custGeom>
              <a:avLst/>
              <a:gdLst>
                <a:gd name="T0" fmla="*/ 184 w 191"/>
                <a:gd name="T1" fmla="*/ 6 h 190"/>
                <a:gd name="T2" fmla="*/ 178 w 191"/>
                <a:gd name="T3" fmla="*/ 0 h 190"/>
                <a:gd name="T4" fmla="*/ 0 w 191"/>
                <a:gd name="T5" fmla="*/ 178 h 190"/>
                <a:gd name="T6" fmla="*/ 12 w 191"/>
                <a:gd name="T7" fmla="*/ 189 h 190"/>
                <a:gd name="T8" fmla="*/ 190 w 191"/>
                <a:gd name="T9" fmla="*/ 12 h 190"/>
                <a:gd name="T10" fmla="*/ 184 w 191"/>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6"/>
                  </a:moveTo>
                  <a:lnTo>
                    <a:pt x="178" y="0"/>
                  </a:lnTo>
                  <a:lnTo>
                    <a:pt x="0" y="178"/>
                  </a:lnTo>
                  <a:lnTo>
                    <a:pt x="12" y="189"/>
                  </a:lnTo>
                  <a:lnTo>
                    <a:pt x="190" y="12"/>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6" name="Freeform 30"/>
            <p:cNvSpPr>
              <a:spLocks/>
            </p:cNvSpPr>
            <p:nvPr/>
          </p:nvSpPr>
          <p:spPr bwMode="auto">
            <a:xfrm>
              <a:off x="3283" y="2092"/>
              <a:ext cx="190" cy="191"/>
            </a:xfrm>
            <a:custGeom>
              <a:avLst/>
              <a:gdLst>
                <a:gd name="T0" fmla="*/ 184 w 190"/>
                <a:gd name="T1" fmla="*/ 184 h 191"/>
                <a:gd name="T2" fmla="*/ 189 w 190"/>
                <a:gd name="T3" fmla="*/ 178 h 191"/>
                <a:gd name="T4" fmla="*/ 12 w 190"/>
                <a:gd name="T5" fmla="*/ 0 h 191"/>
                <a:gd name="T6" fmla="*/ 0 w 190"/>
                <a:gd name="T7" fmla="*/ 12 h 191"/>
                <a:gd name="T8" fmla="*/ 178 w 190"/>
                <a:gd name="T9" fmla="*/ 190 h 191"/>
                <a:gd name="T10" fmla="*/ 184 w 190"/>
                <a:gd name="T11" fmla="*/ 184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4" y="184"/>
                  </a:moveTo>
                  <a:lnTo>
                    <a:pt x="189" y="178"/>
                  </a:lnTo>
                  <a:lnTo>
                    <a:pt x="12" y="0"/>
                  </a:lnTo>
                  <a:lnTo>
                    <a:pt x="0" y="12"/>
                  </a:lnTo>
                  <a:lnTo>
                    <a:pt x="178" y="190"/>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7" name="Freeform 31"/>
            <p:cNvSpPr>
              <a:spLocks/>
            </p:cNvSpPr>
            <p:nvPr/>
          </p:nvSpPr>
          <p:spPr bwMode="auto">
            <a:xfrm>
              <a:off x="3461" y="2092"/>
              <a:ext cx="190" cy="191"/>
            </a:xfrm>
            <a:custGeom>
              <a:avLst/>
              <a:gdLst>
                <a:gd name="T0" fmla="*/ 183 w 190"/>
                <a:gd name="T1" fmla="*/ 6 h 191"/>
                <a:gd name="T2" fmla="*/ 177 w 190"/>
                <a:gd name="T3" fmla="*/ 0 h 191"/>
                <a:gd name="T4" fmla="*/ 0 w 190"/>
                <a:gd name="T5" fmla="*/ 178 h 191"/>
                <a:gd name="T6" fmla="*/ 11 w 190"/>
                <a:gd name="T7" fmla="*/ 190 h 191"/>
                <a:gd name="T8" fmla="*/ 189 w 190"/>
                <a:gd name="T9" fmla="*/ 12 h 191"/>
                <a:gd name="T10" fmla="*/ 183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3" y="6"/>
                  </a:moveTo>
                  <a:lnTo>
                    <a:pt x="177" y="0"/>
                  </a:lnTo>
                  <a:lnTo>
                    <a:pt x="0" y="178"/>
                  </a:lnTo>
                  <a:lnTo>
                    <a:pt x="11" y="190"/>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8" name="Freeform 32"/>
            <p:cNvSpPr>
              <a:spLocks/>
            </p:cNvSpPr>
            <p:nvPr/>
          </p:nvSpPr>
          <p:spPr bwMode="auto">
            <a:xfrm>
              <a:off x="3283" y="2092"/>
              <a:ext cx="190" cy="191"/>
            </a:xfrm>
            <a:custGeom>
              <a:avLst/>
              <a:gdLst>
                <a:gd name="T0" fmla="*/ 184 w 190"/>
                <a:gd name="T1" fmla="*/ 184 h 191"/>
                <a:gd name="T2" fmla="*/ 189 w 190"/>
                <a:gd name="T3" fmla="*/ 178 h 191"/>
                <a:gd name="T4" fmla="*/ 12 w 190"/>
                <a:gd name="T5" fmla="*/ 0 h 191"/>
                <a:gd name="T6" fmla="*/ 0 w 190"/>
                <a:gd name="T7" fmla="*/ 12 h 191"/>
                <a:gd name="T8" fmla="*/ 178 w 190"/>
                <a:gd name="T9" fmla="*/ 190 h 191"/>
                <a:gd name="T10" fmla="*/ 184 w 190"/>
                <a:gd name="T11" fmla="*/ 184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4" y="184"/>
                  </a:moveTo>
                  <a:lnTo>
                    <a:pt x="189" y="178"/>
                  </a:lnTo>
                  <a:lnTo>
                    <a:pt x="12" y="0"/>
                  </a:lnTo>
                  <a:lnTo>
                    <a:pt x="0" y="12"/>
                  </a:lnTo>
                  <a:lnTo>
                    <a:pt x="178" y="190"/>
                  </a:lnTo>
                  <a:lnTo>
                    <a:pt x="184"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9" name="Freeform 33"/>
            <p:cNvSpPr>
              <a:spLocks/>
            </p:cNvSpPr>
            <p:nvPr/>
          </p:nvSpPr>
          <p:spPr bwMode="auto">
            <a:xfrm>
              <a:off x="3461" y="2092"/>
              <a:ext cx="190" cy="191"/>
            </a:xfrm>
            <a:custGeom>
              <a:avLst/>
              <a:gdLst>
                <a:gd name="T0" fmla="*/ 183 w 190"/>
                <a:gd name="T1" fmla="*/ 6 h 191"/>
                <a:gd name="T2" fmla="*/ 177 w 190"/>
                <a:gd name="T3" fmla="*/ 0 h 191"/>
                <a:gd name="T4" fmla="*/ 0 w 190"/>
                <a:gd name="T5" fmla="*/ 178 h 191"/>
                <a:gd name="T6" fmla="*/ 11 w 190"/>
                <a:gd name="T7" fmla="*/ 190 h 191"/>
                <a:gd name="T8" fmla="*/ 189 w 190"/>
                <a:gd name="T9" fmla="*/ 12 h 191"/>
                <a:gd name="T10" fmla="*/ 183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183" y="6"/>
                  </a:moveTo>
                  <a:lnTo>
                    <a:pt x="177" y="0"/>
                  </a:lnTo>
                  <a:lnTo>
                    <a:pt x="0" y="178"/>
                  </a:lnTo>
                  <a:lnTo>
                    <a:pt x="11" y="190"/>
                  </a:lnTo>
                  <a:lnTo>
                    <a:pt x="189" y="12"/>
                  </a:lnTo>
                  <a:lnTo>
                    <a:pt x="183"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0" name="Freeform 34"/>
            <p:cNvSpPr>
              <a:spLocks/>
            </p:cNvSpPr>
            <p:nvPr/>
          </p:nvSpPr>
          <p:spPr bwMode="auto">
            <a:xfrm>
              <a:off x="3637" y="2100"/>
              <a:ext cx="191" cy="189"/>
            </a:xfrm>
            <a:custGeom>
              <a:avLst/>
              <a:gdLst>
                <a:gd name="T0" fmla="*/ 184 w 191"/>
                <a:gd name="T1" fmla="*/ 183 h 189"/>
                <a:gd name="T2" fmla="*/ 190 w 191"/>
                <a:gd name="T3" fmla="*/ 177 h 189"/>
                <a:gd name="T4" fmla="*/ 12 w 191"/>
                <a:gd name="T5" fmla="*/ 0 h 189"/>
                <a:gd name="T6" fmla="*/ 0 w 191"/>
                <a:gd name="T7" fmla="*/ 11 h 189"/>
                <a:gd name="T8" fmla="*/ 178 w 191"/>
                <a:gd name="T9" fmla="*/ 188 h 189"/>
                <a:gd name="T10" fmla="*/ 184 w 191"/>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9">
                  <a:moveTo>
                    <a:pt x="184" y="183"/>
                  </a:moveTo>
                  <a:lnTo>
                    <a:pt x="190" y="177"/>
                  </a:lnTo>
                  <a:lnTo>
                    <a:pt x="12" y="0"/>
                  </a:lnTo>
                  <a:lnTo>
                    <a:pt x="0" y="11"/>
                  </a:lnTo>
                  <a:lnTo>
                    <a:pt x="178" y="188"/>
                  </a:lnTo>
                  <a:lnTo>
                    <a:pt x="184"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1" name="Freeform 35"/>
            <p:cNvSpPr>
              <a:spLocks/>
            </p:cNvSpPr>
            <p:nvPr/>
          </p:nvSpPr>
          <p:spPr bwMode="auto">
            <a:xfrm>
              <a:off x="3815" y="2099"/>
              <a:ext cx="190" cy="190"/>
            </a:xfrm>
            <a:custGeom>
              <a:avLst/>
              <a:gdLst>
                <a:gd name="T0" fmla="*/ 184 w 190"/>
                <a:gd name="T1" fmla="*/ 6 h 190"/>
                <a:gd name="T2" fmla="*/ 178 w 190"/>
                <a:gd name="T3" fmla="*/ 0 h 190"/>
                <a:gd name="T4" fmla="*/ 0 w 190"/>
                <a:gd name="T5" fmla="*/ 178 h 190"/>
                <a:gd name="T6" fmla="*/ 12 w 190"/>
                <a:gd name="T7" fmla="*/ 189 h 190"/>
                <a:gd name="T8" fmla="*/ 189 w 190"/>
                <a:gd name="T9" fmla="*/ 12 h 190"/>
                <a:gd name="T10" fmla="*/ 184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4" y="6"/>
                  </a:moveTo>
                  <a:lnTo>
                    <a:pt x="178" y="0"/>
                  </a:lnTo>
                  <a:lnTo>
                    <a:pt x="0" y="178"/>
                  </a:lnTo>
                  <a:lnTo>
                    <a:pt x="12" y="189"/>
                  </a:lnTo>
                  <a:lnTo>
                    <a:pt x="189" y="12"/>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2" name="Freeform 36"/>
            <p:cNvSpPr>
              <a:spLocks/>
            </p:cNvSpPr>
            <p:nvPr/>
          </p:nvSpPr>
          <p:spPr bwMode="auto">
            <a:xfrm>
              <a:off x="4598" y="2063"/>
              <a:ext cx="281" cy="272"/>
            </a:xfrm>
            <a:custGeom>
              <a:avLst/>
              <a:gdLst>
                <a:gd name="T0" fmla="*/ 214 w 281"/>
                <a:gd name="T1" fmla="*/ 21 h 272"/>
                <a:gd name="T2" fmla="*/ 236 w 281"/>
                <a:gd name="T3" fmla="*/ 37 h 272"/>
                <a:gd name="T4" fmla="*/ 254 w 281"/>
                <a:gd name="T5" fmla="*/ 57 h 272"/>
                <a:gd name="T6" fmla="*/ 267 w 281"/>
                <a:gd name="T7" fmla="*/ 80 h 272"/>
                <a:gd name="T8" fmla="*/ 276 w 281"/>
                <a:gd name="T9" fmla="*/ 105 h 272"/>
                <a:gd name="T10" fmla="*/ 280 w 281"/>
                <a:gd name="T11" fmla="*/ 131 h 272"/>
                <a:gd name="T12" fmla="*/ 279 w 281"/>
                <a:gd name="T13" fmla="*/ 157 h 272"/>
                <a:gd name="T14" fmla="*/ 272 w 281"/>
                <a:gd name="T15" fmla="*/ 183 h 272"/>
                <a:gd name="T16" fmla="*/ 260 w 281"/>
                <a:gd name="T17" fmla="*/ 208 h 272"/>
                <a:gd name="T18" fmla="*/ 243 w 281"/>
                <a:gd name="T19" fmla="*/ 229 h 272"/>
                <a:gd name="T20" fmla="*/ 223 w 281"/>
                <a:gd name="T21" fmla="*/ 246 h 272"/>
                <a:gd name="T22" fmla="*/ 200 w 281"/>
                <a:gd name="T23" fmla="*/ 259 h 272"/>
                <a:gd name="T24" fmla="*/ 175 w 281"/>
                <a:gd name="T25" fmla="*/ 267 h 272"/>
                <a:gd name="T26" fmla="*/ 148 w 281"/>
                <a:gd name="T27" fmla="*/ 271 h 272"/>
                <a:gd name="T28" fmla="*/ 121 w 281"/>
                <a:gd name="T29" fmla="*/ 269 h 272"/>
                <a:gd name="T30" fmla="*/ 94 w 281"/>
                <a:gd name="T31" fmla="*/ 262 h 272"/>
                <a:gd name="T32" fmla="*/ 68 w 281"/>
                <a:gd name="T33" fmla="*/ 250 h 272"/>
                <a:gd name="T34" fmla="*/ 45 w 281"/>
                <a:gd name="T35" fmla="*/ 234 h 272"/>
                <a:gd name="T36" fmla="*/ 27 w 281"/>
                <a:gd name="T37" fmla="*/ 214 h 272"/>
                <a:gd name="T38" fmla="*/ 14 w 281"/>
                <a:gd name="T39" fmla="*/ 192 h 272"/>
                <a:gd name="T40" fmla="*/ 5 w 281"/>
                <a:gd name="T41" fmla="*/ 167 h 272"/>
                <a:gd name="T42" fmla="*/ 1 w 281"/>
                <a:gd name="T43" fmla="*/ 141 h 272"/>
                <a:gd name="T44" fmla="*/ 2 w 281"/>
                <a:gd name="T45" fmla="*/ 114 h 272"/>
                <a:gd name="T46" fmla="*/ 8 w 281"/>
                <a:gd name="T47" fmla="*/ 89 h 272"/>
                <a:gd name="T48" fmla="*/ 21 w 281"/>
                <a:gd name="T49" fmla="*/ 64 h 272"/>
                <a:gd name="T50" fmla="*/ 38 w 281"/>
                <a:gd name="T51" fmla="*/ 43 h 272"/>
                <a:gd name="T52" fmla="*/ 58 w 281"/>
                <a:gd name="T53" fmla="*/ 25 h 272"/>
                <a:gd name="T54" fmla="*/ 81 w 281"/>
                <a:gd name="T55" fmla="*/ 12 h 272"/>
                <a:gd name="T56" fmla="*/ 107 w 281"/>
                <a:gd name="T57" fmla="*/ 4 h 272"/>
                <a:gd name="T58" fmla="*/ 133 w 281"/>
                <a:gd name="T59" fmla="*/ 0 h 272"/>
                <a:gd name="T60" fmla="*/ 161 w 281"/>
                <a:gd name="T61" fmla="*/ 2 h 272"/>
                <a:gd name="T62" fmla="*/ 188 w 281"/>
                <a:gd name="T63" fmla="*/ 9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72">
                  <a:moveTo>
                    <a:pt x="201" y="14"/>
                  </a:moveTo>
                  <a:lnTo>
                    <a:pt x="214" y="21"/>
                  </a:lnTo>
                  <a:lnTo>
                    <a:pt x="225" y="28"/>
                  </a:lnTo>
                  <a:lnTo>
                    <a:pt x="236" y="37"/>
                  </a:lnTo>
                  <a:lnTo>
                    <a:pt x="245" y="47"/>
                  </a:lnTo>
                  <a:lnTo>
                    <a:pt x="254" y="57"/>
                  </a:lnTo>
                  <a:lnTo>
                    <a:pt x="261" y="68"/>
                  </a:lnTo>
                  <a:lnTo>
                    <a:pt x="267" y="80"/>
                  </a:lnTo>
                  <a:lnTo>
                    <a:pt x="272" y="92"/>
                  </a:lnTo>
                  <a:lnTo>
                    <a:pt x="276" y="105"/>
                  </a:lnTo>
                  <a:lnTo>
                    <a:pt x="279" y="117"/>
                  </a:lnTo>
                  <a:lnTo>
                    <a:pt x="280" y="131"/>
                  </a:lnTo>
                  <a:lnTo>
                    <a:pt x="280" y="144"/>
                  </a:lnTo>
                  <a:lnTo>
                    <a:pt x="279" y="157"/>
                  </a:lnTo>
                  <a:lnTo>
                    <a:pt x="276" y="170"/>
                  </a:lnTo>
                  <a:lnTo>
                    <a:pt x="272" y="183"/>
                  </a:lnTo>
                  <a:lnTo>
                    <a:pt x="267" y="196"/>
                  </a:lnTo>
                  <a:lnTo>
                    <a:pt x="260" y="208"/>
                  </a:lnTo>
                  <a:lnTo>
                    <a:pt x="252" y="219"/>
                  </a:lnTo>
                  <a:lnTo>
                    <a:pt x="243" y="229"/>
                  </a:lnTo>
                  <a:lnTo>
                    <a:pt x="233" y="238"/>
                  </a:lnTo>
                  <a:lnTo>
                    <a:pt x="223" y="246"/>
                  </a:lnTo>
                  <a:lnTo>
                    <a:pt x="211" y="253"/>
                  </a:lnTo>
                  <a:lnTo>
                    <a:pt x="200" y="259"/>
                  </a:lnTo>
                  <a:lnTo>
                    <a:pt x="187" y="263"/>
                  </a:lnTo>
                  <a:lnTo>
                    <a:pt x="175" y="267"/>
                  </a:lnTo>
                  <a:lnTo>
                    <a:pt x="161" y="270"/>
                  </a:lnTo>
                  <a:lnTo>
                    <a:pt x="148" y="271"/>
                  </a:lnTo>
                  <a:lnTo>
                    <a:pt x="134" y="271"/>
                  </a:lnTo>
                  <a:lnTo>
                    <a:pt x="121" y="269"/>
                  </a:lnTo>
                  <a:lnTo>
                    <a:pt x="107" y="267"/>
                  </a:lnTo>
                  <a:lnTo>
                    <a:pt x="94" y="262"/>
                  </a:lnTo>
                  <a:lnTo>
                    <a:pt x="80" y="257"/>
                  </a:lnTo>
                  <a:lnTo>
                    <a:pt x="68" y="250"/>
                  </a:lnTo>
                  <a:lnTo>
                    <a:pt x="56" y="243"/>
                  </a:lnTo>
                  <a:lnTo>
                    <a:pt x="45" y="234"/>
                  </a:lnTo>
                  <a:lnTo>
                    <a:pt x="36" y="224"/>
                  </a:lnTo>
                  <a:lnTo>
                    <a:pt x="27" y="214"/>
                  </a:lnTo>
                  <a:lnTo>
                    <a:pt x="20" y="203"/>
                  </a:lnTo>
                  <a:lnTo>
                    <a:pt x="14" y="192"/>
                  </a:lnTo>
                  <a:lnTo>
                    <a:pt x="8" y="179"/>
                  </a:lnTo>
                  <a:lnTo>
                    <a:pt x="5" y="167"/>
                  </a:lnTo>
                  <a:lnTo>
                    <a:pt x="2" y="154"/>
                  </a:lnTo>
                  <a:lnTo>
                    <a:pt x="1" y="141"/>
                  </a:lnTo>
                  <a:lnTo>
                    <a:pt x="0" y="128"/>
                  </a:lnTo>
                  <a:lnTo>
                    <a:pt x="2" y="114"/>
                  </a:lnTo>
                  <a:lnTo>
                    <a:pt x="4" y="102"/>
                  </a:lnTo>
                  <a:lnTo>
                    <a:pt x="8" y="89"/>
                  </a:lnTo>
                  <a:lnTo>
                    <a:pt x="14" y="76"/>
                  </a:lnTo>
                  <a:lnTo>
                    <a:pt x="21" y="64"/>
                  </a:lnTo>
                  <a:lnTo>
                    <a:pt x="29" y="53"/>
                  </a:lnTo>
                  <a:lnTo>
                    <a:pt x="38" y="43"/>
                  </a:lnTo>
                  <a:lnTo>
                    <a:pt x="48" y="33"/>
                  </a:lnTo>
                  <a:lnTo>
                    <a:pt x="58" y="25"/>
                  </a:lnTo>
                  <a:lnTo>
                    <a:pt x="69" y="18"/>
                  </a:lnTo>
                  <a:lnTo>
                    <a:pt x="81" y="12"/>
                  </a:lnTo>
                  <a:lnTo>
                    <a:pt x="94" y="8"/>
                  </a:lnTo>
                  <a:lnTo>
                    <a:pt x="107" y="4"/>
                  </a:lnTo>
                  <a:lnTo>
                    <a:pt x="120" y="2"/>
                  </a:lnTo>
                  <a:lnTo>
                    <a:pt x="133" y="0"/>
                  </a:lnTo>
                  <a:lnTo>
                    <a:pt x="147" y="1"/>
                  </a:lnTo>
                  <a:lnTo>
                    <a:pt x="161" y="2"/>
                  </a:lnTo>
                  <a:lnTo>
                    <a:pt x="174" y="5"/>
                  </a:lnTo>
                  <a:lnTo>
                    <a:pt x="188" y="9"/>
                  </a:lnTo>
                  <a:lnTo>
                    <a:pt x="201"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3" name="Freeform 37"/>
            <p:cNvSpPr>
              <a:spLocks/>
            </p:cNvSpPr>
            <p:nvPr/>
          </p:nvSpPr>
          <p:spPr bwMode="auto">
            <a:xfrm>
              <a:off x="4796" y="2071"/>
              <a:ext cx="90" cy="191"/>
            </a:xfrm>
            <a:custGeom>
              <a:avLst/>
              <a:gdLst>
                <a:gd name="T0" fmla="*/ 74 w 90"/>
                <a:gd name="T1" fmla="*/ 190 h 191"/>
                <a:gd name="T2" fmla="*/ 74 w 90"/>
                <a:gd name="T3" fmla="*/ 190 h 191"/>
                <a:gd name="T4" fmla="*/ 81 w 90"/>
                <a:gd name="T5" fmla="*/ 177 h 191"/>
                <a:gd name="T6" fmla="*/ 85 w 90"/>
                <a:gd name="T7" fmla="*/ 163 h 191"/>
                <a:gd name="T8" fmla="*/ 87 w 90"/>
                <a:gd name="T9" fmla="*/ 150 h 191"/>
                <a:gd name="T10" fmla="*/ 89 w 90"/>
                <a:gd name="T11" fmla="*/ 136 h 191"/>
                <a:gd name="T12" fmla="*/ 89 w 90"/>
                <a:gd name="T13" fmla="*/ 122 h 191"/>
                <a:gd name="T14" fmla="*/ 87 w 90"/>
                <a:gd name="T15" fmla="*/ 108 h 191"/>
                <a:gd name="T16" fmla="*/ 85 w 90"/>
                <a:gd name="T17" fmla="*/ 95 h 191"/>
                <a:gd name="T18" fmla="*/ 81 w 90"/>
                <a:gd name="T19" fmla="*/ 82 h 191"/>
                <a:gd name="T20" fmla="*/ 75 w 90"/>
                <a:gd name="T21" fmla="*/ 69 h 191"/>
                <a:gd name="T22" fmla="*/ 69 w 90"/>
                <a:gd name="T23" fmla="*/ 56 h 191"/>
                <a:gd name="T24" fmla="*/ 61 w 90"/>
                <a:gd name="T25" fmla="*/ 45 h 191"/>
                <a:gd name="T26" fmla="*/ 52 w 90"/>
                <a:gd name="T27" fmla="*/ 34 h 191"/>
                <a:gd name="T28" fmla="*/ 42 w 90"/>
                <a:gd name="T29" fmla="*/ 24 h 191"/>
                <a:gd name="T30" fmla="*/ 31 w 90"/>
                <a:gd name="T31" fmla="*/ 15 h 191"/>
                <a:gd name="T32" fmla="*/ 19 w 90"/>
                <a:gd name="T33" fmla="*/ 7 h 191"/>
                <a:gd name="T34" fmla="*/ 6 w 90"/>
                <a:gd name="T35" fmla="*/ 0 h 191"/>
                <a:gd name="T36" fmla="*/ 0 w 90"/>
                <a:gd name="T37" fmla="*/ 12 h 191"/>
                <a:gd name="T38" fmla="*/ 12 w 90"/>
                <a:gd name="T39" fmla="*/ 18 h 191"/>
                <a:gd name="T40" fmla="*/ 23 w 90"/>
                <a:gd name="T41" fmla="*/ 25 h 191"/>
                <a:gd name="T42" fmla="*/ 33 w 90"/>
                <a:gd name="T43" fmla="*/ 33 h 191"/>
                <a:gd name="T44" fmla="*/ 43 w 90"/>
                <a:gd name="T45" fmla="*/ 43 h 191"/>
                <a:gd name="T46" fmla="*/ 51 w 90"/>
                <a:gd name="T47" fmla="*/ 53 h 191"/>
                <a:gd name="T48" fmla="*/ 58 w 90"/>
                <a:gd name="T49" fmla="*/ 63 h 191"/>
                <a:gd name="T50" fmla="*/ 63 w 90"/>
                <a:gd name="T51" fmla="*/ 75 h 191"/>
                <a:gd name="T52" fmla="*/ 68 w 90"/>
                <a:gd name="T53" fmla="*/ 86 h 191"/>
                <a:gd name="T54" fmla="*/ 72 w 90"/>
                <a:gd name="T55" fmla="*/ 98 h 191"/>
                <a:gd name="T56" fmla="*/ 74 w 90"/>
                <a:gd name="T57" fmla="*/ 111 h 191"/>
                <a:gd name="T58" fmla="*/ 76 w 90"/>
                <a:gd name="T59" fmla="*/ 123 h 191"/>
                <a:gd name="T60" fmla="*/ 76 w 90"/>
                <a:gd name="T61" fmla="*/ 135 h 191"/>
                <a:gd name="T62" fmla="*/ 74 w 90"/>
                <a:gd name="T63" fmla="*/ 148 h 191"/>
                <a:gd name="T64" fmla="*/ 72 w 90"/>
                <a:gd name="T65" fmla="*/ 160 h 191"/>
                <a:gd name="T66" fmla="*/ 68 w 90"/>
                <a:gd name="T67" fmla="*/ 173 h 191"/>
                <a:gd name="T68" fmla="*/ 63 w 90"/>
                <a:gd name="T69" fmla="*/ 185 h 191"/>
                <a:gd name="T70" fmla="*/ 63 w 90"/>
                <a:gd name="T71" fmla="*/ 185 h 191"/>
                <a:gd name="T72" fmla="*/ 74 w 90"/>
                <a:gd name="T73" fmla="*/ 19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74" y="190"/>
                  </a:moveTo>
                  <a:lnTo>
                    <a:pt x="74" y="190"/>
                  </a:lnTo>
                  <a:lnTo>
                    <a:pt x="81" y="177"/>
                  </a:lnTo>
                  <a:lnTo>
                    <a:pt x="85" y="163"/>
                  </a:lnTo>
                  <a:lnTo>
                    <a:pt x="87" y="150"/>
                  </a:lnTo>
                  <a:lnTo>
                    <a:pt x="89" y="136"/>
                  </a:lnTo>
                  <a:lnTo>
                    <a:pt x="89" y="122"/>
                  </a:lnTo>
                  <a:lnTo>
                    <a:pt x="87" y="108"/>
                  </a:lnTo>
                  <a:lnTo>
                    <a:pt x="85" y="95"/>
                  </a:lnTo>
                  <a:lnTo>
                    <a:pt x="81" y="82"/>
                  </a:lnTo>
                  <a:lnTo>
                    <a:pt x="75" y="69"/>
                  </a:lnTo>
                  <a:lnTo>
                    <a:pt x="69" y="56"/>
                  </a:lnTo>
                  <a:lnTo>
                    <a:pt x="61" y="45"/>
                  </a:lnTo>
                  <a:lnTo>
                    <a:pt x="52" y="34"/>
                  </a:lnTo>
                  <a:lnTo>
                    <a:pt x="42" y="24"/>
                  </a:lnTo>
                  <a:lnTo>
                    <a:pt x="31" y="15"/>
                  </a:lnTo>
                  <a:lnTo>
                    <a:pt x="19" y="7"/>
                  </a:lnTo>
                  <a:lnTo>
                    <a:pt x="6" y="0"/>
                  </a:lnTo>
                  <a:lnTo>
                    <a:pt x="0" y="12"/>
                  </a:lnTo>
                  <a:lnTo>
                    <a:pt x="12" y="18"/>
                  </a:lnTo>
                  <a:lnTo>
                    <a:pt x="23" y="25"/>
                  </a:lnTo>
                  <a:lnTo>
                    <a:pt x="33" y="33"/>
                  </a:lnTo>
                  <a:lnTo>
                    <a:pt x="43" y="43"/>
                  </a:lnTo>
                  <a:lnTo>
                    <a:pt x="51" y="53"/>
                  </a:lnTo>
                  <a:lnTo>
                    <a:pt x="58" y="63"/>
                  </a:lnTo>
                  <a:lnTo>
                    <a:pt x="63" y="75"/>
                  </a:lnTo>
                  <a:lnTo>
                    <a:pt x="68" y="86"/>
                  </a:lnTo>
                  <a:lnTo>
                    <a:pt x="72" y="98"/>
                  </a:lnTo>
                  <a:lnTo>
                    <a:pt x="74" y="111"/>
                  </a:lnTo>
                  <a:lnTo>
                    <a:pt x="76" y="123"/>
                  </a:lnTo>
                  <a:lnTo>
                    <a:pt x="76" y="135"/>
                  </a:lnTo>
                  <a:lnTo>
                    <a:pt x="74" y="148"/>
                  </a:lnTo>
                  <a:lnTo>
                    <a:pt x="72" y="160"/>
                  </a:lnTo>
                  <a:lnTo>
                    <a:pt x="68" y="173"/>
                  </a:lnTo>
                  <a:lnTo>
                    <a:pt x="63" y="185"/>
                  </a:lnTo>
                  <a:lnTo>
                    <a:pt x="74" y="19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4" name="Freeform 38"/>
            <p:cNvSpPr>
              <a:spLocks/>
            </p:cNvSpPr>
            <p:nvPr/>
          </p:nvSpPr>
          <p:spPr bwMode="auto">
            <a:xfrm>
              <a:off x="4675" y="2256"/>
              <a:ext cx="196" cy="85"/>
            </a:xfrm>
            <a:custGeom>
              <a:avLst/>
              <a:gdLst>
                <a:gd name="T0" fmla="*/ 0 w 196"/>
                <a:gd name="T1" fmla="*/ 70 h 85"/>
                <a:gd name="T2" fmla="*/ 0 w 196"/>
                <a:gd name="T3" fmla="*/ 70 h 85"/>
                <a:gd name="T4" fmla="*/ 14 w 196"/>
                <a:gd name="T5" fmla="*/ 75 h 85"/>
                <a:gd name="T6" fmla="*/ 28 w 196"/>
                <a:gd name="T7" fmla="*/ 80 h 85"/>
                <a:gd name="T8" fmla="*/ 42 w 196"/>
                <a:gd name="T9" fmla="*/ 83 h 85"/>
                <a:gd name="T10" fmla="*/ 57 w 196"/>
                <a:gd name="T11" fmla="*/ 84 h 85"/>
                <a:gd name="T12" fmla="*/ 71 w 196"/>
                <a:gd name="T13" fmla="*/ 84 h 85"/>
                <a:gd name="T14" fmla="*/ 85 w 196"/>
                <a:gd name="T15" fmla="*/ 83 h 85"/>
                <a:gd name="T16" fmla="*/ 99 w 196"/>
                <a:gd name="T17" fmla="*/ 81 h 85"/>
                <a:gd name="T18" fmla="*/ 113 w 196"/>
                <a:gd name="T19" fmla="*/ 77 h 85"/>
                <a:gd name="T20" fmla="*/ 125 w 196"/>
                <a:gd name="T21" fmla="*/ 72 h 85"/>
                <a:gd name="T22" fmla="*/ 137 w 196"/>
                <a:gd name="T23" fmla="*/ 66 h 85"/>
                <a:gd name="T24" fmla="*/ 149 w 196"/>
                <a:gd name="T25" fmla="*/ 58 h 85"/>
                <a:gd name="T26" fmla="*/ 160 w 196"/>
                <a:gd name="T27" fmla="*/ 50 h 85"/>
                <a:gd name="T28" fmla="*/ 171 w 196"/>
                <a:gd name="T29" fmla="*/ 41 h 85"/>
                <a:gd name="T30" fmla="*/ 180 w 196"/>
                <a:gd name="T31" fmla="*/ 30 h 85"/>
                <a:gd name="T32" fmla="*/ 188 w 196"/>
                <a:gd name="T33" fmla="*/ 18 h 85"/>
                <a:gd name="T34" fmla="*/ 195 w 196"/>
                <a:gd name="T35" fmla="*/ 5 h 85"/>
                <a:gd name="T36" fmla="*/ 184 w 196"/>
                <a:gd name="T37" fmla="*/ 0 h 85"/>
                <a:gd name="T38" fmla="*/ 177 w 196"/>
                <a:gd name="T39" fmla="*/ 11 h 85"/>
                <a:gd name="T40" fmla="*/ 170 w 196"/>
                <a:gd name="T41" fmla="*/ 22 h 85"/>
                <a:gd name="T42" fmla="*/ 161 w 196"/>
                <a:gd name="T43" fmla="*/ 31 h 85"/>
                <a:gd name="T44" fmla="*/ 152 w 196"/>
                <a:gd name="T45" fmla="*/ 41 h 85"/>
                <a:gd name="T46" fmla="*/ 142 w 196"/>
                <a:gd name="T47" fmla="*/ 48 h 85"/>
                <a:gd name="T48" fmla="*/ 132 w 196"/>
                <a:gd name="T49" fmla="*/ 54 h 85"/>
                <a:gd name="T50" fmla="*/ 121 w 196"/>
                <a:gd name="T51" fmla="*/ 60 h 85"/>
                <a:gd name="T52" fmla="*/ 108 w 196"/>
                <a:gd name="T53" fmla="*/ 64 h 85"/>
                <a:gd name="T54" fmla="*/ 96 w 196"/>
                <a:gd name="T55" fmla="*/ 68 h 85"/>
                <a:gd name="T56" fmla="*/ 84 w 196"/>
                <a:gd name="T57" fmla="*/ 70 h 85"/>
                <a:gd name="T58" fmla="*/ 71 w 196"/>
                <a:gd name="T59" fmla="*/ 72 h 85"/>
                <a:gd name="T60" fmla="*/ 58 w 196"/>
                <a:gd name="T61" fmla="*/ 72 h 85"/>
                <a:gd name="T62" fmla="*/ 45 w 196"/>
                <a:gd name="T63" fmla="*/ 70 h 85"/>
                <a:gd name="T64" fmla="*/ 32 w 196"/>
                <a:gd name="T65" fmla="*/ 68 h 85"/>
                <a:gd name="T66" fmla="*/ 19 w 196"/>
                <a:gd name="T67" fmla="*/ 64 h 85"/>
                <a:gd name="T68" fmla="*/ 6 w 196"/>
                <a:gd name="T69" fmla="*/ 58 h 85"/>
                <a:gd name="T70" fmla="*/ 6 w 196"/>
                <a:gd name="T71" fmla="*/ 58 h 85"/>
                <a:gd name="T72" fmla="*/ 0 w 196"/>
                <a:gd name="T73" fmla="*/ 7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6" h="85">
                  <a:moveTo>
                    <a:pt x="0" y="70"/>
                  </a:moveTo>
                  <a:lnTo>
                    <a:pt x="0" y="70"/>
                  </a:lnTo>
                  <a:lnTo>
                    <a:pt x="14" y="75"/>
                  </a:lnTo>
                  <a:lnTo>
                    <a:pt x="28" y="80"/>
                  </a:lnTo>
                  <a:lnTo>
                    <a:pt x="42" y="83"/>
                  </a:lnTo>
                  <a:lnTo>
                    <a:pt x="57" y="84"/>
                  </a:lnTo>
                  <a:lnTo>
                    <a:pt x="71" y="84"/>
                  </a:lnTo>
                  <a:lnTo>
                    <a:pt x="85" y="83"/>
                  </a:lnTo>
                  <a:lnTo>
                    <a:pt x="99" y="81"/>
                  </a:lnTo>
                  <a:lnTo>
                    <a:pt x="113" y="77"/>
                  </a:lnTo>
                  <a:lnTo>
                    <a:pt x="125" y="72"/>
                  </a:lnTo>
                  <a:lnTo>
                    <a:pt x="137" y="66"/>
                  </a:lnTo>
                  <a:lnTo>
                    <a:pt x="149" y="58"/>
                  </a:lnTo>
                  <a:lnTo>
                    <a:pt x="160" y="50"/>
                  </a:lnTo>
                  <a:lnTo>
                    <a:pt x="171" y="41"/>
                  </a:lnTo>
                  <a:lnTo>
                    <a:pt x="180" y="30"/>
                  </a:lnTo>
                  <a:lnTo>
                    <a:pt x="188" y="18"/>
                  </a:lnTo>
                  <a:lnTo>
                    <a:pt x="195" y="5"/>
                  </a:lnTo>
                  <a:lnTo>
                    <a:pt x="184" y="0"/>
                  </a:lnTo>
                  <a:lnTo>
                    <a:pt x="177" y="11"/>
                  </a:lnTo>
                  <a:lnTo>
                    <a:pt x="170" y="22"/>
                  </a:lnTo>
                  <a:lnTo>
                    <a:pt x="161" y="31"/>
                  </a:lnTo>
                  <a:lnTo>
                    <a:pt x="152" y="41"/>
                  </a:lnTo>
                  <a:lnTo>
                    <a:pt x="142" y="48"/>
                  </a:lnTo>
                  <a:lnTo>
                    <a:pt x="132" y="54"/>
                  </a:lnTo>
                  <a:lnTo>
                    <a:pt x="121" y="60"/>
                  </a:lnTo>
                  <a:lnTo>
                    <a:pt x="108" y="64"/>
                  </a:lnTo>
                  <a:lnTo>
                    <a:pt x="96" y="68"/>
                  </a:lnTo>
                  <a:lnTo>
                    <a:pt x="84" y="70"/>
                  </a:lnTo>
                  <a:lnTo>
                    <a:pt x="71" y="72"/>
                  </a:lnTo>
                  <a:lnTo>
                    <a:pt x="58" y="72"/>
                  </a:lnTo>
                  <a:lnTo>
                    <a:pt x="45" y="70"/>
                  </a:lnTo>
                  <a:lnTo>
                    <a:pt x="32" y="68"/>
                  </a:lnTo>
                  <a:lnTo>
                    <a:pt x="19" y="64"/>
                  </a:lnTo>
                  <a:lnTo>
                    <a:pt x="6" y="58"/>
                  </a:lnTo>
                  <a:lnTo>
                    <a:pt x="0" y="7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5" name="Freeform 39"/>
            <p:cNvSpPr>
              <a:spLocks/>
            </p:cNvSpPr>
            <p:nvPr/>
          </p:nvSpPr>
          <p:spPr bwMode="auto">
            <a:xfrm>
              <a:off x="4592" y="2136"/>
              <a:ext cx="90" cy="191"/>
            </a:xfrm>
            <a:custGeom>
              <a:avLst/>
              <a:gdLst>
                <a:gd name="T0" fmla="*/ 14 w 90"/>
                <a:gd name="T1" fmla="*/ 0 h 191"/>
                <a:gd name="T2" fmla="*/ 14 w 90"/>
                <a:gd name="T3" fmla="*/ 0 h 191"/>
                <a:gd name="T4" fmla="*/ 8 w 90"/>
                <a:gd name="T5" fmla="*/ 13 h 191"/>
                <a:gd name="T6" fmla="*/ 4 w 90"/>
                <a:gd name="T7" fmla="*/ 27 h 191"/>
                <a:gd name="T8" fmla="*/ 2 w 90"/>
                <a:gd name="T9" fmla="*/ 40 h 191"/>
                <a:gd name="T10" fmla="*/ 0 w 90"/>
                <a:gd name="T11" fmla="*/ 55 h 191"/>
                <a:gd name="T12" fmla="*/ 1 w 90"/>
                <a:gd name="T13" fmla="*/ 69 h 191"/>
                <a:gd name="T14" fmla="*/ 2 w 90"/>
                <a:gd name="T15" fmla="*/ 82 h 191"/>
                <a:gd name="T16" fmla="*/ 5 w 90"/>
                <a:gd name="T17" fmla="*/ 96 h 191"/>
                <a:gd name="T18" fmla="*/ 8 w 90"/>
                <a:gd name="T19" fmla="*/ 109 h 191"/>
                <a:gd name="T20" fmla="*/ 14 w 90"/>
                <a:gd name="T21" fmla="*/ 121 h 191"/>
                <a:gd name="T22" fmla="*/ 20 w 90"/>
                <a:gd name="T23" fmla="*/ 134 h 191"/>
                <a:gd name="T24" fmla="*/ 28 w 90"/>
                <a:gd name="T25" fmla="*/ 145 h 191"/>
                <a:gd name="T26" fmla="*/ 37 w 90"/>
                <a:gd name="T27" fmla="*/ 155 h 191"/>
                <a:gd name="T28" fmla="*/ 47 w 90"/>
                <a:gd name="T29" fmla="*/ 166 h 191"/>
                <a:gd name="T30" fmla="*/ 58 w 90"/>
                <a:gd name="T31" fmla="*/ 175 h 191"/>
                <a:gd name="T32" fmla="*/ 70 w 90"/>
                <a:gd name="T33" fmla="*/ 183 h 191"/>
                <a:gd name="T34" fmla="*/ 83 w 90"/>
                <a:gd name="T35" fmla="*/ 190 h 191"/>
                <a:gd name="T36" fmla="*/ 89 w 90"/>
                <a:gd name="T37" fmla="*/ 178 h 191"/>
                <a:gd name="T38" fmla="*/ 77 w 90"/>
                <a:gd name="T39" fmla="*/ 171 h 191"/>
                <a:gd name="T40" fmla="*/ 66 w 90"/>
                <a:gd name="T41" fmla="*/ 165 h 191"/>
                <a:gd name="T42" fmla="*/ 56 w 90"/>
                <a:gd name="T43" fmla="*/ 157 h 191"/>
                <a:gd name="T44" fmla="*/ 47 w 90"/>
                <a:gd name="T45" fmla="*/ 147 h 191"/>
                <a:gd name="T46" fmla="*/ 39 w 90"/>
                <a:gd name="T47" fmla="*/ 137 h 191"/>
                <a:gd name="T48" fmla="*/ 32 w 90"/>
                <a:gd name="T49" fmla="*/ 127 h 191"/>
                <a:gd name="T50" fmla="*/ 25 w 90"/>
                <a:gd name="T51" fmla="*/ 116 h 191"/>
                <a:gd name="T52" fmla="*/ 21 w 90"/>
                <a:gd name="T53" fmla="*/ 104 h 191"/>
                <a:gd name="T54" fmla="*/ 17 w 90"/>
                <a:gd name="T55" fmla="*/ 92 h 191"/>
                <a:gd name="T56" fmla="*/ 14 w 90"/>
                <a:gd name="T57" fmla="*/ 80 h 191"/>
                <a:gd name="T58" fmla="*/ 13 w 90"/>
                <a:gd name="T59" fmla="*/ 67 h 191"/>
                <a:gd name="T60" fmla="*/ 13 w 90"/>
                <a:gd name="T61" fmla="*/ 55 h 191"/>
                <a:gd name="T62" fmla="*/ 14 w 90"/>
                <a:gd name="T63" fmla="*/ 43 h 191"/>
                <a:gd name="T64" fmla="*/ 17 w 90"/>
                <a:gd name="T65" fmla="*/ 31 h 191"/>
                <a:gd name="T66" fmla="*/ 21 w 90"/>
                <a:gd name="T67" fmla="*/ 18 h 191"/>
                <a:gd name="T68" fmla="*/ 26 w 90"/>
                <a:gd name="T69" fmla="*/ 6 h 191"/>
                <a:gd name="T70" fmla="*/ 26 w 90"/>
                <a:gd name="T71" fmla="*/ 6 h 191"/>
                <a:gd name="T72" fmla="*/ 14 w 90"/>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14" y="0"/>
                  </a:moveTo>
                  <a:lnTo>
                    <a:pt x="14" y="0"/>
                  </a:lnTo>
                  <a:lnTo>
                    <a:pt x="8" y="13"/>
                  </a:lnTo>
                  <a:lnTo>
                    <a:pt x="4" y="27"/>
                  </a:lnTo>
                  <a:lnTo>
                    <a:pt x="2" y="40"/>
                  </a:lnTo>
                  <a:lnTo>
                    <a:pt x="0" y="55"/>
                  </a:lnTo>
                  <a:lnTo>
                    <a:pt x="1" y="69"/>
                  </a:lnTo>
                  <a:lnTo>
                    <a:pt x="2" y="82"/>
                  </a:lnTo>
                  <a:lnTo>
                    <a:pt x="5" y="96"/>
                  </a:lnTo>
                  <a:lnTo>
                    <a:pt x="8" y="109"/>
                  </a:lnTo>
                  <a:lnTo>
                    <a:pt x="14" y="121"/>
                  </a:lnTo>
                  <a:lnTo>
                    <a:pt x="20" y="134"/>
                  </a:lnTo>
                  <a:lnTo>
                    <a:pt x="28" y="145"/>
                  </a:lnTo>
                  <a:lnTo>
                    <a:pt x="37" y="155"/>
                  </a:lnTo>
                  <a:lnTo>
                    <a:pt x="47" y="166"/>
                  </a:lnTo>
                  <a:lnTo>
                    <a:pt x="58" y="175"/>
                  </a:lnTo>
                  <a:lnTo>
                    <a:pt x="70" y="183"/>
                  </a:lnTo>
                  <a:lnTo>
                    <a:pt x="83" y="190"/>
                  </a:lnTo>
                  <a:lnTo>
                    <a:pt x="89" y="178"/>
                  </a:lnTo>
                  <a:lnTo>
                    <a:pt x="77" y="171"/>
                  </a:lnTo>
                  <a:lnTo>
                    <a:pt x="66" y="165"/>
                  </a:lnTo>
                  <a:lnTo>
                    <a:pt x="56" y="157"/>
                  </a:lnTo>
                  <a:lnTo>
                    <a:pt x="47" y="147"/>
                  </a:lnTo>
                  <a:lnTo>
                    <a:pt x="39" y="137"/>
                  </a:lnTo>
                  <a:lnTo>
                    <a:pt x="32" y="127"/>
                  </a:lnTo>
                  <a:lnTo>
                    <a:pt x="25" y="116"/>
                  </a:lnTo>
                  <a:lnTo>
                    <a:pt x="21" y="104"/>
                  </a:lnTo>
                  <a:lnTo>
                    <a:pt x="17" y="92"/>
                  </a:lnTo>
                  <a:lnTo>
                    <a:pt x="14" y="80"/>
                  </a:lnTo>
                  <a:lnTo>
                    <a:pt x="13" y="67"/>
                  </a:lnTo>
                  <a:lnTo>
                    <a:pt x="13" y="55"/>
                  </a:lnTo>
                  <a:lnTo>
                    <a:pt x="14" y="43"/>
                  </a:lnTo>
                  <a:lnTo>
                    <a:pt x="17" y="31"/>
                  </a:lnTo>
                  <a:lnTo>
                    <a:pt x="21" y="18"/>
                  </a:lnTo>
                  <a:lnTo>
                    <a:pt x="26" y="6"/>
                  </a:lnTo>
                  <a:lnTo>
                    <a:pt x="1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Freeform 40"/>
            <p:cNvSpPr>
              <a:spLocks/>
            </p:cNvSpPr>
            <p:nvPr/>
          </p:nvSpPr>
          <p:spPr bwMode="auto">
            <a:xfrm>
              <a:off x="4606" y="2057"/>
              <a:ext cx="197" cy="86"/>
            </a:xfrm>
            <a:custGeom>
              <a:avLst/>
              <a:gdLst>
                <a:gd name="T0" fmla="*/ 196 w 197"/>
                <a:gd name="T1" fmla="*/ 14 h 86"/>
                <a:gd name="T2" fmla="*/ 196 w 197"/>
                <a:gd name="T3" fmla="*/ 14 h 86"/>
                <a:gd name="T4" fmla="*/ 182 w 197"/>
                <a:gd name="T5" fmla="*/ 8 h 86"/>
                <a:gd name="T6" fmla="*/ 168 w 197"/>
                <a:gd name="T7" fmla="*/ 4 h 86"/>
                <a:gd name="T8" fmla="*/ 154 w 197"/>
                <a:gd name="T9" fmla="*/ 1 h 86"/>
                <a:gd name="T10" fmla="*/ 140 w 197"/>
                <a:gd name="T11" fmla="*/ 0 h 86"/>
                <a:gd name="T12" fmla="*/ 125 w 197"/>
                <a:gd name="T13" fmla="*/ 0 h 86"/>
                <a:gd name="T14" fmla="*/ 111 w 197"/>
                <a:gd name="T15" fmla="*/ 1 h 86"/>
                <a:gd name="T16" fmla="*/ 98 w 197"/>
                <a:gd name="T17" fmla="*/ 4 h 86"/>
                <a:gd name="T18" fmla="*/ 84 w 197"/>
                <a:gd name="T19" fmla="*/ 7 h 86"/>
                <a:gd name="T20" fmla="*/ 70 w 197"/>
                <a:gd name="T21" fmla="*/ 12 h 86"/>
                <a:gd name="T22" fmla="*/ 58 w 197"/>
                <a:gd name="T23" fmla="*/ 19 h 86"/>
                <a:gd name="T24" fmla="*/ 46 w 197"/>
                <a:gd name="T25" fmla="*/ 26 h 86"/>
                <a:gd name="T26" fmla="*/ 36 w 197"/>
                <a:gd name="T27" fmla="*/ 35 h 86"/>
                <a:gd name="T28" fmla="*/ 25 w 197"/>
                <a:gd name="T29" fmla="*/ 44 h 86"/>
                <a:gd name="T30" fmla="*/ 15 w 197"/>
                <a:gd name="T31" fmla="*/ 55 h 86"/>
                <a:gd name="T32" fmla="*/ 7 w 197"/>
                <a:gd name="T33" fmla="*/ 66 h 86"/>
                <a:gd name="T34" fmla="*/ 0 w 197"/>
                <a:gd name="T35" fmla="*/ 79 h 86"/>
                <a:gd name="T36" fmla="*/ 12 w 197"/>
                <a:gd name="T37" fmla="*/ 85 h 86"/>
                <a:gd name="T38" fmla="*/ 19 w 197"/>
                <a:gd name="T39" fmla="*/ 73 h 86"/>
                <a:gd name="T40" fmla="*/ 26 w 197"/>
                <a:gd name="T41" fmla="*/ 63 h 86"/>
                <a:gd name="T42" fmla="*/ 34 w 197"/>
                <a:gd name="T43" fmla="*/ 53 h 86"/>
                <a:gd name="T44" fmla="*/ 44 w 197"/>
                <a:gd name="T45" fmla="*/ 44 h 86"/>
                <a:gd name="T46" fmla="*/ 53 w 197"/>
                <a:gd name="T47" fmla="*/ 37 h 86"/>
                <a:gd name="T48" fmla="*/ 65 w 197"/>
                <a:gd name="T49" fmla="*/ 30 h 86"/>
                <a:gd name="T50" fmla="*/ 76 w 197"/>
                <a:gd name="T51" fmla="*/ 24 h 86"/>
                <a:gd name="T52" fmla="*/ 87 w 197"/>
                <a:gd name="T53" fmla="*/ 20 h 86"/>
                <a:gd name="T54" fmla="*/ 100 w 197"/>
                <a:gd name="T55" fmla="*/ 16 h 86"/>
                <a:gd name="T56" fmla="*/ 113 w 197"/>
                <a:gd name="T57" fmla="*/ 14 h 86"/>
                <a:gd name="T58" fmla="*/ 125 w 197"/>
                <a:gd name="T59" fmla="*/ 12 h 86"/>
                <a:gd name="T60" fmla="*/ 138 w 197"/>
                <a:gd name="T61" fmla="*/ 13 h 86"/>
                <a:gd name="T62" fmla="*/ 152 w 197"/>
                <a:gd name="T63" fmla="*/ 14 h 86"/>
                <a:gd name="T64" fmla="*/ 164 w 197"/>
                <a:gd name="T65" fmla="*/ 17 h 86"/>
                <a:gd name="T66" fmla="*/ 178 w 197"/>
                <a:gd name="T67" fmla="*/ 21 h 86"/>
                <a:gd name="T68" fmla="*/ 190 w 197"/>
                <a:gd name="T69" fmla="*/ 26 h 86"/>
                <a:gd name="T70" fmla="*/ 190 w 197"/>
                <a:gd name="T71" fmla="*/ 26 h 86"/>
                <a:gd name="T72" fmla="*/ 196 w 197"/>
                <a:gd name="T73" fmla="*/ 14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7" h="86">
                  <a:moveTo>
                    <a:pt x="196" y="14"/>
                  </a:moveTo>
                  <a:lnTo>
                    <a:pt x="196" y="14"/>
                  </a:lnTo>
                  <a:lnTo>
                    <a:pt x="182" y="8"/>
                  </a:lnTo>
                  <a:lnTo>
                    <a:pt x="168" y="4"/>
                  </a:lnTo>
                  <a:lnTo>
                    <a:pt x="154" y="1"/>
                  </a:lnTo>
                  <a:lnTo>
                    <a:pt x="140" y="0"/>
                  </a:lnTo>
                  <a:lnTo>
                    <a:pt x="125" y="0"/>
                  </a:lnTo>
                  <a:lnTo>
                    <a:pt x="111" y="1"/>
                  </a:lnTo>
                  <a:lnTo>
                    <a:pt x="98" y="4"/>
                  </a:lnTo>
                  <a:lnTo>
                    <a:pt x="84" y="7"/>
                  </a:lnTo>
                  <a:lnTo>
                    <a:pt x="70" y="12"/>
                  </a:lnTo>
                  <a:lnTo>
                    <a:pt x="58" y="19"/>
                  </a:lnTo>
                  <a:lnTo>
                    <a:pt x="46" y="26"/>
                  </a:lnTo>
                  <a:lnTo>
                    <a:pt x="36" y="35"/>
                  </a:lnTo>
                  <a:lnTo>
                    <a:pt x="25" y="44"/>
                  </a:lnTo>
                  <a:lnTo>
                    <a:pt x="15" y="55"/>
                  </a:lnTo>
                  <a:lnTo>
                    <a:pt x="7" y="66"/>
                  </a:lnTo>
                  <a:lnTo>
                    <a:pt x="0" y="79"/>
                  </a:lnTo>
                  <a:lnTo>
                    <a:pt x="12" y="85"/>
                  </a:lnTo>
                  <a:lnTo>
                    <a:pt x="19" y="73"/>
                  </a:lnTo>
                  <a:lnTo>
                    <a:pt x="26" y="63"/>
                  </a:lnTo>
                  <a:lnTo>
                    <a:pt x="34" y="53"/>
                  </a:lnTo>
                  <a:lnTo>
                    <a:pt x="44" y="44"/>
                  </a:lnTo>
                  <a:lnTo>
                    <a:pt x="53" y="37"/>
                  </a:lnTo>
                  <a:lnTo>
                    <a:pt x="65" y="30"/>
                  </a:lnTo>
                  <a:lnTo>
                    <a:pt x="76" y="24"/>
                  </a:lnTo>
                  <a:lnTo>
                    <a:pt x="87" y="20"/>
                  </a:lnTo>
                  <a:lnTo>
                    <a:pt x="100" y="16"/>
                  </a:lnTo>
                  <a:lnTo>
                    <a:pt x="113" y="14"/>
                  </a:lnTo>
                  <a:lnTo>
                    <a:pt x="125" y="12"/>
                  </a:lnTo>
                  <a:lnTo>
                    <a:pt x="138" y="13"/>
                  </a:lnTo>
                  <a:lnTo>
                    <a:pt x="152" y="14"/>
                  </a:lnTo>
                  <a:lnTo>
                    <a:pt x="164" y="17"/>
                  </a:lnTo>
                  <a:lnTo>
                    <a:pt x="178" y="21"/>
                  </a:lnTo>
                  <a:lnTo>
                    <a:pt x="190" y="26"/>
                  </a:lnTo>
                  <a:lnTo>
                    <a:pt x="196"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Freeform 41"/>
            <p:cNvSpPr>
              <a:spLocks/>
            </p:cNvSpPr>
            <p:nvPr/>
          </p:nvSpPr>
          <p:spPr bwMode="auto">
            <a:xfrm>
              <a:off x="2061"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Freeform 42"/>
            <p:cNvSpPr>
              <a:spLocks/>
            </p:cNvSpPr>
            <p:nvPr/>
          </p:nvSpPr>
          <p:spPr bwMode="auto">
            <a:xfrm>
              <a:off x="1818" y="3137"/>
              <a:ext cx="252" cy="18"/>
            </a:xfrm>
            <a:custGeom>
              <a:avLst/>
              <a:gdLst>
                <a:gd name="T0" fmla="*/ 0 w 252"/>
                <a:gd name="T1" fmla="*/ 8 h 18"/>
                <a:gd name="T2" fmla="*/ 0 w 252"/>
                <a:gd name="T3" fmla="*/ 17 h 18"/>
                <a:gd name="T4" fmla="*/ 251 w 252"/>
                <a:gd name="T5" fmla="*/ 17 h 18"/>
                <a:gd name="T6" fmla="*/ 251 w 252"/>
                <a:gd name="T7" fmla="*/ 1 h 18"/>
                <a:gd name="T8" fmla="*/ 0 w 252"/>
                <a:gd name="T9" fmla="*/ 0 h 18"/>
                <a:gd name="T10" fmla="*/ 0 w 252"/>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8">
                  <a:moveTo>
                    <a:pt x="0" y="8"/>
                  </a:moveTo>
                  <a:lnTo>
                    <a:pt x="0" y="17"/>
                  </a:lnTo>
                  <a:lnTo>
                    <a:pt x="251" y="17"/>
                  </a:lnTo>
                  <a:lnTo>
                    <a:pt x="251" y="1"/>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Freeform 43"/>
            <p:cNvSpPr>
              <a:spLocks/>
            </p:cNvSpPr>
            <p:nvPr/>
          </p:nvSpPr>
          <p:spPr bwMode="auto">
            <a:xfrm>
              <a:off x="2061"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Freeform 44"/>
            <p:cNvSpPr>
              <a:spLocks/>
            </p:cNvSpPr>
            <p:nvPr/>
          </p:nvSpPr>
          <p:spPr bwMode="auto">
            <a:xfrm>
              <a:off x="1818" y="3137"/>
              <a:ext cx="252" cy="18"/>
            </a:xfrm>
            <a:custGeom>
              <a:avLst/>
              <a:gdLst>
                <a:gd name="T0" fmla="*/ 0 w 252"/>
                <a:gd name="T1" fmla="*/ 8 h 18"/>
                <a:gd name="T2" fmla="*/ 0 w 252"/>
                <a:gd name="T3" fmla="*/ 17 h 18"/>
                <a:gd name="T4" fmla="*/ 251 w 252"/>
                <a:gd name="T5" fmla="*/ 17 h 18"/>
                <a:gd name="T6" fmla="*/ 251 w 252"/>
                <a:gd name="T7" fmla="*/ 1 h 18"/>
                <a:gd name="T8" fmla="*/ 0 w 252"/>
                <a:gd name="T9" fmla="*/ 0 h 18"/>
                <a:gd name="T10" fmla="*/ 0 w 252"/>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8">
                  <a:moveTo>
                    <a:pt x="0" y="8"/>
                  </a:moveTo>
                  <a:lnTo>
                    <a:pt x="0" y="17"/>
                  </a:lnTo>
                  <a:lnTo>
                    <a:pt x="251" y="17"/>
                  </a:lnTo>
                  <a:lnTo>
                    <a:pt x="251" y="1"/>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1" name="Freeform 45"/>
            <p:cNvSpPr>
              <a:spLocks/>
            </p:cNvSpPr>
            <p:nvPr/>
          </p:nvSpPr>
          <p:spPr bwMode="auto">
            <a:xfrm>
              <a:off x="1816" y="3151"/>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2" name="Freeform 46"/>
            <p:cNvSpPr>
              <a:spLocks/>
            </p:cNvSpPr>
            <p:nvPr/>
          </p:nvSpPr>
          <p:spPr bwMode="auto">
            <a:xfrm>
              <a:off x="1572" y="3393"/>
              <a:ext cx="253" cy="17"/>
            </a:xfrm>
            <a:custGeom>
              <a:avLst/>
              <a:gdLst>
                <a:gd name="T0" fmla="*/ 0 w 253"/>
                <a:gd name="T1" fmla="*/ 8 h 17"/>
                <a:gd name="T2" fmla="*/ 0 w 253"/>
                <a:gd name="T3" fmla="*/ 16 h 17"/>
                <a:gd name="T4" fmla="*/ 252 w 253"/>
                <a:gd name="T5" fmla="*/ 16 h 17"/>
                <a:gd name="T6" fmla="*/ 252 w 253"/>
                <a:gd name="T7" fmla="*/ 0 h 17"/>
                <a:gd name="T8" fmla="*/ 0 w 253"/>
                <a:gd name="T9" fmla="*/ 0 h 17"/>
                <a:gd name="T10" fmla="*/ 0 w 253"/>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7">
                  <a:moveTo>
                    <a:pt x="0" y="8"/>
                  </a:moveTo>
                  <a:lnTo>
                    <a:pt x="0" y="16"/>
                  </a:lnTo>
                  <a:lnTo>
                    <a:pt x="252" y="16"/>
                  </a:lnTo>
                  <a:lnTo>
                    <a:pt x="252"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3" name="Freeform 47"/>
            <p:cNvSpPr>
              <a:spLocks/>
            </p:cNvSpPr>
            <p:nvPr/>
          </p:nvSpPr>
          <p:spPr bwMode="auto">
            <a:xfrm>
              <a:off x="2548"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Freeform 48"/>
            <p:cNvSpPr>
              <a:spLocks/>
            </p:cNvSpPr>
            <p:nvPr/>
          </p:nvSpPr>
          <p:spPr bwMode="auto">
            <a:xfrm>
              <a:off x="2305" y="2631"/>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Freeform 49"/>
            <p:cNvSpPr>
              <a:spLocks/>
            </p:cNvSpPr>
            <p:nvPr/>
          </p:nvSpPr>
          <p:spPr bwMode="auto">
            <a:xfrm>
              <a:off x="2548"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Freeform 50"/>
            <p:cNvSpPr>
              <a:spLocks/>
            </p:cNvSpPr>
            <p:nvPr/>
          </p:nvSpPr>
          <p:spPr bwMode="auto">
            <a:xfrm>
              <a:off x="2305" y="2631"/>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7" name="Freeform 51"/>
            <p:cNvSpPr>
              <a:spLocks/>
            </p:cNvSpPr>
            <p:nvPr/>
          </p:nvSpPr>
          <p:spPr bwMode="auto">
            <a:xfrm>
              <a:off x="2302" y="2644"/>
              <a:ext cx="18" cy="252"/>
            </a:xfrm>
            <a:custGeom>
              <a:avLst/>
              <a:gdLst>
                <a:gd name="T0" fmla="*/ 8 w 18"/>
                <a:gd name="T1" fmla="*/ 251 h 252"/>
                <a:gd name="T2" fmla="*/ 16 w 18"/>
                <a:gd name="T3" fmla="*/ 251 h 252"/>
                <a:gd name="T4" fmla="*/ 17 w 18"/>
                <a:gd name="T5" fmla="*/ 0 h 252"/>
                <a:gd name="T6" fmla="*/ 1 w 18"/>
                <a:gd name="T7" fmla="*/ 0 h 252"/>
                <a:gd name="T8" fmla="*/ 0 w 18"/>
                <a:gd name="T9" fmla="*/ 251 h 252"/>
                <a:gd name="T10" fmla="*/ 8 w 18"/>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2">
                  <a:moveTo>
                    <a:pt x="8" y="251"/>
                  </a:moveTo>
                  <a:lnTo>
                    <a:pt x="16" y="251"/>
                  </a:lnTo>
                  <a:lnTo>
                    <a:pt x="17" y="0"/>
                  </a:lnTo>
                  <a:lnTo>
                    <a:pt x="1"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8" name="Freeform 52"/>
            <p:cNvSpPr>
              <a:spLocks/>
            </p:cNvSpPr>
            <p:nvPr/>
          </p:nvSpPr>
          <p:spPr bwMode="auto">
            <a:xfrm>
              <a:off x="2059" y="2887"/>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9" name="Freeform 53"/>
            <p:cNvSpPr>
              <a:spLocks/>
            </p:cNvSpPr>
            <p:nvPr/>
          </p:nvSpPr>
          <p:spPr bwMode="auto">
            <a:xfrm>
              <a:off x="1465" y="3346"/>
              <a:ext cx="275" cy="278"/>
            </a:xfrm>
            <a:custGeom>
              <a:avLst/>
              <a:gdLst>
                <a:gd name="T0" fmla="*/ 4 w 275"/>
                <a:gd name="T1" fmla="*/ 109 h 278"/>
                <a:gd name="T2" fmla="*/ 0 w 275"/>
                <a:gd name="T3" fmla="*/ 136 h 278"/>
                <a:gd name="T4" fmla="*/ 1 w 275"/>
                <a:gd name="T5" fmla="*/ 163 h 278"/>
                <a:gd name="T6" fmla="*/ 8 w 275"/>
                <a:gd name="T7" fmla="*/ 189 h 278"/>
                <a:gd name="T8" fmla="*/ 19 w 275"/>
                <a:gd name="T9" fmla="*/ 212 h 278"/>
                <a:gd name="T10" fmla="*/ 34 w 275"/>
                <a:gd name="T11" fmla="*/ 234 h 278"/>
                <a:gd name="T12" fmla="*/ 54 w 275"/>
                <a:gd name="T13" fmla="*/ 252 h 278"/>
                <a:gd name="T14" fmla="*/ 77 w 275"/>
                <a:gd name="T15" fmla="*/ 265 h 278"/>
                <a:gd name="T16" fmla="*/ 103 w 275"/>
                <a:gd name="T17" fmla="*/ 274 h 278"/>
                <a:gd name="T18" fmla="*/ 130 w 275"/>
                <a:gd name="T19" fmla="*/ 277 h 278"/>
                <a:gd name="T20" fmla="*/ 157 w 275"/>
                <a:gd name="T21" fmla="*/ 275 h 278"/>
                <a:gd name="T22" fmla="*/ 182 w 275"/>
                <a:gd name="T23" fmla="*/ 268 h 278"/>
                <a:gd name="T24" fmla="*/ 206 w 275"/>
                <a:gd name="T25" fmla="*/ 256 h 278"/>
                <a:gd name="T26" fmla="*/ 227 w 275"/>
                <a:gd name="T27" fmla="*/ 239 h 278"/>
                <a:gd name="T28" fmla="*/ 245 w 275"/>
                <a:gd name="T29" fmla="*/ 219 h 278"/>
                <a:gd name="T30" fmla="*/ 260 w 275"/>
                <a:gd name="T31" fmla="*/ 195 h 278"/>
                <a:gd name="T32" fmla="*/ 270 w 275"/>
                <a:gd name="T33" fmla="*/ 168 h 278"/>
                <a:gd name="T34" fmla="*/ 274 w 275"/>
                <a:gd name="T35" fmla="*/ 141 h 278"/>
                <a:gd name="T36" fmla="*/ 272 w 275"/>
                <a:gd name="T37" fmla="*/ 114 h 278"/>
                <a:gd name="T38" fmla="*/ 266 w 275"/>
                <a:gd name="T39" fmla="*/ 88 h 278"/>
                <a:gd name="T40" fmla="*/ 255 w 275"/>
                <a:gd name="T41" fmla="*/ 65 h 278"/>
                <a:gd name="T42" fmla="*/ 240 w 275"/>
                <a:gd name="T43" fmla="*/ 43 h 278"/>
                <a:gd name="T44" fmla="*/ 220 w 275"/>
                <a:gd name="T45" fmla="*/ 26 h 278"/>
                <a:gd name="T46" fmla="*/ 197 w 275"/>
                <a:gd name="T47" fmla="*/ 12 h 278"/>
                <a:gd name="T48" fmla="*/ 171 w 275"/>
                <a:gd name="T49" fmla="*/ 3 h 278"/>
                <a:gd name="T50" fmla="*/ 144 w 275"/>
                <a:gd name="T51" fmla="*/ 0 h 278"/>
                <a:gd name="T52" fmla="*/ 117 w 275"/>
                <a:gd name="T53" fmla="*/ 2 h 278"/>
                <a:gd name="T54" fmla="*/ 92 w 275"/>
                <a:gd name="T55" fmla="*/ 9 h 278"/>
                <a:gd name="T56" fmla="*/ 68 w 275"/>
                <a:gd name="T57" fmla="*/ 21 h 278"/>
                <a:gd name="T58" fmla="*/ 46 w 275"/>
                <a:gd name="T59" fmla="*/ 38 h 278"/>
                <a:gd name="T60" fmla="*/ 28 w 275"/>
                <a:gd name="T61" fmla="*/ 58 h 278"/>
                <a:gd name="T62" fmla="*/ 14 w 275"/>
                <a:gd name="T63" fmla="*/ 82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8">
                  <a:moveTo>
                    <a:pt x="8" y="95"/>
                  </a:moveTo>
                  <a:lnTo>
                    <a:pt x="4" y="109"/>
                  </a:lnTo>
                  <a:lnTo>
                    <a:pt x="1" y="123"/>
                  </a:lnTo>
                  <a:lnTo>
                    <a:pt x="0" y="136"/>
                  </a:lnTo>
                  <a:lnTo>
                    <a:pt x="0" y="150"/>
                  </a:lnTo>
                  <a:lnTo>
                    <a:pt x="1" y="163"/>
                  </a:lnTo>
                  <a:lnTo>
                    <a:pt x="4" y="176"/>
                  </a:lnTo>
                  <a:lnTo>
                    <a:pt x="8" y="189"/>
                  </a:lnTo>
                  <a:lnTo>
                    <a:pt x="13" y="201"/>
                  </a:lnTo>
                  <a:lnTo>
                    <a:pt x="19" y="212"/>
                  </a:lnTo>
                  <a:lnTo>
                    <a:pt x="26" y="223"/>
                  </a:lnTo>
                  <a:lnTo>
                    <a:pt x="34" y="234"/>
                  </a:lnTo>
                  <a:lnTo>
                    <a:pt x="44" y="243"/>
                  </a:lnTo>
                  <a:lnTo>
                    <a:pt x="54" y="252"/>
                  </a:lnTo>
                  <a:lnTo>
                    <a:pt x="65" y="258"/>
                  </a:lnTo>
                  <a:lnTo>
                    <a:pt x="77" y="265"/>
                  </a:lnTo>
                  <a:lnTo>
                    <a:pt x="90" y="270"/>
                  </a:lnTo>
                  <a:lnTo>
                    <a:pt x="103" y="274"/>
                  </a:lnTo>
                  <a:lnTo>
                    <a:pt x="117" y="276"/>
                  </a:lnTo>
                  <a:lnTo>
                    <a:pt x="130" y="277"/>
                  </a:lnTo>
                  <a:lnTo>
                    <a:pt x="144" y="277"/>
                  </a:lnTo>
                  <a:lnTo>
                    <a:pt x="157" y="275"/>
                  </a:lnTo>
                  <a:lnTo>
                    <a:pt x="169" y="272"/>
                  </a:lnTo>
                  <a:lnTo>
                    <a:pt x="182" y="268"/>
                  </a:lnTo>
                  <a:lnTo>
                    <a:pt x="194" y="262"/>
                  </a:lnTo>
                  <a:lnTo>
                    <a:pt x="206" y="256"/>
                  </a:lnTo>
                  <a:lnTo>
                    <a:pt x="217" y="248"/>
                  </a:lnTo>
                  <a:lnTo>
                    <a:pt x="227" y="239"/>
                  </a:lnTo>
                  <a:lnTo>
                    <a:pt x="237" y="230"/>
                  </a:lnTo>
                  <a:lnTo>
                    <a:pt x="245" y="219"/>
                  </a:lnTo>
                  <a:lnTo>
                    <a:pt x="253" y="207"/>
                  </a:lnTo>
                  <a:lnTo>
                    <a:pt x="260" y="195"/>
                  </a:lnTo>
                  <a:lnTo>
                    <a:pt x="266" y="182"/>
                  </a:lnTo>
                  <a:lnTo>
                    <a:pt x="270" y="168"/>
                  </a:lnTo>
                  <a:lnTo>
                    <a:pt x="272" y="154"/>
                  </a:lnTo>
                  <a:lnTo>
                    <a:pt x="274" y="141"/>
                  </a:lnTo>
                  <a:lnTo>
                    <a:pt x="274" y="127"/>
                  </a:lnTo>
                  <a:lnTo>
                    <a:pt x="272" y="114"/>
                  </a:lnTo>
                  <a:lnTo>
                    <a:pt x="270" y="101"/>
                  </a:lnTo>
                  <a:lnTo>
                    <a:pt x="266" y="88"/>
                  </a:lnTo>
                  <a:lnTo>
                    <a:pt x="261" y="76"/>
                  </a:lnTo>
                  <a:lnTo>
                    <a:pt x="255" y="65"/>
                  </a:lnTo>
                  <a:lnTo>
                    <a:pt x="248" y="54"/>
                  </a:lnTo>
                  <a:lnTo>
                    <a:pt x="240" y="43"/>
                  </a:lnTo>
                  <a:lnTo>
                    <a:pt x="230" y="34"/>
                  </a:lnTo>
                  <a:lnTo>
                    <a:pt x="220" y="26"/>
                  </a:lnTo>
                  <a:lnTo>
                    <a:pt x="209" y="19"/>
                  </a:lnTo>
                  <a:lnTo>
                    <a:pt x="197" y="12"/>
                  </a:lnTo>
                  <a:lnTo>
                    <a:pt x="184" y="7"/>
                  </a:lnTo>
                  <a:lnTo>
                    <a:pt x="171" y="3"/>
                  </a:lnTo>
                  <a:lnTo>
                    <a:pt x="157" y="1"/>
                  </a:lnTo>
                  <a:lnTo>
                    <a:pt x="144" y="0"/>
                  </a:lnTo>
                  <a:lnTo>
                    <a:pt x="130" y="0"/>
                  </a:lnTo>
                  <a:lnTo>
                    <a:pt x="117" y="2"/>
                  </a:lnTo>
                  <a:lnTo>
                    <a:pt x="105" y="5"/>
                  </a:lnTo>
                  <a:lnTo>
                    <a:pt x="92" y="9"/>
                  </a:lnTo>
                  <a:lnTo>
                    <a:pt x="80" y="15"/>
                  </a:lnTo>
                  <a:lnTo>
                    <a:pt x="68" y="21"/>
                  </a:lnTo>
                  <a:lnTo>
                    <a:pt x="57" y="29"/>
                  </a:lnTo>
                  <a:lnTo>
                    <a:pt x="46" y="38"/>
                  </a:lnTo>
                  <a:lnTo>
                    <a:pt x="37" y="47"/>
                  </a:lnTo>
                  <a:lnTo>
                    <a:pt x="28" y="58"/>
                  </a:lnTo>
                  <a:lnTo>
                    <a:pt x="20" y="70"/>
                  </a:lnTo>
                  <a:lnTo>
                    <a:pt x="14" y="82"/>
                  </a:lnTo>
                  <a:lnTo>
                    <a:pt x="8" y="9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Freeform 54"/>
            <p:cNvSpPr>
              <a:spLocks/>
            </p:cNvSpPr>
            <p:nvPr/>
          </p:nvSpPr>
          <p:spPr bwMode="auto">
            <a:xfrm>
              <a:off x="1459" y="3439"/>
              <a:ext cx="99" cy="184"/>
            </a:xfrm>
            <a:custGeom>
              <a:avLst/>
              <a:gdLst>
                <a:gd name="T0" fmla="*/ 94 w 99"/>
                <a:gd name="T1" fmla="*/ 183 h 184"/>
                <a:gd name="T2" fmla="*/ 94 w 99"/>
                <a:gd name="T3" fmla="*/ 183 h 184"/>
                <a:gd name="T4" fmla="*/ 81 w 99"/>
                <a:gd name="T5" fmla="*/ 178 h 184"/>
                <a:gd name="T6" fmla="*/ 68 w 99"/>
                <a:gd name="T7" fmla="*/ 171 h 184"/>
                <a:gd name="T8" fmla="*/ 56 w 99"/>
                <a:gd name="T9" fmla="*/ 164 h 184"/>
                <a:gd name="T10" fmla="*/ 45 w 99"/>
                <a:gd name="T11" fmla="*/ 155 h 184"/>
                <a:gd name="T12" fmla="*/ 35 w 99"/>
                <a:gd name="T13" fmla="*/ 145 h 184"/>
                <a:gd name="T14" fmla="*/ 27 w 99"/>
                <a:gd name="T15" fmla="*/ 134 h 184"/>
                <a:gd name="T16" fmla="*/ 19 w 99"/>
                <a:gd name="T17" fmla="*/ 123 h 184"/>
                <a:gd name="T18" fmla="*/ 13 w 99"/>
                <a:gd name="T19" fmla="*/ 111 h 184"/>
                <a:gd name="T20" fmla="*/ 8 w 99"/>
                <a:gd name="T21" fmla="*/ 98 h 184"/>
                <a:gd name="T22" fmla="*/ 4 w 99"/>
                <a:gd name="T23" fmla="*/ 85 h 184"/>
                <a:gd name="T24" fmla="*/ 1 w 99"/>
                <a:gd name="T25" fmla="*/ 71 h 184"/>
                <a:gd name="T26" fmla="*/ 0 w 99"/>
                <a:gd name="T27" fmla="*/ 57 h 184"/>
                <a:gd name="T28" fmla="*/ 0 w 99"/>
                <a:gd name="T29" fmla="*/ 43 h 184"/>
                <a:gd name="T30" fmla="*/ 1 w 99"/>
                <a:gd name="T31" fmla="*/ 29 h 184"/>
                <a:gd name="T32" fmla="*/ 4 w 99"/>
                <a:gd name="T33" fmla="*/ 14 h 184"/>
                <a:gd name="T34" fmla="*/ 8 w 99"/>
                <a:gd name="T35" fmla="*/ 0 h 184"/>
                <a:gd name="T36" fmla="*/ 20 w 99"/>
                <a:gd name="T37" fmla="*/ 4 h 184"/>
                <a:gd name="T38" fmla="*/ 16 w 99"/>
                <a:gd name="T39" fmla="*/ 18 h 184"/>
                <a:gd name="T40" fmla="*/ 13 w 99"/>
                <a:gd name="T41" fmla="*/ 30 h 184"/>
                <a:gd name="T42" fmla="*/ 12 w 99"/>
                <a:gd name="T43" fmla="*/ 43 h 184"/>
                <a:gd name="T44" fmla="*/ 12 w 99"/>
                <a:gd name="T45" fmla="*/ 56 h 184"/>
                <a:gd name="T46" fmla="*/ 13 w 99"/>
                <a:gd name="T47" fmla="*/ 69 h 184"/>
                <a:gd name="T48" fmla="*/ 16 w 99"/>
                <a:gd name="T49" fmla="*/ 81 h 184"/>
                <a:gd name="T50" fmla="*/ 20 w 99"/>
                <a:gd name="T51" fmla="*/ 94 h 184"/>
                <a:gd name="T52" fmla="*/ 25 w 99"/>
                <a:gd name="T53" fmla="*/ 105 h 184"/>
                <a:gd name="T54" fmla="*/ 31 w 99"/>
                <a:gd name="T55" fmla="*/ 116 h 184"/>
                <a:gd name="T56" fmla="*/ 37 w 99"/>
                <a:gd name="T57" fmla="*/ 126 h 184"/>
                <a:gd name="T58" fmla="*/ 46 w 99"/>
                <a:gd name="T59" fmla="*/ 137 h 184"/>
                <a:gd name="T60" fmla="*/ 54 w 99"/>
                <a:gd name="T61" fmla="*/ 145 h 184"/>
                <a:gd name="T62" fmla="*/ 64 w 99"/>
                <a:gd name="T63" fmla="*/ 153 h 184"/>
                <a:gd name="T64" fmla="*/ 75 w 99"/>
                <a:gd name="T65" fmla="*/ 160 h 184"/>
                <a:gd name="T66" fmla="*/ 86 w 99"/>
                <a:gd name="T67" fmla="*/ 166 h 184"/>
                <a:gd name="T68" fmla="*/ 98 w 99"/>
                <a:gd name="T69" fmla="*/ 171 h 184"/>
                <a:gd name="T70" fmla="*/ 98 w 99"/>
                <a:gd name="T71" fmla="*/ 171 h 184"/>
                <a:gd name="T72" fmla="*/ 94 w 99"/>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94" y="183"/>
                  </a:moveTo>
                  <a:lnTo>
                    <a:pt x="94" y="183"/>
                  </a:lnTo>
                  <a:lnTo>
                    <a:pt x="81" y="178"/>
                  </a:lnTo>
                  <a:lnTo>
                    <a:pt x="68" y="171"/>
                  </a:lnTo>
                  <a:lnTo>
                    <a:pt x="56" y="164"/>
                  </a:lnTo>
                  <a:lnTo>
                    <a:pt x="45" y="155"/>
                  </a:lnTo>
                  <a:lnTo>
                    <a:pt x="35" y="145"/>
                  </a:lnTo>
                  <a:lnTo>
                    <a:pt x="27" y="134"/>
                  </a:lnTo>
                  <a:lnTo>
                    <a:pt x="19" y="123"/>
                  </a:lnTo>
                  <a:lnTo>
                    <a:pt x="13" y="111"/>
                  </a:lnTo>
                  <a:lnTo>
                    <a:pt x="8" y="98"/>
                  </a:lnTo>
                  <a:lnTo>
                    <a:pt x="4" y="85"/>
                  </a:lnTo>
                  <a:lnTo>
                    <a:pt x="1" y="71"/>
                  </a:lnTo>
                  <a:lnTo>
                    <a:pt x="0" y="57"/>
                  </a:lnTo>
                  <a:lnTo>
                    <a:pt x="0" y="43"/>
                  </a:lnTo>
                  <a:lnTo>
                    <a:pt x="1" y="29"/>
                  </a:lnTo>
                  <a:lnTo>
                    <a:pt x="4" y="14"/>
                  </a:lnTo>
                  <a:lnTo>
                    <a:pt x="8" y="0"/>
                  </a:lnTo>
                  <a:lnTo>
                    <a:pt x="20" y="4"/>
                  </a:lnTo>
                  <a:lnTo>
                    <a:pt x="16" y="18"/>
                  </a:lnTo>
                  <a:lnTo>
                    <a:pt x="13" y="30"/>
                  </a:lnTo>
                  <a:lnTo>
                    <a:pt x="12" y="43"/>
                  </a:lnTo>
                  <a:lnTo>
                    <a:pt x="12" y="56"/>
                  </a:lnTo>
                  <a:lnTo>
                    <a:pt x="13" y="69"/>
                  </a:lnTo>
                  <a:lnTo>
                    <a:pt x="16" y="81"/>
                  </a:lnTo>
                  <a:lnTo>
                    <a:pt x="20" y="94"/>
                  </a:lnTo>
                  <a:lnTo>
                    <a:pt x="25" y="105"/>
                  </a:lnTo>
                  <a:lnTo>
                    <a:pt x="31" y="116"/>
                  </a:lnTo>
                  <a:lnTo>
                    <a:pt x="37" y="126"/>
                  </a:lnTo>
                  <a:lnTo>
                    <a:pt x="46" y="137"/>
                  </a:lnTo>
                  <a:lnTo>
                    <a:pt x="54" y="145"/>
                  </a:lnTo>
                  <a:lnTo>
                    <a:pt x="64" y="153"/>
                  </a:lnTo>
                  <a:lnTo>
                    <a:pt x="75" y="160"/>
                  </a:lnTo>
                  <a:lnTo>
                    <a:pt x="86" y="166"/>
                  </a:lnTo>
                  <a:lnTo>
                    <a:pt x="98" y="171"/>
                  </a:lnTo>
                  <a:lnTo>
                    <a:pt x="94"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1" name="Freeform 55"/>
            <p:cNvSpPr>
              <a:spLocks/>
            </p:cNvSpPr>
            <p:nvPr/>
          </p:nvSpPr>
          <p:spPr bwMode="auto">
            <a:xfrm>
              <a:off x="1553" y="3526"/>
              <a:ext cx="185" cy="104"/>
            </a:xfrm>
            <a:custGeom>
              <a:avLst/>
              <a:gdLst>
                <a:gd name="T0" fmla="*/ 184 w 185"/>
                <a:gd name="T1" fmla="*/ 4 h 104"/>
                <a:gd name="T2" fmla="*/ 184 w 185"/>
                <a:gd name="T3" fmla="*/ 4 h 104"/>
                <a:gd name="T4" fmla="*/ 178 w 185"/>
                <a:gd name="T5" fmla="*/ 18 h 104"/>
                <a:gd name="T6" fmla="*/ 171 w 185"/>
                <a:gd name="T7" fmla="*/ 31 h 104"/>
                <a:gd name="T8" fmla="*/ 163 w 185"/>
                <a:gd name="T9" fmla="*/ 43 h 104"/>
                <a:gd name="T10" fmla="*/ 153 w 185"/>
                <a:gd name="T11" fmla="*/ 54 h 104"/>
                <a:gd name="T12" fmla="*/ 144 w 185"/>
                <a:gd name="T13" fmla="*/ 64 h 104"/>
                <a:gd name="T14" fmla="*/ 133 w 185"/>
                <a:gd name="T15" fmla="*/ 73 h 104"/>
                <a:gd name="T16" fmla="*/ 121 w 185"/>
                <a:gd name="T17" fmla="*/ 81 h 104"/>
                <a:gd name="T18" fmla="*/ 109 w 185"/>
                <a:gd name="T19" fmla="*/ 88 h 104"/>
                <a:gd name="T20" fmla="*/ 96 w 185"/>
                <a:gd name="T21" fmla="*/ 93 h 104"/>
                <a:gd name="T22" fmla="*/ 83 w 185"/>
                <a:gd name="T23" fmla="*/ 98 h 104"/>
                <a:gd name="T24" fmla="*/ 70 w 185"/>
                <a:gd name="T25" fmla="*/ 101 h 104"/>
                <a:gd name="T26" fmla="*/ 56 w 185"/>
                <a:gd name="T27" fmla="*/ 103 h 104"/>
                <a:gd name="T28" fmla="*/ 42 w 185"/>
                <a:gd name="T29" fmla="*/ 103 h 104"/>
                <a:gd name="T30" fmla="*/ 28 w 185"/>
                <a:gd name="T31" fmla="*/ 103 h 104"/>
                <a:gd name="T32" fmla="*/ 14 w 185"/>
                <a:gd name="T33" fmla="*/ 100 h 104"/>
                <a:gd name="T34" fmla="*/ 0 w 185"/>
                <a:gd name="T35" fmla="*/ 96 h 104"/>
                <a:gd name="T36" fmla="*/ 4 w 185"/>
                <a:gd name="T37" fmla="*/ 84 h 104"/>
                <a:gd name="T38" fmla="*/ 17 w 185"/>
                <a:gd name="T39" fmla="*/ 88 h 104"/>
                <a:gd name="T40" fmla="*/ 29 w 185"/>
                <a:gd name="T41" fmla="*/ 90 h 104"/>
                <a:gd name="T42" fmla="*/ 42 w 185"/>
                <a:gd name="T43" fmla="*/ 91 h 104"/>
                <a:gd name="T44" fmla="*/ 55 w 185"/>
                <a:gd name="T45" fmla="*/ 91 h 104"/>
                <a:gd name="T46" fmla="*/ 68 w 185"/>
                <a:gd name="T47" fmla="*/ 89 h 104"/>
                <a:gd name="T48" fmla="*/ 80 w 185"/>
                <a:gd name="T49" fmla="*/ 85 h 104"/>
                <a:gd name="T50" fmla="*/ 92 w 185"/>
                <a:gd name="T51" fmla="*/ 82 h 104"/>
                <a:gd name="T52" fmla="*/ 103 w 185"/>
                <a:gd name="T53" fmla="*/ 76 h 104"/>
                <a:gd name="T54" fmla="*/ 114 w 185"/>
                <a:gd name="T55" fmla="*/ 70 h 104"/>
                <a:gd name="T56" fmla="*/ 125 w 185"/>
                <a:gd name="T57" fmla="*/ 63 h 104"/>
                <a:gd name="T58" fmla="*/ 134 w 185"/>
                <a:gd name="T59" fmla="*/ 55 h 104"/>
                <a:gd name="T60" fmla="*/ 144 w 185"/>
                <a:gd name="T61" fmla="*/ 46 h 104"/>
                <a:gd name="T62" fmla="*/ 152 w 185"/>
                <a:gd name="T63" fmla="*/ 35 h 104"/>
                <a:gd name="T64" fmla="*/ 160 w 185"/>
                <a:gd name="T65" fmla="*/ 24 h 104"/>
                <a:gd name="T66" fmla="*/ 166 w 185"/>
                <a:gd name="T67" fmla="*/ 12 h 104"/>
                <a:gd name="T68" fmla="*/ 171 w 185"/>
                <a:gd name="T69" fmla="*/ 0 h 104"/>
                <a:gd name="T70" fmla="*/ 171 w 185"/>
                <a:gd name="T71" fmla="*/ 0 h 104"/>
                <a:gd name="T72" fmla="*/ 184 w 185"/>
                <a:gd name="T73" fmla="*/ 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184" y="4"/>
                  </a:moveTo>
                  <a:lnTo>
                    <a:pt x="184" y="4"/>
                  </a:lnTo>
                  <a:lnTo>
                    <a:pt x="178" y="18"/>
                  </a:lnTo>
                  <a:lnTo>
                    <a:pt x="171" y="31"/>
                  </a:lnTo>
                  <a:lnTo>
                    <a:pt x="163" y="43"/>
                  </a:lnTo>
                  <a:lnTo>
                    <a:pt x="153" y="54"/>
                  </a:lnTo>
                  <a:lnTo>
                    <a:pt x="144" y="64"/>
                  </a:lnTo>
                  <a:lnTo>
                    <a:pt x="133" y="73"/>
                  </a:lnTo>
                  <a:lnTo>
                    <a:pt x="121" y="81"/>
                  </a:lnTo>
                  <a:lnTo>
                    <a:pt x="109" y="88"/>
                  </a:lnTo>
                  <a:lnTo>
                    <a:pt x="96" y="93"/>
                  </a:lnTo>
                  <a:lnTo>
                    <a:pt x="83" y="98"/>
                  </a:lnTo>
                  <a:lnTo>
                    <a:pt x="70" y="101"/>
                  </a:lnTo>
                  <a:lnTo>
                    <a:pt x="56" y="103"/>
                  </a:lnTo>
                  <a:lnTo>
                    <a:pt x="42" y="103"/>
                  </a:lnTo>
                  <a:lnTo>
                    <a:pt x="28" y="103"/>
                  </a:lnTo>
                  <a:lnTo>
                    <a:pt x="14" y="100"/>
                  </a:lnTo>
                  <a:lnTo>
                    <a:pt x="0" y="96"/>
                  </a:lnTo>
                  <a:lnTo>
                    <a:pt x="4" y="84"/>
                  </a:lnTo>
                  <a:lnTo>
                    <a:pt x="17" y="88"/>
                  </a:lnTo>
                  <a:lnTo>
                    <a:pt x="29" y="90"/>
                  </a:lnTo>
                  <a:lnTo>
                    <a:pt x="42" y="91"/>
                  </a:lnTo>
                  <a:lnTo>
                    <a:pt x="55" y="91"/>
                  </a:lnTo>
                  <a:lnTo>
                    <a:pt x="68" y="89"/>
                  </a:lnTo>
                  <a:lnTo>
                    <a:pt x="80" y="85"/>
                  </a:lnTo>
                  <a:lnTo>
                    <a:pt x="92" y="82"/>
                  </a:lnTo>
                  <a:lnTo>
                    <a:pt x="103" y="76"/>
                  </a:lnTo>
                  <a:lnTo>
                    <a:pt x="114" y="70"/>
                  </a:lnTo>
                  <a:lnTo>
                    <a:pt x="125" y="63"/>
                  </a:lnTo>
                  <a:lnTo>
                    <a:pt x="134" y="55"/>
                  </a:lnTo>
                  <a:lnTo>
                    <a:pt x="144" y="46"/>
                  </a:lnTo>
                  <a:lnTo>
                    <a:pt x="152" y="35"/>
                  </a:lnTo>
                  <a:lnTo>
                    <a:pt x="160" y="24"/>
                  </a:lnTo>
                  <a:lnTo>
                    <a:pt x="166" y="12"/>
                  </a:lnTo>
                  <a:lnTo>
                    <a:pt x="171" y="0"/>
                  </a:lnTo>
                  <a:lnTo>
                    <a:pt x="184" y="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2" name="Freeform 56"/>
            <p:cNvSpPr>
              <a:spLocks/>
            </p:cNvSpPr>
            <p:nvPr/>
          </p:nvSpPr>
          <p:spPr bwMode="auto">
            <a:xfrm>
              <a:off x="1647" y="3347"/>
              <a:ext cx="99" cy="184"/>
            </a:xfrm>
            <a:custGeom>
              <a:avLst/>
              <a:gdLst>
                <a:gd name="T0" fmla="*/ 4 w 99"/>
                <a:gd name="T1" fmla="*/ 0 h 184"/>
                <a:gd name="T2" fmla="*/ 4 w 99"/>
                <a:gd name="T3" fmla="*/ 0 h 184"/>
                <a:gd name="T4" fmla="*/ 17 w 99"/>
                <a:gd name="T5" fmla="*/ 6 h 184"/>
                <a:gd name="T6" fmla="*/ 30 w 99"/>
                <a:gd name="T7" fmla="*/ 12 h 184"/>
                <a:gd name="T8" fmla="*/ 42 w 99"/>
                <a:gd name="T9" fmla="*/ 19 h 184"/>
                <a:gd name="T10" fmla="*/ 52 w 99"/>
                <a:gd name="T11" fmla="*/ 29 h 184"/>
                <a:gd name="T12" fmla="*/ 62 w 99"/>
                <a:gd name="T13" fmla="*/ 38 h 184"/>
                <a:gd name="T14" fmla="*/ 71 w 99"/>
                <a:gd name="T15" fmla="*/ 49 h 184"/>
                <a:gd name="T16" fmla="*/ 78 w 99"/>
                <a:gd name="T17" fmla="*/ 60 h 184"/>
                <a:gd name="T18" fmla="*/ 85 w 99"/>
                <a:gd name="T19" fmla="*/ 72 h 184"/>
                <a:gd name="T20" fmla="*/ 90 w 99"/>
                <a:gd name="T21" fmla="*/ 85 h 184"/>
                <a:gd name="T22" fmla="*/ 94 w 99"/>
                <a:gd name="T23" fmla="*/ 98 h 184"/>
                <a:gd name="T24" fmla="*/ 97 w 99"/>
                <a:gd name="T25" fmla="*/ 112 h 184"/>
                <a:gd name="T26" fmla="*/ 98 w 99"/>
                <a:gd name="T27" fmla="*/ 126 h 184"/>
                <a:gd name="T28" fmla="*/ 98 w 99"/>
                <a:gd name="T29" fmla="*/ 140 h 184"/>
                <a:gd name="T30" fmla="*/ 97 w 99"/>
                <a:gd name="T31" fmla="*/ 154 h 184"/>
                <a:gd name="T32" fmla="*/ 94 w 99"/>
                <a:gd name="T33" fmla="*/ 169 h 184"/>
                <a:gd name="T34" fmla="*/ 90 w 99"/>
                <a:gd name="T35" fmla="*/ 183 h 184"/>
                <a:gd name="T36" fmla="*/ 77 w 99"/>
                <a:gd name="T37" fmla="*/ 179 h 184"/>
                <a:gd name="T38" fmla="*/ 81 w 99"/>
                <a:gd name="T39" fmla="*/ 165 h 184"/>
                <a:gd name="T40" fmla="*/ 84 w 99"/>
                <a:gd name="T41" fmla="*/ 153 h 184"/>
                <a:gd name="T42" fmla="*/ 85 w 99"/>
                <a:gd name="T43" fmla="*/ 140 h 184"/>
                <a:gd name="T44" fmla="*/ 85 w 99"/>
                <a:gd name="T45" fmla="*/ 127 h 184"/>
                <a:gd name="T46" fmla="*/ 84 w 99"/>
                <a:gd name="T47" fmla="*/ 114 h 184"/>
                <a:gd name="T48" fmla="*/ 81 w 99"/>
                <a:gd name="T49" fmla="*/ 102 h 184"/>
                <a:gd name="T50" fmla="*/ 78 w 99"/>
                <a:gd name="T51" fmla="*/ 90 h 184"/>
                <a:gd name="T52" fmla="*/ 73 w 99"/>
                <a:gd name="T53" fmla="*/ 78 h 184"/>
                <a:gd name="T54" fmla="*/ 67 w 99"/>
                <a:gd name="T55" fmla="*/ 67 h 184"/>
                <a:gd name="T56" fmla="*/ 61 w 99"/>
                <a:gd name="T57" fmla="*/ 56 h 184"/>
                <a:gd name="T58" fmla="*/ 53 w 99"/>
                <a:gd name="T59" fmla="*/ 47 h 184"/>
                <a:gd name="T60" fmla="*/ 43 w 99"/>
                <a:gd name="T61" fmla="*/ 38 h 184"/>
                <a:gd name="T62" fmla="*/ 34 w 99"/>
                <a:gd name="T63" fmla="*/ 30 h 184"/>
                <a:gd name="T64" fmla="*/ 23 w 99"/>
                <a:gd name="T65" fmla="*/ 23 h 184"/>
                <a:gd name="T66" fmla="*/ 12 w 99"/>
                <a:gd name="T67" fmla="*/ 17 h 184"/>
                <a:gd name="T68" fmla="*/ 0 w 99"/>
                <a:gd name="T69" fmla="*/ 12 h 184"/>
                <a:gd name="T70" fmla="*/ 0 w 99"/>
                <a:gd name="T71" fmla="*/ 12 h 184"/>
                <a:gd name="T72" fmla="*/ 4 w 99"/>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4" y="0"/>
                  </a:moveTo>
                  <a:lnTo>
                    <a:pt x="4" y="0"/>
                  </a:lnTo>
                  <a:lnTo>
                    <a:pt x="17" y="6"/>
                  </a:lnTo>
                  <a:lnTo>
                    <a:pt x="30" y="12"/>
                  </a:lnTo>
                  <a:lnTo>
                    <a:pt x="42" y="19"/>
                  </a:lnTo>
                  <a:lnTo>
                    <a:pt x="52" y="29"/>
                  </a:lnTo>
                  <a:lnTo>
                    <a:pt x="62" y="38"/>
                  </a:lnTo>
                  <a:lnTo>
                    <a:pt x="71" y="49"/>
                  </a:lnTo>
                  <a:lnTo>
                    <a:pt x="78" y="60"/>
                  </a:lnTo>
                  <a:lnTo>
                    <a:pt x="85" y="72"/>
                  </a:lnTo>
                  <a:lnTo>
                    <a:pt x="90" y="85"/>
                  </a:lnTo>
                  <a:lnTo>
                    <a:pt x="94" y="98"/>
                  </a:lnTo>
                  <a:lnTo>
                    <a:pt x="97" y="112"/>
                  </a:lnTo>
                  <a:lnTo>
                    <a:pt x="98" y="126"/>
                  </a:lnTo>
                  <a:lnTo>
                    <a:pt x="98" y="140"/>
                  </a:lnTo>
                  <a:lnTo>
                    <a:pt x="97" y="154"/>
                  </a:lnTo>
                  <a:lnTo>
                    <a:pt x="94" y="169"/>
                  </a:lnTo>
                  <a:lnTo>
                    <a:pt x="90" y="183"/>
                  </a:lnTo>
                  <a:lnTo>
                    <a:pt x="77" y="179"/>
                  </a:lnTo>
                  <a:lnTo>
                    <a:pt x="81" y="165"/>
                  </a:lnTo>
                  <a:lnTo>
                    <a:pt x="84" y="153"/>
                  </a:lnTo>
                  <a:lnTo>
                    <a:pt x="85" y="140"/>
                  </a:lnTo>
                  <a:lnTo>
                    <a:pt x="85" y="127"/>
                  </a:lnTo>
                  <a:lnTo>
                    <a:pt x="84" y="114"/>
                  </a:lnTo>
                  <a:lnTo>
                    <a:pt x="81" y="102"/>
                  </a:lnTo>
                  <a:lnTo>
                    <a:pt x="78" y="90"/>
                  </a:lnTo>
                  <a:lnTo>
                    <a:pt x="73" y="78"/>
                  </a:lnTo>
                  <a:lnTo>
                    <a:pt x="67" y="67"/>
                  </a:lnTo>
                  <a:lnTo>
                    <a:pt x="61" y="56"/>
                  </a:lnTo>
                  <a:lnTo>
                    <a:pt x="53" y="47"/>
                  </a:lnTo>
                  <a:lnTo>
                    <a:pt x="43" y="38"/>
                  </a:lnTo>
                  <a:lnTo>
                    <a:pt x="34" y="30"/>
                  </a:lnTo>
                  <a:lnTo>
                    <a:pt x="23" y="23"/>
                  </a:lnTo>
                  <a:lnTo>
                    <a:pt x="12" y="17"/>
                  </a:lnTo>
                  <a:lnTo>
                    <a:pt x="0" y="12"/>
                  </a:lnTo>
                  <a:lnTo>
                    <a:pt x="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3" name="Freeform 57"/>
            <p:cNvSpPr>
              <a:spLocks/>
            </p:cNvSpPr>
            <p:nvPr/>
          </p:nvSpPr>
          <p:spPr bwMode="auto">
            <a:xfrm>
              <a:off x="1467" y="3340"/>
              <a:ext cx="185" cy="104"/>
            </a:xfrm>
            <a:custGeom>
              <a:avLst/>
              <a:gdLst>
                <a:gd name="T0" fmla="*/ 0 w 185"/>
                <a:gd name="T1" fmla="*/ 99 h 104"/>
                <a:gd name="T2" fmla="*/ 0 w 185"/>
                <a:gd name="T3" fmla="*/ 99 h 104"/>
                <a:gd name="T4" fmla="*/ 6 w 185"/>
                <a:gd name="T5" fmla="*/ 85 h 104"/>
                <a:gd name="T6" fmla="*/ 12 w 185"/>
                <a:gd name="T7" fmla="*/ 72 h 104"/>
                <a:gd name="T8" fmla="*/ 21 w 185"/>
                <a:gd name="T9" fmla="*/ 60 h 104"/>
                <a:gd name="T10" fmla="*/ 30 w 185"/>
                <a:gd name="T11" fmla="*/ 49 h 104"/>
                <a:gd name="T12" fmla="*/ 40 w 185"/>
                <a:gd name="T13" fmla="*/ 39 h 104"/>
                <a:gd name="T14" fmla="*/ 51 w 185"/>
                <a:gd name="T15" fmla="*/ 30 h 104"/>
                <a:gd name="T16" fmla="*/ 62 w 185"/>
                <a:gd name="T17" fmla="*/ 22 h 104"/>
                <a:gd name="T18" fmla="*/ 75 w 185"/>
                <a:gd name="T19" fmla="*/ 15 h 104"/>
                <a:gd name="T20" fmla="*/ 88 w 185"/>
                <a:gd name="T21" fmla="*/ 9 h 104"/>
                <a:gd name="T22" fmla="*/ 101 w 185"/>
                <a:gd name="T23" fmla="*/ 5 h 104"/>
                <a:gd name="T24" fmla="*/ 114 w 185"/>
                <a:gd name="T25" fmla="*/ 2 h 104"/>
                <a:gd name="T26" fmla="*/ 128 w 185"/>
                <a:gd name="T27" fmla="*/ 0 h 104"/>
                <a:gd name="T28" fmla="*/ 142 w 185"/>
                <a:gd name="T29" fmla="*/ 0 h 104"/>
                <a:gd name="T30" fmla="*/ 156 w 185"/>
                <a:gd name="T31" fmla="*/ 0 h 104"/>
                <a:gd name="T32" fmla="*/ 170 w 185"/>
                <a:gd name="T33" fmla="*/ 3 h 104"/>
                <a:gd name="T34" fmla="*/ 184 w 185"/>
                <a:gd name="T35" fmla="*/ 7 h 104"/>
                <a:gd name="T36" fmla="*/ 180 w 185"/>
                <a:gd name="T37" fmla="*/ 19 h 104"/>
                <a:gd name="T38" fmla="*/ 167 w 185"/>
                <a:gd name="T39" fmla="*/ 15 h 104"/>
                <a:gd name="T40" fmla="*/ 155 w 185"/>
                <a:gd name="T41" fmla="*/ 13 h 104"/>
                <a:gd name="T42" fmla="*/ 142 w 185"/>
                <a:gd name="T43" fmla="*/ 13 h 104"/>
                <a:gd name="T44" fmla="*/ 129 w 185"/>
                <a:gd name="T45" fmla="*/ 13 h 104"/>
                <a:gd name="T46" fmla="*/ 116 w 185"/>
                <a:gd name="T47" fmla="*/ 14 h 104"/>
                <a:gd name="T48" fmla="*/ 104 w 185"/>
                <a:gd name="T49" fmla="*/ 18 h 104"/>
                <a:gd name="T50" fmla="*/ 92 w 185"/>
                <a:gd name="T51" fmla="*/ 22 h 104"/>
                <a:gd name="T52" fmla="*/ 81 w 185"/>
                <a:gd name="T53" fmla="*/ 26 h 104"/>
                <a:gd name="T54" fmla="*/ 69 w 185"/>
                <a:gd name="T55" fmla="*/ 33 h 104"/>
                <a:gd name="T56" fmla="*/ 59 w 185"/>
                <a:gd name="T57" fmla="*/ 40 h 104"/>
                <a:gd name="T58" fmla="*/ 49 w 185"/>
                <a:gd name="T59" fmla="*/ 48 h 104"/>
                <a:gd name="T60" fmla="*/ 39 w 185"/>
                <a:gd name="T61" fmla="*/ 57 h 104"/>
                <a:gd name="T62" fmla="*/ 31 w 185"/>
                <a:gd name="T63" fmla="*/ 68 h 104"/>
                <a:gd name="T64" fmla="*/ 24 w 185"/>
                <a:gd name="T65" fmla="*/ 79 h 104"/>
                <a:gd name="T66" fmla="*/ 17 w 185"/>
                <a:gd name="T67" fmla="*/ 91 h 104"/>
                <a:gd name="T68" fmla="*/ 12 w 185"/>
                <a:gd name="T69" fmla="*/ 103 h 104"/>
                <a:gd name="T70" fmla="*/ 12 w 185"/>
                <a:gd name="T71" fmla="*/ 103 h 104"/>
                <a:gd name="T72" fmla="*/ 0 w 185"/>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0" y="99"/>
                  </a:moveTo>
                  <a:lnTo>
                    <a:pt x="0" y="99"/>
                  </a:lnTo>
                  <a:lnTo>
                    <a:pt x="6" y="85"/>
                  </a:lnTo>
                  <a:lnTo>
                    <a:pt x="12" y="72"/>
                  </a:lnTo>
                  <a:lnTo>
                    <a:pt x="21" y="60"/>
                  </a:lnTo>
                  <a:lnTo>
                    <a:pt x="30" y="49"/>
                  </a:lnTo>
                  <a:lnTo>
                    <a:pt x="40" y="39"/>
                  </a:lnTo>
                  <a:lnTo>
                    <a:pt x="51" y="30"/>
                  </a:lnTo>
                  <a:lnTo>
                    <a:pt x="62" y="22"/>
                  </a:lnTo>
                  <a:lnTo>
                    <a:pt x="75" y="15"/>
                  </a:lnTo>
                  <a:lnTo>
                    <a:pt x="88" y="9"/>
                  </a:lnTo>
                  <a:lnTo>
                    <a:pt x="101" y="5"/>
                  </a:lnTo>
                  <a:lnTo>
                    <a:pt x="114" y="2"/>
                  </a:lnTo>
                  <a:lnTo>
                    <a:pt x="128" y="0"/>
                  </a:lnTo>
                  <a:lnTo>
                    <a:pt x="142" y="0"/>
                  </a:lnTo>
                  <a:lnTo>
                    <a:pt x="156" y="0"/>
                  </a:lnTo>
                  <a:lnTo>
                    <a:pt x="170" y="3"/>
                  </a:lnTo>
                  <a:lnTo>
                    <a:pt x="184" y="7"/>
                  </a:lnTo>
                  <a:lnTo>
                    <a:pt x="180" y="19"/>
                  </a:lnTo>
                  <a:lnTo>
                    <a:pt x="167" y="15"/>
                  </a:lnTo>
                  <a:lnTo>
                    <a:pt x="155" y="13"/>
                  </a:lnTo>
                  <a:lnTo>
                    <a:pt x="142" y="13"/>
                  </a:lnTo>
                  <a:lnTo>
                    <a:pt x="129" y="13"/>
                  </a:lnTo>
                  <a:lnTo>
                    <a:pt x="116" y="14"/>
                  </a:lnTo>
                  <a:lnTo>
                    <a:pt x="104" y="18"/>
                  </a:lnTo>
                  <a:lnTo>
                    <a:pt x="92" y="22"/>
                  </a:lnTo>
                  <a:lnTo>
                    <a:pt x="81" y="26"/>
                  </a:lnTo>
                  <a:lnTo>
                    <a:pt x="69" y="33"/>
                  </a:lnTo>
                  <a:lnTo>
                    <a:pt x="59" y="40"/>
                  </a:lnTo>
                  <a:lnTo>
                    <a:pt x="49" y="48"/>
                  </a:lnTo>
                  <a:lnTo>
                    <a:pt x="39" y="57"/>
                  </a:lnTo>
                  <a:lnTo>
                    <a:pt x="31" y="68"/>
                  </a:lnTo>
                  <a:lnTo>
                    <a:pt x="24" y="79"/>
                  </a:lnTo>
                  <a:lnTo>
                    <a:pt x="17" y="91"/>
                  </a:lnTo>
                  <a:lnTo>
                    <a:pt x="12" y="103"/>
                  </a:lnTo>
                  <a:lnTo>
                    <a:pt x="0"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4" name="Freeform 58"/>
            <p:cNvSpPr>
              <a:spLocks/>
            </p:cNvSpPr>
            <p:nvPr/>
          </p:nvSpPr>
          <p:spPr bwMode="auto">
            <a:xfrm>
              <a:off x="1975" y="1212"/>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5" name="Freeform 59"/>
            <p:cNvSpPr>
              <a:spLocks/>
            </p:cNvSpPr>
            <p:nvPr/>
          </p:nvSpPr>
          <p:spPr bwMode="auto">
            <a:xfrm>
              <a:off x="1732" y="1204"/>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6" name="Freeform 60"/>
            <p:cNvSpPr>
              <a:spLocks/>
            </p:cNvSpPr>
            <p:nvPr/>
          </p:nvSpPr>
          <p:spPr bwMode="auto">
            <a:xfrm>
              <a:off x="1975" y="1212"/>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7" name="Freeform 61"/>
            <p:cNvSpPr>
              <a:spLocks/>
            </p:cNvSpPr>
            <p:nvPr/>
          </p:nvSpPr>
          <p:spPr bwMode="auto">
            <a:xfrm>
              <a:off x="1732" y="1204"/>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8" name="Freeform 62"/>
            <p:cNvSpPr>
              <a:spLocks/>
            </p:cNvSpPr>
            <p:nvPr/>
          </p:nvSpPr>
          <p:spPr bwMode="auto">
            <a:xfrm>
              <a:off x="1729" y="956"/>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9" name="Freeform 63"/>
            <p:cNvSpPr>
              <a:spLocks/>
            </p:cNvSpPr>
            <p:nvPr/>
          </p:nvSpPr>
          <p:spPr bwMode="auto">
            <a:xfrm>
              <a:off x="1486" y="948"/>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0" name="Freeform 64"/>
            <p:cNvSpPr>
              <a:spLocks/>
            </p:cNvSpPr>
            <p:nvPr/>
          </p:nvSpPr>
          <p:spPr bwMode="auto">
            <a:xfrm>
              <a:off x="2461" y="1719"/>
              <a:ext cx="18" cy="251"/>
            </a:xfrm>
            <a:custGeom>
              <a:avLst/>
              <a:gdLst>
                <a:gd name="T0" fmla="*/ 8 w 18"/>
                <a:gd name="T1" fmla="*/ 0 h 251"/>
                <a:gd name="T2" fmla="*/ 0 w 18"/>
                <a:gd name="T3" fmla="*/ 0 h 251"/>
                <a:gd name="T4" fmla="*/ 0 w 18"/>
                <a:gd name="T5" fmla="*/ 250 h 251"/>
                <a:gd name="T6" fmla="*/ 17 w 18"/>
                <a:gd name="T7" fmla="*/ 250 h 251"/>
                <a:gd name="T8" fmla="*/ 17 w 18"/>
                <a:gd name="T9" fmla="*/ 0 h 251"/>
                <a:gd name="T10" fmla="*/ 8 w 18"/>
                <a:gd name="T11" fmla="*/ 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1">
                  <a:moveTo>
                    <a:pt x="8" y="0"/>
                  </a:moveTo>
                  <a:lnTo>
                    <a:pt x="0" y="0"/>
                  </a:lnTo>
                  <a:lnTo>
                    <a:pt x="0" y="250"/>
                  </a:lnTo>
                  <a:lnTo>
                    <a:pt x="17" y="250"/>
                  </a:lnTo>
                  <a:lnTo>
                    <a:pt x="17"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1" name="Freeform 65"/>
            <p:cNvSpPr>
              <a:spLocks/>
            </p:cNvSpPr>
            <p:nvPr/>
          </p:nvSpPr>
          <p:spPr bwMode="auto">
            <a:xfrm>
              <a:off x="2219" y="1710"/>
              <a:ext cx="251" cy="18"/>
            </a:xfrm>
            <a:custGeom>
              <a:avLst/>
              <a:gdLst>
                <a:gd name="T0" fmla="*/ 0 w 251"/>
                <a:gd name="T1" fmla="*/ 9 h 18"/>
                <a:gd name="T2" fmla="*/ 0 w 251"/>
                <a:gd name="T3" fmla="*/ 17 h 18"/>
                <a:gd name="T4" fmla="*/ 250 w 251"/>
                <a:gd name="T5" fmla="*/ 17 h 18"/>
                <a:gd name="T6" fmla="*/ 250 w 251"/>
                <a:gd name="T7" fmla="*/ 0 h 18"/>
                <a:gd name="T8" fmla="*/ 0 w 251"/>
                <a:gd name="T9" fmla="*/ 0 h 18"/>
                <a:gd name="T10" fmla="*/ 0 w 251"/>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8">
                  <a:moveTo>
                    <a:pt x="0" y="9"/>
                  </a:moveTo>
                  <a:lnTo>
                    <a:pt x="0" y="17"/>
                  </a:lnTo>
                  <a:lnTo>
                    <a:pt x="250" y="17"/>
                  </a:lnTo>
                  <a:lnTo>
                    <a:pt x="250" y="0"/>
                  </a:lnTo>
                  <a:lnTo>
                    <a:pt x="0" y="0"/>
                  </a:lnTo>
                  <a:lnTo>
                    <a:pt x="0" y="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2" name="Freeform 66"/>
            <p:cNvSpPr>
              <a:spLocks/>
            </p:cNvSpPr>
            <p:nvPr/>
          </p:nvSpPr>
          <p:spPr bwMode="auto">
            <a:xfrm>
              <a:off x="2461" y="1719"/>
              <a:ext cx="18" cy="251"/>
            </a:xfrm>
            <a:custGeom>
              <a:avLst/>
              <a:gdLst>
                <a:gd name="T0" fmla="*/ 8 w 18"/>
                <a:gd name="T1" fmla="*/ 0 h 251"/>
                <a:gd name="T2" fmla="*/ 0 w 18"/>
                <a:gd name="T3" fmla="*/ 0 h 251"/>
                <a:gd name="T4" fmla="*/ 0 w 18"/>
                <a:gd name="T5" fmla="*/ 250 h 251"/>
                <a:gd name="T6" fmla="*/ 17 w 18"/>
                <a:gd name="T7" fmla="*/ 250 h 251"/>
                <a:gd name="T8" fmla="*/ 17 w 18"/>
                <a:gd name="T9" fmla="*/ 0 h 251"/>
                <a:gd name="T10" fmla="*/ 8 w 18"/>
                <a:gd name="T11" fmla="*/ 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1">
                  <a:moveTo>
                    <a:pt x="8" y="0"/>
                  </a:moveTo>
                  <a:lnTo>
                    <a:pt x="0" y="0"/>
                  </a:lnTo>
                  <a:lnTo>
                    <a:pt x="0" y="250"/>
                  </a:lnTo>
                  <a:lnTo>
                    <a:pt x="17" y="250"/>
                  </a:lnTo>
                  <a:lnTo>
                    <a:pt x="17"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3" name="Freeform 67"/>
            <p:cNvSpPr>
              <a:spLocks/>
            </p:cNvSpPr>
            <p:nvPr/>
          </p:nvSpPr>
          <p:spPr bwMode="auto">
            <a:xfrm>
              <a:off x="2219" y="1710"/>
              <a:ext cx="251" cy="18"/>
            </a:xfrm>
            <a:custGeom>
              <a:avLst/>
              <a:gdLst>
                <a:gd name="T0" fmla="*/ 0 w 251"/>
                <a:gd name="T1" fmla="*/ 9 h 18"/>
                <a:gd name="T2" fmla="*/ 0 w 251"/>
                <a:gd name="T3" fmla="*/ 17 h 18"/>
                <a:gd name="T4" fmla="*/ 250 w 251"/>
                <a:gd name="T5" fmla="*/ 17 h 18"/>
                <a:gd name="T6" fmla="*/ 250 w 251"/>
                <a:gd name="T7" fmla="*/ 0 h 18"/>
                <a:gd name="T8" fmla="*/ 0 w 251"/>
                <a:gd name="T9" fmla="*/ 0 h 18"/>
                <a:gd name="T10" fmla="*/ 0 w 251"/>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8">
                  <a:moveTo>
                    <a:pt x="0" y="9"/>
                  </a:moveTo>
                  <a:lnTo>
                    <a:pt x="0" y="17"/>
                  </a:lnTo>
                  <a:lnTo>
                    <a:pt x="250" y="17"/>
                  </a:lnTo>
                  <a:lnTo>
                    <a:pt x="250" y="0"/>
                  </a:lnTo>
                  <a:lnTo>
                    <a:pt x="0" y="0"/>
                  </a:lnTo>
                  <a:lnTo>
                    <a:pt x="0" y="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4" name="Freeform 68"/>
            <p:cNvSpPr>
              <a:spLocks/>
            </p:cNvSpPr>
            <p:nvPr/>
          </p:nvSpPr>
          <p:spPr bwMode="auto">
            <a:xfrm>
              <a:off x="2216" y="1463"/>
              <a:ext cx="18" cy="252"/>
            </a:xfrm>
            <a:custGeom>
              <a:avLst/>
              <a:gdLst>
                <a:gd name="T0" fmla="*/ 8 w 18"/>
                <a:gd name="T1" fmla="*/ 0 h 252"/>
                <a:gd name="T2" fmla="*/ 0 w 18"/>
                <a:gd name="T3" fmla="*/ 0 h 252"/>
                <a:gd name="T4" fmla="*/ 0 w 18"/>
                <a:gd name="T5" fmla="*/ 251 h 252"/>
                <a:gd name="T6" fmla="*/ 17 w 18"/>
                <a:gd name="T7" fmla="*/ 251 h 252"/>
                <a:gd name="T8" fmla="*/ 16 w 18"/>
                <a:gd name="T9" fmla="*/ 0 h 252"/>
                <a:gd name="T10" fmla="*/ 8 w 18"/>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2">
                  <a:moveTo>
                    <a:pt x="8" y="0"/>
                  </a:moveTo>
                  <a:lnTo>
                    <a:pt x="0" y="0"/>
                  </a:lnTo>
                  <a:lnTo>
                    <a:pt x="0" y="251"/>
                  </a:lnTo>
                  <a:lnTo>
                    <a:pt x="17"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5" name="Freeform 69"/>
            <p:cNvSpPr>
              <a:spLocks/>
            </p:cNvSpPr>
            <p:nvPr/>
          </p:nvSpPr>
          <p:spPr bwMode="auto">
            <a:xfrm>
              <a:off x="1973" y="1455"/>
              <a:ext cx="252" cy="17"/>
            </a:xfrm>
            <a:custGeom>
              <a:avLst/>
              <a:gdLst>
                <a:gd name="T0" fmla="*/ 0 w 252"/>
                <a:gd name="T1" fmla="*/ 8 h 17"/>
                <a:gd name="T2" fmla="*/ 0 w 252"/>
                <a:gd name="T3" fmla="*/ 16 h 17"/>
                <a:gd name="T4" fmla="*/ 251 w 252"/>
                <a:gd name="T5" fmla="*/ 16 h 17"/>
                <a:gd name="T6" fmla="*/ 251 w 252"/>
                <a:gd name="T7" fmla="*/ 0 h 17"/>
                <a:gd name="T8" fmla="*/ 0 w 252"/>
                <a:gd name="T9" fmla="*/ 0 h 17"/>
                <a:gd name="T10" fmla="*/ 0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0" y="8"/>
                  </a:moveTo>
                  <a:lnTo>
                    <a:pt x="0" y="16"/>
                  </a:lnTo>
                  <a:lnTo>
                    <a:pt x="251" y="16"/>
                  </a:lnTo>
                  <a:lnTo>
                    <a:pt x="251"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6" name="Freeform 70"/>
            <p:cNvSpPr>
              <a:spLocks/>
            </p:cNvSpPr>
            <p:nvPr/>
          </p:nvSpPr>
          <p:spPr bwMode="auto">
            <a:xfrm>
              <a:off x="1379" y="735"/>
              <a:ext cx="274" cy="278"/>
            </a:xfrm>
            <a:custGeom>
              <a:avLst/>
              <a:gdLst>
                <a:gd name="T0" fmla="*/ 4 w 274"/>
                <a:gd name="T1" fmla="*/ 168 h 278"/>
                <a:gd name="T2" fmla="*/ 0 w 274"/>
                <a:gd name="T3" fmla="*/ 141 h 278"/>
                <a:gd name="T4" fmla="*/ 1 w 274"/>
                <a:gd name="T5" fmla="*/ 114 h 278"/>
                <a:gd name="T6" fmla="*/ 8 w 274"/>
                <a:gd name="T7" fmla="*/ 88 h 278"/>
                <a:gd name="T8" fmla="*/ 19 w 274"/>
                <a:gd name="T9" fmla="*/ 64 h 278"/>
                <a:gd name="T10" fmla="*/ 34 w 274"/>
                <a:gd name="T11" fmla="*/ 43 h 278"/>
                <a:gd name="T12" fmla="*/ 54 w 274"/>
                <a:gd name="T13" fmla="*/ 25 h 278"/>
                <a:gd name="T14" fmla="*/ 77 w 274"/>
                <a:gd name="T15" fmla="*/ 12 h 278"/>
                <a:gd name="T16" fmla="*/ 103 w 274"/>
                <a:gd name="T17" fmla="*/ 3 h 278"/>
                <a:gd name="T18" fmla="*/ 130 w 274"/>
                <a:gd name="T19" fmla="*/ 0 h 278"/>
                <a:gd name="T20" fmla="*/ 157 w 274"/>
                <a:gd name="T21" fmla="*/ 2 h 278"/>
                <a:gd name="T22" fmla="*/ 182 w 274"/>
                <a:gd name="T23" fmla="*/ 9 h 278"/>
                <a:gd name="T24" fmla="*/ 205 w 274"/>
                <a:gd name="T25" fmla="*/ 21 h 278"/>
                <a:gd name="T26" fmla="*/ 227 w 274"/>
                <a:gd name="T27" fmla="*/ 37 h 278"/>
                <a:gd name="T28" fmla="*/ 245 w 274"/>
                <a:gd name="T29" fmla="*/ 58 h 278"/>
                <a:gd name="T30" fmla="*/ 260 w 274"/>
                <a:gd name="T31" fmla="*/ 82 h 278"/>
                <a:gd name="T32" fmla="*/ 269 w 274"/>
                <a:gd name="T33" fmla="*/ 109 h 278"/>
                <a:gd name="T34" fmla="*/ 273 w 274"/>
                <a:gd name="T35" fmla="*/ 136 h 278"/>
                <a:gd name="T36" fmla="*/ 272 w 274"/>
                <a:gd name="T37" fmla="*/ 163 h 278"/>
                <a:gd name="T38" fmla="*/ 266 w 274"/>
                <a:gd name="T39" fmla="*/ 189 h 278"/>
                <a:gd name="T40" fmla="*/ 254 w 274"/>
                <a:gd name="T41" fmla="*/ 212 h 278"/>
                <a:gd name="T42" fmla="*/ 239 w 274"/>
                <a:gd name="T43" fmla="*/ 234 h 278"/>
                <a:gd name="T44" fmla="*/ 220 w 274"/>
                <a:gd name="T45" fmla="*/ 251 h 278"/>
                <a:gd name="T46" fmla="*/ 196 w 274"/>
                <a:gd name="T47" fmla="*/ 265 h 278"/>
                <a:gd name="T48" fmla="*/ 170 w 274"/>
                <a:gd name="T49" fmla="*/ 274 h 278"/>
                <a:gd name="T50" fmla="*/ 143 w 274"/>
                <a:gd name="T51" fmla="*/ 277 h 278"/>
                <a:gd name="T52" fmla="*/ 117 w 274"/>
                <a:gd name="T53" fmla="*/ 275 h 278"/>
                <a:gd name="T54" fmla="*/ 92 w 274"/>
                <a:gd name="T55" fmla="*/ 267 h 278"/>
                <a:gd name="T56" fmla="*/ 67 w 274"/>
                <a:gd name="T57" fmla="*/ 255 h 278"/>
                <a:gd name="T58" fmla="*/ 46 w 274"/>
                <a:gd name="T59" fmla="*/ 239 h 278"/>
                <a:gd name="T60" fmla="*/ 28 w 274"/>
                <a:gd name="T61" fmla="*/ 219 h 278"/>
                <a:gd name="T62" fmla="*/ 13 w 274"/>
                <a:gd name="T63" fmla="*/ 195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78">
                  <a:moveTo>
                    <a:pt x="8" y="182"/>
                  </a:moveTo>
                  <a:lnTo>
                    <a:pt x="4" y="168"/>
                  </a:lnTo>
                  <a:lnTo>
                    <a:pt x="1" y="154"/>
                  </a:lnTo>
                  <a:lnTo>
                    <a:pt x="0" y="141"/>
                  </a:lnTo>
                  <a:lnTo>
                    <a:pt x="0" y="127"/>
                  </a:lnTo>
                  <a:lnTo>
                    <a:pt x="1" y="114"/>
                  </a:lnTo>
                  <a:lnTo>
                    <a:pt x="4" y="101"/>
                  </a:lnTo>
                  <a:lnTo>
                    <a:pt x="8" y="88"/>
                  </a:lnTo>
                  <a:lnTo>
                    <a:pt x="13" y="76"/>
                  </a:lnTo>
                  <a:lnTo>
                    <a:pt x="19" y="64"/>
                  </a:lnTo>
                  <a:lnTo>
                    <a:pt x="26" y="53"/>
                  </a:lnTo>
                  <a:lnTo>
                    <a:pt x="34" y="43"/>
                  </a:lnTo>
                  <a:lnTo>
                    <a:pt x="43" y="34"/>
                  </a:lnTo>
                  <a:lnTo>
                    <a:pt x="54" y="25"/>
                  </a:lnTo>
                  <a:lnTo>
                    <a:pt x="65" y="18"/>
                  </a:lnTo>
                  <a:lnTo>
                    <a:pt x="77" y="12"/>
                  </a:lnTo>
                  <a:lnTo>
                    <a:pt x="90" y="7"/>
                  </a:lnTo>
                  <a:lnTo>
                    <a:pt x="103" y="3"/>
                  </a:lnTo>
                  <a:lnTo>
                    <a:pt x="116" y="1"/>
                  </a:lnTo>
                  <a:lnTo>
                    <a:pt x="130" y="0"/>
                  </a:lnTo>
                  <a:lnTo>
                    <a:pt x="143" y="0"/>
                  </a:lnTo>
                  <a:lnTo>
                    <a:pt x="157" y="2"/>
                  </a:lnTo>
                  <a:lnTo>
                    <a:pt x="169" y="5"/>
                  </a:lnTo>
                  <a:lnTo>
                    <a:pt x="182" y="9"/>
                  </a:lnTo>
                  <a:lnTo>
                    <a:pt x="194" y="14"/>
                  </a:lnTo>
                  <a:lnTo>
                    <a:pt x="205" y="21"/>
                  </a:lnTo>
                  <a:lnTo>
                    <a:pt x="216" y="29"/>
                  </a:lnTo>
                  <a:lnTo>
                    <a:pt x="227" y="37"/>
                  </a:lnTo>
                  <a:lnTo>
                    <a:pt x="237" y="47"/>
                  </a:lnTo>
                  <a:lnTo>
                    <a:pt x="245" y="58"/>
                  </a:lnTo>
                  <a:lnTo>
                    <a:pt x="253" y="70"/>
                  </a:lnTo>
                  <a:lnTo>
                    <a:pt x="260" y="82"/>
                  </a:lnTo>
                  <a:lnTo>
                    <a:pt x="265" y="95"/>
                  </a:lnTo>
                  <a:lnTo>
                    <a:pt x="269" y="109"/>
                  </a:lnTo>
                  <a:lnTo>
                    <a:pt x="272" y="123"/>
                  </a:lnTo>
                  <a:lnTo>
                    <a:pt x="273" y="136"/>
                  </a:lnTo>
                  <a:lnTo>
                    <a:pt x="273" y="150"/>
                  </a:lnTo>
                  <a:lnTo>
                    <a:pt x="272" y="163"/>
                  </a:lnTo>
                  <a:lnTo>
                    <a:pt x="269" y="176"/>
                  </a:lnTo>
                  <a:lnTo>
                    <a:pt x="266" y="189"/>
                  </a:lnTo>
                  <a:lnTo>
                    <a:pt x="261" y="201"/>
                  </a:lnTo>
                  <a:lnTo>
                    <a:pt x="254" y="212"/>
                  </a:lnTo>
                  <a:lnTo>
                    <a:pt x="247" y="223"/>
                  </a:lnTo>
                  <a:lnTo>
                    <a:pt x="239" y="234"/>
                  </a:lnTo>
                  <a:lnTo>
                    <a:pt x="230" y="243"/>
                  </a:lnTo>
                  <a:lnTo>
                    <a:pt x="220" y="251"/>
                  </a:lnTo>
                  <a:lnTo>
                    <a:pt x="208" y="258"/>
                  </a:lnTo>
                  <a:lnTo>
                    <a:pt x="196" y="265"/>
                  </a:lnTo>
                  <a:lnTo>
                    <a:pt x="184" y="270"/>
                  </a:lnTo>
                  <a:lnTo>
                    <a:pt x="170" y="274"/>
                  </a:lnTo>
                  <a:lnTo>
                    <a:pt x="157" y="276"/>
                  </a:lnTo>
                  <a:lnTo>
                    <a:pt x="143" y="277"/>
                  </a:lnTo>
                  <a:lnTo>
                    <a:pt x="130" y="277"/>
                  </a:lnTo>
                  <a:lnTo>
                    <a:pt x="117" y="275"/>
                  </a:lnTo>
                  <a:lnTo>
                    <a:pt x="104" y="271"/>
                  </a:lnTo>
                  <a:lnTo>
                    <a:pt x="92" y="267"/>
                  </a:lnTo>
                  <a:lnTo>
                    <a:pt x="80" y="262"/>
                  </a:lnTo>
                  <a:lnTo>
                    <a:pt x="67" y="255"/>
                  </a:lnTo>
                  <a:lnTo>
                    <a:pt x="57" y="248"/>
                  </a:lnTo>
                  <a:lnTo>
                    <a:pt x="46" y="239"/>
                  </a:lnTo>
                  <a:lnTo>
                    <a:pt x="36" y="229"/>
                  </a:lnTo>
                  <a:lnTo>
                    <a:pt x="28" y="219"/>
                  </a:lnTo>
                  <a:lnTo>
                    <a:pt x="20" y="207"/>
                  </a:lnTo>
                  <a:lnTo>
                    <a:pt x="13" y="195"/>
                  </a:lnTo>
                  <a:lnTo>
                    <a:pt x="8" y="18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7" name="Freeform 71"/>
            <p:cNvSpPr>
              <a:spLocks/>
            </p:cNvSpPr>
            <p:nvPr/>
          </p:nvSpPr>
          <p:spPr bwMode="auto">
            <a:xfrm>
              <a:off x="1372" y="736"/>
              <a:ext cx="100" cy="184"/>
            </a:xfrm>
            <a:custGeom>
              <a:avLst/>
              <a:gdLst>
                <a:gd name="T0" fmla="*/ 95 w 100"/>
                <a:gd name="T1" fmla="*/ 0 h 184"/>
                <a:gd name="T2" fmla="*/ 95 w 100"/>
                <a:gd name="T3" fmla="*/ 0 h 184"/>
                <a:gd name="T4" fmla="*/ 81 w 100"/>
                <a:gd name="T5" fmla="*/ 5 h 184"/>
                <a:gd name="T6" fmla="*/ 69 w 100"/>
                <a:gd name="T7" fmla="*/ 12 h 184"/>
                <a:gd name="T8" fmla="*/ 57 w 100"/>
                <a:gd name="T9" fmla="*/ 19 h 184"/>
                <a:gd name="T10" fmla="*/ 46 w 100"/>
                <a:gd name="T11" fmla="*/ 28 h 184"/>
                <a:gd name="T12" fmla="*/ 36 w 100"/>
                <a:gd name="T13" fmla="*/ 38 h 184"/>
                <a:gd name="T14" fmla="*/ 28 w 100"/>
                <a:gd name="T15" fmla="*/ 48 h 184"/>
                <a:gd name="T16" fmla="*/ 20 w 100"/>
                <a:gd name="T17" fmla="*/ 60 h 184"/>
                <a:gd name="T18" fmla="*/ 14 w 100"/>
                <a:gd name="T19" fmla="*/ 72 h 184"/>
                <a:gd name="T20" fmla="*/ 8 w 100"/>
                <a:gd name="T21" fmla="*/ 85 h 184"/>
                <a:gd name="T22" fmla="*/ 4 w 100"/>
                <a:gd name="T23" fmla="*/ 98 h 184"/>
                <a:gd name="T24" fmla="*/ 1 w 100"/>
                <a:gd name="T25" fmla="*/ 112 h 184"/>
                <a:gd name="T26" fmla="*/ 0 w 100"/>
                <a:gd name="T27" fmla="*/ 126 h 184"/>
                <a:gd name="T28" fmla="*/ 0 w 100"/>
                <a:gd name="T29" fmla="*/ 140 h 184"/>
                <a:gd name="T30" fmla="*/ 1 w 100"/>
                <a:gd name="T31" fmla="*/ 154 h 184"/>
                <a:gd name="T32" fmla="*/ 4 w 100"/>
                <a:gd name="T33" fmla="*/ 169 h 184"/>
                <a:gd name="T34" fmla="*/ 8 w 100"/>
                <a:gd name="T35" fmla="*/ 183 h 184"/>
                <a:gd name="T36" fmla="*/ 21 w 100"/>
                <a:gd name="T37" fmla="*/ 178 h 184"/>
                <a:gd name="T38" fmla="*/ 17 w 100"/>
                <a:gd name="T39" fmla="*/ 165 h 184"/>
                <a:gd name="T40" fmla="*/ 14 w 100"/>
                <a:gd name="T41" fmla="*/ 153 h 184"/>
                <a:gd name="T42" fmla="*/ 13 w 100"/>
                <a:gd name="T43" fmla="*/ 140 h 184"/>
                <a:gd name="T44" fmla="*/ 13 w 100"/>
                <a:gd name="T45" fmla="*/ 127 h 184"/>
                <a:gd name="T46" fmla="*/ 14 w 100"/>
                <a:gd name="T47" fmla="*/ 114 h 184"/>
                <a:gd name="T48" fmla="*/ 17 w 100"/>
                <a:gd name="T49" fmla="*/ 101 h 184"/>
                <a:gd name="T50" fmla="*/ 21 w 100"/>
                <a:gd name="T51" fmla="*/ 89 h 184"/>
                <a:gd name="T52" fmla="*/ 26 w 100"/>
                <a:gd name="T53" fmla="*/ 78 h 184"/>
                <a:gd name="T54" fmla="*/ 31 w 100"/>
                <a:gd name="T55" fmla="*/ 67 h 184"/>
                <a:gd name="T56" fmla="*/ 38 w 100"/>
                <a:gd name="T57" fmla="*/ 57 h 184"/>
                <a:gd name="T58" fmla="*/ 46 w 100"/>
                <a:gd name="T59" fmla="*/ 46 h 184"/>
                <a:gd name="T60" fmla="*/ 55 w 100"/>
                <a:gd name="T61" fmla="*/ 38 h 184"/>
                <a:gd name="T62" fmla="*/ 65 w 100"/>
                <a:gd name="T63" fmla="*/ 29 h 184"/>
                <a:gd name="T64" fmla="*/ 76 w 100"/>
                <a:gd name="T65" fmla="*/ 23 h 184"/>
                <a:gd name="T66" fmla="*/ 87 w 100"/>
                <a:gd name="T67" fmla="*/ 17 h 184"/>
                <a:gd name="T68" fmla="*/ 99 w 100"/>
                <a:gd name="T69" fmla="*/ 12 h 184"/>
                <a:gd name="T70" fmla="*/ 99 w 100"/>
                <a:gd name="T71" fmla="*/ 12 h 184"/>
                <a:gd name="T72" fmla="*/ 95 w 100"/>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4">
                  <a:moveTo>
                    <a:pt x="95" y="0"/>
                  </a:moveTo>
                  <a:lnTo>
                    <a:pt x="95" y="0"/>
                  </a:lnTo>
                  <a:lnTo>
                    <a:pt x="81" y="5"/>
                  </a:lnTo>
                  <a:lnTo>
                    <a:pt x="69" y="12"/>
                  </a:lnTo>
                  <a:lnTo>
                    <a:pt x="57" y="19"/>
                  </a:lnTo>
                  <a:lnTo>
                    <a:pt x="46" y="28"/>
                  </a:lnTo>
                  <a:lnTo>
                    <a:pt x="36" y="38"/>
                  </a:lnTo>
                  <a:lnTo>
                    <a:pt x="28" y="48"/>
                  </a:lnTo>
                  <a:lnTo>
                    <a:pt x="20" y="60"/>
                  </a:lnTo>
                  <a:lnTo>
                    <a:pt x="14" y="72"/>
                  </a:lnTo>
                  <a:lnTo>
                    <a:pt x="8" y="85"/>
                  </a:lnTo>
                  <a:lnTo>
                    <a:pt x="4" y="98"/>
                  </a:lnTo>
                  <a:lnTo>
                    <a:pt x="1" y="112"/>
                  </a:lnTo>
                  <a:lnTo>
                    <a:pt x="0" y="126"/>
                  </a:lnTo>
                  <a:lnTo>
                    <a:pt x="0" y="140"/>
                  </a:lnTo>
                  <a:lnTo>
                    <a:pt x="1" y="154"/>
                  </a:lnTo>
                  <a:lnTo>
                    <a:pt x="4" y="169"/>
                  </a:lnTo>
                  <a:lnTo>
                    <a:pt x="8" y="183"/>
                  </a:lnTo>
                  <a:lnTo>
                    <a:pt x="21" y="178"/>
                  </a:lnTo>
                  <a:lnTo>
                    <a:pt x="17" y="165"/>
                  </a:lnTo>
                  <a:lnTo>
                    <a:pt x="14" y="153"/>
                  </a:lnTo>
                  <a:lnTo>
                    <a:pt x="13" y="140"/>
                  </a:lnTo>
                  <a:lnTo>
                    <a:pt x="13" y="127"/>
                  </a:lnTo>
                  <a:lnTo>
                    <a:pt x="14" y="114"/>
                  </a:lnTo>
                  <a:lnTo>
                    <a:pt x="17" y="101"/>
                  </a:lnTo>
                  <a:lnTo>
                    <a:pt x="21" y="89"/>
                  </a:lnTo>
                  <a:lnTo>
                    <a:pt x="26" y="78"/>
                  </a:lnTo>
                  <a:lnTo>
                    <a:pt x="31" y="67"/>
                  </a:lnTo>
                  <a:lnTo>
                    <a:pt x="38" y="57"/>
                  </a:lnTo>
                  <a:lnTo>
                    <a:pt x="46" y="46"/>
                  </a:lnTo>
                  <a:lnTo>
                    <a:pt x="55" y="38"/>
                  </a:lnTo>
                  <a:lnTo>
                    <a:pt x="65" y="29"/>
                  </a:lnTo>
                  <a:lnTo>
                    <a:pt x="76" y="23"/>
                  </a:lnTo>
                  <a:lnTo>
                    <a:pt x="87" y="17"/>
                  </a:lnTo>
                  <a:lnTo>
                    <a:pt x="99" y="12"/>
                  </a:lnTo>
                  <a:lnTo>
                    <a:pt x="9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8" name="Freeform 72"/>
            <p:cNvSpPr>
              <a:spLocks/>
            </p:cNvSpPr>
            <p:nvPr/>
          </p:nvSpPr>
          <p:spPr bwMode="auto">
            <a:xfrm>
              <a:off x="1467" y="729"/>
              <a:ext cx="185" cy="104"/>
            </a:xfrm>
            <a:custGeom>
              <a:avLst/>
              <a:gdLst>
                <a:gd name="T0" fmla="*/ 184 w 185"/>
                <a:gd name="T1" fmla="*/ 99 h 104"/>
                <a:gd name="T2" fmla="*/ 184 w 185"/>
                <a:gd name="T3" fmla="*/ 99 h 104"/>
                <a:gd name="T4" fmla="*/ 177 w 185"/>
                <a:gd name="T5" fmla="*/ 85 h 104"/>
                <a:gd name="T6" fmla="*/ 171 w 185"/>
                <a:gd name="T7" fmla="*/ 72 h 104"/>
                <a:gd name="T8" fmla="*/ 162 w 185"/>
                <a:gd name="T9" fmla="*/ 59 h 104"/>
                <a:gd name="T10" fmla="*/ 153 w 185"/>
                <a:gd name="T11" fmla="*/ 49 h 104"/>
                <a:gd name="T12" fmla="*/ 143 w 185"/>
                <a:gd name="T13" fmla="*/ 39 h 104"/>
                <a:gd name="T14" fmla="*/ 132 w 185"/>
                <a:gd name="T15" fmla="*/ 30 h 104"/>
                <a:gd name="T16" fmla="*/ 121 w 185"/>
                <a:gd name="T17" fmla="*/ 22 h 104"/>
                <a:gd name="T18" fmla="*/ 109 w 185"/>
                <a:gd name="T19" fmla="*/ 15 h 104"/>
                <a:gd name="T20" fmla="*/ 96 w 185"/>
                <a:gd name="T21" fmla="*/ 9 h 104"/>
                <a:gd name="T22" fmla="*/ 83 w 185"/>
                <a:gd name="T23" fmla="*/ 5 h 104"/>
                <a:gd name="T24" fmla="*/ 70 w 185"/>
                <a:gd name="T25" fmla="*/ 1 h 104"/>
                <a:gd name="T26" fmla="*/ 56 w 185"/>
                <a:gd name="T27" fmla="*/ 0 h 104"/>
                <a:gd name="T28" fmla="*/ 42 w 185"/>
                <a:gd name="T29" fmla="*/ 0 h 104"/>
                <a:gd name="T30" fmla="*/ 28 w 185"/>
                <a:gd name="T31" fmla="*/ 0 h 104"/>
                <a:gd name="T32" fmla="*/ 13 w 185"/>
                <a:gd name="T33" fmla="*/ 3 h 104"/>
                <a:gd name="T34" fmla="*/ 0 w 185"/>
                <a:gd name="T35" fmla="*/ 7 h 104"/>
                <a:gd name="T36" fmla="*/ 4 w 185"/>
                <a:gd name="T37" fmla="*/ 19 h 104"/>
                <a:gd name="T38" fmla="*/ 17 w 185"/>
                <a:gd name="T39" fmla="*/ 15 h 104"/>
                <a:gd name="T40" fmla="*/ 29 w 185"/>
                <a:gd name="T41" fmla="*/ 13 h 104"/>
                <a:gd name="T42" fmla="*/ 42 w 185"/>
                <a:gd name="T43" fmla="*/ 12 h 104"/>
                <a:gd name="T44" fmla="*/ 55 w 185"/>
                <a:gd name="T45" fmla="*/ 12 h 104"/>
                <a:gd name="T46" fmla="*/ 67 w 185"/>
                <a:gd name="T47" fmla="*/ 14 h 104"/>
                <a:gd name="T48" fmla="*/ 80 w 185"/>
                <a:gd name="T49" fmla="*/ 17 h 104"/>
                <a:gd name="T50" fmla="*/ 92 w 185"/>
                <a:gd name="T51" fmla="*/ 22 h 104"/>
                <a:gd name="T52" fmla="*/ 103 w 185"/>
                <a:gd name="T53" fmla="*/ 26 h 104"/>
                <a:gd name="T54" fmla="*/ 114 w 185"/>
                <a:gd name="T55" fmla="*/ 32 h 104"/>
                <a:gd name="T56" fmla="*/ 124 w 185"/>
                <a:gd name="T57" fmla="*/ 40 h 104"/>
                <a:gd name="T58" fmla="*/ 134 w 185"/>
                <a:gd name="T59" fmla="*/ 48 h 104"/>
                <a:gd name="T60" fmla="*/ 144 w 185"/>
                <a:gd name="T61" fmla="*/ 57 h 104"/>
                <a:gd name="T62" fmla="*/ 152 w 185"/>
                <a:gd name="T63" fmla="*/ 68 h 104"/>
                <a:gd name="T64" fmla="*/ 159 w 185"/>
                <a:gd name="T65" fmla="*/ 79 h 104"/>
                <a:gd name="T66" fmla="*/ 166 w 185"/>
                <a:gd name="T67" fmla="*/ 91 h 104"/>
                <a:gd name="T68" fmla="*/ 171 w 185"/>
                <a:gd name="T69" fmla="*/ 103 h 104"/>
                <a:gd name="T70" fmla="*/ 171 w 185"/>
                <a:gd name="T71" fmla="*/ 103 h 104"/>
                <a:gd name="T72" fmla="*/ 184 w 185"/>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184" y="99"/>
                  </a:moveTo>
                  <a:lnTo>
                    <a:pt x="184" y="99"/>
                  </a:lnTo>
                  <a:lnTo>
                    <a:pt x="177" y="85"/>
                  </a:lnTo>
                  <a:lnTo>
                    <a:pt x="171" y="72"/>
                  </a:lnTo>
                  <a:lnTo>
                    <a:pt x="162" y="59"/>
                  </a:lnTo>
                  <a:lnTo>
                    <a:pt x="153" y="49"/>
                  </a:lnTo>
                  <a:lnTo>
                    <a:pt x="143" y="39"/>
                  </a:lnTo>
                  <a:lnTo>
                    <a:pt x="132" y="30"/>
                  </a:lnTo>
                  <a:lnTo>
                    <a:pt x="121" y="22"/>
                  </a:lnTo>
                  <a:lnTo>
                    <a:pt x="109" y="15"/>
                  </a:lnTo>
                  <a:lnTo>
                    <a:pt x="96" y="9"/>
                  </a:lnTo>
                  <a:lnTo>
                    <a:pt x="83" y="5"/>
                  </a:lnTo>
                  <a:lnTo>
                    <a:pt x="70" y="1"/>
                  </a:lnTo>
                  <a:lnTo>
                    <a:pt x="56" y="0"/>
                  </a:lnTo>
                  <a:lnTo>
                    <a:pt x="42" y="0"/>
                  </a:lnTo>
                  <a:lnTo>
                    <a:pt x="28" y="0"/>
                  </a:lnTo>
                  <a:lnTo>
                    <a:pt x="13" y="3"/>
                  </a:lnTo>
                  <a:lnTo>
                    <a:pt x="0" y="7"/>
                  </a:lnTo>
                  <a:lnTo>
                    <a:pt x="4" y="19"/>
                  </a:lnTo>
                  <a:lnTo>
                    <a:pt x="17" y="15"/>
                  </a:lnTo>
                  <a:lnTo>
                    <a:pt x="29" y="13"/>
                  </a:lnTo>
                  <a:lnTo>
                    <a:pt x="42" y="12"/>
                  </a:lnTo>
                  <a:lnTo>
                    <a:pt x="55" y="12"/>
                  </a:lnTo>
                  <a:lnTo>
                    <a:pt x="67" y="14"/>
                  </a:lnTo>
                  <a:lnTo>
                    <a:pt x="80" y="17"/>
                  </a:lnTo>
                  <a:lnTo>
                    <a:pt x="92" y="22"/>
                  </a:lnTo>
                  <a:lnTo>
                    <a:pt x="103" y="26"/>
                  </a:lnTo>
                  <a:lnTo>
                    <a:pt x="114" y="32"/>
                  </a:lnTo>
                  <a:lnTo>
                    <a:pt x="124" y="40"/>
                  </a:lnTo>
                  <a:lnTo>
                    <a:pt x="134" y="48"/>
                  </a:lnTo>
                  <a:lnTo>
                    <a:pt x="144" y="57"/>
                  </a:lnTo>
                  <a:lnTo>
                    <a:pt x="152" y="68"/>
                  </a:lnTo>
                  <a:lnTo>
                    <a:pt x="159" y="79"/>
                  </a:lnTo>
                  <a:lnTo>
                    <a:pt x="166" y="91"/>
                  </a:lnTo>
                  <a:lnTo>
                    <a:pt x="171" y="103"/>
                  </a:lnTo>
                  <a:lnTo>
                    <a:pt x="184"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9" name="Freeform 73"/>
            <p:cNvSpPr>
              <a:spLocks/>
            </p:cNvSpPr>
            <p:nvPr/>
          </p:nvSpPr>
          <p:spPr bwMode="auto">
            <a:xfrm>
              <a:off x="1560" y="828"/>
              <a:ext cx="100" cy="184"/>
            </a:xfrm>
            <a:custGeom>
              <a:avLst/>
              <a:gdLst>
                <a:gd name="T0" fmla="*/ 5 w 100"/>
                <a:gd name="T1" fmla="*/ 183 h 184"/>
                <a:gd name="T2" fmla="*/ 5 w 100"/>
                <a:gd name="T3" fmla="*/ 183 h 184"/>
                <a:gd name="T4" fmla="*/ 18 w 100"/>
                <a:gd name="T5" fmla="*/ 177 h 184"/>
                <a:gd name="T6" fmla="*/ 31 w 100"/>
                <a:gd name="T7" fmla="*/ 171 h 184"/>
                <a:gd name="T8" fmla="*/ 43 w 100"/>
                <a:gd name="T9" fmla="*/ 164 h 184"/>
                <a:gd name="T10" fmla="*/ 53 w 100"/>
                <a:gd name="T11" fmla="*/ 154 h 184"/>
                <a:gd name="T12" fmla="*/ 63 w 100"/>
                <a:gd name="T13" fmla="*/ 145 h 184"/>
                <a:gd name="T14" fmla="*/ 72 w 100"/>
                <a:gd name="T15" fmla="*/ 134 h 184"/>
                <a:gd name="T16" fmla="*/ 79 w 100"/>
                <a:gd name="T17" fmla="*/ 123 h 184"/>
                <a:gd name="T18" fmla="*/ 85 w 100"/>
                <a:gd name="T19" fmla="*/ 111 h 184"/>
                <a:gd name="T20" fmla="*/ 91 w 100"/>
                <a:gd name="T21" fmla="*/ 98 h 184"/>
                <a:gd name="T22" fmla="*/ 95 w 100"/>
                <a:gd name="T23" fmla="*/ 85 h 184"/>
                <a:gd name="T24" fmla="*/ 97 w 100"/>
                <a:gd name="T25" fmla="*/ 71 h 184"/>
                <a:gd name="T26" fmla="*/ 99 w 100"/>
                <a:gd name="T27" fmla="*/ 57 h 184"/>
                <a:gd name="T28" fmla="*/ 99 w 100"/>
                <a:gd name="T29" fmla="*/ 43 h 184"/>
                <a:gd name="T30" fmla="*/ 97 w 100"/>
                <a:gd name="T31" fmla="*/ 29 h 184"/>
                <a:gd name="T32" fmla="*/ 95 w 100"/>
                <a:gd name="T33" fmla="*/ 14 h 184"/>
                <a:gd name="T34" fmla="*/ 91 w 100"/>
                <a:gd name="T35" fmla="*/ 0 h 184"/>
                <a:gd name="T36" fmla="*/ 78 w 100"/>
                <a:gd name="T37" fmla="*/ 4 h 184"/>
                <a:gd name="T38" fmla="*/ 82 w 100"/>
                <a:gd name="T39" fmla="*/ 17 h 184"/>
                <a:gd name="T40" fmla="*/ 85 w 100"/>
                <a:gd name="T41" fmla="*/ 30 h 184"/>
                <a:gd name="T42" fmla="*/ 86 w 100"/>
                <a:gd name="T43" fmla="*/ 43 h 184"/>
                <a:gd name="T44" fmla="*/ 86 w 100"/>
                <a:gd name="T45" fmla="*/ 56 h 184"/>
                <a:gd name="T46" fmla="*/ 85 w 100"/>
                <a:gd name="T47" fmla="*/ 69 h 184"/>
                <a:gd name="T48" fmla="*/ 82 w 100"/>
                <a:gd name="T49" fmla="*/ 81 h 184"/>
                <a:gd name="T50" fmla="*/ 79 w 100"/>
                <a:gd name="T51" fmla="*/ 93 h 184"/>
                <a:gd name="T52" fmla="*/ 74 w 100"/>
                <a:gd name="T53" fmla="*/ 105 h 184"/>
                <a:gd name="T54" fmla="*/ 68 w 100"/>
                <a:gd name="T55" fmla="*/ 116 h 184"/>
                <a:gd name="T56" fmla="*/ 61 w 100"/>
                <a:gd name="T57" fmla="*/ 127 h 184"/>
                <a:gd name="T58" fmla="*/ 54 w 100"/>
                <a:gd name="T59" fmla="*/ 136 h 184"/>
                <a:gd name="T60" fmla="*/ 44 w 100"/>
                <a:gd name="T61" fmla="*/ 145 h 184"/>
                <a:gd name="T62" fmla="*/ 35 w 100"/>
                <a:gd name="T63" fmla="*/ 153 h 184"/>
                <a:gd name="T64" fmla="*/ 24 w 100"/>
                <a:gd name="T65" fmla="*/ 159 h 184"/>
                <a:gd name="T66" fmla="*/ 12 w 100"/>
                <a:gd name="T67" fmla="*/ 166 h 184"/>
                <a:gd name="T68" fmla="*/ 0 w 100"/>
                <a:gd name="T69" fmla="*/ 170 h 184"/>
                <a:gd name="T70" fmla="*/ 0 w 100"/>
                <a:gd name="T71" fmla="*/ 170 h 184"/>
                <a:gd name="T72" fmla="*/ 5 w 100"/>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4">
                  <a:moveTo>
                    <a:pt x="5" y="183"/>
                  </a:moveTo>
                  <a:lnTo>
                    <a:pt x="5" y="183"/>
                  </a:lnTo>
                  <a:lnTo>
                    <a:pt x="18" y="177"/>
                  </a:lnTo>
                  <a:lnTo>
                    <a:pt x="31" y="171"/>
                  </a:lnTo>
                  <a:lnTo>
                    <a:pt x="43" y="164"/>
                  </a:lnTo>
                  <a:lnTo>
                    <a:pt x="53" y="154"/>
                  </a:lnTo>
                  <a:lnTo>
                    <a:pt x="63" y="145"/>
                  </a:lnTo>
                  <a:lnTo>
                    <a:pt x="72" y="134"/>
                  </a:lnTo>
                  <a:lnTo>
                    <a:pt x="79" y="123"/>
                  </a:lnTo>
                  <a:lnTo>
                    <a:pt x="85" y="111"/>
                  </a:lnTo>
                  <a:lnTo>
                    <a:pt x="91" y="98"/>
                  </a:lnTo>
                  <a:lnTo>
                    <a:pt x="95" y="85"/>
                  </a:lnTo>
                  <a:lnTo>
                    <a:pt x="97" y="71"/>
                  </a:lnTo>
                  <a:lnTo>
                    <a:pt x="99" y="57"/>
                  </a:lnTo>
                  <a:lnTo>
                    <a:pt x="99" y="43"/>
                  </a:lnTo>
                  <a:lnTo>
                    <a:pt x="97" y="29"/>
                  </a:lnTo>
                  <a:lnTo>
                    <a:pt x="95" y="14"/>
                  </a:lnTo>
                  <a:lnTo>
                    <a:pt x="91" y="0"/>
                  </a:lnTo>
                  <a:lnTo>
                    <a:pt x="78" y="4"/>
                  </a:lnTo>
                  <a:lnTo>
                    <a:pt x="82" y="17"/>
                  </a:lnTo>
                  <a:lnTo>
                    <a:pt x="85" y="30"/>
                  </a:lnTo>
                  <a:lnTo>
                    <a:pt x="86" y="43"/>
                  </a:lnTo>
                  <a:lnTo>
                    <a:pt x="86" y="56"/>
                  </a:lnTo>
                  <a:lnTo>
                    <a:pt x="85" y="69"/>
                  </a:lnTo>
                  <a:lnTo>
                    <a:pt x="82" y="81"/>
                  </a:lnTo>
                  <a:lnTo>
                    <a:pt x="79" y="93"/>
                  </a:lnTo>
                  <a:lnTo>
                    <a:pt x="74" y="105"/>
                  </a:lnTo>
                  <a:lnTo>
                    <a:pt x="68" y="116"/>
                  </a:lnTo>
                  <a:lnTo>
                    <a:pt x="61" y="127"/>
                  </a:lnTo>
                  <a:lnTo>
                    <a:pt x="54" y="136"/>
                  </a:lnTo>
                  <a:lnTo>
                    <a:pt x="44" y="145"/>
                  </a:lnTo>
                  <a:lnTo>
                    <a:pt x="35" y="153"/>
                  </a:lnTo>
                  <a:lnTo>
                    <a:pt x="24" y="159"/>
                  </a:lnTo>
                  <a:lnTo>
                    <a:pt x="12" y="166"/>
                  </a:lnTo>
                  <a:lnTo>
                    <a:pt x="0" y="170"/>
                  </a:lnTo>
                  <a:lnTo>
                    <a:pt x="5"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0" name="Freeform 74"/>
            <p:cNvSpPr>
              <a:spLocks/>
            </p:cNvSpPr>
            <p:nvPr/>
          </p:nvSpPr>
          <p:spPr bwMode="auto">
            <a:xfrm>
              <a:off x="1380" y="914"/>
              <a:ext cx="186" cy="105"/>
            </a:xfrm>
            <a:custGeom>
              <a:avLst/>
              <a:gdLst>
                <a:gd name="T0" fmla="*/ 0 w 186"/>
                <a:gd name="T1" fmla="*/ 5 h 105"/>
                <a:gd name="T2" fmla="*/ 0 w 186"/>
                <a:gd name="T3" fmla="*/ 5 h 105"/>
                <a:gd name="T4" fmla="*/ 7 w 186"/>
                <a:gd name="T5" fmla="*/ 19 h 105"/>
                <a:gd name="T6" fmla="*/ 13 w 186"/>
                <a:gd name="T7" fmla="*/ 32 h 105"/>
                <a:gd name="T8" fmla="*/ 22 w 186"/>
                <a:gd name="T9" fmla="*/ 44 h 105"/>
                <a:gd name="T10" fmla="*/ 31 w 186"/>
                <a:gd name="T11" fmla="*/ 55 h 105"/>
                <a:gd name="T12" fmla="*/ 41 w 186"/>
                <a:gd name="T13" fmla="*/ 65 h 105"/>
                <a:gd name="T14" fmla="*/ 51 w 186"/>
                <a:gd name="T15" fmla="*/ 74 h 105"/>
                <a:gd name="T16" fmla="*/ 63 w 186"/>
                <a:gd name="T17" fmla="*/ 82 h 105"/>
                <a:gd name="T18" fmla="*/ 76 w 186"/>
                <a:gd name="T19" fmla="*/ 88 h 105"/>
                <a:gd name="T20" fmla="*/ 88 w 186"/>
                <a:gd name="T21" fmla="*/ 94 h 105"/>
                <a:gd name="T22" fmla="*/ 102 w 186"/>
                <a:gd name="T23" fmla="*/ 99 h 105"/>
                <a:gd name="T24" fmla="*/ 115 w 186"/>
                <a:gd name="T25" fmla="*/ 102 h 105"/>
                <a:gd name="T26" fmla="*/ 129 w 186"/>
                <a:gd name="T27" fmla="*/ 104 h 105"/>
                <a:gd name="T28" fmla="*/ 142 w 186"/>
                <a:gd name="T29" fmla="*/ 104 h 105"/>
                <a:gd name="T30" fmla="*/ 157 w 186"/>
                <a:gd name="T31" fmla="*/ 103 h 105"/>
                <a:gd name="T32" fmla="*/ 171 w 186"/>
                <a:gd name="T33" fmla="*/ 101 h 105"/>
                <a:gd name="T34" fmla="*/ 185 w 186"/>
                <a:gd name="T35" fmla="*/ 97 h 105"/>
                <a:gd name="T36" fmla="*/ 180 w 186"/>
                <a:gd name="T37" fmla="*/ 84 h 105"/>
                <a:gd name="T38" fmla="*/ 168 w 186"/>
                <a:gd name="T39" fmla="*/ 88 h 105"/>
                <a:gd name="T40" fmla="*/ 156 w 186"/>
                <a:gd name="T41" fmla="*/ 91 h 105"/>
                <a:gd name="T42" fmla="*/ 142 w 186"/>
                <a:gd name="T43" fmla="*/ 91 h 105"/>
                <a:gd name="T44" fmla="*/ 130 w 186"/>
                <a:gd name="T45" fmla="*/ 91 h 105"/>
                <a:gd name="T46" fmla="*/ 117 w 186"/>
                <a:gd name="T47" fmla="*/ 90 h 105"/>
                <a:gd name="T48" fmla="*/ 105 w 186"/>
                <a:gd name="T49" fmla="*/ 86 h 105"/>
                <a:gd name="T50" fmla="*/ 93 w 186"/>
                <a:gd name="T51" fmla="*/ 83 h 105"/>
                <a:gd name="T52" fmla="*/ 81 w 186"/>
                <a:gd name="T53" fmla="*/ 77 h 105"/>
                <a:gd name="T54" fmla="*/ 70 w 186"/>
                <a:gd name="T55" fmla="*/ 71 h 105"/>
                <a:gd name="T56" fmla="*/ 60 w 186"/>
                <a:gd name="T57" fmla="*/ 64 h 105"/>
                <a:gd name="T58" fmla="*/ 50 w 186"/>
                <a:gd name="T59" fmla="*/ 56 h 105"/>
                <a:gd name="T60" fmla="*/ 40 w 186"/>
                <a:gd name="T61" fmla="*/ 46 h 105"/>
                <a:gd name="T62" fmla="*/ 32 w 186"/>
                <a:gd name="T63" fmla="*/ 36 h 105"/>
                <a:gd name="T64" fmla="*/ 24 w 186"/>
                <a:gd name="T65" fmla="*/ 25 h 105"/>
                <a:gd name="T66" fmla="*/ 18 w 186"/>
                <a:gd name="T67" fmla="*/ 13 h 105"/>
                <a:gd name="T68" fmla="*/ 13 w 186"/>
                <a:gd name="T69" fmla="*/ 0 h 105"/>
                <a:gd name="T70" fmla="*/ 13 w 186"/>
                <a:gd name="T71" fmla="*/ 0 h 105"/>
                <a:gd name="T72" fmla="*/ 0 w 186"/>
                <a:gd name="T73" fmla="*/ 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05">
                  <a:moveTo>
                    <a:pt x="0" y="5"/>
                  </a:moveTo>
                  <a:lnTo>
                    <a:pt x="0" y="5"/>
                  </a:lnTo>
                  <a:lnTo>
                    <a:pt x="7" y="19"/>
                  </a:lnTo>
                  <a:lnTo>
                    <a:pt x="13" y="32"/>
                  </a:lnTo>
                  <a:lnTo>
                    <a:pt x="22" y="44"/>
                  </a:lnTo>
                  <a:lnTo>
                    <a:pt x="31" y="55"/>
                  </a:lnTo>
                  <a:lnTo>
                    <a:pt x="41" y="65"/>
                  </a:lnTo>
                  <a:lnTo>
                    <a:pt x="51" y="74"/>
                  </a:lnTo>
                  <a:lnTo>
                    <a:pt x="63" y="82"/>
                  </a:lnTo>
                  <a:lnTo>
                    <a:pt x="76" y="88"/>
                  </a:lnTo>
                  <a:lnTo>
                    <a:pt x="88" y="94"/>
                  </a:lnTo>
                  <a:lnTo>
                    <a:pt x="102" y="99"/>
                  </a:lnTo>
                  <a:lnTo>
                    <a:pt x="115" y="102"/>
                  </a:lnTo>
                  <a:lnTo>
                    <a:pt x="129" y="104"/>
                  </a:lnTo>
                  <a:lnTo>
                    <a:pt x="142" y="104"/>
                  </a:lnTo>
                  <a:lnTo>
                    <a:pt x="157" y="103"/>
                  </a:lnTo>
                  <a:lnTo>
                    <a:pt x="171" y="101"/>
                  </a:lnTo>
                  <a:lnTo>
                    <a:pt x="185" y="97"/>
                  </a:lnTo>
                  <a:lnTo>
                    <a:pt x="180" y="84"/>
                  </a:lnTo>
                  <a:lnTo>
                    <a:pt x="168" y="88"/>
                  </a:lnTo>
                  <a:lnTo>
                    <a:pt x="156" y="91"/>
                  </a:lnTo>
                  <a:lnTo>
                    <a:pt x="142" y="91"/>
                  </a:lnTo>
                  <a:lnTo>
                    <a:pt x="130" y="91"/>
                  </a:lnTo>
                  <a:lnTo>
                    <a:pt x="117" y="90"/>
                  </a:lnTo>
                  <a:lnTo>
                    <a:pt x="105" y="86"/>
                  </a:lnTo>
                  <a:lnTo>
                    <a:pt x="93" y="83"/>
                  </a:lnTo>
                  <a:lnTo>
                    <a:pt x="81" y="77"/>
                  </a:lnTo>
                  <a:lnTo>
                    <a:pt x="70" y="71"/>
                  </a:lnTo>
                  <a:lnTo>
                    <a:pt x="60" y="64"/>
                  </a:lnTo>
                  <a:lnTo>
                    <a:pt x="50" y="56"/>
                  </a:lnTo>
                  <a:lnTo>
                    <a:pt x="40" y="46"/>
                  </a:lnTo>
                  <a:lnTo>
                    <a:pt x="32" y="36"/>
                  </a:lnTo>
                  <a:lnTo>
                    <a:pt x="24" y="25"/>
                  </a:lnTo>
                  <a:lnTo>
                    <a:pt x="18" y="13"/>
                  </a:lnTo>
                  <a:lnTo>
                    <a:pt x="13" y="0"/>
                  </a:lnTo>
                  <a:lnTo>
                    <a:pt x="0" y="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1" name="Freeform 75"/>
            <p:cNvSpPr>
              <a:spLocks/>
            </p:cNvSpPr>
            <p:nvPr/>
          </p:nvSpPr>
          <p:spPr bwMode="auto">
            <a:xfrm>
              <a:off x="3728" y="1200"/>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2" name="Freeform 76"/>
            <p:cNvSpPr>
              <a:spLocks/>
            </p:cNvSpPr>
            <p:nvPr/>
          </p:nvSpPr>
          <p:spPr bwMode="auto">
            <a:xfrm>
              <a:off x="3736" y="1192"/>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3" name="Freeform 77"/>
            <p:cNvSpPr>
              <a:spLocks/>
            </p:cNvSpPr>
            <p:nvPr/>
          </p:nvSpPr>
          <p:spPr bwMode="auto">
            <a:xfrm>
              <a:off x="3728" y="1200"/>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4" name="Freeform 78"/>
            <p:cNvSpPr>
              <a:spLocks/>
            </p:cNvSpPr>
            <p:nvPr/>
          </p:nvSpPr>
          <p:spPr bwMode="auto">
            <a:xfrm>
              <a:off x="3736" y="1192"/>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5" name="Freeform 79"/>
            <p:cNvSpPr>
              <a:spLocks/>
            </p:cNvSpPr>
            <p:nvPr/>
          </p:nvSpPr>
          <p:spPr bwMode="auto">
            <a:xfrm>
              <a:off x="3973" y="944"/>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6" name="Freeform 80"/>
            <p:cNvSpPr>
              <a:spLocks/>
            </p:cNvSpPr>
            <p:nvPr/>
          </p:nvSpPr>
          <p:spPr bwMode="auto">
            <a:xfrm>
              <a:off x="3981" y="936"/>
              <a:ext cx="253" cy="17"/>
            </a:xfrm>
            <a:custGeom>
              <a:avLst/>
              <a:gdLst>
                <a:gd name="T0" fmla="*/ 252 w 253"/>
                <a:gd name="T1" fmla="*/ 8 h 17"/>
                <a:gd name="T2" fmla="*/ 252 w 253"/>
                <a:gd name="T3" fmla="*/ 0 h 17"/>
                <a:gd name="T4" fmla="*/ 0 w 253"/>
                <a:gd name="T5" fmla="*/ 0 h 17"/>
                <a:gd name="T6" fmla="*/ 0 w 253"/>
                <a:gd name="T7" fmla="*/ 16 h 17"/>
                <a:gd name="T8" fmla="*/ 252 w 253"/>
                <a:gd name="T9" fmla="*/ 16 h 17"/>
                <a:gd name="T10" fmla="*/ 252 w 253"/>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7">
                  <a:moveTo>
                    <a:pt x="252" y="8"/>
                  </a:moveTo>
                  <a:lnTo>
                    <a:pt x="252" y="0"/>
                  </a:lnTo>
                  <a:lnTo>
                    <a:pt x="0" y="0"/>
                  </a:lnTo>
                  <a:lnTo>
                    <a:pt x="0" y="16"/>
                  </a:lnTo>
                  <a:lnTo>
                    <a:pt x="252" y="16"/>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7" name="Freeform 81"/>
            <p:cNvSpPr>
              <a:spLocks/>
            </p:cNvSpPr>
            <p:nvPr/>
          </p:nvSpPr>
          <p:spPr bwMode="auto">
            <a:xfrm>
              <a:off x="3241" y="1706"/>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8" name="Freeform 82"/>
            <p:cNvSpPr>
              <a:spLocks/>
            </p:cNvSpPr>
            <p:nvPr/>
          </p:nvSpPr>
          <p:spPr bwMode="auto">
            <a:xfrm>
              <a:off x="3249" y="1698"/>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9" name="Freeform 83"/>
            <p:cNvSpPr>
              <a:spLocks/>
            </p:cNvSpPr>
            <p:nvPr/>
          </p:nvSpPr>
          <p:spPr bwMode="auto">
            <a:xfrm>
              <a:off x="3241" y="1706"/>
              <a:ext cx="17" cy="252"/>
            </a:xfrm>
            <a:custGeom>
              <a:avLst/>
              <a:gdLst>
                <a:gd name="T0" fmla="*/ 8 w 17"/>
                <a:gd name="T1" fmla="*/ 0 h 252"/>
                <a:gd name="T2" fmla="*/ 0 w 17"/>
                <a:gd name="T3" fmla="*/ 0 h 252"/>
                <a:gd name="T4" fmla="*/ 0 w 17"/>
                <a:gd name="T5" fmla="*/ 251 h 252"/>
                <a:gd name="T6" fmla="*/ 16 w 17"/>
                <a:gd name="T7" fmla="*/ 251 h 252"/>
                <a:gd name="T8" fmla="*/ 16 w 17"/>
                <a:gd name="T9" fmla="*/ 0 h 252"/>
                <a:gd name="T10" fmla="*/ 8 w 17"/>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0"/>
                  </a:moveTo>
                  <a:lnTo>
                    <a:pt x="0" y="0"/>
                  </a:lnTo>
                  <a:lnTo>
                    <a:pt x="0" y="251"/>
                  </a:lnTo>
                  <a:lnTo>
                    <a:pt x="16" y="251"/>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0" name="Freeform 84"/>
            <p:cNvSpPr>
              <a:spLocks/>
            </p:cNvSpPr>
            <p:nvPr/>
          </p:nvSpPr>
          <p:spPr bwMode="auto">
            <a:xfrm>
              <a:off x="3249" y="1698"/>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1" name="Freeform 85"/>
            <p:cNvSpPr>
              <a:spLocks/>
            </p:cNvSpPr>
            <p:nvPr/>
          </p:nvSpPr>
          <p:spPr bwMode="auto">
            <a:xfrm>
              <a:off x="3486" y="1450"/>
              <a:ext cx="18" cy="253"/>
            </a:xfrm>
            <a:custGeom>
              <a:avLst/>
              <a:gdLst>
                <a:gd name="T0" fmla="*/ 9 w 18"/>
                <a:gd name="T1" fmla="*/ 0 h 253"/>
                <a:gd name="T2" fmla="*/ 1 w 18"/>
                <a:gd name="T3" fmla="*/ 0 h 253"/>
                <a:gd name="T4" fmla="*/ 0 w 18"/>
                <a:gd name="T5" fmla="*/ 252 h 253"/>
                <a:gd name="T6" fmla="*/ 16 w 18"/>
                <a:gd name="T7" fmla="*/ 252 h 253"/>
                <a:gd name="T8" fmla="*/ 17 w 18"/>
                <a:gd name="T9" fmla="*/ 0 h 253"/>
                <a:gd name="T10" fmla="*/ 9 w 18"/>
                <a:gd name="T11" fmla="*/ 0 h 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53">
                  <a:moveTo>
                    <a:pt x="9" y="0"/>
                  </a:moveTo>
                  <a:lnTo>
                    <a:pt x="1" y="0"/>
                  </a:lnTo>
                  <a:lnTo>
                    <a:pt x="0" y="252"/>
                  </a:lnTo>
                  <a:lnTo>
                    <a:pt x="16" y="252"/>
                  </a:lnTo>
                  <a:lnTo>
                    <a:pt x="17" y="0"/>
                  </a:lnTo>
                  <a:lnTo>
                    <a:pt x="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2" name="Freeform 86"/>
            <p:cNvSpPr>
              <a:spLocks/>
            </p:cNvSpPr>
            <p:nvPr/>
          </p:nvSpPr>
          <p:spPr bwMode="auto">
            <a:xfrm>
              <a:off x="3495" y="1442"/>
              <a:ext cx="252" cy="18"/>
            </a:xfrm>
            <a:custGeom>
              <a:avLst/>
              <a:gdLst>
                <a:gd name="T0" fmla="*/ 251 w 252"/>
                <a:gd name="T1" fmla="*/ 8 h 18"/>
                <a:gd name="T2" fmla="*/ 251 w 252"/>
                <a:gd name="T3" fmla="*/ 0 h 18"/>
                <a:gd name="T4" fmla="*/ 0 w 252"/>
                <a:gd name="T5" fmla="*/ 0 h 18"/>
                <a:gd name="T6" fmla="*/ 0 w 252"/>
                <a:gd name="T7" fmla="*/ 17 h 18"/>
                <a:gd name="T8" fmla="*/ 251 w 252"/>
                <a:gd name="T9" fmla="*/ 17 h 18"/>
                <a:gd name="T10" fmla="*/ 251 w 252"/>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8">
                  <a:moveTo>
                    <a:pt x="251" y="8"/>
                  </a:moveTo>
                  <a:lnTo>
                    <a:pt x="251" y="0"/>
                  </a:lnTo>
                  <a:lnTo>
                    <a:pt x="0" y="0"/>
                  </a:lnTo>
                  <a:lnTo>
                    <a:pt x="0" y="17"/>
                  </a:lnTo>
                  <a:lnTo>
                    <a:pt x="251" y="17"/>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3" name="Freeform 87"/>
            <p:cNvSpPr>
              <a:spLocks/>
            </p:cNvSpPr>
            <p:nvPr/>
          </p:nvSpPr>
          <p:spPr bwMode="auto">
            <a:xfrm>
              <a:off x="4066" y="723"/>
              <a:ext cx="275" cy="278"/>
            </a:xfrm>
            <a:custGeom>
              <a:avLst/>
              <a:gdLst>
                <a:gd name="T0" fmla="*/ 270 w 275"/>
                <a:gd name="T1" fmla="*/ 168 h 278"/>
                <a:gd name="T2" fmla="*/ 274 w 275"/>
                <a:gd name="T3" fmla="*/ 141 h 278"/>
                <a:gd name="T4" fmla="*/ 273 w 275"/>
                <a:gd name="T5" fmla="*/ 114 h 278"/>
                <a:gd name="T6" fmla="*/ 266 w 275"/>
                <a:gd name="T7" fmla="*/ 88 h 278"/>
                <a:gd name="T8" fmla="*/ 255 w 275"/>
                <a:gd name="T9" fmla="*/ 64 h 278"/>
                <a:gd name="T10" fmla="*/ 240 w 275"/>
                <a:gd name="T11" fmla="*/ 43 h 278"/>
                <a:gd name="T12" fmla="*/ 220 w 275"/>
                <a:gd name="T13" fmla="*/ 25 h 278"/>
                <a:gd name="T14" fmla="*/ 197 w 275"/>
                <a:gd name="T15" fmla="*/ 12 h 278"/>
                <a:gd name="T16" fmla="*/ 171 w 275"/>
                <a:gd name="T17" fmla="*/ 3 h 278"/>
                <a:gd name="T18" fmla="*/ 144 w 275"/>
                <a:gd name="T19" fmla="*/ 0 h 278"/>
                <a:gd name="T20" fmla="*/ 117 w 275"/>
                <a:gd name="T21" fmla="*/ 2 h 278"/>
                <a:gd name="T22" fmla="*/ 92 w 275"/>
                <a:gd name="T23" fmla="*/ 9 h 278"/>
                <a:gd name="T24" fmla="*/ 68 w 275"/>
                <a:gd name="T25" fmla="*/ 21 h 278"/>
                <a:gd name="T26" fmla="*/ 47 w 275"/>
                <a:gd name="T27" fmla="*/ 37 h 278"/>
                <a:gd name="T28" fmla="*/ 29 w 275"/>
                <a:gd name="T29" fmla="*/ 57 h 278"/>
                <a:gd name="T30" fmla="*/ 14 w 275"/>
                <a:gd name="T31" fmla="*/ 82 h 278"/>
                <a:gd name="T32" fmla="*/ 4 w 275"/>
                <a:gd name="T33" fmla="*/ 109 h 278"/>
                <a:gd name="T34" fmla="*/ 0 w 275"/>
                <a:gd name="T35" fmla="*/ 136 h 278"/>
                <a:gd name="T36" fmla="*/ 2 w 275"/>
                <a:gd name="T37" fmla="*/ 163 h 278"/>
                <a:gd name="T38" fmla="*/ 8 w 275"/>
                <a:gd name="T39" fmla="*/ 189 h 278"/>
                <a:gd name="T40" fmla="*/ 19 w 275"/>
                <a:gd name="T41" fmla="*/ 212 h 278"/>
                <a:gd name="T42" fmla="*/ 34 w 275"/>
                <a:gd name="T43" fmla="*/ 233 h 278"/>
                <a:gd name="T44" fmla="*/ 54 w 275"/>
                <a:gd name="T45" fmla="*/ 251 h 278"/>
                <a:gd name="T46" fmla="*/ 78 w 275"/>
                <a:gd name="T47" fmla="*/ 264 h 278"/>
                <a:gd name="T48" fmla="*/ 103 w 275"/>
                <a:gd name="T49" fmla="*/ 274 h 278"/>
                <a:gd name="T50" fmla="*/ 130 w 275"/>
                <a:gd name="T51" fmla="*/ 277 h 278"/>
                <a:gd name="T52" fmla="*/ 157 w 275"/>
                <a:gd name="T53" fmla="*/ 275 h 278"/>
                <a:gd name="T54" fmla="*/ 182 w 275"/>
                <a:gd name="T55" fmla="*/ 267 h 278"/>
                <a:gd name="T56" fmla="*/ 206 w 275"/>
                <a:gd name="T57" fmla="*/ 255 h 278"/>
                <a:gd name="T58" fmla="*/ 228 w 275"/>
                <a:gd name="T59" fmla="*/ 239 h 278"/>
                <a:gd name="T60" fmla="*/ 246 w 275"/>
                <a:gd name="T61" fmla="*/ 219 h 278"/>
                <a:gd name="T62" fmla="*/ 260 w 275"/>
                <a:gd name="T63" fmla="*/ 195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8">
                  <a:moveTo>
                    <a:pt x="266" y="182"/>
                  </a:moveTo>
                  <a:lnTo>
                    <a:pt x="270" y="168"/>
                  </a:lnTo>
                  <a:lnTo>
                    <a:pt x="273" y="154"/>
                  </a:lnTo>
                  <a:lnTo>
                    <a:pt x="274" y="141"/>
                  </a:lnTo>
                  <a:lnTo>
                    <a:pt x="274" y="127"/>
                  </a:lnTo>
                  <a:lnTo>
                    <a:pt x="273" y="114"/>
                  </a:lnTo>
                  <a:lnTo>
                    <a:pt x="270" y="101"/>
                  </a:lnTo>
                  <a:lnTo>
                    <a:pt x="266" y="88"/>
                  </a:lnTo>
                  <a:lnTo>
                    <a:pt x="262" y="76"/>
                  </a:lnTo>
                  <a:lnTo>
                    <a:pt x="255" y="64"/>
                  </a:lnTo>
                  <a:lnTo>
                    <a:pt x="248" y="53"/>
                  </a:lnTo>
                  <a:lnTo>
                    <a:pt x="240" y="43"/>
                  </a:lnTo>
                  <a:lnTo>
                    <a:pt x="230" y="34"/>
                  </a:lnTo>
                  <a:lnTo>
                    <a:pt x="220" y="25"/>
                  </a:lnTo>
                  <a:lnTo>
                    <a:pt x="209" y="18"/>
                  </a:lnTo>
                  <a:lnTo>
                    <a:pt x="197" y="12"/>
                  </a:lnTo>
                  <a:lnTo>
                    <a:pt x="184" y="7"/>
                  </a:lnTo>
                  <a:lnTo>
                    <a:pt x="171" y="3"/>
                  </a:lnTo>
                  <a:lnTo>
                    <a:pt x="157" y="0"/>
                  </a:lnTo>
                  <a:lnTo>
                    <a:pt x="144" y="0"/>
                  </a:lnTo>
                  <a:lnTo>
                    <a:pt x="130" y="0"/>
                  </a:lnTo>
                  <a:lnTo>
                    <a:pt x="117" y="2"/>
                  </a:lnTo>
                  <a:lnTo>
                    <a:pt x="105" y="5"/>
                  </a:lnTo>
                  <a:lnTo>
                    <a:pt x="92" y="9"/>
                  </a:lnTo>
                  <a:lnTo>
                    <a:pt x="80" y="14"/>
                  </a:lnTo>
                  <a:lnTo>
                    <a:pt x="68" y="21"/>
                  </a:lnTo>
                  <a:lnTo>
                    <a:pt x="57" y="29"/>
                  </a:lnTo>
                  <a:lnTo>
                    <a:pt x="47" y="37"/>
                  </a:lnTo>
                  <a:lnTo>
                    <a:pt x="37" y="47"/>
                  </a:lnTo>
                  <a:lnTo>
                    <a:pt x="29" y="57"/>
                  </a:lnTo>
                  <a:lnTo>
                    <a:pt x="21" y="70"/>
                  </a:lnTo>
                  <a:lnTo>
                    <a:pt x="14" y="82"/>
                  </a:lnTo>
                  <a:lnTo>
                    <a:pt x="9" y="95"/>
                  </a:lnTo>
                  <a:lnTo>
                    <a:pt x="4" y="109"/>
                  </a:lnTo>
                  <a:lnTo>
                    <a:pt x="2" y="122"/>
                  </a:lnTo>
                  <a:lnTo>
                    <a:pt x="0" y="136"/>
                  </a:lnTo>
                  <a:lnTo>
                    <a:pt x="0" y="149"/>
                  </a:lnTo>
                  <a:lnTo>
                    <a:pt x="2" y="163"/>
                  </a:lnTo>
                  <a:lnTo>
                    <a:pt x="4" y="176"/>
                  </a:lnTo>
                  <a:lnTo>
                    <a:pt x="8" y="189"/>
                  </a:lnTo>
                  <a:lnTo>
                    <a:pt x="13" y="201"/>
                  </a:lnTo>
                  <a:lnTo>
                    <a:pt x="19" y="212"/>
                  </a:lnTo>
                  <a:lnTo>
                    <a:pt x="26" y="223"/>
                  </a:lnTo>
                  <a:lnTo>
                    <a:pt x="34" y="233"/>
                  </a:lnTo>
                  <a:lnTo>
                    <a:pt x="44" y="243"/>
                  </a:lnTo>
                  <a:lnTo>
                    <a:pt x="54" y="251"/>
                  </a:lnTo>
                  <a:lnTo>
                    <a:pt x="65" y="258"/>
                  </a:lnTo>
                  <a:lnTo>
                    <a:pt x="78" y="264"/>
                  </a:lnTo>
                  <a:lnTo>
                    <a:pt x="90" y="270"/>
                  </a:lnTo>
                  <a:lnTo>
                    <a:pt x="103" y="274"/>
                  </a:lnTo>
                  <a:lnTo>
                    <a:pt x="117" y="276"/>
                  </a:lnTo>
                  <a:lnTo>
                    <a:pt x="130" y="277"/>
                  </a:lnTo>
                  <a:lnTo>
                    <a:pt x="144" y="277"/>
                  </a:lnTo>
                  <a:lnTo>
                    <a:pt x="157" y="275"/>
                  </a:lnTo>
                  <a:lnTo>
                    <a:pt x="170" y="271"/>
                  </a:lnTo>
                  <a:lnTo>
                    <a:pt x="182" y="267"/>
                  </a:lnTo>
                  <a:lnTo>
                    <a:pt x="195" y="262"/>
                  </a:lnTo>
                  <a:lnTo>
                    <a:pt x="206" y="255"/>
                  </a:lnTo>
                  <a:lnTo>
                    <a:pt x="217" y="248"/>
                  </a:lnTo>
                  <a:lnTo>
                    <a:pt x="228" y="239"/>
                  </a:lnTo>
                  <a:lnTo>
                    <a:pt x="237" y="229"/>
                  </a:lnTo>
                  <a:lnTo>
                    <a:pt x="246" y="219"/>
                  </a:lnTo>
                  <a:lnTo>
                    <a:pt x="254" y="207"/>
                  </a:lnTo>
                  <a:lnTo>
                    <a:pt x="260" y="195"/>
                  </a:lnTo>
                  <a:lnTo>
                    <a:pt x="266" y="18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4" name="Freeform 88"/>
            <p:cNvSpPr>
              <a:spLocks/>
            </p:cNvSpPr>
            <p:nvPr/>
          </p:nvSpPr>
          <p:spPr bwMode="auto">
            <a:xfrm>
              <a:off x="4248" y="723"/>
              <a:ext cx="100" cy="185"/>
            </a:xfrm>
            <a:custGeom>
              <a:avLst/>
              <a:gdLst>
                <a:gd name="T0" fmla="*/ 4 w 100"/>
                <a:gd name="T1" fmla="*/ 0 h 185"/>
                <a:gd name="T2" fmla="*/ 4 w 100"/>
                <a:gd name="T3" fmla="*/ 0 h 185"/>
                <a:gd name="T4" fmla="*/ 17 w 100"/>
                <a:gd name="T5" fmla="*/ 6 h 185"/>
                <a:gd name="T6" fmla="*/ 30 w 100"/>
                <a:gd name="T7" fmla="*/ 13 h 185"/>
                <a:gd name="T8" fmla="*/ 42 w 100"/>
                <a:gd name="T9" fmla="*/ 20 h 185"/>
                <a:gd name="T10" fmla="*/ 53 w 100"/>
                <a:gd name="T11" fmla="*/ 29 h 185"/>
                <a:gd name="T12" fmla="*/ 63 w 100"/>
                <a:gd name="T13" fmla="*/ 39 h 185"/>
                <a:gd name="T14" fmla="*/ 71 w 100"/>
                <a:gd name="T15" fmla="*/ 49 h 185"/>
                <a:gd name="T16" fmla="*/ 79 w 100"/>
                <a:gd name="T17" fmla="*/ 61 h 185"/>
                <a:gd name="T18" fmla="*/ 85 w 100"/>
                <a:gd name="T19" fmla="*/ 73 h 185"/>
                <a:gd name="T20" fmla="*/ 90 w 100"/>
                <a:gd name="T21" fmla="*/ 86 h 185"/>
                <a:gd name="T22" fmla="*/ 94 w 100"/>
                <a:gd name="T23" fmla="*/ 99 h 185"/>
                <a:gd name="T24" fmla="*/ 97 w 100"/>
                <a:gd name="T25" fmla="*/ 113 h 185"/>
                <a:gd name="T26" fmla="*/ 99 w 100"/>
                <a:gd name="T27" fmla="*/ 126 h 185"/>
                <a:gd name="T28" fmla="*/ 99 w 100"/>
                <a:gd name="T29" fmla="*/ 141 h 185"/>
                <a:gd name="T30" fmla="*/ 97 w 100"/>
                <a:gd name="T31" fmla="*/ 155 h 185"/>
                <a:gd name="T32" fmla="*/ 94 w 100"/>
                <a:gd name="T33" fmla="*/ 170 h 185"/>
                <a:gd name="T34" fmla="*/ 90 w 100"/>
                <a:gd name="T35" fmla="*/ 184 h 185"/>
                <a:gd name="T36" fmla="*/ 78 w 100"/>
                <a:gd name="T37" fmla="*/ 179 h 185"/>
                <a:gd name="T38" fmla="*/ 82 w 100"/>
                <a:gd name="T39" fmla="*/ 166 h 185"/>
                <a:gd name="T40" fmla="*/ 85 w 100"/>
                <a:gd name="T41" fmla="*/ 153 h 185"/>
                <a:gd name="T42" fmla="*/ 86 w 100"/>
                <a:gd name="T43" fmla="*/ 141 h 185"/>
                <a:gd name="T44" fmla="*/ 86 w 100"/>
                <a:gd name="T45" fmla="*/ 128 h 185"/>
                <a:gd name="T46" fmla="*/ 85 w 100"/>
                <a:gd name="T47" fmla="*/ 115 h 185"/>
                <a:gd name="T48" fmla="*/ 82 w 100"/>
                <a:gd name="T49" fmla="*/ 102 h 185"/>
                <a:gd name="T50" fmla="*/ 78 w 100"/>
                <a:gd name="T51" fmla="*/ 90 h 185"/>
                <a:gd name="T52" fmla="*/ 74 w 100"/>
                <a:gd name="T53" fmla="*/ 79 h 185"/>
                <a:gd name="T54" fmla="*/ 67 w 100"/>
                <a:gd name="T55" fmla="*/ 68 h 185"/>
                <a:gd name="T56" fmla="*/ 61 w 100"/>
                <a:gd name="T57" fmla="*/ 57 h 185"/>
                <a:gd name="T58" fmla="*/ 53 w 100"/>
                <a:gd name="T59" fmla="*/ 47 h 185"/>
                <a:gd name="T60" fmla="*/ 44 w 100"/>
                <a:gd name="T61" fmla="*/ 38 h 185"/>
                <a:gd name="T62" fmla="*/ 34 w 100"/>
                <a:gd name="T63" fmla="*/ 30 h 185"/>
                <a:gd name="T64" fmla="*/ 23 w 100"/>
                <a:gd name="T65" fmla="*/ 24 h 185"/>
                <a:gd name="T66" fmla="*/ 12 w 100"/>
                <a:gd name="T67" fmla="*/ 18 h 185"/>
                <a:gd name="T68" fmla="*/ 0 w 100"/>
                <a:gd name="T69" fmla="*/ 13 h 185"/>
                <a:gd name="T70" fmla="*/ 0 w 100"/>
                <a:gd name="T71" fmla="*/ 13 h 185"/>
                <a:gd name="T72" fmla="*/ 4 w 100"/>
                <a:gd name="T73" fmla="*/ 0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5">
                  <a:moveTo>
                    <a:pt x="4" y="0"/>
                  </a:moveTo>
                  <a:lnTo>
                    <a:pt x="4" y="0"/>
                  </a:lnTo>
                  <a:lnTo>
                    <a:pt x="17" y="6"/>
                  </a:lnTo>
                  <a:lnTo>
                    <a:pt x="30" y="13"/>
                  </a:lnTo>
                  <a:lnTo>
                    <a:pt x="42" y="20"/>
                  </a:lnTo>
                  <a:lnTo>
                    <a:pt x="53" y="29"/>
                  </a:lnTo>
                  <a:lnTo>
                    <a:pt x="63" y="39"/>
                  </a:lnTo>
                  <a:lnTo>
                    <a:pt x="71" y="49"/>
                  </a:lnTo>
                  <a:lnTo>
                    <a:pt x="79" y="61"/>
                  </a:lnTo>
                  <a:lnTo>
                    <a:pt x="85" y="73"/>
                  </a:lnTo>
                  <a:lnTo>
                    <a:pt x="90" y="86"/>
                  </a:lnTo>
                  <a:lnTo>
                    <a:pt x="94" y="99"/>
                  </a:lnTo>
                  <a:lnTo>
                    <a:pt x="97" y="113"/>
                  </a:lnTo>
                  <a:lnTo>
                    <a:pt x="99" y="126"/>
                  </a:lnTo>
                  <a:lnTo>
                    <a:pt x="99" y="141"/>
                  </a:lnTo>
                  <a:lnTo>
                    <a:pt x="97" y="155"/>
                  </a:lnTo>
                  <a:lnTo>
                    <a:pt x="94" y="170"/>
                  </a:lnTo>
                  <a:lnTo>
                    <a:pt x="90" y="184"/>
                  </a:lnTo>
                  <a:lnTo>
                    <a:pt x="78" y="179"/>
                  </a:lnTo>
                  <a:lnTo>
                    <a:pt x="82" y="166"/>
                  </a:lnTo>
                  <a:lnTo>
                    <a:pt x="85" y="153"/>
                  </a:lnTo>
                  <a:lnTo>
                    <a:pt x="86" y="141"/>
                  </a:lnTo>
                  <a:lnTo>
                    <a:pt x="86" y="128"/>
                  </a:lnTo>
                  <a:lnTo>
                    <a:pt x="85" y="115"/>
                  </a:lnTo>
                  <a:lnTo>
                    <a:pt x="82" y="102"/>
                  </a:lnTo>
                  <a:lnTo>
                    <a:pt x="78" y="90"/>
                  </a:lnTo>
                  <a:lnTo>
                    <a:pt x="74" y="79"/>
                  </a:lnTo>
                  <a:lnTo>
                    <a:pt x="67" y="68"/>
                  </a:lnTo>
                  <a:lnTo>
                    <a:pt x="61" y="57"/>
                  </a:lnTo>
                  <a:lnTo>
                    <a:pt x="53" y="47"/>
                  </a:lnTo>
                  <a:lnTo>
                    <a:pt x="44" y="38"/>
                  </a:lnTo>
                  <a:lnTo>
                    <a:pt x="34" y="30"/>
                  </a:lnTo>
                  <a:lnTo>
                    <a:pt x="23" y="24"/>
                  </a:lnTo>
                  <a:lnTo>
                    <a:pt x="12" y="18"/>
                  </a:lnTo>
                  <a:lnTo>
                    <a:pt x="0" y="13"/>
                  </a:lnTo>
                  <a:lnTo>
                    <a:pt x="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5" name="Freeform 89"/>
            <p:cNvSpPr>
              <a:spLocks/>
            </p:cNvSpPr>
            <p:nvPr/>
          </p:nvSpPr>
          <p:spPr bwMode="auto">
            <a:xfrm>
              <a:off x="4068" y="717"/>
              <a:ext cx="185" cy="104"/>
            </a:xfrm>
            <a:custGeom>
              <a:avLst/>
              <a:gdLst>
                <a:gd name="T0" fmla="*/ 0 w 185"/>
                <a:gd name="T1" fmla="*/ 99 h 104"/>
                <a:gd name="T2" fmla="*/ 0 w 185"/>
                <a:gd name="T3" fmla="*/ 99 h 104"/>
                <a:gd name="T4" fmla="*/ 7 w 185"/>
                <a:gd name="T5" fmla="*/ 85 h 104"/>
                <a:gd name="T6" fmla="*/ 13 w 185"/>
                <a:gd name="T7" fmla="*/ 72 h 104"/>
                <a:gd name="T8" fmla="*/ 21 w 185"/>
                <a:gd name="T9" fmla="*/ 59 h 104"/>
                <a:gd name="T10" fmla="*/ 31 w 185"/>
                <a:gd name="T11" fmla="*/ 49 h 104"/>
                <a:gd name="T12" fmla="*/ 40 w 185"/>
                <a:gd name="T13" fmla="*/ 39 h 104"/>
                <a:gd name="T14" fmla="*/ 51 w 185"/>
                <a:gd name="T15" fmla="*/ 29 h 104"/>
                <a:gd name="T16" fmla="*/ 63 w 185"/>
                <a:gd name="T17" fmla="*/ 22 h 104"/>
                <a:gd name="T18" fmla="*/ 75 w 185"/>
                <a:gd name="T19" fmla="*/ 15 h 104"/>
                <a:gd name="T20" fmla="*/ 88 w 185"/>
                <a:gd name="T21" fmla="*/ 9 h 104"/>
                <a:gd name="T22" fmla="*/ 101 w 185"/>
                <a:gd name="T23" fmla="*/ 5 h 104"/>
                <a:gd name="T24" fmla="*/ 114 w 185"/>
                <a:gd name="T25" fmla="*/ 1 h 104"/>
                <a:gd name="T26" fmla="*/ 128 w 185"/>
                <a:gd name="T27" fmla="*/ 0 h 104"/>
                <a:gd name="T28" fmla="*/ 142 w 185"/>
                <a:gd name="T29" fmla="*/ 0 h 104"/>
                <a:gd name="T30" fmla="*/ 156 w 185"/>
                <a:gd name="T31" fmla="*/ 0 h 104"/>
                <a:gd name="T32" fmla="*/ 170 w 185"/>
                <a:gd name="T33" fmla="*/ 2 h 104"/>
                <a:gd name="T34" fmla="*/ 184 w 185"/>
                <a:gd name="T35" fmla="*/ 6 h 104"/>
                <a:gd name="T36" fmla="*/ 180 w 185"/>
                <a:gd name="T37" fmla="*/ 19 h 104"/>
                <a:gd name="T38" fmla="*/ 167 w 185"/>
                <a:gd name="T39" fmla="*/ 15 h 104"/>
                <a:gd name="T40" fmla="*/ 155 w 185"/>
                <a:gd name="T41" fmla="*/ 13 h 104"/>
                <a:gd name="T42" fmla="*/ 142 w 185"/>
                <a:gd name="T43" fmla="*/ 12 h 104"/>
                <a:gd name="T44" fmla="*/ 129 w 185"/>
                <a:gd name="T45" fmla="*/ 12 h 104"/>
                <a:gd name="T46" fmla="*/ 116 w 185"/>
                <a:gd name="T47" fmla="*/ 14 h 104"/>
                <a:gd name="T48" fmla="*/ 104 w 185"/>
                <a:gd name="T49" fmla="*/ 17 h 104"/>
                <a:gd name="T50" fmla="*/ 92 w 185"/>
                <a:gd name="T51" fmla="*/ 21 h 104"/>
                <a:gd name="T52" fmla="*/ 81 w 185"/>
                <a:gd name="T53" fmla="*/ 26 h 104"/>
                <a:gd name="T54" fmla="*/ 70 w 185"/>
                <a:gd name="T55" fmla="*/ 32 h 104"/>
                <a:gd name="T56" fmla="*/ 59 w 185"/>
                <a:gd name="T57" fmla="*/ 40 h 104"/>
                <a:gd name="T58" fmla="*/ 50 w 185"/>
                <a:gd name="T59" fmla="*/ 48 h 104"/>
                <a:gd name="T60" fmla="*/ 40 w 185"/>
                <a:gd name="T61" fmla="*/ 57 h 104"/>
                <a:gd name="T62" fmla="*/ 32 w 185"/>
                <a:gd name="T63" fmla="*/ 67 h 104"/>
                <a:gd name="T64" fmla="*/ 24 w 185"/>
                <a:gd name="T65" fmla="*/ 79 h 104"/>
                <a:gd name="T66" fmla="*/ 18 w 185"/>
                <a:gd name="T67" fmla="*/ 90 h 104"/>
                <a:gd name="T68" fmla="*/ 13 w 185"/>
                <a:gd name="T69" fmla="*/ 103 h 104"/>
                <a:gd name="T70" fmla="*/ 13 w 185"/>
                <a:gd name="T71" fmla="*/ 103 h 104"/>
                <a:gd name="T72" fmla="*/ 0 w 185"/>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0" y="99"/>
                  </a:moveTo>
                  <a:lnTo>
                    <a:pt x="0" y="99"/>
                  </a:lnTo>
                  <a:lnTo>
                    <a:pt x="7" y="85"/>
                  </a:lnTo>
                  <a:lnTo>
                    <a:pt x="13" y="72"/>
                  </a:lnTo>
                  <a:lnTo>
                    <a:pt x="21" y="59"/>
                  </a:lnTo>
                  <a:lnTo>
                    <a:pt x="31" y="49"/>
                  </a:lnTo>
                  <a:lnTo>
                    <a:pt x="40" y="39"/>
                  </a:lnTo>
                  <a:lnTo>
                    <a:pt x="51" y="29"/>
                  </a:lnTo>
                  <a:lnTo>
                    <a:pt x="63" y="22"/>
                  </a:lnTo>
                  <a:lnTo>
                    <a:pt x="75" y="15"/>
                  </a:lnTo>
                  <a:lnTo>
                    <a:pt x="88" y="9"/>
                  </a:lnTo>
                  <a:lnTo>
                    <a:pt x="101" y="5"/>
                  </a:lnTo>
                  <a:lnTo>
                    <a:pt x="114" y="1"/>
                  </a:lnTo>
                  <a:lnTo>
                    <a:pt x="128" y="0"/>
                  </a:lnTo>
                  <a:lnTo>
                    <a:pt x="142" y="0"/>
                  </a:lnTo>
                  <a:lnTo>
                    <a:pt x="156" y="0"/>
                  </a:lnTo>
                  <a:lnTo>
                    <a:pt x="170" y="2"/>
                  </a:lnTo>
                  <a:lnTo>
                    <a:pt x="184" y="6"/>
                  </a:lnTo>
                  <a:lnTo>
                    <a:pt x="180" y="19"/>
                  </a:lnTo>
                  <a:lnTo>
                    <a:pt x="167" y="15"/>
                  </a:lnTo>
                  <a:lnTo>
                    <a:pt x="155" y="13"/>
                  </a:lnTo>
                  <a:lnTo>
                    <a:pt x="142" y="12"/>
                  </a:lnTo>
                  <a:lnTo>
                    <a:pt x="129" y="12"/>
                  </a:lnTo>
                  <a:lnTo>
                    <a:pt x="116" y="14"/>
                  </a:lnTo>
                  <a:lnTo>
                    <a:pt x="104" y="17"/>
                  </a:lnTo>
                  <a:lnTo>
                    <a:pt x="92" y="21"/>
                  </a:lnTo>
                  <a:lnTo>
                    <a:pt x="81" y="26"/>
                  </a:lnTo>
                  <a:lnTo>
                    <a:pt x="70" y="32"/>
                  </a:lnTo>
                  <a:lnTo>
                    <a:pt x="59" y="40"/>
                  </a:lnTo>
                  <a:lnTo>
                    <a:pt x="50" y="48"/>
                  </a:lnTo>
                  <a:lnTo>
                    <a:pt x="40" y="57"/>
                  </a:lnTo>
                  <a:lnTo>
                    <a:pt x="32" y="67"/>
                  </a:lnTo>
                  <a:lnTo>
                    <a:pt x="24" y="79"/>
                  </a:lnTo>
                  <a:lnTo>
                    <a:pt x="18" y="90"/>
                  </a:lnTo>
                  <a:lnTo>
                    <a:pt x="13" y="103"/>
                  </a:lnTo>
                  <a:lnTo>
                    <a:pt x="0"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6" name="Freeform 90"/>
            <p:cNvSpPr>
              <a:spLocks/>
            </p:cNvSpPr>
            <p:nvPr/>
          </p:nvSpPr>
          <p:spPr bwMode="auto">
            <a:xfrm>
              <a:off x="4060" y="816"/>
              <a:ext cx="99" cy="184"/>
            </a:xfrm>
            <a:custGeom>
              <a:avLst/>
              <a:gdLst>
                <a:gd name="T0" fmla="*/ 94 w 99"/>
                <a:gd name="T1" fmla="*/ 183 h 184"/>
                <a:gd name="T2" fmla="*/ 94 w 99"/>
                <a:gd name="T3" fmla="*/ 183 h 184"/>
                <a:gd name="T4" fmla="*/ 81 w 99"/>
                <a:gd name="T5" fmla="*/ 177 h 184"/>
                <a:gd name="T6" fmla="*/ 68 w 99"/>
                <a:gd name="T7" fmla="*/ 171 h 184"/>
                <a:gd name="T8" fmla="*/ 56 w 99"/>
                <a:gd name="T9" fmla="*/ 163 h 184"/>
                <a:gd name="T10" fmla="*/ 46 w 99"/>
                <a:gd name="T11" fmla="*/ 154 h 184"/>
                <a:gd name="T12" fmla="*/ 36 w 99"/>
                <a:gd name="T13" fmla="*/ 145 h 184"/>
                <a:gd name="T14" fmla="*/ 27 w 99"/>
                <a:gd name="T15" fmla="*/ 134 h 184"/>
                <a:gd name="T16" fmla="*/ 20 w 99"/>
                <a:gd name="T17" fmla="*/ 123 h 184"/>
                <a:gd name="T18" fmla="*/ 13 w 99"/>
                <a:gd name="T19" fmla="*/ 111 h 184"/>
                <a:gd name="T20" fmla="*/ 8 w 99"/>
                <a:gd name="T21" fmla="*/ 98 h 184"/>
                <a:gd name="T22" fmla="*/ 4 w 99"/>
                <a:gd name="T23" fmla="*/ 85 h 184"/>
                <a:gd name="T24" fmla="*/ 1 w 99"/>
                <a:gd name="T25" fmla="*/ 71 h 184"/>
                <a:gd name="T26" fmla="*/ 0 w 99"/>
                <a:gd name="T27" fmla="*/ 57 h 184"/>
                <a:gd name="T28" fmla="*/ 0 w 99"/>
                <a:gd name="T29" fmla="*/ 43 h 184"/>
                <a:gd name="T30" fmla="*/ 1 w 99"/>
                <a:gd name="T31" fmla="*/ 29 h 184"/>
                <a:gd name="T32" fmla="*/ 4 w 99"/>
                <a:gd name="T33" fmla="*/ 14 h 184"/>
                <a:gd name="T34" fmla="*/ 8 w 99"/>
                <a:gd name="T35" fmla="*/ 0 h 184"/>
                <a:gd name="T36" fmla="*/ 21 w 99"/>
                <a:gd name="T37" fmla="*/ 4 h 184"/>
                <a:gd name="T38" fmla="*/ 17 w 99"/>
                <a:gd name="T39" fmla="*/ 17 h 184"/>
                <a:gd name="T40" fmla="*/ 14 w 99"/>
                <a:gd name="T41" fmla="*/ 30 h 184"/>
                <a:gd name="T42" fmla="*/ 13 w 99"/>
                <a:gd name="T43" fmla="*/ 43 h 184"/>
                <a:gd name="T44" fmla="*/ 13 w 99"/>
                <a:gd name="T45" fmla="*/ 56 h 184"/>
                <a:gd name="T46" fmla="*/ 14 w 99"/>
                <a:gd name="T47" fmla="*/ 69 h 184"/>
                <a:gd name="T48" fmla="*/ 17 w 99"/>
                <a:gd name="T49" fmla="*/ 81 h 184"/>
                <a:gd name="T50" fmla="*/ 20 w 99"/>
                <a:gd name="T51" fmla="*/ 93 h 184"/>
                <a:gd name="T52" fmla="*/ 25 w 99"/>
                <a:gd name="T53" fmla="*/ 105 h 184"/>
                <a:gd name="T54" fmla="*/ 31 w 99"/>
                <a:gd name="T55" fmla="*/ 116 h 184"/>
                <a:gd name="T56" fmla="*/ 38 w 99"/>
                <a:gd name="T57" fmla="*/ 127 h 184"/>
                <a:gd name="T58" fmla="*/ 45 w 99"/>
                <a:gd name="T59" fmla="*/ 136 h 184"/>
                <a:gd name="T60" fmla="*/ 55 w 99"/>
                <a:gd name="T61" fmla="*/ 145 h 184"/>
                <a:gd name="T62" fmla="*/ 64 w 99"/>
                <a:gd name="T63" fmla="*/ 153 h 184"/>
                <a:gd name="T64" fmla="*/ 75 w 99"/>
                <a:gd name="T65" fmla="*/ 159 h 184"/>
                <a:gd name="T66" fmla="*/ 86 w 99"/>
                <a:gd name="T67" fmla="*/ 166 h 184"/>
                <a:gd name="T68" fmla="*/ 98 w 99"/>
                <a:gd name="T69" fmla="*/ 170 h 184"/>
                <a:gd name="T70" fmla="*/ 98 w 99"/>
                <a:gd name="T71" fmla="*/ 170 h 184"/>
                <a:gd name="T72" fmla="*/ 94 w 99"/>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94" y="183"/>
                  </a:moveTo>
                  <a:lnTo>
                    <a:pt x="94" y="183"/>
                  </a:lnTo>
                  <a:lnTo>
                    <a:pt x="81" y="177"/>
                  </a:lnTo>
                  <a:lnTo>
                    <a:pt x="68" y="171"/>
                  </a:lnTo>
                  <a:lnTo>
                    <a:pt x="56" y="163"/>
                  </a:lnTo>
                  <a:lnTo>
                    <a:pt x="46" y="154"/>
                  </a:lnTo>
                  <a:lnTo>
                    <a:pt x="36" y="145"/>
                  </a:lnTo>
                  <a:lnTo>
                    <a:pt x="27" y="134"/>
                  </a:lnTo>
                  <a:lnTo>
                    <a:pt x="20" y="123"/>
                  </a:lnTo>
                  <a:lnTo>
                    <a:pt x="13" y="111"/>
                  </a:lnTo>
                  <a:lnTo>
                    <a:pt x="8" y="98"/>
                  </a:lnTo>
                  <a:lnTo>
                    <a:pt x="4" y="85"/>
                  </a:lnTo>
                  <a:lnTo>
                    <a:pt x="1" y="71"/>
                  </a:lnTo>
                  <a:lnTo>
                    <a:pt x="0" y="57"/>
                  </a:lnTo>
                  <a:lnTo>
                    <a:pt x="0" y="43"/>
                  </a:lnTo>
                  <a:lnTo>
                    <a:pt x="1" y="29"/>
                  </a:lnTo>
                  <a:lnTo>
                    <a:pt x="4" y="14"/>
                  </a:lnTo>
                  <a:lnTo>
                    <a:pt x="8" y="0"/>
                  </a:lnTo>
                  <a:lnTo>
                    <a:pt x="21" y="4"/>
                  </a:lnTo>
                  <a:lnTo>
                    <a:pt x="17" y="17"/>
                  </a:lnTo>
                  <a:lnTo>
                    <a:pt x="14" y="30"/>
                  </a:lnTo>
                  <a:lnTo>
                    <a:pt x="13" y="43"/>
                  </a:lnTo>
                  <a:lnTo>
                    <a:pt x="13" y="56"/>
                  </a:lnTo>
                  <a:lnTo>
                    <a:pt x="14" y="69"/>
                  </a:lnTo>
                  <a:lnTo>
                    <a:pt x="17" y="81"/>
                  </a:lnTo>
                  <a:lnTo>
                    <a:pt x="20" y="93"/>
                  </a:lnTo>
                  <a:lnTo>
                    <a:pt x="25" y="105"/>
                  </a:lnTo>
                  <a:lnTo>
                    <a:pt x="31" y="116"/>
                  </a:lnTo>
                  <a:lnTo>
                    <a:pt x="38" y="127"/>
                  </a:lnTo>
                  <a:lnTo>
                    <a:pt x="45" y="136"/>
                  </a:lnTo>
                  <a:lnTo>
                    <a:pt x="55" y="145"/>
                  </a:lnTo>
                  <a:lnTo>
                    <a:pt x="64" y="153"/>
                  </a:lnTo>
                  <a:lnTo>
                    <a:pt x="75" y="159"/>
                  </a:lnTo>
                  <a:lnTo>
                    <a:pt x="86" y="166"/>
                  </a:lnTo>
                  <a:lnTo>
                    <a:pt x="98" y="170"/>
                  </a:lnTo>
                  <a:lnTo>
                    <a:pt x="94"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7" name="Freeform 91"/>
            <p:cNvSpPr>
              <a:spLocks/>
            </p:cNvSpPr>
            <p:nvPr/>
          </p:nvSpPr>
          <p:spPr bwMode="auto">
            <a:xfrm>
              <a:off x="4154" y="902"/>
              <a:ext cx="185" cy="105"/>
            </a:xfrm>
            <a:custGeom>
              <a:avLst/>
              <a:gdLst>
                <a:gd name="T0" fmla="*/ 184 w 185"/>
                <a:gd name="T1" fmla="*/ 5 h 105"/>
                <a:gd name="T2" fmla="*/ 184 w 185"/>
                <a:gd name="T3" fmla="*/ 5 h 105"/>
                <a:gd name="T4" fmla="*/ 178 w 185"/>
                <a:gd name="T5" fmla="*/ 19 h 105"/>
                <a:gd name="T6" fmla="*/ 172 w 185"/>
                <a:gd name="T7" fmla="*/ 31 h 105"/>
                <a:gd name="T8" fmla="*/ 163 w 185"/>
                <a:gd name="T9" fmla="*/ 44 h 105"/>
                <a:gd name="T10" fmla="*/ 154 w 185"/>
                <a:gd name="T11" fmla="*/ 54 h 105"/>
                <a:gd name="T12" fmla="*/ 144 w 185"/>
                <a:gd name="T13" fmla="*/ 65 h 105"/>
                <a:gd name="T14" fmla="*/ 133 w 185"/>
                <a:gd name="T15" fmla="*/ 74 h 105"/>
                <a:gd name="T16" fmla="*/ 122 w 185"/>
                <a:gd name="T17" fmla="*/ 81 h 105"/>
                <a:gd name="T18" fmla="*/ 110 w 185"/>
                <a:gd name="T19" fmla="*/ 88 h 105"/>
                <a:gd name="T20" fmla="*/ 96 w 185"/>
                <a:gd name="T21" fmla="*/ 94 h 105"/>
                <a:gd name="T22" fmla="*/ 83 w 185"/>
                <a:gd name="T23" fmla="*/ 99 h 105"/>
                <a:gd name="T24" fmla="*/ 70 w 185"/>
                <a:gd name="T25" fmla="*/ 102 h 105"/>
                <a:gd name="T26" fmla="*/ 56 w 185"/>
                <a:gd name="T27" fmla="*/ 104 h 105"/>
                <a:gd name="T28" fmla="*/ 42 w 185"/>
                <a:gd name="T29" fmla="*/ 104 h 105"/>
                <a:gd name="T30" fmla="*/ 28 w 185"/>
                <a:gd name="T31" fmla="*/ 103 h 105"/>
                <a:gd name="T32" fmla="*/ 14 w 185"/>
                <a:gd name="T33" fmla="*/ 101 h 105"/>
                <a:gd name="T34" fmla="*/ 0 w 185"/>
                <a:gd name="T35" fmla="*/ 97 h 105"/>
                <a:gd name="T36" fmla="*/ 4 w 185"/>
                <a:gd name="T37" fmla="*/ 84 h 105"/>
                <a:gd name="T38" fmla="*/ 17 w 185"/>
                <a:gd name="T39" fmla="*/ 88 h 105"/>
                <a:gd name="T40" fmla="*/ 29 w 185"/>
                <a:gd name="T41" fmla="*/ 91 h 105"/>
                <a:gd name="T42" fmla="*/ 42 w 185"/>
                <a:gd name="T43" fmla="*/ 91 h 105"/>
                <a:gd name="T44" fmla="*/ 55 w 185"/>
                <a:gd name="T45" fmla="*/ 91 h 105"/>
                <a:gd name="T46" fmla="*/ 68 w 185"/>
                <a:gd name="T47" fmla="*/ 90 h 105"/>
                <a:gd name="T48" fmla="*/ 80 w 185"/>
                <a:gd name="T49" fmla="*/ 86 h 105"/>
                <a:gd name="T50" fmla="*/ 92 w 185"/>
                <a:gd name="T51" fmla="*/ 83 h 105"/>
                <a:gd name="T52" fmla="*/ 104 w 185"/>
                <a:gd name="T53" fmla="*/ 77 h 105"/>
                <a:gd name="T54" fmla="*/ 115 w 185"/>
                <a:gd name="T55" fmla="*/ 71 h 105"/>
                <a:gd name="T56" fmla="*/ 125 w 185"/>
                <a:gd name="T57" fmla="*/ 64 h 105"/>
                <a:gd name="T58" fmla="*/ 135 w 185"/>
                <a:gd name="T59" fmla="*/ 56 h 105"/>
                <a:gd name="T60" fmla="*/ 145 w 185"/>
                <a:gd name="T61" fmla="*/ 46 h 105"/>
                <a:gd name="T62" fmla="*/ 153 w 185"/>
                <a:gd name="T63" fmla="*/ 36 h 105"/>
                <a:gd name="T64" fmla="*/ 160 w 185"/>
                <a:gd name="T65" fmla="*/ 25 h 105"/>
                <a:gd name="T66" fmla="*/ 167 w 185"/>
                <a:gd name="T67" fmla="*/ 13 h 105"/>
                <a:gd name="T68" fmla="*/ 172 w 185"/>
                <a:gd name="T69" fmla="*/ 0 h 105"/>
                <a:gd name="T70" fmla="*/ 172 w 185"/>
                <a:gd name="T71" fmla="*/ 0 h 105"/>
                <a:gd name="T72" fmla="*/ 184 w 185"/>
                <a:gd name="T73" fmla="*/ 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5">
                  <a:moveTo>
                    <a:pt x="184" y="5"/>
                  </a:moveTo>
                  <a:lnTo>
                    <a:pt x="184" y="5"/>
                  </a:lnTo>
                  <a:lnTo>
                    <a:pt x="178" y="19"/>
                  </a:lnTo>
                  <a:lnTo>
                    <a:pt x="172" y="31"/>
                  </a:lnTo>
                  <a:lnTo>
                    <a:pt x="163" y="44"/>
                  </a:lnTo>
                  <a:lnTo>
                    <a:pt x="154" y="54"/>
                  </a:lnTo>
                  <a:lnTo>
                    <a:pt x="144" y="65"/>
                  </a:lnTo>
                  <a:lnTo>
                    <a:pt x="133" y="74"/>
                  </a:lnTo>
                  <a:lnTo>
                    <a:pt x="122" y="81"/>
                  </a:lnTo>
                  <a:lnTo>
                    <a:pt x="110" y="88"/>
                  </a:lnTo>
                  <a:lnTo>
                    <a:pt x="96" y="94"/>
                  </a:lnTo>
                  <a:lnTo>
                    <a:pt x="83" y="99"/>
                  </a:lnTo>
                  <a:lnTo>
                    <a:pt x="70" y="102"/>
                  </a:lnTo>
                  <a:lnTo>
                    <a:pt x="56" y="104"/>
                  </a:lnTo>
                  <a:lnTo>
                    <a:pt x="42" y="104"/>
                  </a:lnTo>
                  <a:lnTo>
                    <a:pt x="28" y="103"/>
                  </a:lnTo>
                  <a:lnTo>
                    <a:pt x="14" y="101"/>
                  </a:lnTo>
                  <a:lnTo>
                    <a:pt x="0" y="97"/>
                  </a:lnTo>
                  <a:lnTo>
                    <a:pt x="4" y="84"/>
                  </a:lnTo>
                  <a:lnTo>
                    <a:pt x="17" y="88"/>
                  </a:lnTo>
                  <a:lnTo>
                    <a:pt x="29" y="91"/>
                  </a:lnTo>
                  <a:lnTo>
                    <a:pt x="42" y="91"/>
                  </a:lnTo>
                  <a:lnTo>
                    <a:pt x="55" y="91"/>
                  </a:lnTo>
                  <a:lnTo>
                    <a:pt x="68" y="90"/>
                  </a:lnTo>
                  <a:lnTo>
                    <a:pt x="80" y="86"/>
                  </a:lnTo>
                  <a:lnTo>
                    <a:pt x="92" y="83"/>
                  </a:lnTo>
                  <a:lnTo>
                    <a:pt x="104" y="77"/>
                  </a:lnTo>
                  <a:lnTo>
                    <a:pt x="115" y="71"/>
                  </a:lnTo>
                  <a:lnTo>
                    <a:pt x="125" y="64"/>
                  </a:lnTo>
                  <a:lnTo>
                    <a:pt x="135" y="56"/>
                  </a:lnTo>
                  <a:lnTo>
                    <a:pt x="145" y="46"/>
                  </a:lnTo>
                  <a:lnTo>
                    <a:pt x="153" y="36"/>
                  </a:lnTo>
                  <a:lnTo>
                    <a:pt x="160" y="25"/>
                  </a:lnTo>
                  <a:lnTo>
                    <a:pt x="167" y="13"/>
                  </a:lnTo>
                  <a:lnTo>
                    <a:pt x="172" y="0"/>
                  </a:lnTo>
                  <a:lnTo>
                    <a:pt x="184" y="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8" name="Freeform 92"/>
            <p:cNvSpPr>
              <a:spLocks/>
            </p:cNvSpPr>
            <p:nvPr/>
          </p:nvSpPr>
          <p:spPr bwMode="auto">
            <a:xfrm>
              <a:off x="3666"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9" name="Freeform 93"/>
            <p:cNvSpPr>
              <a:spLocks/>
            </p:cNvSpPr>
            <p:nvPr/>
          </p:nvSpPr>
          <p:spPr bwMode="auto">
            <a:xfrm>
              <a:off x="3674" y="3137"/>
              <a:ext cx="253" cy="18"/>
            </a:xfrm>
            <a:custGeom>
              <a:avLst/>
              <a:gdLst>
                <a:gd name="T0" fmla="*/ 252 w 253"/>
                <a:gd name="T1" fmla="*/ 8 h 18"/>
                <a:gd name="T2" fmla="*/ 252 w 253"/>
                <a:gd name="T3" fmla="*/ 0 h 18"/>
                <a:gd name="T4" fmla="*/ 0 w 253"/>
                <a:gd name="T5" fmla="*/ 1 h 18"/>
                <a:gd name="T6" fmla="*/ 0 w 253"/>
                <a:gd name="T7" fmla="*/ 17 h 18"/>
                <a:gd name="T8" fmla="*/ 252 w 253"/>
                <a:gd name="T9" fmla="*/ 17 h 18"/>
                <a:gd name="T10" fmla="*/ 252 w 253"/>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8">
                  <a:moveTo>
                    <a:pt x="252" y="8"/>
                  </a:moveTo>
                  <a:lnTo>
                    <a:pt x="252" y="0"/>
                  </a:lnTo>
                  <a:lnTo>
                    <a:pt x="0" y="1"/>
                  </a:lnTo>
                  <a:lnTo>
                    <a:pt x="0" y="17"/>
                  </a:lnTo>
                  <a:lnTo>
                    <a:pt x="252" y="17"/>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0" name="Freeform 94"/>
            <p:cNvSpPr>
              <a:spLocks/>
            </p:cNvSpPr>
            <p:nvPr/>
          </p:nvSpPr>
          <p:spPr bwMode="auto">
            <a:xfrm>
              <a:off x="3666" y="2895"/>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1" name="Freeform 95"/>
            <p:cNvSpPr>
              <a:spLocks/>
            </p:cNvSpPr>
            <p:nvPr/>
          </p:nvSpPr>
          <p:spPr bwMode="auto">
            <a:xfrm>
              <a:off x="3674" y="3137"/>
              <a:ext cx="253" cy="18"/>
            </a:xfrm>
            <a:custGeom>
              <a:avLst/>
              <a:gdLst>
                <a:gd name="T0" fmla="*/ 252 w 253"/>
                <a:gd name="T1" fmla="*/ 8 h 18"/>
                <a:gd name="T2" fmla="*/ 252 w 253"/>
                <a:gd name="T3" fmla="*/ 0 h 18"/>
                <a:gd name="T4" fmla="*/ 0 w 253"/>
                <a:gd name="T5" fmla="*/ 1 h 18"/>
                <a:gd name="T6" fmla="*/ 0 w 253"/>
                <a:gd name="T7" fmla="*/ 17 h 18"/>
                <a:gd name="T8" fmla="*/ 252 w 253"/>
                <a:gd name="T9" fmla="*/ 17 h 18"/>
                <a:gd name="T10" fmla="*/ 252 w 253"/>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8">
                  <a:moveTo>
                    <a:pt x="252" y="8"/>
                  </a:moveTo>
                  <a:lnTo>
                    <a:pt x="252" y="0"/>
                  </a:lnTo>
                  <a:lnTo>
                    <a:pt x="0" y="1"/>
                  </a:lnTo>
                  <a:lnTo>
                    <a:pt x="0" y="17"/>
                  </a:lnTo>
                  <a:lnTo>
                    <a:pt x="252" y="17"/>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2" name="Freeform 96"/>
            <p:cNvSpPr>
              <a:spLocks/>
            </p:cNvSpPr>
            <p:nvPr/>
          </p:nvSpPr>
          <p:spPr bwMode="auto">
            <a:xfrm>
              <a:off x="3912" y="3151"/>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3" name="Freeform 97"/>
            <p:cNvSpPr>
              <a:spLocks/>
            </p:cNvSpPr>
            <p:nvPr/>
          </p:nvSpPr>
          <p:spPr bwMode="auto">
            <a:xfrm>
              <a:off x="3920" y="3393"/>
              <a:ext cx="252" cy="17"/>
            </a:xfrm>
            <a:custGeom>
              <a:avLst/>
              <a:gdLst>
                <a:gd name="T0" fmla="*/ 251 w 252"/>
                <a:gd name="T1" fmla="*/ 8 h 17"/>
                <a:gd name="T2" fmla="*/ 251 w 252"/>
                <a:gd name="T3" fmla="*/ 0 h 17"/>
                <a:gd name="T4" fmla="*/ 0 w 252"/>
                <a:gd name="T5" fmla="*/ 0 h 17"/>
                <a:gd name="T6" fmla="*/ 0 w 252"/>
                <a:gd name="T7" fmla="*/ 16 h 17"/>
                <a:gd name="T8" fmla="*/ 251 w 252"/>
                <a:gd name="T9" fmla="*/ 16 h 17"/>
                <a:gd name="T10" fmla="*/ 251 w 252"/>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7">
                  <a:moveTo>
                    <a:pt x="251" y="8"/>
                  </a:moveTo>
                  <a:lnTo>
                    <a:pt x="251" y="0"/>
                  </a:lnTo>
                  <a:lnTo>
                    <a:pt x="0" y="0"/>
                  </a:lnTo>
                  <a:lnTo>
                    <a:pt x="0" y="16"/>
                  </a:lnTo>
                  <a:lnTo>
                    <a:pt x="251" y="16"/>
                  </a:lnTo>
                  <a:lnTo>
                    <a:pt x="251"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4" name="Freeform 98"/>
            <p:cNvSpPr>
              <a:spLocks/>
            </p:cNvSpPr>
            <p:nvPr/>
          </p:nvSpPr>
          <p:spPr bwMode="auto">
            <a:xfrm>
              <a:off x="3180"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5" name="Freeform 99"/>
            <p:cNvSpPr>
              <a:spLocks/>
            </p:cNvSpPr>
            <p:nvPr/>
          </p:nvSpPr>
          <p:spPr bwMode="auto">
            <a:xfrm>
              <a:off x="3188" y="2631"/>
              <a:ext cx="251" cy="17"/>
            </a:xfrm>
            <a:custGeom>
              <a:avLst/>
              <a:gdLst>
                <a:gd name="T0" fmla="*/ 250 w 251"/>
                <a:gd name="T1" fmla="*/ 8 h 17"/>
                <a:gd name="T2" fmla="*/ 250 w 251"/>
                <a:gd name="T3" fmla="*/ 0 h 17"/>
                <a:gd name="T4" fmla="*/ 0 w 251"/>
                <a:gd name="T5" fmla="*/ 0 h 17"/>
                <a:gd name="T6" fmla="*/ 0 w 251"/>
                <a:gd name="T7" fmla="*/ 16 h 17"/>
                <a:gd name="T8" fmla="*/ 250 w 251"/>
                <a:gd name="T9" fmla="*/ 16 h 17"/>
                <a:gd name="T10" fmla="*/ 250 w 251"/>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7">
                  <a:moveTo>
                    <a:pt x="250" y="8"/>
                  </a:moveTo>
                  <a:lnTo>
                    <a:pt x="250" y="0"/>
                  </a:lnTo>
                  <a:lnTo>
                    <a:pt x="0" y="0"/>
                  </a:lnTo>
                  <a:lnTo>
                    <a:pt x="0" y="16"/>
                  </a:lnTo>
                  <a:lnTo>
                    <a:pt x="250" y="16"/>
                  </a:lnTo>
                  <a:lnTo>
                    <a:pt x="25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6" name="Freeform 100"/>
            <p:cNvSpPr>
              <a:spLocks/>
            </p:cNvSpPr>
            <p:nvPr/>
          </p:nvSpPr>
          <p:spPr bwMode="auto">
            <a:xfrm>
              <a:off x="3180" y="2389"/>
              <a:ext cx="17" cy="251"/>
            </a:xfrm>
            <a:custGeom>
              <a:avLst/>
              <a:gdLst>
                <a:gd name="T0" fmla="*/ 8 w 17"/>
                <a:gd name="T1" fmla="*/ 250 h 251"/>
                <a:gd name="T2" fmla="*/ 16 w 17"/>
                <a:gd name="T3" fmla="*/ 250 h 251"/>
                <a:gd name="T4" fmla="*/ 16 w 17"/>
                <a:gd name="T5" fmla="*/ 0 h 251"/>
                <a:gd name="T6" fmla="*/ 0 w 17"/>
                <a:gd name="T7" fmla="*/ 0 h 251"/>
                <a:gd name="T8" fmla="*/ 0 w 17"/>
                <a:gd name="T9" fmla="*/ 250 h 251"/>
                <a:gd name="T10" fmla="*/ 8 w 17"/>
                <a:gd name="T11" fmla="*/ 250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1">
                  <a:moveTo>
                    <a:pt x="8" y="250"/>
                  </a:moveTo>
                  <a:lnTo>
                    <a:pt x="16" y="250"/>
                  </a:lnTo>
                  <a:lnTo>
                    <a:pt x="16" y="0"/>
                  </a:lnTo>
                  <a:lnTo>
                    <a:pt x="0" y="0"/>
                  </a:lnTo>
                  <a:lnTo>
                    <a:pt x="0" y="250"/>
                  </a:lnTo>
                  <a:lnTo>
                    <a:pt x="8" y="2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7" name="Freeform 101"/>
            <p:cNvSpPr>
              <a:spLocks/>
            </p:cNvSpPr>
            <p:nvPr/>
          </p:nvSpPr>
          <p:spPr bwMode="auto">
            <a:xfrm>
              <a:off x="3188" y="2631"/>
              <a:ext cx="251" cy="17"/>
            </a:xfrm>
            <a:custGeom>
              <a:avLst/>
              <a:gdLst>
                <a:gd name="T0" fmla="*/ 250 w 251"/>
                <a:gd name="T1" fmla="*/ 8 h 17"/>
                <a:gd name="T2" fmla="*/ 250 w 251"/>
                <a:gd name="T3" fmla="*/ 0 h 17"/>
                <a:gd name="T4" fmla="*/ 0 w 251"/>
                <a:gd name="T5" fmla="*/ 0 h 17"/>
                <a:gd name="T6" fmla="*/ 0 w 251"/>
                <a:gd name="T7" fmla="*/ 16 h 17"/>
                <a:gd name="T8" fmla="*/ 250 w 251"/>
                <a:gd name="T9" fmla="*/ 16 h 17"/>
                <a:gd name="T10" fmla="*/ 250 w 251"/>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7">
                  <a:moveTo>
                    <a:pt x="250" y="8"/>
                  </a:moveTo>
                  <a:lnTo>
                    <a:pt x="250" y="0"/>
                  </a:lnTo>
                  <a:lnTo>
                    <a:pt x="0" y="0"/>
                  </a:lnTo>
                  <a:lnTo>
                    <a:pt x="0" y="16"/>
                  </a:lnTo>
                  <a:lnTo>
                    <a:pt x="250" y="16"/>
                  </a:lnTo>
                  <a:lnTo>
                    <a:pt x="25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8" name="Freeform 102"/>
            <p:cNvSpPr>
              <a:spLocks/>
            </p:cNvSpPr>
            <p:nvPr/>
          </p:nvSpPr>
          <p:spPr bwMode="auto">
            <a:xfrm>
              <a:off x="3425" y="2644"/>
              <a:ext cx="17" cy="252"/>
            </a:xfrm>
            <a:custGeom>
              <a:avLst/>
              <a:gdLst>
                <a:gd name="T0" fmla="*/ 8 w 17"/>
                <a:gd name="T1" fmla="*/ 251 h 252"/>
                <a:gd name="T2" fmla="*/ 16 w 17"/>
                <a:gd name="T3" fmla="*/ 251 h 252"/>
                <a:gd name="T4" fmla="*/ 16 w 17"/>
                <a:gd name="T5" fmla="*/ 0 h 252"/>
                <a:gd name="T6" fmla="*/ 0 w 17"/>
                <a:gd name="T7" fmla="*/ 0 h 252"/>
                <a:gd name="T8" fmla="*/ 0 w 17"/>
                <a:gd name="T9" fmla="*/ 251 h 252"/>
                <a:gd name="T10" fmla="*/ 8 w 17"/>
                <a:gd name="T11" fmla="*/ 251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2">
                  <a:moveTo>
                    <a:pt x="8" y="251"/>
                  </a:moveTo>
                  <a:lnTo>
                    <a:pt x="16" y="251"/>
                  </a:lnTo>
                  <a:lnTo>
                    <a:pt x="16" y="0"/>
                  </a:lnTo>
                  <a:lnTo>
                    <a:pt x="0" y="0"/>
                  </a:lnTo>
                  <a:lnTo>
                    <a:pt x="0" y="251"/>
                  </a:lnTo>
                  <a:lnTo>
                    <a:pt x="8" y="2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9" name="Freeform 103"/>
            <p:cNvSpPr>
              <a:spLocks/>
            </p:cNvSpPr>
            <p:nvPr/>
          </p:nvSpPr>
          <p:spPr bwMode="auto">
            <a:xfrm>
              <a:off x="3433" y="2887"/>
              <a:ext cx="253" cy="17"/>
            </a:xfrm>
            <a:custGeom>
              <a:avLst/>
              <a:gdLst>
                <a:gd name="T0" fmla="*/ 252 w 253"/>
                <a:gd name="T1" fmla="*/ 8 h 17"/>
                <a:gd name="T2" fmla="*/ 252 w 253"/>
                <a:gd name="T3" fmla="*/ 0 h 17"/>
                <a:gd name="T4" fmla="*/ 0 w 253"/>
                <a:gd name="T5" fmla="*/ 0 h 17"/>
                <a:gd name="T6" fmla="*/ 0 w 253"/>
                <a:gd name="T7" fmla="*/ 16 h 17"/>
                <a:gd name="T8" fmla="*/ 252 w 253"/>
                <a:gd name="T9" fmla="*/ 16 h 17"/>
                <a:gd name="T10" fmla="*/ 252 w 253"/>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17">
                  <a:moveTo>
                    <a:pt x="252" y="8"/>
                  </a:moveTo>
                  <a:lnTo>
                    <a:pt x="252" y="0"/>
                  </a:lnTo>
                  <a:lnTo>
                    <a:pt x="0" y="0"/>
                  </a:lnTo>
                  <a:lnTo>
                    <a:pt x="0" y="16"/>
                  </a:lnTo>
                  <a:lnTo>
                    <a:pt x="252" y="16"/>
                  </a:lnTo>
                  <a:lnTo>
                    <a:pt x="252"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0" name="Freeform 104"/>
            <p:cNvSpPr>
              <a:spLocks/>
            </p:cNvSpPr>
            <p:nvPr/>
          </p:nvSpPr>
          <p:spPr bwMode="auto">
            <a:xfrm>
              <a:off x="4005" y="3346"/>
              <a:ext cx="275" cy="278"/>
            </a:xfrm>
            <a:custGeom>
              <a:avLst/>
              <a:gdLst>
                <a:gd name="T0" fmla="*/ 270 w 275"/>
                <a:gd name="T1" fmla="*/ 109 h 278"/>
                <a:gd name="T2" fmla="*/ 274 w 275"/>
                <a:gd name="T3" fmla="*/ 136 h 278"/>
                <a:gd name="T4" fmla="*/ 273 w 275"/>
                <a:gd name="T5" fmla="*/ 163 h 278"/>
                <a:gd name="T6" fmla="*/ 266 w 275"/>
                <a:gd name="T7" fmla="*/ 189 h 278"/>
                <a:gd name="T8" fmla="*/ 255 w 275"/>
                <a:gd name="T9" fmla="*/ 212 h 278"/>
                <a:gd name="T10" fmla="*/ 239 w 275"/>
                <a:gd name="T11" fmla="*/ 234 h 278"/>
                <a:gd name="T12" fmla="*/ 220 w 275"/>
                <a:gd name="T13" fmla="*/ 252 h 278"/>
                <a:gd name="T14" fmla="*/ 196 w 275"/>
                <a:gd name="T15" fmla="*/ 265 h 278"/>
                <a:gd name="T16" fmla="*/ 170 w 275"/>
                <a:gd name="T17" fmla="*/ 274 h 278"/>
                <a:gd name="T18" fmla="*/ 143 w 275"/>
                <a:gd name="T19" fmla="*/ 277 h 278"/>
                <a:gd name="T20" fmla="*/ 117 w 275"/>
                <a:gd name="T21" fmla="*/ 275 h 278"/>
                <a:gd name="T22" fmla="*/ 91 w 275"/>
                <a:gd name="T23" fmla="*/ 268 h 278"/>
                <a:gd name="T24" fmla="*/ 68 w 275"/>
                <a:gd name="T25" fmla="*/ 256 h 278"/>
                <a:gd name="T26" fmla="*/ 47 w 275"/>
                <a:gd name="T27" fmla="*/ 239 h 278"/>
                <a:gd name="T28" fmla="*/ 28 w 275"/>
                <a:gd name="T29" fmla="*/ 219 h 278"/>
                <a:gd name="T30" fmla="*/ 14 w 275"/>
                <a:gd name="T31" fmla="*/ 195 h 278"/>
                <a:gd name="T32" fmla="*/ 4 w 275"/>
                <a:gd name="T33" fmla="*/ 168 h 278"/>
                <a:gd name="T34" fmla="*/ 0 w 275"/>
                <a:gd name="T35" fmla="*/ 141 h 278"/>
                <a:gd name="T36" fmla="*/ 1 w 275"/>
                <a:gd name="T37" fmla="*/ 114 h 278"/>
                <a:gd name="T38" fmla="*/ 7 w 275"/>
                <a:gd name="T39" fmla="*/ 88 h 278"/>
                <a:gd name="T40" fmla="*/ 19 w 275"/>
                <a:gd name="T41" fmla="*/ 65 h 278"/>
                <a:gd name="T42" fmla="*/ 34 w 275"/>
                <a:gd name="T43" fmla="*/ 43 h 278"/>
                <a:gd name="T44" fmla="*/ 53 w 275"/>
                <a:gd name="T45" fmla="*/ 26 h 278"/>
                <a:gd name="T46" fmla="*/ 77 w 275"/>
                <a:gd name="T47" fmla="*/ 12 h 278"/>
                <a:gd name="T48" fmla="*/ 103 w 275"/>
                <a:gd name="T49" fmla="*/ 3 h 278"/>
                <a:gd name="T50" fmla="*/ 130 w 275"/>
                <a:gd name="T51" fmla="*/ 0 h 278"/>
                <a:gd name="T52" fmla="*/ 156 w 275"/>
                <a:gd name="T53" fmla="*/ 2 h 278"/>
                <a:gd name="T54" fmla="*/ 182 w 275"/>
                <a:gd name="T55" fmla="*/ 9 h 278"/>
                <a:gd name="T56" fmla="*/ 206 w 275"/>
                <a:gd name="T57" fmla="*/ 21 h 278"/>
                <a:gd name="T58" fmla="*/ 227 w 275"/>
                <a:gd name="T59" fmla="*/ 38 h 278"/>
                <a:gd name="T60" fmla="*/ 245 w 275"/>
                <a:gd name="T61" fmla="*/ 58 h 278"/>
                <a:gd name="T62" fmla="*/ 260 w 275"/>
                <a:gd name="T63" fmla="*/ 82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78">
                  <a:moveTo>
                    <a:pt x="266" y="95"/>
                  </a:moveTo>
                  <a:lnTo>
                    <a:pt x="270" y="109"/>
                  </a:lnTo>
                  <a:lnTo>
                    <a:pt x="273" y="123"/>
                  </a:lnTo>
                  <a:lnTo>
                    <a:pt x="274" y="136"/>
                  </a:lnTo>
                  <a:lnTo>
                    <a:pt x="274" y="150"/>
                  </a:lnTo>
                  <a:lnTo>
                    <a:pt x="273" y="163"/>
                  </a:lnTo>
                  <a:lnTo>
                    <a:pt x="270" y="176"/>
                  </a:lnTo>
                  <a:lnTo>
                    <a:pt x="266" y="189"/>
                  </a:lnTo>
                  <a:lnTo>
                    <a:pt x="261" y="201"/>
                  </a:lnTo>
                  <a:lnTo>
                    <a:pt x="255" y="212"/>
                  </a:lnTo>
                  <a:lnTo>
                    <a:pt x="247" y="223"/>
                  </a:lnTo>
                  <a:lnTo>
                    <a:pt x="239" y="234"/>
                  </a:lnTo>
                  <a:lnTo>
                    <a:pt x="230" y="243"/>
                  </a:lnTo>
                  <a:lnTo>
                    <a:pt x="220" y="252"/>
                  </a:lnTo>
                  <a:lnTo>
                    <a:pt x="208" y="258"/>
                  </a:lnTo>
                  <a:lnTo>
                    <a:pt x="196" y="265"/>
                  </a:lnTo>
                  <a:lnTo>
                    <a:pt x="183" y="270"/>
                  </a:lnTo>
                  <a:lnTo>
                    <a:pt x="170" y="274"/>
                  </a:lnTo>
                  <a:lnTo>
                    <a:pt x="157" y="276"/>
                  </a:lnTo>
                  <a:lnTo>
                    <a:pt x="143" y="277"/>
                  </a:lnTo>
                  <a:lnTo>
                    <a:pt x="130" y="277"/>
                  </a:lnTo>
                  <a:lnTo>
                    <a:pt x="117" y="275"/>
                  </a:lnTo>
                  <a:lnTo>
                    <a:pt x="104" y="272"/>
                  </a:lnTo>
                  <a:lnTo>
                    <a:pt x="91" y="268"/>
                  </a:lnTo>
                  <a:lnTo>
                    <a:pt x="79" y="262"/>
                  </a:lnTo>
                  <a:lnTo>
                    <a:pt x="68" y="256"/>
                  </a:lnTo>
                  <a:lnTo>
                    <a:pt x="57" y="248"/>
                  </a:lnTo>
                  <a:lnTo>
                    <a:pt x="47" y="239"/>
                  </a:lnTo>
                  <a:lnTo>
                    <a:pt x="37" y="230"/>
                  </a:lnTo>
                  <a:lnTo>
                    <a:pt x="28" y="219"/>
                  </a:lnTo>
                  <a:lnTo>
                    <a:pt x="20" y="207"/>
                  </a:lnTo>
                  <a:lnTo>
                    <a:pt x="14" y="195"/>
                  </a:lnTo>
                  <a:lnTo>
                    <a:pt x="8" y="182"/>
                  </a:lnTo>
                  <a:lnTo>
                    <a:pt x="4" y="168"/>
                  </a:lnTo>
                  <a:lnTo>
                    <a:pt x="1" y="154"/>
                  </a:lnTo>
                  <a:lnTo>
                    <a:pt x="0" y="141"/>
                  </a:lnTo>
                  <a:lnTo>
                    <a:pt x="0" y="127"/>
                  </a:lnTo>
                  <a:lnTo>
                    <a:pt x="1" y="114"/>
                  </a:lnTo>
                  <a:lnTo>
                    <a:pt x="4" y="101"/>
                  </a:lnTo>
                  <a:lnTo>
                    <a:pt x="7" y="88"/>
                  </a:lnTo>
                  <a:lnTo>
                    <a:pt x="13" y="76"/>
                  </a:lnTo>
                  <a:lnTo>
                    <a:pt x="19" y="65"/>
                  </a:lnTo>
                  <a:lnTo>
                    <a:pt x="26" y="54"/>
                  </a:lnTo>
                  <a:lnTo>
                    <a:pt x="34" y="43"/>
                  </a:lnTo>
                  <a:lnTo>
                    <a:pt x="44" y="34"/>
                  </a:lnTo>
                  <a:lnTo>
                    <a:pt x="53" y="26"/>
                  </a:lnTo>
                  <a:lnTo>
                    <a:pt x="65" y="19"/>
                  </a:lnTo>
                  <a:lnTo>
                    <a:pt x="77" y="12"/>
                  </a:lnTo>
                  <a:lnTo>
                    <a:pt x="90" y="7"/>
                  </a:lnTo>
                  <a:lnTo>
                    <a:pt x="103" y="3"/>
                  </a:lnTo>
                  <a:lnTo>
                    <a:pt x="116" y="1"/>
                  </a:lnTo>
                  <a:lnTo>
                    <a:pt x="130" y="0"/>
                  </a:lnTo>
                  <a:lnTo>
                    <a:pt x="143" y="0"/>
                  </a:lnTo>
                  <a:lnTo>
                    <a:pt x="156" y="2"/>
                  </a:lnTo>
                  <a:lnTo>
                    <a:pt x="169" y="5"/>
                  </a:lnTo>
                  <a:lnTo>
                    <a:pt x="182" y="9"/>
                  </a:lnTo>
                  <a:lnTo>
                    <a:pt x="194" y="15"/>
                  </a:lnTo>
                  <a:lnTo>
                    <a:pt x="206" y="21"/>
                  </a:lnTo>
                  <a:lnTo>
                    <a:pt x="217" y="29"/>
                  </a:lnTo>
                  <a:lnTo>
                    <a:pt x="227" y="38"/>
                  </a:lnTo>
                  <a:lnTo>
                    <a:pt x="237" y="47"/>
                  </a:lnTo>
                  <a:lnTo>
                    <a:pt x="245" y="58"/>
                  </a:lnTo>
                  <a:lnTo>
                    <a:pt x="254" y="70"/>
                  </a:lnTo>
                  <a:lnTo>
                    <a:pt x="260" y="82"/>
                  </a:lnTo>
                  <a:lnTo>
                    <a:pt x="266" y="9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1" name="Freeform 105"/>
            <p:cNvSpPr>
              <a:spLocks/>
            </p:cNvSpPr>
            <p:nvPr/>
          </p:nvSpPr>
          <p:spPr bwMode="auto">
            <a:xfrm>
              <a:off x="4186" y="3439"/>
              <a:ext cx="100" cy="184"/>
            </a:xfrm>
            <a:custGeom>
              <a:avLst/>
              <a:gdLst>
                <a:gd name="T0" fmla="*/ 5 w 100"/>
                <a:gd name="T1" fmla="*/ 183 h 184"/>
                <a:gd name="T2" fmla="*/ 5 w 100"/>
                <a:gd name="T3" fmla="*/ 183 h 184"/>
                <a:gd name="T4" fmla="*/ 18 w 100"/>
                <a:gd name="T5" fmla="*/ 178 h 184"/>
                <a:gd name="T6" fmla="*/ 31 w 100"/>
                <a:gd name="T7" fmla="*/ 171 h 184"/>
                <a:gd name="T8" fmla="*/ 43 w 100"/>
                <a:gd name="T9" fmla="*/ 164 h 184"/>
                <a:gd name="T10" fmla="*/ 54 w 100"/>
                <a:gd name="T11" fmla="*/ 155 h 184"/>
                <a:gd name="T12" fmla="*/ 63 w 100"/>
                <a:gd name="T13" fmla="*/ 145 h 184"/>
                <a:gd name="T14" fmla="*/ 71 w 100"/>
                <a:gd name="T15" fmla="*/ 134 h 184"/>
                <a:gd name="T16" fmla="*/ 79 w 100"/>
                <a:gd name="T17" fmla="*/ 123 h 184"/>
                <a:gd name="T18" fmla="*/ 86 w 100"/>
                <a:gd name="T19" fmla="*/ 111 h 184"/>
                <a:gd name="T20" fmla="*/ 91 w 100"/>
                <a:gd name="T21" fmla="*/ 98 h 184"/>
                <a:gd name="T22" fmla="*/ 95 w 100"/>
                <a:gd name="T23" fmla="*/ 85 h 184"/>
                <a:gd name="T24" fmla="*/ 98 w 100"/>
                <a:gd name="T25" fmla="*/ 71 h 184"/>
                <a:gd name="T26" fmla="*/ 99 w 100"/>
                <a:gd name="T27" fmla="*/ 57 h 184"/>
                <a:gd name="T28" fmla="*/ 99 w 100"/>
                <a:gd name="T29" fmla="*/ 43 h 184"/>
                <a:gd name="T30" fmla="*/ 98 w 100"/>
                <a:gd name="T31" fmla="*/ 29 h 184"/>
                <a:gd name="T32" fmla="*/ 95 w 100"/>
                <a:gd name="T33" fmla="*/ 14 h 184"/>
                <a:gd name="T34" fmla="*/ 91 w 100"/>
                <a:gd name="T35" fmla="*/ 0 h 184"/>
                <a:gd name="T36" fmla="*/ 78 w 100"/>
                <a:gd name="T37" fmla="*/ 4 h 184"/>
                <a:gd name="T38" fmla="*/ 82 w 100"/>
                <a:gd name="T39" fmla="*/ 18 h 184"/>
                <a:gd name="T40" fmla="*/ 85 w 100"/>
                <a:gd name="T41" fmla="*/ 30 h 184"/>
                <a:gd name="T42" fmla="*/ 86 w 100"/>
                <a:gd name="T43" fmla="*/ 43 h 184"/>
                <a:gd name="T44" fmla="*/ 86 w 100"/>
                <a:gd name="T45" fmla="*/ 56 h 184"/>
                <a:gd name="T46" fmla="*/ 85 w 100"/>
                <a:gd name="T47" fmla="*/ 69 h 184"/>
                <a:gd name="T48" fmla="*/ 82 w 100"/>
                <a:gd name="T49" fmla="*/ 81 h 184"/>
                <a:gd name="T50" fmla="*/ 78 w 100"/>
                <a:gd name="T51" fmla="*/ 94 h 184"/>
                <a:gd name="T52" fmla="*/ 74 w 100"/>
                <a:gd name="T53" fmla="*/ 105 h 184"/>
                <a:gd name="T54" fmla="*/ 68 w 100"/>
                <a:gd name="T55" fmla="*/ 116 h 184"/>
                <a:gd name="T56" fmla="*/ 61 w 100"/>
                <a:gd name="T57" fmla="*/ 126 h 184"/>
                <a:gd name="T58" fmla="*/ 53 w 100"/>
                <a:gd name="T59" fmla="*/ 137 h 184"/>
                <a:gd name="T60" fmla="*/ 44 w 100"/>
                <a:gd name="T61" fmla="*/ 145 h 184"/>
                <a:gd name="T62" fmla="*/ 35 w 100"/>
                <a:gd name="T63" fmla="*/ 153 h 184"/>
                <a:gd name="T64" fmla="*/ 24 w 100"/>
                <a:gd name="T65" fmla="*/ 160 h 184"/>
                <a:gd name="T66" fmla="*/ 12 w 100"/>
                <a:gd name="T67" fmla="*/ 166 h 184"/>
                <a:gd name="T68" fmla="*/ 0 w 100"/>
                <a:gd name="T69" fmla="*/ 171 h 184"/>
                <a:gd name="T70" fmla="*/ 0 w 100"/>
                <a:gd name="T71" fmla="*/ 171 h 184"/>
                <a:gd name="T72" fmla="*/ 5 w 100"/>
                <a:gd name="T73" fmla="*/ 183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84">
                  <a:moveTo>
                    <a:pt x="5" y="183"/>
                  </a:moveTo>
                  <a:lnTo>
                    <a:pt x="5" y="183"/>
                  </a:lnTo>
                  <a:lnTo>
                    <a:pt x="18" y="178"/>
                  </a:lnTo>
                  <a:lnTo>
                    <a:pt x="31" y="171"/>
                  </a:lnTo>
                  <a:lnTo>
                    <a:pt x="43" y="164"/>
                  </a:lnTo>
                  <a:lnTo>
                    <a:pt x="54" y="155"/>
                  </a:lnTo>
                  <a:lnTo>
                    <a:pt x="63" y="145"/>
                  </a:lnTo>
                  <a:lnTo>
                    <a:pt x="71" y="134"/>
                  </a:lnTo>
                  <a:lnTo>
                    <a:pt x="79" y="123"/>
                  </a:lnTo>
                  <a:lnTo>
                    <a:pt x="86" y="111"/>
                  </a:lnTo>
                  <a:lnTo>
                    <a:pt x="91" y="98"/>
                  </a:lnTo>
                  <a:lnTo>
                    <a:pt x="95" y="85"/>
                  </a:lnTo>
                  <a:lnTo>
                    <a:pt x="98" y="71"/>
                  </a:lnTo>
                  <a:lnTo>
                    <a:pt x="99" y="57"/>
                  </a:lnTo>
                  <a:lnTo>
                    <a:pt x="99" y="43"/>
                  </a:lnTo>
                  <a:lnTo>
                    <a:pt x="98" y="29"/>
                  </a:lnTo>
                  <a:lnTo>
                    <a:pt x="95" y="14"/>
                  </a:lnTo>
                  <a:lnTo>
                    <a:pt x="91" y="0"/>
                  </a:lnTo>
                  <a:lnTo>
                    <a:pt x="78" y="4"/>
                  </a:lnTo>
                  <a:lnTo>
                    <a:pt x="82" y="18"/>
                  </a:lnTo>
                  <a:lnTo>
                    <a:pt x="85" y="30"/>
                  </a:lnTo>
                  <a:lnTo>
                    <a:pt x="86" y="43"/>
                  </a:lnTo>
                  <a:lnTo>
                    <a:pt x="86" y="56"/>
                  </a:lnTo>
                  <a:lnTo>
                    <a:pt x="85" y="69"/>
                  </a:lnTo>
                  <a:lnTo>
                    <a:pt x="82" y="81"/>
                  </a:lnTo>
                  <a:lnTo>
                    <a:pt x="78" y="94"/>
                  </a:lnTo>
                  <a:lnTo>
                    <a:pt x="74" y="105"/>
                  </a:lnTo>
                  <a:lnTo>
                    <a:pt x="68" y="116"/>
                  </a:lnTo>
                  <a:lnTo>
                    <a:pt x="61" y="126"/>
                  </a:lnTo>
                  <a:lnTo>
                    <a:pt x="53" y="137"/>
                  </a:lnTo>
                  <a:lnTo>
                    <a:pt x="44" y="145"/>
                  </a:lnTo>
                  <a:lnTo>
                    <a:pt x="35" y="153"/>
                  </a:lnTo>
                  <a:lnTo>
                    <a:pt x="24" y="160"/>
                  </a:lnTo>
                  <a:lnTo>
                    <a:pt x="12" y="166"/>
                  </a:lnTo>
                  <a:lnTo>
                    <a:pt x="0" y="171"/>
                  </a:lnTo>
                  <a:lnTo>
                    <a:pt x="5" y="18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2" name="Freeform 106"/>
            <p:cNvSpPr>
              <a:spLocks/>
            </p:cNvSpPr>
            <p:nvPr/>
          </p:nvSpPr>
          <p:spPr bwMode="auto">
            <a:xfrm>
              <a:off x="4007" y="3526"/>
              <a:ext cx="185" cy="104"/>
            </a:xfrm>
            <a:custGeom>
              <a:avLst/>
              <a:gdLst>
                <a:gd name="T0" fmla="*/ 0 w 185"/>
                <a:gd name="T1" fmla="*/ 4 h 104"/>
                <a:gd name="T2" fmla="*/ 0 w 185"/>
                <a:gd name="T3" fmla="*/ 4 h 104"/>
                <a:gd name="T4" fmla="*/ 6 w 185"/>
                <a:gd name="T5" fmla="*/ 18 h 104"/>
                <a:gd name="T6" fmla="*/ 12 w 185"/>
                <a:gd name="T7" fmla="*/ 31 h 104"/>
                <a:gd name="T8" fmla="*/ 21 w 185"/>
                <a:gd name="T9" fmla="*/ 43 h 104"/>
                <a:gd name="T10" fmla="*/ 30 w 185"/>
                <a:gd name="T11" fmla="*/ 54 h 104"/>
                <a:gd name="T12" fmla="*/ 40 w 185"/>
                <a:gd name="T13" fmla="*/ 64 h 104"/>
                <a:gd name="T14" fmla="*/ 51 w 185"/>
                <a:gd name="T15" fmla="*/ 73 h 104"/>
                <a:gd name="T16" fmla="*/ 62 w 185"/>
                <a:gd name="T17" fmla="*/ 81 h 104"/>
                <a:gd name="T18" fmla="*/ 74 w 185"/>
                <a:gd name="T19" fmla="*/ 88 h 104"/>
                <a:gd name="T20" fmla="*/ 87 w 185"/>
                <a:gd name="T21" fmla="*/ 93 h 104"/>
                <a:gd name="T22" fmla="*/ 100 w 185"/>
                <a:gd name="T23" fmla="*/ 98 h 104"/>
                <a:gd name="T24" fmla="*/ 114 w 185"/>
                <a:gd name="T25" fmla="*/ 101 h 104"/>
                <a:gd name="T26" fmla="*/ 127 w 185"/>
                <a:gd name="T27" fmla="*/ 103 h 104"/>
                <a:gd name="T28" fmla="*/ 141 w 185"/>
                <a:gd name="T29" fmla="*/ 103 h 104"/>
                <a:gd name="T30" fmla="*/ 155 w 185"/>
                <a:gd name="T31" fmla="*/ 103 h 104"/>
                <a:gd name="T32" fmla="*/ 170 w 185"/>
                <a:gd name="T33" fmla="*/ 100 h 104"/>
                <a:gd name="T34" fmla="*/ 184 w 185"/>
                <a:gd name="T35" fmla="*/ 96 h 104"/>
                <a:gd name="T36" fmla="*/ 179 w 185"/>
                <a:gd name="T37" fmla="*/ 84 h 104"/>
                <a:gd name="T38" fmla="*/ 166 w 185"/>
                <a:gd name="T39" fmla="*/ 88 h 104"/>
                <a:gd name="T40" fmla="*/ 154 w 185"/>
                <a:gd name="T41" fmla="*/ 90 h 104"/>
                <a:gd name="T42" fmla="*/ 141 w 185"/>
                <a:gd name="T43" fmla="*/ 91 h 104"/>
                <a:gd name="T44" fmla="*/ 128 w 185"/>
                <a:gd name="T45" fmla="*/ 91 h 104"/>
                <a:gd name="T46" fmla="*/ 116 w 185"/>
                <a:gd name="T47" fmla="*/ 89 h 104"/>
                <a:gd name="T48" fmla="*/ 104 w 185"/>
                <a:gd name="T49" fmla="*/ 85 h 104"/>
                <a:gd name="T50" fmla="*/ 92 w 185"/>
                <a:gd name="T51" fmla="*/ 82 h 104"/>
                <a:gd name="T52" fmla="*/ 80 w 185"/>
                <a:gd name="T53" fmla="*/ 76 h 104"/>
                <a:gd name="T54" fmla="*/ 69 w 185"/>
                <a:gd name="T55" fmla="*/ 70 h 104"/>
                <a:gd name="T56" fmla="*/ 59 w 185"/>
                <a:gd name="T57" fmla="*/ 63 h 104"/>
                <a:gd name="T58" fmla="*/ 49 w 185"/>
                <a:gd name="T59" fmla="*/ 55 h 104"/>
                <a:gd name="T60" fmla="*/ 39 w 185"/>
                <a:gd name="T61" fmla="*/ 46 h 104"/>
                <a:gd name="T62" fmla="*/ 31 w 185"/>
                <a:gd name="T63" fmla="*/ 35 h 104"/>
                <a:gd name="T64" fmla="*/ 24 w 185"/>
                <a:gd name="T65" fmla="*/ 24 h 104"/>
                <a:gd name="T66" fmla="*/ 17 w 185"/>
                <a:gd name="T67" fmla="*/ 12 h 104"/>
                <a:gd name="T68" fmla="*/ 12 w 185"/>
                <a:gd name="T69" fmla="*/ 0 h 104"/>
                <a:gd name="T70" fmla="*/ 12 w 185"/>
                <a:gd name="T71" fmla="*/ 0 h 104"/>
                <a:gd name="T72" fmla="*/ 0 w 185"/>
                <a:gd name="T73" fmla="*/ 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5" h="104">
                  <a:moveTo>
                    <a:pt x="0" y="4"/>
                  </a:moveTo>
                  <a:lnTo>
                    <a:pt x="0" y="4"/>
                  </a:lnTo>
                  <a:lnTo>
                    <a:pt x="6" y="18"/>
                  </a:lnTo>
                  <a:lnTo>
                    <a:pt x="12" y="31"/>
                  </a:lnTo>
                  <a:lnTo>
                    <a:pt x="21" y="43"/>
                  </a:lnTo>
                  <a:lnTo>
                    <a:pt x="30" y="54"/>
                  </a:lnTo>
                  <a:lnTo>
                    <a:pt x="40" y="64"/>
                  </a:lnTo>
                  <a:lnTo>
                    <a:pt x="51" y="73"/>
                  </a:lnTo>
                  <a:lnTo>
                    <a:pt x="62" y="81"/>
                  </a:lnTo>
                  <a:lnTo>
                    <a:pt x="74" y="88"/>
                  </a:lnTo>
                  <a:lnTo>
                    <a:pt x="87" y="93"/>
                  </a:lnTo>
                  <a:lnTo>
                    <a:pt x="100" y="98"/>
                  </a:lnTo>
                  <a:lnTo>
                    <a:pt x="114" y="101"/>
                  </a:lnTo>
                  <a:lnTo>
                    <a:pt x="127" y="103"/>
                  </a:lnTo>
                  <a:lnTo>
                    <a:pt x="141" y="103"/>
                  </a:lnTo>
                  <a:lnTo>
                    <a:pt x="155" y="103"/>
                  </a:lnTo>
                  <a:lnTo>
                    <a:pt x="170" y="100"/>
                  </a:lnTo>
                  <a:lnTo>
                    <a:pt x="184" y="96"/>
                  </a:lnTo>
                  <a:lnTo>
                    <a:pt x="179" y="84"/>
                  </a:lnTo>
                  <a:lnTo>
                    <a:pt x="166" y="88"/>
                  </a:lnTo>
                  <a:lnTo>
                    <a:pt x="154" y="90"/>
                  </a:lnTo>
                  <a:lnTo>
                    <a:pt x="141" y="91"/>
                  </a:lnTo>
                  <a:lnTo>
                    <a:pt x="128" y="91"/>
                  </a:lnTo>
                  <a:lnTo>
                    <a:pt x="116" y="89"/>
                  </a:lnTo>
                  <a:lnTo>
                    <a:pt x="104" y="85"/>
                  </a:lnTo>
                  <a:lnTo>
                    <a:pt x="92" y="82"/>
                  </a:lnTo>
                  <a:lnTo>
                    <a:pt x="80" y="76"/>
                  </a:lnTo>
                  <a:lnTo>
                    <a:pt x="69" y="70"/>
                  </a:lnTo>
                  <a:lnTo>
                    <a:pt x="59" y="63"/>
                  </a:lnTo>
                  <a:lnTo>
                    <a:pt x="49" y="55"/>
                  </a:lnTo>
                  <a:lnTo>
                    <a:pt x="39" y="46"/>
                  </a:lnTo>
                  <a:lnTo>
                    <a:pt x="31" y="35"/>
                  </a:lnTo>
                  <a:lnTo>
                    <a:pt x="24" y="24"/>
                  </a:lnTo>
                  <a:lnTo>
                    <a:pt x="17" y="12"/>
                  </a:lnTo>
                  <a:lnTo>
                    <a:pt x="12" y="0"/>
                  </a:lnTo>
                  <a:lnTo>
                    <a:pt x="0" y="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3" name="Freeform 107"/>
            <p:cNvSpPr>
              <a:spLocks/>
            </p:cNvSpPr>
            <p:nvPr/>
          </p:nvSpPr>
          <p:spPr bwMode="auto">
            <a:xfrm>
              <a:off x="3999" y="3347"/>
              <a:ext cx="99" cy="184"/>
            </a:xfrm>
            <a:custGeom>
              <a:avLst/>
              <a:gdLst>
                <a:gd name="T0" fmla="*/ 93 w 99"/>
                <a:gd name="T1" fmla="*/ 0 h 184"/>
                <a:gd name="T2" fmla="*/ 93 w 99"/>
                <a:gd name="T3" fmla="*/ 0 h 184"/>
                <a:gd name="T4" fmla="*/ 80 w 99"/>
                <a:gd name="T5" fmla="*/ 6 h 184"/>
                <a:gd name="T6" fmla="*/ 67 w 99"/>
                <a:gd name="T7" fmla="*/ 12 h 184"/>
                <a:gd name="T8" fmla="*/ 55 w 99"/>
                <a:gd name="T9" fmla="*/ 19 h 184"/>
                <a:gd name="T10" fmla="*/ 45 w 99"/>
                <a:gd name="T11" fmla="*/ 29 h 184"/>
                <a:gd name="T12" fmla="*/ 35 w 99"/>
                <a:gd name="T13" fmla="*/ 38 h 184"/>
                <a:gd name="T14" fmla="*/ 27 w 99"/>
                <a:gd name="T15" fmla="*/ 49 h 184"/>
                <a:gd name="T16" fmla="*/ 19 w 99"/>
                <a:gd name="T17" fmla="*/ 60 h 184"/>
                <a:gd name="T18" fmla="*/ 13 w 99"/>
                <a:gd name="T19" fmla="*/ 72 h 184"/>
                <a:gd name="T20" fmla="*/ 7 w 99"/>
                <a:gd name="T21" fmla="*/ 85 h 184"/>
                <a:gd name="T22" fmla="*/ 4 w 99"/>
                <a:gd name="T23" fmla="*/ 98 h 184"/>
                <a:gd name="T24" fmla="*/ 1 w 99"/>
                <a:gd name="T25" fmla="*/ 112 h 184"/>
                <a:gd name="T26" fmla="*/ 0 w 99"/>
                <a:gd name="T27" fmla="*/ 126 h 184"/>
                <a:gd name="T28" fmla="*/ 0 w 99"/>
                <a:gd name="T29" fmla="*/ 140 h 184"/>
                <a:gd name="T30" fmla="*/ 1 w 99"/>
                <a:gd name="T31" fmla="*/ 154 h 184"/>
                <a:gd name="T32" fmla="*/ 4 w 99"/>
                <a:gd name="T33" fmla="*/ 169 h 184"/>
                <a:gd name="T34" fmla="*/ 8 w 99"/>
                <a:gd name="T35" fmla="*/ 183 h 184"/>
                <a:gd name="T36" fmla="*/ 20 w 99"/>
                <a:gd name="T37" fmla="*/ 179 h 184"/>
                <a:gd name="T38" fmla="*/ 16 w 99"/>
                <a:gd name="T39" fmla="*/ 165 h 184"/>
                <a:gd name="T40" fmla="*/ 13 w 99"/>
                <a:gd name="T41" fmla="*/ 153 h 184"/>
                <a:gd name="T42" fmla="*/ 12 w 99"/>
                <a:gd name="T43" fmla="*/ 140 h 184"/>
                <a:gd name="T44" fmla="*/ 12 w 99"/>
                <a:gd name="T45" fmla="*/ 127 h 184"/>
                <a:gd name="T46" fmla="*/ 13 w 99"/>
                <a:gd name="T47" fmla="*/ 114 h 184"/>
                <a:gd name="T48" fmla="*/ 16 w 99"/>
                <a:gd name="T49" fmla="*/ 102 h 184"/>
                <a:gd name="T50" fmla="*/ 20 w 99"/>
                <a:gd name="T51" fmla="*/ 90 h 184"/>
                <a:gd name="T52" fmla="*/ 24 w 99"/>
                <a:gd name="T53" fmla="*/ 78 h 184"/>
                <a:gd name="T54" fmla="*/ 31 w 99"/>
                <a:gd name="T55" fmla="*/ 67 h 184"/>
                <a:gd name="T56" fmla="*/ 37 w 99"/>
                <a:gd name="T57" fmla="*/ 56 h 184"/>
                <a:gd name="T58" fmla="*/ 44 w 99"/>
                <a:gd name="T59" fmla="*/ 47 h 184"/>
                <a:gd name="T60" fmla="*/ 54 w 99"/>
                <a:gd name="T61" fmla="*/ 38 h 184"/>
                <a:gd name="T62" fmla="*/ 63 w 99"/>
                <a:gd name="T63" fmla="*/ 30 h 184"/>
                <a:gd name="T64" fmla="*/ 74 w 99"/>
                <a:gd name="T65" fmla="*/ 23 h 184"/>
                <a:gd name="T66" fmla="*/ 86 w 99"/>
                <a:gd name="T67" fmla="*/ 17 h 184"/>
                <a:gd name="T68" fmla="*/ 98 w 99"/>
                <a:gd name="T69" fmla="*/ 12 h 184"/>
                <a:gd name="T70" fmla="*/ 98 w 99"/>
                <a:gd name="T71" fmla="*/ 12 h 184"/>
                <a:gd name="T72" fmla="*/ 93 w 99"/>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84">
                  <a:moveTo>
                    <a:pt x="93" y="0"/>
                  </a:moveTo>
                  <a:lnTo>
                    <a:pt x="93" y="0"/>
                  </a:lnTo>
                  <a:lnTo>
                    <a:pt x="80" y="6"/>
                  </a:lnTo>
                  <a:lnTo>
                    <a:pt x="67" y="12"/>
                  </a:lnTo>
                  <a:lnTo>
                    <a:pt x="55" y="19"/>
                  </a:lnTo>
                  <a:lnTo>
                    <a:pt x="45" y="29"/>
                  </a:lnTo>
                  <a:lnTo>
                    <a:pt x="35" y="38"/>
                  </a:lnTo>
                  <a:lnTo>
                    <a:pt x="27" y="49"/>
                  </a:lnTo>
                  <a:lnTo>
                    <a:pt x="19" y="60"/>
                  </a:lnTo>
                  <a:lnTo>
                    <a:pt x="13" y="72"/>
                  </a:lnTo>
                  <a:lnTo>
                    <a:pt x="7" y="85"/>
                  </a:lnTo>
                  <a:lnTo>
                    <a:pt x="4" y="98"/>
                  </a:lnTo>
                  <a:lnTo>
                    <a:pt x="1" y="112"/>
                  </a:lnTo>
                  <a:lnTo>
                    <a:pt x="0" y="126"/>
                  </a:lnTo>
                  <a:lnTo>
                    <a:pt x="0" y="140"/>
                  </a:lnTo>
                  <a:lnTo>
                    <a:pt x="1" y="154"/>
                  </a:lnTo>
                  <a:lnTo>
                    <a:pt x="4" y="169"/>
                  </a:lnTo>
                  <a:lnTo>
                    <a:pt x="8" y="183"/>
                  </a:lnTo>
                  <a:lnTo>
                    <a:pt x="20" y="179"/>
                  </a:lnTo>
                  <a:lnTo>
                    <a:pt x="16" y="165"/>
                  </a:lnTo>
                  <a:lnTo>
                    <a:pt x="13" y="153"/>
                  </a:lnTo>
                  <a:lnTo>
                    <a:pt x="12" y="140"/>
                  </a:lnTo>
                  <a:lnTo>
                    <a:pt x="12" y="127"/>
                  </a:lnTo>
                  <a:lnTo>
                    <a:pt x="13" y="114"/>
                  </a:lnTo>
                  <a:lnTo>
                    <a:pt x="16" y="102"/>
                  </a:lnTo>
                  <a:lnTo>
                    <a:pt x="20" y="90"/>
                  </a:lnTo>
                  <a:lnTo>
                    <a:pt x="24" y="78"/>
                  </a:lnTo>
                  <a:lnTo>
                    <a:pt x="31" y="67"/>
                  </a:lnTo>
                  <a:lnTo>
                    <a:pt x="37" y="56"/>
                  </a:lnTo>
                  <a:lnTo>
                    <a:pt x="44" y="47"/>
                  </a:lnTo>
                  <a:lnTo>
                    <a:pt x="54" y="38"/>
                  </a:lnTo>
                  <a:lnTo>
                    <a:pt x="63" y="30"/>
                  </a:lnTo>
                  <a:lnTo>
                    <a:pt x="74" y="23"/>
                  </a:lnTo>
                  <a:lnTo>
                    <a:pt x="86" y="17"/>
                  </a:lnTo>
                  <a:lnTo>
                    <a:pt x="98" y="12"/>
                  </a:lnTo>
                  <a:lnTo>
                    <a:pt x="9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4" name="Freeform 108"/>
            <p:cNvSpPr>
              <a:spLocks/>
            </p:cNvSpPr>
            <p:nvPr/>
          </p:nvSpPr>
          <p:spPr bwMode="auto">
            <a:xfrm>
              <a:off x="4092" y="3340"/>
              <a:ext cx="186" cy="104"/>
            </a:xfrm>
            <a:custGeom>
              <a:avLst/>
              <a:gdLst>
                <a:gd name="T0" fmla="*/ 185 w 186"/>
                <a:gd name="T1" fmla="*/ 99 h 104"/>
                <a:gd name="T2" fmla="*/ 185 w 186"/>
                <a:gd name="T3" fmla="*/ 99 h 104"/>
                <a:gd name="T4" fmla="*/ 179 w 186"/>
                <a:gd name="T5" fmla="*/ 85 h 104"/>
                <a:gd name="T6" fmla="*/ 172 w 186"/>
                <a:gd name="T7" fmla="*/ 72 h 104"/>
                <a:gd name="T8" fmla="*/ 164 w 186"/>
                <a:gd name="T9" fmla="*/ 60 h 104"/>
                <a:gd name="T10" fmla="*/ 154 w 186"/>
                <a:gd name="T11" fmla="*/ 49 h 104"/>
                <a:gd name="T12" fmla="*/ 145 w 186"/>
                <a:gd name="T13" fmla="*/ 39 h 104"/>
                <a:gd name="T14" fmla="*/ 134 w 186"/>
                <a:gd name="T15" fmla="*/ 30 h 104"/>
                <a:gd name="T16" fmla="*/ 122 w 186"/>
                <a:gd name="T17" fmla="*/ 22 h 104"/>
                <a:gd name="T18" fmla="*/ 110 w 186"/>
                <a:gd name="T19" fmla="*/ 15 h 104"/>
                <a:gd name="T20" fmla="*/ 97 w 186"/>
                <a:gd name="T21" fmla="*/ 9 h 104"/>
                <a:gd name="T22" fmla="*/ 84 w 186"/>
                <a:gd name="T23" fmla="*/ 5 h 104"/>
                <a:gd name="T24" fmla="*/ 70 w 186"/>
                <a:gd name="T25" fmla="*/ 2 h 104"/>
                <a:gd name="T26" fmla="*/ 57 w 186"/>
                <a:gd name="T27" fmla="*/ 0 h 104"/>
                <a:gd name="T28" fmla="*/ 43 w 186"/>
                <a:gd name="T29" fmla="*/ 0 h 104"/>
                <a:gd name="T30" fmla="*/ 29 w 186"/>
                <a:gd name="T31" fmla="*/ 0 h 104"/>
                <a:gd name="T32" fmla="*/ 14 w 186"/>
                <a:gd name="T33" fmla="*/ 3 h 104"/>
                <a:gd name="T34" fmla="*/ 0 w 186"/>
                <a:gd name="T35" fmla="*/ 7 h 104"/>
                <a:gd name="T36" fmla="*/ 5 w 186"/>
                <a:gd name="T37" fmla="*/ 19 h 104"/>
                <a:gd name="T38" fmla="*/ 18 w 186"/>
                <a:gd name="T39" fmla="*/ 15 h 104"/>
                <a:gd name="T40" fmla="*/ 30 w 186"/>
                <a:gd name="T41" fmla="*/ 13 h 104"/>
                <a:gd name="T42" fmla="*/ 43 w 186"/>
                <a:gd name="T43" fmla="*/ 13 h 104"/>
                <a:gd name="T44" fmla="*/ 56 w 186"/>
                <a:gd name="T45" fmla="*/ 13 h 104"/>
                <a:gd name="T46" fmla="*/ 68 w 186"/>
                <a:gd name="T47" fmla="*/ 14 h 104"/>
                <a:gd name="T48" fmla="*/ 80 w 186"/>
                <a:gd name="T49" fmla="*/ 18 h 104"/>
                <a:gd name="T50" fmla="*/ 92 w 186"/>
                <a:gd name="T51" fmla="*/ 22 h 104"/>
                <a:gd name="T52" fmla="*/ 104 w 186"/>
                <a:gd name="T53" fmla="*/ 26 h 104"/>
                <a:gd name="T54" fmla="*/ 115 w 186"/>
                <a:gd name="T55" fmla="*/ 33 h 104"/>
                <a:gd name="T56" fmla="*/ 126 w 186"/>
                <a:gd name="T57" fmla="*/ 40 h 104"/>
                <a:gd name="T58" fmla="*/ 135 w 186"/>
                <a:gd name="T59" fmla="*/ 48 h 104"/>
                <a:gd name="T60" fmla="*/ 145 w 186"/>
                <a:gd name="T61" fmla="*/ 57 h 104"/>
                <a:gd name="T62" fmla="*/ 153 w 186"/>
                <a:gd name="T63" fmla="*/ 68 h 104"/>
                <a:gd name="T64" fmla="*/ 161 w 186"/>
                <a:gd name="T65" fmla="*/ 79 h 104"/>
                <a:gd name="T66" fmla="*/ 167 w 186"/>
                <a:gd name="T67" fmla="*/ 91 h 104"/>
                <a:gd name="T68" fmla="*/ 172 w 186"/>
                <a:gd name="T69" fmla="*/ 103 h 104"/>
                <a:gd name="T70" fmla="*/ 172 w 186"/>
                <a:gd name="T71" fmla="*/ 103 h 104"/>
                <a:gd name="T72" fmla="*/ 185 w 186"/>
                <a:gd name="T73" fmla="*/ 99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04">
                  <a:moveTo>
                    <a:pt x="185" y="99"/>
                  </a:moveTo>
                  <a:lnTo>
                    <a:pt x="185" y="99"/>
                  </a:lnTo>
                  <a:lnTo>
                    <a:pt x="179" y="85"/>
                  </a:lnTo>
                  <a:lnTo>
                    <a:pt x="172" y="72"/>
                  </a:lnTo>
                  <a:lnTo>
                    <a:pt x="164" y="60"/>
                  </a:lnTo>
                  <a:lnTo>
                    <a:pt x="154" y="49"/>
                  </a:lnTo>
                  <a:lnTo>
                    <a:pt x="145" y="39"/>
                  </a:lnTo>
                  <a:lnTo>
                    <a:pt x="134" y="30"/>
                  </a:lnTo>
                  <a:lnTo>
                    <a:pt x="122" y="22"/>
                  </a:lnTo>
                  <a:lnTo>
                    <a:pt x="110" y="15"/>
                  </a:lnTo>
                  <a:lnTo>
                    <a:pt x="97" y="9"/>
                  </a:lnTo>
                  <a:lnTo>
                    <a:pt x="84" y="5"/>
                  </a:lnTo>
                  <a:lnTo>
                    <a:pt x="70" y="2"/>
                  </a:lnTo>
                  <a:lnTo>
                    <a:pt x="57" y="0"/>
                  </a:lnTo>
                  <a:lnTo>
                    <a:pt x="43" y="0"/>
                  </a:lnTo>
                  <a:lnTo>
                    <a:pt x="29" y="0"/>
                  </a:lnTo>
                  <a:lnTo>
                    <a:pt x="14" y="3"/>
                  </a:lnTo>
                  <a:lnTo>
                    <a:pt x="0" y="7"/>
                  </a:lnTo>
                  <a:lnTo>
                    <a:pt x="5" y="19"/>
                  </a:lnTo>
                  <a:lnTo>
                    <a:pt x="18" y="15"/>
                  </a:lnTo>
                  <a:lnTo>
                    <a:pt x="30" y="13"/>
                  </a:lnTo>
                  <a:lnTo>
                    <a:pt x="43" y="13"/>
                  </a:lnTo>
                  <a:lnTo>
                    <a:pt x="56" y="13"/>
                  </a:lnTo>
                  <a:lnTo>
                    <a:pt x="68" y="14"/>
                  </a:lnTo>
                  <a:lnTo>
                    <a:pt x="80" y="18"/>
                  </a:lnTo>
                  <a:lnTo>
                    <a:pt x="92" y="22"/>
                  </a:lnTo>
                  <a:lnTo>
                    <a:pt x="104" y="26"/>
                  </a:lnTo>
                  <a:lnTo>
                    <a:pt x="115" y="33"/>
                  </a:lnTo>
                  <a:lnTo>
                    <a:pt x="126" y="40"/>
                  </a:lnTo>
                  <a:lnTo>
                    <a:pt x="135" y="48"/>
                  </a:lnTo>
                  <a:lnTo>
                    <a:pt x="145" y="57"/>
                  </a:lnTo>
                  <a:lnTo>
                    <a:pt x="153" y="68"/>
                  </a:lnTo>
                  <a:lnTo>
                    <a:pt x="161" y="79"/>
                  </a:lnTo>
                  <a:lnTo>
                    <a:pt x="167" y="91"/>
                  </a:lnTo>
                  <a:lnTo>
                    <a:pt x="172" y="103"/>
                  </a:lnTo>
                  <a:lnTo>
                    <a:pt x="185" y="9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5" name="Freeform 109"/>
            <p:cNvSpPr>
              <a:spLocks/>
            </p:cNvSpPr>
            <p:nvPr/>
          </p:nvSpPr>
          <p:spPr bwMode="auto">
            <a:xfrm>
              <a:off x="1580" y="2106"/>
              <a:ext cx="191" cy="190"/>
            </a:xfrm>
            <a:custGeom>
              <a:avLst/>
              <a:gdLst>
                <a:gd name="T0" fmla="*/ 6 w 191"/>
                <a:gd name="T1" fmla="*/ 183 h 190"/>
                <a:gd name="T2" fmla="*/ 12 w 191"/>
                <a:gd name="T3" fmla="*/ 189 h 190"/>
                <a:gd name="T4" fmla="*/ 190 w 191"/>
                <a:gd name="T5" fmla="*/ 11 h 190"/>
                <a:gd name="T6" fmla="*/ 178 w 191"/>
                <a:gd name="T7" fmla="*/ 0 h 190"/>
                <a:gd name="T8" fmla="*/ 0 w 191"/>
                <a:gd name="T9" fmla="*/ 177 h 190"/>
                <a:gd name="T10" fmla="*/ 6 w 191"/>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183"/>
                  </a:moveTo>
                  <a:lnTo>
                    <a:pt x="12" y="189"/>
                  </a:lnTo>
                  <a:lnTo>
                    <a:pt x="190" y="11"/>
                  </a:lnTo>
                  <a:lnTo>
                    <a:pt x="178"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6" name="Freeform 110"/>
            <p:cNvSpPr>
              <a:spLocks/>
            </p:cNvSpPr>
            <p:nvPr/>
          </p:nvSpPr>
          <p:spPr bwMode="auto">
            <a:xfrm>
              <a:off x="1403" y="2105"/>
              <a:ext cx="190" cy="191"/>
            </a:xfrm>
            <a:custGeom>
              <a:avLst/>
              <a:gdLst>
                <a:gd name="T0" fmla="*/ 6 w 190"/>
                <a:gd name="T1" fmla="*/ 6 h 191"/>
                <a:gd name="T2" fmla="*/ 0 w 190"/>
                <a:gd name="T3" fmla="*/ 12 h 191"/>
                <a:gd name="T4" fmla="*/ 177 w 190"/>
                <a:gd name="T5" fmla="*/ 190 h 191"/>
                <a:gd name="T6" fmla="*/ 189 w 190"/>
                <a:gd name="T7" fmla="*/ 178 h 191"/>
                <a:gd name="T8" fmla="*/ 12 w 190"/>
                <a:gd name="T9" fmla="*/ 0 h 191"/>
                <a:gd name="T10" fmla="*/ 6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6" y="6"/>
                  </a:moveTo>
                  <a:lnTo>
                    <a:pt x="0" y="12"/>
                  </a:lnTo>
                  <a:lnTo>
                    <a:pt x="177" y="190"/>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7" name="Freeform 111"/>
            <p:cNvSpPr>
              <a:spLocks/>
            </p:cNvSpPr>
            <p:nvPr/>
          </p:nvSpPr>
          <p:spPr bwMode="auto">
            <a:xfrm>
              <a:off x="1580" y="2106"/>
              <a:ext cx="191" cy="190"/>
            </a:xfrm>
            <a:custGeom>
              <a:avLst/>
              <a:gdLst>
                <a:gd name="T0" fmla="*/ 6 w 191"/>
                <a:gd name="T1" fmla="*/ 183 h 190"/>
                <a:gd name="T2" fmla="*/ 12 w 191"/>
                <a:gd name="T3" fmla="*/ 189 h 190"/>
                <a:gd name="T4" fmla="*/ 190 w 191"/>
                <a:gd name="T5" fmla="*/ 11 h 190"/>
                <a:gd name="T6" fmla="*/ 178 w 191"/>
                <a:gd name="T7" fmla="*/ 0 h 190"/>
                <a:gd name="T8" fmla="*/ 0 w 191"/>
                <a:gd name="T9" fmla="*/ 177 h 190"/>
                <a:gd name="T10" fmla="*/ 6 w 191"/>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183"/>
                  </a:moveTo>
                  <a:lnTo>
                    <a:pt x="12" y="189"/>
                  </a:lnTo>
                  <a:lnTo>
                    <a:pt x="190" y="11"/>
                  </a:lnTo>
                  <a:lnTo>
                    <a:pt x="178"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8" name="Freeform 112"/>
            <p:cNvSpPr>
              <a:spLocks/>
            </p:cNvSpPr>
            <p:nvPr/>
          </p:nvSpPr>
          <p:spPr bwMode="auto">
            <a:xfrm>
              <a:off x="1403" y="2105"/>
              <a:ext cx="190" cy="191"/>
            </a:xfrm>
            <a:custGeom>
              <a:avLst/>
              <a:gdLst>
                <a:gd name="T0" fmla="*/ 6 w 190"/>
                <a:gd name="T1" fmla="*/ 6 h 191"/>
                <a:gd name="T2" fmla="*/ 0 w 190"/>
                <a:gd name="T3" fmla="*/ 12 h 191"/>
                <a:gd name="T4" fmla="*/ 177 w 190"/>
                <a:gd name="T5" fmla="*/ 190 h 191"/>
                <a:gd name="T6" fmla="*/ 189 w 190"/>
                <a:gd name="T7" fmla="*/ 178 h 191"/>
                <a:gd name="T8" fmla="*/ 12 w 190"/>
                <a:gd name="T9" fmla="*/ 0 h 191"/>
                <a:gd name="T10" fmla="*/ 6 w 190"/>
                <a:gd name="T11" fmla="*/ 6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1">
                  <a:moveTo>
                    <a:pt x="6" y="6"/>
                  </a:moveTo>
                  <a:lnTo>
                    <a:pt x="0" y="12"/>
                  </a:lnTo>
                  <a:lnTo>
                    <a:pt x="177" y="190"/>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9" name="Freeform 113"/>
            <p:cNvSpPr>
              <a:spLocks/>
            </p:cNvSpPr>
            <p:nvPr/>
          </p:nvSpPr>
          <p:spPr bwMode="auto">
            <a:xfrm>
              <a:off x="1226" y="2113"/>
              <a:ext cx="190" cy="190"/>
            </a:xfrm>
            <a:custGeom>
              <a:avLst/>
              <a:gdLst>
                <a:gd name="T0" fmla="*/ 6 w 190"/>
                <a:gd name="T1" fmla="*/ 183 h 190"/>
                <a:gd name="T2" fmla="*/ 12 w 190"/>
                <a:gd name="T3" fmla="*/ 189 h 190"/>
                <a:gd name="T4" fmla="*/ 189 w 190"/>
                <a:gd name="T5" fmla="*/ 11 h 190"/>
                <a:gd name="T6" fmla="*/ 177 w 190"/>
                <a:gd name="T7" fmla="*/ 0 h 190"/>
                <a:gd name="T8" fmla="*/ 0 w 190"/>
                <a:gd name="T9" fmla="*/ 177 h 190"/>
                <a:gd name="T10" fmla="*/ 6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183"/>
                  </a:moveTo>
                  <a:lnTo>
                    <a:pt x="12" y="189"/>
                  </a:lnTo>
                  <a:lnTo>
                    <a:pt x="189" y="11"/>
                  </a:lnTo>
                  <a:lnTo>
                    <a:pt x="177"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0" name="Freeform 114"/>
            <p:cNvSpPr>
              <a:spLocks/>
            </p:cNvSpPr>
            <p:nvPr/>
          </p:nvSpPr>
          <p:spPr bwMode="auto">
            <a:xfrm>
              <a:off x="1048" y="2113"/>
              <a:ext cx="191" cy="190"/>
            </a:xfrm>
            <a:custGeom>
              <a:avLst/>
              <a:gdLst>
                <a:gd name="T0" fmla="*/ 6 w 191"/>
                <a:gd name="T1" fmla="*/ 5 h 190"/>
                <a:gd name="T2" fmla="*/ 0 w 191"/>
                <a:gd name="T3" fmla="*/ 11 h 190"/>
                <a:gd name="T4" fmla="*/ 178 w 191"/>
                <a:gd name="T5" fmla="*/ 189 h 190"/>
                <a:gd name="T6" fmla="*/ 190 w 191"/>
                <a:gd name="T7" fmla="*/ 177 h 190"/>
                <a:gd name="T8" fmla="*/ 12 w 191"/>
                <a:gd name="T9" fmla="*/ 0 h 190"/>
                <a:gd name="T10" fmla="*/ 6 w 191"/>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5"/>
                  </a:moveTo>
                  <a:lnTo>
                    <a:pt x="0" y="11"/>
                  </a:lnTo>
                  <a:lnTo>
                    <a:pt x="178" y="189"/>
                  </a:lnTo>
                  <a:lnTo>
                    <a:pt x="190"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1" name="Freeform 115"/>
            <p:cNvSpPr>
              <a:spLocks/>
            </p:cNvSpPr>
            <p:nvPr/>
          </p:nvSpPr>
          <p:spPr bwMode="auto">
            <a:xfrm>
              <a:off x="2283" y="2092"/>
              <a:ext cx="189" cy="189"/>
            </a:xfrm>
            <a:custGeom>
              <a:avLst/>
              <a:gdLst>
                <a:gd name="T0" fmla="*/ 5 w 189"/>
                <a:gd name="T1" fmla="*/ 183 h 189"/>
                <a:gd name="T2" fmla="*/ 11 w 189"/>
                <a:gd name="T3" fmla="*/ 188 h 189"/>
                <a:gd name="T4" fmla="*/ 188 w 189"/>
                <a:gd name="T5" fmla="*/ 11 h 189"/>
                <a:gd name="T6" fmla="*/ 177 w 189"/>
                <a:gd name="T7" fmla="*/ 0 h 189"/>
                <a:gd name="T8" fmla="*/ 0 w 189"/>
                <a:gd name="T9" fmla="*/ 177 h 189"/>
                <a:gd name="T10" fmla="*/ 5 w 189"/>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89">
                  <a:moveTo>
                    <a:pt x="5" y="183"/>
                  </a:moveTo>
                  <a:lnTo>
                    <a:pt x="11" y="188"/>
                  </a:lnTo>
                  <a:lnTo>
                    <a:pt x="188"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2" name="Freeform 116"/>
            <p:cNvSpPr>
              <a:spLocks/>
            </p:cNvSpPr>
            <p:nvPr/>
          </p:nvSpPr>
          <p:spPr bwMode="auto">
            <a:xfrm>
              <a:off x="2105" y="2092"/>
              <a:ext cx="190" cy="189"/>
            </a:xfrm>
            <a:custGeom>
              <a:avLst/>
              <a:gdLst>
                <a:gd name="T0" fmla="*/ 6 w 190"/>
                <a:gd name="T1" fmla="*/ 6 h 189"/>
                <a:gd name="T2" fmla="*/ 0 w 190"/>
                <a:gd name="T3" fmla="*/ 11 h 189"/>
                <a:gd name="T4" fmla="*/ 178 w 190"/>
                <a:gd name="T5" fmla="*/ 188 h 189"/>
                <a:gd name="T6" fmla="*/ 189 w 190"/>
                <a:gd name="T7" fmla="*/ 177 h 189"/>
                <a:gd name="T8" fmla="*/ 12 w 190"/>
                <a:gd name="T9" fmla="*/ 0 h 189"/>
                <a:gd name="T10" fmla="*/ 6 w 190"/>
                <a:gd name="T11" fmla="*/ 6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6"/>
                  </a:moveTo>
                  <a:lnTo>
                    <a:pt x="0" y="11"/>
                  </a:lnTo>
                  <a:lnTo>
                    <a:pt x="178" y="188"/>
                  </a:lnTo>
                  <a:lnTo>
                    <a:pt x="189" y="177"/>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3" name="Freeform 117"/>
            <p:cNvSpPr>
              <a:spLocks/>
            </p:cNvSpPr>
            <p:nvPr/>
          </p:nvSpPr>
          <p:spPr bwMode="auto">
            <a:xfrm>
              <a:off x="2283" y="2092"/>
              <a:ext cx="189" cy="189"/>
            </a:xfrm>
            <a:custGeom>
              <a:avLst/>
              <a:gdLst>
                <a:gd name="T0" fmla="*/ 5 w 189"/>
                <a:gd name="T1" fmla="*/ 183 h 189"/>
                <a:gd name="T2" fmla="*/ 11 w 189"/>
                <a:gd name="T3" fmla="*/ 188 h 189"/>
                <a:gd name="T4" fmla="*/ 188 w 189"/>
                <a:gd name="T5" fmla="*/ 11 h 189"/>
                <a:gd name="T6" fmla="*/ 177 w 189"/>
                <a:gd name="T7" fmla="*/ 0 h 189"/>
                <a:gd name="T8" fmla="*/ 0 w 189"/>
                <a:gd name="T9" fmla="*/ 177 h 189"/>
                <a:gd name="T10" fmla="*/ 5 w 189"/>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89">
                  <a:moveTo>
                    <a:pt x="5" y="183"/>
                  </a:moveTo>
                  <a:lnTo>
                    <a:pt x="11" y="188"/>
                  </a:lnTo>
                  <a:lnTo>
                    <a:pt x="188"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4" name="Freeform 118"/>
            <p:cNvSpPr>
              <a:spLocks/>
            </p:cNvSpPr>
            <p:nvPr/>
          </p:nvSpPr>
          <p:spPr bwMode="auto">
            <a:xfrm>
              <a:off x="2105" y="2092"/>
              <a:ext cx="190" cy="189"/>
            </a:xfrm>
            <a:custGeom>
              <a:avLst/>
              <a:gdLst>
                <a:gd name="T0" fmla="*/ 6 w 190"/>
                <a:gd name="T1" fmla="*/ 6 h 189"/>
                <a:gd name="T2" fmla="*/ 0 w 190"/>
                <a:gd name="T3" fmla="*/ 11 h 189"/>
                <a:gd name="T4" fmla="*/ 178 w 190"/>
                <a:gd name="T5" fmla="*/ 188 h 189"/>
                <a:gd name="T6" fmla="*/ 189 w 190"/>
                <a:gd name="T7" fmla="*/ 177 h 189"/>
                <a:gd name="T8" fmla="*/ 12 w 190"/>
                <a:gd name="T9" fmla="*/ 0 h 189"/>
                <a:gd name="T10" fmla="*/ 6 w 190"/>
                <a:gd name="T11" fmla="*/ 6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6"/>
                  </a:moveTo>
                  <a:lnTo>
                    <a:pt x="0" y="11"/>
                  </a:lnTo>
                  <a:lnTo>
                    <a:pt x="178" y="188"/>
                  </a:lnTo>
                  <a:lnTo>
                    <a:pt x="189" y="177"/>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5" name="Freeform 119"/>
            <p:cNvSpPr>
              <a:spLocks/>
            </p:cNvSpPr>
            <p:nvPr/>
          </p:nvSpPr>
          <p:spPr bwMode="auto">
            <a:xfrm>
              <a:off x="1928" y="2099"/>
              <a:ext cx="191" cy="190"/>
            </a:xfrm>
            <a:custGeom>
              <a:avLst/>
              <a:gdLst>
                <a:gd name="T0" fmla="*/ 6 w 191"/>
                <a:gd name="T1" fmla="*/ 183 h 190"/>
                <a:gd name="T2" fmla="*/ 12 w 191"/>
                <a:gd name="T3" fmla="*/ 189 h 190"/>
                <a:gd name="T4" fmla="*/ 190 w 191"/>
                <a:gd name="T5" fmla="*/ 11 h 190"/>
                <a:gd name="T6" fmla="*/ 178 w 191"/>
                <a:gd name="T7" fmla="*/ 0 h 190"/>
                <a:gd name="T8" fmla="*/ 0 w 191"/>
                <a:gd name="T9" fmla="*/ 177 h 190"/>
                <a:gd name="T10" fmla="*/ 6 w 191"/>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6" y="183"/>
                  </a:moveTo>
                  <a:lnTo>
                    <a:pt x="12" y="189"/>
                  </a:lnTo>
                  <a:lnTo>
                    <a:pt x="190" y="11"/>
                  </a:lnTo>
                  <a:lnTo>
                    <a:pt x="178"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6" name="Freeform 120"/>
            <p:cNvSpPr>
              <a:spLocks/>
            </p:cNvSpPr>
            <p:nvPr/>
          </p:nvSpPr>
          <p:spPr bwMode="auto">
            <a:xfrm>
              <a:off x="1751" y="2099"/>
              <a:ext cx="190" cy="190"/>
            </a:xfrm>
            <a:custGeom>
              <a:avLst/>
              <a:gdLst>
                <a:gd name="T0" fmla="*/ 5 w 190"/>
                <a:gd name="T1" fmla="*/ 5 h 190"/>
                <a:gd name="T2" fmla="*/ 0 w 190"/>
                <a:gd name="T3" fmla="*/ 11 h 190"/>
                <a:gd name="T4" fmla="*/ 177 w 190"/>
                <a:gd name="T5" fmla="*/ 189 h 190"/>
                <a:gd name="T6" fmla="*/ 189 w 190"/>
                <a:gd name="T7" fmla="*/ 177 h 190"/>
                <a:gd name="T8" fmla="*/ 11 w 190"/>
                <a:gd name="T9" fmla="*/ 0 h 190"/>
                <a:gd name="T10" fmla="*/ 5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5"/>
                  </a:moveTo>
                  <a:lnTo>
                    <a:pt x="0" y="11"/>
                  </a:lnTo>
                  <a:lnTo>
                    <a:pt x="177" y="189"/>
                  </a:lnTo>
                  <a:lnTo>
                    <a:pt x="189" y="177"/>
                  </a:lnTo>
                  <a:lnTo>
                    <a:pt x="11" y="0"/>
                  </a:lnTo>
                  <a:lnTo>
                    <a:pt x="5"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7" name="Freeform 121"/>
            <p:cNvSpPr>
              <a:spLocks/>
            </p:cNvSpPr>
            <p:nvPr/>
          </p:nvSpPr>
          <p:spPr bwMode="auto">
            <a:xfrm>
              <a:off x="877" y="2062"/>
              <a:ext cx="281" cy="272"/>
            </a:xfrm>
            <a:custGeom>
              <a:avLst/>
              <a:gdLst>
                <a:gd name="T0" fmla="*/ 66 w 281"/>
                <a:gd name="T1" fmla="*/ 21 h 272"/>
                <a:gd name="T2" fmla="*/ 44 w 281"/>
                <a:gd name="T3" fmla="*/ 37 h 272"/>
                <a:gd name="T4" fmla="*/ 26 w 281"/>
                <a:gd name="T5" fmla="*/ 57 h 272"/>
                <a:gd name="T6" fmla="*/ 13 w 281"/>
                <a:gd name="T7" fmla="*/ 80 h 272"/>
                <a:gd name="T8" fmla="*/ 4 w 281"/>
                <a:gd name="T9" fmla="*/ 105 h 272"/>
                <a:gd name="T10" fmla="*/ 0 w 281"/>
                <a:gd name="T11" fmla="*/ 130 h 272"/>
                <a:gd name="T12" fmla="*/ 1 w 281"/>
                <a:gd name="T13" fmla="*/ 157 h 272"/>
                <a:gd name="T14" fmla="*/ 8 w 281"/>
                <a:gd name="T15" fmla="*/ 183 h 272"/>
                <a:gd name="T16" fmla="*/ 20 w 281"/>
                <a:gd name="T17" fmla="*/ 208 h 272"/>
                <a:gd name="T18" fmla="*/ 37 w 281"/>
                <a:gd name="T19" fmla="*/ 229 h 272"/>
                <a:gd name="T20" fmla="*/ 57 w 281"/>
                <a:gd name="T21" fmla="*/ 246 h 272"/>
                <a:gd name="T22" fmla="*/ 80 w 281"/>
                <a:gd name="T23" fmla="*/ 259 h 272"/>
                <a:gd name="T24" fmla="*/ 105 w 281"/>
                <a:gd name="T25" fmla="*/ 267 h 272"/>
                <a:gd name="T26" fmla="*/ 132 w 281"/>
                <a:gd name="T27" fmla="*/ 271 h 272"/>
                <a:gd name="T28" fmla="*/ 159 w 281"/>
                <a:gd name="T29" fmla="*/ 270 h 272"/>
                <a:gd name="T30" fmla="*/ 186 w 281"/>
                <a:gd name="T31" fmla="*/ 263 h 272"/>
                <a:gd name="T32" fmla="*/ 212 w 281"/>
                <a:gd name="T33" fmla="*/ 251 h 272"/>
                <a:gd name="T34" fmla="*/ 235 w 281"/>
                <a:gd name="T35" fmla="*/ 234 h 272"/>
                <a:gd name="T36" fmla="*/ 253 w 281"/>
                <a:gd name="T37" fmla="*/ 214 h 272"/>
                <a:gd name="T38" fmla="*/ 266 w 281"/>
                <a:gd name="T39" fmla="*/ 191 h 272"/>
                <a:gd name="T40" fmla="*/ 275 w 281"/>
                <a:gd name="T41" fmla="*/ 167 h 272"/>
                <a:gd name="T42" fmla="*/ 279 w 281"/>
                <a:gd name="T43" fmla="*/ 141 h 272"/>
                <a:gd name="T44" fmla="*/ 278 w 281"/>
                <a:gd name="T45" fmla="*/ 114 h 272"/>
                <a:gd name="T46" fmla="*/ 272 w 281"/>
                <a:gd name="T47" fmla="*/ 88 h 272"/>
                <a:gd name="T48" fmla="*/ 259 w 281"/>
                <a:gd name="T49" fmla="*/ 64 h 272"/>
                <a:gd name="T50" fmla="*/ 242 w 281"/>
                <a:gd name="T51" fmla="*/ 42 h 272"/>
                <a:gd name="T52" fmla="*/ 222 w 281"/>
                <a:gd name="T53" fmla="*/ 25 h 272"/>
                <a:gd name="T54" fmla="*/ 199 w 281"/>
                <a:gd name="T55" fmla="*/ 12 h 272"/>
                <a:gd name="T56" fmla="*/ 173 w 281"/>
                <a:gd name="T57" fmla="*/ 4 h 272"/>
                <a:gd name="T58" fmla="*/ 147 w 281"/>
                <a:gd name="T59" fmla="*/ 0 h 272"/>
                <a:gd name="T60" fmla="*/ 119 w 281"/>
                <a:gd name="T61" fmla="*/ 2 h 272"/>
                <a:gd name="T62" fmla="*/ 92 w 281"/>
                <a:gd name="T63" fmla="*/ 9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1" h="272">
                  <a:moveTo>
                    <a:pt x="79" y="14"/>
                  </a:moveTo>
                  <a:lnTo>
                    <a:pt x="66" y="21"/>
                  </a:lnTo>
                  <a:lnTo>
                    <a:pt x="55" y="28"/>
                  </a:lnTo>
                  <a:lnTo>
                    <a:pt x="44" y="37"/>
                  </a:lnTo>
                  <a:lnTo>
                    <a:pt x="35" y="46"/>
                  </a:lnTo>
                  <a:lnTo>
                    <a:pt x="26" y="57"/>
                  </a:lnTo>
                  <a:lnTo>
                    <a:pt x="19" y="68"/>
                  </a:lnTo>
                  <a:lnTo>
                    <a:pt x="13" y="80"/>
                  </a:lnTo>
                  <a:lnTo>
                    <a:pt x="8" y="92"/>
                  </a:lnTo>
                  <a:lnTo>
                    <a:pt x="4" y="105"/>
                  </a:lnTo>
                  <a:lnTo>
                    <a:pt x="1" y="117"/>
                  </a:lnTo>
                  <a:lnTo>
                    <a:pt x="0" y="130"/>
                  </a:lnTo>
                  <a:lnTo>
                    <a:pt x="0" y="144"/>
                  </a:lnTo>
                  <a:lnTo>
                    <a:pt x="1" y="157"/>
                  </a:lnTo>
                  <a:lnTo>
                    <a:pt x="4" y="170"/>
                  </a:lnTo>
                  <a:lnTo>
                    <a:pt x="8" y="183"/>
                  </a:lnTo>
                  <a:lnTo>
                    <a:pt x="13" y="195"/>
                  </a:lnTo>
                  <a:lnTo>
                    <a:pt x="20" y="208"/>
                  </a:lnTo>
                  <a:lnTo>
                    <a:pt x="28" y="218"/>
                  </a:lnTo>
                  <a:lnTo>
                    <a:pt x="37" y="229"/>
                  </a:lnTo>
                  <a:lnTo>
                    <a:pt x="47" y="238"/>
                  </a:lnTo>
                  <a:lnTo>
                    <a:pt x="57" y="246"/>
                  </a:lnTo>
                  <a:lnTo>
                    <a:pt x="68" y="253"/>
                  </a:lnTo>
                  <a:lnTo>
                    <a:pt x="80" y="259"/>
                  </a:lnTo>
                  <a:lnTo>
                    <a:pt x="93" y="263"/>
                  </a:lnTo>
                  <a:lnTo>
                    <a:pt x="105" y="267"/>
                  </a:lnTo>
                  <a:lnTo>
                    <a:pt x="119" y="270"/>
                  </a:lnTo>
                  <a:lnTo>
                    <a:pt x="132" y="271"/>
                  </a:lnTo>
                  <a:lnTo>
                    <a:pt x="146" y="271"/>
                  </a:lnTo>
                  <a:lnTo>
                    <a:pt x="159" y="270"/>
                  </a:lnTo>
                  <a:lnTo>
                    <a:pt x="173" y="267"/>
                  </a:lnTo>
                  <a:lnTo>
                    <a:pt x="186" y="263"/>
                  </a:lnTo>
                  <a:lnTo>
                    <a:pt x="200" y="258"/>
                  </a:lnTo>
                  <a:lnTo>
                    <a:pt x="212" y="251"/>
                  </a:lnTo>
                  <a:lnTo>
                    <a:pt x="224" y="243"/>
                  </a:lnTo>
                  <a:lnTo>
                    <a:pt x="235" y="234"/>
                  </a:lnTo>
                  <a:lnTo>
                    <a:pt x="244" y="224"/>
                  </a:lnTo>
                  <a:lnTo>
                    <a:pt x="253" y="214"/>
                  </a:lnTo>
                  <a:lnTo>
                    <a:pt x="260" y="203"/>
                  </a:lnTo>
                  <a:lnTo>
                    <a:pt x="266" y="191"/>
                  </a:lnTo>
                  <a:lnTo>
                    <a:pt x="272" y="179"/>
                  </a:lnTo>
                  <a:lnTo>
                    <a:pt x="275" y="167"/>
                  </a:lnTo>
                  <a:lnTo>
                    <a:pt x="278" y="154"/>
                  </a:lnTo>
                  <a:lnTo>
                    <a:pt x="279" y="141"/>
                  </a:lnTo>
                  <a:lnTo>
                    <a:pt x="280" y="128"/>
                  </a:lnTo>
                  <a:lnTo>
                    <a:pt x="278" y="114"/>
                  </a:lnTo>
                  <a:lnTo>
                    <a:pt x="276" y="102"/>
                  </a:lnTo>
                  <a:lnTo>
                    <a:pt x="272" y="88"/>
                  </a:lnTo>
                  <a:lnTo>
                    <a:pt x="266" y="76"/>
                  </a:lnTo>
                  <a:lnTo>
                    <a:pt x="259" y="64"/>
                  </a:lnTo>
                  <a:lnTo>
                    <a:pt x="251" y="53"/>
                  </a:lnTo>
                  <a:lnTo>
                    <a:pt x="242" y="42"/>
                  </a:lnTo>
                  <a:lnTo>
                    <a:pt x="232" y="33"/>
                  </a:lnTo>
                  <a:lnTo>
                    <a:pt x="222" y="25"/>
                  </a:lnTo>
                  <a:lnTo>
                    <a:pt x="211" y="18"/>
                  </a:lnTo>
                  <a:lnTo>
                    <a:pt x="199" y="12"/>
                  </a:lnTo>
                  <a:lnTo>
                    <a:pt x="186" y="7"/>
                  </a:lnTo>
                  <a:lnTo>
                    <a:pt x="173" y="4"/>
                  </a:lnTo>
                  <a:lnTo>
                    <a:pt x="160" y="2"/>
                  </a:lnTo>
                  <a:lnTo>
                    <a:pt x="147" y="0"/>
                  </a:lnTo>
                  <a:lnTo>
                    <a:pt x="133" y="0"/>
                  </a:lnTo>
                  <a:lnTo>
                    <a:pt x="119" y="2"/>
                  </a:lnTo>
                  <a:lnTo>
                    <a:pt x="106" y="4"/>
                  </a:lnTo>
                  <a:lnTo>
                    <a:pt x="92" y="9"/>
                  </a:lnTo>
                  <a:lnTo>
                    <a:pt x="79"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8" name="Freeform 122"/>
            <p:cNvSpPr>
              <a:spLocks/>
            </p:cNvSpPr>
            <p:nvPr/>
          </p:nvSpPr>
          <p:spPr bwMode="auto">
            <a:xfrm>
              <a:off x="870" y="2070"/>
              <a:ext cx="90" cy="191"/>
            </a:xfrm>
            <a:custGeom>
              <a:avLst/>
              <a:gdLst>
                <a:gd name="T0" fmla="*/ 15 w 90"/>
                <a:gd name="T1" fmla="*/ 190 h 191"/>
                <a:gd name="T2" fmla="*/ 15 w 90"/>
                <a:gd name="T3" fmla="*/ 190 h 191"/>
                <a:gd name="T4" fmla="*/ 8 w 90"/>
                <a:gd name="T5" fmla="*/ 177 h 191"/>
                <a:gd name="T6" fmla="*/ 4 w 90"/>
                <a:gd name="T7" fmla="*/ 163 h 191"/>
                <a:gd name="T8" fmla="*/ 2 w 90"/>
                <a:gd name="T9" fmla="*/ 150 h 191"/>
                <a:gd name="T10" fmla="*/ 0 w 90"/>
                <a:gd name="T11" fmla="*/ 136 h 191"/>
                <a:gd name="T12" fmla="*/ 0 w 90"/>
                <a:gd name="T13" fmla="*/ 122 h 191"/>
                <a:gd name="T14" fmla="*/ 2 w 90"/>
                <a:gd name="T15" fmla="*/ 108 h 191"/>
                <a:gd name="T16" fmla="*/ 4 w 90"/>
                <a:gd name="T17" fmla="*/ 95 h 191"/>
                <a:gd name="T18" fmla="*/ 8 w 90"/>
                <a:gd name="T19" fmla="*/ 82 h 191"/>
                <a:gd name="T20" fmla="*/ 14 w 90"/>
                <a:gd name="T21" fmla="*/ 69 h 191"/>
                <a:gd name="T22" fmla="*/ 20 w 90"/>
                <a:gd name="T23" fmla="*/ 56 h 191"/>
                <a:gd name="T24" fmla="*/ 28 w 90"/>
                <a:gd name="T25" fmla="*/ 45 h 191"/>
                <a:gd name="T26" fmla="*/ 37 w 90"/>
                <a:gd name="T27" fmla="*/ 34 h 191"/>
                <a:gd name="T28" fmla="*/ 47 w 90"/>
                <a:gd name="T29" fmla="*/ 24 h 191"/>
                <a:gd name="T30" fmla="*/ 58 w 90"/>
                <a:gd name="T31" fmla="*/ 15 h 191"/>
                <a:gd name="T32" fmla="*/ 70 w 90"/>
                <a:gd name="T33" fmla="*/ 7 h 191"/>
                <a:gd name="T34" fmla="*/ 83 w 90"/>
                <a:gd name="T35" fmla="*/ 0 h 191"/>
                <a:gd name="T36" fmla="*/ 89 w 90"/>
                <a:gd name="T37" fmla="*/ 11 h 191"/>
                <a:gd name="T38" fmla="*/ 77 w 90"/>
                <a:gd name="T39" fmla="*/ 18 h 191"/>
                <a:gd name="T40" fmla="*/ 66 w 90"/>
                <a:gd name="T41" fmla="*/ 25 h 191"/>
                <a:gd name="T42" fmla="*/ 56 w 90"/>
                <a:gd name="T43" fmla="*/ 33 h 191"/>
                <a:gd name="T44" fmla="*/ 46 w 90"/>
                <a:gd name="T45" fmla="*/ 43 h 191"/>
                <a:gd name="T46" fmla="*/ 38 w 90"/>
                <a:gd name="T47" fmla="*/ 53 h 191"/>
                <a:gd name="T48" fmla="*/ 31 w 90"/>
                <a:gd name="T49" fmla="*/ 63 h 191"/>
                <a:gd name="T50" fmla="*/ 26 w 90"/>
                <a:gd name="T51" fmla="*/ 75 h 191"/>
                <a:gd name="T52" fmla="*/ 21 w 90"/>
                <a:gd name="T53" fmla="*/ 86 h 191"/>
                <a:gd name="T54" fmla="*/ 17 w 90"/>
                <a:gd name="T55" fmla="*/ 98 h 191"/>
                <a:gd name="T56" fmla="*/ 15 w 90"/>
                <a:gd name="T57" fmla="*/ 110 h 191"/>
                <a:gd name="T58" fmla="*/ 13 w 90"/>
                <a:gd name="T59" fmla="*/ 123 h 191"/>
                <a:gd name="T60" fmla="*/ 13 w 90"/>
                <a:gd name="T61" fmla="*/ 135 h 191"/>
                <a:gd name="T62" fmla="*/ 15 w 90"/>
                <a:gd name="T63" fmla="*/ 148 h 191"/>
                <a:gd name="T64" fmla="*/ 17 w 90"/>
                <a:gd name="T65" fmla="*/ 160 h 191"/>
                <a:gd name="T66" fmla="*/ 21 w 90"/>
                <a:gd name="T67" fmla="*/ 172 h 191"/>
                <a:gd name="T68" fmla="*/ 26 w 90"/>
                <a:gd name="T69" fmla="*/ 185 h 191"/>
                <a:gd name="T70" fmla="*/ 26 w 90"/>
                <a:gd name="T71" fmla="*/ 185 h 191"/>
                <a:gd name="T72" fmla="*/ 15 w 90"/>
                <a:gd name="T73" fmla="*/ 19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15" y="190"/>
                  </a:moveTo>
                  <a:lnTo>
                    <a:pt x="15" y="190"/>
                  </a:lnTo>
                  <a:lnTo>
                    <a:pt x="8" y="177"/>
                  </a:lnTo>
                  <a:lnTo>
                    <a:pt x="4" y="163"/>
                  </a:lnTo>
                  <a:lnTo>
                    <a:pt x="2" y="150"/>
                  </a:lnTo>
                  <a:lnTo>
                    <a:pt x="0" y="136"/>
                  </a:lnTo>
                  <a:lnTo>
                    <a:pt x="0" y="122"/>
                  </a:lnTo>
                  <a:lnTo>
                    <a:pt x="2" y="108"/>
                  </a:lnTo>
                  <a:lnTo>
                    <a:pt x="4" y="95"/>
                  </a:lnTo>
                  <a:lnTo>
                    <a:pt x="8" y="82"/>
                  </a:lnTo>
                  <a:lnTo>
                    <a:pt x="14" y="69"/>
                  </a:lnTo>
                  <a:lnTo>
                    <a:pt x="20" y="56"/>
                  </a:lnTo>
                  <a:lnTo>
                    <a:pt x="28" y="45"/>
                  </a:lnTo>
                  <a:lnTo>
                    <a:pt x="37" y="34"/>
                  </a:lnTo>
                  <a:lnTo>
                    <a:pt x="47" y="24"/>
                  </a:lnTo>
                  <a:lnTo>
                    <a:pt x="58" y="15"/>
                  </a:lnTo>
                  <a:lnTo>
                    <a:pt x="70" y="7"/>
                  </a:lnTo>
                  <a:lnTo>
                    <a:pt x="83" y="0"/>
                  </a:lnTo>
                  <a:lnTo>
                    <a:pt x="89" y="11"/>
                  </a:lnTo>
                  <a:lnTo>
                    <a:pt x="77" y="18"/>
                  </a:lnTo>
                  <a:lnTo>
                    <a:pt x="66" y="25"/>
                  </a:lnTo>
                  <a:lnTo>
                    <a:pt x="56" y="33"/>
                  </a:lnTo>
                  <a:lnTo>
                    <a:pt x="46" y="43"/>
                  </a:lnTo>
                  <a:lnTo>
                    <a:pt x="38" y="53"/>
                  </a:lnTo>
                  <a:lnTo>
                    <a:pt x="31" y="63"/>
                  </a:lnTo>
                  <a:lnTo>
                    <a:pt x="26" y="75"/>
                  </a:lnTo>
                  <a:lnTo>
                    <a:pt x="21" y="86"/>
                  </a:lnTo>
                  <a:lnTo>
                    <a:pt x="17" y="98"/>
                  </a:lnTo>
                  <a:lnTo>
                    <a:pt x="15" y="110"/>
                  </a:lnTo>
                  <a:lnTo>
                    <a:pt x="13" y="123"/>
                  </a:lnTo>
                  <a:lnTo>
                    <a:pt x="13" y="135"/>
                  </a:lnTo>
                  <a:lnTo>
                    <a:pt x="15" y="148"/>
                  </a:lnTo>
                  <a:lnTo>
                    <a:pt x="17" y="160"/>
                  </a:lnTo>
                  <a:lnTo>
                    <a:pt x="21" y="172"/>
                  </a:lnTo>
                  <a:lnTo>
                    <a:pt x="26" y="185"/>
                  </a:lnTo>
                  <a:lnTo>
                    <a:pt x="15" y="19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9" name="Freeform 123"/>
            <p:cNvSpPr>
              <a:spLocks/>
            </p:cNvSpPr>
            <p:nvPr/>
          </p:nvSpPr>
          <p:spPr bwMode="auto">
            <a:xfrm>
              <a:off x="885" y="2255"/>
              <a:ext cx="196" cy="85"/>
            </a:xfrm>
            <a:custGeom>
              <a:avLst/>
              <a:gdLst>
                <a:gd name="T0" fmla="*/ 195 w 196"/>
                <a:gd name="T1" fmla="*/ 70 h 85"/>
                <a:gd name="T2" fmla="*/ 195 w 196"/>
                <a:gd name="T3" fmla="*/ 70 h 85"/>
                <a:gd name="T4" fmla="*/ 181 w 196"/>
                <a:gd name="T5" fmla="*/ 76 h 85"/>
                <a:gd name="T6" fmla="*/ 166 w 196"/>
                <a:gd name="T7" fmla="*/ 80 h 85"/>
                <a:gd name="T8" fmla="*/ 153 w 196"/>
                <a:gd name="T9" fmla="*/ 83 h 85"/>
                <a:gd name="T10" fmla="*/ 138 w 196"/>
                <a:gd name="T11" fmla="*/ 84 h 85"/>
                <a:gd name="T12" fmla="*/ 124 w 196"/>
                <a:gd name="T13" fmla="*/ 84 h 85"/>
                <a:gd name="T14" fmla="*/ 110 w 196"/>
                <a:gd name="T15" fmla="*/ 83 h 85"/>
                <a:gd name="T16" fmla="*/ 96 w 196"/>
                <a:gd name="T17" fmla="*/ 81 h 85"/>
                <a:gd name="T18" fmla="*/ 82 w 196"/>
                <a:gd name="T19" fmla="*/ 77 h 85"/>
                <a:gd name="T20" fmla="*/ 70 w 196"/>
                <a:gd name="T21" fmla="*/ 71 h 85"/>
                <a:gd name="T22" fmla="*/ 57 w 196"/>
                <a:gd name="T23" fmla="*/ 66 h 85"/>
                <a:gd name="T24" fmla="*/ 45 w 196"/>
                <a:gd name="T25" fmla="*/ 58 h 85"/>
                <a:gd name="T26" fmla="*/ 35 w 196"/>
                <a:gd name="T27" fmla="*/ 50 h 85"/>
                <a:gd name="T28" fmla="*/ 24 w 196"/>
                <a:gd name="T29" fmla="*/ 40 h 85"/>
                <a:gd name="T30" fmla="*/ 15 w 196"/>
                <a:gd name="T31" fmla="*/ 29 h 85"/>
                <a:gd name="T32" fmla="*/ 7 w 196"/>
                <a:gd name="T33" fmla="*/ 18 h 85"/>
                <a:gd name="T34" fmla="*/ 0 w 196"/>
                <a:gd name="T35" fmla="*/ 5 h 85"/>
                <a:gd name="T36" fmla="*/ 11 w 196"/>
                <a:gd name="T37" fmla="*/ 0 h 85"/>
                <a:gd name="T38" fmla="*/ 18 w 196"/>
                <a:gd name="T39" fmla="*/ 11 h 85"/>
                <a:gd name="T40" fmla="*/ 25 w 196"/>
                <a:gd name="T41" fmla="*/ 21 h 85"/>
                <a:gd name="T42" fmla="*/ 34 w 196"/>
                <a:gd name="T43" fmla="*/ 31 h 85"/>
                <a:gd name="T44" fmla="*/ 43 w 196"/>
                <a:gd name="T45" fmla="*/ 40 h 85"/>
                <a:gd name="T46" fmla="*/ 53 w 196"/>
                <a:gd name="T47" fmla="*/ 48 h 85"/>
                <a:gd name="T48" fmla="*/ 63 w 196"/>
                <a:gd name="T49" fmla="*/ 54 h 85"/>
                <a:gd name="T50" fmla="*/ 74 w 196"/>
                <a:gd name="T51" fmla="*/ 60 h 85"/>
                <a:gd name="T52" fmla="*/ 87 w 196"/>
                <a:gd name="T53" fmla="*/ 64 h 85"/>
                <a:gd name="T54" fmla="*/ 99 w 196"/>
                <a:gd name="T55" fmla="*/ 68 h 85"/>
                <a:gd name="T56" fmla="*/ 111 w 196"/>
                <a:gd name="T57" fmla="*/ 70 h 85"/>
                <a:gd name="T58" fmla="*/ 124 w 196"/>
                <a:gd name="T59" fmla="*/ 71 h 85"/>
                <a:gd name="T60" fmla="*/ 137 w 196"/>
                <a:gd name="T61" fmla="*/ 71 h 85"/>
                <a:gd name="T62" fmla="*/ 150 w 196"/>
                <a:gd name="T63" fmla="*/ 70 h 85"/>
                <a:gd name="T64" fmla="*/ 163 w 196"/>
                <a:gd name="T65" fmla="*/ 67 h 85"/>
                <a:gd name="T66" fmla="*/ 176 w 196"/>
                <a:gd name="T67" fmla="*/ 63 h 85"/>
                <a:gd name="T68" fmla="*/ 189 w 196"/>
                <a:gd name="T69" fmla="*/ 59 h 85"/>
                <a:gd name="T70" fmla="*/ 189 w 196"/>
                <a:gd name="T71" fmla="*/ 59 h 85"/>
                <a:gd name="T72" fmla="*/ 195 w 196"/>
                <a:gd name="T73" fmla="*/ 7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6" h="85">
                  <a:moveTo>
                    <a:pt x="195" y="70"/>
                  </a:moveTo>
                  <a:lnTo>
                    <a:pt x="195" y="70"/>
                  </a:lnTo>
                  <a:lnTo>
                    <a:pt x="181" y="76"/>
                  </a:lnTo>
                  <a:lnTo>
                    <a:pt x="166" y="80"/>
                  </a:lnTo>
                  <a:lnTo>
                    <a:pt x="153" y="83"/>
                  </a:lnTo>
                  <a:lnTo>
                    <a:pt x="138" y="84"/>
                  </a:lnTo>
                  <a:lnTo>
                    <a:pt x="124" y="84"/>
                  </a:lnTo>
                  <a:lnTo>
                    <a:pt x="110" y="83"/>
                  </a:lnTo>
                  <a:lnTo>
                    <a:pt x="96" y="81"/>
                  </a:lnTo>
                  <a:lnTo>
                    <a:pt x="82" y="77"/>
                  </a:lnTo>
                  <a:lnTo>
                    <a:pt x="70" y="71"/>
                  </a:lnTo>
                  <a:lnTo>
                    <a:pt x="57" y="66"/>
                  </a:lnTo>
                  <a:lnTo>
                    <a:pt x="45" y="58"/>
                  </a:lnTo>
                  <a:lnTo>
                    <a:pt x="35" y="50"/>
                  </a:lnTo>
                  <a:lnTo>
                    <a:pt x="24" y="40"/>
                  </a:lnTo>
                  <a:lnTo>
                    <a:pt x="15" y="29"/>
                  </a:lnTo>
                  <a:lnTo>
                    <a:pt x="7" y="18"/>
                  </a:lnTo>
                  <a:lnTo>
                    <a:pt x="0" y="5"/>
                  </a:lnTo>
                  <a:lnTo>
                    <a:pt x="11" y="0"/>
                  </a:lnTo>
                  <a:lnTo>
                    <a:pt x="18" y="11"/>
                  </a:lnTo>
                  <a:lnTo>
                    <a:pt x="25" y="21"/>
                  </a:lnTo>
                  <a:lnTo>
                    <a:pt x="34" y="31"/>
                  </a:lnTo>
                  <a:lnTo>
                    <a:pt x="43" y="40"/>
                  </a:lnTo>
                  <a:lnTo>
                    <a:pt x="53" y="48"/>
                  </a:lnTo>
                  <a:lnTo>
                    <a:pt x="63" y="54"/>
                  </a:lnTo>
                  <a:lnTo>
                    <a:pt x="74" y="60"/>
                  </a:lnTo>
                  <a:lnTo>
                    <a:pt x="87" y="64"/>
                  </a:lnTo>
                  <a:lnTo>
                    <a:pt x="99" y="68"/>
                  </a:lnTo>
                  <a:lnTo>
                    <a:pt x="111" y="70"/>
                  </a:lnTo>
                  <a:lnTo>
                    <a:pt x="124" y="71"/>
                  </a:lnTo>
                  <a:lnTo>
                    <a:pt x="137" y="71"/>
                  </a:lnTo>
                  <a:lnTo>
                    <a:pt x="150" y="70"/>
                  </a:lnTo>
                  <a:lnTo>
                    <a:pt x="163" y="67"/>
                  </a:lnTo>
                  <a:lnTo>
                    <a:pt x="176" y="63"/>
                  </a:lnTo>
                  <a:lnTo>
                    <a:pt x="189" y="59"/>
                  </a:lnTo>
                  <a:lnTo>
                    <a:pt x="195" y="7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0" name="Freeform 124"/>
            <p:cNvSpPr>
              <a:spLocks/>
            </p:cNvSpPr>
            <p:nvPr/>
          </p:nvSpPr>
          <p:spPr bwMode="auto">
            <a:xfrm>
              <a:off x="1074" y="2135"/>
              <a:ext cx="90" cy="191"/>
            </a:xfrm>
            <a:custGeom>
              <a:avLst/>
              <a:gdLst>
                <a:gd name="T0" fmla="*/ 75 w 90"/>
                <a:gd name="T1" fmla="*/ 0 h 191"/>
                <a:gd name="T2" fmla="*/ 75 w 90"/>
                <a:gd name="T3" fmla="*/ 0 h 191"/>
                <a:gd name="T4" fmla="*/ 81 w 90"/>
                <a:gd name="T5" fmla="*/ 13 h 191"/>
                <a:gd name="T6" fmla="*/ 85 w 90"/>
                <a:gd name="T7" fmla="*/ 27 h 191"/>
                <a:gd name="T8" fmla="*/ 87 w 90"/>
                <a:gd name="T9" fmla="*/ 40 h 191"/>
                <a:gd name="T10" fmla="*/ 89 w 90"/>
                <a:gd name="T11" fmla="*/ 55 h 191"/>
                <a:gd name="T12" fmla="*/ 88 w 90"/>
                <a:gd name="T13" fmla="*/ 68 h 191"/>
                <a:gd name="T14" fmla="*/ 87 w 90"/>
                <a:gd name="T15" fmla="*/ 82 h 191"/>
                <a:gd name="T16" fmla="*/ 84 w 90"/>
                <a:gd name="T17" fmla="*/ 95 h 191"/>
                <a:gd name="T18" fmla="*/ 81 w 90"/>
                <a:gd name="T19" fmla="*/ 109 h 191"/>
                <a:gd name="T20" fmla="*/ 75 w 90"/>
                <a:gd name="T21" fmla="*/ 121 h 191"/>
                <a:gd name="T22" fmla="*/ 69 w 90"/>
                <a:gd name="T23" fmla="*/ 133 h 191"/>
                <a:gd name="T24" fmla="*/ 61 w 90"/>
                <a:gd name="T25" fmla="*/ 145 h 191"/>
                <a:gd name="T26" fmla="*/ 52 w 90"/>
                <a:gd name="T27" fmla="*/ 155 h 191"/>
                <a:gd name="T28" fmla="*/ 42 w 90"/>
                <a:gd name="T29" fmla="*/ 166 h 191"/>
                <a:gd name="T30" fmla="*/ 31 w 90"/>
                <a:gd name="T31" fmla="*/ 175 h 191"/>
                <a:gd name="T32" fmla="*/ 19 w 90"/>
                <a:gd name="T33" fmla="*/ 183 h 191"/>
                <a:gd name="T34" fmla="*/ 6 w 90"/>
                <a:gd name="T35" fmla="*/ 190 h 191"/>
                <a:gd name="T36" fmla="*/ 0 w 90"/>
                <a:gd name="T37" fmla="*/ 179 h 191"/>
                <a:gd name="T38" fmla="*/ 12 w 90"/>
                <a:gd name="T39" fmla="*/ 172 h 191"/>
                <a:gd name="T40" fmla="*/ 23 w 90"/>
                <a:gd name="T41" fmla="*/ 165 h 191"/>
                <a:gd name="T42" fmla="*/ 33 w 90"/>
                <a:gd name="T43" fmla="*/ 156 h 191"/>
                <a:gd name="T44" fmla="*/ 42 w 90"/>
                <a:gd name="T45" fmla="*/ 147 h 191"/>
                <a:gd name="T46" fmla="*/ 50 w 90"/>
                <a:gd name="T47" fmla="*/ 137 h 191"/>
                <a:gd name="T48" fmla="*/ 57 w 90"/>
                <a:gd name="T49" fmla="*/ 126 h 191"/>
                <a:gd name="T50" fmla="*/ 64 w 90"/>
                <a:gd name="T51" fmla="*/ 116 h 191"/>
                <a:gd name="T52" fmla="*/ 68 w 90"/>
                <a:gd name="T53" fmla="*/ 104 h 191"/>
                <a:gd name="T54" fmla="*/ 72 w 90"/>
                <a:gd name="T55" fmla="*/ 92 h 191"/>
                <a:gd name="T56" fmla="*/ 75 w 90"/>
                <a:gd name="T57" fmla="*/ 80 h 191"/>
                <a:gd name="T58" fmla="*/ 76 w 90"/>
                <a:gd name="T59" fmla="*/ 67 h 191"/>
                <a:gd name="T60" fmla="*/ 76 w 90"/>
                <a:gd name="T61" fmla="*/ 55 h 191"/>
                <a:gd name="T62" fmla="*/ 75 w 90"/>
                <a:gd name="T63" fmla="*/ 42 h 191"/>
                <a:gd name="T64" fmla="*/ 72 w 90"/>
                <a:gd name="T65" fmla="*/ 30 h 191"/>
                <a:gd name="T66" fmla="*/ 68 w 90"/>
                <a:gd name="T67" fmla="*/ 18 h 191"/>
                <a:gd name="T68" fmla="*/ 63 w 90"/>
                <a:gd name="T69" fmla="*/ 6 h 191"/>
                <a:gd name="T70" fmla="*/ 63 w 90"/>
                <a:gd name="T71" fmla="*/ 6 h 191"/>
                <a:gd name="T72" fmla="*/ 75 w 90"/>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191">
                  <a:moveTo>
                    <a:pt x="75" y="0"/>
                  </a:moveTo>
                  <a:lnTo>
                    <a:pt x="75" y="0"/>
                  </a:lnTo>
                  <a:lnTo>
                    <a:pt x="81" y="13"/>
                  </a:lnTo>
                  <a:lnTo>
                    <a:pt x="85" y="27"/>
                  </a:lnTo>
                  <a:lnTo>
                    <a:pt x="87" y="40"/>
                  </a:lnTo>
                  <a:lnTo>
                    <a:pt x="89" y="55"/>
                  </a:lnTo>
                  <a:lnTo>
                    <a:pt x="88" y="68"/>
                  </a:lnTo>
                  <a:lnTo>
                    <a:pt x="87" y="82"/>
                  </a:lnTo>
                  <a:lnTo>
                    <a:pt x="84" y="95"/>
                  </a:lnTo>
                  <a:lnTo>
                    <a:pt x="81" y="109"/>
                  </a:lnTo>
                  <a:lnTo>
                    <a:pt x="75" y="121"/>
                  </a:lnTo>
                  <a:lnTo>
                    <a:pt x="69" y="133"/>
                  </a:lnTo>
                  <a:lnTo>
                    <a:pt x="61" y="145"/>
                  </a:lnTo>
                  <a:lnTo>
                    <a:pt x="52" y="155"/>
                  </a:lnTo>
                  <a:lnTo>
                    <a:pt x="42" y="166"/>
                  </a:lnTo>
                  <a:lnTo>
                    <a:pt x="31" y="175"/>
                  </a:lnTo>
                  <a:lnTo>
                    <a:pt x="19" y="183"/>
                  </a:lnTo>
                  <a:lnTo>
                    <a:pt x="6" y="190"/>
                  </a:lnTo>
                  <a:lnTo>
                    <a:pt x="0" y="179"/>
                  </a:lnTo>
                  <a:lnTo>
                    <a:pt x="12" y="172"/>
                  </a:lnTo>
                  <a:lnTo>
                    <a:pt x="23" y="165"/>
                  </a:lnTo>
                  <a:lnTo>
                    <a:pt x="33" y="156"/>
                  </a:lnTo>
                  <a:lnTo>
                    <a:pt x="42" y="147"/>
                  </a:lnTo>
                  <a:lnTo>
                    <a:pt x="50" y="137"/>
                  </a:lnTo>
                  <a:lnTo>
                    <a:pt x="57" y="126"/>
                  </a:lnTo>
                  <a:lnTo>
                    <a:pt x="64" y="116"/>
                  </a:lnTo>
                  <a:lnTo>
                    <a:pt x="68" y="104"/>
                  </a:lnTo>
                  <a:lnTo>
                    <a:pt x="72" y="92"/>
                  </a:lnTo>
                  <a:lnTo>
                    <a:pt x="75" y="80"/>
                  </a:lnTo>
                  <a:lnTo>
                    <a:pt x="76" y="67"/>
                  </a:lnTo>
                  <a:lnTo>
                    <a:pt x="76" y="55"/>
                  </a:lnTo>
                  <a:lnTo>
                    <a:pt x="75" y="42"/>
                  </a:lnTo>
                  <a:lnTo>
                    <a:pt x="72" y="30"/>
                  </a:lnTo>
                  <a:lnTo>
                    <a:pt x="68" y="18"/>
                  </a:lnTo>
                  <a:lnTo>
                    <a:pt x="63" y="6"/>
                  </a:lnTo>
                  <a:lnTo>
                    <a:pt x="7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1" name="Freeform 125"/>
            <p:cNvSpPr>
              <a:spLocks/>
            </p:cNvSpPr>
            <p:nvPr/>
          </p:nvSpPr>
          <p:spPr bwMode="auto">
            <a:xfrm>
              <a:off x="953" y="2056"/>
              <a:ext cx="197" cy="86"/>
            </a:xfrm>
            <a:custGeom>
              <a:avLst/>
              <a:gdLst>
                <a:gd name="T0" fmla="*/ 0 w 197"/>
                <a:gd name="T1" fmla="*/ 14 h 86"/>
                <a:gd name="T2" fmla="*/ 0 w 197"/>
                <a:gd name="T3" fmla="*/ 14 h 86"/>
                <a:gd name="T4" fmla="*/ 14 w 197"/>
                <a:gd name="T5" fmla="*/ 8 h 86"/>
                <a:gd name="T6" fmla="*/ 28 w 197"/>
                <a:gd name="T7" fmla="*/ 4 h 86"/>
                <a:gd name="T8" fmla="*/ 42 w 197"/>
                <a:gd name="T9" fmla="*/ 1 h 86"/>
                <a:gd name="T10" fmla="*/ 56 w 197"/>
                <a:gd name="T11" fmla="*/ 0 h 86"/>
                <a:gd name="T12" fmla="*/ 71 w 197"/>
                <a:gd name="T13" fmla="*/ 0 h 86"/>
                <a:gd name="T14" fmla="*/ 85 w 197"/>
                <a:gd name="T15" fmla="*/ 1 h 86"/>
                <a:gd name="T16" fmla="*/ 98 w 197"/>
                <a:gd name="T17" fmla="*/ 4 h 86"/>
                <a:gd name="T18" fmla="*/ 112 w 197"/>
                <a:gd name="T19" fmla="*/ 7 h 86"/>
                <a:gd name="T20" fmla="*/ 126 w 197"/>
                <a:gd name="T21" fmla="*/ 12 h 86"/>
                <a:gd name="T22" fmla="*/ 138 w 197"/>
                <a:gd name="T23" fmla="*/ 19 h 86"/>
                <a:gd name="T24" fmla="*/ 150 w 197"/>
                <a:gd name="T25" fmla="*/ 26 h 86"/>
                <a:gd name="T26" fmla="*/ 160 w 197"/>
                <a:gd name="T27" fmla="*/ 35 h 86"/>
                <a:gd name="T28" fmla="*/ 171 w 197"/>
                <a:gd name="T29" fmla="*/ 44 h 86"/>
                <a:gd name="T30" fmla="*/ 181 w 197"/>
                <a:gd name="T31" fmla="*/ 55 h 86"/>
                <a:gd name="T32" fmla="*/ 189 w 197"/>
                <a:gd name="T33" fmla="*/ 66 h 86"/>
                <a:gd name="T34" fmla="*/ 196 w 197"/>
                <a:gd name="T35" fmla="*/ 79 h 86"/>
                <a:gd name="T36" fmla="*/ 184 w 197"/>
                <a:gd name="T37" fmla="*/ 85 h 86"/>
                <a:gd name="T38" fmla="*/ 177 w 197"/>
                <a:gd name="T39" fmla="*/ 73 h 86"/>
                <a:gd name="T40" fmla="*/ 170 w 197"/>
                <a:gd name="T41" fmla="*/ 63 h 86"/>
                <a:gd name="T42" fmla="*/ 162 w 197"/>
                <a:gd name="T43" fmla="*/ 53 h 86"/>
                <a:gd name="T44" fmla="*/ 152 w 197"/>
                <a:gd name="T45" fmla="*/ 44 h 86"/>
                <a:gd name="T46" fmla="*/ 143 w 197"/>
                <a:gd name="T47" fmla="*/ 36 h 86"/>
                <a:gd name="T48" fmla="*/ 131 w 197"/>
                <a:gd name="T49" fmla="*/ 30 h 86"/>
                <a:gd name="T50" fmla="*/ 120 w 197"/>
                <a:gd name="T51" fmla="*/ 24 h 86"/>
                <a:gd name="T52" fmla="*/ 109 w 197"/>
                <a:gd name="T53" fmla="*/ 20 h 86"/>
                <a:gd name="T54" fmla="*/ 96 w 197"/>
                <a:gd name="T55" fmla="*/ 16 h 86"/>
                <a:gd name="T56" fmla="*/ 83 w 197"/>
                <a:gd name="T57" fmla="*/ 14 h 86"/>
                <a:gd name="T58" fmla="*/ 71 w 197"/>
                <a:gd name="T59" fmla="*/ 12 h 86"/>
                <a:gd name="T60" fmla="*/ 58 w 197"/>
                <a:gd name="T61" fmla="*/ 13 h 86"/>
                <a:gd name="T62" fmla="*/ 44 w 197"/>
                <a:gd name="T63" fmla="*/ 14 h 86"/>
                <a:gd name="T64" fmla="*/ 32 w 197"/>
                <a:gd name="T65" fmla="*/ 17 h 86"/>
                <a:gd name="T66" fmla="*/ 18 w 197"/>
                <a:gd name="T67" fmla="*/ 21 h 86"/>
                <a:gd name="T68" fmla="*/ 6 w 197"/>
                <a:gd name="T69" fmla="*/ 25 h 86"/>
                <a:gd name="T70" fmla="*/ 6 w 197"/>
                <a:gd name="T71" fmla="*/ 25 h 86"/>
                <a:gd name="T72" fmla="*/ 0 w 197"/>
                <a:gd name="T73" fmla="*/ 14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7" h="86">
                  <a:moveTo>
                    <a:pt x="0" y="14"/>
                  </a:moveTo>
                  <a:lnTo>
                    <a:pt x="0" y="14"/>
                  </a:lnTo>
                  <a:lnTo>
                    <a:pt x="14" y="8"/>
                  </a:lnTo>
                  <a:lnTo>
                    <a:pt x="28" y="4"/>
                  </a:lnTo>
                  <a:lnTo>
                    <a:pt x="42" y="1"/>
                  </a:lnTo>
                  <a:lnTo>
                    <a:pt x="56" y="0"/>
                  </a:lnTo>
                  <a:lnTo>
                    <a:pt x="71" y="0"/>
                  </a:lnTo>
                  <a:lnTo>
                    <a:pt x="85" y="1"/>
                  </a:lnTo>
                  <a:lnTo>
                    <a:pt x="98" y="4"/>
                  </a:lnTo>
                  <a:lnTo>
                    <a:pt x="112" y="7"/>
                  </a:lnTo>
                  <a:lnTo>
                    <a:pt x="126" y="12"/>
                  </a:lnTo>
                  <a:lnTo>
                    <a:pt x="138" y="19"/>
                  </a:lnTo>
                  <a:lnTo>
                    <a:pt x="150" y="26"/>
                  </a:lnTo>
                  <a:lnTo>
                    <a:pt x="160" y="35"/>
                  </a:lnTo>
                  <a:lnTo>
                    <a:pt x="171" y="44"/>
                  </a:lnTo>
                  <a:lnTo>
                    <a:pt x="181" y="55"/>
                  </a:lnTo>
                  <a:lnTo>
                    <a:pt x="189" y="66"/>
                  </a:lnTo>
                  <a:lnTo>
                    <a:pt x="196" y="79"/>
                  </a:lnTo>
                  <a:lnTo>
                    <a:pt x="184" y="85"/>
                  </a:lnTo>
                  <a:lnTo>
                    <a:pt x="177" y="73"/>
                  </a:lnTo>
                  <a:lnTo>
                    <a:pt x="170" y="63"/>
                  </a:lnTo>
                  <a:lnTo>
                    <a:pt x="162" y="53"/>
                  </a:lnTo>
                  <a:lnTo>
                    <a:pt x="152" y="44"/>
                  </a:lnTo>
                  <a:lnTo>
                    <a:pt x="143" y="36"/>
                  </a:lnTo>
                  <a:lnTo>
                    <a:pt x="131" y="30"/>
                  </a:lnTo>
                  <a:lnTo>
                    <a:pt x="120" y="24"/>
                  </a:lnTo>
                  <a:lnTo>
                    <a:pt x="109" y="20"/>
                  </a:lnTo>
                  <a:lnTo>
                    <a:pt x="96" y="16"/>
                  </a:lnTo>
                  <a:lnTo>
                    <a:pt x="83" y="14"/>
                  </a:lnTo>
                  <a:lnTo>
                    <a:pt x="71" y="12"/>
                  </a:lnTo>
                  <a:lnTo>
                    <a:pt x="58" y="13"/>
                  </a:lnTo>
                  <a:lnTo>
                    <a:pt x="44" y="14"/>
                  </a:lnTo>
                  <a:lnTo>
                    <a:pt x="32" y="17"/>
                  </a:lnTo>
                  <a:lnTo>
                    <a:pt x="18" y="21"/>
                  </a:lnTo>
                  <a:lnTo>
                    <a:pt x="6" y="25"/>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2" name="Freeform 126"/>
            <p:cNvSpPr>
              <a:spLocks/>
            </p:cNvSpPr>
            <p:nvPr/>
          </p:nvSpPr>
          <p:spPr bwMode="auto">
            <a:xfrm>
              <a:off x="1756" y="2559"/>
              <a:ext cx="113" cy="239"/>
            </a:xfrm>
            <a:custGeom>
              <a:avLst/>
              <a:gdLst>
                <a:gd name="T0" fmla="*/ 8 w 113"/>
                <a:gd name="T1" fmla="*/ 235 h 239"/>
                <a:gd name="T2" fmla="*/ 15 w 113"/>
                <a:gd name="T3" fmla="*/ 238 h 239"/>
                <a:gd name="T4" fmla="*/ 112 w 113"/>
                <a:gd name="T5" fmla="*/ 6 h 239"/>
                <a:gd name="T6" fmla="*/ 97 w 113"/>
                <a:gd name="T7" fmla="*/ 0 h 239"/>
                <a:gd name="T8" fmla="*/ 0 w 113"/>
                <a:gd name="T9" fmla="*/ 232 h 239"/>
                <a:gd name="T10" fmla="*/ 8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8" y="235"/>
                  </a:moveTo>
                  <a:lnTo>
                    <a:pt x="15" y="238"/>
                  </a:lnTo>
                  <a:lnTo>
                    <a:pt x="112" y="6"/>
                  </a:lnTo>
                  <a:lnTo>
                    <a:pt x="97"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3" name="Freeform 127"/>
            <p:cNvSpPr>
              <a:spLocks/>
            </p:cNvSpPr>
            <p:nvPr/>
          </p:nvSpPr>
          <p:spPr bwMode="auto">
            <a:xfrm>
              <a:off x="1530" y="2690"/>
              <a:ext cx="238" cy="113"/>
            </a:xfrm>
            <a:custGeom>
              <a:avLst/>
              <a:gdLst>
                <a:gd name="T0" fmla="*/ 3 w 238"/>
                <a:gd name="T1" fmla="*/ 7 h 113"/>
                <a:gd name="T2" fmla="*/ 0 w 238"/>
                <a:gd name="T3" fmla="*/ 15 h 113"/>
                <a:gd name="T4" fmla="*/ 231 w 238"/>
                <a:gd name="T5" fmla="*/ 112 h 113"/>
                <a:gd name="T6" fmla="*/ 237 w 238"/>
                <a:gd name="T7" fmla="*/ 97 h 113"/>
                <a:gd name="T8" fmla="*/ 6 w 238"/>
                <a:gd name="T9" fmla="*/ 0 h 113"/>
                <a:gd name="T10" fmla="*/ 3 w 238"/>
                <a:gd name="T11" fmla="*/ 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3" y="7"/>
                  </a:moveTo>
                  <a:lnTo>
                    <a:pt x="0" y="15"/>
                  </a:lnTo>
                  <a:lnTo>
                    <a:pt x="231" y="112"/>
                  </a:lnTo>
                  <a:lnTo>
                    <a:pt x="237" y="97"/>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4" name="Freeform 128"/>
            <p:cNvSpPr>
              <a:spLocks/>
            </p:cNvSpPr>
            <p:nvPr/>
          </p:nvSpPr>
          <p:spPr bwMode="auto">
            <a:xfrm>
              <a:off x="1756" y="2559"/>
              <a:ext cx="113" cy="239"/>
            </a:xfrm>
            <a:custGeom>
              <a:avLst/>
              <a:gdLst>
                <a:gd name="T0" fmla="*/ 8 w 113"/>
                <a:gd name="T1" fmla="*/ 235 h 239"/>
                <a:gd name="T2" fmla="*/ 15 w 113"/>
                <a:gd name="T3" fmla="*/ 238 h 239"/>
                <a:gd name="T4" fmla="*/ 112 w 113"/>
                <a:gd name="T5" fmla="*/ 6 h 239"/>
                <a:gd name="T6" fmla="*/ 97 w 113"/>
                <a:gd name="T7" fmla="*/ 0 h 239"/>
                <a:gd name="T8" fmla="*/ 0 w 113"/>
                <a:gd name="T9" fmla="*/ 232 h 239"/>
                <a:gd name="T10" fmla="*/ 8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8" y="235"/>
                  </a:moveTo>
                  <a:lnTo>
                    <a:pt x="15" y="238"/>
                  </a:lnTo>
                  <a:lnTo>
                    <a:pt x="112" y="6"/>
                  </a:lnTo>
                  <a:lnTo>
                    <a:pt x="97"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5" name="Freeform 129"/>
            <p:cNvSpPr>
              <a:spLocks/>
            </p:cNvSpPr>
            <p:nvPr/>
          </p:nvSpPr>
          <p:spPr bwMode="auto">
            <a:xfrm>
              <a:off x="1530" y="2690"/>
              <a:ext cx="238" cy="113"/>
            </a:xfrm>
            <a:custGeom>
              <a:avLst/>
              <a:gdLst>
                <a:gd name="T0" fmla="*/ 3 w 238"/>
                <a:gd name="T1" fmla="*/ 7 h 113"/>
                <a:gd name="T2" fmla="*/ 0 w 238"/>
                <a:gd name="T3" fmla="*/ 15 h 113"/>
                <a:gd name="T4" fmla="*/ 231 w 238"/>
                <a:gd name="T5" fmla="*/ 112 h 113"/>
                <a:gd name="T6" fmla="*/ 237 w 238"/>
                <a:gd name="T7" fmla="*/ 97 h 113"/>
                <a:gd name="T8" fmla="*/ 6 w 238"/>
                <a:gd name="T9" fmla="*/ 0 h 113"/>
                <a:gd name="T10" fmla="*/ 3 w 238"/>
                <a:gd name="T11" fmla="*/ 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3" y="7"/>
                  </a:moveTo>
                  <a:lnTo>
                    <a:pt x="0" y="15"/>
                  </a:lnTo>
                  <a:lnTo>
                    <a:pt x="231" y="112"/>
                  </a:lnTo>
                  <a:lnTo>
                    <a:pt x="237" y="97"/>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6" name="Freeform 130"/>
            <p:cNvSpPr>
              <a:spLocks/>
            </p:cNvSpPr>
            <p:nvPr/>
          </p:nvSpPr>
          <p:spPr bwMode="auto">
            <a:xfrm>
              <a:off x="1432" y="2701"/>
              <a:ext cx="113" cy="239"/>
            </a:xfrm>
            <a:custGeom>
              <a:avLst/>
              <a:gdLst>
                <a:gd name="T0" fmla="*/ 8 w 113"/>
                <a:gd name="T1" fmla="*/ 235 h 239"/>
                <a:gd name="T2" fmla="*/ 15 w 113"/>
                <a:gd name="T3" fmla="*/ 238 h 239"/>
                <a:gd name="T4" fmla="*/ 112 w 113"/>
                <a:gd name="T5" fmla="*/ 6 h 239"/>
                <a:gd name="T6" fmla="*/ 97 w 113"/>
                <a:gd name="T7" fmla="*/ 0 h 239"/>
                <a:gd name="T8" fmla="*/ 0 w 113"/>
                <a:gd name="T9" fmla="*/ 232 h 239"/>
                <a:gd name="T10" fmla="*/ 8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8" y="235"/>
                  </a:moveTo>
                  <a:lnTo>
                    <a:pt x="15" y="238"/>
                  </a:lnTo>
                  <a:lnTo>
                    <a:pt x="112" y="6"/>
                  </a:lnTo>
                  <a:lnTo>
                    <a:pt x="97"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7" name="Freeform 131"/>
            <p:cNvSpPr>
              <a:spLocks/>
            </p:cNvSpPr>
            <p:nvPr/>
          </p:nvSpPr>
          <p:spPr bwMode="auto">
            <a:xfrm>
              <a:off x="1204" y="2833"/>
              <a:ext cx="239" cy="112"/>
            </a:xfrm>
            <a:custGeom>
              <a:avLst/>
              <a:gdLst>
                <a:gd name="T0" fmla="*/ 3 w 239"/>
                <a:gd name="T1" fmla="*/ 7 h 112"/>
                <a:gd name="T2" fmla="*/ 0 w 239"/>
                <a:gd name="T3" fmla="*/ 15 h 112"/>
                <a:gd name="T4" fmla="*/ 233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3"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8" name="Freeform 132"/>
            <p:cNvSpPr>
              <a:spLocks/>
            </p:cNvSpPr>
            <p:nvPr/>
          </p:nvSpPr>
          <p:spPr bwMode="auto">
            <a:xfrm>
              <a:off x="2400" y="2278"/>
              <a:ext cx="112" cy="239"/>
            </a:xfrm>
            <a:custGeom>
              <a:avLst/>
              <a:gdLst>
                <a:gd name="T0" fmla="*/ 7 w 112"/>
                <a:gd name="T1" fmla="*/ 235 h 239"/>
                <a:gd name="T2" fmla="*/ 15 w 112"/>
                <a:gd name="T3" fmla="*/ 238 h 239"/>
                <a:gd name="T4" fmla="*/ 111 w 112"/>
                <a:gd name="T5" fmla="*/ 5 h 239"/>
                <a:gd name="T6" fmla="*/ 97 w 112"/>
                <a:gd name="T7" fmla="*/ 0 h 239"/>
                <a:gd name="T8" fmla="*/ 0 w 112"/>
                <a:gd name="T9" fmla="*/ 232 h 239"/>
                <a:gd name="T10" fmla="*/ 7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235"/>
                  </a:moveTo>
                  <a:lnTo>
                    <a:pt x="15" y="238"/>
                  </a:lnTo>
                  <a:lnTo>
                    <a:pt x="111" y="5"/>
                  </a:lnTo>
                  <a:lnTo>
                    <a:pt x="97"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9" name="Freeform 133"/>
            <p:cNvSpPr>
              <a:spLocks/>
            </p:cNvSpPr>
            <p:nvPr/>
          </p:nvSpPr>
          <p:spPr bwMode="auto">
            <a:xfrm>
              <a:off x="2173" y="2409"/>
              <a:ext cx="238" cy="112"/>
            </a:xfrm>
            <a:custGeom>
              <a:avLst/>
              <a:gdLst>
                <a:gd name="T0" fmla="*/ 3 w 238"/>
                <a:gd name="T1" fmla="*/ 7 h 112"/>
                <a:gd name="T2" fmla="*/ 0 w 238"/>
                <a:gd name="T3" fmla="*/ 15 h 112"/>
                <a:gd name="T4" fmla="*/ 232 w 238"/>
                <a:gd name="T5" fmla="*/ 111 h 112"/>
                <a:gd name="T6" fmla="*/ 237 w 238"/>
                <a:gd name="T7" fmla="*/ 96 h 112"/>
                <a:gd name="T8" fmla="*/ 6 w 238"/>
                <a:gd name="T9" fmla="*/ 0 h 112"/>
                <a:gd name="T10" fmla="*/ 3 w 238"/>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7"/>
                  </a:moveTo>
                  <a:lnTo>
                    <a:pt x="0" y="15"/>
                  </a:lnTo>
                  <a:lnTo>
                    <a:pt x="232" y="111"/>
                  </a:lnTo>
                  <a:lnTo>
                    <a:pt x="237"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0" name="Freeform 134"/>
            <p:cNvSpPr>
              <a:spLocks/>
            </p:cNvSpPr>
            <p:nvPr/>
          </p:nvSpPr>
          <p:spPr bwMode="auto">
            <a:xfrm>
              <a:off x="2400" y="2278"/>
              <a:ext cx="112" cy="239"/>
            </a:xfrm>
            <a:custGeom>
              <a:avLst/>
              <a:gdLst>
                <a:gd name="T0" fmla="*/ 7 w 112"/>
                <a:gd name="T1" fmla="*/ 235 h 239"/>
                <a:gd name="T2" fmla="*/ 15 w 112"/>
                <a:gd name="T3" fmla="*/ 238 h 239"/>
                <a:gd name="T4" fmla="*/ 111 w 112"/>
                <a:gd name="T5" fmla="*/ 5 h 239"/>
                <a:gd name="T6" fmla="*/ 97 w 112"/>
                <a:gd name="T7" fmla="*/ 0 h 239"/>
                <a:gd name="T8" fmla="*/ 0 w 112"/>
                <a:gd name="T9" fmla="*/ 232 h 239"/>
                <a:gd name="T10" fmla="*/ 7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235"/>
                  </a:moveTo>
                  <a:lnTo>
                    <a:pt x="15" y="238"/>
                  </a:lnTo>
                  <a:lnTo>
                    <a:pt x="111" y="5"/>
                  </a:lnTo>
                  <a:lnTo>
                    <a:pt x="97"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1" name="Freeform 135"/>
            <p:cNvSpPr>
              <a:spLocks/>
            </p:cNvSpPr>
            <p:nvPr/>
          </p:nvSpPr>
          <p:spPr bwMode="auto">
            <a:xfrm>
              <a:off x="2173" y="2409"/>
              <a:ext cx="238" cy="112"/>
            </a:xfrm>
            <a:custGeom>
              <a:avLst/>
              <a:gdLst>
                <a:gd name="T0" fmla="*/ 3 w 238"/>
                <a:gd name="T1" fmla="*/ 7 h 112"/>
                <a:gd name="T2" fmla="*/ 0 w 238"/>
                <a:gd name="T3" fmla="*/ 15 h 112"/>
                <a:gd name="T4" fmla="*/ 232 w 238"/>
                <a:gd name="T5" fmla="*/ 111 h 112"/>
                <a:gd name="T6" fmla="*/ 237 w 238"/>
                <a:gd name="T7" fmla="*/ 96 h 112"/>
                <a:gd name="T8" fmla="*/ 6 w 238"/>
                <a:gd name="T9" fmla="*/ 0 h 112"/>
                <a:gd name="T10" fmla="*/ 3 w 238"/>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7"/>
                  </a:moveTo>
                  <a:lnTo>
                    <a:pt x="0" y="15"/>
                  </a:lnTo>
                  <a:lnTo>
                    <a:pt x="232" y="111"/>
                  </a:lnTo>
                  <a:lnTo>
                    <a:pt x="237"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2" name="Freeform 136"/>
            <p:cNvSpPr>
              <a:spLocks/>
            </p:cNvSpPr>
            <p:nvPr/>
          </p:nvSpPr>
          <p:spPr bwMode="auto">
            <a:xfrm>
              <a:off x="2076" y="2420"/>
              <a:ext cx="112" cy="238"/>
            </a:xfrm>
            <a:custGeom>
              <a:avLst/>
              <a:gdLst>
                <a:gd name="T0" fmla="*/ 7 w 112"/>
                <a:gd name="T1" fmla="*/ 234 h 238"/>
                <a:gd name="T2" fmla="*/ 15 w 112"/>
                <a:gd name="T3" fmla="*/ 237 h 238"/>
                <a:gd name="T4" fmla="*/ 111 w 112"/>
                <a:gd name="T5" fmla="*/ 6 h 238"/>
                <a:gd name="T6" fmla="*/ 96 w 112"/>
                <a:gd name="T7" fmla="*/ 0 h 238"/>
                <a:gd name="T8" fmla="*/ 0 w 112"/>
                <a:gd name="T9" fmla="*/ 231 h 238"/>
                <a:gd name="T10" fmla="*/ 7 w 112"/>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234"/>
                  </a:moveTo>
                  <a:lnTo>
                    <a:pt x="15" y="237"/>
                  </a:lnTo>
                  <a:lnTo>
                    <a:pt x="111" y="6"/>
                  </a:lnTo>
                  <a:lnTo>
                    <a:pt x="96" y="0"/>
                  </a:lnTo>
                  <a:lnTo>
                    <a:pt x="0" y="231"/>
                  </a:lnTo>
                  <a:lnTo>
                    <a:pt x="7"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3" name="Freeform 137"/>
            <p:cNvSpPr>
              <a:spLocks/>
            </p:cNvSpPr>
            <p:nvPr/>
          </p:nvSpPr>
          <p:spPr bwMode="auto">
            <a:xfrm>
              <a:off x="1848" y="2551"/>
              <a:ext cx="239" cy="112"/>
            </a:xfrm>
            <a:custGeom>
              <a:avLst/>
              <a:gdLst>
                <a:gd name="T0" fmla="*/ 3 w 239"/>
                <a:gd name="T1" fmla="*/ 7 h 112"/>
                <a:gd name="T2" fmla="*/ 0 w 239"/>
                <a:gd name="T3" fmla="*/ 15 h 112"/>
                <a:gd name="T4" fmla="*/ 232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2"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4" name="Freeform 138"/>
            <p:cNvSpPr>
              <a:spLocks/>
            </p:cNvSpPr>
            <p:nvPr/>
          </p:nvSpPr>
          <p:spPr bwMode="auto">
            <a:xfrm>
              <a:off x="1064" y="2792"/>
              <a:ext cx="279" cy="274"/>
            </a:xfrm>
            <a:custGeom>
              <a:avLst/>
              <a:gdLst>
                <a:gd name="T0" fmla="*/ 27 w 279"/>
                <a:gd name="T1" fmla="*/ 58 h 274"/>
                <a:gd name="T2" fmla="*/ 13 w 279"/>
                <a:gd name="T3" fmla="*/ 81 h 274"/>
                <a:gd name="T4" fmla="*/ 4 w 279"/>
                <a:gd name="T5" fmla="*/ 107 h 274"/>
                <a:gd name="T6" fmla="*/ 0 w 279"/>
                <a:gd name="T7" fmla="*/ 133 h 274"/>
                <a:gd name="T8" fmla="*/ 2 w 279"/>
                <a:gd name="T9" fmla="*/ 159 h 274"/>
                <a:gd name="T10" fmla="*/ 8 w 279"/>
                <a:gd name="T11" fmla="*/ 185 h 274"/>
                <a:gd name="T12" fmla="*/ 19 w 279"/>
                <a:gd name="T13" fmla="*/ 209 h 274"/>
                <a:gd name="T14" fmla="*/ 36 w 279"/>
                <a:gd name="T15" fmla="*/ 230 h 274"/>
                <a:gd name="T16" fmla="*/ 56 w 279"/>
                <a:gd name="T17" fmla="*/ 248 h 274"/>
                <a:gd name="T18" fmla="*/ 80 w 279"/>
                <a:gd name="T19" fmla="*/ 261 h 274"/>
                <a:gd name="T20" fmla="*/ 105 w 279"/>
                <a:gd name="T21" fmla="*/ 270 h 274"/>
                <a:gd name="T22" fmla="*/ 132 w 279"/>
                <a:gd name="T23" fmla="*/ 273 h 274"/>
                <a:gd name="T24" fmla="*/ 158 w 279"/>
                <a:gd name="T25" fmla="*/ 271 h 274"/>
                <a:gd name="T26" fmla="*/ 184 w 279"/>
                <a:gd name="T27" fmla="*/ 264 h 274"/>
                <a:gd name="T28" fmla="*/ 209 w 279"/>
                <a:gd name="T29" fmla="*/ 252 h 274"/>
                <a:gd name="T30" fmla="*/ 231 w 279"/>
                <a:gd name="T31" fmla="*/ 236 h 274"/>
                <a:gd name="T32" fmla="*/ 250 w 279"/>
                <a:gd name="T33" fmla="*/ 214 h 274"/>
                <a:gd name="T34" fmla="*/ 265 w 279"/>
                <a:gd name="T35" fmla="*/ 191 h 274"/>
                <a:gd name="T36" fmla="*/ 273 w 279"/>
                <a:gd name="T37" fmla="*/ 165 h 274"/>
                <a:gd name="T38" fmla="*/ 277 w 279"/>
                <a:gd name="T39" fmla="*/ 139 h 274"/>
                <a:gd name="T40" fmla="*/ 276 w 279"/>
                <a:gd name="T41" fmla="*/ 113 h 274"/>
                <a:gd name="T42" fmla="*/ 270 w 279"/>
                <a:gd name="T43" fmla="*/ 87 h 274"/>
                <a:gd name="T44" fmla="*/ 259 w 279"/>
                <a:gd name="T45" fmla="*/ 64 h 274"/>
                <a:gd name="T46" fmla="*/ 243 w 279"/>
                <a:gd name="T47" fmla="*/ 42 h 274"/>
                <a:gd name="T48" fmla="*/ 222 w 279"/>
                <a:gd name="T49" fmla="*/ 24 h 274"/>
                <a:gd name="T50" fmla="*/ 198 w 279"/>
                <a:gd name="T51" fmla="*/ 11 h 274"/>
                <a:gd name="T52" fmla="*/ 173 w 279"/>
                <a:gd name="T53" fmla="*/ 3 h 274"/>
                <a:gd name="T54" fmla="*/ 147 w 279"/>
                <a:gd name="T55" fmla="*/ 0 h 274"/>
                <a:gd name="T56" fmla="*/ 120 w 279"/>
                <a:gd name="T57" fmla="*/ 1 h 274"/>
                <a:gd name="T58" fmla="*/ 94 w 279"/>
                <a:gd name="T59" fmla="*/ 8 h 274"/>
                <a:gd name="T60" fmla="*/ 69 w 279"/>
                <a:gd name="T61" fmla="*/ 20 h 274"/>
                <a:gd name="T62" fmla="*/ 47 w 279"/>
                <a:gd name="T63" fmla="*/ 37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9" h="274">
                  <a:moveTo>
                    <a:pt x="36" y="47"/>
                  </a:moveTo>
                  <a:lnTo>
                    <a:pt x="27" y="58"/>
                  </a:lnTo>
                  <a:lnTo>
                    <a:pt x="20" y="69"/>
                  </a:lnTo>
                  <a:lnTo>
                    <a:pt x="13" y="81"/>
                  </a:lnTo>
                  <a:lnTo>
                    <a:pt x="8" y="94"/>
                  </a:lnTo>
                  <a:lnTo>
                    <a:pt x="4" y="107"/>
                  </a:lnTo>
                  <a:lnTo>
                    <a:pt x="2" y="120"/>
                  </a:lnTo>
                  <a:lnTo>
                    <a:pt x="0" y="133"/>
                  </a:lnTo>
                  <a:lnTo>
                    <a:pt x="1" y="146"/>
                  </a:lnTo>
                  <a:lnTo>
                    <a:pt x="2" y="159"/>
                  </a:lnTo>
                  <a:lnTo>
                    <a:pt x="4" y="172"/>
                  </a:lnTo>
                  <a:lnTo>
                    <a:pt x="8" y="185"/>
                  </a:lnTo>
                  <a:lnTo>
                    <a:pt x="13" y="197"/>
                  </a:lnTo>
                  <a:lnTo>
                    <a:pt x="19" y="209"/>
                  </a:lnTo>
                  <a:lnTo>
                    <a:pt x="26" y="219"/>
                  </a:lnTo>
                  <a:lnTo>
                    <a:pt x="36" y="230"/>
                  </a:lnTo>
                  <a:lnTo>
                    <a:pt x="45" y="240"/>
                  </a:lnTo>
                  <a:lnTo>
                    <a:pt x="56" y="248"/>
                  </a:lnTo>
                  <a:lnTo>
                    <a:pt x="68" y="256"/>
                  </a:lnTo>
                  <a:lnTo>
                    <a:pt x="80" y="261"/>
                  </a:lnTo>
                  <a:lnTo>
                    <a:pt x="92" y="266"/>
                  </a:lnTo>
                  <a:lnTo>
                    <a:pt x="105" y="270"/>
                  </a:lnTo>
                  <a:lnTo>
                    <a:pt x="118" y="272"/>
                  </a:lnTo>
                  <a:lnTo>
                    <a:pt x="132" y="273"/>
                  </a:lnTo>
                  <a:lnTo>
                    <a:pt x="145" y="272"/>
                  </a:lnTo>
                  <a:lnTo>
                    <a:pt x="158" y="271"/>
                  </a:lnTo>
                  <a:lnTo>
                    <a:pt x="171" y="268"/>
                  </a:lnTo>
                  <a:lnTo>
                    <a:pt x="184" y="264"/>
                  </a:lnTo>
                  <a:lnTo>
                    <a:pt x="197" y="259"/>
                  </a:lnTo>
                  <a:lnTo>
                    <a:pt x="209" y="252"/>
                  </a:lnTo>
                  <a:lnTo>
                    <a:pt x="220" y="244"/>
                  </a:lnTo>
                  <a:lnTo>
                    <a:pt x="231" y="236"/>
                  </a:lnTo>
                  <a:lnTo>
                    <a:pt x="241" y="225"/>
                  </a:lnTo>
                  <a:lnTo>
                    <a:pt x="250" y="214"/>
                  </a:lnTo>
                  <a:lnTo>
                    <a:pt x="258" y="203"/>
                  </a:lnTo>
                  <a:lnTo>
                    <a:pt x="265" y="191"/>
                  </a:lnTo>
                  <a:lnTo>
                    <a:pt x="270" y="178"/>
                  </a:lnTo>
                  <a:lnTo>
                    <a:pt x="273" y="165"/>
                  </a:lnTo>
                  <a:lnTo>
                    <a:pt x="276" y="152"/>
                  </a:lnTo>
                  <a:lnTo>
                    <a:pt x="277" y="139"/>
                  </a:lnTo>
                  <a:lnTo>
                    <a:pt x="278" y="126"/>
                  </a:lnTo>
                  <a:lnTo>
                    <a:pt x="276" y="113"/>
                  </a:lnTo>
                  <a:lnTo>
                    <a:pt x="274" y="100"/>
                  </a:lnTo>
                  <a:lnTo>
                    <a:pt x="270" y="87"/>
                  </a:lnTo>
                  <a:lnTo>
                    <a:pt x="265" y="75"/>
                  </a:lnTo>
                  <a:lnTo>
                    <a:pt x="259" y="64"/>
                  </a:lnTo>
                  <a:lnTo>
                    <a:pt x="251" y="53"/>
                  </a:lnTo>
                  <a:lnTo>
                    <a:pt x="243" y="42"/>
                  </a:lnTo>
                  <a:lnTo>
                    <a:pt x="233" y="33"/>
                  </a:lnTo>
                  <a:lnTo>
                    <a:pt x="222" y="24"/>
                  </a:lnTo>
                  <a:lnTo>
                    <a:pt x="210" y="17"/>
                  </a:lnTo>
                  <a:lnTo>
                    <a:pt x="198" y="11"/>
                  </a:lnTo>
                  <a:lnTo>
                    <a:pt x="186" y="6"/>
                  </a:lnTo>
                  <a:lnTo>
                    <a:pt x="173" y="3"/>
                  </a:lnTo>
                  <a:lnTo>
                    <a:pt x="160" y="0"/>
                  </a:lnTo>
                  <a:lnTo>
                    <a:pt x="147" y="0"/>
                  </a:lnTo>
                  <a:lnTo>
                    <a:pt x="133" y="0"/>
                  </a:lnTo>
                  <a:lnTo>
                    <a:pt x="120" y="1"/>
                  </a:lnTo>
                  <a:lnTo>
                    <a:pt x="107" y="4"/>
                  </a:lnTo>
                  <a:lnTo>
                    <a:pt x="94" y="8"/>
                  </a:lnTo>
                  <a:lnTo>
                    <a:pt x="81" y="14"/>
                  </a:lnTo>
                  <a:lnTo>
                    <a:pt x="69" y="20"/>
                  </a:lnTo>
                  <a:lnTo>
                    <a:pt x="58" y="28"/>
                  </a:lnTo>
                  <a:lnTo>
                    <a:pt x="47" y="37"/>
                  </a:lnTo>
                  <a:lnTo>
                    <a:pt x="36"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5" name="Freeform 139"/>
            <p:cNvSpPr>
              <a:spLocks/>
            </p:cNvSpPr>
            <p:nvPr/>
          </p:nvSpPr>
          <p:spPr bwMode="auto">
            <a:xfrm>
              <a:off x="1058" y="2835"/>
              <a:ext cx="57" cy="202"/>
            </a:xfrm>
            <a:custGeom>
              <a:avLst/>
              <a:gdLst>
                <a:gd name="T0" fmla="*/ 47 w 57"/>
                <a:gd name="T1" fmla="*/ 201 h 202"/>
                <a:gd name="T2" fmla="*/ 47 w 57"/>
                <a:gd name="T3" fmla="*/ 201 h 202"/>
                <a:gd name="T4" fmla="*/ 37 w 57"/>
                <a:gd name="T5" fmla="*/ 191 h 202"/>
                <a:gd name="T6" fmla="*/ 27 w 57"/>
                <a:gd name="T7" fmla="*/ 180 h 202"/>
                <a:gd name="T8" fmla="*/ 19 w 57"/>
                <a:gd name="T9" fmla="*/ 169 h 202"/>
                <a:gd name="T10" fmla="*/ 14 w 57"/>
                <a:gd name="T11" fmla="*/ 157 h 202"/>
                <a:gd name="T12" fmla="*/ 8 w 57"/>
                <a:gd name="T13" fmla="*/ 144 h 202"/>
                <a:gd name="T14" fmla="*/ 4 w 57"/>
                <a:gd name="T15" fmla="*/ 131 h 202"/>
                <a:gd name="T16" fmla="*/ 1 w 57"/>
                <a:gd name="T17" fmla="*/ 117 h 202"/>
                <a:gd name="T18" fmla="*/ 0 w 57"/>
                <a:gd name="T19" fmla="*/ 104 h 202"/>
                <a:gd name="T20" fmla="*/ 0 w 57"/>
                <a:gd name="T21" fmla="*/ 90 h 202"/>
                <a:gd name="T22" fmla="*/ 1 w 57"/>
                <a:gd name="T23" fmla="*/ 76 h 202"/>
                <a:gd name="T24" fmla="*/ 4 w 57"/>
                <a:gd name="T25" fmla="*/ 62 h 202"/>
                <a:gd name="T26" fmla="*/ 8 w 57"/>
                <a:gd name="T27" fmla="*/ 49 h 202"/>
                <a:gd name="T28" fmla="*/ 14 w 57"/>
                <a:gd name="T29" fmla="*/ 36 h 202"/>
                <a:gd name="T30" fmla="*/ 20 w 57"/>
                <a:gd name="T31" fmla="*/ 23 h 202"/>
                <a:gd name="T32" fmla="*/ 28 w 57"/>
                <a:gd name="T33" fmla="*/ 11 h 202"/>
                <a:gd name="T34" fmla="*/ 37 w 57"/>
                <a:gd name="T35" fmla="*/ 0 h 202"/>
                <a:gd name="T36" fmla="*/ 47 w 57"/>
                <a:gd name="T37" fmla="*/ 8 h 202"/>
                <a:gd name="T38" fmla="*/ 38 w 57"/>
                <a:gd name="T39" fmla="*/ 19 h 202"/>
                <a:gd name="T40" fmla="*/ 31 w 57"/>
                <a:gd name="T41" fmla="*/ 30 h 202"/>
                <a:gd name="T42" fmla="*/ 25 w 57"/>
                <a:gd name="T43" fmla="*/ 41 h 202"/>
                <a:gd name="T44" fmla="*/ 20 w 57"/>
                <a:gd name="T45" fmla="*/ 53 h 202"/>
                <a:gd name="T46" fmla="*/ 16 w 57"/>
                <a:gd name="T47" fmla="*/ 65 h 202"/>
                <a:gd name="T48" fmla="*/ 14 w 57"/>
                <a:gd name="T49" fmla="*/ 78 h 202"/>
                <a:gd name="T50" fmla="*/ 12 w 57"/>
                <a:gd name="T51" fmla="*/ 90 h 202"/>
                <a:gd name="T52" fmla="*/ 13 w 57"/>
                <a:gd name="T53" fmla="*/ 103 h 202"/>
                <a:gd name="T54" fmla="*/ 14 w 57"/>
                <a:gd name="T55" fmla="*/ 116 h 202"/>
                <a:gd name="T56" fmla="*/ 16 w 57"/>
                <a:gd name="T57" fmla="*/ 128 h 202"/>
                <a:gd name="T58" fmla="*/ 20 w 57"/>
                <a:gd name="T59" fmla="*/ 140 h 202"/>
                <a:gd name="T60" fmla="*/ 25 w 57"/>
                <a:gd name="T61" fmla="*/ 151 h 202"/>
                <a:gd name="T62" fmla="*/ 31 w 57"/>
                <a:gd name="T63" fmla="*/ 162 h 202"/>
                <a:gd name="T64" fmla="*/ 38 w 57"/>
                <a:gd name="T65" fmla="*/ 172 h 202"/>
                <a:gd name="T66" fmla="*/ 46 w 57"/>
                <a:gd name="T67" fmla="*/ 182 h 202"/>
                <a:gd name="T68" fmla="*/ 56 w 57"/>
                <a:gd name="T69" fmla="*/ 192 h 202"/>
                <a:gd name="T70" fmla="*/ 56 w 57"/>
                <a:gd name="T71" fmla="*/ 192 h 202"/>
                <a:gd name="T72" fmla="*/ 47 w 57"/>
                <a:gd name="T73" fmla="*/ 201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202">
                  <a:moveTo>
                    <a:pt x="47" y="201"/>
                  </a:moveTo>
                  <a:lnTo>
                    <a:pt x="47" y="201"/>
                  </a:lnTo>
                  <a:lnTo>
                    <a:pt x="37" y="191"/>
                  </a:lnTo>
                  <a:lnTo>
                    <a:pt x="27" y="180"/>
                  </a:lnTo>
                  <a:lnTo>
                    <a:pt x="19" y="169"/>
                  </a:lnTo>
                  <a:lnTo>
                    <a:pt x="14" y="157"/>
                  </a:lnTo>
                  <a:lnTo>
                    <a:pt x="8" y="144"/>
                  </a:lnTo>
                  <a:lnTo>
                    <a:pt x="4" y="131"/>
                  </a:lnTo>
                  <a:lnTo>
                    <a:pt x="1" y="117"/>
                  </a:lnTo>
                  <a:lnTo>
                    <a:pt x="0" y="104"/>
                  </a:lnTo>
                  <a:lnTo>
                    <a:pt x="0" y="90"/>
                  </a:lnTo>
                  <a:lnTo>
                    <a:pt x="1" y="76"/>
                  </a:lnTo>
                  <a:lnTo>
                    <a:pt x="4" y="62"/>
                  </a:lnTo>
                  <a:lnTo>
                    <a:pt x="8" y="49"/>
                  </a:lnTo>
                  <a:lnTo>
                    <a:pt x="14" y="36"/>
                  </a:lnTo>
                  <a:lnTo>
                    <a:pt x="20" y="23"/>
                  </a:lnTo>
                  <a:lnTo>
                    <a:pt x="28" y="11"/>
                  </a:lnTo>
                  <a:lnTo>
                    <a:pt x="37" y="0"/>
                  </a:lnTo>
                  <a:lnTo>
                    <a:pt x="47" y="8"/>
                  </a:lnTo>
                  <a:lnTo>
                    <a:pt x="38" y="19"/>
                  </a:lnTo>
                  <a:lnTo>
                    <a:pt x="31" y="30"/>
                  </a:lnTo>
                  <a:lnTo>
                    <a:pt x="25" y="41"/>
                  </a:lnTo>
                  <a:lnTo>
                    <a:pt x="20" y="53"/>
                  </a:lnTo>
                  <a:lnTo>
                    <a:pt x="16" y="65"/>
                  </a:lnTo>
                  <a:lnTo>
                    <a:pt x="14" y="78"/>
                  </a:lnTo>
                  <a:lnTo>
                    <a:pt x="12" y="90"/>
                  </a:lnTo>
                  <a:lnTo>
                    <a:pt x="13" y="103"/>
                  </a:lnTo>
                  <a:lnTo>
                    <a:pt x="14" y="116"/>
                  </a:lnTo>
                  <a:lnTo>
                    <a:pt x="16" y="128"/>
                  </a:lnTo>
                  <a:lnTo>
                    <a:pt x="20" y="140"/>
                  </a:lnTo>
                  <a:lnTo>
                    <a:pt x="25" y="151"/>
                  </a:lnTo>
                  <a:lnTo>
                    <a:pt x="31" y="162"/>
                  </a:lnTo>
                  <a:lnTo>
                    <a:pt x="38" y="172"/>
                  </a:lnTo>
                  <a:lnTo>
                    <a:pt x="46" y="182"/>
                  </a:lnTo>
                  <a:lnTo>
                    <a:pt x="56" y="192"/>
                  </a:lnTo>
                  <a:lnTo>
                    <a:pt x="47" y="20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6" name="Freeform 140"/>
            <p:cNvSpPr>
              <a:spLocks/>
            </p:cNvSpPr>
            <p:nvPr/>
          </p:nvSpPr>
          <p:spPr bwMode="auto">
            <a:xfrm>
              <a:off x="1105" y="3013"/>
              <a:ext cx="206" cy="59"/>
            </a:xfrm>
            <a:custGeom>
              <a:avLst/>
              <a:gdLst>
                <a:gd name="T0" fmla="*/ 205 w 206"/>
                <a:gd name="T1" fmla="*/ 8 h 59"/>
                <a:gd name="T2" fmla="*/ 205 w 206"/>
                <a:gd name="T3" fmla="*/ 8 h 59"/>
                <a:gd name="T4" fmla="*/ 194 w 206"/>
                <a:gd name="T5" fmla="*/ 19 h 59"/>
                <a:gd name="T6" fmla="*/ 183 w 206"/>
                <a:gd name="T7" fmla="*/ 28 h 59"/>
                <a:gd name="T8" fmla="*/ 171 w 206"/>
                <a:gd name="T9" fmla="*/ 36 h 59"/>
                <a:gd name="T10" fmla="*/ 159 w 206"/>
                <a:gd name="T11" fmla="*/ 43 h 59"/>
                <a:gd name="T12" fmla="*/ 145 w 206"/>
                <a:gd name="T13" fmla="*/ 49 h 59"/>
                <a:gd name="T14" fmla="*/ 132 w 206"/>
                <a:gd name="T15" fmla="*/ 53 h 59"/>
                <a:gd name="T16" fmla="*/ 118 w 206"/>
                <a:gd name="T17" fmla="*/ 56 h 59"/>
                <a:gd name="T18" fmla="*/ 105 w 206"/>
                <a:gd name="T19" fmla="*/ 58 h 59"/>
                <a:gd name="T20" fmla="*/ 91 w 206"/>
                <a:gd name="T21" fmla="*/ 58 h 59"/>
                <a:gd name="T22" fmla="*/ 76 w 206"/>
                <a:gd name="T23" fmla="*/ 57 h 59"/>
                <a:gd name="T24" fmla="*/ 63 w 206"/>
                <a:gd name="T25" fmla="*/ 55 h 59"/>
                <a:gd name="T26" fmla="*/ 49 w 206"/>
                <a:gd name="T27" fmla="*/ 51 h 59"/>
                <a:gd name="T28" fmla="*/ 36 w 206"/>
                <a:gd name="T29" fmla="*/ 46 h 59"/>
                <a:gd name="T30" fmla="*/ 23 w 206"/>
                <a:gd name="T31" fmla="*/ 40 h 59"/>
                <a:gd name="T32" fmla="*/ 11 w 206"/>
                <a:gd name="T33" fmla="*/ 32 h 59"/>
                <a:gd name="T34" fmla="*/ 0 w 206"/>
                <a:gd name="T35" fmla="*/ 23 h 59"/>
                <a:gd name="T36" fmla="*/ 9 w 206"/>
                <a:gd name="T37" fmla="*/ 14 h 59"/>
                <a:gd name="T38" fmla="*/ 19 w 206"/>
                <a:gd name="T39" fmla="*/ 22 h 59"/>
                <a:gd name="T40" fmla="*/ 30 w 206"/>
                <a:gd name="T41" fmla="*/ 29 h 59"/>
                <a:gd name="T42" fmla="*/ 42 w 206"/>
                <a:gd name="T43" fmla="*/ 35 h 59"/>
                <a:gd name="T44" fmla="*/ 53 w 206"/>
                <a:gd name="T45" fmla="*/ 39 h 59"/>
                <a:gd name="T46" fmla="*/ 66 w 206"/>
                <a:gd name="T47" fmla="*/ 42 h 59"/>
                <a:gd name="T48" fmla="*/ 78 w 206"/>
                <a:gd name="T49" fmla="*/ 44 h 59"/>
                <a:gd name="T50" fmla="*/ 91 w 206"/>
                <a:gd name="T51" fmla="*/ 46 h 59"/>
                <a:gd name="T52" fmla="*/ 103 w 206"/>
                <a:gd name="T53" fmla="*/ 45 h 59"/>
                <a:gd name="T54" fmla="*/ 116 w 206"/>
                <a:gd name="T55" fmla="*/ 43 h 59"/>
                <a:gd name="T56" fmla="*/ 128 w 206"/>
                <a:gd name="T57" fmla="*/ 40 h 59"/>
                <a:gd name="T58" fmla="*/ 141 w 206"/>
                <a:gd name="T59" fmla="*/ 36 h 59"/>
                <a:gd name="T60" fmla="*/ 153 w 206"/>
                <a:gd name="T61" fmla="*/ 32 h 59"/>
                <a:gd name="T62" fmla="*/ 164 w 206"/>
                <a:gd name="T63" fmla="*/ 26 h 59"/>
                <a:gd name="T64" fmla="*/ 175 w 206"/>
                <a:gd name="T65" fmla="*/ 18 h 59"/>
                <a:gd name="T66" fmla="*/ 185 w 206"/>
                <a:gd name="T67" fmla="*/ 10 h 59"/>
                <a:gd name="T68" fmla="*/ 195 w 206"/>
                <a:gd name="T69" fmla="*/ 0 h 59"/>
                <a:gd name="T70" fmla="*/ 195 w 206"/>
                <a:gd name="T71" fmla="*/ 0 h 59"/>
                <a:gd name="T72" fmla="*/ 205 w 206"/>
                <a:gd name="T73" fmla="*/ 8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59">
                  <a:moveTo>
                    <a:pt x="205" y="8"/>
                  </a:moveTo>
                  <a:lnTo>
                    <a:pt x="205" y="8"/>
                  </a:lnTo>
                  <a:lnTo>
                    <a:pt x="194" y="19"/>
                  </a:lnTo>
                  <a:lnTo>
                    <a:pt x="183" y="28"/>
                  </a:lnTo>
                  <a:lnTo>
                    <a:pt x="171" y="36"/>
                  </a:lnTo>
                  <a:lnTo>
                    <a:pt x="159" y="43"/>
                  </a:lnTo>
                  <a:lnTo>
                    <a:pt x="145" y="49"/>
                  </a:lnTo>
                  <a:lnTo>
                    <a:pt x="132" y="53"/>
                  </a:lnTo>
                  <a:lnTo>
                    <a:pt x="118" y="56"/>
                  </a:lnTo>
                  <a:lnTo>
                    <a:pt x="105" y="58"/>
                  </a:lnTo>
                  <a:lnTo>
                    <a:pt x="91" y="58"/>
                  </a:lnTo>
                  <a:lnTo>
                    <a:pt x="76" y="57"/>
                  </a:lnTo>
                  <a:lnTo>
                    <a:pt x="63" y="55"/>
                  </a:lnTo>
                  <a:lnTo>
                    <a:pt x="49" y="51"/>
                  </a:lnTo>
                  <a:lnTo>
                    <a:pt x="36" y="46"/>
                  </a:lnTo>
                  <a:lnTo>
                    <a:pt x="23" y="40"/>
                  </a:lnTo>
                  <a:lnTo>
                    <a:pt x="11" y="32"/>
                  </a:lnTo>
                  <a:lnTo>
                    <a:pt x="0" y="23"/>
                  </a:lnTo>
                  <a:lnTo>
                    <a:pt x="9" y="14"/>
                  </a:lnTo>
                  <a:lnTo>
                    <a:pt x="19" y="22"/>
                  </a:lnTo>
                  <a:lnTo>
                    <a:pt x="30" y="29"/>
                  </a:lnTo>
                  <a:lnTo>
                    <a:pt x="42" y="35"/>
                  </a:lnTo>
                  <a:lnTo>
                    <a:pt x="53" y="39"/>
                  </a:lnTo>
                  <a:lnTo>
                    <a:pt x="66" y="42"/>
                  </a:lnTo>
                  <a:lnTo>
                    <a:pt x="78" y="44"/>
                  </a:lnTo>
                  <a:lnTo>
                    <a:pt x="91" y="46"/>
                  </a:lnTo>
                  <a:lnTo>
                    <a:pt x="103" y="45"/>
                  </a:lnTo>
                  <a:lnTo>
                    <a:pt x="116" y="43"/>
                  </a:lnTo>
                  <a:lnTo>
                    <a:pt x="128" y="40"/>
                  </a:lnTo>
                  <a:lnTo>
                    <a:pt x="141" y="36"/>
                  </a:lnTo>
                  <a:lnTo>
                    <a:pt x="153" y="32"/>
                  </a:lnTo>
                  <a:lnTo>
                    <a:pt x="164" y="26"/>
                  </a:lnTo>
                  <a:lnTo>
                    <a:pt x="175" y="18"/>
                  </a:lnTo>
                  <a:lnTo>
                    <a:pt x="185" y="10"/>
                  </a:lnTo>
                  <a:lnTo>
                    <a:pt x="195" y="0"/>
                  </a:lnTo>
                  <a:lnTo>
                    <a:pt x="205"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7" name="Freeform 141"/>
            <p:cNvSpPr>
              <a:spLocks/>
            </p:cNvSpPr>
            <p:nvPr/>
          </p:nvSpPr>
          <p:spPr bwMode="auto">
            <a:xfrm>
              <a:off x="1292" y="2820"/>
              <a:ext cx="57" cy="202"/>
            </a:xfrm>
            <a:custGeom>
              <a:avLst/>
              <a:gdLst>
                <a:gd name="T0" fmla="*/ 10 w 57"/>
                <a:gd name="T1" fmla="*/ 0 h 202"/>
                <a:gd name="T2" fmla="*/ 10 w 57"/>
                <a:gd name="T3" fmla="*/ 0 h 202"/>
                <a:gd name="T4" fmla="*/ 20 w 57"/>
                <a:gd name="T5" fmla="*/ 10 h 202"/>
                <a:gd name="T6" fmla="*/ 29 w 57"/>
                <a:gd name="T7" fmla="*/ 21 h 202"/>
                <a:gd name="T8" fmla="*/ 37 w 57"/>
                <a:gd name="T9" fmla="*/ 32 h 202"/>
                <a:gd name="T10" fmla="*/ 43 w 57"/>
                <a:gd name="T11" fmla="*/ 44 h 202"/>
                <a:gd name="T12" fmla="*/ 49 w 57"/>
                <a:gd name="T13" fmla="*/ 57 h 202"/>
                <a:gd name="T14" fmla="*/ 52 w 57"/>
                <a:gd name="T15" fmla="*/ 71 h 202"/>
                <a:gd name="T16" fmla="*/ 54 w 57"/>
                <a:gd name="T17" fmla="*/ 84 h 202"/>
                <a:gd name="T18" fmla="*/ 56 w 57"/>
                <a:gd name="T19" fmla="*/ 97 h 202"/>
                <a:gd name="T20" fmla="*/ 56 w 57"/>
                <a:gd name="T21" fmla="*/ 112 h 202"/>
                <a:gd name="T22" fmla="*/ 54 w 57"/>
                <a:gd name="T23" fmla="*/ 125 h 202"/>
                <a:gd name="T24" fmla="*/ 52 w 57"/>
                <a:gd name="T25" fmla="*/ 139 h 202"/>
                <a:gd name="T26" fmla="*/ 48 w 57"/>
                <a:gd name="T27" fmla="*/ 152 h 202"/>
                <a:gd name="T28" fmla="*/ 42 w 57"/>
                <a:gd name="T29" fmla="*/ 166 h 202"/>
                <a:gd name="T30" fmla="*/ 35 w 57"/>
                <a:gd name="T31" fmla="*/ 178 h 202"/>
                <a:gd name="T32" fmla="*/ 27 w 57"/>
                <a:gd name="T33" fmla="*/ 190 h 202"/>
                <a:gd name="T34" fmla="*/ 18 w 57"/>
                <a:gd name="T35" fmla="*/ 201 h 202"/>
                <a:gd name="T36" fmla="*/ 8 w 57"/>
                <a:gd name="T37" fmla="*/ 193 h 202"/>
                <a:gd name="T38" fmla="*/ 17 w 57"/>
                <a:gd name="T39" fmla="*/ 182 h 202"/>
                <a:gd name="T40" fmla="*/ 24 w 57"/>
                <a:gd name="T41" fmla="*/ 171 h 202"/>
                <a:gd name="T42" fmla="*/ 31 w 57"/>
                <a:gd name="T43" fmla="*/ 160 h 202"/>
                <a:gd name="T44" fmla="*/ 35 w 57"/>
                <a:gd name="T45" fmla="*/ 148 h 202"/>
                <a:gd name="T46" fmla="*/ 39 w 57"/>
                <a:gd name="T47" fmla="*/ 136 h 202"/>
                <a:gd name="T48" fmla="*/ 42 w 57"/>
                <a:gd name="T49" fmla="*/ 123 h 202"/>
                <a:gd name="T50" fmla="*/ 43 w 57"/>
                <a:gd name="T51" fmla="*/ 110 h 202"/>
                <a:gd name="T52" fmla="*/ 43 w 57"/>
                <a:gd name="T53" fmla="*/ 98 h 202"/>
                <a:gd name="T54" fmla="*/ 42 w 57"/>
                <a:gd name="T55" fmla="*/ 86 h 202"/>
                <a:gd name="T56" fmla="*/ 39 w 57"/>
                <a:gd name="T57" fmla="*/ 73 h 202"/>
                <a:gd name="T58" fmla="*/ 36 w 57"/>
                <a:gd name="T59" fmla="*/ 61 h 202"/>
                <a:gd name="T60" fmla="*/ 31 w 57"/>
                <a:gd name="T61" fmla="*/ 50 h 202"/>
                <a:gd name="T62" fmla="*/ 25 w 57"/>
                <a:gd name="T63" fmla="*/ 39 h 202"/>
                <a:gd name="T64" fmla="*/ 18 w 57"/>
                <a:gd name="T65" fmla="*/ 29 h 202"/>
                <a:gd name="T66" fmla="*/ 10 w 57"/>
                <a:gd name="T67" fmla="*/ 18 h 202"/>
                <a:gd name="T68" fmla="*/ 0 w 57"/>
                <a:gd name="T69" fmla="*/ 9 h 202"/>
                <a:gd name="T70" fmla="*/ 0 w 57"/>
                <a:gd name="T71" fmla="*/ 9 h 202"/>
                <a:gd name="T72" fmla="*/ 10 w 57"/>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202">
                  <a:moveTo>
                    <a:pt x="10" y="0"/>
                  </a:moveTo>
                  <a:lnTo>
                    <a:pt x="10" y="0"/>
                  </a:lnTo>
                  <a:lnTo>
                    <a:pt x="20" y="10"/>
                  </a:lnTo>
                  <a:lnTo>
                    <a:pt x="29" y="21"/>
                  </a:lnTo>
                  <a:lnTo>
                    <a:pt x="37" y="32"/>
                  </a:lnTo>
                  <a:lnTo>
                    <a:pt x="43" y="44"/>
                  </a:lnTo>
                  <a:lnTo>
                    <a:pt x="49" y="57"/>
                  </a:lnTo>
                  <a:lnTo>
                    <a:pt x="52" y="71"/>
                  </a:lnTo>
                  <a:lnTo>
                    <a:pt x="54" y="84"/>
                  </a:lnTo>
                  <a:lnTo>
                    <a:pt x="56" y="97"/>
                  </a:lnTo>
                  <a:lnTo>
                    <a:pt x="56" y="112"/>
                  </a:lnTo>
                  <a:lnTo>
                    <a:pt x="54" y="125"/>
                  </a:lnTo>
                  <a:lnTo>
                    <a:pt x="52" y="139"/>
                  </a:lnTo>
                  <a:lnTo>
                    <a:pt x="48" y="152"/>
                  </a:lnTo>
                  <a:lnTo>
                    <a:pt x="42" y="166"/>
                  </a:lnTo>
                  <a:lnTo>
                    <a:pt x="35" y="178"/>
                  </a:lnTo>
                  <a:lnTo>
                    <a:pt x="27" y="190"/>
                  </a:lnTo>
                  <a:lnTo>
                    <a:pt x="18" y="201"/>
                  </a:lnTo>
                  <a:lnTo>
                    <a:pt x="8" y="193"/>
                  </a:lnTo>
                  <a:lnTo>
                    <a:pt x="17" y="182"/>
                  </a:lnTo>
                  <a:lnTo>
                    <a:pt x="24" y="171"/>
                  </a:lnTo>
                  <a:lnTo>
                    <a:pt x="31" y="160"/>
                  </a:lnTo>
                  <a:lnTo>
                    <a:pt x="35" y="148"/>
                  </a:lnTo>
                  <a:lnTo>
                    <a:pt x="39" y="136"/>
                  </a:lnTo>
                  <a:lnTo>
                    <a:pt x="42" y="123"/>
                  </a:lnTo>
                  <a:lnTo>
                    <a:pt x="43" y="110"/>
                  </a:lnTo>
                  <a:lnTo>
                    <a:pt x="43" y="98"/>
                  </a:lnTo>
                  <a:lnTo>
                    <a:pt x="42" y="86"/>
                  </a:lnTo>
                  <a:lnTo>
                    <a:pt x="39" y="73"/>
                  </a:lnTo>
                  <a:lnTo>
                    <a:pt x="36" y="61"/>
                  </a:lnTo>
                  <a:lnTo>
                    <a:pt x="31" y="50"/>
                  </a:lnTo>
                  <a:lnTo>
                    <a:pt x="25" y="39"/>
                  </a:lnTo>
                  <a:lnTo>
                    <a:pt x="18" y="29"/>
                  </a:lnTo>
                  <a:lnTo>
                    <a:pt x="10" y="18"/>
                  </a:lnTo>
                  <a:lnTo>
                    <a:pt x="0" y="9"/>
                  </a:lnTo>
                  <a:lnTo>
                    <a:pt x="1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8" name="Freeform 142"/>
            <p:cNvSpPr>
              <a:spLocks/>
            </p:cNvSpPr>
            <p:nvPr/>
          </p:nvSpPr>
          <p:spPr bwMode="auto">
            <a:xfrm>
              <a:off x="1095" y="2785"/>
              <a:ext cx="208" cy="59"/>
            </a:xfrm>
            <a:custGeom>
              <a:avLst/>
              <a:gdLst>
                <a:gd name="T0" fmla="*/ 0 w 208"/>
                <a:gd name="T1" fmla="*/ 50 h 59"/>
                <a:gd name="T2" fmla="*/ 0 w 208"/>
                <a:gd name="T3" fmla="*/ 50 h 59"/>
                <a:gd name="T4" fmla="*/ 11 w 208"/>
                <a:gd name="T5" fmla="*/ 39 h 59"/>
                <a:gd name="T6" fmla="*/ 23 w 208"/>
                <a:gd name="T7" fmla="*/ 30 h 59"/>
                <a:gd name="T8" fmla="*/ 35 w 208"/>
                <a:gd name="T9" fmla="*/ 22 h 59"/>
                <a:gd name="T10" fmla="*/ 47 w 208"/>
                <a:gd name="T11" fmla="*/ 15 h 59"/>
                <a:gd name="T12" fmla="*/ 60 w 208"/>
                <a:gd name="T13" fmla="*/ 9 h 59"/>
                <a:gd name="T14" fmla="*/ 74 w 208"/>
                <a:gd name="T15" fmla="*/ 5 h 59"/>
                <a:gd name="T16" fmla="*/ 88 w 208"/>
                <a:gd name="T17" fmla="*/ 2 h 59"/>
                <a:gd name="T18" fmla="*/ 102 w 208"/>
                <a:gd name="T19" fmla="*/ 0 h 59"/>
                <a:gd name="T20" fmla="*/ 116 w 208"/>
                <a:gd name="T21" fmla="*/ 0 h 59"/>
                <a:gd name="T22" fmla="*/ 129 w 208"/>
                <a:gd name="T23" fmla="*/ 1 h 59"/>
                <a:gd name="T24" fmla="*/ 144 w 208"/>
                <a:gd name="T25" fmla="*/ 3 h 59"/>
                <a:gd name="T26" fmla="*/ 157 w 208"/>
                <a:gd name="T27" fmla="*/ 7 h 59"/>
                <a:gd name="T28" fmla="*/ 170 w 208"/>
                <a:gd name="T29" fmla="*/ 12 h 59"/>
                <a:gd name="T30" fmla="*/ 183 w 208"/>
                <a:gd name="T31" fmla="*/ 18 h 59"/>
                <a:gd name="T32" fmla="*/ 195 w 208"/>
                <a:gd name="T33" fmla="*/ 26 h 59"/>
                <a:gd name="T34" fmla="*/ 207 w 208"/>
                <a:gd name="T35" fmla="*/ 35 h 59"/>
                <a:gd name="T36" fmla="*/ 197 w 208"/>
                <a:gd name="T37" fmla="*/ 44 h 59"/>
                <a:gd name="T38" fmla="*/ 187 w 208"/>
                <a:gd name="T39" fmla="*/ 36 h 59"/>
                <a:gd name="T40" fmla="*/ 176 w 208"/>
                <a:gd name="T41" fmla="*/ 30 h 59"/>
                <a:gd name="T42" fmla="*/ 165 w 208"/>
                <a:gd name="T43" fmla="*/ 23 h 59"/>
                <a:gd name="T44" fmla="*/ 152 w 208"/>
                <a:gd name="T45" fmla="*/ 19 h 59"/>
                <a:gd name="T46" fmla="*/ 140 w 208"/>
                <a:gd name="T47" fmla="*/ 16 h 59"/>
                <a:gd name="T48" fmla="*/ 128 w 208"/>
                <a:gd name="T49" fmla="*/ 14 h 59"/>
                <a:gd name="T50" fmla="*/ 116 w 208"/>
                <a:gd name="T51" fmla="*/ 13 h 59"/>
                <a:gd name="T52" fmla="*/ 103 w 208"/>
                <a:gd name="T53" fmla="*/ 13 h 59"/>
                <a:gd name="T54" fmla="*/ 90 w 208"/>
                <a:gd name="T55" fmla="*/ 15 h 59"/>
                <a:gd name="T56" fmla="*/ 78 w 208"/>
                <a:gd name="T57" fmla="*/ 18 h 59"/>
                <a:gd name="T58" fmla="*/ 65 w 208"/>
                <a:gd name="T59" fmla="*/ 22 h 59"/>
                <a:gd name="T60" fmla="*/ 53 w 208"/>
                <a:gd name="T61" fmla="*/ 26 h 59"/>
                <a:gd name="T62" fmla="*/ 41 w 208"/>
                <a:gd name="T63" fmla="*/ 32 h 59"/>
                <a:gd name="T64" fmla="*/ 31 w 208"/>
                <a:gd name="T65" fmla="*/ 40 h 59"/>
                <a:gd name="T66" fmla="*/ 20 w 208"/>
                <a:gd name="T67" fmla="*/ 48 h 59"/>
                <a:gd name="T68" fmla="*/ 10 w 208"/>
                <a:gd name="T69" fmla="*/ 58 h 59"/>
                <a:gd name="T70" fmla="*/ 10 w 208"/>
                <a:gd name="T71" fmla="*/ 58 h 59"/>
                <a:gd name="T72" fmla="*/ 0 w 208"/>
                <a:gd name="T73" fmla="*/ 5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8" h="59">
                  <a:moveTo>
                    <a:pt x="0" y="50"/>
                  </a:moveTo>
                  <a:lnTo>
                    <a:pt x="0" y="50"/>
                  </a:lnTo>
                  <a:lnTo>
                    <a:pt x="11" y="39"/>
                  </a:lnTo>
                  <a:lnTo>
                    <a:pt x="23" y="30"/>
                  </a:lnTo>
                  <a:lnTo>
                    <a:pt x="35" y="22"/>
                  </a:lnTo>
                  <a:lnTo>
                    <a:pt x="47" y="15"/>
                  </a:lnTo>
                  <a:lnTo>
                    <a:pt x="60" y="9"/>
                  </a:lnTo>
                  <a:lnTo>
                    <a:pt x="74" y="5"/>
                  </a:lnTo>
                  <a:lnTo>
                    <a:pt x="88" y="2"/>
                  </a:lnTo>
                  <a:lnTo>
                    <a:pt x="102" y="0"/>
                  </a:lnTo>
                  <a:lnTo>
                    <a:pt x="116" y="0"/>
                  </a:lnTo>
                  <a:lnTo>
                    <a:pt x="129" y="1"/>
                  </a:lnTo>
                  <a:lnTo>
                    <a:pt x="144" y="3"/>
                  </a:lnTo>
                  <a:lnTo>
                    <a:pt x="157" y="7"/>
                  </a:lnTo>
                  <a:lnTo>
                    <a:pt x="170" y="12"/>
                  </a:lnTo>
                  <a:lnTo>
                    <a:pt x="183" y="18"/>
                  </a:lnTo>
                  <a:lnTo>
                    <a:pt x="195" y="26"/>
                  </a:lnTo>
                  <a:lnTo>
                    <a:pt x="207" y="35"/>
                  </a:lnTo>
                  <a:lnTo>
                    <a:pt x="197" y="44"/>
                  </a:lnTo>
                  <a:lnTo>
                    <a:pt x="187" y="36"/>
                  </a:lnTo>
                  <a:lnTo>
                    <a:pt x="176" y="30"/>
                  </a:lnTo>
                  <a:lnTo>
                    <a:pt x="165" y="23"/>
                  </a:lnTo>
                  <a:lnTo>
                    <a:pt x="152" y="19"/>
                  </a:lnTo>
                  <a:lnTo>
                    <a:pt x="140" y="16"/>
                  </a:lnTo>
                  <a:lnTo>
                    <a:pt x="128" y="14"/>
                  </a:lnTo>
                  <a:lnTo>
                    <a:pt x="116" y="13"/>
                  </a:lnTo>
                  <a:lnTo>
                    <a:pt x="103" y="13"/>
                  </a:lnTo>
                  <a:lnTo>
                    <a:pt x="90" y="15"/>
                  </a:lnTo>
                  <a:lnTo>
                    <a:pt x="78" y="18"/>
                  </a:lnTo>
                  <a:lnTo>
                    <a:pt x="65" y="22"/>
                  </a:lnTo>
                  <a:lnTo>
                    <a:pt x="53" y="26"/>
                  </a:lnTo>
                  <a:lnTo>
                    <a:pt x="41" y="32"/>
                  </a:lnTo>
                  <a:lnTo>
                    <a:pt x="31" y="40"/>
                  </a:lnTo>
                  <a:lnTo>
                    <a:pt x="20" y="48"/>
                  </a:lnTo>
                  <a:lnTo>
                    <a:pt x="10" y="58"/>
                  </a:lnTo>
                  <a:lnTo>
                    <a:pt x="0" y="5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9" name="Freeform 143"/>
            <p:cNvSpPr>
              <a:spLocks/>
            </p:cNvSpPr>
            <p:nvPr/>
          </p:nvSpPr>
          <p:spPr bwMode="auto">
            <a:xfrm>
              <a:off x="3893" y="2584"/>
              <a:ext cx="113" cy="239"/>
            </a:xfrm>
            <a:custGeom>
              <a:avLst/>
              <a:gdLst>
                <a:gd name="T0" fmla="*/ 104 w 113"/>
                <a:gd name="T1" fmla="*/ 235 h 239"/>
                <a:gd name="T2" fmla="*/ 112 w 113"/>
                <a:gd name="T3" fmla="*/ 232 h 239"/>
                <a:gd name="T4" fmla="*/ 15 w 113"/>
                <a:gd name="T5" fmla="*/ 0 h 239"/>
                <a:gd name="T6" fmla="*/ 0 w 113"/>
                <a:gd name="T7" fmla="*/ 5 h 239"/>
                <a:gd name="T8" fmla="*/ 97 w 113"/>
                <a:gd name="T9" fmla="*/ 238 h 239"/>
                <a:gd name="T10" fmla="*/ 104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235"/>
                  </a:moveTo>
                  <a:lnTo>
                    <a:pt x="112" y="232"/>
                  </a:lnTo>
                  <a:lnTo>
                    <a:pt x="15" y="0"/>
                  </a:lnTo>
                  <a:lnTo>
                    <a:pt x="0" y="5"/>
                  </a:lnTo>
                  <a:lnTo>
                    <a:pt x="97"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0" name="Freeform 144"/>
            <p:cNvSpPr>
              <a:spLocks/>
            </p:cNvSpPr>
            <p:nvPr/>
          </p:nvSpPr>
          <p:spPr bwMode="auto">
            <a:xfrm>
              <a:off x="3995" y="2715"/>
              <a:ext cx="237" cy="112"/>
            </a:xfrm>
            <a:custGeom>
              <a:avLst/>
              <a:gdLst>
                <a:gd name="T0" fmla="*/ 234 w 237"/>
                <a:gd name="T1" fmla="*/ 7 h 112"/>
                <a:gd name="T2" fmla="*/ 231 w 237"/>
                <a:gd name="T3" fmla="*/ 0 h 112"/>
                <a:gd name="T4" fmla="*/ 0 w 237"/>
                <a:gd name="T5" fmla="*/ 96 h 112"/>
                <a:gd name="T6" fmla="*/ 5 w 237"/>
                <a:gd name="T7" fmla="*/ 111 h 112"/>
                <a:gd name="T8" fmla="*/ 236 w 237"/>
                <a:gd name="T9" fmla="*/ 15 h 112"/>
                <a:gd name="T10" fmla="*/ 234 w 237"/>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112">
                  <a:moveTo>
                    <a:pt x="234" y="7"/>
                  </a:moveTo>
                  <a:lnTo>
                    <a:pt x="231" y="0"/>
                  </a:lnTo>
                  <a:lnTo>
                    <a:pt x="0" y="96"/>
                  </a:lnTo>
                  <a:lnTo>
                    <a:pt x="5" y="111"/>
                  </a:lnTo>
                  <a:lnTo>
                    <a:pt x="236" y="15"/>
                  </a:lnTo>
                  <a:lnTo>
                    <a:pt x="234"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1" name="Freeform 145"/>
            <p:cNvSpPr>
              <a:spLocks/>
            </p:cNvSpPr>
            <p:nvPr/>
          </p:nvSpPr>
          <p:spPr bwMode="auto">
            <a:xfrm>
              <a:off x="3893" y="2584"/>
              <a:ext cx="113" cy="239"/>
            </a:xfrm>
            <a:custGeom>
              <a:avLst/>
              <a:gdLst>
                <a:gd name="T0" fmla="*/ 104 w 113"/>
                <a:gd name="T1" fmla="*/ 235 h 239"/>
                <a:gd name="T2" fmla="*/ 112 w 113"/>
                <a:gd name="T3" fmla="*/ 232 h 239"/>
                <a:gd name="T4" fmla="*/ 15 w 113"/>
                <a:gd name="T5" fmla="*/ 0 h 239"/>
                <a:gd name="T6" fmla="*/ 0 w 113"/>
                <a:gd name="T7" fmla="*/ 5 h 239"/>
                <a:gd name="T8" fmla="*/ 97 w 113"/>
                <a:gd name="T9" fmla="*/ 238 h 239"/>
                <a:gd name="T10" fmla="*/ 104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235"/>
                  </a:moveTo>
                  <a:lnTo>
                    <a:pt x="112" y="232"/>
                  </a:lnTo>
                  <a:lnTo>
                    <a:pt x="15" y="0"/>
                  </a:lnTo>
                  <a:lnTo>
                    <a:pt x="0" y="5"/>
                  </a:lnTo>
                  <a:lnTo>
                    <a:pt x="97"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2" name="Freeform 146"/>
            <p:cNvSpPr>
              <a:spLocks/>
            </p:cNvSpPr>
            <p:nvPr/>
          </p:nvSpPr>
          <p:spPr bwMode="auto">
            <a:xfrm>
              <a:off x="3995" y="2715"/>
              <a:ext cx="237" cy="112"/>
            </a:xfrm>
            <a:custGeom>
              <a:avLst/>
              <a:gdLst>
                <a:gd name="T0" fmla="*/ 234 w 237"/>
                <a:gd name="T1" fmla="*/ 7 h 112"/>
                <a:gd name="T2" fmla="*/ 231 w 237"/>
                <a:gd name="T3" fmla="*/ 0 h 112"/>
                <a:gd name="T4" fmla="*/ 0 w 237"/>
                <a:gd name="T5" fmla="*/ 96 h 112"/>
                <a:gd name="T6" fmla="*/ 5 w 237"/>
                <a:gd name="T7" fmla="*/ 111 h 112"/>
                <a:gd name="T8" fmla="*/ 236 w 237"/>
                <a:gd name="T9" fmla="*/ 15 h 112"/>
                <a:gd name="T10" fmla="*/ 234 w 237"/>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112">
                  <a:moveTo>
                    <a:pt x="234" y="7"/>
                  </a:moveTo>
                  <a:lnTo>
                    <a:pt x="231" y="0"/>
                  </a:lnTo>
                  <a:lnTo>
                    <a:pt x="0" y="96"/>
                  </a:lnTo>
                  <a:lnTo>
                    <a:pt x="5" y="111"/>
                  </a:lnTo>
                  <a:lnTo>
                    <a:pt x="236" y="15"/>
                  </a:lnTo>
                  <a:lnTo>
                    <a:pt x="234"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3" name="Freeform 147"/>
            <p:cNvSpPr>
              <a:spLocks/>
            </p:cNvSpPr>
            <p:nvPr/>
          </p:nvSpPr>
          <p:spPr bwMode="auto">
            <a:xfrm>
              <a:off x="4218" y="2726"/>
              <a:ext cx="112" cy="239"/>
            </a:xfrm>
            <a:custGeom>
              <a:avLst/>
              <a:gdLst>
                <a:gd name="T0" fmla="*/ 104 w 112"/>
                <a:gd name="T1" fmla="*/ 235 h 239"/>
                <a:gd name="T2" fmla="*/ 111 w 112"/>
                <a:gd name="T3" fmla="*/ 232 h 239"/>
                <a:gd name="T4" fmla="*/ 15 w 112"/>
                <a:gd name="T5" fmla="*/ 0 h 239"/>
                <a:gd name="T6" fmla="*/ 0 w 112"/>
                <a:gd name="T7" fmla="*/ 6 h 239"/>
                <a:gd name="T8" fmla="*/ 96 w 112"/>
                <a:gd name="T9" fmla="*/ 238 h 239"/>
                <a:gd name="T10" fmla="*/ 104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5"/>
                  </a:moveTo>
                  <a:lnTo>
                    <a:pt x="111" y="232"/>
                  </a:lnTo>
                  <a:lnTo>
                    <a:pt x="15" y="0"/>
                  </a:lnTo>
                  <a:lnTo>
                    <a:pt x="0" y="6"/>
                  </a:lnTo>
                  <a:lnTo>
                    <a:pt x="96"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4" name="Freeform 148"/>
            <p:cNvSpPr>
              <a:spLocks/>
            </p:cNvSpPr>
            <p:nvPr/>
          </p:nvSpPr>
          <p:spPr bwMode="auto">
            <a:xfrm>
              <a:off x="4319" y="2857"/>
              <a:ext cx="239" cy="112"/>
            </a:xfrm>
            <a:custGeom>
              <a:avLst/>
              <a:gdLst>
                <a:gd name="T0" fmla="*/ 235 w 239"/>
                <a:gd name="T1" fmla="*/ 8 h 112"/>
                <a:gd name="T2" fmla="*/ 232 w 239"/>
                <a:gd name="T3" fmla="*/ 0 h 112"/>
                <a:gd name="T4" fmla="*/ 0 w 239"/>
                <a:gd name="T5" fmla="*/ 96 h 112"/>
                <a:gd name="T6" fmla="*/ 6 w 239"/>
                <a:gd name="T7" fmla="*/ 111 h 112"/>
                <a:gd name="T8" fmla="*/ 238 w 239"/>
                <a:gd name="T9" fmla="*/ 15 h 112"/>
                <a:gd name="T10" fmla="*/ 235 w 239"/>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8"/>
                  </a:moveTo>
                  <a:lnTo>
                    <a:pt x="232" y="0"/>
                  </a:lnTo>
                  <a:lnTo>
                    <a:pt x="0" y="96"/>
                  </a:lnTo>
                  <a:lnTo>
                    <a:pt x="6" y="111"/>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5" name="Freeform 149"/>
            <p:cNvSpPr>
              <a:spLocks/>
            </p:cNvSpPr>
            <p:nvPr/>
          </p:nvSpPr>
          <p:spPr bwMode="auto">
            <a:xfrm>
              <a:off x="3250" y="2302"/>
              <a:ext cx="112" cy="239"/>
            </a:xfrm>
            <a:custGeom>
              <a:avLst/>
              <a:gdLst>
                <a:gd name="T0" fmla="*/ 104 w 112"/>
                <a:gd name="T1" fmla="*/ 236 h 239"/>
                <a:gd name="T2" fmla="*/ 111 w 112"/>
                <a:gd name="T3" fmla="*/ 233 h 239"/>
                <a:gd name="T4" fmla="*/ 15 w 112"/>
                <a:gd name="T5" fmla="*/ 0 h 239"/>
                <a:gd name="T6" fmla="*/ 0 w 112"/>
                <a:gd name="T7" fmla="*/ 6 h 239"/>
                <a:gd name="T8" fmla="*/ 96 w 112"/>
                <a:gd name="T9" fmla="*/ 238 h 239"/>
                <a:gd name="T10" fmla="*/ 104 w 112"/>
                <a:gd name="T11" fmla="*/ 23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6"/>
                  </a:moveTo>
                  <a:lnTo>
                    <a:pt x="111" y="233"/>
                  </a:lnTo>
                  <a:lnTo>
                    <a:pt x="15" y="0"/>
                  </a:lnTo>
                  <a:lnTo>
                    <a:pt x="0" y="6"/>
                  </a:lnTo>
                  <a:lnTo>
                    <a:pt x="96" y="238"/>
                  </a:lnTo>
                  <a:lnTo>
                    <a:pt x="104"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6" name="Freeform 150"/>
            <p:cNvSpPr>
              <a:spLocks/>
            </p:cNvSpPr>
            <p:nvPr/>
          </p:nvSpPr>
          <p:spPr bwMode="auto">
            <a:xfrm>
              <a:off x="3351" y="2433"/>
              <a:ext cx="238" cy="113"/>
            </a:xfrm>
            <a:custGeom>
              <a:avLst/>
              <a:gdLst>
                <a:gd name="T0" fmla="*/ 234 w 238"/>
                <a:gd name="T1" fmla="*/ 8 h 113"/>
                <a:gd name="T2" fmla="*/ 231 w 238"/>
                <a:gd name="T3" fmla="*/ 0 h 113"/>
                <a:gd name="T4" fmla="*/ 0 w 238"/>
                <a:gd name="T5" fmla="*/ 97 h 113"/>
                <a:gd name="T6" fmla="*/ 6 w 238"/>
                <a:gd name="T7" fmla="*/ 112 h 113"/>
                <a:gd name="T8" fmla="*/ 237 w 238"/>
                <a:gd name="T9" fmla="*/ 15 h 113"/>
                <a:gd name="T10" fmla="*/ 234 w 238"/>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8"/>
                  </a:moveTo>
                  <a:lnTo>
                    <a:pt x="231" y="0"/>
                  </a:lnTo>
                  <a:lnTo>
                    <a:pt x="0" y="97"/>
                  </a:lnTo>
                  <a:lnTo>
                    <a:pt x="6" y="112"/>
                  </a:lnTo>
                  <a:lnTo>
                    <a:pt x="237" y="15"/>
                  </a:lnTo>
                  <a:lnTo>
                    <a:pt x="23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7" name="Freeform 151"/>
            <p:cNvSpPr>
              <a:spLocks/>
            </p:cNvSpPr>
            <p:nvPr/>
          </p:nvSpPr>
          <p:spPr bwMode="auto">
            <a:xfrm>
              <a:off x="3250" y="2302"/>
              <a:ext cx="112" cy="239"/>
            </a:xfrm>
            <a:custGeom>
              <a:avLst/>
              <a:gdLst>
                <a:gd name="T0" fmla="*/ 104 w 112"/>
                <a:gd name="T1" fmla="*/ 236 h 239"/>
                <a:gd name="T2" fmla="*/ 111 w 112"/>
                <a:gd name="T3" fmla="*/ 233 h 239"/>
                <a:gd name="T4" fmla="*/ 15 w 112"/>
                <a:gd name="T5" fmla="*/ 0 h 239"/>
                <a:gd name="T6" fmla="*/ 0 w 112"/>
                <a:gd name="T7" fmla="*/ 6 h 239"/>
                <a:gd name="T8" fmla="*/ 96 w 112"/>
                <a:gd name="T9" fmla="*/ 238 h 239"/>
                <a:gd name="T10" fmla="*/ 104 w 112"/>
                <a:gd name="T11" fmla="*/ 23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6"/>
                  </a:moveTo>
                  <a:lnTo>
                    <a:pt x="111" y="233"/>
                  </a:lnTo>
                  <a:lnTo>
                    <a:pt x="15" y="0"/>
                  </a:lnTo>
                  <a:lnTo>
                    <a:pt x="0" y="6"/>
                  </a:lnTo>
                  <a:lnTo>
                    <a:pt x="96" y="238"/>
                  </a:lnTo>
                  <a:lnTo>
                    <a:pt x="104"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8" name="Freeform 152"/>
            <p:cNvSpPr>
              <a:spLocks/>
            </p:cNvSpPr>
            <p:nvPr/>
          </p:nvSpPr>
          <p:spPr bwMode="auto">
            <a:xfrm>
              <a:off x="3351" y="2433"/>
              <a:ext cx="238" cy="113"/>
            </a:xfrm>
            <a:custGeom>
              <a:avLst/>
              <a:gdLst>
                <a:gd name="T0" fmla="*/ 234 w 238"/>
                <a:gd name="T1" fmla="*/ 8 h 113"/>
                <a:gd name="T2" fmla="*/ 231 w 238"/>
                <a:gd name="T3" fmla="*/ 0 h 113"/>
                <a:gd name="T4" fmla="*/ 0 w 238"/>
                <a:gd name="T5" fmla="*/ 97 h 113"/>
                <a:gd name="T6" fmla="*/ 6 w 238"/>
                <a:gd name="T7" fmla="*/ 112 h 113"/>
                <a:gd name="T8" fmla="*/ 237 w 238"/>
                <a:gd name="T9" fmla="*/ 15 h 113"/>
                <a:gd name="T10" fmla="*/ 234 w 238"/>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8"/>
                  </a:moveTo>
                  <a:lnTo>
                    <a:pt x="231" y="0"/>
                  </a:lnTo>
                  <a:lnTo>
                    <a:pt x="0" y="97"/>
                  </a:lnTo>
                  <a:lnTo>
                    <a:pt x="6" y="112"/>
                  </a:lnTo>
                  <a:lnTo>
                    <a:pt x="237" y="15"/>
                  </a:lnTo>
                  <a:lnTo>
                    <a:pt x="23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9" name="Freeform 153"/>
            <p:cNvSpPr>
              <a:spLocks/>
            </p:cNvSpPr>
            <p:nvPr/>
          </p:nvSpPr>
          <p:spPr bwMode="auto">
            <a:xfrm>
              <a:off x="3575" y="2445"/>
              <a:ext cx="112" cy="238"/>
            </a:xfrm>
            <a:custGeom>
              <a:avLst/>
              <a:gdLst>
                <a:gd name="T0" fmla="*/ 103 w 112"/>
                <a:gd name="T1" fmla="*/ 234 h 238"/>
                <a:gd name="T2" fmla="*/ 111 w 112"/>
                <a:gd name="T3" fmla="*/ 231 h 238"/>
                <a:gd name="T4" fmla="*/ 15 w 112"/>
                <a:gd name="T5" fmla="*/ 0 h 238"/>
                <a:gd name="T6" fmla="*/ 0 w 112"/>
                <a:gd name="T7" fmla="*/ 6 h 238"/>
                <a:gd name="T8" fmla="*/ 96 w 112"/>
                <a:gd name="T9" fmla="*/ 237 h 238"/>
                <a:gd name="T10" fmla="*/ 103 w 112"/>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3" y="234"/>
                  </a:moveTo>
                  <a:lnTo>
                    <a:pt x="111" y="231"/>
                  </a:lnTo>
                  <a:lnTo>
                    <a:pt x="15" y="0"/>
                  </a:lnTo>
                  <a:lnTo>
                    <a:pt x="0" y="6"/>
                  </a:lnTo>
                  <a:lnTo>
                    <a:pt x="96" y="237"/>
                  </a:lnTo>
                  <a:lnTo>
                    <a:pt x="103"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0" name="Freeform 154"/>
            <p:cNvSpPr>
              <a:spLocks/>
            </p:cNvSpPr>
            <p:nvPr/>
          </p:nvSpPr>
          <p:spPr bwMode="auto">
            <a:xfrm>
              <a:off x="3675" y="2576"/>
              <a:ext cx="239" cy="112"/>
            </a:xfrm>
            <a:custGeom>
              <a:avLst/>
              <a:gdLst>
                <a:gd name="T0" fmla="*/ 236 w 239"/>
                <a:gd name="T1" fmla="*/ 7 h 112"/>
                <a:gd name="T2" fmla="*/ 233 w 239"/>
                <a:gd name="T3" fmla="*/ 0 h 112"/>
                <a:gd name="T4" fmla="*/ 0 w 239"/>
                <a:gd name="T5" fmla="*/ 96 h 112"/>
                <a:gd name="T6" fmla="*/ 6 w 239"/>
                <a:gd name="T7" fmla="*/ 111 h 112"/>
                <a:gd name="T8" fmla="*/ 238 w 239"/>
                <a:gd name="T9" fmla="*/ 14 h 112"/>
                <a:gd name="T10" fmla="*/ 236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6" y="7"/>
                  </a:moveTo>
                  <a:lnTo>
                    <a:pt x="233" y="0"/>
                  </a:lnTo>
                  <a:lnTo>
                    <a:pt x="0" y="96"/>
                  </a:lnTo>
                  <a:lnTo>
                    <a:pt x="6" y="111"/>
                  </a:lnTo>
                  <a:lnTo>
                    <a:pt x="238" y="14"/>
                  </a:lnTo>
                  <a:lnTo>
                    <a:pt x="236"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1" name="Freeform 155"/>
            <p:cNvSpPr>
              <a:spLocks/>
            </p:cNvSpPr>
            <p:nvPr/>
          </p:nvSpPr>
          <p:spPr bwMode="auto">
            <a:xfrm>
              <a:off x="4420" y="2816"/>
              <a:ext cx="278" cy="275"/>
            </a:xfrm>
            <a:custGeom>
              <a:avLst/>
              <a:gdLst>
                <a:gd name="T0" fmla="*/ 250 w 278"/>
                <a:gd name="T1" fmla="*/ 59 h 275"/>
                <a:gd name="T2" fmla="*/ 264 w 278"/>
                <a:gd name="T3" fmla="*/ 82 h 275"/>
                <a:gd name="T4" fmla="*/ 273 w 278"/>
                <a:gd name="T5" fmla="*/ 107 h 275"/>
                <a:gd name="T6" fmla="*/ 277 w 278"/>
                <a:gd name="T7" fmla="*/ 134 h 275"/>
                <a:gd name="T8" fmla="*/ 276 w 278"/>
                <a:gd name="T9" fmla="*/ 160 h 275"/>
                <a:gd name="T10" fmla="*/ 269 w 278"/>
                <a:gd name="T11" fmla="*/ 186 h 275"/>
                <a:gd name="T12" fmla="*/ 258 w 278"/>
                <a:gd name="T13" fmla="*/ 209 h 275"/>
                <a:gd name="T14" fmla="*/ 242 w 278"/>
                <a:gd name="T15" fmla="*/ 231 h 275"/>
                <a:gd name="T16" fmla="*/ 221 w 278"/>
                <a:gd name="T17" fmla="*/ 249 h 275"/>
                <a:gd name="T18" fmla="*/ 197 w 278"/>
                <a:gd name="T19" fmla="*/ 262 h 275"/>
                <a:gd name="T20" fmla="*/ 172 w 278"/>
                <a:gd name="T21" fmla="*/ 270 h 275"/>
                <a:gd name="T22" fmla="*/ 146 w 278"/>
                <a:gd name="T23" fmla="*/ 274 h 275"/>
                <a:gd name="T24" fmla="*/ 119 w 278"/>
                <a:gd name="T25" fmla="*/ 271 h 275"/>
                <a:gd name="T26" fmla="*/ 93 w 278"/>
                <a:gd name="T27" fmla="*/ 264 h 275"/>
                <a:gd name="T28" fmla="*/ 69 w 278"/>
                <a:gd name="T29" fmla="*/ 252 h 275"/>
                <a:gd name="T30" fmla="*/ 47 w 278"/>
                <a:gd name="T31" fmla="*/ 236 h 275"/>
                <a:gd name="T32" fmla="*/ 27 w 278"/>
                <a:gd name="T33" fmla="*/ 215 h 275"/>
                <a:gd name="T34" fmla="*/ 13 w 278"/>
                <a:gd name="T35" fmla="*/ 191 h 275"/>
                <a:gd name="T36" fmla="*/ 4 w 278"/>
                <a:gd name="T37" fmla="*/ 166 h 275"/>
                <a:gd name="T38" fmla="*/ 0 w 278"/>
                <a:gd name="T39" fmla="*/ 140 h 275"/>
                <a:gd name="T40" fmla="*/ 1 w 278"/>
                <a:gd name="T41" fmla="*/ 114 h 275"/>
                <a:gd name="T42" fmla="*/ 7 w 278"/>
                <a:gd name="T43" fmla="*/ 88 h 275"/>
                <a:gd name="T44" fmla="*/ 19 w 278"/>
                <a:gd name="T45" fmla="*/ 64 h 275"/>
                <a:gd name="T46" fmla="*/ 35 w 278"/>
                <a:gd name="T47" fmla="*/ 43 h 275"/>
                <a:gd name="T48" fmla="*/ 55 w 278"/>
                <a:gd name="T49" fmla="*/ 25 h 275"/>
                <a:gd name="T50" fmla="*/ 79 w 278"/>
                <a:gd name="T51" fmla="*/ 11 h 275"/>
                <a:gd name="T52" fmla="*/ 104 w 278"/>
                <a:gd name="T53" fmla="*/ 3 h 275"/>
                <a:gd name="T54" fmla="*/ 131 w 278"/>
                <a:gd name="T55" fmla="*/ 0 h 275"/>
                <a:gd name="T56" fmla="*/ 157 w 278"/>
                <a:gd name="T57" fmla="*/ 2 h 275"/>
                <a:gd name="T58" fmla="*/ 184 w 278"/>
                <a:gd name="T59" fmla="*/ 9 h 275"/>
                <a:gd name="T60" fmla="*/ 208 w 278"/>
                <a:gd name="T61" fmla="*/ 21 h 275"/>
                <a:gd name="T62" fmla="*/ 231 w 278"/>
                <a:gd name="T63" fmla="*/ 37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8" h="275">
                  <a:moveTo>
                    <a:pt x="241" y="48"/>
                  </a:moveTo>
                  <a:lnTo>
                    <a:pt x="250" y="59"/>
                  </a:lnTo>
                  <a:lnTo>
                    <a:pt x="258" y="70"/>
                  </a:lnTo>
                  <a:lnTo>
                    <a:pt x="264" y="82"/>
                  </a:lnTo>
                  <a:lnTo>
                    <a:pt x="269" y="95"/>
                  </a:lnTo>
                  <a:lnTo>
                    <a:pt x="273" y="107"/>
                  </a:lnTo>
                  <a:lnTo>
                    <a:pt x="276" y="121"/>
                  </a:lnTo>
                  <a:lnTo>
                    <a:pt x="277" y="134"/>
                  </a:lnTo>
                  <a:lnTo>
                    <a:pt x="277" y="147"/>
                  </a:lnTo>
                  <a:lnTo>
                    <a:pt x="276" y="160"/>
                  </a:lnTo>
                  <a:lnTo>
                    <a:pt x="273" y="173"/>
                  </a:lnTo>
                  <a:lnTo>
                    <a:pt x="269" y="186"/>
                  </a:lnTo>
                  <a:lnTo>
                    <a:pt x="265" y="198"/>
                  </a:lnTo>
                  <a:lnTo>
                    <a:pt x="258" y="209"/>
                  </a:lnTo>
                  <a:lnTo>
                    <a:pt x="251" y="220"/>
                  </a:lnTo>
                  <a:lnTo>
                    <a:pt x="242" y="231"/>
                  </a:lnTo>
                  <a:lnTo>
                    <a:pt x="232" y="240"/>
                  </a:lnTo>
                  <a:lnTo>
                    <a:pt x="221" y="249"/>
                  </a:lnTo>
                  <a:lnTo>
                    <a:pt x="209" y="256"/>
                  </a:lnTo>
                  <a:lnTo>
                    <a:pt x="197" y="262"/>
                  </a:lnTo>
                  <a:lnTo>
                    <a:pt x="185" y="267"/>
                  </a:lnTo>
                  <a:lnTo>
                    <a:pt x="172" y="270"/>
                  </a:lnTo>
                  <a:lnTo>
                    <a:pt x="159" y="273"/>
                  </a:lnTo>
                  <a:lnTo>
                    <a:pt x="146" y="274"/>
                  </a:lnTo>
                  <a:lnTo>
                    <a:pt x="132" y="273"/>
                  </a:lnTo>
                  <a:lnTo>
                    <a:pt x="119" y="271"/>
                  </a:lnTo>
                  <a:lnTo>
                    <a:pt x="107" y="269"/>
                  </a:lnTo>
                  <a:lnTo>
                    <a:pt x="93" y="264"/>
                  </a:lnTo>
                  <a:lnTo>
                    <a:pt x="81" y="259"/>
                  </a:lnTo>
                  <a:lnTo>
                    <a:pt x="69" y="252"/>
                  </a:lnTo>
                  <a:lnTo>
                    <a:pt x="57" y="245"/>
                  </a:lnTo>
                  <a:lnTo>
                    <a:pt x="47" y="236"/>
                  </a:lnTo>
                  <a:lnTo>
                    <a:pt x="36" y="226"/>
                  </a:lnTo>
                  <a:lnTo>
                    <a:pt x="27" y="215"/>
                  </a:lnTo>
                  <a:lnTo>
                    <a:pt x="20" y="204"/>
                  </a:lnTo>
                  <a:lnTo>
                    <a:pt x="13" y="191"/>
                  </a:lnTo>
                  <a:lnTo>
                    <a:pt x="8" y="179"/>
                  </a:lnTo>
                  <a:lnTo>
                    <a:pt x="4" y="166"/>
                  </a:lnTo>
                  <a:lnTo>
                    <a:pt x="1" y="153"/>
                  </a:lnTo>
                  <a:lnTo>
                    <a:pt x="0" y="140"/>
                  </a:lnTo>
                  <a:lnTo>
                    <a:pt x="0" y="126"/>
                  </a:lnTo>
                  <a:lnTo>
                    <a:pt x="1" y="114"/>
                  </a:lnTo>
                  <a:lnTo>
                    <a:pt x="4" y="101"/>
                  </a:lnTo>
                  <a:lnTo>
                    <a:pt x="7" y="88"/>
                  </a:lnTo>
                  <a:lnTo>
                    <a:pt x="12" y="76"/>
                  </a:lnTo>
                  <a:lnTo>
                    <a:pt x="19" y="64"/>
                  </a:lnTo>
                  <a:lnTo>
                    <a:pt x="26" y="53"/>
                  </a:lnTo>
                  <a:lnTo>
                    <a:pt x="35" y="43"/>
                  </a:lnTo>
                  <a:lnTo>
                    <a:pt x="44" y="33"/>
                  </a:lnTo>
                  <a:lnTo>
                    <a:pt x="55" y="25"/>
                  </a:lnTo>
                  <a:lnTo>
                    <a:pt x="67" y="18"/>
                  </a:lnTo>
                  <a:lnTo>
                    <a:pt x="79" y="11"/>
                  </a:lnTo>
                  <a:lnTo>
                    <a:pt x="92" y="7"/>
                  </a:lnTo>
                  <a:lnTo>
                    <a:pt x="104" y="3"/>
                  </a:lnTo>
                  <a:lnTo>
                    <a:pt x="117" y="1"/>
                  </a:lnTo>
                  <a:lnTo>
                    <a:pt x="131" y="0"/>
                  </a:lnTo>
                  <a:lnTo>
                    <a:pt x="144" y="0"/>
                  </a:lnTo>
                  <a:lnTo>
                    <a:pt x="157" y="2"/>
                  </a:lnTo>
                  <a:lnTo>
                    <a:pt x="170" y="5"/>
                  </a:lnTo>
                  <a:lnTo>
                    <a:pt x="184" y="9"/>
                  </a:lnTo>
                  <a:lnTo>
                    <a:pt x="196" y="14"/>
                  </a:lnTo>
                  <a:lnTo>
                    <a:pt x="208" y="21"/>
                  </a:lnTo>
                  <a:lnTo>
                    <a:pt x="220" y="29"/>
                  </a:lnTo>
                  <a:lnTo>
                    <a:pt x="231" y="37"/>
                  </a:lnTo>
                  <a:lnTo>
                    <a:pt x="241" y="4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2" name="Freeform 156"/>
            <p:cNvSpPr>
              <a:spLocks/>
            </p:cNvSpPr>
            <p:nvPr/>
          </p:nvSpPr>
          <p:spPr bwMode="auto">
            <a:xfrm>
              <a:off x="4647" y="2860"/>
              <a:ext cx="58" cy="202"/>
            </a:xfrm>
            <a:custGeom>
              <a:avLst/>
              <a:gdLst>
                <a:gd name="T0" fmla="*/ 9 w 58"/>
                <a:gd name="T1" fmla="*/ 201 h 202"/>
                <a:gd name="T2" fmla="*/ 9 w 58"/>
                <a:gd name="T3" fmla="*/ 201 h 202"/>
                <a:gd name="T4" fmla="*/ 19 w 58"/>
                <a:gd name="T5" fmla="*/ 191 h 202"/>
                <a:gd name="T6" fmla="*/ 29 w 58"/>
                <a:gd name="T7" fmla="*/ 180 h 202"/>
                <a:gd name="T8" fmla="*/ 37 w 58"/>
                <a:gd name="T9" fmla="*/ 169 h 202"/>
                <a:gd name="T10" fmla="*/ 43 w 58"/>
                <a:gd name="T11" fmla="*/ 157 h 202"/>
                <a:gd name="T12" fmla="*/ 49 w 58"/>
                <a:gd name="T13" fmla="*/ 144 h 202"/>
                <a:gd name="T14" fmla="*/ 53 w 58"/>
                <a:gd name="T15" fmla="*/ 131 h 202"/>
                <a:gd name="T16" fmla="*/ 55 w 58"/>
                <a:gd name="T17" fmla="*/ 117 h 202"/>
                <a:gd name="T18" fmla="*/ 57 w 58"/>
                <a:gd name="T19" fmla="*/ 104 h 202"/>
                <a:gd name="T20" fmla="*/ 57 w 58"/>
                <a:gd name="T21" fmla="*/ 89 h 202"/>
                <a:gd name="T22" fmla="*/ 55 w 58"/>
                <a:gd name="T23" fmla="*/ 76 h 202"/>
                <a:gd name="T24" fmla="*/ 53 w 58"/>
                <a:gd name="T25" fmla="*/ 62 h 202"/>
                <a:gd name="T26" fmla="*/ 49 w 58"/>
                <a:gd name="T27" fmla="*/ 49 h 202"/>
                <a:gd name="T28" fmla="*/ 43 w 58"/>
                <a:gd name="T29" fmla="*/ 35 h 202"/>
                <a:gd name="T30" fmla="*/ 36 w 58"/>
                <a:gd name="T31" fmla="*/ 23 h 202"/>
                <a:gd name="T32" fmla="*/ 28 w 58"/>
                <a:gd name="T33" fmla="*/ 11 h 202"/>
                <a:gd name="T34" fmla="*/ 19 w 58"/>
                <a:gd name="T35" fmla="*/ 0 h 202"/>
                <a:gd name="T36" fmla="*/ 9 w 58"/>
                <a:gd name="T37" fmla="*/ 8 h 202"/>
                <a:gd name="T38" fmla="*/ 18 w 58"/>
                <a:gd name="T39" fmla="*/ 19 h 202"/>
                <a:gd name="T40" fmla="*/ 25 w 58"/>
                <a:gd name="T41" fmla="*/ 30 h 202"/>
                <a:gd name="T42" fmla="*/ 31 w 58"/>
                <a:gd name="T43" fmla="*/ 41 h 202"/>
                <a:gd name="T44" fmla="*/ 36 w 58"/>
                <a:gd name="T45" fmla="*/ 53 h 202"/>
                <a:gd name="T46" fmla="*/ 40 w 58"/>
                <a:gd name="T47" fmla="*/ 65 h 202"/>
                <a:gd name="T48" fmla="*/ 42 w 58"/>
                <a:gd name="T49" fmla="*/ 78 h 202"/>
                <a:gd name="T50" fmla="*/ 44 w 58"/>
                <a:gd name="T51" fmla="*/ 91 h 202"/>
                <a:gd name="T52" fmla="*/ 44 w 58"/>
                <a:gd name="T53" fmla="*/ 103 h 202"/>
                <a:gd name="T54" fmla="*/ 42 w 58"/>
                <a:gd name="T55" fmla="*/ 115 h 202"/>
                <a:gd name="T56" fmla="*/ 40 w 58"/>
                <a:gd name="T57" fmla="*/ 127 h 202"/>
                <a:gd name="T58" fmla="*/ 36 w 58"/>
                <a:gd name="T59" fmla="*/ 139 h 202"/>
                <a:gd name="T60" fmla="*/ 32 w 58"/>
                <a:gd name="T61" fmla="*/ 151 h 202"/>
                <a:gd name="T62" fmla="*/ 26 w 58"/>
                <a:gd name="T63" fmla="*/ 162 h 202"/>
                <a:gd name="T64" fmla="*/ 19 w 58"/>
                <a:gd name="T65" fmla="*/ 172 h 202"/>
                <a:gd name="T66" fmla="*/ 10 w 58"/>
                <a:gd name="T67" fmla="*/ 182 h 202"/>
                <a:gd name="T68" fmla="*/ 0 w 58"/>
                <a:gd name="T69" fmla="*/ 192 h 202"/>
                <a:gd name="T70" fmla="*/ 0 w 58"/>
                <a:gd name="T71" fmla="*/ 192 h 202"/>
                <a:gd name="T72" fmla="*/ 9 w 58"/>
                <a:gd name="T73" fmla="*/ 201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2">
                  <a:moveTo>
                    <a:pt x="9" y="201"/>
                  </a:moveTo>
                  <a:lnTo>
                    <a:pt x="9" y="201"/>
                  </a:lnTo>
                  <a:lnTo>
                    <a:pt x="19" y="191"/>
                  </a:lnTo>
                  <a:lnTo>
                    <a:pt x="29" y="180"/>
                  </a:lnTo>
                  <a:lnTo>
                    <a:pt x="37" y="169"/>
                  </a:lnTo>
                  <a:lnTo>
                    <a:pt x="43" y="157"/>
                  </a:lnTo>
                  <a:lnTo>
                    <a:pt x="49" y="144"/>
                  </a:lnTo>
                  <a:lnTo>
                    <a:pt x="53" y="131"/>
                  </a:lnTo>
                  <a:lnTo>
                    <a:pt x="55" y="117"/>
                  </a:lnTo>
                  <a:lnTo>
                    <a:pt x="57" y="104"/>
                  </a:lnTo>
                  <a:lnTo>
                    <a:pt x="57" y="89"/>
                  </a:lnTo>
                  <a:lnTo>
                    <a:pt x="55" y="76"/>
                  </a:lnTo>
                  <a:lnTo>
                    <a:pt x="53" y="62"/>
                  </a:lnTo>
                  <a:lnTo>
                    <a:pt x="49" y="49"/>
                  </a:lnTo>
                  <a:lnTo>
                    <a:pt x="43" y="35"/>
                  </a:lnTo>
                  <a:lnTo>
                    <a:pt x="36" y="23"/>
                  </a:lnTo>
                  <a:lnTo>
                    <a:pt x="28" y="11"/>
                  </a:lnTo>
                  <a:lnTo>
                    <a:pt x="19" y="0"/>
                  </a:lnTo>
                  <a:lnTo>
                    <a:pt x="9" y="8"/>
                  </a:lnTo>
                  <a:lnTo>
                    <a:pt x="18" y="19"/>
                  </a:lnTo>
                  <a:lnTo>
                    <a:pt x="25" y="30"/>
                  </a:lnTo>
                  <a:lnTo>
                    <a:pt x="31" y="41"/>
                  </a:lnTo>
                  <a:lnTo>
                    <a:pt x="36" y="53"/>
                  </a:lnTo>
                  <a:lnTo>
                    <a:pt x="40" y="65"/>
                  </a:lnTo>
                  <a:lnTo>
                    <a:pt x="42" y="78"/>
                  </a:lnTo>
                  <a:lnTo>
                    <a:pt x="44" y="91"/>
                  </a:lnTo>
                  <a:lnTo>
                    <a:pt x="44" y="103"/>
                  </a:lnTo>
                  <a:lnTo>
                    <a:pt x="42" y="115"/>
                  </a:lnTo>
                  <a:lnTo>
                    <a:pt x="40" y="127"/>
                  </a:lnTo>
                  <a:lnTo>
                    <a:pt x="36" y="139"/>
                  </a:lnTo>
                  <a:lnTo>
                    <a:pt x="32" y="151"/>
                  </a:lnTo>
                  <a:lnTo>
                    <a:pt x="26" y="162"/>
                  </a:lnTo>
                  <a:lnTo>
                    <a:pt x="19" y="172"/>
                  </a:lnTo>
                  <a:lnTo>
                    <a:pt x="10" y="182"/>
                  </a:lnTo>
                  <a:lnTo>
                    <a:pt x="0" y="192"/>
                  </a:lnTo>
                  <a:lnTo>
                    <a:pt x="9" y="20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3" name="Freeform 157"/>
            <p:cNvSpPr>
              <a:spLocks/>
            </p:cNvSpPr>
            <p:nvPr/>
          </p:nvSpPr>
          <p:spPr bwMode="auto">
            <a:xfrm>
              <a:off x="4451" y="3038"/>
              <a:ext cx="206" cy="59"/>
            </a:xfrm>
            <a:custGeom>
              <a:avLst/>
              <a:gdLst>
                <a:gd name="T0" fmla="*/ 0 w 206"/>
                <a:gd name="T1" fmla="*/ 8 h 59"/>
                <a:gd name="T2" fmla="*/ 0 w 206"/>
                <a:gd name="T3" fmla="*/ 8 h 59"/>
                <a:gd name="T4" fmla="*/ 11 w 206"/>
                <a:gd name="T5" fmla="*/ 19 h 59"/>
                <a:gd name="T6" fmla="*/ 22 w 206"/>
                <a:gd name="T7" fmla="*/ 28 h 59"/>
                <a:gd name="T8" fmla="*/ 34 w 206"/>
                <a:gd name="T9" fmla="*/ 36 h 59"/>
                <a:gd name="T10" fmla="*/ 47 w 206"/>
                <a:gd name="T11" fmla="*/ 43 h 59"/>
                <a:gd name="T12" fmla="*/ 60 w 206"/>
                <a:gd name="T13" fmla="*/ 49 h 59"/>
                <a:gd name="T14" fmla="*/ 74 w 206"/>
                <a:gd name="T15" fmla="*/ 53 h 59"/>
                <a:gd name="T16" fmla="*/ 87 w 206"/>
                <a:gd name="T17" fmla="*/ 56 h 59"/>
                <a:gd name="T18" fmla="*/ 101 w 206"/>
                <a:gd name="T19" fmla="*/ 57 h 59"/>
                <a:gd name="T20" fmla="*/ 115 w 206"/>
                <a:gd name="T21" fmla="*/ 58 h 59"/>
                <a:gd name="T22" fmla="*/ 130 w 206"/>
                <a:gd name="T23" fmla="*/ 57 h 59"/>
                <a:gd name="T24" fmla="*/ 143 w 206"/>
                <a:gd name="T25" fmla="*/ 55 h 59"/>
                <a:gd name="T26" fmla="*/ 157 w 206"/>
                <a:gd name="T27" fmla="*/ 51 h 59"/>
                <a:gd name="T28" fmla="*/ 169 w 206"/>
                <a:gd name="T29" fmla="*/ 46 h 59"/>
                <a:gd name="T30" fmla="*/ 182 w 206"/>
                <a:gd name="T31" fmla="*/ 40 h 59"/>
                <a:gd name="T32" fmla="*/ 194 w 206"/>
                <a:gd name="T33" fmla="*/ 32 h 59"/>
                <a:gd name="T34" fmla="*/ 205 w 206"/>
                <a:gd name="T35" fmla="*/ 23 h 59"/>
                <a:gd name="T36" fmla="*/ 196 w 206"/>
                <a:gd name="T37" fmla="*/ 14 h 59"/>
                <a:gd name="T38" fmla="*/ 186 w 206"/>
                <a:gd name="T39" fmla="*/ 22 h 59"/>
                <a:gd name="T40" fmla="*/ 175 w 206"/>
                <a:gd name="T41" fmla="*/ 29 h 59"/>
                <a:gd name="T42" fmla="*/ 163 w 206"/>
                <a:gd name="T43" fmla="*/ 34 h 59"/>
                <a:gd name="T44" fmla="*/ 152 w 206"/>
                <a:gd name="T45" fmla="*/ 38 h 59"/>
                <a:gd name="T46" fmla="*/ 139 w 206"/>
                <a:gd name="T47" fmla="*/ 42 h 59"/>
                <a:gd name="T48" fmla="*/ 127 w 206"/>
                <a:gd name="T49" fmla="*/ 44 h 59"/>
                <a:gd name="T50" fmla="*/ 115 w 206"/>
                <a:gd name="T51" fmla="*/ 45 h 59"/>
                <a:gd name="T52" fmla="*/ 102 w 206"/>
                <a:gd name="T53" fmla="*/ 45 h 59"/>
                <a:gd name="T54" fmla="*/ 89 w 206"/>
                <a:gd name="T55" fmla="*/ 43 h 59"/>
                <a:gd name="T56" fmla="*/ 77 w 206"/>
                <a:gd name="T57" fmla="*/ 40 h 59"/>
                <a:gd name="T58" fmla="*/ 65 w 206"/>
                <a:gd name="T59" fmla="*/ 36 h 59"/>
                <a:gd name="T60" fmla="*/ 53 w 206"/>
                <a:gd name="T61" fmla="*/ 32 h 59"/>
                <a:gd name="T62" fmla="*/ 41 w 206"/>
                <a:gd name="T63" fmla="*/ 25 h 59"/>
                <a:gd name="T64" fmla="*/ 30 w 206"/>
                <a:gd name="T65" fmla="*/ 18 h 59"/>
                <a:gd name="T66" fmla="*/ 20 w 206"/>
                <a:gd name="T67" fmla="*/ 10 h 59"/>
                <a:gd name="T68" fmla="*/ 11 w 206"/>
                <a:gd name="T69" fmla="*/ 0 h 59"/>
                <a:gd name="T70" fmla="*/ 11 w 206"/>
                <a:gd name="T71" fmla="*/ 0 h 59"/>
                <a:gd name="T72" fmla="*/ 0 w 206"/>
                <a:gd name="T73" fmla="*/ 8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59">
                  <a:moveTo>
                    <a:pt x="0" y="8"/>
                  </a:moveTo>
                  <a:lnTo>
                    <a:pt x="0" y="8"/>
                  </a:lnTo>
                  <a:lnTo>
                    <a:pt x="11" y="19"/>
                  </a:lnTo>
                  <a:lnTo>
                    <a:pt x="22" y="28"/>
                  </a:lnTo>
                  <a:lnTo>
                    <a:pt x="34" y="36"/>
                  </a:lnTo>
                  <a:lnTo>
                    <a:pt x="47" y="43"/>
                  </a:lnTo>
                  <a:lnTo>
                    <a:pt x="60" y="49"/>
                  </a:lnTo>
                  <a:lnTo>
                    <a:pt x="74" y="53"/>
                  </a:lnTo>
                  <a:lnTo>
                    <a:pt x="87" y="56"/>
                  </a:lnTo>
                  <a:lnTo>
                    <a:pt x="101" y="57"/>
                  </a:lnTo>
                  <a:lnTo>
                    <a:pt x="115" y="58"/>
                  </a:lnTo>
                  <a:lnTo>
                    <a:pt x="130" y="57"/>
                  </a:lnTo>
                  <a:lnTo>
                    <a:pt x="143" y="55"/>
                  </a:lnTo>
                  <a:lnTo>
                    <a:pt x="157" y="51"/>
                  </a:lnTo>
                  <a:lnTo>
                    <a:pt x="169" y="46"/>
                  </a:lnTo>
                  <a:lnTo>
                    <a:pt x="182" y="40"/>
                  </a:lnTo>
                  <a:lnTo>
                    <a:pt x="194" y="32"/>
                  </a:lnTo>
                  <a:lnTo>
                    <a:pt x="205" y="23"/>
                  </a:lnTo>
                  <a:lnTo>
                    <a:pt x="196" y="14"/>
                  </a:lnTo>
                  <a:lnTo>
                    <a:pt x="186" y="22"/>
                  </a:lnTo>
                  <a:lnTo>
                    <a:pt x="175" y="29"/>
                  </a:lnTo>
                  <a:lnTo>
                    <a:pt x="163" y="34"/>
                  </a:lnTo>
                  <a:lnTo>
                    <a:pt x="152" y="38"/>
                  </a:lnTo>
                  <a:lnTo>
                    <a:pt x="139" y="42"/>
                  </a:lnTo>
                  <a:lnTo>
                    <a:pt x="127" y="44"/>
                  </a:lnTo>
                  <a:lnTo>
                    <a:pt x="115" y="45"/>
                  </a:lnTo>
                  <a:lnTo>
                    <a:pt x="102" y="45"/>
                  </a:lnTo>
                  <a:lnTo>
                    <a:pt x="89" y="43"/>
                  </a:lnTo>
                  <a:lnTo>
                    <a:pt x="77" y="40"/>
                  </a:lnTo>
                  <a:lnTo>
                    <a:pt x="65" y="36"/>
                  </a:lnTo>
                  <a:lnTo>
                    <a:pt x="53" y="32"/>
                  </a:lnTo>
                  <a:lnTo>
                    <a:pt x="41" y="25"/>
                  </a:lnTo>
                  <a:lnTo>
                    <a:pt x="30" y="18"/>
                  </a:lnTo>
                  <a:lnTo>
                    <a:pt x="20" y="10"/>
                  </a:lnTo>
                  <a:lnTo>
                    <a:pt x="11" y="0"/>
                  </a:lnTo>
                  <a:lnTo>
                    <a:pt x="0"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4" name="Freeform 158"/>
            <p:cNvSpPr>
              <a:spLocks/>
            </p:cNvSpPr>
            <p:nvPr/>
          </p:nvSpPr>
          <p:spPr bwMode="auto">
            <a:xfrm>
              <a:off x="4414" y="2845"/>
              <a:ext cx="56" cy="202"/>
            </a:xfrm>
            <a:custGeom>
              <a:avLst/>
              <a:gdLst>
                <a:gd name="T0" fmla="*/ 46 w 56"/>
                <a:gd name="T1" fmla="*/ 0 h 202"/>
                <a:gd name="T2" fmla="*/ 46 w 56"/>
                <a:gd name="T3" fmla="*/ 0 h 202"/>
                <a:gd name="T4" fmla="*/ 35 w 56"/>
                <a:gd name="T5" fmla="*/ 10 h 202"/>
                <a:gd name="T6" fmla="*/ 27 w 56"/>
                <a:gd name="T7" fmla="*/ 20 h 202"/>
                <a:gd name="T8" fmla="*/ 19 w 56"/>
                <a:gd name="T9" fmla="*/ 32 h 202"/>
                <a:gd name="T10" fmla="*/ 12 w 56"/>
                <a:gd name="T11" fmla="*/ 44 h 202"/>
                <a:gd name="T12" fmla="*/ 7 w 56"/>
                <a:gd name="T13" fmla="*/ 57 h 202"/>
                <a:gd name="T14" fmla="*/ 3 w 56"/>
                <a:gd name="T15" fmla="*/ 70 h 202"/>
                <a:gd name="T16" fmla="*/ 1 w 56"/>
                <a:gd name="T17" fmla="*/ 84 h 202"/>
                <a:gd name="T18" fmla="*/ 0 w 56"/>
                <a:gd name="T19" fmla="*/ 97 h 202"/>
                <a:gd name="T20" fmla="*/ 0 w 56"/>
                <a:gd name="T21" fmla="*/ 111 h 202"/>
                <a:gd name="T22" fmla="*/ 1 w 56"/>
                <a:gd name="T23" fmla="*/ 125 h 202"/>
                <a:gd name="T24" fmla="*/ 4 w 56"/>
                <a:gd name="T25" fmla="*/ 139 h 202"/>
                <a:gd name="T26" fmla="*/ 7 w 56"/>
                <a:gd name="T27" fmla="*/ 152 h 202"/>
                <a:gd name="T28" fmla="*/ 13 w 56"/>
                <a:gd name="T29" fmla="*/ 165 h 202"/>
                <a:gd name="T30" fmla="*/ 20 w 56"/>
                <a:gd name="T31" fmla="*/ 178 h 202"/>
                <a:gd name="T32" fmla="*/ 28 w 56"/>
                <a:gd name="T33" fmla="*/ 190 h 202"/>
                <a:gd name="T34" fmla="*/ 37 w 56"/>
                <a:gd name="T35" fmla="*/ 201 h 202"/>
                <a:gd name="T36" fmla="*/ 48 w 56"/>
                <a:gd name="T37" fmla="*/ 193 h 202"/>
                <a:gd name="T38" fmla="*/ 38 w 56"/>
                <a:gd name="T39" fmla="*/ 182 h 202"/>
                <a:gd name="T40" fmla="*/ 31 w 56"/>
                <a:gd name="T41" fmla="*/ 171 h 202"/>
                <a:gd name="T42" fmla="*/ 25 w 56"/>
                <a:gd name="T43" fmla="*/ 160 h 202"/>
                <a:gd name="T44" fmla="*/ 20 w 56"/>
                <a:gd name="T45" fmla="*/ 147 h 202"/>
                <a:gd name="T46" fmla="*/ 16 w 56"/>
                <a:gd name="T47" fmla="*/ 135 h 202"/>
                <a:gd name="T48" fmla="*/ 14 w 56"/>
                <a:gd name="T49" fmla="*/ 123 h 202"/>
                <a:gd name="T50" fmla="*/ 12 w 56"/>
                <a:gd name="T51" fmla="*/ 111 h 202"/>
                <a:gd name="T52" fmla="*/ 12 w 56"/>
                <a:gd name="T53" fmla="*/ 98 h 202"/>
                <a:gd name="T54" fmla="*/ 14 w 56"/>
                <a:gd name="T55" fmla="*/ 85 h 202"/>
                <a:gd name="T56" fmla="*/ 16 w 56"/>
                <a:gd name="T57" fmla="*/ 73 h 202"/>
                <a:gd name="T58" fmla="*/ 19 w 56"/>
                <a:gd name="T59" fmla="*/ 61 h 202"/>
                <a:gd name="T60" fmla="*/ 24 w 56"/>
                <a:gd name="T61" fmla="*/ 50 h 202"/>
                <a:gd name="T62" fmla="*/ 30 w 56"/>
                <a:gd name="T63" fmla="*/ 39 h 202"/>
                <a:gd name="T64" fmla="*/ 37 w 56"/>
                <a:gd name="T65" fmla="*/ 28 h 202"/>
                <a:gd name="T66" fmla="*/ 46 w 56"/>
                <a:gd name="T67" fmla="*/ 18 h 202"/>
                <a:gd name="T68" fmla="*/ 55 w 56"/>
                <a:gd name="T69" fmla="*/ 9 h 202"/>
                <a:gd name="T70" fmla="*/ 55 w 56"/>
                <a:gd name="T71" fmla="*/ 9 h 202"/>
                <a:gd name="T72" fmla="*/ 46 w 56"/>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202">
                  <a:moveTo>
                    <a:pt x="46" y="0"/>
                  </a:moveTo>
                  <a:lnTo>
                    <a:pt x="46" y="0"/>
                  </a:lnTo>
                  <a:lnTo>
                    <a:pt x="35" y="10"/>
                  </a:lnTo>
                  <a:lnTo>
                    <a:pt x="27" y="20"/>
                  </a:lnTo>
                  <a:lnTo>
                    <a:pt x="19" y="32"/>
                  </a:lnTo>
                  <a:lnTo>
                    <a:pt x="12" y="44"/>
                  </a:lnTo>
                  <a:lnTo>
                    <a:pt x="7" y="57"/>
                  </a:lnTo>
                  <a:lnTo>
                    <a:pt x="3" y="70"/>
                  </a:lnTo>
                  <a:lnTo>
                    <a:pt x="1" y="84"/>
                  </a:lnTo>
                  <a:lnTo>
                    <a:pt x="0" y="97"/>
                  </a:lnTo>
                  <a:lnTo>
                    <a:pt x="0" y="111"/>
                  </a:lnTo>
                  <a:lnTo>
                    <a:pt x="1" y="125"/>
                  </a:lnTo>
                  <a:lnTo>
                    <a:pt x="4" y="139"/>
                  </a:lnTo>
                  <a:lnTo>
                    <a:pt x="7" y="152"/>
                  </a:lnTo>
                  <a:lnTo>
                    <a:pt x="13" y="165"/>
                  </a:lnTo>
                  <a:lnTo>
                    <a:pt x="20" y="178"/>
                  </a:lnTo>
                  <a:lnTo>
                    <a:pt x="28" y="190"/>
                  </a:lnTo>
                  <a:lnTo>
                    <a:pt x="37" y="201"/>
                  </a:lnTo>
                  <a:lnTo>
                    <a:pt x="48" y="193"/>
                  </a:lnTo>
                  <a:lnTo>
                    <a:pt x="38" y="182"/>
                  </a:lnTo>
                  <a:lnTo>
                    <a:pt x="31" y="171"/>
                  </a:lnTo>
                  <a:lnTo>
                    <a:pt x="25" y="160"/>
                  </a:lnTo>
                  <a:lnTo>
                    <a:pt x="20" y="147"/>
                  </a:lnTo>
                  <a:lnTo>
                    <a:pt x="16" y="135"/>
                  </a:lnTo>
                  <a:lnTo>
                    <a:pt x="14" y="123"/>
                  </a:lnTo>
                  <a:lnTo>
                    <a:pt x="12" y="111"/>
                  </a:lnTo>
                  <a:lnTo>
                    <a:pt x="12" y="98"/>
                  </a:lnTo>
                  <a:lnTo>
                    <a:pt x="14" y="85"/>
                  </a:lnTo>
                  <a:lnTo>
                    <a:pt x="16" y="73"/>
                  </a:lnTo>
                  <a:lnTo>
                    <a:pt x="19" y="61"/>
                  </a:lnTo>
                  <a:lnTo>
                    <a:pt x="24" y="50"/>
                  </a:lnTo>
                  <a:lnTo>
                    <a:pt x="30" y="39"/>
                  </a:lnTo>
                  <a:lnTo>
                    <a:pt x="37" y="28"/>
                  </a:lnTo>
                  <a:lnTo>
                    <a:pt x="46" y="18"/>
                  </a:lnTo>
                  <a:lnTo>
                    <a:pt x="55" y="9"/>
                  </a:lnTo>
                  <a:lnTo>
                    <a:pt x="46"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5" name="Freeform 159"/>
            <p:cNvSpPr>
              <a:spLocks/>
            </p:cNvSpPr>
            <p:nvPr/>
          </p:nvSpPr>
          <p:spPr bwMode="auto">
            <a:xfrm>
              <a:off x="4460" y="2810"/>
              <a:ext cx="207" cy="59"/>
            </a:xfrm>
            <a:custGeom>
              <a:avLst/>
              <a:gdLst>
                <a:gd name="T0" fmla="*/ 206 w 207"/>
                <a:gd name="T1" fmla="*/ 50 h 59"/>
                <a:gd name="T2" fmla="*/ 206 w 207"/>
                <a:gd name="T3" fmla="*/ 50 h 59"/>
                <a:gd name="T4" fmla="*/ 195 w 207"/>
                <a:gd name="T5" fmla="*/ 39 h 59"/>
                <a:gd name="T6" fmla="*/ 184 w 207"/>
                <a:gd name="T7" fmla="*/ 30 h 59"/>
                <a:gd name="T8" fmla="*/ 172 w 207"/>
                <a:gd name="T9" fmla="*/ 21 h 59"/>
                <a:gd name="T10" fmla="*/ 159 w 207"/>
                <a:gd name="T11" fmla="*/ 15 h 59"/>
                <a:gd name="T12" fmla="*/ 146 w 207"/>
                <a:gd name="T13" fmla="*/ 9 h 59"/>
                <a:gd name="T14" fmla="*/ 132 w 207"/>
                <a:gd name="T15" fmla="*/ 5 h 59"/>
                <a:gd name="T16" fmla="*/ 118 w 207"/>
                <a:gd name="T17" fmla="*/ 2 h 59"/>
                <a:gd name="T18" fmla="*/ 104 w 207"/>
                <a:gd name="T19" fmla="*/ 0 h 59"/>
                <a:gd name="T20" fmla="*/ 91 w 207"/>
                <a:gd name="T21" fmla="*/ 0 h 59"/>
                <a:gd name="T22" fmla="*/ 77 w 207"/>
                <a:gd name="T23" fmla="*/ 1 h 59"/>
                <a:gd name="T24" fmla="*/ 62 w 207"/>
                <a:gd name="T25" fmla="*/ 3 h 59"/>
                <a:gd name="T26" fmla="*/ 49 w 207"/>
                <a:gd name="T27" fmla="*/ 6 h 59"/>
                <a:gd name="T28" fmla="*/ 36 w 207"/>
                <a:gd name="T29" fmla="*/ 12 h 59"/>
                <a:gd name="T30" fmla="*/ 23 w 207"/>
                <a:gd name="T31" fmla="*/ 18 h 59"/>
                <a:gd name="T32" fmla="*/ 11 w 207"/>
                <a:gd name="T33" fmla="*/ 25 h 59"/>
                <a:gd name="T34" fmla="*/ 0 w 207"/>
                <a:gd name="T35" fmla="*/ 35 h 59"/>
                <a:gd name="T36" fmla="*/ 9 w 207"/>
                <a:gd name="T37" fmla="*/ 44 h 59"/>
                <a:gd name="T38" fmla="*/ 19 w 207"/>
                <a:gd name="T39" fmla="*/ 36 h 59"/>
                <a:gd name="T40" fmla="*/ 30 w 207"/>
                <a:gd name="T41" fmla="*/ 30 h 59"/>
                <a:gd name="T42" fmla="*/ 42 w 207"/>
                <a:gd name="T43" fmla="*/ 23 h 59"/>
                <a:gd name="T44" fmla="*/ 54 w 207"/>
                <a:gd name="T45" fmla="*/ 19 h 59"/>
                <a:gd name="T46" fmla="*/ 66 w 207"/>
                <a:gd name="T47" fmla="*/ 16 h 59"/>
                <a:gd name="T48" fmla="*/ 78 w 207"/>
                <a:gd name="T49" fmla="*/ 13 h 59"/>
                <a:gd name="T50" fmla="*/ 91 w 207"/>
                <a:gd name="T51" fmla="*/ 13 h 59"/>
                <a:gd name="T52" fmla="*/ 103 w 207"/>
                <a:gd name="T53" fmla="*/ 13 h 59"/>
                <a:gd name="T54" fmla="*/ 116 w 207"/>
                <a:gd name="T55" fmla="*/ 15 h 59"/>
                <a:gd name="T56" fmla="*/ 129 w 207"/>
                <a:gd name="T57" fmla="*/ 17 h 59"/>
                <a:gd name="T58" fmla="*/ 141 w 207"/>
                <a:gd name="T59" fmla="*/ 21 h 59"/>
                <a:gd name="T60" fmla="*/ 153 w 207"/>
                <a:gd name="T61" fmla="*/ 26 h 59"/>
                <a:gd name="T62" fmla="*/ 165 w 207"/>
                <a:gd name="T63" fmla="*/ 32 h 59"/>
                <a:gd name="T64" fmla="*/ 176 w 207"/>
                <a:gd name="T65" fmla="*/ 40 h 59"/>
                <a:gd name="T66" fmla="*/ 186 w 207"/>
                <a:gd name="T67" fmla="*/ 48 h 59"/>
                <a:gd name="T68" fmla="*/ 196 w 207"/>
                <a:gd name="T69" fmla="*/ 58 h 59"/>
                <a:gd name="T70" fmla="*/ 196 w 207"/>
                <a:gd name="T71" fmla="*/ 58 h 59"/>
                <a:gd name="T72" fmla="*/ 206 w 207"/>
                <a:gd name="T73" fmla="*/ 5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59">
                  <a:moveTo>
                    <a:pt x="206" y="50"/>
                  </a:moveTo>
                  <a:lnTo>
                    <a:pt x="206" y="50"/>
                  </a:lnTo>
                  <a:lnTo>
                    <a:pt x="195" y="39"/>
                  </a:lnTo>
                  <a:lnTo>
                    <a:pt x="184" y="30"/>
                  </a:lnTo>
                  <a:lnTo>
                    <a:pt x="172" y="21"/>
                  </a:lnTo>
                  <a:lnTo>
                    <a:pt x="159" y="15"/>
                  </a:lnTo>
                  <a:lnTo>
                    <a:pt x="146" y="9"/>
                  </a:lnTo>
                  <a:lnTo>
                    <a:pt x="132" y="5"/>
                  </a:lnTo>
                  <a:lnTo>
                    <a:pt x="118" y="2"/>
                  </a:lnTo>
                  <a:lnTo>
                    <a:pt x="104" y="0"/>
                  </a:lnTo>
                  <a:lnTo>
                    <a:pt x="91" y="0"/>
                  </a:lnTo>
                  <a:lnTo>
                    <a:pt x="77" y="1"/>
                  </a:lnTo>
                  <a:lnTo>
                    <a:pt x="62" y="3"/>
                  </a:lnTo>
                  <a:lnTo>
                    <a:pt x="49" y="6"/>
                  </a:lnTo>
                  <a:lnTo>
                    <a:pt x="36" y="12"/>
                  </a:lnTo>
                  <a:lnTo>
                    <a:pt x="23" y="18"/>
                  </a:lnTo>
                  <a:lnTo>
                    <a:pt x="11" y="25"/>
                  </a:lnTo>
                  <a:lnTo>
                    <a:pt x="0" y="35"/>
                  </a:lnTo>
                  <a:lnTo>
                    <a:pt x="9" y="44"/>
                  </a:lnTo>
                  <a:lnTo>
                    <a:pt x="19" y="36"/>
                  </a:lnTo>
                  <a:lnTo>
                    <a:pt x="30" y="30"/>
                  </a:lnTo>
                  <a:lnTo>
                    <a:pt x="42" y="23"/>
                  </a:lnTo>
                  <a:lnTo>
                    <a:pt x="54" y="19"/>
                  </a:lnTo>
                  <a:lnTo>
                    <a:pt x="66" y="16"/>
                  </a:lnTo>
                  <a:lnTo>
                    <a:pt x="78" y="13"/>
                  </a:lnTo>
                  <a:lnTo>
                    <a:pt x="91" y="13"/>
                  </a:lnTo>
                  <a:lnTo>
                    <a:pt x="103" y="13"/>
                  </a:lnTo>
                  <a:lnTo>
                    <a:pt x="116" y="15"/>
                  </a:lnTo>
                  <a:lnTo>
                    <a:pt x="129" y="17"/>
                  </a:lnTo>
                  <a:lnTo>
                    <a:pt x="141" y="21"/>
                  </a:lnTo>
                  <a:lnTo>
                    <a:pt x="153" y="26"/>
                  </a:lnTo>
                  <a:lnTo>
                    <a:pt x="165" y="32"/>
                  </a:lnTo>
                  <a:lnTo>
                    <a:pt x="176" y="40"/>
                  </a:lnTo>
                  <a:lnTo>
                    <a:pt x="186" y="48"/>
                  </a:lnTo>
                  <a:lnTo>
                    <a:pt x="196" y="58"/>
                  </a:lnTo>
                  <a:lnTo>
                    <a:pt x="206" y="5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6" name="Freeform 160"/>
            <p:cNvSpPr>
              <a:spLocks/>
            </p:cNvSpPr>
            <p:nvPr/>
          </p:nvSpPr>
          <p:spPr bwMode="auto">
            <a:xfrm>
              <a:off x="3931" y="1674"/>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5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5"/>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7" name="Freeform 161"/>
            <p:cNvSpPr>
              <a:spLocks/>
            </p:cNvSpPr>
            <p:nvPr/>
          </p:nvSpPr>
          <p:spPr bwMode="auto">
            <a:xfrm>
              <a:off x="4032" y="1669"/>
              <a:ext cx="238" cy="113"/>
            </a:xfrm>
            <a:custGeom>
              <a:avLst/>
              <a:gdLst>
                <a:gd name="T0" fmla="*/ 234 w 238"/>
                <a:gd name="T1" fmla="*/ 104 h 113"/>
                <a:gd name="T2" fmla="*/ 237 w 238"/>
                <a:gd name="T3" fmla="*/ 97 h 113"/>
                <a:gd name="T4" fmla="*/ 6 w 238"/>
                <a:gd name="T5" fmla="*/ 0 h 113"/>
                <a:gd name="T6" fmla="*/ 0 w 238"/>
                <a:gd name="T7" fmla="*/ 15 h 113"/>
                <a:gd name="T8" fmla="*/ 231 w 238"/>
                <a:gd name="T9" fmla="*/ 112 h 113"/>
                <a:gd name="T10" fmla="*/ 234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104"/>
                  </a:moveTo>
                  <a:lnTo>
                    <a:pt x="237" y="97"/>
                  </a:lnTo>
                  <a:lnTo>
                    <a:pt x="6" y="0"/>
                  </a:lnTo>
                  <a:lnTo>
                    <a:pt x="0" y="15"/>
                  </a:lnTo>
                  <a:lnTo>
                    <a:pt x="231" y="112"/>
                  </a:lnTo>
                  <a:lnTo>
                    <a:pt x="234"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8" name="Freeform 162"/>
            <p:cNvSpPr>
              <a:spLocks/>
            </p:cNvSpPr>
            <p:nvPr/>
          </p:nvSpPr>
          <p:spPr bwMode="auto">
            <a:xfrm>
              <a:off x="3931" y="1674"/>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5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5"/>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9" name="Freeform 163"/>
            <p:cNvSpPr>
              <a:spLocks/>
            </p:cNvSpPr>
            <p:nvPr/>
          </p:nvSpPr>
          <p:spPr bwMode="auto">
            <a:xfrm>
              <a:off x="4032" y="1669"/>
              <a:ext cx="238" cy="113"/>
            </a:xfrm>
            <a:custGeom>
              <a:avLst/>
              <a:gdLst>
                <a:gd name="T0" fmla="*/ 234 w 238"/>
                <a:gd name="T1" fmla="*/ 104 h 113"/>
                <a:gd name="T2" fmla="*/ 237 w 238"/>
                <a:gd name="T3" fmla="*/ 97 h 113"/>
                <a:gd name="T4" fmla="*/ 6 w 238"/>
                <a:gd name="T5" fmla="*/ 0 h 113"/>
                <a:gd name="T6" fmla="*/ 0 w 238"/>
                <a:gd name="T7" fmla="*/ 15 h 113"/>
                <a:gd name="T8" fmla="*/ 231 w 238"/>
                <a:gd name="T9" fmla="*/ 112 h 113"/>
                <a:gd name="T10" fmla="*/ 234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4" y="104"/>
                  </a:moveTo>
                  <a:lnTo>
                    <a:pt x="237" y="97"/>
                  </a:lnTo>
                  <a:lnTo>
                    <a:pt x="6" y="0"/>
                  </a:lnTo>
                  <a:lnTo>
                    <a:pt x="0" y="15"/>
                  </a:lnTo>
                  <a:lnTo>
                    <a:pt x="231" y="112"/>
                  </a:lnTo>
                  <a:lnTo>
                    <a:pt x="234"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0" name="Freeform 164"/>
            <p:cNvSpPr>
              <a:spLocks/>
            </p:cNvSpPr>
            <p:nvPr/>
          </p:nvSpPr>
          <p:spPr bwMode="auto">
            <a:xfrm>
              <a:off x="4255" y="1532"/>
              <a:ext cx="113" cy="238"/>
            </a:xfrm>
            <a:custGeom>
              <a:avLst/>
              <a:gdLst>
                <a:gd name="T0" fmla="*/ 104 w 113"/>
                <a:gd name="T1" fmla="*/ 2 h 238"/>
                <a:gd name="T2" fmla="*/ 97 w 113"/>
                <a:gd name="T3" fmla="*/ 0 h 238"/>
                <a:gd name="T4" fmla="*/ 0 w 113"/>
                <a:gd name="T5" fmla="*/ 231 h 238"/>
                <a:gd name="T6" fmla="*/ 15 w 113"/>
                <a:gd name="T7" fmla="*/ 237 h 238"/>
                <a:gd name="T8" fmla="*/ 112 w 113"/>
                <a:gd name="T9" fmla="*/ 5 h 238"/>
                <a:gd name="T10" fmla="*/ 104 w 113"/>
                <a:gd name="T11" fmla="*/ 2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104" y="2"/>
                  </a:moveTo>
                  <a:lnTo>
                    <a:pt x="97" y="0"/>
                  </a:lnTo>
                  <a:lnTo>
                    <a:pt x="0" y="231"/>
                  </a:lnTo>
                  <a:lnTo>
                    <a:pt x="15" y="237"/>
                  </a:lnTo>
                  <a:lnTo>
                    <a:pt x="112" y="5"/>
                  </a:lnTo>
                  <a:lnTo>
                    <a:pt x="104" y="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1" name="Freeform 165"/>
            <p:cNvSpPr>
              <a:spLocks/>
            </p:cNvSpPr>
            <p:nvPr/>
          </p:nvSpPr>
          <p:spPr bwMode="auto">
            <a:xfrm>
              <a:off x="4356" y="1527"/>
              <a:ext cx="239" cy="112"/>
            </a:xfrm>
            <a:custGeom>
              <a:avLst/>
              <a:gdLst>
                <a:gd name="T0" fmla="*/ 235 w 239"/>
                <a:gd name="T1" fmla="*/ 104 h 112"/>
                <a:gd name="T2" fmla="*/ 238 w 239"/>
                <a:gd name="T3" fmla="*/ 96 h 112"/>
                <a:gd name="T4" fmla="*/ 6 w 239"/>
                <a:gd name="T5" fmla="*/ 0 h 112"/>
                <a:gd name="T6" fmla="*/ 0 w 239"/>
                <a:gd name="T7" fmla="*/ 15 h 112"/>
                <a:gd name="T8" fmla="*/ 233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3"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2" name="Freeform 166"/>
            <p:cNvSpPr>
              <a:spLocks/>
            </p:cNvSpPr>
            <p:nvPr/>
          </p:nvSpPr>
          <p:spPr bwMode="auto">
            <a:xfrm>
              <a:off x="3287" y="1955"/>
              <a:ext cx="113" cy="239"/>
            </a:xfrm>
            <a:custGeom>
              <a:avLst/>
              <a:gdLst>
                <a:gd name="T0" fmla="*/ 104 w 113"/>
                <a:gd name="T1" fmla="*/ 3 h 239"/>
                <a:gd name="T2" fmla="*/ 97 w 113"/>
                <a:gd name="T3" fmla="*/ 0 h 239"/>
                <a:gd name="T4" fmla="*/ 0 w 113"/>
                <a:gd name="T5" fmla="*/ 232 h 239"/>
                <a:gd name="T6" fmla="*/ 15 w 113"/>
                <a:gd name="T7" fmla="*/ 238 h 239"/>
                <a:gd name="T8" fmla="*/ 112 w 113"/>
                <a:gd name="T9" fmla="*/ 6 h 239"/>
                <a:gd name="T10" fmla="*/ 104 w 113"/>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3"/>
                  </a:moveTo>
                  <a:lnTo>
                    <a:pt x="97" y="0"/>
                  </a:lnTo>
                  <a:lnTo>
                    <a:pt x="0" y="232"/>
                  </a:lnTo>
                  <a:lnTo>
                    <a:pt x="15" y="238"/>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3" name="Freeform 167"/>
            <p:cNvSpPr>
              <a:spLocks/>
            </p:cNvSpPr>
            <p:nvPr/>
          </p:nvSpPr>
          <p:spPr bwMode="auto">
            <a:xfrm>
              <a:off x="3388" y="1950"/>
              <a:ext cx="238" cy="113"/>
            </a:xfrm>
            <a:custGeom>
              <a:avLst/>
              <a:gdLst>
                <a:gd name="T0" fmla="*/ 235 w 238"/>
                <a:gd name="T1" fmla="*/ 104 h 113"/>
                <a:gd name="T2" fmla="*/ 237 w 238"/>
                <a:gd name="T3" fmla="*/ 97 h 113"/>
                <a:gd name="T4" fmla="*/ 6 w 238"/>
                <a:gd name="T5" fmla="*/ 0 h 113"/>
                <a:gd name="T6" fmla="*/ 0 w 238"/>
                <a:gd name="T7" fmla="*/ 15 h 113"/>
                <a:gd name="T8" fmla="*/ 232 w 238"/>
                <a:gd name="T9" fmla="*/ 112 h 113"/>
                <a:gd name="T10" fmla="*/ 235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5" y="104"/>
                  </a:moveTo>
                  <a:lnTo>
                    <a:pt x="237" y="97"/>
                  </a:lnTo>
                  <a:lnTo>
                    <a:pt x="6" y="0"/>
                  </a:lnTo>
                  <a:lnTo>
                    <a:pt x="0" y="15"/>
                  </a:lnTo>
                  <a:lnTo>
                    <a:pt x="232" y="112"/>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4" name="Freeform 168"/>
            <p:cNvSpPr>
              <a:spLocks/>
            </p:cNvSpPr>
            <p:nvPr/>
          </p:nvSpPr>
          <p:spPr bwMode="auto">
            <a:xfrm>
              <a:off x="3287" y="1955"/>
              <a:ext cx="113" cy="239"/>
            </a:xfrm>
            <a:custGeom>
              <a:avLst/>
              <a:gdLst>
                <a:gd name="T0" fmla="*/ 104 w 113"/>
                <a:gd name="T1" fmla="*/ 3 h 239"/>
                <a:gd name="T2" fmla="*/ 97 w 113"/>
                <a:gd name="T3" fmla="*/ 0 h 239"/>
                <a:gd name="T4" fmla="*/ 0 w 113"/>
                <a:gd name="T5" fmla="*/ 232 h 239"/>
                <a:gd name="T6" fmla="*/ 15 w 113"/>
                <a:gd name="T7" fmla="*/ 238 h 239"/>
                <a:gd name="T8" fmla="*/ 112 w 113"/>
                <a:gd name="T9" fmla="*/ 6 h 239"/>
                <a:gd name="T10" fmla="*/ 104 w 113"/>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4" y="3"/>
                  </a:moveTo>
                  <a:lnTo>
                    <a:pt x="97" y="0"/>
                  </a:lnTo>
                  <a:lnTo>
                    <a:pt x="0" y="232"/>
                  </a:lnTo>
                  <a:lnTo>
                    <a:pt x="15" y="238"/>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5" name="Freeform 169"/>
            <p:cNvSpPr>
              <a:spLocks/>
            </p:cNvSpPr>
            <p:nvPr/>
          </p:nvSpPr>
          <p:spPr bwMode="auto">
            <a:xfrm>
              <a:off x="3388" y="1950"/>
              <a:ext cx="238" cy="113"/>
            </a:xfrm>
            <a:custGeom>
              <a:avLst/>
              <a:gdLst>
                <a:gd name="T0" fmla="*/ 235 w 238"/>
                <a:gd name="T1" fmla="*/ 104 h 113"/>
                <a:gd name="T2" fmla="*/ 237 w 238"/>
                <a:gd name="T3" fmla="*/ 97 h 113"/>
                <a:gd name="T4" fmla="*/ 6 w 238"/>
                <a:gd name="T5" fmla="*/ 0 h 113"/>
                <a:gd name="T6" fmla="*/ 0 w 238"/>
                <a:gd name="T7" fmla="*/ 15 h 113"/>
                <a:gd name="T8" fmla="*/ 232 w 238"/>
                <a:gd name="T9" fmla="*/ 112 h 113"/>
                <a:gd name="T10" fmla="*/ 235 w 238"/>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3">
                  <a:moveTo>
                    <a:pt x="235" y="104"/>
                  </a:moveTo>
                  <a:lnTo>
                    <a:pt x="237" y="97"/>
                  </a:lnTo>
                  <a:lnTo>
                    <a:pt x="6" y="0"/>
                  </a:lnTo>
                  <a:lnTo>
                    <a:pt x="0" y="15"/>
                  </a:lnTo>
                  <a:lnTo>
                    <a:pt x="232" y="112"/>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6" name="Freeform 170"/>
            <p:cNvSpPr>
              <a:spLocks/>
            </p:cNvSpPr>
            <p:nvPr/>
          </p:nvSpPr>
          <p:spPr bwMode="auto">
            <a:xfrm>
              <a:off x="3612" y="1813"/>
              <a:ext cx="112" cy="238"/>
            </a:xfrm>
            <a:custGeom>
              <a:avLst/>
              <a:gdLst>
                <a:gd name="T0" fmla="*/ 104 w 112"/>
                <a:gd name="T1" fmla="*/ 3 h 238"/>
                <a:gd name="T2" fmla="*/ 96 w 112"/>
                <a:gd name="T3" fmla="*/ 0 h 238"/>
                <a:gd name="T4" fmla="*/ 0 w 112"/>
                <a:gd name="T5" fmla="*/ 232 h 238"/>
                <a:gd name="T6" fmla="*/ 15 w 112"/>
                <a:gd name="T7" fmla="*/ 237 h 238"/>
                <a:gd name="T8" fmla="*/ 111 w 112"/>
                <a:gd name="T9" fmla="*/ 6 h 238"/>
                <a:gd name="T10" fmla="*/ 104 w 112"/>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4" y="3"/>
                  </a:moveTo>
                  <a:lnTo>
                    <a:pt x="96" y="0"/>
                  </a:lnTo>
                  <a:lnTo>
                    <a:pt x="0" y="232"/>
                  </a:lnTo>
                  <a:lnTo>
                    <a:pt x="15" y="237"/>
                  </a:lnTo>
                  <a:lnTo>
                    <a:pt x="111"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7" name="Freeform 171"/>
            <p:cNvSpPr>
              <a:spLocks/>
            </p:cNvSpPr>
            <p:nvPr/>
          </p:nvSpPr>
          <p:spPr bwMode="auto">
            <a:xfrm>
              <a:off x="3713" y="1809"/>
              <a:ext cx="239" cy="112"/>
            </a:xfrm>
            <a:custGeom>
              <a:avLst/>
              <a:gdLst>
                <a:gd name="T0" fmla="*/ 235 w 239"/>
                <a:gd name="T1" fmla="*/ 103 h 112"/>
                <a:gd name="T2" fmla="*/ 238 w 239"/>
                <a:gd name="T3" fmla="*/ 96 h 112"/>
                <a:gd name="T4" fmla="*/ 6 w 239"/>
                <a:gd name="T5" fmla="*/ 0 h 112"/>
                <a:gd name="T6" fmla="*/ 0 w 239"/>
                <a:gd name="T7" fmla="*/ 15 h 112"/>
                <a:gd name="T8" fmla="*/ 232 w 239"/>
                <a:gd name="T9" fmla="*/ 111 h 112"/>
                <a:gd name="T10" fmla="*/ 235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3"/>
                  </a:moveTo>
                  <a:lnTo>
                    <a:pt x="238" y="96"/>
                  </a:lnTo>
                  <a:lnTo>
                    <a:pt x="6" y="0"/>
                  </a:lnTo>
                  <a:lnTo>
                    <a:pt x="0" y="15"/>
                  </a:lnTo>
                  <a:lnTo>
                    <a:pt x="232" y="111"/>
                  </a:lnTo>
                  <a:lnTo>
                    <a:pt x="235"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8" name="Freeform 172"/>
            <p:cNvSpPr>
              <a:spLocks/>
            </p:cNvSpPr>
            <p:nvPr/>
          </p:nvSpPr>
          <p:spPr bwMode="auto">
            <a:xfrm>
              <a:off x="4457" y="1406"/>
              <a:ext cx="279" cy="274"/>
            </a:xfrm>
            <a:custGeom>
              <a:avLst/>
              <a:gdLst>
                <a:gd name="T0" fmla="*/ 251 w 279"/>
                <a:gd name="T1" fmla="*/ 215 h 274"/>
                <a:gd name="T2" fmla="*/ 264 w 279"/>
                <a:gd name="T3" fmla="*/ 191 h 274"/>
                <a:gd name="T4" fmla="*/ 274 w 279"/>
                <a:gd name="T5" fmla="*/ 166 h 274"/>
                <a:gd name="T6" fmla="*/ 278 w 279"/>
                <a:gd name="T7" fmla="*/ 139 h 274"/>
                <a:gd name="T8" fmla="*/ 276 w 279"/>
                <a:gd name="T9" fmla="*/ 114 h 274"/>
                <a:gd name="T10" fmla="*/ 270 w 279"/>
                <a:gd name="T11" fmla="*/ 88 h 274"/>
                <a:gd name="T12" fmla="*/ 259 w 279"/>
                <a:gd name="T13" fmla="*/ 64 h 274"/>
                <a:gd name="T14" fmla="*/ 242 w 279"/>
                <a:gd name="T15" fmla="*/ 43 h 274"/>
                <a:gd name="T16" fmla="*/ 221 w 279"/>
                <a:gd name="T17" fmla="*/ 24 h 274"/>
                <a:gd name="T18" fmla="*/ 198 w 279"/>
                <a:gd name="T19" fmla="*/ 11 h 274"/>
                <a:gd name="T20" fmla="*/ 172 w 279"/>
                <a:gd name="T21" fmla="*/ 3 h 274"/>
                <a:gd name="T22" fmla="*/ 146 w 279"/>
                <a:gd name="T23" fmla="*/ 0 h 274"/>
                <a:gd name="T24" fmla="*/ 120 w 279"/>
                <a:gd name="T25" fmla="*/ 2 h 274"/>
                <a:gd name="T26" fmla="*/ 94 w 279"/>
                <a:gd name="T27" fmla="*/ 9 h 274"/>
                <a:gd name="T28" fmla="*/ 69 w 279"/>
                <a:gd name="T29" fmla="*/ 21 h 274"/>
                <a:gd name="T30" fmla="*/ 47 w 279"/>
                <a:gd name="T31" fmla="*/ 37 h 274"/>
                <a:gd name="T32" fmla="*/ 28 w 279"/>
                <a:gd name="T33" fmla="*/ 58 h 274"/>
                <a:gd name="T34" fmla="*/ 13 w 279"/>
                <a:gd name="T35" fmla="*/ 82 h 274"/>
                <a:gd name="T36" fmla="*/ 5 w 279"/>
                <a:gd name="T37" fmla="*/ 107 h 274"/>
                <a:gd name="T38" fmla="*/ 0 w 279"/>
                <a:gd name="T39" fmla="*/ 134 h 274"/>
                <a:gd name="T40" fmla="*/ 2 w 279"/>
                <a:gd name="T41" fmla="*/ 160 h 274"/>
                <a:gd name="T42" fmla="*/ 7 w 279"/>
                <a:gd name="T43" fmla="*/ 185 h 274"/>
                <a:gd name="T44" fmla="*/ 19 w 279"/>
                <a:gd name="T45" fmla="*/ 209 h 274"/>
                <a:gd name="T46" fmla="*/ 35 w 279"/>
                <a:gd name="T47" fmla="*/ 230 h 274"/>
                <a:gd name="T48" fmla="*/ 56 w 279"/>
                <a:gd name="T49" fmla="*/ 249 h 274"/>
                <a:gd name="T50" fmla="*/ 79 w 279"/>
                <a:gd name="T51" fmla="*/ 262 h 274"/>
                <a:gd name="T52" fmla="*/ 105 w 279"/>
                <a:gd name="T53" fmla="*/ 270 h 274"/>
                <a:gd name="T54" fmla="*/ 131 w 279"/>
                <a:gd name="T55" fmla="*/ 273 h 274"/>
                <a:gd name="T56" fmla="*/ 157 w 279"/>
                <a:gd name="T57" fmla="*/ 271 h 274"/>
                <a:gd name="T58" fmla="*/ 184 w 279"/>
                <a:gd name="T59" fmla="*/ 264 h 274"/>
                <a:gd name="T60" fmla="*/ 209 w 279"/>
                <a:gd name="T61" fmla="*/ 253 h 274"/>
                <a:gd name="T62" fmla="*/ 231 w 279"/>
                <a:gd name="T63" fmla="*/ 236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9" h="274">
                  <a:moveTo>
                    <a:pt x="241" y="226"/>
                  </a:moveTo>
                  <a:lnTo>
                    <a:pt x="251" y="215"/>
                  </a:lnTo>
                  <a:lnTo>
                    <a:pt x="258" y="203"/>
                  </a:lnTo>
                  <a:lnTo>
                    <a:pt x="264" y="191"/>
                  </a:lnTo>
                  <a:lnTo>
                    <a:pt x="270" y="179"/>
                  </a:lnTo>
                  <a:lnTo>
                    <a:pt x="274" y="166"/>
                  </a:lnTo>
                  <a:lnTo>
                    <a:pt x="276" y="153"/>
                  </a:lnTo>
                  <a:lnTo>
                    <a:pt x="278" y="139"/>
                  </a:lnTo>
                  <a:lnTo>
                    <a:pt x="278" y="126"/>
                  </a:lnTo>
                  <a:lnTo>
                    <a:pt x="276" y="114"/>
                  </a:lnTo>
                  <a:lnTo>
                    <a:pt x="274" y="100"/>
                  </a:lnTo>
                  <a:lnTo>
                    <a:pt x="270" y="88"/>
                  </a:lnTo>
                  <a:lnTo>
                    <a:pt x="265" y="76"/>
                  </a:lnTo>
                  <a:lnTo>
                    <a:pt x="259" y="64"/>
                  </a:lnTo>
                  <a:lnTo>
                    <a:pt x="251" y="53"/>
                  </a:lnTo>
                  <a:lnTo>
                    <a:pt x="242" y="43"/>
                  </a:lnTo>
                  <a:lnTo>
                    <a:pt x="232" y="33"/>
                  </a:lnTo>
                  <a:lnTo>
                    <a:pt x="221" y="24"/>
                  </a:lnTo>
                  <a:lnTo>
                    <a:pt x="210" y="17"/>
                  </a:lnTo>
                  <a:lnTo>
                    <a:pt x="198" y="11"/>
                  </a:lnTo>
                  <a:lnTo>
                    <a:pt x="186" y="7"/>
                  </a:lnTo>
                  <a:lnTo>
                    <a:pt x="172" y="3"/>
                  </a:lnTo>
                  <a:lnTo>
                    <a:pt x="160" y="1"/>
                  </a:lnTo>
                  <a:lnTo>
                    <a:pt x="146" y="0"/>
                  </a:lnTo>
                  <a:lnTo>
                    <a:pt x="133" y="0"/>
                  </a:lnTo>
                  <a:lnTo>
                    <a:pt x="120" y="2"/>
                  </a:lnTo>
                  <a:lnTo>
                    <a:pt x="107" y="5"/>
                  </a:lnTo>
                  <a:lnTo>
                    <a:pt x="94" y="9"/>
                  </a:lnTo>
                  <a:lnTo>
                    <a:pt x="81" y="14"/>
                  </a:lnTo>
                  <a:lnTo>
                    <a:pt x="69" y="21"/>
                  </a:lnTo>
                  <a:lnTo>
                    <a:pt x="57" y="28"/>
                  </a:lnTo>
                  <a:lnTo>
                    <a:pt x="47" y="37"/>
                  </a:lnTo>
                  <a:lnTo>
                    <a:pt x="37" y="47"/>
                  </a:lnTo>
                  <a:lnTo>
                    <a:pt x="28" y="58"/>
                  </a:lnTo>
                  <a:lnTo>
                    <a:pt x="20" y="70"/>
                  </a:lnTo>
                  <a:lnTo>
                    <a:pt x="13" y="82"/>
                  </a:lnTo>
                  <a:lnTo>
                    <a:pt x="8" y="95"/>
                  </a:lnTo>
                  <a:lnTo>
                    <a:pt x="5" y="107"/>
                  </a:lnTo>
                  <a:lnTo>
                    <a:pt x="2" y="120"/>
                  </a:lnTo>
                  <a:lnTo>
                    <a:pt x="0" y="134"/>
                  </a:lnTo>
                  <a:lnTo>
                    <a:pt x="0" y="147"/>
                  </a:lnTo>
                  <a:lnTo>
                    <a:pt x="2" y="160"/>
                  </a:lnTo>
                  <a:lnTo>
                    <a:pt x="4" y="173"/>
                  </a:lnTo>
                  <a:lnTo>
                    <a:pt x="7" y="185"/>
                  </a:lnTo>
                  <a:lnTo>
                    <a:pt x="13" y="197"/>
                  </a:lnTo>
                  <a:lnTo>
                    <a:pt x="19" y="209"/>
                  </a:lnTo>
                  <a:lnTo>
                    <a:pt x="26" y="220"/>
                  </a:lnTo>
                  <a:lnTo>
                    <a:pt x="35" y="230"/>
                  </a:lnTo>
                  <a:lnTo>
                    <a:pt x="45" y="240"/>
                  </a:lnTo>
                  <a:lnTo>
                    <a:pt x="56" y="249"/>
                  </a:lnTo>
                  <a:lnTo>
                    <a:pt x="67" y="256"/>
                  </a:lnTo>
                  <a:lnTo>
                    <a:pt x="79" y="262"/>
                  </a:lnTo>
                  <a:lnTo>
                    <a:pt x="92" y="267"/>
                  </a:lnTo>
                  <a:lnTo>
                    <a:pt x="105" y="270"/>
                  </a:lnTo>
                  <a:lnTo>
                    <a:pt x="118" y="272"/>
                  </a:lnTo>
                  <a:lnTo>
                    <a:pt x="131" y="273"/>
                  </a:lnTo>
                  <a:lnTo>
                    <a:pt x="144" y="273"/>
                  </a:lnTo>
                  <a:lnTo>
                    <a:pt x="157" y="271"/>
                  </a:lnTo>
                  <a:lnTo>
                    <a:pt x="171" y="268"/>
                  </a:lnTo>
                  <a:lnTo>
                    <a:pt x="184" y="264"/>
                  </a:lnTo>
                  <a:lnTo>
                    <a:pt x="197" y="259"/>
                  </a:lnTo>
                  <a:lnTo>
                    <a:pt x="209" y="253"/>
                  </a:lnTo>
                  <a:lnTo>
                    <a:pt x="220" y="245"/>
                  </a:lnTo>
                  <a:lnTo>
                    <a:pt x="231" y="236"/>
                  </a:lnTo>
                  <a:lnTo>
                    <a:pt x="241" y="22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9" name="Freeform 173"/>
            <p:cNvSpPr>
              <a:spLocks/>
            </p:cNvSpPr>
            <p:nvPr/>
          </p:nvSpPr>
          <p:spPr bwMode="auto">
            <a:xfrm>
              <a:off x="4685" y="1434"/>
              <a:ext cx="57" cy="203"/>
            </a:xfrm>
            <a:custGeom>
              <a:avLst/>
              <a:gdLst>
                <a:gd name="T0" fmla="*/ 9 w 57"/>
                <a:gd name="T1" fmla="*/ 0 h 203"/>
                <a:gd name="T2" fmla="*/ 9 w 57"/>
                <a:gd name="T3" fmla="*/ 0 h 203"/>
                <a:gd name="T4" fmla="*/ 19 w 57"/>
                <a:gd name="T5" fmla="*/ 10 h 203"/>
                <a:gd name="T6" fmla="*/ 28 w 57"/>
                <a:gd name="T7" fmla="*/ 21 h 203"/>
                <a:gd name="T8" fmla="*/ 36 w 57"/>
                <a:gd name="T9" fmla="*/ 33 h 203"/>
                <a:gd name="T10" fmla="*/ 43 w 57"/>
                <a:gd name="T11" fmla="*/ 45 h 203"/>
                <a:gd name="T12" fmla="*/ 48 w 57"/>
                <a:gd name="T13" fmla="*/ 57 h 203"/>
                <a:gd name="T14" fmla="*/ 52 w 57"/>
                <a:gd name="T15" fmla="*/ 71 h 203"/>
                <a:gd name="T16" fmla="*/ 54 w 57"/>
                <a:gd name="T17" fmla="*/ 84 h 203"/>
                <a:gd name="T18" fmla="*/ 56 w 57"/>
                <a:gd name="T19" fmla="*/ 98 h 203"/>
                <a:gd name="T20" fmla="*/ 56 w 57"/>
                <a:gd name="T21" fmla="*/ 112 h 203"/>
                <a:gd name="T22" fmla="*/ 54 w 57"/>
                <a:gd name="T23" fmla="*/ 126 h 203"/>
                <a:gd name="T24" fmla="*/ 52 w 57"/>
                <a:gd name="T25" fmla="*/ 140 h 203"/>
                <a:gd name="T26" fmla="*/ 48 w 57"/>
                <a:gd name="T27" fmla="*/ 153 h 203"/>
                <a:gd name="T28" fmla="*/ 42 w 57"/>
                <a:gd name="T29" fmla="*/ 166 h 203"/>
                <a:gd name="T30" fmla="*/ 36 w 57"/>
                <a:gd name="T31" fmla="*/ 179 h 203"/>
                <a:gd name="T32" fmla="*/ 28 w 57"/>
                <a:gd name="T33" fmla="*/ 191 h 203"/>
                <a:gd name="T34" fmla="*/ 19 w 57"/>
                <a:gd name="T35" fmla="*/ 202 h 203"/>
                <a:gd name="T36" fmla="*/ 8 w 57"/>
                <a:gd name="T37" fmla="*/ 194 h 203"/>
                <a:gd name="T38" fmla="*/ 17 w 57"/>
                <a:gd name="T39" fmla="*/ 183 h 203"/>
                <a:gd name="T40" fmla="*/ 24 w 57"/>
                <a:gd name="T41" fmla="*/ 172 h 203"/>
                <a:gd name="T42" fmla="*/ 31 w 57"/>
                <a:gd name="T43" fmla="*/ 160 h 203"/>
                <a:gd name="T44" fmla="*/ 35 w 57"/>
                <a:gd name="T45" fmla="*/ 148 h 203"/>
                <a:gd name="T46" fmla="*/ 39 w 57"/>
                <a:gd name="T47" fmla="*/ 136 h 203"/>
                <a:gd name="T48" fmla="*/ 42 w 57"/>
                <a:gd name="T49" fmla="*/ 123 h 203"/>
                <a:gd name="T50" fmla="*/ 43 w 57"/>
                <a:gd name="T51" fmla="*/ 111 h 203"/>
                <a:gd name="T52" fmla="*/ 43 w 57"/>
                <a:gd name="T53" fmla="*/ 99 h 203"/>
                <a:gd name="T54" fmla="*/ 42 w 57"/>
                <a:gd name="T55" fmla="*/ 87 h 203"/>
                <a:gd name="T56" fmla="*/ 39 w 57"/>
                <a:gd name="T57" fmla="*/ 74 h 203"/>
                <a:gd name="T58" fmla="*/ 35 w 57"/>
                <a:gd name="T59" fmla="*/ 62 h 203"/>
                <a:gd name="T60" fmla="*/ 31 w 57"/>
                <a:gd name="T61" fmla="*/ 50 h 203"/>
                <a:gd name="T62" fmla="*/ 25 w 57"/>
                <a:gd name="T63" fmla="*/ 39 h 203"/>
                <a:gd name="T64" fmla="*/ 18 w 57"/>
                <a:gd name="T65" fmla="*/ 29 h 203"/>
                <a:gd name="T66" fmla="*/ 9 w 57"/>
                <a:gd name="T67" fmla="*/ 19 h 203"/>
                <a:gd name="T68" fmla="*/ 0 w 57"/>
                <a:gd name="T69" fmla="*/ 10 h 203"/>
                <a:gd name="T70" fmla="*/ 0 w 57"/>
                <a:gd name="T71" fmla="*/ 10 h 203"/>
                <a:gd name="T72" fmla="*/ 9 w 57"/>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203">
                  <a:moveTo>
                    <a:pt x="9" y="0"/>
                  </a:moveTo>
                  <a:lnTo>
                    <a:pt x="9" y="0"/>
                  </a:lnTo>
                  <a:lnTo>
                    <a:pt x="19" y="10"/>
                  </a:lnTo>
                  <a:lnTo>
                    <a:pt x="28" y="21"/>
                  </a:lnTo>
                  <a:lnTo>
                    <a:pt x="36" y="33"/>
                  </a:lnTo>
                  <a:lnTo>
                    <a:pt x="43" y="45"/>
                  </a:lnTo>
                  <a:lnTo>
                    <a:pt x="48" y="57"/>
                  </a:lnTo>
                  <a:lnTo>
                    <a:pt x="52" y="71"/>
                  </a:lnTo>
                  <a:lnTo>
                    <a:pt x="54" y="84"/>
                  </a:lnTo>
                  <a:lnTo>
                    <a:pt x="56" y="98"/>
                  </a:lnTo>
                  <a:lnTo>
                    <a:pt x="56" y="112"/>
                  </a:lnTo>
                  <a:lnTo>
                    <a:pt x="54" y="126"/>
                  </a:lnTo>
                  <a:lnTo>
                    <a:pt x="52" y="140"/>
                  </a:lnTo>
                  <a:lnTo>
                    <a:pt x="48" y="153"/>
                  </a:lnTo>
                  <a:lnTo>
                    <a:pt x="42" y="166"/>
                  </a:lnTo>
                  <a:lnTo>
                    <a:pt x="36" y="179"/>
                  </a:lnTo>
                  <a:lnTo>
                    <a:pt x="28" y="191"/>
                  </a:lnTo>
                  <a:lnTo>
                    <a:pt x="19" y="202"/>
                  </a:lnTo>
                  <a:lnTo>
                    <a:pt x="8" y="194"/>
                  </a:lnTo>
                  <a:lnTo>
                    <a:pt x="17" y="183"/>
                  </a:lnTo>
                  <a:lnTo>
                    <a:pt x="24" y="172"/>
                  </a:lnTo>
                  <a:lnTo>
                    <a:pt x="31" y="160"/>
                  </a:lnTo>
                  <a:lnTo>
                    <a:pt x="35" y="148"/>
                  </a:lnTo>
                  <a:lnTo>
                    <a:pt x="39" y="136"/>
                  </a:lnTo>
                  <a:lnTo>
                    <a:pt x="42" y="123"/>
                  </a:lnTo>
                  <a:lnTo>
                    <a:pt x="43" y="111"/>
                  </a:lnTo>
                  <a:lnTo>
                    <a:pt x="43" y="99"/>
                  </a:lnTo>
                  <a:lnTo>
                    <a:pt x="42" y="87"/>
                  </a:lnTo>
                  <a:lnTo>
                    <a:pt x="39" y="74"/>
                  </a:lnTo>
                  <a:lnTo>
                    <a:pt x="35" y="62"/>
                  </a:lnTo>
                  <a:lnTo>
                    <a:pt x="31" y="50"/>
                  </a:lnTo>
                  <a:lnTo>
                    <a:pt x="25" y="39"/>
                  </a:lnTo>
                  <a:lnTo>
                    <a:pt x="18" y="29"/>
                  </a:lnTo>
                  <a:lnTo>
                    <a:pt x="9" y="19"/>
                  </a:lnTo>
                  <a:lnTo>
                    <a:pt x="0" y="10"/>
                  </a:lnTo>
                  <a:lnTo>
                    <a:pt x="9"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0" name="Freeform 174"/>
            <p:cNvSpPr>
              <a:spLocks/>
            </p:cNvSpPr>
            <p:nvPr/>
          </p:nvSpPr>
          <p:spPr bwMode="auto">
            <a:xfrm>
              <a:off x="4489" y="1399"/>
              <a:ext cx="206" cy="59"/>
            </a:xfrm>
            <a:custGeom>
              <a:avLst/>
              <a:gdLst>
                <a:gd name="T0" fmla="*/ 0 w 206"/>
                <a:gd name="T1" fmla="*/ 50 h 59"/>
                <a:gd name="T2" fmla="*/ 0 w 206"/>
                <a:gd name="T3" fmla="*/ 50 h 59"/>
                <a:gd name="T4" fmla="*/ 10 w 206"/>
                <a:gd name="T5" fmla="*/ 39 h 59"/>
                <a:gd name="T6" fmla="*/ 21 w 206"/>
                <a:gd name="T7" fmla="*/ 30 h 59"/>
                <a:gd name="T8" fmla="*/ 33 w 206"/>
                <a:gd name="T9" fmla="*/ 23 h 59"/>
                <a:gd name="T10" fmla="*/ 46 w 206"/>
                <a:gd name="T11" fmla="*/ 15 h 59"/>
                <a:gd name="T12" fmla="*/ 59 w 206"/>
                <a:gd name="T13" fmla="*/ 10 h 59"/>
                <a:gd name="T14" fmla="*/ 73 w 206"/>
                <a:gd name="T15" fmla="*/ 5 h 59"/>
                <a:gd name="T16" fmla="*/ 86 w 206"/>
                <a:gd name="T17" fmla="*/ 3 h 59"/>
                <a:gd name="T18" fmla="*/ 100 w 206"/>
                <a:gd name="T19" fmla="*/ 1 h 59"/>
                <a:gd name="T20" fmla="*/ 114 w 206"/>
                <a:gd name="T21" fmla="*/ 0 h 59"/>
                <a:gd name="T22" fmla="*/ 129 w 206"/>
                <a:gd name="T23" fmla="*/ 1 h 59"/>
                <a:gd name="T24" fmla="*/ 142 w 206"/>
                <a:gd name="T25" fmla="*/ 4 h 59"/>
                <a:gd name="T26" fmla="*/ 156 w 206"/>
                <a:gd name="T27" fmla="*/ 7 h 59"/>
                <a:gd name="T28" fmla="*/ 169 w 206"/>
                <a:gd name="T29" fmla="*/ 12 h 59"/>
                <a:gd name="T30" fmla="*/ 181 w 206"/>
                <a:gd name="T31" fmla="*/ 18 h 59"/>
                <a:gd name="T32" fmla="*/ 193 w 206"/>
                <a:gd name="T33" fmla="*/ 26 h 59"/>
                <a:gd name="T34" fmla="*/ 205 w 206"/>
                <a:gd name="T35" fmla="*/ 35 h 59"/>
                <a:gd name="T36" fmla="*/ 196 w 206"/>
                <a:gd name="T37" fmla="*/ 45 h 59"/>
                <a:gd name="T38" fmla="*/ 185 w 206"/>
                <a:gd name="T39" fmla="*/ 37 h 59"/>
                <a:gd name="T40" fmla="*/ 174 w 206"/>
                <a:gd name="T41" fmla="*/ 30 h 59"/>
                <a:gd name="T42" fmla="*/ 163 w 206"/>
                <a:gd name="T43" fmla="*/ 24 h 59"/>
                <a:gd name="T44" fmla="*/ 151 w 206"/>
                <a:gd name="T45" fmla="*/ 20 h 59"/>
                <a:gd name="T46" fmla="*/ 139 w 206"/>
                <a:gd name="T47" fmla="*/ 16 h 59"/>
                <a:gd name="T48" fmla="*/ 127 w 206"/>
                <a:gd name="T49" fmla="*/ 14 h 59"/>
                <a:gd name="T50" fmla="*/ 114 w 206"/>
                <a:gd name="T51" fmla="*/ 13 h 59"/>
                <a:gd name="T52" fmla="*/ 101 w 206"/>
                <a:gd name="T53" fmla="*/ 14 h 59"/>
                <a:gd name="T54" fmla="*/ 89 w 206"/>
                <a:gd name="T55" fmla="*/ 15 h 59"/>
                <a:gd name="T56" fmla="*/ 77 w 206"/>
                <a:gd name="T57" fmla="*/ 18 h 59"/>
                <a:gd name="T58" fmla="*/ 64 w 206"/>
                <a:gd name="T59" fmla="*/ 22 h 59"/>
                <a:gd name="T60" fmla="*/ 52 w 206"/>
                <a:gd name="T61" fmla="*/ 27 h 59"/>
                <a:gd name="T62" fmla="*/ 40 w 206"/>
                <a:gd name="T63" fmla="*/ 33 h 59"/>
                <a:gd name="T64" fmla="*/ 29 w 206"/>
                <a:gd name="T65" fmla="*/ 41 h 59"/>
                <a:gd name="T66" fmla="*/ 20 w 206"/>
                <a:gd name="T67" fmla="*/ 49 h 59"/>
                <a:gd name="T68" fmla="*/ 10 w 206"/>
                <a:gd name="T69" fmla="*/ 58 h 59"/>
                <a:gd name="T70" fmla="*/ 10 w 206"/>
                <a:gd name="T71" fmla="*/ 58 h 59"/>
                <a:gd name="T72" fmla="*/ 0 w 206"/>
                <a:gd name="T73" fmla="*/ 5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 h="59">
                  <a:moveTo>
                    <a:pt x="0" y="50"/>
                  </a:moveTo>
                  <a:lnTo>
                    <a:pt x="0" y="50"/>
                  </a:lnTo>
                  <a:lnTo>
                    <a:pt x="10" y="39"/>
                  </a:lnTo>
                  <a:lnTo>
                    <a:pt x="21" y="30"/>
                  </a:lnTo>
                  <a:lnTo>
                    <a:pt x="33" y="23"/>
                  </a:lnTo>
                  <a:lnTo>
                    <a:pt x="46" y="15"/>
                  </a:lnTo>
                  <a:lnTo>
                    <a:pt x="59" y="10"/>
                  </a:lnTo>
                  <a:lnTo>
                    <a:pt x="73" y="5"/>
                  </a:lnTo>
                  <a:lnTo>
                    <a:pt x="86" y="3"/>
                  </a:lnTo>
                  <a:lnTo>
                    <a:pt x="100" y="1"/>
                  </a:lnTo>
                  <a:lnTo>
                    <a:pt x="114" y="0"/>
                  </a:lnTo>
                  <a:lnTo>
                    <a:pt x="129" y="1"/>
                  </a:lnTo>
                  <a:lnTo>
                    <a:pt x="142" y="4"/>
                  </a:lnTo>
                  <a:lnTo>
                    <a:pt x="156" y="7"/>
                  </a:lnTo>
                  <a:lnTo>
                    <a:pt x="169" y="12"/>
                  </a:lnTo>
                  <a:lnTo>
                    <a:pt x="181" y="18"/>
                  </a:lnTo>
                  <a:lnTo>
                    <a:pt x="193" y="26"/>
                  </a:lnTo>
                  <a:lnTo>
                    <a:pt x="205" y="35"/>
                  </a:lnTo>
                  <a:lnTo>
                    <a:pt x="196" y="45"/>
                  </a:lnTo>
                  <a:lnTo>
                    <a:pt x="185" y="37"/>
                  </a:lnTo>
                  <a:lnTo>
                    <a:pt x="174" y="30"/>
                  </a:lnTo>
                  <a:lnTo>
                    <a:pt x="163" y="24"/>
                  </a:lnTo>
                  <a:lnTo>
                    <a:pt x="151" y="20"/>
                  </a:lnTo>
                  <a:lnTo>
                    <a:pt x="139" y="16"/>
                  </a:lnTo>
                  <a:lnTo>
                    <a:pt x="127" y="14"/>
                  </a:lnTo>
                  <a:lnTo>
                    <a:pt x="114" y="13"/>
                  </a:lnTo>
                  <a:lnTo>
                    <a:pt x="101" y="14"/>
                  </a:lnTo>
                  <a:lnTo>
                    <a:pt x="89" y="15"/>
                  </a:lnTo>
                  <a:lnTo>
                    <a:pt x="77" y="18"/>
                  </a:lnTo>
                  <a:lnTo>
                    <a:pt x="64" y="22"/>
                  </a:lnTo>
                  <a:lnTo>
                    <a:pt x="52" y="27"/>
                  </a:lnTo>
                  <a:lnTo>
                    <a:pt x="40" y="33"/>
                  </a:lnTo>
                  <a:lnTo>
                    <a:pt x="29" y="41"/>
                  </a:lnTo>
                  <a:lnTo>
                    <a:pt x="20" y="49"/>
                  </a:lnTo>
                  <a:lnTo>
                    <a:pt x="10" y="58"/>
                  </a:lnTo>
                  <a:lnTo>
                    <a:pt x="0" y="5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1" name="Freeform 175"/>
            <p:cNvSpPr>
              <a:spLocks/>
            </p:cNvSpPr>
            <p:nvPr/>
          </p:nvSpPr>
          <p:spPr bwMode="auto">
            <a:xfrm>
              <a:off x="4451" y="1449"/>
              <a:ext cx="56" cy="203"/>
            </a:xfrm>
            <a:custGeom>
              <a:avLst/>
              <a:gdLst>
                <a:gd name="T0" fmla="*/ 46 w 56"/>
                <a:gd name="T1" fmla="*/ 202 h 203"/>
                <a:gd name="T2" fmla="*/ 46 w 56"/>
                <a:gd name="T3" fmla="*/ 202 h 203"/>
                <a:gd name="T4" fmla="*/ 36 w 56"/>
                <a:gd name="T5" fmla="*/ 191 h 203"/>
                <a:gd name="T6" fmla="*/ 27 w 56"/>
                <a:gd name="T7" fmla="*/ 181 h 203"/>
                <a:gd name="T8" fmla="*/ 19 w 56"/>
                <a:gd name="T9" fmla="*/ 169 h 203"/>
                <a:gd name="T10" fmla="*/ 13 w 56"/>
                <a:gd name="T11" fmla="*/ 157 h 203"/>
                <a:gd name="T12" fmla="*/ 7 w 56"/>
                <a:gd name="T13" fmla="*/ 145 h 203"/>
                <a:gd name="T14" fmla="*/ 4 w 56"/>
                <a:gd name="T15" fmla="*/ 131 h 203"/>
                <a:gd name="T16" fmla="*/ 1 w 56"/>
                <a:gd name="T17" fmla="*/ 117 h 203"/>
                <a:gd name="T18" fmla="*/ 0 w 56"/>
                <a:gd name="T19" fmla="*/ 104 h 203"/>
                <a:gd name="T20" fmla="*/ 0 w 56"/>
                <a:gd name="T21" fmla="*/ 91 h 203"/>
                <a:gd name="T22" fmla="*/ 1 w 56"/>
                <a:gd name="T23" fmla="*/ 76 h 203"/>
                <a:gd name="T24" fmla="*/ 4 w 56"/>
                <a:gd name="T25" fmla="*/ 62 h 203"/>
                <a:gd name="T26" fmla="*/ 8 w 56"/>
                <a:gd name="T27" fmla="*/ 49 h 203"/>
                <a:gd name="T28" fmla="*/ 13 w 56"/>
                <a:gd name="T29" fmla="*/ 36 h 203"/>
                <a:gd name="T30" fmla="*/ 20 w 56"/>
                <a:gd name="T31" fmla="*/ 23 h 203"/>
                <a:gd name="T32" fmla="*/ 28 w 56"/>
                <a:gd name="T33" fmla="*/ 11 h 203"/>
                <a:gd name="T34" fmla="*/ 38 w 56"/>
                <a:gd name="T35" fmla="*/ 0 h 203"/>
                <a:gd name="T36" fmla="*/ 48 w 56"/>
                <a:gd name="T37" fmla="*/ 8 h 203"/>
                <a:gd name="T38" fmla="*/ 39 w 56"/>
                <a:gd name="T39" fmla="*/ 19 h 203"/>
                <a:gd name="T40" fmla="*/ 32 w 56"/>
                <a:gd name="T41" fmla="*/ 30 h 203"/>
                <a:gd name="T42" fmla="*/ 25 w 56"/>
                <a:gd name="T43" fmla="*/ 42 h 203"/>
                <a:gd name="T44" fmla="*/ 20 w 56"/>
                <a:gd name="T45" fmla="*/ 54 h 203"/>
                <a:gd name="T46" fmla="*/ 17 w 56"/>
                <a:gd name="T47" fmla="*/ 66 h 203"/>
                <a:gd name="T48" fmla="*/ 14 w 56"/>
                <a:gd name="T49" fmla="*/ 79 h 203"/>
                <a:gd name="T50" fmla="*/ 13 w 56"/>
                <a:gd name="T51" fmla="*/ 91 h 203"/>
                <a:gd name="T52" fmla="*/ 13 w 56"/>
                <a:gd name="T53" fmla="*/ 103 h 203"/>
                <a:gd name="T54" fmla="*/ 14 w 56"/>
                <a:gd name="T55" fmla="*/ 116 h 203"/>
                <a:gd name="T56" fmla="*/ 16 w 56"/>
                <a:gd name="T57" fmla="*/ 129 h 203"/>
                <a:gd name="T58" fmla="*/ 20 w 56"/>
                <a:gd name="T59" fmla="*/ 140 h 203"/>
                <a:gd name="T60" fmla="*/ 24 w 56"/>
                <a:gd name="T61" fmla="*/ 152 h 203"/>
                <a:gd name="T62" fmla="*/ 31 w 56"/>
                <a:gd name="T63" fmla="*/ 163 h 203"/>
                <a:gd name="T64" fmla="*/ 38 w 56"/>
                <a:gd name="T65" fmla="*/ 173 h 203"/>
                <a:gd name="T66" fmla="*/ 46 w 56"/>
                <a:gd name="T67" fmla="*/ 183 h 203"/>
                <a:gd name="T68" fmla="*/ 55 w 56"/>
                <a:gd name="T69" fmla="*/ 192 h 203"/>
                <a:gd name="T70" fmla="*/ 55 w 56"/>
                <a:gd name="T71" fmla="*/ 192 h 203"/>
                <a:gd name="T72" fmla="*/ 46 w 56"/>
                <a:gd name="T73" fmla="*/ 202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203">
                  <a:moveTo>
                    <a:pt x="46" y="202"/>
                  </a:moveTo>
                  <a:lnTo>
                    <a:pt x="46" y="202"/>
                  </a:lnTo>
                  <a:lnTo>
                    <a:pt x="36" y="191"/>
                  </a:lnTo>
                  <a:lnTo>
                    <a:pt x="27" y="181"/>
                  </a:lnTo>
                  <a:lnTo>
                    <a:pt x="19" y="169"/>
                  </a:lnTo>
                  <a:lnTo>
                    <a:pt x="13" y="157"/>
                  </a:lnTo>
                  <a:lnTo>
                    <a:pt x="7" y="145"/>
                  </a:lnTo>
                  <a:lnTo>
                    <a:pt x="4" y="131"/>
                  </a:lnTo>
                  <a:lnTo>
                    <a:pt x="1" y="117"/>
                  </a:lnTo>
                  <a:lnTo>
                    <a:pt x="0" y="104"/>
                  </a:lnTo>
                  <a:lnTo>
                    <a:pt x="0" y="91"/>
                  </a:lnTo>
                  <a:lnTo>
                    <a:pt x="1" y="76"/>
                  </a:lnTo>
                  <a:lnTo>
                    <a:pt x="4" y="62"/>
                  </a:lnTo>
                  <a:lnTo>
                    <a:pt x="8" y="49"/>
                  </a:lnTo>
                  <a:lnTo>
                    <a:pt x="13" y="36"/>
                  </a:lnTo>
                  <a:lnTo>
                    <a:pt x="20" y="23"/>
                  </a:lnTo>
                  <a:lnTo>
                    <a:pt x="28" y="11"/>
                  </a:lnTo>
                  <a:lnTo>
                    <a:pt x="38" y="0"/>
                  </a:lnTo>
                  <a:lnTo>
                    <a:pt x="48" y="8"/>
                  </a:lnTo>
                  <a:lnTo>
                    <a:pt x="39" y="19"/>
                  </a:lnTo>
                  <a:lnTo>
                    <a:pt x="32" y="30"/>
                  </a:lnTo>
                  <a:lnTo>
                    <a:pt x="25" y="42"/>
                  </a:lnTo>
                  <a:lnTo>
                    <a:pt x="20" y="54"/>
                  </a:lnTo>
                  <a:lnTo>
                    <a:pt x="17" y="66"/>
                  </a:lnTo>
                  <a:lnTo>
                    <a:pt x="14" y="79"/>
                  </a:lnTo>
                  <a:lnTo>
                    <a:pt x="13" y="91"/>
                  </a:lnTo>
                  <a:lnTo>
                    <a:pt x="13" y="103"/>
                  </a:lnTo>
                  <a:lnTo>
                    <a:pt x="14" y="116"/>
                  </a:lnTo>
                  <a:lnTo>
                    <a:pt x="16" y="129"/>
                  </a:lnTo>
                  <a:lnTo>
                    <a:pt x="20" y="140"/>
                  </a:lnTo>
                  <a:lnTo>
                    <a:pt x="24" y="152"/>
                  </a:lnTo>
                  <a:lnTo>
                    <a:pt x="31" y="163"/>
                  </a:lnTo>
                  <a:lnTo>
                    <a:pt x="38" y="173"/>
                  </a:lnTo>
                  <a:lnTo>
                    <a:pt x="46" y="183"/>
                  </a:lnTo>
                  <a:lnTo>
                    <a:pt x="55" y="192"/>
                  </a:lnTo>
                  <a:lnTo>
                    <a:pt x="46" y="20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2" name="Freeform 176"/>
            <p:cNvSpPr>
              <a:spLocks/>
            </p:cNvSpPr>
            <p:nvPr/>
          </p:nvSpPr>
          <p:spPr bwMode="auto">
            <a:xfrm>
              <a:off x="4497" y="1628"/>
              <a:ext cx="208" cy="58"/>
            </a:xfrm>
            <a:custGeom>
              <a:avLst/>
              <a:gdLst>
                <a:gd name="T0" fmla="*/ 207 w 208"/>
                <a:gd name="T1" fmla="*/ 8 h 58"/>
                <a:gd name="T2" fmla="*/ 207 w 208"/>
                <a:gd name="T3" fmla="*/ 8 h 58"/>
                <a:gd name="T4" fmla="*/ 196 w 208"/>
                <a:gd name="T5" fmla="*/ 19 h 58"/>
                <a:gd name="T6" fmla="*/ 184 w 208"/>
                <a:gd name="T7" fmla="*/ 28 h 58"/>
                <a:gd name="T8" fmla="*/ 172 w 208"/>
                <a:gd name="T9" fmla="*/ 36 h 58"/>
                <a:gd name="T10" fmla="*/ 159 w 208"/>
                <a:gd name="T11" fmla="*/ 43 h 58"/>
                <a:gd name="T12" fmla="*/ 146 w 208"/>
                <a:gd name="T13" fmla="*/ 49 h 58"/>
                <a:gd name="T14" fmla="*/ 132 w 208"/>
                <a:gd name="T15" fmla="*/ 53 h 58"/>
                <a:gd name="T16" fmla="*/ 119 w 208"/>
                <a:gd name="T17" fmla="*/ 55 h 58"/>
                <a:gd name="T18" fmla="*/ 105 w 208"/>
                <a:gd name="T19" fmla="*/ 57 h 58"/>
                <a:gd name="T20" fmla="*/ 91 w 208"/>
                <a:gd name="T21" fmla="*/ 57 h 58"/>
                <a:gd name="T22" fmla="*/ 77 w 208"/>
                <a:gd name="T23" fmla="*/ 57 h 58"/>
                <a:gd name="T24" fmla="*/ 63 w 208"/>
                <a:gd name="T25" fmla="*/ 54 h 58"/>
                <a:gd name="T26" fmla="*/ 50 w 208"/>
                <a:gd name="T27" fmla="*/ 51 h 58"/>
                <a:gd name="T28" fmla="*/ 36 w 208"/>
                <a:gd name="T29" fmla="*/ 46 h 58"/>
                <a:gd name="T30" fmla="*/ 24 w 208"/>
                <a:gd name="T31" fmla="*/ 39 h 58"/>
                <a:gd name="T32" fmla="*/ 12 w 208"/>
                <a:gd name="T33" fmla="*/ 32 h 58"/>
                <a:gd name="T34" fmla="*/ 0 w 208"/>
                <a:gd name="T35" fmla="*/ 23 h 58"/>
                <a:gd name="T36" fmla="*/ 9 w 208"/>
                <a:gd name="T37" fmla="*/ 13 h 58"/>
                <a:gd name="T38" fmla="*/ 20 w 208"/>
                <a:gd name="T39" fmla="*/ 21 h 58"/>
                <a:gd name="T40" fmla="*/ 31 w 208"/>
                <a:gd name="T41" fmla="*/ 28 h 58"/>
                <a:gd name="T42" fmla="*/ 42 w 208"/>
                <a:gd name="T43" fmla="*/ 34 h 58"/>
                <a:gd name="T44" fmla="*/ 54 w 208"/>
                <a:gd name="T45" fmla="*/ 38 h 58"/>
                <a:gd name="T46" fmla="*/ 66 w 208"/>
                <a:gd name="T47" fmla="*/ 42 h 58"/>
                <a:gd name="T48" fmla="*/ 78 w 208"/>
                <a:gd name="T49" fmla="*/ 44 h 58"/>
                <a:gd name="T50" fmla="*/ 91 w 208"/>
                <a:gd name="T51" fmla="*/ 45 h 58"/>
                <a:gd name="T52" fmla="*/ 104 w 208"/>
                <a:gd name="T53" fmla="*/ 45 h 58"/>
                <a:gd name="T54" fmla="*/ 116 w 208"/>
                <a:gd name="T55" fmla="*/ 43 h 58"/>
                <a:gd name="T56" fmla="*/ 129 w 208"/>
                <a:gd name="T57" fmla="*/ 40 h 58"/>
                <a:gd name="T58" fmla="*/ 142 w 208"/>
                <a:gd name="T59" fmla="*/ 36 h 58"/>
                <a:gd name="T60" fmla="*/ 154 w 208"/>
                <a:gd name="T61" fmla="*/ 31 h 58"/>
                <a:gd name="T62" fmla="*/ 165 w 208"/>
                <a:gd name="T63" fmla="*/ 26 h 58"/>
                <a:gd name="T64" fmla="*/ 176 w 208"/>
                <a:gd name="T65" fmla="*/ 17 h 58"/>
                <a:gd name="T66" fmla="*/ 186 w 208"/>
                <a:gd name="T67" fmla="*/ 9 h 58"/>
                <a:gd name="T68" fmla="*/ 196 w 208"/>
                <a:gd name="T69" fmla="*/ 0 h 58"/>
                <a:gd name="T70" fmla="*/ 196 w 208"/>
                <a:gd name="T71" fmla="*/ 0 h 58"/>
                <a:gd name="T72" fmla="*/ 207 w 208"/>
                <a:gd name="T73" fmla="*/ 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8" h="58">
                  <a:moveTo>
                    <a:pt x="207" y="8"/>
                  </a:moveTo>
                  <a:lnTo>
                    <a:pt x="207" y="8"/>
                  </a:lnTo>
                  <a:lnTo>
                    <a:pt x="196" y="19"/>
                  </a:lnTo>
                  <a:lnTo>
                    <a:pt x="184" y="28"/>
                  </a:lnTo>
                  <a:lnTo>
                    <a:pt x="172" y="36"/>
                  </a:lnTo>
                  <a:lnTo>
                    <a:pt x="159" y="43"/>
                  </a:lnTo>
                  <a:lnTo>
                    <a:pt x="146" y="49"/>
                  </a:lnTo>
                  <a:lnTo>
                    <a:pt x="132" y="53"/>
                  </a:lnTo>
                  <a:lnTo>
                    <a:pt x="119" y="55"/>
                  </a:lnTo>
                  <a:lnTo>
                    <a:pt x="105" y="57"/>
                  </a:lnTo>
                  <a:lnTo>
                    <a:pt x="91" y="57"/>
                  </a:lnTo>
                  <a:lnTo>
                    <a:pt x="77" y="57"/>
                  </a:lnTo>
                  <a:lnTo>
                    <a:pt x="63" y="54"/>
                  </a:lnTo>
                  <a:lnTo>
                    <a:pt x="50" y="51"/>
                  </a:lnTo>
                  <a:lnTo>
                    <a:pt x="36" y="46"/>
                  </a:lnTo>
                  <a:lnTo>
                    <a:pt x="24" y="39"/>
                  </a:lnTo>
                  <a:lnTo>
                    <a:pt x="12" y="32"/>
                  </a:lnTo>
                  <a:lnTo>
                    <a:pt x="0" y="23"/>
                  </a:lnTo>
                  <a:lnTo>
                    <a:pt x="9" y="13"/>
                  </a:lnTo>
                  <a:lnTo>
                    <a:pt x="20" y="21"/>
                  </a:lnTo>
                  <a:lnTo>
                    <a:pt x="31" y="28"/>
                  </a:lnTo>
                  <a:lnTo>
                    <a:pt x="42" y="34"/>
                  </a:lnTo>
                  <a:lnTo>
                    <a:pt x="54" y="38"/>
                  </a:lnTo>
                  <a:lnTo>
                    <a:pt x="66" y="42"/>
                  </a:lnTo>
                  <a:lnTo>
                    <a:pt x="78" y="44"/>
                  </a:lnTo>
                  <a:lnTo>
                    <a:pt x="91" y="45"/>
                  </a:lnTo>
                  <a:lnTo>
                    <a:pt x="104" y="45"/>
                  </a:lnTo>
                  <a:lnTo>
                    <a:pt x="116" y="43"/>
                  </a:lnTo>
                  <a:lnTo>
                    <a:pt x="129" y="40"/>
                  </a:lnTo>
                  <a:lnTo>
                    <a:pt x="142" y="36"/>
                  </a:lnTo>
                  <a:lnTo>
                    <a:pt x="154" y="31"/>
                  </a:lnTo>
                  <a:lnTo>
                    <a:pt x="165" y="26"/>
                  </a:lnTo>
                  <a:lnTo>
                    <a:pt x="176" y="17"/>
                  </a:lnTo>
                  <a:lnTo>
                    <a:pt x="186" y="9"/>
                  </a:lnTo>
                  <a:lnTo>
                    <a:pt x="196" y="0"/>
                  </a:lnTo>
                  <a:lnTo>
                    <a:pt x="207"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3" name="Freeform 177"/>
            <p:cNvSpPr>
              <a:spLocks/>
            </p:cNvSpPr>
            <p:nvPr/>
          </p:nvSpPr>
          <p:spPr bwMode="auto">
            <a:xfrm>
              <a:off x="1636" y="1670"/>
              <a:ext cx="239" cy="112"/>
            </a:xfrm>
            <a:custGeom>
              <a:avLst/>
              <a:gdLst>
                <a:gd name="T0" fmla="*/ 3 w 239"/>
                <a:gd name="T1" fmla="*/ 103 h 112"/>
                <a:gd name="T2" fmla="*/ 5 w 239"/>
                <a:gd name="T3" fmla="*/ 111 h 112"/>
                <a:gd name="T4" fmla="*/ 238 w 239"/>
                <a:gd name="T5" fmla="*/ 15 h 112"/>
                <a:gd name="T6" fmla="*/ 233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5" y="111"/>
                  </a:lnTo>
                  <a:lnTo>
                    <a:pt x="238" y="15"/>
                  </a:lnTo>
                  <a:lnTo>
                    <a:pt x="233"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4" name="Freeform 178"/>
            <p:cNvSpPr>
              <a:spLocks/>
            </p:cNvSpPr>
            <p:nvPr/>
          </p:nvSpPr>
          <p:spPr bwMode="auto">
            <a:xfrm>
              <a:off x="1536" y="1538"/>
              <a:ext cx="111" cy="239"/>
            </a:xfrm>
            <a:custGeom>
              <a:avLst/>
              <a:gdLst>
                <a:gd name="T0" fmla="*/ 8 w 111"/>
                <a:gd name="T1" fmla="*/ 3 h 239"/>
                <a:gd name="T2" fmla="*/ 0 w 111"/>
                <a:gd name="T3" fmla="*/ 6 h 239"/>
                <a:gd name="T4" fmla="*/ 95 w 111"/>
                <a:gd name="T5" fmla="*/ 238 h 239"/>
                <a:gd name="T6" fmla="*/ 110 w 111"/>
                <a:gd name="T7" fmla="*/ 232 h 239"/>
                <a:gd name="T8" fmla="*/ 15 w 111"/>
                <a:gd name="T9" fmla="*/ 0 h 239"/>
                <a:gd name="T10" fmla="*/ 8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8" y="3"/>
                  </a:moveTo>
                  <a:lnTo>
                    <a:pt x="0" y="6"/>
                  </a:lnTo>
                  <a:lnTo>
                    <a:pt x="95" y="238"/>
                  </a:lnTo>
                  <a:lnTo>
                    <a:pt x="110"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5" name="Freeform 179"/>
            <p:cNvSpPr>
              <a:spLocks/>
            </p:cNvSpPr>
            <p:nvPr/>
          </p:nvSpPr>
          <p:spPr bwMode="auto">
            <a:xfrm>
              <a:off x="1636" y="1670"/>
              <a:ext cx="239" cy="112"/>
            </a:xfrm>
            <a:custGeom>
              <a:avLst/>
              <a:gdLst>
                <a:gd name="T0" fmla="*/ 3 w 239"/>
                <a:gd name="T1" fmla="*/ 103 h 112"/>
                <a:gd name="T2" fmla="*/ 5 w 239"/>
                <a:gd name="T3" fmla="*/ 111 h 112"/>
                <a:gd name="T4" fmla="*/ 238 w 239"/>
                <a:gd name="T5" fmla="*/ 15 h 112"/>
                <a:gd name="T6" fmla="*/ 233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5" y="111"/>
                  </a:lnTo>
                  <a:lnTo>
                    <a:pt x="238" y="15"/>
                  </a:lnTo>
                  <a:lnTo>
                    <a:pt x="233"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6" name="Freeform 180"/>
            <p:cNvSpPr>
              <a:spLocks/>
            </p:cNvSpPr>
            <p:nvPr/>
          </p:nvSpPr>
          <p:spPr bwMode="auto">
            <a:xfrm>
              <a:off x="1536" y="1538"/>
              <a:ext cx="111" cy="239"/>
            </a:xfrm>
            <a:custGeom>
              <a:avLst/>
              <a:gdLst>
                <a:gd name="T0" fmla="*/ 8 w 111"/>
                <a:gd name="T1" fmla="*/ 3 h 239"/>
                <a:gd name="T2" fmla="*/ 0 w 111"/>
                <a:gd name="T3" fmla="*/ 6 h 239"/>
                <a:gd name="T4" fmla="*/ 95 w 111"/>
                <a:gd name="T5" fmla="*/ 238 h 239"/>
                <a:gd name="T6" fmla="*/ 110 w 111"/>
                <a:gd name="T7" fmla="*/ 232 h 239"/>
                <a:gd name="T8" fmla="*/ 15 w 111"/>
                <a:gd name="T9" fmla="*/ 0 h 239"/>
                <a:gd name="T10" fmla="*/ 8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8" y="3"/>
                  </a:moveTo>
                  <a:lnTo>
                    <a:pt x="0" y="6"/>
                  </a:lnTo>
                  <a:lnTo>
                    <a:pt x="95" y="238"/>
                  </a:lnTo>
                  <a:lnTo>
                    <a:pt x="110"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7" name="Freeform 181"/>
            <p:cNvSpPr>
              <a:spLocks/>
            </p:cNvSpPr>
            <p:nvPr/>
          </p:nvSpPr>
          <p:spPr bwMode="auto">
            <a:xfrm>
              <a:off x="1306" y="1541"/>
              <a:ext cx="239" cy="112"/>
            </a:xfrm>
            <a:custGeom>
              <a:avLst/>
              <a:gdLst>
                <a:gd name="T0" fmla="*/ 3 w 239"/>
                <a:gd name="T1" fmla="*/ 103 h 112"/>
                <a:gd name="T2" fmla="*/ 6 w 239"/>
                <a:gd name="T3" fmla="*/ 111 h 112"/>
                <a:gd name="T4" fmla="*/ 238 w 239"/>
                <a:gd name="T5" fmla="*/ 15 h 112"/>
                <a:gd name="T6" fmla="*/ 232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6" y="111"/>
                  </a:lnTo>
                  <a:lnTo>
                    <a:pt x="238"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8" name="Freeform 182"/>
            <p:cNvSpPr>
              <a:spLocks/>
            </p:cNvSpPr>
            <p:nvPr/>
          </p:nvSpPr>
          <p:spPr bwMode="auto">
            <a:xfrm>
              <a:off x="1205" y="1409"/>
              <a:ext cx="112" cy="239"/>
            </a:xfrm>
            <a:custGeom>
              <a:avLst/>
              <a:gdLst>
                <a:gd name="T0" fmla="*/ 7 w 112"/>
                <a:gd name="T1" fmla="*/ 3 h 239"/>
                <a:gd name="T2" fmla="*/ 0 w 112"/>
                <a:gd name="T3" fmla="*/ 6 h 239"/>
                <a:gd name="T4" fmla="*/ 97 w 112"/>
                <a:gd name="T5" fmla="*/ 238 h 239"/>
                <a:gd name="T6" fmla="*/ 111 w 112"/>
                <a:gd name="T7" fmla="*/ 232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7" y="238"/>
                  </a:lnTo>
                  <a:lnTo>
                    <a:pt x="111"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9" name="Freeform 183"/>
            <p:cNvSpPr>
              <a:spLocks/>
            </p:cNvSpPr>
            <p:nvPr/>
          </p:nvSpPr>
          <p:spPr bwMode="auto">
            <a:xfrm>
              <a:off x="2289" y="1926"/>
              <a:ext cx="240" cy="112"/>
            </a:xfrm>
            <a:custGeom>
              <a:avLst/>
              <a:gdLst>
                <a:gd name="T0" fmla="*/ 3 w 240"/>
                <a:gd name="T1" fmla="*/ 104 h 112"/>
                <a:gd name="T2" fmla="*/ 6 w 240"/>
                <a:gd name="T3" fmla="*/ 111 h 112"/>
                <a:gd name="T4" fmla="*/ 239 w 240"/>
                <a:gd name="T5" fmla="*/ 15 h 112"/>
                <a:gd name="T6" fmla="*/ 233 w 240"/>
                <a:gd name="T7" fmla="*/ 0 h 112"/>
                <a:gd name="T8" fmla="*/ 0 w 240"/>
                <a:gd name="T9" fmla="*/ 96 h 112"/>
                <a:gd name="T10" fmla="*/ 3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3" y="104"/>
                  </a:moveTo>
                  <a:lnTo>
                    <a:pt x="6" y="111"/>
                  </a:lnTo>
                  <a:lnTo>
                    <a:pt x="239" y="15"/>
                  </a:lnTo>
                  <a:lnTo>
                    <a:pt x="233" y="0"/>
                  </a:lnTo>
                  <a:lnTo>
                    <a:pt x="0" y="96"/>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0" name="Freeform 184"/>
            <p:cNvSpPr>
              <a:spLocks/>
            </p:cNvSpPr>
            <p:nvPr/>
          </p:nvSpPr>
          <p:spPr bwMode="auto">
            <a:xfrm>
              <a:off x="2190" y="1795"/>
              <a:ext cx="111" cy="239"/>
            </a:xfrm>
            <a:custGeom>
              <a:avLst/>
              <a:gdLst>
                <a:gd name="T0" fmla="*/ 7 w 111"/>
                <a:gd name="T1" fmla="*/ 3 h 239"/>
                <a:gd name="T2" fmla="*/ 0 w 111"/>
                <a:gd name="T3" fmla="*/ 6 h 239"/>
                <a:gd name="T4" fmla="*/ 95 w 111"/>
                <a:gd name="T5" fmla="*/ 238 h 239"/>
                <a:gd name="T6" fmla="*/ 110 w 111"/>
                <a:gd name="T7" fmla="*/ 232 h 239"/>
                <a:gd name="T8" fmla="*/ 15 w 111"/>
                <a:gd name="T9" fmla="*/ 0 h 239"/>
                <a:gd name="T10" fmla="*/ 7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7" y="3"/>
                  </a:moveTo>
                  <a:lnTo>
                    <a:pt x="0" y="6"/>
                  </a:lnTo>
                  <a:lnTo>
                    <a:pt x="95" y="238"/>
                  </a:lnTo>
                  <a:lnTo>
                    <a:pt x="110"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1" name="Freeform 185"/>
            <p:cNvSpPr>
              <a:spLocks/>
            </p:cNvSpPr>
            <p:nvPr/>
          </p:nvSpPr>
          <p:spPr bwMode="auto">
            <a:xfrm>
              <a:off x="2289" y="1926"/>
              <a:ext cx="240" cy="112"/>
            </a:xfrm>
            <a:custGeom>
              <a:avLst/>
              <a:gdLst>
                <a:gd name="T0" fmla="*/ 3 w 240"/>
                <a:gd name="T1" fmla="*/ 104 h 112"/>
                <a:gd name="T2" fmla="*/ 6 w 240"/>
                <a:gd name="T3" fmla="*/ 111 h 112"/>
                <a:gd name="T4" fmla="*/ 239 w 240"/>
                <a:gd name="T5" fmla="*/ 15 h 112"/>
                <a:gd name="T6" fmla="*/ 233 w 240"/>
                <a:gd name="T7" fmla="*/ 0 h 112"/>
                <a:gd name="T8" fmla="*/ 0 w 240"/>
                <a:gd name="T9" fmla="*/ 96 h 112"/>
                <a:gd name="T10" fmla="*/ 3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3" y="104"/>
                  </a:moveTo>
                  <a:lnTo>
                    <a:pt x="6" y="111"/>
                  </a:lnTo>
                  <a:lnTo>
                    <a:pt x="239" y="15"/>
                  </a:lnTo>
                  <a:lnTo>
                    <a:pt x="233" y="0"/>
                  </a:lnTo>
                  <a:lnTo>
                    <a:pt x="0" y="96"/>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2" name="Freeform 186"/>
            <p:cNvSpPr>
              <a:spLocks/>
            </p:cNvSpPr>
            <p:nvPr/>
          </p:nvSpPr>
          <p:spPr bwMode="auto">
            <a:xfrm>
              <a:off x="2190" y="1795"/>
              <a:ext cx="111" cy="239"/>
            </a:xfrm>
            <a:custGeom>
              <a:avLst/>
              <a:gdLst>
                <a:gd name="T0" fmla="*/ 7 w 111"/>
                <a:gd name="T1" fmla="*/ 3 h 239"/>
                <a:gd name="T2" fmla="*/ 0 w 111"/>
                <a:gd name="T3" fmla="*/ 6 h 239"/>
                <a:gd name="T4" fmla="*/ 95 w 111"/>
                <a:gd name="T5" fmla="*/ 238 h 239"/>
                <a:gd name="T6" fmla="*/ 110 w 111"/>
                <a:gd name="T7" fmla="*/ 232 h 239"/>
                <a:gd name="T8" fmla="*/ 15 w 111"/>
                <a:gd name="T9" fmla="*/ 0 h 239"/>
                <a:gd name="T10" fmla="*/ 7 w 111"/>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39">
                  <a:moveTo>
                    <a:pt x="7" y="3"/>
                  </a:moveTo>
                  <a:lnTo>
                    <a:pt x="0" y="6"/>
                  </a:lnTo>
                  <a:lnTo>
                    <a:pt x="95" y="238"/>
                  </a:lnTo>
                  <a:lnTo>
                    <a:pt x="110"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3" name="Freeform 187"/>
            <p:cNvSpPr>
              <a:spLocks/>
            </p:cNvSpPr>
            <p:nvPr/>
          </p:nvSpPr>
          <p:spPr bwMode="auto">
            <a:xfrm>
              <a:off x="1960" y="1797"/>
              <a:ext cx="238" cy="112"/>
            </a:xfrm>
            <a:custGeom>
              <a:avLst/>
              <a:gdLst>
                <a:gd name="T0" fmla="*/ 3 w 238"/>
                <a:gd name="T1" fmla="*/ 103 h 112"/>
                <a:gd name="T2" fmla="*/ 6 w 238"/>
                <a:gd name="T3" fmla="*/ 111 h 112"/>
                <a:gd name="T4" fmla="*/ 237 w 238"/>
                <a:gd name="T5" fmla="*/ 15 h 112"/>
                <a:gd name="T6" fmla="*/ 232 w 238"/>
                <a:gd name="T7" fmla="*/ 0 h 112"/>
                <a:gd name="T8" fmla="*/ 0 w 238"/>
                <a:gd name="T9" fmla="*/ 96 h 112"/>
                <a:gd name="T10" fmla="*/ 3 w 238"/>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103"/>
                  </a:moveTo>
                  <a:lnTo>
                    <a:pt x="6" y="111"/>
                  </a:lnTo>
                  <a:lnTo>
                    <a:pt x="237"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4" name="Freeform 188"/>
            <p:cNvSpPr>
              <a:spLocks/>
            </p:cNvSpPr>
            <p:nvPr/>
          </p:nvSpPr>
          <p:spPr bwMode="auto">
            <a:xfrm>
              <a:off x="1859" y="1665"/>
              <a:ext cx="112" cy="239"/>
            </a:xfrm>
            <a:custGeom>
              <a:avLst/>
              <a:gdLst>
                <a:gd name="T0" fmla="*/ 8 w 112"/>
                <a:gd name="T1" fmla="*/ 3 h 239"/>
                <a:gd name="T2" fmla="*/ 0 w 112"/>
                <a:gd name="T3" fmla="*/ 6 h 239"/>
                <a:gd name="T4" fmla="*/ 96 w 112"/>
                <a:gd name="T5" fmla="*/ 238 h 239"/>
                <a:gd name="T6" fmla="*/ 111 w 112"/>
                <a:gd name="T7" fmla="*/ 232 h 239"/>
                <a:gd name="T8" fmla="*/ 15 w 112"/>
                <a:gd name="T9" fmla="*/ 0 h 239"/>
                <a:gd name="T10" fmla="*/ 8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3"/>
                  </a:moveTo>
                  <a:lnTo>
                    <a:pt x="0" y="6"/>
                  </a:lnTo>
                  <a:lnTo>
                    <a:pt x="96" y="238"/>
                  </a:lnTo>
                  <a:lnTo>
                    <a:pt x="111"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5" name="Freeform 189"/>
            <p:cNvSpPr>
              <a:spLocks/>
            </p:cNvSpPr>
            <p:nvPr/>
          </p:nvSpPr>
          <p:spPr bwMode="auto">
            <a:xfrm>
              <a:off x="1008" y="1336"/>
              <a:ext cx="280" cy="271"/>
            </a:xfrm>
            <a:custGeom>
              <a:avLst/>
              <a:gdLst>
                <a:gd name="T0" fmla="*/ 115 w 280"/>
                <a:gd name="T1" fmla="*/ 1 h 271"/>
                <a:gd name="T2" fmla="*/ 89 w 280"/>
                <a:gd name="T3" fmla="*/ 8 h 271"/>
                <a:gd name="T4" fmla="*/ 64 w 280"/>
                <a:gd name="T5" fmla="*/ 20 h 271"/>
                <a:gd name="T6" fmla="*/ 43 w 280"/>
                <a:gd name="T7" fmla="*/ 35 h 271"/>
                <a:gd name="T8" fmla="*/ 26 w 280"/>
                <a:gd name="T9" fmla="*/ 55 h 271"/>
                <a:gd name="T10" fmla="*/ 12 w 280"/>
                <a:gd name="T11" fmla="*/ 77 h 271"/>
                <a:gd name="T12" fmla="*/ 3 w 280"/>
                <a:gd name="T13" fmla="*/ 102 h 271"/>
                <a:gd name="T14" fmla="*/ 0 w 280"/>
                <a:gd name="T15" fmla="*/ 129 h 271"/>
                <a:gd name="T16" fmla="*/ 1 w 280"/>
                <a:gd name="T17" fmla="*/ 156 h 271"/>
                <a:gd name="T18" fmla="*/ 8 w 280"/>
                <a:gd name="T19" fmla="*/ 182 h 271"/>
                <a:gd name="T20" fmla="*/ 21 w 280"/>
                <a:gd name="T21" fmla="*/ 206 h 271"/>
                <a:gd name="T22" fmla="*/ 37 w 280"/>
                <a:gd name="T23" fmla="*/ 227 h 271"/>
                <a:gd name="T24" fmla="*/ 58 w 280"/>
                <a:gd name="T25" fmla="*/ 244 h 271"/>
                <a:gd name="T26" fmla="*/ 81 w 280"/>
                <a:gd name="T27" fmla="*/ 258 h 271"/>
                <a:gd name="T28" fmla="*/ 107 w 280"/>
                <a:gd name="T29" fmla="*/ 266 h 271"/>
                <a:gd name="T30" fmla="*/ 134 w 280"/>
                <a:gd name="T31" fmla="*/ 270 h 271"/>
                <a:gd name="T32" fmla="*/ 163 w 280"/>
                <a:gd name="T33" fmla="*/ 269 h 271"/>
                <a:gd name="T34" fmla="*/ 189 w 280"/>
                <a:gd name="T35" fmla="*/ 262 h 271"/>
                <a:gd name="T36" fmla="*/ 214 w 280"/>
                <a:gd name="T37" fmla="*/ 251 h 271"/>
                <a:gd name="T38" fmla="*/ 235 w 280"/>
                <a:gd name="T39" fmla="*/ 235 h 271"/>
                <a:gd name="T40" fmla="*/ 253 w 280"/>
                <a:gd name="T41" fmla="*/ 216 h 271"/>
                <a:gd name="T42" fmla="*/ 266 w 280"/>
                <a:gd name="T43" fmla="*/ 194 h 271"/>
                <a:gd name="T44" fmla="*/ 275 w 280"/>
                <a:gd name="T45" fmla="*/ 169 h 271"/>
                <a:gd name="T46" fmla="*/ 279 w 280"/>
                <a:gd name="T47" fmla="*/ 143 h 271"/>
                <a:gd name="T48" fmla="*/ 277 w 280"/>
                <a:gd name="T49" fmla="*/ 115 h 271"/>
                <a:gd name="T50" fmla="*/ 270 w 280"/>
                <a:gd name="T51" fmla="*/ 89 h 271"/>
                <a:gd name="T52" fmla="*/ 258 w 280"/>
                <a:gd name="T53" fmla="*/ 65 h 271"/>
                <a:gd name="T54" fmla="*/ 241 w 280"/>
                <a:gd name="T55" fmla="*/ 44 h 271"/>
                <a:gd name="T56" fmla="*/ 221 w 280"/>
                <a:gd name="T57" fmla="*/ 27 h 271"/>
                <a:gd name="T58" fmla="*/ 197 w 280"/>
                <a:gd name="T59" fmla="*/ 13 h 271"/>
                <a:gd name="T60" fmla="*/ 172 w 280"/>
                <a:gd name="T61" fmla="*/ 4 h 271"/>
                <a:gd name="T62" fmla="*/ 144 w 280"/>
                <a:gd name="T63" fmla="*/ 0 h 2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0" h="271">
                  <a:moveTo>
                    <a:pt x="130" y="0"/>
                  </a:moveTo>
                  <a:lnTo>
                    <a:pt x="115" y="1"/>
                  </a:lnTo>
                  <a:lnTo>
                    <a:pt x="101" y="4"/>
                  </a:lnTo>
                  <a:lnTo>
                    <a:pt x="89" y="8"/>
                  </a:lnTo>
                  <a:lnTo>
                    <a:pt x="76" y="13"/>
                  </a:lnTo>
                  <a:lnTo>
                    <a:pt x="64" y="20"/>
                  </a:lnTo>
                  <a:lnTo>
                    <a:pt x="53" y="27"/>
                  </a:lnTo>
                  <a:lnTo>
                    <a:pt x="43" y="35"/>
                  </a:lnTo>
                  <a:lnTo>
                    <a:pt x="34" y="44"/>
                  </a:lnTo>
                  <a:lnTo>
                    <a:pt x="26" y="55"/>
                  </a:lnTo>
                  <a:lnTo>
                    <a:pt x="18" y="66"/>
                  </a:lnTo>
                  <a:lnTo>
                    <a:pt x="12" y="77"/>
                  </a:lnTo>
                  <a:lnTo>
                    <a:pt x="7" y="89"/>
                  </a:lnTo>
                  <a:lnTo>
                    <a:pt x="3" y="102"/>
                  </a:lnTo>
                  <a:lnTo>
                    <a:pt x="1" y="115"/>
                  </a:lnTo>
                  <a:lnTo>
                    <a:pt x="0" y="129"/>
                  </a:lnTo>
                  <a:lnTo>
                    <a:pt x="0" y="143"/>
                  </a:lnTo>
                  <a:lnTo>
                    <a:pt x="1" y="156"/>
                  </a:lnTo>
                  <a:lnTo>
                    <a:pt x="4" y="170"/>
                  </a:lnTo>
                  <a:lnTo>
                    <a:pt x="8" y="182"/>
                  </a:lnTo>
                  <a:lnTo>
                    <a:pt x="14" y="194"/>
                  </a:lnTo>
                  <a:lnTo>
                    <a:pt x="21" y="206"/>
                  </a:lnTo>
                  <a:lnTo>
                    <a:pt x="28" y="217"/>
                  </a:lnTo>
                  <a:lnTo>
                    <a:pt x="37" y="227"/>
                  </a:lnTo>
                  <a:lnTo>
                    <a:pt x="47" y="236"/>
                  </a:lnTo>
                  <a:lnTo>
                    <a:pt x="58" y="244"/>
                  </a:lnTo>
                  <a:lnTo>
                    <a:pt x="69" y="251"/>
                  </a:lnTo>
                  <a:lnTo>
                    <a:pt x="81" y="258"/>
                  </a:lnTo>
                  <a:lnTo>
                    <a:pt x="93" y="262"/>
                  </a:lnTo>
                  <a:lnTo>
                    <a:pt x="107" y="266"/>
                  </a:lnTo>
                  <a:lnTo>
                    <a:pt x="120" y="269"/>
                  </a:lnTo>
                  <a:lnTo>
                    <a:pt x="134" y="270"/>
                  </a:lnTo>
                  <a:lnTo>
                    <a:pt x="149" y="270"/>
                  </a:lnTo>
                  <a:lnTo>
                    <a:pt x="163" y="269"/>
                  </a:lnTo>
                  <a:lnTo>
                    <a:pt x="176" y="266"/>
                  </a:lnTo>
                  <a:lnTo>
                    <a:pt x="189" y="262"/>
                  </a:lnTo>
                  <a:lnTo>
                    <a:pt x="202" y="257"/>
                  </a:lnTo>
                  <a:lnTo>
                    <a:pt x="214" y="251"/>
                  </a:lnTo>
                  <a:lnTo>
                    <a:pt x="225" y="244"/>
                  </a:lnTo>
                  <a:lnTo>
                    <a:pt x="235" y="235"/>
                  </a:lnTo>
                  <a:lnTo>
                    <a:pt x="245" y="226"/>
                  </a:lnTo>
                  <a:lnTo>
                    <a:pt x="253" y="216"/>
                  </a:lnTo>
                  <a:lnTo>
                    <a:pt x="260" y="205"/>
                  </a:lnTo>
                  <a:lnTo>
                    <a:pt x="266" y="194"/>
                  </a:lnTo>
                  <a:lnTo>
                    <a:pt x="272" y="182"/>
                  </a:lnTo>
                  <a:lnTo>
                    <a:pt x="275" y="169"/>
                  </a:lnTo>
                  <a:lnTo>
                    <a:pt x="278" y="156"/>
                  </a:lnTo>
                  <a:lnTo>
                    <a:pt x="279" y="143"/>
                  </a:lnTo>
                  <a:lnTo>
                    <a:pt x="279" y="129"/>
                  </a:lnTo>
                  <a:lnTo>
                    <a:pt x="277" y="115"/>
                  </a:lnTo>
                  <a:lnTo>
                    <a:pt x="274" y="102"/>
                  </a:lnTo>
                  <a:lnTo>
                    <a:pt x="270" y="89"/>
                  </a:lnTo>
                  <a:lnTo>
                    <a:pt x="264" y="77"/>
                  </a:lnTo>
                  <a:lnTo>
                    <a:pt x="258" y="65"/>
                  </a:lnTo>
                  <a:lnTo>
                    <a:pt x="250" y="55"/>
                  </a:lnTo>
                  <a:lnTo>
                    <a:pt x="241" y="44"/>
                  </a:lnTo>
                  <a:lnTo>
                    <a:pt x="231" y="35"/>
                  </a:lnTo>
                  <a:lnTo>
                    <a:pt x="221" y="27"/>
                  </a:lnTo>
                  <a:lnTo>
                    <a:pt x="210" y="20"/>
                  </a:lnTo>
                  <a:lnTo>
                    <a:pt x="197" y="13"/>
                  </a:lnTo>
                  <a:lnTo>
                    <a:pt x="185" y="8"/>
                  </a:lnTo>
                  <a:lnTo>
                    <a:pt x="172" y="4"/>
                  </a:lnTo>
                  <a:lnTo>
                    <a:pt x="158" y="1"/>
                  </a:lnTo>
                  <a:lnTo>
                    <a:pt x="144" y="0"/>
                  </a:lnTo>
                  <a:lnTo>
                    <a:pt x="13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6" name="Freeform 190"/>
            <p:cNvSpPr>
              <a:spLocks/>
            </p:cNvSpPr>
            <p:nvPr/>
          </p:nvSpPr>
          <p:spPr bwMode="auto">
            <a:xfrm>
              <a:off x="1001" y="1330"/>
              <a:ext cx="138" cy="150"/>
            </a:xfrm>
            <a:custGeom>
              <a:avLst/>
              <a:gdLst>
                <a:gd name="T0" fmla="*/ 0 w 138"/>
                <a:gd name="T1" fmla="*/ 149 h 150"/>
                <a:gd name="T2" fmla="*/ 0 w 138"/>
                <a:gd name="T3" fmla="*/ 149 h 150"/>
                <a:gd name="T4" fmla="*/ 0 w 138"/>
                <a:gd name="T5" fmla="*/ 134 h 150"/>
                <a:gd name="T6" fmla="*/ 1 w 138"/>
                <a:gd name="T7" fmla="*/ 120 h 150"/>
                <a:gd name="T8" fmla="*/ 4 w 138"/>
                <a:gd name="T9" fmla="*/ 106 h 150"/>
                <a:gd name="T10" fmla="*/ 8 w 138"/>
                <a:gd name="T11" fmla="*/ 93 h 150"/>
                <a:gd name="T12" fmla="*/ 13 w 138"/>
                <a:gd name="T13" fmla="*/ 80 h 150"/>
                <a:gd name="T14" fmla="*/ 19 w 138"/>
                <a:gd name="T15" fmla="*/ 68 h 150"/>
                <a:gd name="T16" fmla="*/ 27 w 138"/>
                <a:gd name="T17" fmla="*/ 57 h 150"/>
                <a:gd name="T18" fmla="*/ 36 w 138"/>
                <a:gd name="T19" fmla="*/ 46 h 150"/>
                <a:gd name="T20" fmla="*/ 46 w 138"/>
                <a:gd name="T21" fmla="*/ 37 h 150"/>
                <a:gd name="T22" fmla="*/ 56 w 138"/>
                <a:gd name="T23" fmla="*/ 28 h 150"/>
                <a:gd name="T24" fmla="*/ 68 w 138"/>
                <a:gd name="T25" fmla="*/ 20 h 150"/>
                <a:gd name="T26" fmla="*/ 80 w 138"/>
                <a:gd name="T27" fmla="*/ 14 h 150"/>
                <a:gd name="T28" fmla="*/ 94 w 138"/>
                <a:gd name="T29" fmla="*/ 8 h 150"/>
                <a:gd name="T30" fmla="*/ 107 w 138"/>
                <a:gd name="T31" fmla="*/ 4 h 150"/>
                <a:gd name="T32" fmla="*/ 121 w 138"/>
                <a:gd name="T33" fmla="*/ 1 h 150"/>
                <a:gd name="T34" fmla="*/ 136 w 138"/>
                <a:gd name="T35" fmla="*/ 0 h 150"/>
                <a:gd name="T36" fmla="*/ 137 w 138"/>
                <a:gd name="T37" fmla="*/ 12 h 150"/>
                <a:gd name="T38" fmla="*/ 123 w 138"/>
                <a:gd name="T39" fmla="*/ 14 h 150"/>
                <a:gd name="T40" fmla="*/ 110 w 138"/>
                <a:gd name="T41" fmla="*/ 16 h 150"/>
                <a:gd name="T42" fmla="*/ 98 w 138"/>
                <a:gd name="T43" fmla="*/ 20 h 150"/>
                <a:gd name="T44" fmla="*/ 86 w 138"/>
                <a:gd name="T45" fmla="*/ 25 h 150"/>
                <a:gd name="T46" fmla="*/ 75 w 138"/>
                <a:gd name="T47" fmla="*/ 31 h 150"/>
                <a:gd name="T48" fmla="*/ 64 w 138"/>
                <a:gd name="T49" fmla="*/ 38 h 150"/>
                <a:gd name="T50" fmla="*/ 55 w 138"/>
                <a:gd name="T51" fmla="*/ 46 h 150"/>
                <a:gd name="T52" fmla="*/ 45 w 138"/>
                <a:gd name="T53" fmla="*/ 55 h 150"/>
                <a:gd name="T54" fmla="*/ 38 w 138"/>
                <a:gd name="T55" fmla="*/ 65 h 150"/>
                <a:gd name="T56" fmla="*/ 31 w 138"/>
                <a:gd name="T57" fmla="*/ 75 h 150"/>
                <a:gd name="T58" fmla="*/ 24 w 138"/>
                <a:gd name="T59" fmla="*/ 86 h 150"/>
                <a:gd name="T60" fmla="*/ 20 w 138"/>
                <a:gd name="T61" fmla="*/ 97 h 150"/>
                <a:gd name="T62" fmla="*/ 16 w 138"/>
                <a:gd name="T63" fmla="*/ 110 h 150"/>
                <a:gd name="T64" fmla="*/ 14 w 138"/>
                <a:gd name="T65" fmla="*/ 122 h 150"/>
                <a:gd name="T66" fmla="*/ 13 w 138"/>
                <a:gd name="T67" fmla="*/ 135 h 150"/>
                <a:gd name="T68" fmla="*/ 13 w 138"/>
                <a:gd name="T69" fmla="*/ 148 h 150"/>
                <a:gd name="T70" fmla="*/ 13 w 138"/>
                <a:gd name="T71" fmla="*/ 148 h 150"/>
                <a:gd name="T72" fmla="*/ 0 w 138"/>
                <a:gd name="T73" fmla="*/ 149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8" h="150">
                  <a:moveTo>
                    <a:pt x="0" y="149"/>
                  </a:moveTo>
                  <a:lnTo>
                    <a:pt x="0" y="149"/>
                  </a:lnTo>
                  <a:lnTo>
                    <a:pt x="0" y="134"/>
                  </a:lnTo>
                  <a:lnTo>
                    <a:pt x="1" y="120"/>
                  </a:lnTo>
                  <a:lnTo>
                    <a:pt x="4" y="106"/>
                  </a:lnTo>
                  <a:lnTo>
                    <a:pt x="8" y="93"/>
                  </a:lnTo>
                  <a:lnTo>
                    <a:pt x="13" y="80"/>
                  </a:lnTo>
                  <a:lnTo>
                    <a:pt x="19" y="68"/>
                  </a:lnTo>
                  <a:lnTo>
                    <a:pt x="27" y="57"/>
                  </a:lnTo>
                  <a:lnTo>
                    <a:pt x="36" y="46"/>
                  </a:lnTo>
                  <a:lnTo>
                    <a:pt x="46" y="37"/>
                  </a:lnTo>
                  <a:lnTo>
                    <a:pt x="56" y="28"/>
                  </a:lnTo>
                  <a:lnTo>
                    <a:pt x="68" y="20"/>
                  </a:lnTo>
                  <a:lnTo>
                    <a:pt x="80" y="14"/>
                  </a:lnTo>
                  <a:lnTo>
                    <a:pt x="94" y="8"/>
                  </a:lnTo>
                  <a:lnTo>
                    <a:pt x="107" y="4"/>
                  </a:lnTo>
                  <a:lnTo>
                    <a:pt x="121" y="1"/>
                  </a:lnTo>
                  <a:lnTo>
                    <a:pt x="136" y="0"/>
                  </a:lnTo>
                  <a:lnTo>
                    <a:pt x="137" y="12"/>
                  </a:lnTo>
                  <a:lnTo>
                    <a:pt x="123" y="14"/>
                  </a:lnTo>
                  <a:lnTo>
                    <a:pt x="110" y="16"/>
                  </a:lnTo>
                  <a:lnTo>
                    <a:pt x="98" y="20"/>
                  </a:lnTo>
                  <a:lnTo>
                    <a:pt x="86" y="25"/>
                  </a:lnTo>
                  <a:lnTo>
                    <a:pt x="75" y="31"/>
                  </a:lnTo>
                  <a:lnTo>
                    <a:pt x="64" y="38"/>
                  </a:lnTo>
                  <a:lnTo>
                    <a:pt x="55" y="46"/>
                  </a:lnTo>
                  <a:lnTo>
                    <a:pt x="45" y="55"/>
                  </a:lnTo>
                  <a:lnTo>
                    <a:pt x="38" y="65"/>
                  </a:lnTo>
                  <a:lnTo>
                    <a:pt x="31" y="75"/>
                  </a:lnTo>
                  <a:lnTo>
                    <a:pt x="24" y="86"/>
                  </a:lnTo>
                  <a:lnTo>
                    <a:pt x="20" y="97"/>
                  </a:lnTo>
                  <a:lnTo>
                    <a:pt x="16" y="110"/>
                  </a:lnTo>
                  <a:lnTo>
                    <a:pt x="14" y="122"/>
                  </a:lnTo>
                  <a:lnTo>
                    <a:pt x="13" y="135"/>
                  </a:lnTo>
                  <a:lnTo>
                    <a:pt x="13" y="148"/>
                  </a:lnTo>
                  <a:lnTo>
                    <a:pt x="0" y="14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7" name="Freeform 191"/>
            <p:cNvSpPr>
              <a:spLocks/>
            </p:cNvSpPr>
            <p:nvPr/>
          </p:nvSpPr>
          <p:spPr bwMode="auto">
            <a:xfrm>
              <a:off x="1001" y="1478"/>
              <a:ext cx="157" cy="136"/>
            </a:xfrm>
            <a:custGeom>
              <a:avLst/>
              <a:gdLst>
                <a:gd name="T0" fmla="*/ 156 w 157"/>
                <a:gd name="T1" fmla="*/ 135 h 136"/>
                <a:gd name="T2" fmla="*/ 156 w 157"/>
                <a:gd name="T3" fmla="*/ 135 h 136"/>
                <a:gd name="T4" fmla="*/ 141 w 157"/>
                <a:gd name="T5" fmla="*/ 135 h 136"/>
                <a:gd name="T6" fmla="*/ 127 w 157"/>
                <a:gd name="T7" fmla="*/ 134 h 136"/>
                <a:gd name="T8" fmla="*/ 112 w 157"/>
                <a:gd name="T9" fmla="*/ 131 h 136"/>
                <a:gd name="T10" fmla="*/ 99 w 157"/>
                <a:gd name="T11" fmla="*/ 127 h 136"/>
                <a:gd name="T12" fmla="*/ 85 w 157"/>
                <a:gd name="T13" fmla="*/ 121 h 136"/>
                <a:gd name="T14" fmla="*/ 72 w 157"/>
                <a:gd name="T15" fmla="*/ 115 h 136"/>
                <a:gd name="T16" fmla="*/ 61 w 157"/>
                <a:gd name="T17" fmla="*/ 107 h 136"/>
                <a:gd name="T18" fmla="*/ 50 w 157"/>
                <a:gd name="T19" fmla="*/ 99 h 136"/>
                <a:gd name="T20" fmla="*/ 39 w 157"/>
                <a:gd name="T21" fmla="*/ 89 h 136"/>
                <a:gd name="T22" fmla="*/ 30 w 157"/>
                <a:gd name="T23" fmla="*/ 79 h 136"/>
                <a:gd name="T24" fmla="*/ 23 w 157"/>
                <a:gd name="T25" fmla="*/ 67 h 136"/>
                <a:gd name="T26" fmla="*/ 15 w 157"/>
                <a:gd name="T27" fmla="*/ 55 h 136"/>
                <a:gd name="T28" fmla="*/ 10 w 157"/>
                <a:gd name="T29" fmla="*/ 43 h 136"/>
                <a:gd name="T30" fmla="*/ 5 w 157"/>
                <a:gd name="T31" fmla="*/ 29 h 136"/>
                <a:gd name="T32" fmla="*/ 2 w 157"/>
                <a:gd name="T33" fmla="*/ 16 h 136"/>
                <a:gd name="T34" fmla="*/ 0 w 157"/>
                <a:gd name="T35" fmla="*/ 1 h 136"/>
                <a:gd name="T36" fmla="*/ 13 w 157"/>
                <a:gd name="T37" fmla="*/ 0 h 136"/>
                <a:gd name="T38" fmla="*/ 15 w 157"/>
                <a:gd name="T39" fmla="*/ 13 h 136"/>
                <a:gd name="T40" fmla="*/ 18 w 157"/>
                <a:gd name="T41" fmla="*/ 26 h 136"/>
                <a:gd name="T42" fmla="*/ 21 w 157"/>
                <a:gd name="T43" fmla="*/ 38 h 136"/>
                <a:gd name="T44" fmla="*/ 27 w 157"/>
                <a:gd name="T45" fmla="*/ 50 h 136"/>
                <a:gd name="T46" fmla="*/ 33 w 157"/>
                <a:gd name="T47" fmla="*/ 60 h 136"/>
                <a:gd name="T48" fmla="*/ 41 w 157"/>
                <a:gd name="T49" fmla="*/ 71 h 136"/>
                <a:gd name="T50" fmla="*/ 49 w 157"/>
                <a:gd name="T51" fmla="*/ 80 h 136"/>
                <a:gd name="T52" fmla="*/ 58 w 157"/>
                <a:gd name="T53" fmla="*/ 89 h 136"/>
                <a:gd name="T54" fmla="*/ 68 w 157"/>
                <a:gd name="T55" fmla="*/ 97 h 136"/>
                <a:gd name="T56" fmla="*/ 79 w 157"/>
                <a:gd name="T57" fmla="*/ 104 h 136"/>
                <a:gd name="T58" fmla="*/ 90 w 157"/>
                <a:gd name="T59" fmla="*/ 110 h 136"/>
                <a:gd name="T60" fmla="*/ 102 w 157"/>
                <a:gd name="T61" fmla="*/ 114 h 136"/>
                <a:gd name="T62" fmla="*/ 115 w 157"/>
                <a:gd name="T63" fmla="*/ 118 h 136"/>
                <a:gd name="T64" fmla="*/ 128 w 157"/>
                <a:gd name="T65" fmla="*/ 121 h 136"/>
                <a:gd name="T66" fmla="*/ 141 w 157"/>
                <a:gd name="T67" fmla="*/ 122 h 136"/>
                <a:gd name="T68" fmla="*/ 155 w 157"/>
                <a:gd name="T69" fmla="*/ 122 h 136"/>
                <a:gd name="T70" fmla="*/ 155 w 157"/>
                <a:gd name="T71" fmla="*/ 122 h 136"/>
                <a:gd name="T72" fmla="*/ 156 w 157"/>
                <a:gd name="T73" fmla="*/ 135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7" h="136">
                  <a:moveTo>
                    <a:pt x="156" y="135"/>
                  </a:moveTo>
                  <a:lnTo>
                    <a:pt x="156" y="135"/>
                  </a:lnTo>
                  <a:lnTo>
                    <a:pt x="141" y="135"/>
                  </a:lnTo>
                  <a:lnTo>
                    <a:pt x="127" y="134"/>
                  </a:lnTo>
                  <a:lnTo>
                    <a:pt x="112" y="131"/>
                  </a:lnTo>
                  <a:lnTo>
                    <a:pt x="99" y="127"/>
                  </a:lnTo>
                  <a:lnTo>
                    <a:pt x="85" y="121"/>
                  </a:lnTo>
                  <a:lnTo>
                    <a:pt x="72" y="115"/>
                  </a:lnTo>
                  <a:lnTo>
                    <a:pt x="61" y="107"/>
                  </a:lnTo>
                  <a:lnTo>
                    <a:pt x="50" y="99"/>
                  </a:lnTo>
                  <a:lnTo>
                    <a:pt x="39" y="89"/>
                  </a:lnTo>
                  <a:lnTo>
                    <a:pt x="30" y="79"/>
                  </a:lnTo>
                  <a:lnTo>
                    <a:pt x="23" y="67"/>
                  </a:lnTo>
                  <a:lnTo>
                    <a:pt x="15" y="55"/>
                  </a:lnTo>
                  <a:lnTo>
                    <a:pt x="10" y="43"/>
                  </a:lnTo>
                  <a:lnTo>
                    <a:pt x="5" y="29"/>
                  </a:lnTo>
                  <a:lnTo>
                    <a:pt x="2" y="16"/>
                  </a:lnTo>
                  <a:lnTo>
                    <a:pt x="0" y="1"/>
                  </a:lnTo>
                  <a:lnTo>
                    <a:pt x="13" y="0"/>
                  </a:lnTo>
                  <a:lnTo>
                    <a:pt x="15" y="13"/>
                  </a:lnTo>
                  <a:lnTo>
                    <a:pt x="18" y="26"/>
                  </a:lnTo>
                  <a:lnTo>
                    <a:pt x="21" y="38"/>
                  </a:lnTo>
                  <a:lnTo>
                    <a:pt x="27" y="50"/>
                  </a:lnTo>
                  <a:lnTo>
                    <a:pt x="33" y="60"/>
                  </a:lnTo>
                  <a:lnTo>
                    <a:pt x="41" y="71"/>
                  </a:lnTo>
                  <a:lnTo>
                    <a:pt x="49" y="80"/>
                  </a:lnTo>
                  <a:lnTo>
                    <a:pt x="58" y="89"/>
                  </a:lnTo>
                  <a:lnTo>
                    <a:pt x="68" y="97"/>
                  </a:lnTo>
                  <a:lnTo>
                    <a:pt x="79" y="104"/>
                  </a:lnTo>
                  <a:lnTo>
                    <a:pt x="90" y="110"/>
                  </a:lnTo>
                  <a:lnTo>
                    <a:pt x="102" y="114"/>
                  </a:lnTo>
                  <a:lnTo>
                    <a:pt x="115" y="118"/>
                  </a:lnTo>
                  <a:lnTo>
                    <a:pt x="128" y="121"/>
                  </a:lnTo>
                  <a:lnTo>
                    <a:pt x="141" y="122"/>
                  </a:lnTo>
                  <a:lnTo>
                    <a:pt x="155" y="122"/>
                  </a:lnTo>
                  <a:lnTo>
                    <a:pt x="156" y="1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8" name="Freeform 192"/>
            <p:cNvSpPr>
              <a:spLocks/>
            </p:cNvSpPr>
            <p:nvPr/>
          </p:nvSpPr>
          <p:spPr bwMode="auto">
            <a:xfrm>
              <a:off x="1156" y="1464"/>
              <a:ext cx="138" cy="150"/>
            </a:xfrm>
            <a:custGeom>
              <a:avLst/>
              <a:gdLst>
                <a:gd name="T0" fmla="*/ 137 w 138"/>
                <a:gd name="T1" fmla="*/ 0 h 150"/>
                <a:gd name="T2" fmla="*/ 137 w 138"/>
                <a:gd name="T3" fmla="*/ 0 h 150"/>
                <a:gd name="T4" fmla="*/ 137 w 138"/>
                <a:gd name="T5" fmla="*/ 15 h 150"/>
                <a:gd name="T6" fmla="*/ 136 w 138"/>
                <a:gd name="T7" fmla="*/ 29 h 150"/>
                <a:gd name="T8" fmla="*/ 133 w 138"/>
                <a:gd name="T9" fmla="*/ 43 h 150"/>
                <a:gd name="T10" fmla="*/ 130 w 138"/>
                <a:gd name="T11" fmla="*/ 56 h 150"/>
                <a:gd name="T12" fmla="*/ 124 w 138"/>
                <a:gd name="T13" fmla="*/ 69 h 150"/>
                <a:gd name="T14" fmla="*/ 118 w 138"/>
                <a:gd name="T15" fmla="*/ 81 h 150"/>
                <a:gd name="T16" fmla="*/ 110 w 138"/>
                <a:gd name="T17" fmla="*/ 92 h 150"/>
                <a:gd name="T18" fmla="*/ 101 w 138"/>
                <a:gd name="T19" fmla="*/ 103 h 150"/>
                <a:gd name="T20" fmla="*/ 91 w 138"/>
                <a:gd name="T21" fmla="*/ 112 h 150"/>
                <a:gd name="T22" fmla="*/ 81 w 138"/>
                <a:gd name="T23" fmla="*/ 121 h 150"/>
                <a:gd name="T24" fmla="*/ 69 w 138"/>
                <a:gd name="T25" fmla="*/ 129 h 150"/>
                <a:gd name="T26" fmla="*/ 57 w 138"/>
                <a:gd name="T27" fmla="*/ 135 h 150"/>
                <a:gd name="T28" fmla="*/ 44 w 138"/>
                <a:gd name="T29" fmla="*/ 141 h 150"/>
                <a:gd name="T30" fmla="*/ 30 w 138"/>
                <a:gd name="T31" fmla="*/ 145 h 150"/>
                <a:gd name="T32" fmla="*/ 16 w 138"/>
                <a:gd name="T33" fmla="*/ 148 h 150"/>
                <a:gd name="T34" fmla="*/ 1 w 138"/>
                <a:gd name="T35" fmla="*/ 149 h 150"/>
                <a:gd name="T36" fmla="*/ 0 w 138"/>
                <a:gd name="T37" fmla="*/ 136 h 150"/>
                <a:gd name="T38" fmla="*/ 14 w 138"/>
                <a:gd name="T39" fmla="*/ 135 h 150"/>
                <a:gd name="T40" fmla="*/ 26 w 138"/>
                <a:gd name="T41" fmla="*/ 132 h 150"/>
                <a:gd name="T42" fmla="*/ 39 w 138"/>
                <a:gd name="T43" fmla="*/ 128 h 150"/>
                <a:gd name="T44" fmla="*/ 51 w 138"/>
                <a:gd name="T45" fmla="*/ 123 h 150"/>
                <a:gd name="T46" fmla="*/ 62 w 138"/>
                <a:gd name="T47" fmla="*/ 117 h 150"/>
                <a:gd name="T48" fmla="*/ 73 w 138"/>
                <a:gd name="T49" fmla="*/ 111 h 150"/>
                <a:gd name="T50" fmla="*/ 82 w 138"/>
                <a:gd name="T51" fmla="*/ 103 h 150"/>
                <a:gd name="T52" fmla="*/ 92 w 138"/>
                <a:gd name="T53" fmla="*/ 93 h 150"/>
                <a:gd name="T54" fmla="*/ 100 w 138"/>
                <a:gd name="T55" fmla="*/ 84 h 150"/>
                <a:gd name="T56" fmla="*/ 106 w 138"/>
                <a:gd name="T57" fmla="*/ 74 h 150"/>
                <a:gd name="T58" fmla="*/ 113 w 138"/>
                <a:gd name="T59" fmla="*/ 63 h 150"/>
                <a:gd name="T60" fmla="*/ 117 w 138"/>
                <a:gd name="T61" fmla="*/ 51 h 150"/>
                <a:gd name="T62" fmla="*/ 121 w 138"/>
                <a:gd name="T63" fmla="*/ 39 h 150"/>
                <a:gd name="T64" fmla="*/ 124 w 138"/>
                <a:gd name="T65" fmla="*/ 27 h 150"/>
                <a:gd name="T66" fmla="*/ 125 w 138"/>
                <a:gd name="T67" fmla="*/ 15 h 150"/>
                <a:gd name="T68" fmla="*/ 124 w 138"/>
                <a:gd name="T69" fmla="*/ 1 h 150"/>
                <a:gd name="T70" fmla="*/ 124 w 138"/>
                <a:gd name="T71" fmla="*/ 1 h 150"/>
                <a:gd name="T72" fmla="*/ 137 w 138"/>
                <a:gd name="T73" fmla="*/ 0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8" h="150">
                  <a:moveTo>
                    <a:pt x="137" y="0"/>
                  </a:moveTo>
                  <a:lnTo>
                    <a:pt x="137" y="0"/>
                  </a:lnTo>
                  <a:lnTo>
                    <a:pt x="137" y="15"/>
                  </a:lnTo>
                  <a:lnTo>
                    <a:pt x="136" y="29"/>
                  </a:lnTo>
                  <a:lnTo>
                    <a:pt x="133" y="43"/>
                  </a:lnTo>
                  <a:lnTo>
                    <a:pt x="130" y="56"/>
                  </a:lnTo>
                  <a:lnTo>
                    <a:pt x="124" y="69"/>
                  </a:lnTo>
                  <a:lnTo>
                    <a:pt x="118" y="81"/>
                  </a:lnTo>
                  <a:lnTo>
                    <a:pt x="110" y="92"/>
                  </a:lnTo>
                  <a:lnTo>
                    <a:pt x="101" y="103"/>
                  </a:lnTo>
                  <a:lnTo>
                    <a:pt x="91" y="112"/>
                  </a:lnTo>
                  <a:lnTo>
                    <a:pt x="81" y="121"/>
                  </a:lnTo>
                  <a:lnTo>
                    <a:pt x="69" y="129"/>
                  </a:lnTo>
                  <a:lnTo>
                    <a:pt x="57" y="135"/>
                  </a:lnTo>
                  <a:lnTo>
                    <a:pt x="44" y="141"/>
                  </a:lnTo>
                  <a:lnTo>
                    <a:pt x="30" y="145"/>
                  </a:lnTo>
                  <a:lnTo>
                    <a:pt x="16" y="148"/>
                  </a:lnTo>
                  <a:lnTo>
                    <a:pt x="1" y="149"/>
                  </a:lnTo>
                  <a:lnTo>
                    <a:pt x="0" y="136"/>
                  </a:lnTo>
                  <a:lnTo>
                    <a:pt x="14" y="135"/>
                  </a:lnTo>
                  <a:lnTo>
                    <a:pt x="26" y="132"/>
                  </a:lnTo>
                  <a:lnTo>
                    <a:pt x="39" y="128"/>
                  </a:lnTo>
                  <a:lnTo>
                    <a:pt x="51" y="123"/>
                  </a:lnTo>
                  <a:lnTo>
                    <a:pt x="62" y="117"/>
                  </a:lnTo>
                  <a:lnTo>
                    <a:pt x="73" y="111"/>
                  </a:lnTo>
                  <a:lnTo>
                    <a:pt x="82" y="103"/>
                  </a:lnTo>
                  <a:lnTo>
                    <a:pt x="92" y="93"/>
                  </a:lnTo>
                  <a:lnTo>
                    <a:pt x="100" y="84"/>
                  </a:lnTo>
                  <a:lnTo>
                    <a:pt x="106" y="74"/>
                  </a:lnTo>
                  <a:lnTo>
                    <a:pt x="113" y="63"/>
                  </a:lnTo>
                  <a:lnTo>
                    <a:pt x="117" y="51"/>
                  </a:lnTo>
                  <a:lnTo>
                    <a:pt x="121" y="39"/>
                  </a:lnTo>
                  <a:lnTo>
                    <a:pt x="124" y="27"/>
                  </a:lnTo>
                  <a:lnTo>
                    <a:pt x="125" y="15"/>
                  </a:lnTo>
                  <a:lnTo>
                    <a:pt x="124" y="1"/>
                  </a:lnTo>
                  <a:lnTo>
                    <a:pt x="137"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9" name="Freeform 193"/>
            <p:cNvSpPr>
              <a:spLocks/>
            </p:cNvSpPr>
            <p:nvPr/>
          </p:nvSpPr>
          <p:spPr bwMode="auto">
            <a:xfrm>
              <a:off x="1137" y="1330"/>
              <a:ext cx="157" cy="136"/>
            </a:xfrm>
            <a:custGeom>
              <a:avLst/>
              <a:gdLst>
                <a:gd name="T0" fmla="*/ 0 w 157"/>
                <a:gd name="T1" fmla="*/ 0 h 136"/>
                <a:gd name="T2" fmla="*/ 0 w 157"/>
                <a:gd name="T3" fmla="*/ 0 h 136"/>
                <a:gd name="T4" fmla="*/ 15 w 157"/>
                <a:gd name="T5" fmla="*/ 0 h 136"/>
                <a:gd name="T6" fmla="*/ 30 w 157"/>
                <a:gd name="T7" fmla="*/ 1 h 136"/>
                <a:gd name="T8" fmla="*/ 44 w 157"/>
                <a:gd name="T9" fmla="*/ 4 h 136"/>
                <a:gd name="T10" fmla="*/ 58 w 157"/>
                <a:gd name="T11" fmla="*/ 8 h 136"/>
                <a:gd name="T12" fmla="*/ 71 w 157"/>
                <a:gd name="T13" fmla="*/ 14 h 136"/>
                <a:gd name="T14" fmla="*/ 84 w 157"/>
                <a:gd name="T15" fmla="*/ 20 h 136"/>
                <a:gd name="T16" fmla="*/ 96 w 157"/>
                <a:gd name="T17" fmla="*/ 28 h 136"/>
                <a:gd name="T18" fmla="*/ 106 w 157"/>
                <a:gd name="T19" fmla="*/ 37 h 136"/>
                <a:gd name="T20" fmla="*/ 117 w 157"/>
                <a:gd name="T21" fmla="*/ 46 h 136"/>
                <a:gd name="T22" fmla="*/ 126 w 157"/>
                <a:gd name="T23" fmla="*/ 57 h 136"/>
                <a:gd name="T24" fmla="*/ 134 w 157"/>
                <a:gd name="T25" fmla="*/ 68 h 136"/>
                <a:gd name="T26" fmla="*/ 141 w 157"/>
                <a:gd name="T27" fmla="*/ 80 h 136"/>
                <a:gd name="T28" fmla="*/ 147 w 157"/>
                <a:gd name="T29" fmla="*/ 93 h 136"/>
                <a:gd name="T30" fmla="*/ 151 w 157"/>
                <a:gd name="T31" fmla="*/ 106 h 136"/>
                <a:gd name="T32" fmla="*/ 154 w 157"/>
                <a:gd name="T33" fmla="*/ 120 h 136"/>
                <a:gd name="T34" fmla="*/ 156 w 157"/>
                <a:gd name="T35" fmla="*/ 134 h 136"/>
                <a:gd name="T36" fmla="*/ 143 w 157"/>
                <a:gd name="T37" fmla="*/ 135 h 136"/>
                <a:gd name="T38" fmla="*/ 142 w 157"/>
                <a:gd name="T39" fmla="*/ 122 h 136"/>
                <a:gd name="T40" fmla="*/ 139 w 157"/>
                <a:gd name="T41" fmla="*/ 110 h 136"/>
                <a:gd name="T42" fmla="*/ 135 w 157"/>
                <a:gd name="T43" fmla="*/ 97 h 136"/>
                <a:gd name="T44" fmla="*/ 129 w 157"/>
                <a:gd name="T45" fmla="*/ 86 h 136"/>
                <a:gd name="T46" fmla="*/ 124 w 157"/>
                <a:gd name="T47" fmla="*/ 74 h 136"/>
                <a:gd name="T48" fmla="*/ 116 w 157"/>
                <a:gd name="T49" fmla="*/ 65 h 136"/>
                <a:gd name="T50" fmla="*/ 108 w 157"/>
                <a:gd name="T51" fmla="*/ 55 h 136"/>
                <a:gd name="T52" fmla="*/ 98 w 157"/>
                <a:gd name="T53" fmla="*/ 46 h 136"/>
                <a:gd name="T54" fmla="*/ 89 w 157"/>
                <a:gd name="T55" fmla="*/ 38 h 136"/>
                <a:gd name="T56" fmla="*/ 77 w 157"/>
                <a:gd name="T57" fmla="*/ 31 h 136"/>
                <a:gd name="T58" fmla="*/ 66 w 157"/>
                <a:gd name="T59" fmla="*/ 25 h 136"/>
                <a:gd name="T60" fmla="*/ 54 w 157"/>
                <a:gd name="T61" fmla="*/ 20 h 136"/>
                <a:gd name="T62" fmla="*/ 41 w 157"/>
                <a:gd name="T63" fmla="*/ 16 h 136"/>
                <a:gd name="T64" fmla="*/ 29 w 157"/>
                <a:gd name="T65" fmla="*/ 14 h 136"/>
                <a:gd name="T66" fmla="*/ 15 w 157"/>
                <a:gd name="T67" fmla="*/ 12 h 136"/>
                <a:gd name="T68" fmla="*/ 1 w 157"/>
                <a:gd name="T69" fmla="*/ 12 h 136"/>
                <a:gd name="T70" fmla="*/ 1 w 157"/>
                <a:gd name="T71" fmla="*/ 12 h 136"/>
                <a:gd name="T72" fmla="*/ 0 w 157"/>
                <a:gd name="T73" fmla="*/ 0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7" h="136">
                  <a:moveTo>
                    <a:pt x="0" y="0"/>
                  </a:moveTo>
                  <a:lnTo>
                    <a:pt x="0" y="0"/>
                  </a:lnTo>
                  <a:lnTo>
                    <a:pt x="15" y="0"/>
                  </a:lnTo>
                  <a:lnTo>
                    <a:pt x="30" y="1"/>
                  </a:lnTo>
                  <a:lnTo>
                    <a:pt x="44" y="4"/>
                  </a:lnTo>
                  <a:lnTo>
                    <a:pt x="58" y="8"/>
                  </a:lnTo>
                  <a:lnTo>
                    <a:pt x="71" y="14"/>
                  </a:lnTo>
                  <a:lnTo>
                    <a:pt x="84" y="20"/>
                  </a:lnTo>
                  <a:lnTo>
                    <a:pt x="96" y="28"/>
                  </a:lnTo>
                  <a:lnTo>
                    <a:pt x="106" y="37"/>
                  </a:lnTo>
                  <a:lnTo>
                    <a:pt x="117" y="46"/>
                  </a:lnTo>
                  <a:lnTo>
                    <a:pt x="126" y="57"/>
                  </a:lnTo>
                  <a:lnTo>
                    <a:pt x="134" y="68"/>
                  </a:lnTo>
                  <a:lnTo>
                    <a:pt x="141" y="80"/>
                  </a:lnTo>
                  <a:lnTo>
                    <a:pt x="147" y="93"/>
                  </a:lnTo>
                  <a:lnTo>
                    <a:pt x="151" y="106"/>
                  </a:lnTo>
                  <a:lnTo>
                    <a:pt x="154" y="120"/>
                  </a:lnTo>
                  <a:lnTo>
                    <a:pt x="156" y="134"/>
                  </a:lnTo>
                  <a:lnTo>
                    <a:pt x="143" y="135"/>
                  </a:lnTo>
                  <a:lnTo>
                    <a:pt x="142" y="122"/>
                  </a:lnTo>
                  <a:lnTo>
                    <a:pt x="139" y="110"/>
                  </a:lnTo>
                  <a:lnTo>
                    <a:pt x="135" y="97"/>
                  </a:lnTo>
                  <a:lnTo>
                    <a:pt x="129" y="86"/>
                  </a:lnTo>
                  <a:lnTo>
                    <a:pt x="124" y="74"/>
                  </a:lnTo>
                  <a:lnTo>
                    <a:pt x="116" y="65"/>
                  </a:lnTo>
                  <a:lnTo>
                    <a:pt x="108" y="55"/>
                  </a:lnTo>
                  <a:lnTo>
                    <a:pt x="98" y="46"/>
                  </a:lnTo>
                  <a:lnTo>
                    <a:pt x="89" y="38"/>
                  </a:lnTo>
                  <a:lnTo>
                    <a:pt x="77" y="31"/>
                  </a:lnTo>
                  <a:lnTo>
                    <a:pt x="66" y="25"/>
                  </a:lnTo>
                  <a:lnTo>
                    <a:pt x="54" y="20"/>
                  </a:lnTo>
                  <a:lnTo>
                    <a:pt x="41" y="16"/>
                  </a:lnTo>
                  <a:lnTo>
                    <a:pt x="29" y="14"/>
                  </a:lnTo>
                  <a:lnTo>
                    <a:pt x="15" y="12"/>
                  </a:lnTo>
                  <a:lnTo>
                    <a:pt x="1" y="1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0" name="Freeform 194"/>
            <p:cNvSpPr>
              <a:spLocks/>
            </p:cNvSpPr>
            <p:nvPr/>
          </p:nvSpPr>
          <p:spPr bwMode="auto">
            <a:xfrm>
              <a:off x="2804" y="3193"/>
              <a:ext cx="190" cy="190"/>
            </a:xfrm>
            <a:custGeom>
              <a:avLst/>
              <a:gdLst>
                <a:gd name="T0" fmla="*/ 183 w 190"/>
                <a:gd name="T1" fmla="*/ 184 h 190"/>
                <a:gd name="T2" fmla="*/ 189 w 190"/>
                <a:gd name="T3" fmla="*/ 178 h 190"/>
                <a:gd name="T4" fmla="*/ 11 w 190"/>
                <a:gd name="T5" fmla="*/ 0 h 190"/>
                <a:gd name="T6" fmla="*/ 0 w 190"/>
                <a:gd name="T7" fmla="*/ 12 h 190"/>
                <a:gd name="T8" fmla="*/ 177 w 190"/>
                <a:gd name="T9" fmla="*/ 189 h 190"/>
                <a:gd name="T10" fmla="*/ 183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4"/>
                  </a:moveTo>
                  <a:lnTo>
                    <a:pt x="189" y="178"/>
                  </a:lnTo>
                  <a:lnTo>
                    <a:pt x="11" y="0"/>
                  </a:lnTo>
                  <a:lnTo>
                    <a:pt x="0" y="12"/>
                  </a:lnTo>
                  <a:lnTo>
                    <a:pt x="177" y="189"/>
                  </a:lnTo>
                  <a:lnTo>
                    <a:pt x="183"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1" name="Freeform 195"/>
            <p:cNvSpPr>
              <a:spLocks/>
            </p:cNvSpPr>
            <p:nvPr/>
          </p:nvSpPr>
          <p:spPr bwMode="auto">
            <a:xfrm>
              <a:off x="2804" y="3371"/>
              <a:ext cx="190" cy="190"/>
            </a:xfrm>
            <a:custGeom>
              <a:avLst/>
              <a:gdLst>
                <a:gd name="T0" fmla="*/ 5 w 190"/>
                <a:gd name="T1" fmla="*/ 183 h 190"/>
                <a:gd name="T2" fmla="*/ 11 w 190"/>
                <a:gd name="T3" fmla="*/ 189 h 190"/>
                <a:gd name="T4" fmla="*/ 189 w 190"/>
                <a:gd name="T5" fmla="*/ 11 h 190"/>
                <a:gd name="T6" fmla="*/ 177 w 190"/>
                <a:gd name="T7" fmla="*/ 0 h 190"/>
                <a:gd name="T8" fmla="*/ 0 w 190"/>
                <a:gd name="T9" fmla="*/ 177 h 190"/>
                <a:gd name="T10" fmla="*/ 5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3"/>
                  </a:moveTo>
                  <a:lnTo>
                    <a:pt x="11" y="189"/>
                  </a:lnTo>
                  <a:lnTo>
                    <a:pt x="189"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2" name="Freeform 196"/>
            <p:cNvSpPr>
              <a:spLocks/>
            </p:cNvSpPr>
            <p:nvPr/>
          </p:nvSpPr>
          <p:spPr bwMode="auto">
            <a:xfrm>
              <a:off x="2804" y="3193"/>
              <a:ext cx="190" cy="190"/>
            </a:xfrm>
            <a:custGeom>
              <a:avLst/>
              <a:gdLst>
                <a:gd name="T0" fmla="*/ 183 w 190"/>
                <a:gd name="T1" fmla="*/ 184 h 190"/>
                <a:gd name="T2" fmla="*/ 189 w 190"/>
                <a:gd name="T3" fmla="*/ 178 h 190"/>
                <a:gd name="T4" fmla="*/ 11 w 190"/>
                <a:gd name="T5" fmla="*/ 0 h 190"/>
                <a:gd name="T6" fmla="*/ 0 w 190"/>
                <a:gd name="T7" fmla="*/ 12 h 190"/>
                <a:gd name="T8" fmla="*/ 177 w 190"/>
                <a:gd name="T9" fmla="*/ 189 h 190"/>
                <a:gd name="T10" fmla="*/ 183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4"/>
                  </a:moveTo>
                  <a:lnTo>
                    <a:pt x="189" y="178"/>
                  </a:lnTo>
                  <a:lnTo>
                    <a:pt x="11" y="0"/>
                  </a:lnTo>
                  <a:lnTo>
                    <a:pt x="0" y="12"/>
                  </a:lnTo>
                  <a:lnTo>
                    <a:pt x="177" y="189"/>
                  </a:lnTo>
                  <a:lnTo>
                    <a:pt x="183"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3" name="Freeform 197"/>
            <p:cNvSpPr>
              <a:spLocks/>
            </p:cNvSpPr>
            <p:nvPr/>
          </p:nvSpPr>
          <p:spPr bwMode="auto">
            <a:xfrm>
              <a:off x="2804" y="3371"/>
              <a:ext cx="190" cy="190"/>
            </a:xfrm>
            <a:custGeom>
              <a:avLst/>
              <a:gdLst>
                <a:gd name="T0" fmla="*/ 5 w 190"/>
                <a:gd name="T1" fmla="*/ 183 h 190"/>
                <a:gd name="T2" fmla="*/ 11 w 190"/>
                <a:gd name="T3" fmla="*/ 189 h 190"/>
                <a:gd name="T4" fmla="*/ 189 w 190"/>
                <a:gd name="T5" fmla="*/ 11 h 190"/>
                <a:gd name="T6" fmla="*/ 177 w 190"/>
                <a:gd name="T7" fmla="*/ 0 h 190"/>
                <a:gd name="T8" fmla="*/ 0 w 190"/>
                <a:gd name="T9" fmla="*/ 177 h 190"/>
                <a:gd name="T10" fmla="*/ 5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3"/>
                  </a:moveTo>
                  <a:lnTo>
                    <a:pt x="11" y="189"/>
                  </a:lnTo>
                  <a:lnTo>
                    <a:pt x="189" y="11"/>
                  </a:lnTo>
                  <a:lnTo>
                    <a:pt x="177" y="0"/>
                  </a:lnTo>
                  <a:lnTo>
                    <a:pt x="0" y="177"/>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4" name="Freeform 198"/>
            <p:cNvSpPr>
              <a:spLocks/>
            </p:cNvSpPr>
            <p:nvPr/>
          </p:nvSpPr>
          <p:spPr bwMode="auto">
            <a:xfrm>
              <a:off x="2811" y="3548"/>
              <a:ext cx="190" cy="190"/>
            </a:xfrm>
            <a:custGeom>
              <a:avLst/>
              <a:gdLst>
                <a:gd name="T0" fmla="*/ 183 w 190"/>
                <a:gd name="T1" fmla="*/ 183 h 190"/>
                <a:gd name="T2" fmla="*/ 189 w 190"/>
                <a:gd name="T3" fmla="*/ 177 h 190"/>
                <a:gd name="T4" fmla="*/ 12 w 190"/>
                <a:gd name="T5" fmla="*/ 0 h 190"/>
                <a:gd name="T6" fmla="*/ 0 w 190"/>
                <a:gd name="T7" fmla="*/ 11 h 190"/>
                <a:gd name="T8" fmla="*/ 177 w 190"/>
                <a:gd name="T9" fmla="*/ 189 h 190"/>
                <a:gd name="T10" fmla="*/ 183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3"/>
                  </a:moveTo>
                  <a:lnTo>
                    <a:pt x="189" y="177"/>
                  </a:lnTo>
                  <a:lnTo>
                    <a:pt x="12" y="0"/>
                  </a:lnTo>
                  <a:lnTo>
                    <a:pt x="0" y="11"/>
                  </a:lnTo>
                  <a:lnTo>
                    <a:pt x="177" y="189"/>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5" name="Freeform 199"/>
            <p:cNvSpPr>
              <a:spLocks/>
            </p:cNvSpPr>
            <p:nvPr/>
          </p:nvSpPr>
          <p:spPr bwMode="auto">
            <a:xfrm>
              <a:off x="2811" y="3725"/>
              <a:ext cx="190" cy="190"/>
            </a:xfrm>
            <a:custGeom>
              <a:avLst/>
              <a:gdLst>
                <a:gd name="T0" fmla="*/ 5 w 190"/>
                <a:gd name="T1" fmla="*/ 184 h 190"/>
                <a:gd name="T2" fmla="*/ 11 w 190"/>
                <a:gd name="T3" fmla="*/ 189 h 190"/>
                <a:gd name="T4" fmla="*/ 189 w 190"/>
                <a:gd name="T5" fmla="*/ 12 h 190"/>
                <a:gd name="T6" fmla="*/ 177 w 190"/>
                <a:gd name="T7" fmla="*/ 0 h 190"/>
                <a:gd name="T8" fmla="*/ 0 w 190"/>
                <a:gd name="T9" fmla="*/ 178 h 190"/>
                <a:gd name="T10" fmla="*/ 5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4"/>
                  </a:moveTo>
                  <a:lnTo>
                    <a:pt x="11" y="189"/>
                  </a:lnTo>
                  <a:lnTo>
                    <a:pt x="189" y="12"/>
                  </a:lnTo>
                  <a:lnTo>
                    <a:pt x="177" y="0"/>
                  </a:lnTo>
                  <a:lnTo>
                    <a:pt x="0" y="178"/>
                  </a:lnTo>
                  <a:lnTo>
                    <a:pt x="5"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6" name="Freeform 200"/>
            <p:cNvSpPr>
              <a:spLocks/>
            </p:cNvSpPr>
            <p:nvPr/>
          </p:nvSpPr>
          <p:spPr bwMode="auto">
            <a:xfrm>
              <a:off x="2790" y="2491"/>
              <a:ext cx="190" cy="190"/>
            </a:xfrm>
            <a:custGeom>
              <a:avLst/>
              <a:gdLst>
                <a:gd name="T0" fmla="*/ 183 w 190"/>
                <a:gd name="T1" fmla="*/ 183 h 190"/>
                <a:gd name="T2" fmla="*/ 189 w 190"/>
                <a:gd name="T3" fmla="*/ 178 h 190"/>
                <a:gd name="T4" fmla="*/ 11 w 190"/>
                <a:gd name="T5" fmla="*/ 0 h 190"/>
                <a:gd name="T6" fmla="*/ 0 w 190"/>
                <a:gd name="T7" fmla="*/ 11 h 190"/>
                <a:gd name="T8" fmla="*/ 177 w 190"/>
                <a:gd name="T9" fmla="*/ 189 h 190"/>
                <a:gd name="T10" fmla="*/ 183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3"/>
                  </a:moveTo>
                  <a:lnTo>
                    <a:pt x="189" y="178"/>
                  </a:lnTo>
                  <a:lnTo>
                    <a:pt x="11" y="0"/>
                  </a:lnTo>
                  <a:lnTo>
                    <a:pt x="0" y="11"/>
                  </a:lnTo>
                  <a:lnTo>
                    <a:pt x="177" y="189"/>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7" name="Freeform 201"/>
            <p:cNvSpPr>
              <a:spLocks/>
            </p:cNvSpPr>
            <p:nvPr/>
          </p:nvSpPr>
          <p:spPr bwMode="auto">
            <a:xfrm>
              <a:off x="2790" y="2669"/>
              <a:ext cx="190" cy="189"/>
            </a:xfrm>
            <a:custGeom>
              <a:avLst/>
              <a:gdLst>
                <a:gd name="T0" fmla="*/ 6 w 190"/>
                <a:gd name="T1" fmla="*/ 183 h 189"/>
                <a:gd name="T2" fmla="*/ 11 w 190"/>
                <a:gd name="T3" fmla="*/ 188 h 189"/>
                <a:gd name="T4" fmla="*/ 189 w 190"/>
                <a:gd name="T5" fmla="*/ 11 h 189"/>
                <a:gd name="T6" fmla="*/ 177 w 190"/>
                <a:gd name="T7" fmla="*/ 0 h 189"/>
                <a:gd name="T8" fmla="*/ 0 w 190"/>
                <a:gd name="T9" fmla="*/ 177 h 189"/>
                <a:gd name="T10" fmla="*/ 6 w 190"/>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183"/>
                  </a:moveTo>
                  <a:lnTo>
                    <a:pt x="11" y="188"/>
                  </a:lnTo>
                  <a:lnTo>
                    <a:pt x="189" y="11"/>
                  </a:lnTo>
                  <a:lnTo>
                    <a:pt x="177"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8" name="Freeform 202"/>
            <p:cNvSpPr>
              <a:spLocks/>
            </p:cNvSpPr>
            <p:nvPr/>
          </p:nvSpPr>
          <p:spPr bwMode="auto">
            <a:xfrm>
              <a:off x="2790" y="2491"/>
              <a:ext cx="190" cy="190"/>
            </a:xfrm>
            <a:custGeom>
              <a:avLst/>
              <a:gdLst>
                <a:gd name="T0" fmla="*/ 183 w 190"/>
                <a:gd name="T1" fmla="*/ 183 h 190"/>
                <a:gd name="T2" fmla="*/ 189 w 190"/>
                <a:gd name="T3" fmla="*/ 178 h 190"/>
                <a:gd name="T4" fmla="*/ 11 w 190"/>
                <a:gd name="T5" fmla="*/ 0 h 190"/>
                <a:gd name="T6" fmla="*/ 0 w 190"/>
                <a:gd name="T7" fmla="*/ 11 h 190"/>
                <a:gd name="T8" fmla="*/ 177 w 190"/>
                <a:gd name="T9" fmla="*/ 189 h 190"/>
                <a:gd name="T10" fmla="*/ 183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3"/>
                  </a:moveTo>
                  <a:lnTo>
                    <a:pt x="189" y="178"/>
                  </a:lnTo>
                  <a:lnTo>
                    <a:pt x="11" y="0"/>
                  </a:lnTo>
                  <a:lnTo>
                    <a:pt x="0" y="11"/>
                  </a:lnTo>
                  <a:lnTo>
                    <a:pt x="177" y="189"/>
                  </a:lnTo>
                  <a:lnTo>
                    <a:pt x="183"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9" name="Freeform 203"/>
            <p:cNvSpPr>
              <a:spLocks/>
            </p:cNvSpPr>
            <p:nvPr/>
          </p:nvSpPr>
          <p:spPr bwMode="auto">
            <a:xfrm>
              <a:off x="2790" y="2669"/>
              <a:ext cx="190" cy="189"/>
            </a:xfrm>
            <a:custGeom>
              <a:avLst/>
              <a:gdLst>
                <a:gd name="T0" fmla="*/ 6 w 190"/>
                <a:gd name="T1" fmla="*/ 183 h 189"/>
                <a:gd name="T2" fmla="*/ 11 w 190"/>
                <a:gd name="T3" fmla="*/ 188 h 189"/>
                <a:gd name="T4" fmla="*/ 189 w 190"/>
                <a:gd name="T5" fmla="*/ 11 h 189"/>
                <a:gd name="T6" fmla="*/ 177 w 190"/>
                <a:gd name="T7" fmla="*/ 0 h 189"/>
                <a:gd name="T8" fmla="*/ 0 w 190"/>
                <a:gd name="T9" fmla="*/ 177 h 189"/>
                <a:gd name="T10" fmla="*/ 6 w 190"/>
                <a:gd name="T11" fmla="*/ 183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89">
                  <a:moveTo>
                    <a:pt x="6" y="183"/>
                  </a:moveTo>
                  <a:lnTo>
                    <a:pt x="11" y="188"/>
                  </a:lnTo>
                  <a:lnTo>
                    <a:pt x="189" y="11"/>
                  </a:lnTo>
                  <a:lnTo>
                    <a:pt x="177" y="0"/>
                  </a:lnTo>
                  <a:lnTo>
                    <a:pt x="0" y="177"/>
                  </a:lnTo>
                  <a:lnTo>
                    <a:pt x="6"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0" name="Freeform 204"/>
            <p:cNvSpPr>
              <a:spLocks/>
            </p:cNvSpPr>
            <p:nvPr/>
          </p:nvSpPr>
          <p:spPr bwMode="auto">
            <a:xfrm>
              <a:off x="2797" y="2845"/>
              <a:ext cx="190" cy="190"/>
            </a:xfrm>
            <a:custGeom>
              <a:avLst/>
              <a:gdLst>
                <a:gd name="T0" fmla="*/ 183 w 190"/>
                <a:gd name="T1" fmla="*/ 184 h 190"/>
                <a:gd name="T2" fmla="*/ 189 w 190"/>
                <a:gd name="T3" fmla="*/ 178 h 190"/>
                <a:gd name="T4" fmla="*/ 12 w 190"/>
                <a:gd name="T5" fmla="*/ 0 h 190"/>
                <a:gd name="T6" fmla="*/ 0 w 190"/>
                <a:gd name="T7" fmla="*/ 12 h 190"/>
                <a:gd name="T8" fmla="*/ 177 w 190"/>
                <a:gd name="T9" fmla="*/ 189 h 190"/>
                <a:gd name="T10" fmla="*/ 183 w 190"/>
                <a:gd name="T11" fmla="*/ 18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3" y="184"/>
                  </a:moveTo>
                  <a:lnTo>
                    <a:pt x="189" y="178"/>
                  </a:lnTo>
                  <a:lnTo>
                    <a:pt x="12" y="0"/>
                  </a:lnTo>
                  <a:lnTo>
                    <a:pt x="0" y="12"/>
                  </a:lnTo>
                  <a:lnTo>
                    <a:pt x="177" y="189"/>
                  </a:lnTo>
                  <a:lnTo>
                    <a:pt x="183" y="1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1" name="Freeform 205"/>
            <p:cNvSpPr>
              <a:spLocks/>
            </p:cNvSpPr>
            <p:nvPr/>
          </p:nvSpPr>
          <p:spPr bwMode="auto">
            <a:xfrm>
              <a:off x="2797" y="3023"/>
              <a:ext cx="190" cy="190"/>
            </a:xfrm>
            <a:custGeom>
              <a:avLst/>
              <a:gdLst>
                <a:gd name="T0" fmla="*/ 5 w 190"/>
                <a:gd name="T1" fmla="*/ 183 h 190"/>
                <a:gd name="T2" fmla="*/ 11 w 190"/>
                <a:gd name="T3" fmla="*/ 189 h 190"/>
                <a:gd name="T4" fmla="*/ 189 w 190"/>
                <a:gd name="T5" fmla="*/ 11 h 190"/>
                <a:gd name="T6" fmla="*/ 177 w 190"/>
                <a:gd name="T7" fmla="*/ 0 h 190"/>
                <a:gd name="T8" fmla="*/ 0 w 190"/>
                <a:gd name="T9" fmla="*/ 178 h 190"/>
                <a:gd name="T10" fmla="*/ 5 w 190"/>
                <a:gd name="T11" fmla="*/ 183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5" y="183"/>
                  </a:moveTo>
                  <a:lnTo>
                    <a:pt x="11" y="189"/>
                  </a:lnTo>
                  <a:lnTo>
                    <a:pt x="189" y="11"/>
                  </a:lnTo>
                  <a:lnTo>
                    <a:pt x="177" y="0"/>
                  </a:lnTo>
                  <a:lnTo>
                    <a:pt x="0" y="178"/>
                  </a:lnTo>
                  <a:lnTo>
                    <a:pt x="5"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2" name="Freeform 206"/>
            <p:cNvSpPr>
              <a:spLocks/>
            </p:cNvSpPr>
            <p:nvPr/>
          </p:nvSpPr>
          <p:spPr bwMode="auto">
            <a:xfrm>
              <a:off x="2760" y="3806"/>
              <a:ext cx="272" cy="281"/>
            </a:xfrm>
            <a:custGeom>
              <a:avLst/>
              <a:gdLst>
                <a:gd name="T0" fmla="*/ 21 w 272"/>
                <a:gd name="T1" fmla="*/ 214 h 281"/>
                <a:gd name="T2" fmla="*/ 37 w 272"/>
                <a:gd name="T3" fmla="*/ 236 h 281"/>
                <a:gd name="T4" fmla="*/ 57 w 272"/>
                <a:gd name="T5" fmla="*/ 254 h 281"/>
                <a:gd name="T6" fmla="*/ 80 w 272"/>
                <a:gd name="T7" fmla="*/ 267 h 281"/>
                <a:gd name="T8" fmla="*/ 105 w 272"/>
                <a:gd name="T9" fmla="*/ 276 h 281"/>
                <a:gd name="T10" fmla="*/ 131 w 272"/>
                <a:gd name="T11" fmla="*/ 280 h 281"/>
                <a:gd name="T12" fmla="*/ 157 w 272"/>
                <a:gd name="T13" fmla="*/ 279 h 281"/>
                <a:gd name="T14" fmla="*/ 183 w 272"/>
                <a:gd name="T15" fmla="*/ 272 h 281"/>
                <a:gd name="T16" fmla="*/ 208 w 272"/>
                <a:gd name="T17" fmla="*/ 260 h 281"/>
                <a:gd name="T18" fmla="*/ 229 w 272"/>
                <a:gd name="T19" fmla="*/ 243 h 281"/>
                <a:gd name="T20" fmla="*/ 247 w 272"/>
                <a:gd name="T21" fmla="*/ 223 h 281"/>
                <a:gd name="T22" fmla="*/ 259 w 272"/>
                <a:gd name="T23" fmla="*/ 200 h 281"/>
                <a:gd name="T24" fmla="*/ 268 w 272"/>
                <a:gd name="T25" fmla="*/ 175 h 281"/>
                <a:gd name="T26" fmla="*/ 271 w 272"/>
                <a:gd name="T27" fmla="*/ 148 h 281"/>
                <a:gd name="T28" fmla="*/ 270 w 272"/>
                <a:gd name="T29" fmla="*/ 121 h 281"/>
                <a:gd name="T30" fmla="*/ 263 w 272"/>
                <a:gd name="T31" fmla="*/ 94 h 281"/>
                <a:gd name="T32" fmla="*/ 251 w 272"/>
                <a:gd name="T33" fmla="*/ 68 h 281"/>
                <a:gd name="T34" fmla="*/ 235 w 272"/>
                <a:gd name="T35" fmla="*/ 45 h 281"/>
                <a:gd name="T36" fmla="*/ 214 w 272"/>
                <a:gd name="T37" fmla="*/ 27 h 281"/>
                <a:gd name="T38" fmla="*/ 192 w 272"/>
                <a:gd name="T39" fmla="*/ 14 h 281"/>
                <a:gd name="T40" fmla="*/ 167 w 272"/>
                <a:gd name="T41" fmla="*/ 5 h 281"/>
                <a:gd name="T42" fmla="*/ 141 w 272"/>
                <a:gd name="T43" fmla="*/ 1 h 281"/>
                <a:gd name="T44" fmla="*/ 115 w 272"/>
                <a:gd name="T45" fmla="*/ 2 h 281"/>
                <a:gd name="T46" fmla="*/ 89 w 272"/>
                <a:gd name="T47" fmla="*/ 8 h 281"/>
                <a:gd name="T48" fmla="*/ 64 w 272"/>
                <a:gd name="T49" fmla="*/ 21 h 281"/>
                <a:gd name="T50" fmla="*/ 43 w 272"/>
                <a:gd name="T51" fmla="*/ 38 h 281"/>
                <a:gd name="T52" fmla="*/ 26 w 272"/>
                <a:gd name="T53" fmla="*/ 58 h 281"/>
                <a:gd name="T54" fmla="*/ 13 w 272"/>
                <a:gd name="T55" fmla="*/ 81 h 281"/>
                <a:gd name="T56" fmla="*/ 4 w 272"/>
                <a:gd name="T57" fmla="*/ 107 h 281"/>
                <a:gd name="T58" fmla="*/ 0 w 272"/>
                <a:gd name="T59" fmla="*/ 133 h 281"/>
                <a:gd name="T60" fmla="*/ 2 w 272"/>
                <a:gd name="T61" fmla="*/ 161 h 281"/>
                <a:gd name="T62" fmla="*/ 9 w 272"/>
                <a:gd name="T63" fmla="*/ 188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2" h="281">
                  <a:moveTo>
                    <a:pt x="14" y="201"/>
                  </a:moveTo>
                  <a:lnTo>
                    <a:pt x="21" y="214"/>
                  </a:lnTo>
                  <a:lnTo>
                    <a:pt x="29" y="225"/>
                  </a:lnTo>
                  <a:lnTo>
                    <a:pt x="37" y="236"/>
                  </a:lnTo>
                  <a:lnTo>
                    <a:pt x="47" y="245"/>
                  </a:lnTo>
                  <a:lnTo>
                    <a:pt x="57" y="254"/>
                  </a:lnTo>
                  <a:lnTo>
                    <a:pt x="68" y="261"/>
                  </a:lnTo>
                  <a:lnTo>
                    <a:pt x="80" y="267"/>
                  </a:lnTo>
                  <a:lnTo>
                    <a:pt x="92" y="272"/>
                  </a:lnTo>
                  <a:lnTo>
                    <a:pt x="105" y="276"/>
                  </a:lnTo>
                  <a:lnTo>
                    <a:pt x="118" y="279"/>
                  </a:lnTo>
                  <a:lnTo>
                    <a:pt x="131" y="280"/>
                  </a:lnTo>
                  <a:lnTo>
                    <a:pt x="144" y="280"/>
                  </a:lnTo>
                  <a:lnTo>
                    <a:pt x="157" y="279"/>
                  </a:lnTo>
                  <a:lnTo>
                    <a:pt x="170" y="276"/>
                  </a:lnTo>
                  <a:lnTo>
                    <a:pt x="183" y="272"/>
                  </a:lnTo>
                  <a:lnTo>
                    <a:pt x="196" y="267"/>
                  </a:lnTo>
                  <a:lnTo>
                    <a:pt x="208" y="260"/>
                  </a:lnTo>
                  <a:lnTo>
                    <a:pt x="219" y="252"/>
                  </a:lnTo>
                  <a:lnTo>
                    <a:pt x="229" y="243"/>
                  </a:lnTo>
                  <a:lnTo>
                    <a:pt x="239" y="233"/>
                  </a:lnTo>
                  <a:lnTo>
                    <a:pt x="247" y="223"/>
                  </a:lnTo>
                  <a:lnTo>
                    <a:pt x="254" y="211"/>
                  </a:lnTo>
                  <a:lnTo>
                    <a:pt x="259" y="200"/>
                  </a:lnTo>
                  <a:lnTo>
                    <a:pt x="264" y="187"/>
                  </a:lnTo>
                  <a:lnTo>
                    <a:pt x="268" y="175"/>
                  </a:lnTo>
                  <a:lnTo>
                    <a:pt x="270" y="161"/>
                  </a:lnTo>
                  <a:lnTo>
                    <a:pt x="271" y="148"/>
                  </a:lnTo>
                  <a:lnTo>
                    <a:pt x="271" y="134"/>
                  </a:lnTo>
                  <a:lnTo>
                    <a:pt x="270" y="121"/>
                  </a:lnTo>
                  <a:lnTo>
                    <a:pt x="267" y="107"/>
                  </a:lnTo>
                  <a:lnTo>
                    <a:pt x="263" y="94"/>
                  </a:lnTo>
                  <a:lnTo>
                    <a:pt x="258" y="80"/>
                  </a:lnTo>
                  <a:lnTo>
                    <a:pt x="251" y="68"/>
                  </a:lnTo>
                  <a:lnTo>
                    <a:pt x="243" y="56"/>
                  </a:lnTo>
                  <a:lnTo>
                    <a:pt x="235" y="45"/>
                  </a:lnTo>
                  <a:lnTo>
                    <a:pt x="225" y="36"/>
                  </a:lnTo>
                  <a:lnTo>
                    <a:pt x="214" y="27"/>
                  </a:lnTo>
                  <a:lnTo>
                    <a:pt x="203" y="20"/>
                  </a:lnTo>
                  <a:lnTo>
                    <a:pt x="192" y="14"/>
                  </a:lnTo>
                  <a:lnTo>
                    <a:pt x="180" y="8"/>
                  </a:lnTo>
                  <a:lnTo>
                    <a:pt x="167" y="5"/>
                  </a:lnTo>
                  <a:lnTo>
                    <a:pt x="155" y="2"/>
                  </a:lnTo>
                  <a:lnTo>
                    <a:pt x="141" y="1"/>
                  </a:lnTo>
                  <a:lnTo>
                    <a:pt x="128" y="0"/>
                  </a:lnTo>
                  <a:lnTo>
                    <a:pt x="115" y="2"/>
                  </a:lnTo>
                  <a:lnTo>
                    <a:pt x="102" y="4"/>
                  </a:lnTo>
                  <a:lnTo>
                    <a:pt x="89" y="8"/>
                  </a:lnTo>
                  <a:lnTo>
                    <a:pt x="76" y="14"/>
                  </a:lnTo>
                  <a:lnTo>
                    <a:pt x="64" y="21"/>
                  </a:lnTo>
                  <a:lnTo>
                    <a:pt x="53" y="29"/>
                  </a:lnTo>
                  <a:lnTo>
                    <a:pt x="43" y="38"/>
                  </a:lnTo>
                  <a:lnTo>
                    <a:pt x="34" y="48"/>
                  </a:lnTo>
                  <a:lnTo>
                    <a:pt x="26" y="58"/>
                  </a:lnTo>
                  <a:lnTo>
                    <a:pt x="19" y="69"/>
                  </a:lnTo>
                  <a:lnTo>
                    <a:pt x="13" y="81"/>
                  </a:lnTo>
                  <a:lnTo>
                    <a:pt x="8" y="94"/>
                  </a:lnTo>
                  <a:lnTo>
                    <a:pt x="4" y="107"/>
                  </a:lnTo>
                  <a:lnTo>
                    <a:pt x="2" y="120"/>
                  </a:lnTo>
                  <a:lnTo>
                    <a:pt x="0" y="133"/>
                  </a:lnTo>
                  <a:lnTo>
                    <a:pt x="1" y="147"/>
                  </a:lnTo>
                  <a:lnTo>
                    <a:pt x="2" y="161"/>
                  </a:lnTo>
                  <a:lnTo>
                    <a:pt x="5" y="174"/>
                  </a:lnTo>
                  <a:lnTo>
                    <a:pt x="9" y="188"/>
                  </a:lnTo>
                  <a:lnTo>
                    <a:pt x="14" y="20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3" name="Freeform 207"/>
            <p:cNvSpPr>
              <a:spLocks/>
            </p:cNvSpPr>
            <p:nvPr/>
          </p:nvSpPr>
          <p:spPr bwMode="auto">
            <a:xfrm>
              <a:off x="2769" y="4004"/>
              <a:ext cx="191" cy="90"/>
            </a:xfrm>
            <a:custGeom>
              <a:avLst/>
              <a:gdLst>
                <a:gd name="T0" fmla="*/ 190 w 191"/>
                <a:gd name="T1" fmla="*/ 74 h 90"/>
                <a:gd name="T2" fmla="*/ 190 w 191"/>
                <a:gd name="T3" fmla="*/ 74 h 90"/>
                <a:gd name="T4" fmla="*/ 177 w 191"/>
                <a:gd name="T5" fmla="*/ 81 h 90"/>
                <a:gd name="T6" fmla="*/ 163 w 191"/>
                <a:gd name="T7" fmla="*/ 85 h 90"/>
                <a:gd name="T8" fmla="*/ 150 w 191"/>
                <a:gd name="T9" fmla="*/ 87 h 90"/>
                <a:gd name="T10" fmla="*/ 136 w 191"/>
                <a:gd name="T11" fmla="*/ 89 h 90"/>
                <a:gd name="T12" fmla="*/ 121 w 191"/>
                <a:gd name="T13" fmla="*/ 89 h 90"/>
                <a:gd name="T14" fmla="*/ 108 w 191"/>
                <a:gd name="T15" fmla="*/ 87 h 90"/>
                <a:gd name="T16" fmla="*/ 94 w 191"/>
                <a:gd name="T17" fmla="*/ 85 h 90"/>
                <a:gd name="T18" fmla="*/ 81 w 191"/>
                <a:gd name="T19" fmla="*/ 81 h 90"/>
                <a:gd name="T20" fmla="*/ 69 w 191"/>
                <a:gd name="T21" fmla="*/ 75 h 90"/>
                <a:gd name="T22" fmla="*/ 56 w 191"/>
                <a:gd name="T23" fmla="*/ 69 h 90"/>
                <a:gd name="T24" fmla="*/ 44 w 191"/>
                <a:gd name="T25" fmla="*/ 61 h 90"/>
                <a:gd name="T26" fmla="*/ 33 w 191"/>
                <a:gd name="T27" fmla="*/ 52 h 90"/>
                <a:gd name="T28" fmla="*/ 24 w 191"/>
                <a:gd name="T29" fmla="*/ 42 h 90"/>
                <a:gd name="T30" fmla="*/ 14 w 191"/>
                <a:gd name="T31" fmla="*/ 31 h 90"/>
                <a:gd name="T32" fmla="*/ 6 w 191"/>
                <a:gd name="T33" fmla="*/ 19 h 90"/>
                <a:gd name="T34" fmla="*/ 0 w 191"/>
                <a:gd name="T35" fmla="*/ 6 h 90"/>
                <a:gd name="T36" fmla="*/ 11 w 191"/>
                <a:gd name="T37" fmla="*/ 0 h 90"/>
                <a:gd name="T38" fmla="*/ 18 w 191"/>
                <a:gd name="T39" fmla="*/ 12 h 90"/>
                <a:gd name="T40" fmla="*/ 25 w 191"/>
                <a:gd name="T41" fmla="*/ 23 h 90"/>
                <a:gd name="T42" fmla="*/ 33 w 191"/>
                <a:gd name="T43" fmla="*/ 33 h 90"/>
                <a:gd name="T44" fmla="*/ 43 w 191"/>
                <a:gd name="T45" fmla="*/ 43 h 90"/>
                <a:gd name="T46" fmla="*/ 52 w 191"/>
                <a:gd name="T47" fmla="*/ 51 h 90"/>
                <a:gd name="T48" fmla="*/ 63 w 191"/>
                <a:gd name="T49" fmla="*/ 58 h 90"/>
                <a:gd name="T50" fmla="*/ 74 w 191"/>
                <a:gd name="T51" fmla="*/ 63 h 90"/>
                <a:gd name="T52" fmla="*/ 86 w 191"/>
                <a:gd name="T53" fmla="*/ 68 h 90"/>
                <a:gd name="T54" fmla="*/ 98 w 191"/>
                <a:gd name="T55" fmla="*/ 72 h 90"/>
                <a:gd name="T56" fmla="*/ 110 w 191"/>
                <a:gd name="T57" fmla="*/ 74 h 90"/>
                <a:gd name="T58" fmla="*/ 123 w 191"/>
                <a:gd name="T59" fmla="*/ 76 h 90"/>
                <a:gd name="T60" fmla="*/ 135 w 191"/>
                <a:gd name="T61" fmla="*/ 76 h 90"/>
                <a:gd name="T62" fmla="*/ 147 w 191"/>
                <a:gd name="T63" fmla="*/ 74 h 90"/>
                <a:gd name="T64" fmla="*/ 159 w 191"/>
                <a:gd name="T65" fmla="*/ 72 h 90"/>
                <a:gd name="T66" fmla="*/ 172 w 191"/>
                <a:gd name="T67" fmla="*/ 68 h 90"/>
                <a:gd name="T68" fmla="*/ 184 w 191"/>
                <a:gd name="T69" fmla="*/ 63 h 90"/>
                <a:gd name="T70" fmla="*/ 184 w 191"/>
                <a:gd name="T71" fmla="*/ 63 h 90"/>
                <a:gd name="T72" fmla="*/ 190 w 191"/>
                <a:gd name="T73" fmla="*/ 74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 h="90">
                  <a:moveTo>
                    <a:pt x="190" y="74"/>
                  </a:moveTo>
                  <a:lnTo>
                    <a:pt x="190" y="74"/>
                  </a:lnTo>
                  <a:lnTo>
                    <a:pt x="177" y="81"/>
                  </a:lnTo>
                  <a:lnTo>
                    <a:pt x="163" y="85"/>
                  </a:lnTo>
                  <a:lnTo>
                    <a:pt x="150" y="87"/>
                  </a:lnTo>
                  <a:lnTo>
                    <a:pt x="136" y="89"/>
                  </a:lnTo>
                  <a:lnTo>
                    <a:pt x="121" y="89"/>
                  </a:lnTo>
                  <a:lnTo>
                    <a:pt x="108" y="87"/>
                  </a:lnTo>
                  <a:lnTo>
                    <a:pt x="94" y="85"/>
                  </a:lnTo>
                  <a:lnTo>
                    <a:pt x="81" y="81"/>
                  </a:lnTo>
                  <a:lnTo>
                    <a:pt x="69" y="75"/>
                  </a:lnTo>
                  <a:lnTo>
                    <a:pt x="56" y="69"/>
                  </a:lnTo>
                  <a:lnTo>
                    <a:pt x="44" y="61"/>
                  </a:lnTo>
                  <a:lnTo>
                    <a:pt x="33" y="52"/>
                  </a:lnTo>
                  <a:lnTo>
                    <a:pt x="24" y="42"/>
                  </a:lnTo>
                  <a:lnTo>
                    <a:pt x="14" y="31"/>
                  </a:lnTo>
                  <a:lnTo>
                    <a:pt x="6" y="19"/>
                  </a:lnTo>
                  <a:lnTo>
                    <a:pt x="0" y="6"/>
                  </a:lnTo>
                  <a:lnTo>
                    <a:pt x="11" y="0"/>
                  </a:lnTo>
                  <a:lnTo>
                    <a:pt x="18" y="12"/>
                  </a:lnTo>
                  <a:lnTo>
                    <a:pt x="25" y="23"/>
                  </a:lnTo>
                  <a:lnTo>
                    <a:pt x="33" y="33"/>
                  </a:lnTo>
                  <a:lnTo>
                    <a:pt x="43" y="43"/>
                  </a:lnTo>
                  <a:lnTo>
                    <a:pt x="52" y="51"/>
                  </a:lnTo>
                  <a:lnTo>
                    <a:pt x="63" y="58"/>
                  </a:lnTo>
                  <a:lnTo>
                    <a:pt x="74" y="63"/>
                  </a:lnTo>
                  <a:lnTo>
                    <a:pt x="86" y="68"/>
                  </a:lnTo>
                  <a:lnTo>
                    <a:pt x="98" y="72"/>
                  </a:lnTo>
                  <a:lnTo>
                    <a:pt x="110" y="74"/>
                  </a:lnTo>
                  <a:lnTo>
                    <a:pt x="123" y="76"/>
                  </a:lnTo>
                  <a:lnTo>
                    <a:pt x="135" y="76"/>
                  </a:lnTo>
                  <a:lnTo>
                    <a:pt x="147" y="74"/>
                  </a:lnTo>
                  <a:lnTo>
                    <a:pt x="159" y="72"/>
                  </a:lnTo>
                  <a:lnTo>
                    <a:pt x="172" y="68"/>
                  </a:lnTo>
                  <a:lnTo>
                    <a:pt x="184" y="63"/>
                  </a:lnTo>
                  <a:lnTo>
                    <a:pt x="190" y="7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4" name="Freeform 208"/>
            <p:cNvSpPr>
              <a:spLocks/>
            </p:cNvSpPr>
            <p:nvPr/>
          </p:nvSpPr>
          <p:spPr bwMode="auto">
            <a:xfrm>
              <a:off x="2953" y="3883"/>
              <a:ext cx="86" cy="196"/>
            </a:xfrm>
            <a:custGeom>
              <a:avLst/>
              <a:gdLst>
                <a:gd name="T0" fmla="*/ 70 w 86"/>
                <a:gd name="T1" fmla="*/ 0 h 196"/>
                <a:gd name="T2" fmla="*/ 70 w 86"/>
                <a:gd name="T3" fmla="*/ 0 h 196"/>
                <a:gd name="T4" fmla="*/ 75 w 86"/>
                <a:gd name="T5" fmla="*/ 14 h 196"/>
                <a:gd name="T6" fmla="*/ 81 w 86"/>
                <a:gd name="T7" fmla="*/ 28 h 196"/>
                <a:gd name="T8" fmla="*/ 83 w 86"/>
                <a:gd name="T9" fmla="*/ 42 h 196"/>
                <a:gd name="T10" fmla="*/ 85 w 86"/>
                <a:gd name="T11" fmla="*/ 57 h 196"/>
                <a:gd name="T12" fmla="*/ 85 w 86"/>
                <a:gd name="T13" fmla="*/ 71 h 196"/>
                <a:gd name="T14" fmla="*/ 84 w 86"/>
                <a:gd name="T15" fmla="*/ 85 h 196"/>
                <a:gd name="T16" fmla="*/ 81 w 86"/>
                <a:gd name="T17" fmla="*/ 99 h 196"/>
                <a:gd name="T18" fmla="*/ 77 w 86"/>
                <a:gd name="T19" fmla="*/ 113 h 196"/>
                <a:gd name="T20" fmla="*/ 72 w 86"/>
                <a:gd name="T21" fmla="*/ 125 h 196"/>
                <a:gd name="T22" fmla="*/ 66 w 86"/>
                <a:gd name="T23" fmla="*/ 137 h 196"/>
                <a:gd name="T24" fmla="*/ 59 w 86"/>
                <a:gd name="T25" fmla="*/ 149 h 196"/>
                <a:gd name="T26" fmla="*/ 50 w 86"/>
                <a:gd name="T27" fmla="*/ 160 h 196"/>
                <a:gd name="T28" fmla="*/ 41 w 86"/>
                <a:gd name="T29" fmla="*/ 171 h 196"/>
                <a:gd name="T30" fmla="*/ 30 w 86"/>
                <a:gd name="T31" fmla="*/ 180 h 196"/>
                <a:gd name="T32" fmla="*/ 19 w 86"/>
                <a:gd name="T33" fmla="*/ 188 h 196"/>
                <a:gd name="T34" fmla="*/ 6 w 86"/>
                <a:gd name="T35" fmla="*/ 195 h 196"/>
                <a:gd name="T36" fmla="*/ 0 w 86"/>
                <a:gd name="T37" fmla="*/ 184 h 196"/>
                <a:gd name="T38" fmla="*/ 12 w 86"/>
                <a:gd name="T39" fmla="*/ 177 h 196"/>
                <a:gd name="T40" fmla="*/ 22 w 86"/>
                <a:gd name="T41" fmla="*/ 170 h 196"/>
                <a:gd name="T42" fmla="*/ 32 w 86"/>
                <a:gd name="T43" fmla="*/ 161 h 196"/>
                <a:gd name="T44" fmla="*/ 41 w 86"/>
                <a:gd name="T45" fmla="*/ 152 h 196"/>
                <a:gd name="T46" fmla="*/ 48 w 86"/>
                <a:gd name="T47" fmla="*/ 142 h 196"/>
                <a:gd name="T48" fmla="*/ 55 w 86"/>
                <a:gd name="T49" fmla="*/ 132 h 196"/>
                <a:gd name="T50" fmla="*/ 61 w 86"/>
                <a:gd name="T51" fmla="*/ 121 h 196"/>
                <a:gd name="T52" fmla="*/ 65 w 86"/>
                <a:gd name="T53" fmla="*/ 108 h 196"/>
                <a:gd name="T54" fmla="*/ 69 w 86"/>
                <a:gd name="T55" fmla="*/ 96 h 196"/>
                <a:gd name="T56" fmla="*/ 71 w 86"/>
                <a:gd name="T57" fmla="*/ 84 h 196"/>
                <a:gd name="T58" fmla="*/ 72 w 86"/>
                <a:gd name="T59" fmla="*/ 71 h 196"/>
                <a:gd name="T60" fmla="*/ 72 w 86"/>
                <a:gd name="T61" fmla="*/ 58 h 196"/>
                <a:gd name="T62" fmla="*/ 70 w 86"/>
                <a:gd name="T63" fmla="*/ 45 h 196"/>
                <a:gd name="T64" fmla="*/ 68 w 86"/>
                <a:gd name="T65" fmla="*/ 31 h 196"/>
                <a:gd name="T66" fmla="*/ 64 w 86"/>
                <a:gd name="T67" fmla="*/ 19 h 196"/>
                <a:gd name="T68" fmla="*/ 59 w 86"/>
                <a:gd name="T69" fmla="*/ 6 h 196"/>
                <a:gd name="T70" fmla="*/ 59 w 86"/>
                <a:gd name="T71" fmla="*/ 6 h 196"/>
                <a:gd name="T72" fmla="*/ 70 w 86"/>
                <a:gd name="T73" fmla="*/ 0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196">
                  <a:moveTo>
                    <a:pt x="70" y="0"/>
                  </a:moveTo>
                  <a:lnTo>
                    <a:pt x="70" y="0"/>
                  </a:lnTo>
                  <a:lnTo>
                    <a:pt x="75" y="14"/>
                  </a:lnTo>
                  <a:lnTo>
                    <a:pt x="81" y="28"/>
                  </a:lnTo>
                  <a:lnTo>
                    <a:pt x="83" y="42"/>
                  </a:lnTo>
                  <a:lnTo>
                    <a:pt x="85" y="57"/>
                  </a:lnTo>
                  <a:lnTo>
                    <a:pt x="85" y="71"/>
                  </a:lnTo>
                  <a:lnTo>
                    <a:pt x="84" y="85"/>
                  </a:lnTo>
                  <a:lnTo>
                    <a:pt x="81" y="99"/>
                  </a:lnTo>
                  <a:lnTo>
                    <a:pt x="77" y="113"/>
                  </a:lnTo>
                  <a:lnTo>
                    <a:pt x="72" y="125"/>
                  </a:lnTo>
                  <a:lnTo>
                    <a:pt x="66" y="137"/>
                  </a:lnTo>
                  <a:lnTo>
                    <a:pt x="59" y="149"/>
                  </a:lnTo>
                  <a:lnTo>
                    <a:pt x="50" y="160"/>
                  </a:lnTo>
                  <a:lnTo>
                    <a:pt x="41" y="171"/>
                  </a:lnTo>
                  <a:lnTo>
                    <a:pt x="30" y="180"/>
                  </a:lnTo>
                  <a:lnTo>
                    <a:pt x="19" y="188"/>
                  </a:lnTo>
                  <a:lnTo>
                    <a:pt x="6" y="195"/>
                  </a:lnTo>
                  <a:lnTo>
                    <a:pt x="0" y="184"/>
                  </a:lnTo>
                  <a:lnTo>
                    <a:pt x="12" y="177"/>
                  </a:lnTo>
                  <a:lnTo>
                    <a:pt x="22" y="170"/>
                  </a:lnTo>
                  <a:lnTo>
                    <a:pt x="32" y="161"/>
                  </a:lnTo>
                  <a:lnTo>
                    <a:pt x="41" y="152"/>
                  </a:lnTo>
                  <a:lnTo>
                    <a:pt x="48" y="142"/>
                  </a:lnTo>
                  <a:lnTo>
                    <a:pt x="55" y="132"/>
                  </a:lnTo>
                  <a:lnTo>
                    <a:pt x="61" y="121"/>
                  </a:lnTo>
                  <a:lnTo>
                    <a:pt x="65" y="108"/>
                  </a:lnTo>
                  <a:lnTo>
                    <a:pt x="69" y="96"/>
                  </a:lnTo>
                  <a:lnTo>
                    <a:pt x="71" y="84"/>
                  </a:lnTo>
                  <a:lnTo>
                    <a:pt x="72" y="71"/>
                  </a:lnTo>
                  <a:lnTo>
                    <a:pt x="72" y="58"/>
                  </a:lnTo>
                  <a:lnTo>
                    <a:pt x="70" y="45"/>
                  </a:lnTo>
                  <a:lnTo>
                    <a:pt x="68" y="31"/>
                  </a:lnTo>
                  <a:lnTo>
                    <a:pt x="64" y="19"/>
                  </a:lnTo>
                  <a:lnTo>
                    <a:pt x="59" y="6"/>
                  </a:lnTo>
                  <a:lnTo>
                    <a:pt x="7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5" name="Freeform 209"/>
            <p:cNvSpPr>
              <a:spLocks/>
            </p:cNvSpPr>
            <p:nvPr/>
          </p:nvSpPr>
          <p:spPr bwMode="auto">
            <a:xfrm>
              <a:off x="2834" y="3800"/>
              <a:ext cx="190" cy="90"/>
            </a:xfrm>
            <a:custGeom>
              <a:avLst/>
              <a:gdLst>
                <a:gd name="T0" fmla="*/ 0 w 190"/>
                <a:gd name="T1" fmla="*/ 14 h 90"/>
                <a:gd name="T2" fmla="*/ 0 w 190"/>
                <a:gd name="T3" fmla="*/ 14 h 90"/>
                <a:gd name="T4" fmla="*/ 13 w 190"/>
                <a:gd name="T5" fmla="*/ 8 h 90"/>
                <a:gd name="T6" fmla="*/ 27 w 190"/>
                <a:gd name="T7" fmla="*/ 4 h 90"/>
                <a:gd name="T8" fmla="*/ 40 w 190"/>
                <a:gd name="T9" fmla="*/ 2 h 90"/>
                <a:gd name="T10" fmla="*/ 54 w 190"/>
                <a:gd name="T11" fmla="*/ 0 h 90"/>
                <a:gd name="T12" fmla="*/ 68 w 190"/>
                <a:gd name="T13" fmla="*/ 1 h 90"/>
                <a:gd name="T14" fmla="*/ 82 w 190"/>
                <a:gd name="T15" fmla="*/ 2 h 90"/>
                <a:gd name="T16" fmla="*/ 95 w 190"/>
                <a:gd name="T17" fmla="*/ 5 h 90"/>
                <a:gd name="T18" fmla="*/ 108 w 190"/>
                <a:gd name="T19" fmla="*/ 8 h 90"/>
                <a:gd name="T20" fmla="*/ 121 w 190"/>
                <a:gd name="T21" fmla="*/ 14 h 90"/>
                <a:gd name="T22" fmla="*/ 133 w 190"/>
                <a:gd name="T23" fmla="*/ 20 h 90"/>
                <a:gd name="T24" fmla="*/ 144 w 190"/>
                <a:gd name="T25" fmla="*/ 28 h 90"/>
                <a:gd name="T26" fmla="*/ 155 w 190"/>
                <a:gd name="T27" fmla="*/ 37 h 90"/>
                <a:gd name="T28" fmla="*/ 165 w 190"/>
                <a:gd name="T29" fmla="*/ 47 h 90"/>
                <a:gd name="T30" fmla="*/ 174 w 190"/>
                <a:gd name="T31" fmla="*/ 58 h 90"/>
                <a:gd name="T32" fmla="*/ 182 w 190"/>
                <a:gd name="T33" fmla="*/ 70 h 90"/>
                <a:gd name="T34" fmla="*/ 189 w 190"/>
                <a:gd name="T35" fmla="*/ 83 h 90"/>
                <a:gd name="T36" fmla="*/ 178 w 190"/>
                <a:gd name="T37" fmla="*/ 89 h 90"/>
                <a:gd name="T38" fmla="*/ 171 w 190"/>
                <a:gd name="T39" fmla="*/ 77 h 90"/>
                <a:gd name="T40" fmla="*/ 164 w 190"/>
                <a:gd name="T41" fmla="*/ 66 h 90"/>
                <a:gd name="T42" fmla="*/ 156 w 190"/>
                <a:gd name="T43" fmla="*/ 56 h 90"/>
                <a:gd name="T44" fmla="*/ 147 w 190"/>
                <a:gd name="T45" fmla="*/ 47 h 90"/>
                <a:gd name="T46" fmla="*/ 136 w 190"/>
                <a:gd name="T47" fmla="*/ 39 h 90"/>
                <a:gd name="T48" fmla="*/ 126 w 190"/>
                <a:gd name="T49" fmla="*/ 32 h 90"/>
                <a:gd name="T50" fmla="*/ 115 w 190"/>
                <a:gd name="T51" fmla="*/ 25 h 90"/>
                <a:gd name="T52" fmla="*/ 104 w 190"/>
                <a:gd name="T53" fmla="*/ 21 h 90"/>
                <a:gd name="T54" fmla="*/ 92 w 190"/>
                <a:gd name="T55" fmla="*/ 17 h 90"/>
                <a:gd name="T56" fmla="*/ 79 w 190"/>
                <a:gd name="T57" fmla="*/ 14 h 90"/>
                <a:gd name="T58" fmla="*/ 67 w 190"/>
                <a:gd name="T59" fmla="*/ 13 h 90"/>
                <a:gd name="T60" fmla="*/ 54 w 190"/>
                <a:gd name="T61" fmla="*/ 13 h 90"/>
                <a:gd name="T62" fmla="*/ 42 w 190"/>
                <a:gd name="T63" fmla="*/ 14 h 90"/>
                <a:gd name="T64" fmla="*/ 30 w 190"/>
                <a:gd name="T65" fmla="*/ 17 h 90"/>
                <a:gd name="T66" fmla="*/ 17 w 190"/>
                <a:gd name="T67" fmla="*/ 21 h 90"/>
                <a:gd name="T68" fmla="*/ 5 w 190"/>
                <a:gd name="T69" fmla="*/ 26 h 90"/>
                <a:gd name="T70" fmla="*/ 5 w 190"/>
                <a:gd name="T71" fmla="*/ 26 h 90"/>
                <a:gd name="T72" fmla="*/ 0 w 190"/>
                <a:gd name="T73" fmla="*/ 14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0" h="90">
                  <a:moveTo>
                    <a:pt x="0" y="14"/>
                  </a:moveTo>
                  <a:lnTo>
                    <a:pt x="0" y="14"/>
                  </a:lnTo>
                  <a:lnTo>
                    <a:pt x="13" y="8"/>
                  </a:lnTo>
                  <a:lnTo>
                    <a:pt x="27" y="4"/>
                  </a:lnTo>
                  <a:lnTo>
                    <a:pt x="40" y="2"/>
                  </a:lnTo>
                  <a:lnTo>
                    <a:pt x="54" y="0"/>
                  </a:lnTo>
                  <a:lnTo>
                    <a:pt x="68" y="1"/>
                  </a:lnTo>
                  <a:lnTo>
                    <a:pt x="82" y="2"/>
                  </a:lnTo>
                  <a:lnTo>
                    <a:pt x="95" y="5"/>
                  </a:lnTo>
                  <a:lnTo>
                    <a:pt x="108" y="8"/>
                  </a:lnTo>
                  <a:lnTo>
                    <a:pt x="121" y="14"/>
                  </a:lnTo>
                  <a:lnTo>
                    <a:pt x="133" y="20"/>
                  </a:lnTo>
                  <a:lnTo>
                    <a:pt x="144" y="28"/>
                  </a:lnTo>
                  <a:lnTo>
                    <a:pt x="155" y="37"/>
                  </a:lnTo>
                  <a:lnTo>
                    <a:pt x="165" y="47"/>
                  </a:lnTo>
                  <a:lnTo>
                    <a:pt x="174" y="58"/>
                  </a:lnTo>
                  <a:lnTo>
                    <a:pt x="182" y="70"/>
                  </a:lnTo>
                  <a:lnTo>
                    <a:pt x="189" y="83"/>
                  </a:lnTo>
                  <a:lnTo>
                    <a:pt x="178" y="89"/>
                  </a:lnTo>
                  <a:lnTo>
                    <a:pt x="171" y="77"/>
                  </a:lnTo>
                  <a:lnTo>
                    <a:pt x="164" y="66"/>
                  </a:lnTo>
                  <a:lnTo>
                    <a:pt x="156" y="56"/>
                  </a:lnTo>
                  <a:lnTo>
                    <a:pt x="147" y="47"/>
                  </a:lnTo>
                  <a:lnTo>
                    <a:pt x="136" y="39"/>
                  </a:lnTo>
                  <a:lnTo>
                    <a:pt x="126" y="32"/>
                  </a:lnTo>
                  <a:lnTo>
                    <a:pt x="115" y="25"/>
                  </a:lnTo>
                  <a:lnTo>
                    <a:pt x="104" y="21"/>
                  </a:lnTo>
                  <a:lnTo>
                    <a:pt x="92" y="17"/>
                  </a:lnTo>
                  <a:lnTo>
                    <a:pt x="79" y="14"/>
                  </a:lnTo>
                  <a:lnTo>
                    <a:pt x="67" y="13"/>
                  </a:lnTo>
                  <a:lnTo>
                    <a:pt x="54" y="13"/>
                  </a:lnTo>
                  <a:lnTo>
                    <a:pt x="42" y="14"/>
                  </a:lnTo>
                  <a:lnTo>
                    <a:pt x="30" y="17"/>
                  </a:lnTo>
                  <a:lnTo>
                    <a:pt x="17" y="21"/>
                  </a:lnTo>
                  <a:lnTo>
                    <a:pt x="5" y="26"/>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6" name="Freeform 210"/>
            <p:cNvSpPr>
              <a:spLocks/>
            </p:cNvSpPr>
            <p:nvPr/>
          </p:nvSpPr>
          <p:spPr bwMode="auto">
            <a:xfrm>
              <a:off x="2754" y="3814"/>
              <a:ext cx="86" cy="197"/>
            </a:xfrm>
            <a:custGeom>
              <a:avLst/>
              <a:gdLst>
                <a:gd name="T0" fmla="*/ 15 w 86"/>
                <a:gd name="T1" fmla="*/ 196 h 197"/>
                <a:gd name="T2" fmla="*/ 15 w 86"/>
                <a:gd name="T3" fmla="*/ 196 h 197"/>
                <a:gd name="T4" fmla="*/ 9 w 86"/>
                <a:gd name="T5" fmla="*/ 182 h 197"/>
                <a:gd name="T6" fmla="*/ 5 w 86"/>
                <a:gd name="T7" fmla="*/ 168 h 197"/>
                <a:gd name="T8" fmla="*/ 2 w 86"/>
                <a:gd name="T9" fmla="*/ 154 h 197"/>
                <a:gd name="T10" fmla="*/ 1 w 86"/>
                <a:gd name="T11" fmla="*/ 140 h 197"/>
                <a:gd name="T12" fmla="*/ 0 w 86"/>
                <a:gd name="T13" fmla="*/ 125 h 197"/>
                <a:gd name="T14" fmla="*/ 2 w 86"/>
                <a:gd name="T15" fmla="*/ 111 h 197"/>
                <a:gd name="T16" fmla="*/ 4 w 86"/>
                <a:gd name="T17" fmla="*/ 98 h 197"/>
                <a:gd name="T18" fmla="*/ 8 w 86"/>
                <a:gd name="T19" fmla="*/ 84 h 197"/>
                <a:gd name="T20" fmla="*/ 13 w 86"/>
                <a:gd name="T21" fmla="*/ 70 h 197"/>
                <a:gd name="T22" fmla="*/ 19 w 86"/>
                <a:gd name="T23" fmla="*/ 58 h 197"/>
                <a:gd name="T24" fmla="*/ 27 w 86"/>
                <a:gd name="T25" fmla="*/ 46 h 197"/>
                <a:gd name="T26" fmla="*/ 35 w 86"/>
                <a:gd name="T27" fmla="*/ 35 h 197"/>
                <a:gd name="T28" fmla="*/ 44 w 86"/>
                <a:gd name="T29" fmla="*/ 25 h 197"/>
                <a:gd name="T30" fmla="*/ 55 w 86"/>
                <a:gd name="T31" fmla="*/ 15 h 197"/>
                <a:gd name="T32" fmla="*/ 67 w 86"/>
                <a:gd name="T33" fmla="*/ 7 h 197"/>
                <a:gd name="T34" fmla="*/ 80 w 86"/>
                <a:gd name="T35" fmla="*/ 0 h 197"/>
                <a:gd name="T36" fmla="*/ 85 w 86"/>
                <a:gd name="T37" fmla="*/ 12 h 197"/>
                <a:gd name="T38" fmla="*/ 74 w 86"/>
                <a:gd name="T39" fmla="*/ 19 h 197"/>
                <a:gd name="T40" fmla="*/ 63 w 86"/>
                <a:gd name="T41" fmla="*/ 26 h 197"/>
                <a:gd name="T42" fmla="*/ 54 w 86"/>
                <a:gd name="T43" fmla="*/ 34 h 197"/>
                <a:gd name="T44" fmla="*/ 44 w 86"/>
                <a:gd name="T45" fmla="*/ 44 h 197"/>
                <a:gd name="T46" fmla="*/ 37 w 86"/>
                <a:gd name="T47" fmla="*/ 53 h 197"/>
                <a:gd name="T48" fmla="*/ 31 w 86"/>
                <a:gd name="T49" fmla="*/ 65 h 197"/>
                <a:gd name="T50" fmla="*/ 24 w 86"/>
                <a:gd name="T51" fmla="*/ 76 h 197"/>
                <a:gd name="T52" fmla="*/ 20 w 86"/>
                <a:gd name="T53" fmla="*/ 87 h 197"/>
                <a:gd name="T54" fmla="*/ 17 w 86"/>
                <a:gd name="T55" fmla="*/ 100 h 197"/>
                <a:gd name="T56" fmla="*/ 15 w 86"/>
                <a:gd name="T57" fmla="*/ 113 h 197"/>
                <a:gd name="T58" fmla="*/ 13 w 86"/>
                <a:gd name="T59" fmla="*/ 125 h 197"/>
                <a:gd name="T60" fmla="*/ 13 w 86"/>
                <a:gd name="T61" fmla="*/ 138 h 197"/>
                <a:gd name="T62" fmla="*/ 15 w 86"/>
                <a:gd name="T63" fmla="*/ 152 h 197"/>
                <a:gd name="T64" fmla="*/ 17 w 86"/>
                <a:gd name="T65" fmla="*/ 164 h 197"/>
                <a:gd name="T66" fmla="*/ 21 w 86"/>
                <a:gd name="T67" fmla="*/ 178 h 197"/>
                <a:gd name="T68" fmla="*/ 26 w 86"/>
                <a:gd name="T69" fmla="*/ 190 h 197"/>
                <a:gd name="T70" fmla="*/ 26 w 86"/>
                <a:gd name="T71" fmla="*/ 190 h 197"/>
                <a:gd name="T72" fmla="*/ 15 w 86"/>
                <a:gd name="T73" fmla="*/ 196 h 1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197">
                  <a:moveTo>
                    <a:pt x="15" y="196"/>
                  </a:moveTo>
                  <a:lnTo>
                    <a:pt x="15" y="196"/>
                  </a:lnTo>
                  <a:lnTo>
                    <a:pt x="9" y="182"/>
                  </a:lnTo>
                  <a:lnTo>
                    <a:pt x="5" y="168"/>
                  </a:lnTo>
                  <a:lnTo>
                    <a:pt x="2" y="154"/>
                  </a:lnTo>
                  <a:lnTo>
                    <a:pt x="1" y="140"/>
                  </a:lnTo>
                  <a:lnTo>
                    <a:pt x="0" y="125"/>
                  </a:lnTo>
                  <a:lnTo>
                    <a:pt x="2" y="111"/>
                  </a:lnTo>
                  <a:lnTo>
                    <a:pt x="4" y="98"/>
                  </a:lnTo>
                  <a:lnTo>
                    <a:pt x="8" y="84"/>
                  </a:lnTo>
                  <a:lnTo>
                    <a:pt x="13" y="70"/>
                  </a:lnTo>
                  <a:lnTo>
                    <a:pt x="19" y="58"/>
                  </a:lnTo>
                  <a:lnTo>
                    <a:pt x="27" y="46"/>
                  </a:lnTo>
                  <a:lnTo>
                    <a:pt x="35" y="35"/>
                  </a:lnTo>
                  <a:lnTo>
                    <a:pt x="44" y="25"/>
                  </a:lnTo>
                  <a:lnTo>
                    <a:pt x="55" y="15"/>
                  </a:lnTo>
                  <a:lnTo>
                    <a:pt x="67" y="7"/>
                  </a:lnTo>
                  <a:lnTo>
                    <a:pt x="80" y="0"/>
                  </a:lnTo>
                  <a:lnTo>
                    <a:pt x="85" y="12"/>
                  </a:lnTo>
                  <a:lnTo>
                    <a:pt x="74" y="19"/>
                  </a:lnTo>
                  <a:lnTo>
                    <a:pt x="63" y="26"/>
                  </a:lnTo>
                  <a:lnTo>
                    <a:pt x="54" y="34"/>
                  </a:lnTo>
                  <a:lnTo>
                    <a:pt x="44" y="44"/>
                  </a:lnTo>
                  <a:lnTo>
                    <a:pt x="37" y="53"/>
                  </a:lnTo>
                  <a:lnTo>
                    <a:pt x="31" y="65"/>
                  </a:lnTo>
                  <a:lnTo>
                    <a:pt x="24" y="76"/>
                  </a:lnTo>
                  <a:lnTo>
                    <a:pt x="20" y="87"/>
                  </a:lnTo>
                  <a:lnTo>
                    <a:pt x="17" y="100"/>
                  </a:lnTo>
                  <a:lnTo>
                    <a:pt x="15" y="113"/>
                  </a:lnTo>
                  <a:lnTo>
                    <a:pt x="13" y="125"/>
                  </a:lnTo>
                  <a:lnTo>
                    <a:pt x="13" y="138"/>
                  </a:lnTo>
                  <a:lnTo>
                    <a:pt x="15" y="152"/>
                  </a:lnTo>
                  <a:lnTo>
                    <a:pt x="17" y="164"/>
                  </a:lnTo>
                  <a:lnTo>
                    <a:pt x="21" y="178"/>
                  </a:lnTo>
                  <a:lnTo>
                    <a:pt x="26" y="190"/>
                  </a:lnTo>
                  <a:lnTo>
                    <a:pt x="15" y="19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7" name="Freeform 211"/>
            <p:cNvSpPr>
              <a:spLocks/>
            </p:cNvSpPr>
            <p:nvPr/>
          </p:nvSpPr>
          <p:spPr bwMode="auto">
            <a:xfrm>
              <a:off x="3254" y="3182"/>
              <a:ext cx="240" cy="112"/>
            </a:xfrm>
            <a:custGeom>
              <a:avLst/>
              <a:gdLst>
                <a:gd name="T0" fmla="*/ 236 w 240"/>
                <a:gd name="T1" fmla="*/ 104 h 112"/>
                <a:gd name="T2" fmla="*/ 239 w 240"/>
                <a:gd name="T3" fmla="*/ 96 h 112"/>
                <a:gd name="T4" fmla="*/ 6 w 240"/>
                <a:gd name="T5" fmla="*/ 0 h 112"/>
                <a:gd name="T6" fmla="*/ 0 w 240"/>
                <a:gd name="T7" fmla="*/ 15 h 112"/>
                <a:gd name="T8" fmla="*/ 233 w 240"/>
                <a:gd name="T9" fmla="*/ 111 h 112"/>
                <a:gd name="T10" fmla="*/ 236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236" y="104"/>
                  </a:moveTo>
                  <a:lnTo>
                    <a:pt x="239" y="96"/>
                  </a:lnTo>
                  <a:lnTo>
                    <a:pt x="6" y="0"/>
                  </a:lnTo>
                  <a:lnTo>
                    <a:pt x="0" y="15"/>
                  </a:lnTo>
                  <a:lnTo>
                    <a:pt x="233" y="111"/>
                  </a:lnTo>
                  <a:lnTo>
                    <a:pt x="236"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8" name="Freeform 212"/>
            <p:cNvSpPr>
              <a:spLocks/>
            </p:cNvSpPr>
            <p:nvPr/>
          </p:nvSpPr>
          <p:spPr bwMode="auto">
            <a:xfrm>
              <a:off x="3386" y="3283"/>
              <a:ext cx="112" cy="238"/>
            </a:xfrm>
            <a:custGeom>
              <a:avLst/>
              <a:gdLst>
                <a:gd name="T0" fmla="*/ 7 w 112"/>
                <a:gd name="T1" fmla="*/ 235 h 238"/>
                <a:gd name="T2" fmla="*/ 15 w 112"/>
                <a:gd name="T3" fmla="*/ 237 h 238"/>
                <a:gd name="T4" fmla="*/ 111 w 112"/>
                <a:gd name="T5" fmla="*/ 6 h 238"/>
                <a:gd name="T6" fmla="*/ 96 w 112"/>
                <a:gd name="T7" fmla="*/ 0 h 238"/>
                <a:gd name="T8" fmla="*/ 0 w 112"/>
                <a:gd name="T9" fmla="*/ 232 h 238"/>
                <a:gd name="T10" fmla="*/ 7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235"/>
                  </a:moveTo>
                  <a:lnTo>
                    <a:pt x="15" y="237"/>
                  </a:lnTo>
                  <a:lnTo>
                    <a:pt x="111" y="6"/>
                  </a:lnTo>
                  <a:lnTo>
                    <a:pt x="96"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9" name="Freeform 213"/>
            <p:cNvSpPr>
              <a:spLocks/>
            </p:cNvSpPr>
            <p:nvPr/>
          </p:nvSpPr>
          <p:spPr bwMode="auto">
            <a:xfrm>
              <a:off x="3254" y="3182"/>
              <a:ext cx="240" cy="112"/>
            </a:xfrm>
            <a:custGeom>
              <a:avLst/>
              <a:gdLst>
                <a:gd name="T0" fmla="*/ 236 w 240"/>
                <a:gd name="T1" fmla="*/ 104 h 112"/>
                <a:gd name="T2" fmla="*/ 239 w 240"/>
                <a:gd name="T3" fmla="*/ 96 h 112"/>
                <a:gd name="T4" fmla="*/ 6 w 240"/>
                <a:gd name="T5" fmla="*/ 0 h 112"/>
                <a:gd name="T6" fmla="*/ 0 w 240"/>
                <a:gd name="T7" fmla="*/ 15 h 112"/>
                <a:gd name="T8" fmla="*/ 233 w 240"/>
                <a:gd name="T9" fmla="*/ 111 h 112"/>
                <a:gd name="T10" fmla="*/ 236 w 240"/>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2">
                  <a:moveTo>
                    <a:pt x="236" y="104"/>
                  </a:moveTo>
                  <a:lnTo>
                    <a:pt x="239" y="96"/>
                  </a:lnTo>
                  <a:lnTo>
                    <a:pt x="6" y="0"/>
                  </a:lnTo>
                  <a:lnTo>
                    <a:pt x="0" y="15"/>
                  </a:lnTo>
                  <a:lnTo>
                    <a:pt x="233" y="111"/>
                  </a:lnTo>
                  <a:lnTo>
                    <a:pt x="236"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0" name="Freeform 214"/>
            <p:cNvSpPr>
              <a:spLocks/>
            </p:cNvSpPr>
            <p:nvPr/>
          </p:nvSpPr>
          <p:spPr bwMode="auto">
            <a:xfrm>
              <a:off x="3386" y="3283"/>
              <a:ext cx="112" cy="238"/>
            </a:xfrm>
            <a:custGeom>
              <a:avLst/>
              <a:gdLst>
                <a:gd name="T0" fmla="*/ 7 w 112"/>
                <a:gd name="T1" fmla="*/ 235 h 238"/>
                <a:gd name="T2" fmla="*/ 15 w 112"/>
                <a:gd name="T3" fmla="*/ 237 h 238"/>
                <a:gd name="T4" fmla="*/ 111 w 112"/>
                <a:gd name="T5" fmla="*/ 6 h 238"/>
                <a:gd name="T6" fmla="*/ 96 w 112"/>
                <a:gd name="T7" fmla="*/ 0 h 238"/>
                <a:gd name="T8" fmla="*/ 0 w 112"/>
                <a:gd name="T9" fmla="*/ 232 h 238"/>
                <a:gd name="T10" fmla="*/ 7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235"/>
                  </a:moveTo>
                  <a:lnTo>
                    <a:pt x="15" y="237"/>
                  </a:lnTo>
                  <a:lnTo>
                    <a:pt x="111" y="6"/>
                  </a:lnTo>
                  <a:lnTo>
                    <a:pt x="96" y="0"/>
                  </a:lnTo>
                  <a:lnTo>
                    <a:pt x="0" y="232"/>
                  </a:lnTo>
                  <a:lnTo>
                    <a:pt x="7"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1" name="Freeform 215"/>
            <p:cNvSpPr>
              <a:spLocks/>
            </p:cNvSpPr>
            <p:nvPr/>
          </p:nvSpPr>
          <p:spPr bwMode="auto">
            <a:xfrm>
              <a:off x="3397" y="3507"/>
              <a:ext cx="239" cy="112"/>
            </a:xfrm>
            <a:custGeom>
              <a:avLst/>
              <a:gdLst>
                <a:gd name="T0" fmla="*/ 235 w 239"/>
                <a:gd name="T1" fmla="*/ 104 h 112"/>
                <a:gd name="T2" fmla="*/ 238 w 239"/>
                <a:gd name="T3" fmla="*/ 96 h 112"/>
                <a:gd name="T4" fmla="*/ 6 w 239"/>
                <a:gd name="T5" fmla="*/ 0 h 112"/>
                <a:gd name="T6" fmla="*/ 0 w 239"/>
                <a:gd name="T7" fmla="*/ 15 h 112"/>
                <a:gd name="T8" fmla="*/ 232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2"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2" name="Freeform 216"/>
            <p:cNvSpPr>
              <a:spLocks/>
            </p:cNvSpPr>
            <p:nvPr/>
          </p:nvSpPr>
          <p:spPr bwMode="auto">
            <a:xfrm>
              <a:off x="3528" y="3608"/>
              <a:ext cx="112" cy="239"/>
            </a:xfrm>
            <a:custGeom>
              <a:avLst/>
              <a:gdLst>
                <a:gd name="T0" fmla="*/ 8 w 112"/>
                <a:gd name="T1" fmla="*/ 235 h 239"/>
                <a:gd name="T2" fmla="*/ 15 w 112"/>
                <a:gd name="T3" fmla="*/ 238 h 239"/>
                <a:gd name="T4" fmla="*/ 111 w 112"/>
                <a:gd name="T5" fmla="*/ 6 h 239"/>
                <a:gd name="T6" fmla="*/ 96 w 112"/>
                <a:gd name="T7" fmla="*/ 0 h 239"/>
                <a:gd name="T8" fmla="*/ 0 w 112"/>
                <a:gd name="T9" fmla="*/ 232 h 239"/>
                <a:gd name="T10" fmla="*/ 8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235"/>
                  </a:moveTo>
                  <a:lnTo>
                    <a:pt x="15" y="238"/>
                  </a:lnTo>
                  <a:lnTo>
                    <a:pt x="111" y="6"/>
                  </a:lnTo>
                  <a:lnTo>
                    <a:pt x="96" y="0"/>
                  </a:lnTo>
                  <a:lnTo>
                    <a:pt x="0" y="232"/>
                  </a:lnTo>
                  <a:lnTo>
                    <a:pt x="8"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3" name="Freeform 217"/>
            <p:cNvSpPr>
              <a:spLocks/>
            </p:cNvSpPr>
            <p:nvPr/>
          </p:nvSpPr>
          <p:spPr bwMode="auto">
            <a:xfrm>
              <a:off x="2973" y="2539"/>
              <a:ext cx="239" cy="112"/>
            </a:xfrm>
            <a:custGeom>
              <a:avLst/>
              <a:gdLst>
                <a:gd name="T0" fmla="*/ 235 w 239"/>
                <a:gd name="T1" fmla="*/ 104 h 112"/>
                <a:gd name="T2" fmla="*/ 238 w 239"/>
                <a:gd name="T3" fmla="*/ 96 h 112"/>
                <a:gd name="T4" fmla="*/ 6 w 239"/>
                <a:gd name="T5" fmla="*/ 0 h 112"/>
                <a:gd name="T6" fmla="*/ 0 w 239"/>
                <a:gd name="T7" fmla="*/ 15 h 112"/>
                <a:gd name="T8" fmla="*/ 233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3"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4" name="Freeform 218"/>
            <p:cNvSpPr>
              <a:spLocks/>
            </p:cNvSpPr>
            <p:nvPr/>
          </p:nvSpPr>
          <p:spPr bwMode="auto">
            <a:xfrm>
              <a:off x="3104" y="2640"/>
              <a:ext cx="113" cy="238"/>
            </a:xfrm>
            <a:custGeom>
              <a:avLst/>
              <a:gdLst>
                <a:gd name="T0" fmla="*/ 8 w 113"/>
                <a:gd name="T1" fmla="*/ 234 h 238"/>
                <a:gd name="T2" fmla="*/ 15 w 113"/>
                <a:gd name="T3" fmla="*/ 237 h 238"/>
                <a:gd name="T4" fmla="*/ 112 w 113"/>
                <a:gd name="T5" fmla="*/ 6 h 238"/>
                <a:gd name="T6" fmla="*/ 97 w 113"/>
                <a:gd name="T7" fmla="*/ 0 h 238"/>
                <a:gd name="T8" fmla="*/ 0 w 113"/>
                <a:gd name="T9" fmla="*/ 231 h 238"/>
                <a:gd name="T10" fmla="*/ 8 w 113"/>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8" y="234"/>
                  </a:moveTo>
                  <a:lnTo>
                    <a:pt x="15" y="237"/>
                  </a:lnTo>
                  <a:lnTo>
                    <a:pt x="112" y="6"/>
                  </a:lnTo>
                  <a:lnTo>
                    <a:pt x="97" y="0"/>
                  </a:lnTo>
                  <a:lnTo>
                    <a:pt x="0" y="231"/>
                  </a:lnTo>
                  <a:lnTo>
                    <a:pt x="8"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5" name="Freeform 219"/>
            <p:cNvSpPr>
              <a:spLocks/>
            </p:cNvSpPr>
            <p:nvPr/>
          </p:nvSpPr>
          <p:spPr bwMode="auto">
            <a:xfrm>
              <a:off x="2973" y="2539"/>
              <a:ext cx="239" cy="112"/>
            </a:xfrm>
            <a:custGeom>
              <a:avLst/>
              <a:gdLst>
                <a:gd name="T0" fmla="*/ 235 w 239"/>
                <a:gd name="T1" fmla="*/ 104 h 112"/>
                <a:gd name="T2" fmla="*/ 238 w 239"/>
                <a:gd name="T3" fmla="*/ 96 h 112"/>
                <a:gd name="T4" fmla="*/ 6 w 239"/>
                <a:gd name="T5" fmla="*/ 0 h 112"/>
                <a:gd name="T6" fmla="*/ 0 w 239"/>
                <a:gd name="T7" fmla="*/ 15 h 112"/>
                <a:gd name="T8" fmla="*/ 233 w 239"/>
                <a:gd name="T9" fmla="*/ 111 h 112"/>
                <a:gd name="T10" fmla="*/ 235 w 239"/>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104"/>
                  </a:moveTo>
                  <a:lnTo>
                    <a:pt x="238" y="96"/>
                  </a:lnTo>
                  <a:lnTo>
                    <a:pt x="6" y="0"/>
                  </a:lnTo>
                  <a:lnTo>
                    <a:pt x="0" y="15"/>
                  </a:lnTo>
                  <a:lnTo>
                    <a:pt x="233" y="111"/>
                  </a:lnTo>
                  <a:lnTo>
                    <a:pt x="235"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6" name="Freeform 220"/>
            <p:cNvSpPr>
              <a:spLocks/>
            </p:cNvSpPr>
            <p:nvPr/>
          </p:nvSpPr>
          <p:spPr bwMode="auto">
            <a:xfrm>
              <a:off x="3104" y="2640"/>
              <a:ext cx="113" cy="238"/>
            </a:xfrm>
            <a:custGeom>
              <a:avLst/>
              <a:gdLst>
                <a:gd name="T0" fmla="*/ 8 w 113"/>
                <a:gd name="T1" fmla="*/ 234 h 238"/>
                <a:gd name="T2" fmla="*/ 15 w 113"/>
                <a:gd name="T3" fmla="*/ 237 h 238"/>
                <a:gd name="T4" fmla="*/ 112 w 113"/>
                <a:gd name="T5" fmla="*/ 6 h 238"/>
                <a:gd name="T6" fmla="*/ 97 w 113"/>
                <a:gd name="T7" fmla="*/ 0 h 238"/>
                <a:gd name="T8" fmla="*/ 0 w 113"/>
                <a:gd name="T9" fmla="*/ 231 h 238"/>
                <a:gd name="T10" fmla="*/ 8 w 113"/>
                <a:gd name="T11" fmla="*/ 234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8" y="234"/>
                  </a:moveTo>
                  <a:lnTo>
                    <a:pt x="15" y="237"/>
                  </a:lnTo>
                  <a:lnTo>
                    <a:pt x="112" y="6"/>
                  </a:lnTo>
                  <a:lnTo>
                    <a:pt x="97" y="0"/>
                  </a:lnTo>
                  <a:lnTo>
                    <a:pt x="0" y="231"/>
                  </a:lnTo>
                  <a:lnTo>
                    <a:pt x="8"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7" name="Freeform 221"/>
            <p:cNvSpPr>
              <a:spLocks/>
            </p:cNvSpPr>
            <p:nvPr/>
          </p:nvSpPr>
          <p:spPr bwMode="auto">
            <a:xfrm>
              <a:off x="3116" y="2864"/>
              <a:ext cx="238" cy="112"/>
            </a:xfrm>
            <a:custGeom>
              <a:avLst/>
              <a:gdLst>
                <a:gd name="T0" fmla="*/ 234 w 238"/>
                <a:gd name="T1" fmla="*/ 103 h 112"/>
                <a:gd name="T2" fmla="*/ 237 w 238"/>
                <a:gd name="T3" fmla="*/ 96 h 112"/>
                <a:gd name="T4" fmla="*/ 6 w 238"/>
                <a:gd name="T5" fmla="*/ 0 h 112"/>
                <a:gd name="T6" fmla="*/ 0 w 238"/>
                <a:gd name="T7" fmla="*/ 15 h 112"/>
                <a:gd name="T8" fmla="*/ 231 w 238"/>
                <a:gd name="T9" fmla="*/ 111 h 112"/>
                <a:gd name="T10" fmla="*/ 234 w 238"/>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234" y="103"/>
                  </a:moveTo>
                  <a:lnTo>
                    <a:pt x="237" y="96"/>
                  </a:lnTo>
                  <a:lnTo>
                    <a:pt x="6" y="0"/>
                  </a:lnTo>
                  <a:lnTo>
                    <a:pt x="0" y="15"/>
                  </a:lnTo>
                  <a:lnTo>
                    <a:pt x="231" y="111"/>
                  </a:lnTo>
                  <a:lnTo>
                    <a:pt x="234"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8" name="Freeform 222"/>
            <p:cNvSpPr>
              <a:spLocks/>
            </p:cNvSpPr>
            <p:nvPr/>
          </p:nvSpPr>
          <p:spPr bwMode="auto">
            <a:xfrm>
              <a:off x="3246" y="2964"/>
              <a:ext cx="112" cy="239"/>
            </a:xfrm>
            <a:custGeom>
              <a:avLst/>
              <a:gdLst>
                <a:gd name="T0" fmla="*/ 8 w 112"/>
                <a:gd name="T1" fmla="*/ 236 h 239"/>
                <a:gd name="T2" fmla="*/ 15 w 112"/>
                <a:gd name="T3" fmla="*/ 238 h 239"/>
                <a:gd name="T4" fmla="*/ 111 w 112"/>
                <a:gd name="T5" fmla="*/ 6 h 239"/>
                <a:gd name="T6" fmla="*/ 96 w 112"/>
                <a:gd name="T7" fmla="*/ 0 h 239"/>
                <a:gd name="T8" fmla="*/ 0 w 112"/>
                <a:gd name="T9" fmla="*/ 233 h 239"/>
                <a:gd name="T10" fmla="*/ 8 w 112"/>
                <a:gd name="T11" fmla="*/ 236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236"/>
                  </a:moveTo>
                  <a:lnTo>
                    <a:pt x="15" y="238"/>
                  </a:lnTo>
                  <a:lnTo>
                    <a:pt x="111" y="6"/>
                  </a:lnTo>
                  <a:lnTo>
                    <a:pt x="96" y="0"/>
                  </a:lnTo>
                  <a:lnTo>
                    <a:pt x="0" y="233"/>
                  </a:lnTo>
                  <a:lnTo>
                    <a:pt x="8"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9" name="Freeform 223"/>
            <p:cNvSpPr>
              <a:spLocks/>
            </p:cNvSpPr>
            <p:nvPr/>
          </p:nvSpPr>
          <p:spPr bwMode="auto">
            <a:xfrm>
              <a:off x="3487" y="3709"/>
              <a:ext cx="274" cy="278"/>
            </a:xfrm>
            <a:custGeom>
              <a:avLst/>
              <a:gdLst>
                <a:gd name="T0" fmla="*/ 58 w 274"/>
                <a:gd name="T1" fmla="*/ 250 h 278"/>
                <a:gd name="T2" fmla="*/ 82 w 274"/>
                <a:gd name="T3" fmla="*/ 264 h 278"/>
                <a:gd name="T4" fmla="*/ 107 w 274"/>
                <a:gd name="T5" fmla="*/ 273 h 278"/>
                <a:gd name="T6" fmla="*/ 134 w 274"/>
                <a:gd name="T7" fmla="*/ 277 h 278"/>
                <a:gd name="T8" fmla="*/ 160 w 274"/>
                <a:gd name="T9" fmla="*/ 276 h 278"/>
                <a:gd name="T10" fmla="*/ 186 w 274"/>
                <a:gd name="T11" fmla="*/ 269 h 278"/>
                <a:gd name="T12" fmla="*/ 209 w 274"/>
                <a:gd name="T13" fmla="*/ 258 h 278"/>
                <a:gd name="T14" fmla="*/ 230 w 274"/>
                <a:gd name="T15" fmla="*/ 242 h 278"/>
                <a:gd name="T16" fmla="*/ 249 w 274"/>
                <a:gd name="T17" fmla="*/ 221 h 278"/>
                <a:gd name="T18" fmla="*/ 262 w 274"/>
                <a:gd name="T19" fmla="*/ 197 h 278"/>
                <a:gd name="T20" fmla="*/ 270 w 274"/>
                <a:gd name="T21" fmla="*/ 172 h 278"/>
                <a:gd name="T22" fmla="*/ 273 w 274"/>
                <a:gd name="T23" fmla="*/ 146 h 278"/>
                <a:gd name="T24" fmla="*/ 271 w 274"/>
                <a:gd name="T25" fmla="*/ 119 h 278"/>
                <a:gd name="T26" fmla="*/ 264 w 274"/>
                <a:gd name="T27" fmla="*/ 93 h 278"/>
                <a:gd name="T28" fmla="*/ 252 w 274"/>
                <a:gd name="T29" fmla="*/ 69 h 278"/>
                <a:gd name="T30" fmla="*/ 236 w 274"/>
                <a:gd name="T31" fmla="*/ 47 h 278"/>
                <a:gd name="T32" fmla="*/ 215 w 274"/>
                <a:gd name="T33" fmla="*/ 27 h 278"/>
                <a:gd name="T34" fmla="*/ 191 w 274"/>
                <a:gd name="T35" fmla="*/ 13 h 278"/>
                <a:gd name="T36" fmla="*/ 166 w 274"/>
                <a:gd name="T37" fmla="*/ 4 h 278"/>
                <a:gd name="T38" fmla="*/ 140 w 274"/>
                <a:gd name="T39" fmla="*/ 0 h 278"/>
                <a:gd name="T40" fmla="*/ 114 w 274"/>
                <a:gd name="T41" fmla="*/ 1 h 278"/>
                <a:gd name="T42" fmla="*/ 88 w 274"/>
                <a:gd name="T43" fmla="*/ 7 h 278"/>
                <a:gd name="T44" fmla="*/ 64 w 274"/>
                <a:gd name="T45" fmla="*/ 19 h 278"/>
                <a:gd name="T46" fmla="*/ 43 w 274"/>
                <a:gd name="T47" fmla="*/ 35 h 278"/>
                <a:gd name="T48" fmla="*/ 25 w 274"/>
                <a:gd name="T49" fmla="*/ 55 h 278"/>
                <a:gd name="T50" fmla="*/ 11 w 274"/>
                <a:gd name="T51" fmla="*/ 79 h 278"/>
                <a:gd name="T52" fmla="*/ 3 w 274"/>
                <a:gd name="T53" fmla="*/ 104 h 278"/>
                <a:gd name="T54" fmla="*/ 0 w 274"/>
                <a:gd name="T55" fmla="*/ 131 h 278"/>
                <a:gd name="T56" fmla="*/ 2 w 274"/>
                <a:gd name="T57" fmla="*/ 157 h 278"/>
                <a:gd name="T58" fmla="*/ 9 w 274"/>
                <a:gd name="T59" fmla="*/ 184 h 278"/>
                <a:gd name="T60" fmla="*/ 20 w 274"/>
                <a:gd name="T61" fmla="*/ 208 h 278"/>
                <a:gd name="T62" fmla="*/ 37 w 274"/>
                <a:gd name="T63" fmla="*/ 231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78">
                  <a:moveTo>
                    <a:pt x="48" y="241"/>
                  </a:moveTo>
                  <a:lnTo>
                    <a:pt x="58" y="250"/>
                  </a:lnTo>
                  <a:lnTo>
                    <a:pt x="70" y="258"/>
                  </a:lnTo>
                  <a:lnTo>
                    <a:pt x="82" y="264"/>
                  </a:lnTo>
                  <a:lnTo>
                    <a:pt x="95" y="269"/>
                  </a:lnTo>
                  <a:lnTo>
                    <a:pt x="107" y="273"/>
                  </a:lnTo>
                  <a:lnTo>
                    <a:pt x="121" y="276"/>
                  </a:lnTo>
                  <a:lnTo>
                    <a:pt x="134" y="277"/>
                  </a:lnTo>
                  <a:lnTo>
                    <a:pt x="147" y="277"/>
                  </a:lnTo>
                  <a:lnTo>
                    <a:pt x="160" y="276"/>
                  </a:lnTo>
                  <a:lnTo>
                    <a:pt x="173" y="273"/>
                  </a:lnTo>
                  <a:lnTo>
                    <a:pt x="186" y="269"/>
                  </a:lnTo>
                  <a:lnTo>
                    <a:pt x="198" y="264"/>
                  </a:lnTo>
                  <a:lnTo>
                    <a:pt x="209" y="258"/>
                  </a:lnTo>
                  <a:lnTo>
                    <a:pt x="220" y="251"/>
                  </a:lnTo>
                  <a:lnTo>
                    <a:pt x="230" y="242"/>
                  </a:lnTo>
                  <a:lnTo>
                    <a:pt x="240" y="232"/>
                  </a:lnTo>
                  <a:lnTo>
                    <a:pt x="249" y="221"/>
                  </a:lnTo>
                  <a:lnTo>
                    <a:pt x="256" y="209"/>
                  </a:lnTo>
                  <a:lnTo>
                    <a:pt x="262" y="197"/>
                  </a:lnTo>
                  <a:lnTo>
                    <a:pt x="267" y="185"/>
                  </a:lnTo>
                  <a:lnTo>
                    <a:pt x="270" y="172"/>
                  </a:lnTo>
                  <a:lnTo>
                    <a:pt x="272" y="159"/>
                  </a:lnTo>
                  <a:lnTo>
                    <a:pt x="273" y="146"/>
                  </a:lnTo>
                  <a:lnTo>
                    <a:pt x="273" y="132"/>
                  </a:lnTo>
                  <a:lnTo>
                    <a:pt x="271" y="119"/>
                  </a:lnTo>
                  <a:lnTo>
                    <a:pt x="268" y="107"/>
                  </a:lnTo>
                  <a:lnTo>
                    <a:pt x="264" y="93"/>
                  </a:lnTo>
                  <a:lnTo>
                    <a:pt x="259" y="81"/>
                  </a:lnTo>
                  <a:lnTo>
                    <a:pt x="252" y="69"/>
                  </a:lnTo>
                  <a:lnTo>
                    <a:pt x="245" y="57"/>
                  </a:lnTo>
                  <a:lnTo>
                    <a:pt x="236" y="47"/>
                  </a:lnTo>
                  <a:lnTo>
                    <a:pt x="226" y="36"/>
                  </a:lnTo>
                  <a:lnTo>
                    <a:pt x="215" y="27"/>
                  </a:lnTo>
                  <a:lnTo>
                    <a:pt x="203" y="20"/>
                  </a:lnTo>
                  <a:lnTo>
                    <a:pt x="191" y="13"/>
                  </a:lnTo>
                  <a:lnTo>
                    <a:pt x="179" y="8"/>
                  </a:lnTo>
                  <a:lnTo>
                    <a:pt x="166" y="4"/>
                  </a:lnTo>
                  <a:lnTo>
                    <a:pt x="153" y="1"/>
                  </a:lnTo>
                  <a:lnTo>
                    <a:pt x="140" y="0"/>
                  </a:lnTo>
                  <a:lnTo>
                    <a:pt x="126" y="0"/>
                  </a:lnTo>
                  <a:lnTo>
                    <a:pt x="114" y="1"/>
                  </a:lnTo>
                  <a:lnTo>
                    <a:pt x="100" y="4"/>
                  </a:lnTo>
                  <a:lnTo>
                    <a:pt x="88" y="7"/>
                  </a:lnTo>
                  <a:lnTo>
                    <a:pt x="76" y="12"/>
                  </a:lnTo>
                  <a:lnTo>
                    <a:pt x="64" y="19"/>
                  </a:lnTo>
                  <a:lnTo>
                    <a:pt x="53" y="26"/>
                  </a:lnTo>
                  <a:lnTo>
                    <a:pt x="43" y="35"/>
                  </a:lnTo>
                  <a:lnTo>
                    <a:pt x="33" y="44"/>
                  </a:lnTo>
                  <a:lnTo>
                    <a:pt x="25" y="55"/>
                  </a:lnTo>
                  <a:lnTo>
                    <a:pt x="18" y="67"/>
                  </a:lnTo>
                  <a:lnTo>
                    <a:pt x="11" y="79"/>
                  </a:lnTo>
                  <a:lnTo>
                    <a:pt x="7" y="92"/>
                  </a:lnTo>
                  <a:lnTo>
                    <a:pt x="3" y="104"/>
                  </a:lnTo>
                  <a:lnTo>
                    <a:pt x="1" y="117"/>
                  </a:lnTo>
                  <a:lnTo>
                    <a:pt x="0" y="131"/>
                  </a:lnTo>
                  <a:lnTo>
                    <a:pt x="0" y="144"/>
                  </a:lnTo>
                  <a:lnTo>
                    <a:pt x="2" y="157"/>
                  </a:lnTo>
                  <a:lnTo>
                    <a:pt x="5" y="170"/>
                  </a:lnTo>
                  <a:lnTo>
                    <a:pt x="9" y="184"/>
                  </a:lnTo>
                  <a:lnTo>
                    <a:pt x="14" y="196"/>
                  </a:lnTo>
                  <a:lnTo>
                    <a:pt x="20" y="208"/>
                  </a:lnTo>
                  <a:lnTo>
                    <a:pt x="29" y="220"/>
                  </a:lnTo>
                  <a:lnTo>
                    <a:pt x="37" y="231"/>
                  </a:lnTo>
                  <a:lnTo>
                    <a:pt x="48" y="241"/>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0" name="Freeform 224"/>
            <p:cNvSpPr>
              <a:spLocks/>
            </p:cNvSpPr>
            <p:nvPr/>
          </p:nvSpPr>
          <p:spPr bwMode="auto">
            <a:xfrm>
              <a:off x="3530" y="3936"/>
              <a:ext cx="203" cy="58"/>
            </a:xfrm>
            <a:custGeom>
              <a:avLst/>
              <a:gdLst>
                <a:gd name="T0" fmla="*/ 202 w 203"/>
                <a:gd name="T1" fmla="*/ 10 h 58"/>
                <a:gd name="T2" fmla="*/ 202 w 203"/>
                <a:gd name="T3" fmla="*/ 10 h 58"/>
                <a:gd name="T4" fmla="*/ 192 w 203"/>
                <a:gd name="T5" fmla="*/ 19 h 58"/>
                <a:gd name="T6" fmla="*/ 181 w 203"/>
                <a:gd name="T7" fmla="*/ 29 h 58"/>
                <a:gd name="T8" fmla="*/ 170 w 203"/>
                <a:gd name="T9" fmla="*/ 37 h 58"/>
                <a:gd name="T10" fmla="*/ 157 w 203"/>
                <a:gd name="T11" fmla="*/ 43 h 58"/>
                <a:gd name="T12" fmla="*/ 145 w 203"/>
                <a:gd name="T13" fmla="*/ 49 h 58"/>
                <a:gd name="T14" fmla="*/ 132 w 203"/>
                <a:gd name="T15" fmla="*/ 53 h 58"/>
                <a:gd name="T16" fmla="*/ 117 w 203"/>
                <a:gd name="T17" fmla="*/ 55 h 58"/>
                <a:gd name="T18" fmla="*/ 105 w 203"/>
                <a:gd name="T19" fmla="*/ 56 h 58"/>
                <a:gd name="T20" fmla="*/ 91 w 203"/>
                <a:gd name="T21" fmla="*/ 57 h 58"/>
                <a:gd name="T22" fmla="*/ 76 w 203"/>
                <a:gd name="T23" fmla="*/ 55 h 58"/>
                <a:gd name="T24" fmla="*/ 63 w 203"/>
                <a:gd name="T25" fmla="*/ 53 h 58"/>
                <a:gd name="T26" fmla="*/ 49 w 203"/>
                <a:gd name="T27" fmla="*/ 49 h 58"/>
                <a:gd name="T28" fmla="*/ 36 w 203"/>
                <a:gd name="T29" fmla="*/ 43 h 58"/>
                <a:gd name="T30" fmla="*/ 23 w 203"/>
                <a:gd name="T31" fmla="*/ 37 h 58"/>
                <a:gd name="T32" fmla="*/ 11 w 203"/>
                <a:gd name="T33" fmla="*/ 29 h 58"/>
                <a:gd name="T34" fmla="*/ 0 w 203"/>
                <a:gd name="T35" fmla="*/ 19 h 58"/>
                <a:gd name="T36" fmla="*/ 9 w 203"/>
                <a:gd name="T37" fmla="*/ 9 h 58"/>
                <a:gd name="T38" fmla="*/ 19 w 203"/>
                <a:gd name="T39" fmla="*/ 18 h 58"/>
                <a:gd name="T40" fmla="*/ 30 w 203"/>
                <a:gd name="T41" fmla="*/ 25 h 58"/>
                <a:gd name="T42" fmla="*/ 42 w 203"/>
                <a:gd name="T43" fmla="*/ 31 h 58"/>
                <a:gd name="T44" fmla="*/ 54 w 203"/>
                <a:gd name="T45" fmla="*/ 36 h 58"/>
                <a:gd name="T46" fmla="*/ 66 w 203"/>
                <a:gd name="T47" fmla="*/ 40 h 58"/>
                <a:gd name="T48" fmla="*/ 79 w 203"/>
                <a:gd name="T49" fmla="*/ 42 h 58"/>
                <a:gd name="T50" fmla="*/ 91 w 203"/>
                <a:gd name="T51" fmla="*/ 44 h 58"/>
                <a:gd name="T52" fmla="*/ 103 w 203"/>
                <a:gd name="T53" fmla="*/ 43 h 58"/>
                <a:gd name="T54" fmla="*/ 116 w 203"/>
                <a:gd name="T55" fmla="*/ 42 h 58"/>
                <a:gd name="T56" fmla="*/ 128 w 203"/>
                <a:gd name="T57" fmla="*/ 40 h 58"/>
                <a:gd name="T58" fmla="*/ 140 w 203"/>
                <a:gd name="T59" fmla="*/ 36 h 58"/>
                <a:gd name="T60" fmla="*/ 152 w 203"/>
                <a:gd name="T61" fmla="*/ 31 h 58"/>
                <a:gd name="T62" fmla="*/ 163 w 203"/>
                <a:gd name="T63" fmla="*/ 26 h 58"/>
                <a:gd name="T64" fmla="*/ 173 w 203"/>
                <a:gd name="T65" fmla="*/ 19 h 58"/>
                <a:gd name="T66" fmla="*/ 183 w 203"/>
                <a:gd name="T67" fmla="*/ 10 h 58"/>
                <a:gd name="T68" fmla="*/ 193 w 203"/>
                <a:gd name="T69" fmla="*/ 0 h 58"/>
                <a:gd name="T70" fmla="*/ 193 w 203"/>
                <a:gd name="T71" fmla="*/ 0 h 58"/>
                <a:gd name="T72" fmla="*/ 202 w 203"/>
                <a:gd name="T73" fmla="*/ 10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58">
                  <a:moveTo>
                    <a:pt x="202" y="10"/>
                  </a:moveTo>
                  <a:lnTo>
                    <a:pt x="202" y="10"/>
                  </a:lnTo>
                  <a:lnTo>
                    <a:pt x="192" y="19"/>
                  </a:lnTo>
                  <a:lnTo>
                    <a:pt x="181" y="29"/>
                  </a:lnTo>
                  <a:lnTo>
                    <a:pt x="170" y="37"/>
                  </a:lnTo>
                  <a:lnTo>
                    <a:pt x="157" y="43"/>
                  </a:lnTo>
                  <a:lnTo>
                    <a:pt x="145" y="49"/>
                  </a:lnTo>
                  <a:lnTo>
                    <a:pt x="132" y="53"/>
                  </a:lnTo>
                  <a:lnTo>
                    <a:pt x="117" y="55"/>
                  </a:lnTo>
                  <a:lnTo>
                    <a:pt x="105" y="56"/>
                  </a:lnTo>
                  <a:lnTo>
                    <a:pt x="91" y="57"/>
                  </a:lnTo>
                  <a:lnTo>
                    <a:pt x="76" y="55"/>
                  </a:lnTo>
                  <a:lnTo>
                    <a:pt x="63" y="53"/>
                  </a:lnTo>
                  <a:lnTo>
                    <a:pt x="49" y="49"/>
                  </a:lnTo>
                  <a:lnTo>
                    <a:pt x="36" y="43"/>
                  </a:lnTo>
                  <a:lnTo>
                    <a:pt x="23" y="37"/>
                  </a:lnTo>
                  <a:lnTo>
                    <a:pt x="11" y="29"/>
                  </a:lnTo>
                  <a:lnTo>
                    <a:pt x="0" y="19"/>
                  </a:lnTo>
                  <a:lnTo>
                    <a:pt x="9" y="9"/>
                  </a:lnTo>
                  <a:lnTo>
                    <a:pt x="19" y="18"/>
                  </a:lnTo>
                  <a:lnTo>
                    <a:pt x="30" y="25"/>
                  </a:lnTo>
                  <a:lnTo>
                    <a:pt x="42" y="31"/>
                  </a:lnTo>
                  <a:lnTo>
                    <a:pt x="54" y="36"/>
                  </a:lnTo>
                  <a:lnTo>
                    <a:pt x="66" y="40"/>
                  </a:lnTo>
                  <a:lnTo>
                    <a:pt x="79" y="42"/>
                  </a:lnTo>
                  <a:lnTo>
                    <a:pt x="91" y="44"/>
                  </a:lnTo>
                  <a:lnTo>
                    <a:pt x="103" y="43"/>
                  </a:lnTo>
                  <a:lnTo>
                    <a:pt x="116" y="42"/>
                  </a:lnTo>
                  <a:lnTo>
                    <a:pt x="128" y="40"/>
                  </a:lnTo>
                  <a:lnTo>
                    <a:pt x="140" y="36"/>
                  </a:lnTo>
                  <a:lnTo>
                    <a:pt x="152" y="31"/>
                  </a:lnTo>
                  <a:lnTo>
                    <a:pt x="163" y="26"/>
                  </a:lnTo>
                  <a:lnTo>
                    <a:pt x="173" y="19"/>
                  </a:lnTo>
                  <a:lnTo>
                    <a:pt x="183" y="10"/>
                  </a:lnTo>
                  <a:lnTo>
                    <a:pt x="193" y="0"/>
                  </a:lnTo>
                  <a:lnTo>
                    <a:pt x="202" y="1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1" name="Freeform 225"/>
            <p:cNvSpPr>
              <a:spLocks/>
            </p:cNvSpPr>
            <p:nvPr/>
          </p:nvSpPr>
          <p:spPr bwMode="auto">
            <a:xfrm>
              <a:off x="3709" y="3740"/>
              <a:ext cx="58" cy="207"/>
            </a:xfrm>
            <a:custGeom>
              <a:avLst/>
              <a:gdLst>
                <a:gd name="T0" fmla="*/ 8 w 58"/>
                <a:gd name="T1" fmla="*/ 0 h 207"/>
                <a:gd name="T2" fmla="*/ 8 w 58"/>
                <a:gd name="T3" fmla="*/ 0 h 207"/>
                <a:gd name="T4" fmla="*/ 19 w 58"/>
                <a:gd name="T5" fmla="*/ 11 h 207"/>
                <a:gd name="T6" fmla="*/ 28 w 58"/>
                <a:gd name="T7" fmla="*/ 22 h 207"/>
                <a:gd name="T8" fmla="*/ 35 w 58"/>
                <a:gd name="T9" fmla="*/ 34 h 207"/>
                <a:gd name="T10" fmla="*/ 43 w 58"/>
                <a:gd name="T11" fmla="*/ 47 h 207"/>
                <a:gd name="T12" fmla="*/ 49 w 58"/>
                <a:gd name="T13" fmla="*/ 60 h 207"/>
                <a:gd name="T14" fmla="*/ 53 w 58"/>
                <a:gd name="T15" fmla="*/ 74 h 207"/>
                <a:gd name="T16" fmla="*/ 56 w 58"/>
                <a:gd name="T17" fmla="*/ 87 h 207"/>
                <a:gd name="T18" fmla="*/ 57 w 58"/>
                <a:gd name="T19" fmla="*/ 101 h 207"/>
                <a:gd name="T20" fmla="*/ 57 w 58"/>
                <a:gd name="T21" fmla="*/ 115 h 207"/>
                <a:gd name="T22" fmla="*/ 57 w 58"/>
                <a:gd name="T23" fmla="*/ 129 h 207"/>
                <a:gd name="T24" fmla="*/ 54 w 58"/>
                <a:gd name="T25" fmla="*/ 143 h 207"/>
                <a:gd name="T26" fmla="*/ 51 w 58"/>
                <a:gd name="T27" fmla="*/ 157 h 207"/>
                <a:gd name="T28" fmla="*/ 46 w 58"/>
                <a:gd name="T29" fmla="*/ 169 h 207"/>
                <a:gd name="T30" fmla="*/ 39 w 58"/>
                <a:gd name="T31" fmla="*/ 182 h 207"/>
                <a:gd name="T32" fmla="*/ 32 w 58"/>
                <a:gd name="T33" fmla="*/ 194 h 207"/>
                <a:gd name="T34" fmla="*/ 23 w 58"/>
                <a:gd name="T35" fmla="*/ 206 h 207"/>
                <a:gd name="T36" fmla="*/ 14 w 58"/>
                <a:gd name="T37" fmla="*/ 196 h 207"/>
                <a:gd name="T38" fmla="*/ 22 w 58"/>
                <a:gd name="T39" fmla="*/ 186 h 207"/>
                <a:gd name="T40" fmla="*/ 28 w 58"/>
                <a:gd name="T41" fmla="*/ 175 h 207"/>
                <a:gd name="T42" fmla="*/ 34 w 58"/>
                <a:gd name="T43" fmla="*/ 164 h 207"/>
                <a:gd name="T44" fmla="*/ 38 w 58"/>
                <a:gd name="T45" fmla="*/ 152 h 207"/>
                <a:gd name="T46" fmla="*/ 42 w 58"/>
                <a:gd name="T47" fmla="*/ 139 h 207"/>
                <a:gd name="T48" fmla="*/ 44 w 58"/>
                <a:gd name="T49" fmla="*/ 128 h 207"/>
                <a:gd name="T50" fmla="*/ 45 w 58"/>
                <a:gd name="T51" fmla="*/ 115 h 207"/>
                <a:gd name="T52" fmla="*/ 45 w 58"/>
                <a:gd name="T53" fmla="*/ 102 h 207"/>
                <a:gd name="T54" fmla="*/ 43 w 58"/>
                <a:gd name="T55" fmla="*/ 89 h 207"/>
                <a:gd name="T56" fmla="*/ 40 w 58"/>
                <a:gd name="T57" fmla="*/ 77 h 207"/>
                <a:gd name="T58" fmla="*/ 36 w 58"/>
                <a:gd name="T59" fmla="*/ 65 h 207"/>
                <a:gd name="T60" fmla="*/ 31 w 58"/>
                <a:gd name="T61" fmla="*/ 53 h 207"/>
                <a:gd name="T62" fmla="*/ 25 w 58"/>
                <a:gd name="T63" fmla="*/ 41 h 207"/>
                <a:gd name="T64" fmla="*/ 18 w 58"/>
                <a:gd name="T65" fmla="*/ 30 h 207"/>
                <a:gd name="T66" fmla="*/ 10 w 58"/>
                <a:gd name="T67" fmla="*/ 20 h 207"/>
                <a:gd name="T68" fmla="*/ 0 w 58"/>
                <a:gd name="T69" fmla="*/ 11 h 207"/>
                <a:gd name="T70" fmla="*/ 0 w 58"/>
                <a:gd name="T71" fmla="*/ 11 h 207"/>
                <a:gd name="T72" fmla="*/ 8 w 58"/>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7">
                  <a:moveTo>
                    <a:pt x="8" y="0"/>
                  </a:moveTo>
                  <a:lnTo>
                    <a:pt x="8" y="0"/>
                  </a:lnTo>
                  <a:lnTo>
                    <a:pt x="19" y="11"/>
                  </a:lnTo>
                  <a:lnTo>
                    <a:pt x="28" y="22"/>
                  </a:lnTo>
                  <a:lnTo>
                    <a:pt x="35" y="34"/>
                  </a:lnTo>
                  <a:lnTo>
                    <a:pt x="43" y="47"/>
                  </a:lnTo>
                  <a:lnTo>
                    <a:pt x="49" y="60"/>
                  </a:lnTo>
                  <a:lnTo>
                    <a:pt x="53" y="74"/>
                  </a:lnTo>
                  <a:lnTo>
                    <a:pt x="56" y="87"/>
                  </a:lnTo>
                  <a:lnTo>
                    <a:pt x="57" y="101"/>
                  </a:lnTo>
                  <a:lnTo>
                    <a:pt x="57" y="115"/>
                  </a:lnTo>
                  <a:lnTo>
                    <a:pt x="57" y="129"/>
                  </a:lnTo>
                  <a:lnTo>
                    <a:pt x="54" y="143"/>
                  </a:lnTo>
                  <a:lnTo>
                    <a:pt x="51" y="157"/>
                  </a:lnTo>
                  <a:lnTo>
                    <a:pt x="46" y="169"/>
                  </a:lnTo>
                  <a:lnTo>
                    <a:pt x="39" y="182"/>
                  </a:lnTo>
                  <a:lnTo>
                    <a:pt x="32" y="194"/>
                  </a:lnTo>
                  <a:lnTo>
                    <a:pt x="23" y="206"/>
                  </a:lnTo>
                  <a:lnTo>
                    <a:pt x="14" y="196"/>
                  </a:lnTo>
                  <a:lnTo>
                    <a:pt x="22" y="186"/>
                  </a:lnTo>
                  <a:lnTo>
                    <a:pt x="28" y="175"/>
                  </a:lnTo>
                  <a:lnTo>
                    <a:pt x="34" y="164"/>
                  </a:lnTo>
                  <a:lnTo>
                    <a:pt x="38" y="152"/>
                  </a:lnTo>
                  <a:lnTo>
                    <a:pt x="42" y="139"/>
                  </a:lnTo>
                  <a:lnTo>
                    <a:pt x="44" y="128"/>
                  </a:lnTo>
                  <a:lnTo>
                    <a:pt x="45" y="115"/>
                  </a:lnTo>
                  <a:lnTo>
                    <a:pt x="45" y="102"/>
                  </a:lnTo>
                  <a:lnTo>
                    <a:pt x="43" y="89"/>
                  </a:lnTo>
                  <a:lnTo>
                    <a:pt x="40" y="77"/>
                  </a:lnTo>
                  <a:lnTo>
                    <a:pt x="36" y="65"/>
                  </a:lnTo>
                  <a:lnTo>
                    <a:pt x="31" y="53"/>
                  </a:lnTo>
                  <a:lnTo>
                    <a:pt x="25" y="41"/>
                  </a:lnTo>
                  <a:lnTo>
                    <a:pt x="18" y="30"/>
                  </a:lnTo>
                  <a:lnTo>
                    <a:pt x="10" y="20"/>
                  </a:lnTo>
                  <a:lnTo>
                    <a:pt x="0" y="11"/>
                  </a:lnTo>
                  <a:lnTo>
                    <a:pt x="8"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2" name="Freeform 226"/>
            <p:cNvSpPr>
              <a:spLocks/>
            </p:cNvSpPr>
            <p:nvPr/>
          </p:nvSpPr>
          <p:spPr bwMode="auto">
            <a:xfrm>
              <a:off x="3516" y="3702"/>
              <a:ext cx="202" cy="57"/>
            </a:xfrm>
            <a:custGeom>
              <a:avLst/>
              <a:gdLst>
                <a:gd name="T0" fmla="*/ 0 w 202"/>
                <a:gd name="T1" fmla="*/ 47 h 57"/>
                <a:gd name="T2" fmla="*/ 0 w 202"/>
                <a:gd name="T3" fmla="*/ 47 h 57"/>
                <a:gd name="T4" fmla="*/ 10 w 202"/>
                <a:gd name="T5" fmla="*/ 36 h 57"/>
                <a:gd name="T6" fmla="*/ 20 w 202"/>
                <a:gd name="T7" fmla="*/ 28 h 57"/>
                <a:gd name="T8" fmla="*/ 32 w 202"/>
                <a:gd name="T9" fmla="*/ 20 h 57"/>
                <a:gd name="T10" fmla="*/ 44 w 202"/>
                <a:gd name="T11" fmla="*/ 13 h 57"/>
                <a:gd name="T12" fmla="*/ 56 w 202"/>
                <a:gd name="T13" fmla="*/ 8 h 57"/>
                <a:gd name="T14" fmla="*/ 70 w 202"/>
                <a:gd name="T15" fmla="*/ 4 h 57"/>
                <a:gd name="T16" fmla="*/ 83 w 202"/>
                <a:gd name="T17" fmla="*/ 2 h 57"/>
                <a:gd name="T18" fmla="*/ 97 w 202"/>
                <a:gd name="T19" fmla="*/ 0 h 57"/>
                <a:gd name="T20" fmla="*/ 111 w 202"/>
                <a:gd name="T21" fmla="*/ 1 h 57"/>
                <a:gd name="T22" fmla="*/ 125 w 202"/>
                <a:gd name="T23" fmla="*/ 2 h 57"/>
                <a:gd name="T24" fmla="*/ 139 w 202"/>
                <a:gd name="T25" fmla="*/ 5 h 57"/>
                <a:gd name="T26" fmla="*/ 152 w 202"/>
                <a:gd name="T27" fmla="*/ 8 h 57"/>
                <a:gd name="T28" fmla="*/ 165 w 202"/>
                <a:gd name="T29" fmla="*/ 14 h 57"/>
                <a:gd name="T30" fmla="*/ 178 w 202"/>
                <a:gd name="T31" fmla="*/ 21 h 57"/>
                <a:gd name="T32" fmla="*/ 190 w 202"/>
                <a:gd name="T33" fmla="*/ 29 h 57"/>
                <a:gd name="T34" fmla="*/ 201 w 202"/>
                <a:gd name="T35" fmla="*/ 38 h 57"/>
                <a:gd name="T36" fmla="*/ 193 w 202"/>
                <a:gd name="T37" fmla="*/ 49 h 57"/>
                <a:gd name="T38" fmla="*/ 182 w 202"/>
                <a:gd name="T39" fmla="*/ 39 h 57"/>
                <a:gd name="T40" fmla="*/ 171 w 202"/>
                <a:gd name="T41" fmla="*/ 32 h 57"/>
                <a:gd name="T42" fmla="*/ 159 w 202"/>
                <a:gd name="T43" fmla="*/ 26 h 57"/>
                <a:gd name="T44" fmla="*/ 147 w 202"/>
                <a:gd name="T45" fmla="*/ 21 h 57"/>
                <a:gd name="T46" fmla="*/ 135 w 202"/>
                <a:gd name="T47" fmla="*/ 17 h 57"/>
                <a:gd name="T48" fmla="*/ 123 w 202"/>
                <a:gd name="T49" fmla="*/ 15 h 57"/>
                <a:gd name="T50" fmla="*/ 110 w 202"/>
                <a:gd name="T51" fmla="*/ 13 h 57"/>
                <a:gd name="T52" fmla="*/ 98 w 202"/>
                <a:gd name="T53" fmla="*/ 13 h 57"/>
                <a:gd name="T54" fmla="*/ 86 w 202"/>
                <a:gd name="T55" fmla="*/ 15 h 57"/>
                <a:gd name="T56" fmla="*/ 73 w 202"/>
                <a:gd name="T57" fmla="*/ 17 h 57"/>
                <a:gd name="T58" fmla="*/ 61 w 202"/>
                <a:gd name="T59" fmla="*/ 20 h 57"/>
                <a:gd name="T60" fmla="*/ 50 w 202"/>
                <a:gd name="T61" fmla="*/ 25 h 57"/>
                <a:gd name="T62" fmla="*/ 39 w 202"/>
                <a:gd name="T63" fmla="*/ 31 h 57"/>
                <a:gd name="T64" fmla="*/ 28 w 202"/>
                <a:gd name="T65" fmla="*/ 38 h 57"/>
                <a:gd name="T66" fmla="*/ 18 w 202"/>
                <a:gd name="T67" fmla="*/ 47 h 57"/>
                <a:gd name="T68" fmla="*/ 9 w 202"/>
                <a:gd name="T69" fmla="*/ 56 h 57"/>
                <a:gd name="T70" fmla="*/ 9 w 202"/>
                <a:gd name="T71" fmla="*/ 56 h 57"/>
                <a:gd name="T72" fmla="*/ 0 w 202"/>
                <a:gd name="T73" fmla="*/ 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0" y="47"/>
                  </a:moveTo>
                  <a:lnTo>
                    <a:pt x="0" y="47"/>
                  </a:lnTo>
                  <a:lnTo>
                    <a:pt x="10" y="36"/>
                  </a:lnTo>
                  <a:lnTo>
                    <a:pt x="20" y="28"/>
                  </a:lnTo>
                  <a:lnTo>
                    <a:pt x="32" y="20"/>
                  </a:lnTo>
                  <a:lnTo>
                    <a:pt x="44" y="13"/>
                  </a:lnTo>
                  <a:lnTo>
                    <a:pt x="56" y="8"/>
                  </a:lnTo>
                  <a:lnTo>
                    <a:pt x="70" y="4"/>
                  </a:lnTo>
                  <a:lnTo>
                    <a:pt x="83" y="2"/>
                  </a:lnTo>
                  <a:lnTo>
                    <a:pt x="97" y="0"/>
                  </a:lnTo>
                  <a:lnTo>
                    <a:pt x="111" y="1"/>
                  </a:lnTo>
                  <a:lnTo>
                    <a:pt x="125" y="2"/>
                  </a:lnTo>
                  <a:lnTo>
                    <a:pt x="139" y="5"/>
                  </a:lnTo>
                  <a:lnTo>
                    <a:pt x="152" y="8"/>
                  </a:lnTo>
                  <a:lnTo>
                    <a:pt x="165" y="14"/>
                  </a:lnTo>
                  <a:lnTo>
                    <a:pt x="178" y="21"/>
                  </a:lnTo>
                  <a:lnTo>
                    <a:pt x="190" y="29"/>
                  </a:lnTo>
                  <a:lnTo>
                    <a:pt x="201" y="38"/>
                  </a:lnTo>
                  <a:lnTo>
                    <a:pt x="193" y="49"/>
                  </a:lnTo>
                  <a:lnTo>
                    <a:pt x="182" y="39"/>
                  </a:lnTo>
                  <a:lnTo>
                    <a:pt x="171" y="32"/>
                  </a:lnTo>
                  <a:lnTo>
                    <a:pt x="159" y="26"/>
                  </a:lnTo>
                  <a:lnTo>
                    <a:pt x="147" y="21"/>
                  </a:lnTo>
                  <a:lnTo>
                    <a:pt x="135" y="17"/>
                  </a:lnTo>
                  <a:lnTo>
                    <a:pt x="123" y="15"/>
                  </a:lnTo>
                  <a:lnTo>
                    <a:pt x="110" y="13"/>
                  </a:lnTo>
                  <a:lnTo>
                    <a:pt x="98" y="13"/>
                  </a:lnTo>
                  <a:lnTo>
                    <a:pt x="86" y="15"/>
                  </a:lnTo>
                  <a:lnTo>
                    <a:pt x="73" y="17"/>
                  </a:lnTo>
                  <a:lnTo>
                    <a:pt x="61" y="20"/>
                  </a:lnTo>
                  <a:lnTo>
                    <a:pt x="50" y="25"/>
                  </a:lnTo>
                  <a:lnTo>
                    <a:pt x="39" y="31"/>
                  </a:lnTo>
                  <a:lnTo>
                    <a:pt x="28" y="38"/>
                  </a:lnTo>
                  <a:lnTo>
                    <a:pt x="18" y="47"/>
                  </a:lnTo>
                  <a:lnTo>
                    <a:pt x="9" y="56"/>
                  </a:lnTo>
                  <a:lnTo>
                    <a:pt x="0"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3" name="Freeform 227"/>
            <p:cNvSpPr>
              <a:spLocks/>
            </p:cNvSpPr>
            <p:nvPr/>
          </p:nvSpPr>
          <p:spPr bwMode="auto">
            <a:xfrm>
              <a:off x="3481" y="3749"/>
              <a:ext cx="59" cy="207"/>
            </a:xfrm>
            <a:custGeom>
              <a:avLst/>
              <a:gdLst>
                <a:gd name="T0" fmla="*/ 49 w 59"/>
                <a:gd name="T1" fmla="*/ 206 h 207"/>
                <a:gd name="T2" fmla="*/ 49 w 59"/>
                <a:gd name="T3" fmla="*/ 206 h 207"/>
                <a:gd name="T4" fmla="*/ 39 w 59"/>
                <a:gd name="T5" fmla="*/ 195 h 207"/>
                <a:gd name="T6" fmla="*/ 29 w 59"/>
                <a:gd name="T7" fmla="*/ 184 h 207"/>
                <a:gd name="T8" fmla="*/ 21 w 59"/>
                <a:gd name="T9" fmla="*/ 172 h 207"/>
                <a:gd name="T10" fmla="*/ 14 w 59"/>
                <a:gd name="T11" fmla="*/ 159 h 207"/>
                <a:gd name="T12" fmla="*/ 9 w 59"/>
                <a:gd name="T13" fmla="*/ 146 h 207"/>
                <a:gd name="T14" fmla="*/ 5 w 59"/>
                <a:gd name="T15" fmla="*/ 132 h 207"/>
                <a:gd name="T16" fmla="*/ 2 w 59"/>
                <a:gd name="T17" fmla="*/ 118 h 207"/>
                <a:gd name="T18" fmla="*/ 0 w 59"/>
                <a:gd name="T19" fmla="*/ 105 h 207"/>
                <a:gd name="T20" fmla="*/ 0 w 59"/>
                <a:gd name="T21" fmla="*/ 91 h 207"/>
                <a:gd name="T22" fmla="*/ 1 w 59"/>
                <a:gd name="T23" fmla="*/ 77 h 207"/>
                <a:gd name="T24" fmla="*/ 3 w 59"/>
                <a:gd name="T25" fmla="*/ 63 h 207"/>
                <a:gd name="T26" fmla="*/ 6 w 59"/>
                <a:gd name="T27" fmla="*/ 49 h 207"/>
                <a:gd name="T28" fmla="*/ 12 w 59"/>
                <a:gd name="T29" fmla="*/ 36 h 207"/>
                <a:gd name="T30" fmla="*/ 18 w 59"/>
                <a:gd name="T31" fmla="*/ 23 h 207"/>
                <a:gd name="T32" fmla="*/ 25 w 59"/>
                <a:gd name="T33" fmla="*/ 11 h 207"/>
                <a:gd name="T34" fmla="*/ 35 w 59"/>
                <a:gd name="T35" fmla="*/ 0 h 207"/>
                <a:gd name="T36" fmla="*/ 44 w 59"/>
                <a:gd name="T37" fmla="*/ 9 h 207"/>
                <a:gd name="T38" fmla="*/ 36 w 59"/>
                <a:gd name="T39" fmla="*/ 19 h 207"/>
                <a:gd name="T40" fmla="*/ 29 w 59"/>
                <a:gd name="T41" fmla="*/ 30 h 207"/>
                <a:gd name="T42" fmla="*/ 23 w 59"/>
                <a:gd name="T43" fmla="*/ 42 h 207"/>
                <a:gd name="T44" fmla="*/ 19 w 59"/>
                <a:gd name="T45" fmla="*/ 54 h 207"/>
                <a:gd name="T46" fmla="*/ 16 w 59"/>
                <a:gd name="T47" fmla="*/ 66 h 207"/>
                <a:gd name="T48" fmla="*/ 13 w 59"/>
                <a:gd name="T49" fmla="*/ 78 h 207"/>
                <a:gd name="T50" fmla="*/ 13 w 59"/>
                <a:gd name="T51" fmla="*/ 91 h 207"/>
                <a:gd name="T52" fmla="*/ 13 w 59"/>
                <a:gd name="T53" fmla="*/ 103 h 207"/>
                <a:gd name="T54" fmla="*/ 14 w 59"/>
                <a:gd name="T55" fmla="*/ 116 h 207"/>
                <a:gd name="T56" fmla="*/ 17 w 59"/>
                <a:gd name="T57" fmla="*/ 129 h 207"/>
                <a:gd name="T58" fmla="*/ 21 w 59"/>
                <a:gd name="T59" fmla="*/ 141 h 207"/>
                <a:gd name="T60" fmla="*/ 26 w 59"/>
                <a:gd name="T61" fmla="*/ 153 h 207"/>
                <a:gd name="T62" fmla="*/ 32 w 59"/>
                <a:gd name="T63" fmla="*/ 165 h 207"/>
                <a:gd name="T64" fmla="*/ 40 w 59"/>
                <a:gd name="T65" fmla="*/ 176 h 207"/>
                <a:gd name="T66" fmla="*/ 48 w 59"/>
                <a:gd name="T67" fmla="*/ 186 h 207"/>
                <a:gd name="T68" fmla="*/ 58 w 59"/>
                <a:gd name="T69" fmla="*/ 196 h 207"/>
                <a:gd name="T70" fmla="*/ 58 w 59"/>
                <a:gd name="T71" fmla="*/ 196 h 207"/>
                <a:gd name="T72" fmla="*/ 49 w 59"/>
                <a:gd name="T73" fmla="*/ 206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7">
                  <a:moveTo>
                    <a:pt x="49" y="206"/>
                  </a:moveTo>
                  <a:lnTo>
                    <a:pt x="49" y="206"/>
                  </a:lnTo>
                  <a:lnTo>
                    <a:pt x="39" y="195"/>
                  </a:lnTo>
                  <a:lnTo>
                    <a:pt x="29" y="184"/>
                  </a:lnTo>
                  <a:lnTo>
                    <a:pt x="21" y="172"/>
                  </a:lnTo>
                  <a:lnTo>
                    <a:pt x="14" y="159"/>
                  </a:lnTo>
                  <a:lnTo>
                    <a:pt x="9" y="146"/>
                  </a:lnTo>
                  <a:lnTo>
                    <a:pt x="5" y="132"/>
                  </a:lnTo>
                  <a:lnTo>
                    <a:pt x="2" y="118"/>
                  </a:lnTo>
                  <a:lnTo>
                    <a:pt x="0" y="105"/>
                  </a:lnTo>
                  <a:lnTo>
                    <a:pt x="0" y="91"/>
                  </a:lnTo>
                  <a:lnTo>
                    <a:pt x="1" y="77"/>
                  </a:lnTo>
                  <a:lnTo>
                    <a:pt x="3" y="63"/>
                  </a:lnTo>
                  <a:lnTo>
                    <a:pt x="6" y="49"/>
                  </a:lnTo>
                  <a:lnTo>
                    <a:pt x="12" y="36"/>
                  </a:lnTo>
                  <a:lnTo>
                    <a:pt x="18" y="23"/>
                  </a:lnTo>
                  <a:lnTo>
                    <a:pt x="25" y="11"/>
                  </a:lnTo>
                  <a:lnTo>
                    <a:pt x="35" y="0"/>
                  </a:lnTo>
                  <a:lnTo>
                    <a:pt x="44" y="9"/>
                  </a:lnTo>
                  <a:lnTo>
                    <a:pt x="36" y="19"/>
                  </a:lnTo>
                  <a:lnTo>
                    <a:pt x="29" y="30"/>
                  </a:lnTo>
                  <a:lnTo>
                    <a:pt x="23" y="42"/>
                  </a:lnTo>
                  <a:lnTo>
                    <a:pt x="19" y="54"/>
                  </a:lnTo>
                  <a:lnTo>
                    <a:pt x="16" y="66"/>
                  </a:lnTo>
                  <a:lnTo>
                    <a:pt x="13" y="78"/>
                  </a:lnTo>
                  <a:lnTo>
                    <a:pt x="13" y="91"/>
                  </a:lnTo>
                  <a:lnTo>
                    <a:pt x="13" y="103"/>
                  </a:lnTo>
                  <a:lnTo>
                    <a:pt x="14" y="116"/>
                  </a:lnTo>
                  <a:lnTo>
                    <a:pt x="17" y="129"/>
                  </a:lnTo>
                  <a:lnTo>
                    <a:pt x="21" y="141"/>
                  </a:lnTo>
                  <a:lnTo>
                    <a:pt x="26" y="153"/>
                  </a:lnTo>
                  <a:lnTo>
                    <a:pt x="32" y="165"/>
                  </a:lnTo>
                  <a:lnTo>
                    <a:pt x="40" y="176"/>
                  </a:lnTo>
                  <a:lnTo>
                    <a:pt x="48" y="186"/>
                  </a:lnTo>
                  <a:lnTo>
                    <a:pt x="58" y="196"/>
                  </a:lnTo>
                  <a:lnTo>
                    <a:pt x="49" y="20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4" name="Freeform 228"/>
            <p:cNvSpPr>
              <a:spLocks/>
            </p:cNvSpPr>
            <p:nvPr/>
          </p:nvSpPr>
          <p:spPr bwMode="auto">
            <a:xfrm>
              <a:off x="2286" y="3194"/>
              <a:ext cx="239" cy="112"/>
            </a:xfrm>
            <a:custGeom>
              <a:avLst/>
              <a:gdLst>
                <a:gd name="T0" fmla="*/ 3 w 239"/>
                <a:gd name="T1" fmla="*/ 103 h 112"/>
                <a:gd name="T2" fmla="*/ 6 w 239"/>
                <a:gd name="T3" fmla="*/ 111 h 112"/>
                <a:gd name="T4" fmla="*/ 238 w 239"/>
                <a:gd name="T5" fmla="*/ 15 h 112"/>
                <a:gd name="T6" fmla="*/ 232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6" y="111"/>
                  </a:lnTo>
                  <a:lnTo>
                    <a:pt x="238"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5" name="Freeform 229"/>
            <p:cNvSpPr>
              <a:spLocks/>
            </p:cNvSpPr>
            <p:nvPr/>
          </p:nvSpPr>
          <p:spPr bwMode="auto">
            <a:xfrm>
              <a:off x="2281" y="3294"/>
              <a:ext cx="113" cy="239"/>
            </a:xfrm>
            <a:custGeom>
              <a:avLst/>
              <a:gdLst>
                <a:gd name="T0" fmla="*/ 105 w 113"/>
                <a:gd name="T1" fmla="*/ 235 h 239"/>
                <a:gd name="T2" fmla="*/ 112 w 113"/>
                <a:gd name="T3" fmla="*/ 232 h 239"/>
                <a:gd name="T4" fmla="*/ 15 w 113"/>
                <a:gd name="T5" fmla="*/ 0 h 239"/>
                <a:gd name="T6" fmla="*/ 0 w 113"/>
                <a:gd name="T7" fmla="*/ 6 h 239"/>
                <a:gd name="T8" fmla="*/ 97 w 113"/>
                <a:gd name="T9" fmla="*/ 238 h 239"/>
                <a:gd name="T10" fmla="*/ 105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5" y="235"/>
                  </a:moveTo>
                  <a:lnTo>
                    <a:pt x="112" y="232"/>
                  </a:lnTo>
                  <a:lnTo>
                    <a:pt x="15" y="0"/>
                  </a:lnTo>
                  <a:lnTo>
                    <a:pt x="0" y="6"/>
                  </a:lnTo>
                  <a:lnTo>
                    <a:pt x="97" y="238"/>
                  </a:lnTo>
                  <a:lnTo>
                    <a:pt x="105"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6" name="Freeform 230"/>
            <p:cNvSpPr>
              <a:spLocks/>
            </p:cNvSpPr>
            <p:nvPr/>
          </p:nvSpPr>
          <p:spPr bwMode="auto">
            <a:xfrm>
              <a:off x="2286" y="3194"/>
              <a:ext cx="239" cy="112"/>
            </a:xfrm>
            <a:custGeom>
              <a:avLst/>
              <a:gdLst>
                <a:gd name="T0" fmla="*/ 3 w 239"/>
                <a:gd name="T1" fmla="*/ 103 h 112"/>
                <a:gd name="T2" fmla="*/ 6 w 239"/>
                <a:gd name="T3" fmla="*/ 111 h 112"/>
                <a:gd name="T4" fmla="*/ 238 w 239"/>
                <a:gd name="T5" fmla="*/ 15 h 112"/>
                <a:gd name="T6" fmla="*/ 232 w 239"/>
                <a:gd name="T7" fmla="*/ 0 h 112"/>
                <a:gd name="T8" fmla="*/ 0 w 239"/>
                <a:gd name="T9" fmla="*/ 96 h 112"/>
                <a:gd name="T10" fmla="*/ 3 w 239"/>
                <a:gd name="T11" fmla="*/ 103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103"/>
                  </a:moveTo>
                  <a:lnTo>
                    <a:pt x="6" y="111"/>
                  </a:lnTo>
                  <a:lnTo>
                    <a:pt x="238" y="15"/>
                  </a:lnTo>
                  <a:lnTo>
                    <a:pt x="232" y="0"/>
                  </a:lnTo>
                  <a:lnTo>
                    <a:pt x="0" y="96"/>
                  </a:lnTo>
                  <a:lnTo>
                    <a:pt x="3"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7" name="Freeform 231"/>
            <p:cNvSpPr>
              <a:spLocks/>
            </p:cNvSpPr>
            <p:nvPr/>
          </p:nvSpPr>
          <p:spPr bwMode="auto">
            <a:xfrm>
              <a:off x="2281" y="3294"/>
              <a:ext cx="113" cy="239"/>
            </a:xfrm>
            <a:custGeom>
              <a:avLst/>
              <a:gdLst>
                <a:gd name="T0" fmla="*/ 105 w 113"/>
                <a:gd name="T1" fmla="*/ 235 h 239"/>
                <a:gd name="T2" fmla="*/ 112 w 113"/>
                <a:gd name="T3" fmla="*/ 232 h 239"/>
                <a:gd name="T4" fmla="*/ 15 w 113"/>
                <a:gd name="T5" fmla="*/ 0 h 239"/>
                <a:gd name="T6" fmla="*/ 0 w 113"/>
                <a:gd name="T7" fmla="*/ 6 h 239"/>
                <a:gd name="T8" fmla="*/ 97 w 113"/>
                <a:gd name="T9" fmla="*/ 238 h 239"/>
                <a:gd name="T10" fmla="*/ 105 w 113"/>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9">
                  <a:moveTo>
                    <a:pt x="105" y="235"/>
                  </a:moveTo>
                  <a:lnTo>
                    <a:pt x="112" y="232"/>
                  </a:lnTo>
                  <a:lnTo>
                    <a:pt x="15" y="0"/>
                  </a:lnTo>
                  <a:lnTo>
                    <a:pt x="0" y="6"/>
                  </a:lnTo>
                  <a:lnTo>
                    <a:pt x="97" y="238"/>
                  </a:lnTo>
                  <a:lnTo>
                    <a:pt x="105"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8" name="Freeform 232"/>
            <p:cNvSpPr>
              <a:spLocks/>
            </p:cNvSpPr>
            <p:nvPr/>
          </p:nvSpPr>
          <p:spPr bwMode="auto">
            <a:xfrm>
              <a:off x="2144" y="3518"/>
              <a:ext cx="239" cy="113"/>
            </a:xfrm>
            <a:custGeom>
              <a:avLst/>
              <a:gdLst>
                <a:gd name="T0" fmla="*/ 3 w 239"/>
                <a:gd name="T1" fmla="*/ 104 h 113"/>
                <a:gd name="T2" fmla="*/ 6 w 239"/>
                <a:gd name="T3" fmla="*/ 112 h 113"/>
                <a:gd name="T4" fmla="*/ 238 w 239"/>
                <a:gd name="T5" fmla="*/ 15 h 113"/>
                <a:gd name="T6" fmla="*/ 232 w 239"/>
                <a:gd name="T7" fmla="*/ 0 h 113"/>
                <a:gd name="T8" fmla="*/ 0 w 239"/>
                <a:gd name="T9" fmla="*/ 97 h 113"/>
                <a:gd name="T10" fmla="*/ 3 w 239"/>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3" y="104"/>
                  </a:moveTo>
                  <a:lnTo>
                    <a:pt x="6" y="112"/>
                  </a:lnTo>
                  <a:lnTo>
                    <a:pt x="238" y="15"/>
                  </a:lnTo>
                  <a:lnTo>
                    <a:pt x="232" y="0"/>
                  </a:lnTo>
                  <a:lnTo>
                    <a:pt x="0" y="97"/>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9" name="Freeform 233"/>
            <p:cNvSpPr>
              <a:spLocks/>
            </p:cNvSpPr>
            <p:nvPr/>
          </p:nvSpPr>
          <p:spPr bwMode="auto">
            <a:xfrm>
              <a:off x="2139" y="3619"/>
              <a:ext cx="112" cy="240"/>
            </a:xfrm>
            <a:custGeom>
              <a:avLst/>
              <a:gdLst>
                <a:gd name="T0" fmla="*/ 104 w 112"/>
                <a:gd name="T1" fmla="*/ 236 h 240"/>
                <a:gd name="T2" fmla="*/ 111 w 112"/>
                <a:gd name="T3" fmla="*/ 233 h 240"/>
                <a:gd name="T4" fmla="*/ 15 w 112"/>
                <a:gd name="T5" fmla="*/ 0 h 240"/>
                <a:gd name="T6" fmla="*/ 0 w 112"/>
                <a:gd name="T7" fmla="*/ 6 h 240"/>
                <a:gd name="T8" fmla="*/ 96 w 112"/>
                <a:gd name="T9" fmla="*/ 239 h 240"/>
                <a:gd name="T10" fmla="*/ 104 w 112"/>
                <a:gd name="T11" fmla="*/ 236 h 2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40">
                  <a:moveTo>
                    <a:pt x="104" y="236"/>
                  </a:moveTo>
                  <a:lnTo>
                    <a:pt x="111" y="233"/>
                  </a:lnTo>
                  <a:lnTo>
                    <a:pt x="15" y="0"/>
                  </a:lnTo>
                  <a:lnTo>
                    <a:pt x="0" y="6"/>
                  </a:lnTo>
                  <a:lnTo>
                    <a:pt x="96" y="239"/>
                  </a:lnTo>
                  <a:lnTo>
                    <a:pt x="104" y="2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0" name="Freeform 234"/>
            <p:cNvSpPr>
              <a:spLocks/>
            </p:cNvSpPr>
            <p:nvPr/>
          </p:nvSpPr>
          <p:spPr bwMode="auto">
            <a:xfrm>
              <a:off x="2567" y="2550"/>
              <a:ext cx="239" cy="113"/>
            </a:xfrm>
            <a:custGeom>
              <a:avLst/>
              <a:gdLst>
                <a:gd name="T0" fmla="*/ 3 w 239"/>
                <a:gd name="T1" fmla="*/ 104 h 113"/>
                <a:gd name="T2" fmla="*/ 6 w 239"/>
                <a:gd name="T3" fmla="*/ 112 h 113"/>
                <a:gd name="T4" fmla="*/ 238 w 239"/>
                <a:gd name="T5" fmla="*/ 15 h 113"/>
                <a:gd name="T6" fmla="*/ 233 w 239"/>
                <a:gd name="T7" fmla="*/ 0 h 113"/>
                <a:gd name="T8" fmla="*/ 0 w 239"/>
                <a:gd name="T9" fmla="*/ 97 h 113"/>
                <a:gd name="T10" fmla="*/ 3 w 239"/>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3" y="104"/>
                  </a:moveTo>
                  <a:lnTo>
                    <a:pt x="6" y="112"/>
                  </a:lnTo>
                  <a:lnTo>
                    <a:pt x="238" y="15"/>
                  </a:lnTo>
                  <a:lnTo>
                    <a:pt x="233" y="0"/>
                  </a:lnTo>
                  <a:lnTo>
                    <a:pt x="0" y="97"/>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1" name="Freeform 235"/>
            <p:cNvSpPr>
              <a:spLocks/>
            </p:cNvSpPr>
            <p:nvPr/>
          </p:nvSpPr>
          <p:spPr bwMode="auto">
            <a:xfrm>
              <a:off x="2563" y="2651"/>
              <a:ext cx="112" cy="238"/>
            </a:xfrm>
            <a:custGeom>
              <a:avLst/>
              <a:gdLst>
                <a:gd name="T0" fmla="*/ 104 w 112"/>
                <a:gd name="T1" fmla="*/ 235 h 238"/>
                <a:gd name="T2" fmla="*/ 111 w 112"/>
                <a:gd name="T3" fmla="*/ 232 h 238"/>
                <a:gd name="T4" fmla="*/ 15 w 112"/>
                <a:gd name="T5" fmla="*/ 0 h 238"/>
                <a:gd name="T6" fmla="*/ 0 w 112"/>
                <a:gd name="T7" fmla="*/ 6 h 238"/>
                <a:gd name="T8" fmla="*/ 96 w 112"/>
                <a:gd name="T9" fmla="*/ 237 h 238"/>
                <a:gd name="T10" fmla="*/ 104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4" y="235"/>
                  </a:moveTo>
                  <a:lnTo>
                    <a:pt x="111" y="232"/>
                  </a:lnTo>
                  <a:lnTo>
                    <a:pt x="15" y="0"/>
                  </a:lnTo>
                  <a:lnTo>
                    <a:pt x="0" y="6"/>
                  </a:lnTo>
                  <a:lnTo>
                    <a:pt x="96" y="237"/>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2" name="Freeform 236"/>
            <p:cNvSpPr>
              <a:spLocks/>
            </p:cNvSpPr>
            <p:nvPr/>
          </p:nvSpPr>
          <p:spPr bwMode="auto">
            <a:xfrm>
              <a:off x="2567" y="2550"/>
              <a:ext cx="239" cy="113"/>
            </a:xfrm>
            <a:custGeom>
              <a:avLst/>
              <a:gdLst>
                <a:gd name="T0" fmla="*/ 3 w 239"/>
                <a:gd name="T1" fmla="*/ 104 h 113"/>
                <a:gd name="T2" fmla="*/ 6 w 239"/>
                <a:gd name="T3" fmla="*/ 112 h 113"/>
                <a:gd name="T4" fmla="*/ 238 w 239"/>
                <a:gd name="T5" fmla="*/ 15 h 113"/>
                <a:gd name="T6" fmla="*/ 233 w 239"/>
                <a:gd name="T7" fmla="*/ 0 h 113"/>
                <a:gd name="T8" fmla="*/ 0 w 239"/>
                <a:gd name="T9" fmla="*/ 97 h 113"/>
                <a:gd name="T10" fmla="*/ 3 w 239"/>
                <a:gd name="T11" fmla="*/ 104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3" y="104"/>
                  </a:moveTo>
                  <a:lnTo>
                    <a:pt x="6" y="112"/>
                  </a:lnTo>
                  <a:lnTo>
                    <a:pt x="238" y="15"/>
                  </a:lnTo>
                  <a:lnTo>
                    <a:pt x="233" y="0"/>
                  </a:lnTo>
                  <a:lnTo>
                    <a:pt x="0" y="97"/>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3" name="Freeform 237"/>
            <p:cNvSpPr>
              <a:spLocks/>
            </p:cNvSpPr>
            <p:nvPr/>
          </p:nvSpPr>
          <p:spPr bwMode="auto">
            <a:xfrm>
              <a:off x="2563" y="2651"/>
              <a:ext cx="112" cy="238"/>
            </a:xfrm>
            <a:custGeom>
              <a:avLst/>
              <a:gdLst>
                <a:gd name="T0" fmla="*/ 104 w 112"/>
                <a:gd name="T1" fmla="*/ 235 h 238"/>
                <a:gd name="T2" fmla="*/ 111 w 112"/>
                <a:gd name="T3" fmla="*/ 232 h 238"/>
                <a:gd name="T4" fmla="*/ 15 w 112"/>
                <a:gd name="T5" fmla="*/ 0 h 238"/>
                <a:gd name="T6" fmla="*/ 0 w 112"/>
                <a:gd name="T7" fmla="*/ 6 h 238"/>
                <a:gd name="T8" fmla="*/ 96 w 112"/>
                <a:gd name="T9" fmla="*/ 237 h 238"/>
                <a:gd name="T10" fmla="*/ 104 w 112"/>
                <a:gd name="T11" fmla="*/ 235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104" y="235"/>
                  </a:moveTo>
                  <a:lnTo>
                    <a:pt x="111" y="232"/>
                  </a:lnTo>
                  <a:lnTo>
                    <a:pt x="15" y="0"/>
                  </a:lnTo>
                  <a:lnTo>
                    <a:pt x="0" y="6"/>
                  </a:lnTo>
                  <a:lnTo>
                    <a:pt x="96" y="237"/>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4" name="Freeform 238"/>
            <p:cNvSpPr>
              <a:spLocks/>
            </p:cNvSpPr>
            <p:nvPr/>
          </p:nvSpPr>
          <p:spPr bwMode="auto">
            <a:xfrm>
              <a:off x="2426" y="2875"/>
              <a:ext cx="238" cy="112"/>
            </a:xfrm>
            <a:custGeom>
              <a:avLst/>
              <a:gdLst>
                <a:gd name="T0" fmla="*/ 3 w 238"/>
                <a:gd name="T1" fmla="*/ 104 h 112"/>
                <a:gd name="T2" fmla="*/ 6 w 238"/>
                <a:gd name="T3" fmla="*/ 111 h 112"/>
                <a:gd name="T4" fmla="*/ 237 w 238"/>
                <a:gd name="T5" fmla="*/ 15 h 112"/>
                <a:gd name="T6" fmla="*/ 231 w 238"/>
                <a:gd name="T7" fmla="*/ 0 h 112"/>
                <a:gd name="T8" fmla="*/ 0 w 238"/>
                <a:gd name="T9" fmla="*/ 96 h 112"/>
                <a:gd name="T10" fmla="*/ 3 w 238"/>
                <a:gd name="T11" fmla="*/ 104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104"/>
                  </a:moveTo>
                  <a:lnTo>
                    <a:pt x="6" y="111"/>
                  </a:lnTo>
                  <a:lnTo>
                    <a:pt x="237" y="15"/>
                  </a:lnTo>
                  <a:lnTo>
                    <a:pt x="231" y="0"/>
                  </a:lnTo>
                  <a:lnTo>
                    <a:pt x="0" y="96"/>
                  </a:lnTo>
                  <a:lnTo>
                    <a:pt x="3"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5" name="Freeform 239"/>
            <p:cNvSpPr>
              <a:spLocks/>
            </p:cNvSpPr>
            <p:nvPr/>
          </p:nvSpPr>
          <p:spPr bwMode="auto">
            <a:xfrm>
              <a:off x="2421" y="2976"/>
              <a:ext cx="112" cy="239"/>
            </a:xfrm>
            <a:custGeom>
              <a:avLst/>
              <a:gdLst>
                <a:gd name="T0" fmla="*/ 104 w 112"/>
                <a:gd name="T1" fmla="*/ 235 h 239"/>
                <a:gd name="T2" fmla="*/ 111 w 112"/>
                <a:gd name="T3" fmla="*/ 232 h 239"/>
                <a:gd name="T4" fmla="*/ 15 w 112"/>
                <a:gd name="T5" fmla="*/ 0 h 239"/>
                <a:gd name="T6" fmla="*/ 0 w 112"/>
                <a:gd name="T7" fmla="*/ 6 h 239"/>
                <a:gd name="T8" fmla="*/ 96 w 112"/>
                <a:gd name="T9" fmla="*/ 238 h 239"/>
                <a:gd name="T10" fmla="*/ 104 w 112"/>
                <a:gd name="T11" fmla="*/ 235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235"/>
                  </a:moveTo>
                  <a:lnTo>
                    <a:pt x="111" y="232"/>
                  </a:lnTo>
                  <a:lnTo>
                    <a:pt x="15" y="0"/>
                  </a:lnTo>
                  <a:lnTo>
                    <a:pt x="0" y="6"/>
                  </a:lnTo>
                  <a:lnTo>
                    <a:pt x="96" y="238"/>
                  </a:lnTo>
                  <a:lnTo>
                    <a:pt x="104" y="2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6" name="Freeform 240"/>
            <p:cNvSpPr>
              <a:spLocks/>
            </p:cNvSpPr>
            <p:nvPr/>
          </p:nvSpPr>
          <p:spPr bwMode="auto">
            <a:xfrm>
              <a:off x="2019" y="3720"/>
              <a:ext cx="273" cy="279"/>
            </a:xfrm>
            <a:custGeom>
              <a:avLst/>
              <a:gdLst>
                <a:gd name="T0" fmla="*/ 214 w 273"/>
                <a:gd name="T1" fmla="*/ 251 h 279"/>
                <a:gd name="T2" fmla="*/ 191 w 273"/>
                <a:gd name="T3" fmla="*/ 265 h 279"/>
                <a:gd name="T4" fmla="*/ 165 w 273"/>
                <a:gd name="T5" fmla="*/ 274 h 279"/>
                <a:gd name="T6" fmla="*/ 139 w 273"/>
                <a:gd name="T7" fmla="*/ 278 h 279"/>
                <a:gd name="T8" fmla="*/ 113 w 273"/>
                <a:gd name="T9" fmla="*/ 276 h 279"/>
                <a:gd name="T10" fmla="*/ 87 w 273"/>
                <a:gd name="T11" fmla="*/ 270 h 279"/>
                <a:gd name="T12" fmla="*/ 63 w 273"/>
                <a:gd name="T13" fmla="*/ 259 h 279"/>
                <a:gd name="T14" fmla="*/ 42 w 273"/>
                <a:gd name="T15" fmla="*/ 242 h 279"/>
                <a:gd name="T16" fmla="*/ 24 w 273"/>
                <a:gd name="T17" fmla="*/ 222 h 279"/>
                <a:gd name="T18" fmla="*/ 11 w 273"/>
                <a:gd name="T19" fmla="*/ 198 h 279"/>
                <a:gd name="T20" fmla="*/ 3 w 273"/>
                <a:gd name="T21" fmla="*/ 173 h 279"/>
                <a:gd name="T22" fmla="*/ 0 w 273"/>
                <a:gd name="T23" fmla="*/ 146 h 279"/>
                <a:gd name="T24" fmla="*/ 1 w 273"/>
                <a:gd name="T25" fmla="*/ 120 h 279"/>
                <a:gd name="T26" fmla="*/ 8 w 273"/>
                <a:gd name="T27" fmla="*/ 94 h 279"/>
                <a:gd name="T28" fmla="*/ 20 w 273"/>
                <a:gd name="T29" fmla="*/ 69 h 279"/>
                <a:gd name="T30" fmla="*/ 36 w 273"/>
                <a:gd name="T31" fmla="*/ 47 h 279"/>
                <a:gd name="T32" fmla="*/ 58 w 273"/>
                <a:gd name="T33" fmla="*/ 28 h 279"/>
                <a:gd name="T34" fmla="*/ 81 w 273"/>
                <a:gd name="T35" fmla="*/ 13 h 279"/>
                <a:gd name="T36" fmla="*/ 107 w 273"/>
                <a:gd name="T37" fmla="*/ 5 h 279"/>
                <a:gd name="T38" fmla="*/ 133 w 273"/>
                <a:gd name="T39" fmla="*/ 1 h 279"/>
                <a:gd name="T40" fmla="*/ 159 w 273"/>
                <a:gd name="T41" fmla="*/ 2 h 279"/>
                <a:gd name="T42" fmla="*/ 185 w 273"/>
                <a:gd name="T43" fmla="*/ 8 h 279"/>
                <a:gd name="T44" fmla="*/ 208 w 273"/>
                <a:gd name="T45" fmla="*/ 19 h 279"/>
                <a:gd name="T46" fmla="*/ 230 w 273"/>
                <a:gd name="T47" fmla="*/ 35 h 279"/>
                <a:gd name="T48" fmla="*/ 248 w 273"/>
                <a:gd name="T49" fmla="*/ 56 h 279"/>
                <a:gd name="T50" fmla="*/ 261 w 273"/>
                <a:gd name="T51" fmla="*/ 79 h 279"/>
                <a:gd name="T52" fmla="*/ 269 w 273"/>
                <a:gd name="T53" fmla="*/ 105 h 279"/>
                <a:gd name="T54" fmla="*/ 272 w 273"/>
                <a:gd name="T55" fmla="*/ 131 h 279"/>
                <a:gd name="T56" fmla="*/ 270 w 273"/>
                <a:gd name="T57" fmla="*/ 158 h 279"/>
                <a:gd name="T58" fmla="*/ 264 w 273"/>
                <a:gd name="T59" fmla="*/ 184 h 279"/>
                <a:gd name="T60" fmla="*/ 252 w 273"/>
                <a:gd name="T61" fmla="*/ 209 h 279"/>
                <a:gd name="T62" fmla="*/ 235 w 273"/>
                <a:gd name="T63" fmla="*/ 231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3" h="279">
                  <a:moveTo>
                    <a:pt x="225" y="242"/>
                  </a:moveTo>
                  <a:lnTo>
                    <a:pt x="214" y="251"/>
                  </a:lnTo>
                  <a:lnTo>
                    <a:pt x="203" y="258"/>
                  </a:lnTo>
                  <a:lnTo>
                    <a:pt x="191" y="265"/>
                  </a:lnTo>
                  <a:lnTo>
                    <a:pt x="178" y="270"/>
                  </a:lnTo>
                  <a:lnTo>
                    <a:pt x="165" y="274"/>
                  </a:lnTo>
                  <a:lnTo>
                    <a:pt x="152" y="276"/>
                  </a:lnTo>
                  <a:lnTo>
                    <a:pt x="139" y="278"/>
                  </a:lnTo>
                  <a:lnTo>
                    <a:pt x="126" y="277"/>
                  </a:lnTo>
                  <a:lnTo>
                    <a:pt x="113" y="276"/>
                  </a:lnTo>
                  <a:lnTo>
                    <a:pt x="100" y="274"/>
                  </a:lnTo>
                  <a:lnTo>
                    <a:pt x="87" y="270"/>
                  </a:lnTo>
                  <a:lnTo>
                    <a:pt x="75" y="265"/>
                  </a:lnTo>
                  <a:lnTo>
                    <a:pt x="63" y="259"/>
                  </a:lnTo>
                  <a:lnTo>
                    <a:pt x="53" y="251"/>
                  </a:lnTo>
                  <a:lnTo>
                    <a:pt x="42" y="242"/>
                  </a:lnTo>
                  <a:lnTo>
                    <a:pt x="32" y="232"/>
                  </a:lnTo>
                  <a:lnTo>
                    <a:pt x="24" y="222"/>
                  </a:lnTo>
                  <a:lnTo>
                    <a:pt x="17" y="210"/>
                  </a:lnTo>
                  <a:lnTo>
                    <a:pt x="11" y="198"/>
                  </a:lnTo>
                  <a:lnTo>
                    <a:pt x="6" y="186"/>
                  </a:lnTo>
                  <a:lnTo>
                    <a:pt x="3" y="173"/>
                  </a:lnTo>
                  <a:lnTo>
                    <a:pt x="0" y="160"/>
                  </a:lnTo>
                  <a:lnTo>
                    <a:pt x="0" y="146"/>
                  </a:lnTo>
                  <a:lnTo>
                    <a:pt x="0" y="133"/>
                  </a:lnTo>
                  <a:lnTo>
                    <a:pt x="1" y="120"/>
                  </a:lnTo>
                  <a:lnTo>
                    <a:pt x="4" y="107"/>
                  </a:lnTo>
                  <a:lnTo>
                    <a:pt x="8" y="94"/>
                  </a:lnTo>
                  <a:lnTo>
                    <a:pt x="13" y="81"/>
                  </a:lnTo>
                  <a:lnTo>
                    <a:pt x="20" y="69"/>
                  </a:lnTo>
                  <a:lnTo>
                    <a:pt x="28" y="58"/>
                  </a:lnTo>
                  <a:lnTo>
                    <a:pt x="36" y="47"/>
                  </a:lnTo>
                  <a:lnTo>
                    <a:pt x="47" y="37"/>
                  </a:lnTo>
                  <a:lnTo>
                    <a:pt x="58" y="28"/>
                  </a:lnTo>
                  <a:lnTo>
                    <a:pt x="69" y="20"/>
                  </a:lnTo>
                  <a:lnTo>
                    <a:pt x="81" y="13"/>
                  </a:lnTo>
                  <a:lnTo>
                    <a:pt x="94" y="8"/>
                  </a:lnTo>
                  <a:lnTo>
                    <a:pt x="107" y="5"/>
                  </a:lnTo>
                  <a:lnTo>
                    <a:pt x="120" y="2"/>
                  </a:lnTo>
                  <a:lnTo>
                    <a:pt x="133" y="1"/>
                  </a:lnTo>
                  <a:lnTo>
                    <a:pt x="146" y="0"/>
                  </a:lnTo>
                  <a:lnTo>
                    <a:pt x="159" y="2"/>
                  </a:lnTo>
                  <a:lnTo>
                    <a:pt x="172" y="4"/>
                  </a:lnTo>
                  <a:lnTo>
                    <a:pt x="185" y="8"/>
                  </a:lnTo>
                  <a:lnTo>
                    <a:pt x="197" y="13"/>
                  </a:lnTo>
                  <a:lnTo>
                    <a:pt x="208" y="19"/>
                  </a:lnTo>
                  <a:lnTo>
                    <a:pt x="219" y="27"/>
                  </a:lnTo>
                  <a:lnTo>
                    <a:pt x="230" y="35"/>
                  </a:lnTo>
                  <a:lnTo>
                    <a:pt x="239" y="45"/>
                  </a:lnTo>
                  <a:lnTo>
                    <a:pt x="248" y="56"/>
                  </a:lnTo>
                  <a:lnTo>
                    <a:pt x="255" y="67"/>
                  </a:lnTo>
                  <a:lnTo>
                    <a:pt x="261" y="79"/>
                  </a:lnTo>
                  <a:lnTo>
                    <a:pt x="266" y="92"/>
                  </a:lnTo>
                  <a:lnTo>
                    <a:pt x="269" y="105"/>
                  </a:lnTo>
                  <a:lnTo>
                    <a:pt x="272" y="118"/>
                  </a:lnTo>
                  <a:lnTo>
                    <a:pt x="272" y="131"/>
                  </a:lnTo>
                  <a:lnTo>
                    <a:pt x="272" y="144"/>
                  </a:lnTo>
                  <a:lnTo>
                    <a:pt x="270" y="158"/>
                  </a:lnTo>
                  <a:lnTo>
                    <a:pt x="268" y="171"/>
                  </a:lnTo>
                  <a:lnTo>
                    <a:pt x="264" y="184"/>
                  </a:lnTo>
                  <a:lnTo>
                    <a:pt x="258" y="197"/>
                  </a:lnTo>
                  <a:lnTo>
                    <a:pt x="252" y="209"/>
                  </a:lnTo>
                  <a:lnTo>
                    <a:pt x="244" y="220"/>
                  </a:lnTo>
                  <a:lnTo>
                    <a:pt x="235" y="231"/>
                  </a:lnTo>
                  <a:lnTo>
                    <a:pt x="225" y="24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7" name="Freeform 241"/>
            <p:cNvSpPr>
              <a:spLocks/>
            </p:cNvSpPr>
            <p:nvPr/>
          </p:nvSpPr>
          <p:spPr bwMode="auto">
            <a:xfrm>
              <a:off x="2047" y="3948"/>
              <a:ext cx="202" cy="57"/>
            </a:xfrm>
            <a:custGeom>
              <a:avLst/>
              <a:gdLst>
                <a:gd name="T0" fmla="*/ 0 w 202"/>
                <a:gd name="T1" fmla="*/ 9 h 57"/>
                <a:gd name="T2" fmla="*/ 0 w 202"/>
                <a:gd name="T3" fmla="*/ 9 h 57"/>
                <a:gd name="T4" fmla="*/ 10 w 202"/>
                <a:gd name="T5" fmla="*/ 19 h 57"/>
                <a:gd name="T6" fmla="*/ 21 w 202"/>
                <a:gd name="T7" fmla="*/ 29 h 57"/>
                <a:gd name="T8" fmla="*/ 32 w 202"/>
                <a:gd name="T9" fmla="*/ 37 h 57"/>
                <a:gd name="T10" fmla="*/ 44 w 202"/>
                <a:gd name="T11" fmla="*/ 42 h 57"/>
                <a:gd name="T12" fmla="*/ 57 w 202"/>
                <a:gd name="T13" fmla="*/ 48 h 57"/>
                <a:gd name="T14" fmla="*/ 70 w 202"/>
                <a:gd name="T15" fmla="*/ 52 h 57"/>
                <a:gd name="T16" fmla="*/ 84 w 202"/>
                <a:gd name="T17" fmla="*/ 54 h 57"/>
                <a:gd name="T18" fmla="*/ 97 w 202"/>
                <a:gd name="T19" fmla="*/ 56 h 57"/>
                <a:gd name="T20" fmla="*/ 111 w 202"/>
                <a:gd name="T21" fmla="*/ 56 h 57"/>
                <a:gd name="T22" fmla="*/ 125 w 202"/>
                <a:gd name="T23" fmla="*/ 54 h 57"/>
                <a:gd name="T24" fmla="*/ 139 w 202"/>
                <a:gd name="T25" fmla="*/ 52 h 57"/>
                <a:gd name="T26" fmla="*/ 152 w 202"/>
                <a:gd name="T27" fmla="*/ 48 h 57"/>
                <a:gd name="T28" fmla="*/ 165 w 202"/>
                <a:gd name="T29" fmla="*/ 42 h 57"/>
                <a:gd name="T30" fmla="*/ 178 w 202"/>
                <a:gd name="T31" fmla="*/ 36 h 57"/>
                <a:gd name="T32" fmla="*/ 190 w 202"/>
                <a:gd name="T33" fmla="*/ 28 h 57"/>
                <a:gd name="T34" fmla="*/ 201 w 202"/>
                <a:gd name="T35" fmla="*/ 19 h 57"/>
                <a:gd name="T36" fmla="*/ 193 w 202"/>
                <a:gd name="T37" fmla="*/ 8 h 57"/>
                <a:gd name="T38" fmla="*/ 182 w 202"/>
                <a:gd name="T39" fmla="*/ 18 h 57"/>
                <a:gd name="T40" fmla="*/ 171 w 202"/>
                <a:gd name="T41" fmla="*/ 25 h 57"/>
                <a:gd name="T42" fmla="*/ 160 w 202"/>
                <a:gd name="T43" fmla="*/ 31 h 57"/>
                <a:gd name="T44" fmla="*/ 148 w 202"/>
                <a:gd name="T45" fmla="*/ 35 h 57"/>
                <a:gd name="T46" fmla="*/ 136 w 202"/>
                <a:gd name="T47" fmla="*/ 40 h 57"/>
                <a:gd name="T48" fmla="*/ 123 w 202"/>
                <a:gd name="T49" fmla="*/ 42 h 57"/>
                <a:gd name="T50" fmla="*/ 111 w 202"/>
                <a:gd name="T51" fmla="*/ 44 h 57"/>
                <a:gd name="T52" fmla="*/ 98 w 202"/>
                <a:gd name="T53" fmla="*/ 43 h 57"/>
                <a:gd name="T54" fmla="*/ 85 w 202"/>
                <a:gd name="T55" fmla="*/ 42 h 57"/>
                <a:gd name="T56" fmla="*/ 73 w 202"/>
                <a:gd name="T57" fmla="*/ 40 h 57"/>
                <a:gd name="T58" fmla="*/ 61 w 202"/>
                <a:gd name="T59" fmla="*/ 35 h 57"/>
                <a:gd name="T60" fmla="*/ 50 w 202"/>
                <a:gd name="T61" fmla="*/ 31 h 57"/>
                <a:gd name="T62" fmla="*/ 39 w 202"/>
                <a:gd name="T63" fmla="*/ 25 h 57"/>
                <a:gd name="T64" fmla="*/ 29 w 202"/>
                <a:gd name="T65" fmla="*/ 18 h 57"/>
                <a:gd name="T66" fmla="*/ 19 w 202"/>
                <a:gd name="T67" fmla="*/ 10 h 57"/>
                <a:gd name="T68" fmla="*/ 9 w 202"/>
                <a:gd name="T69" fmla="*/ 0 h 57"/>
                <a:gd name="T70" fmla="*/ 9 w 202"/>
                <a:gd name="T71" fmla="*/ 0 h 57"/>
                <a:gd name="T72" fmla="*/ 0 w 202"/>
                <a:gd name="T73" fmla="*/ 9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0" y="9"/>
                  </a:moveTo>
                  <a:lnTo>
                    <a:pt x="0" y="9"/>
                  </a:lnTo>
                  <a:lnTo>
                    <a:pt x="10" y="19"/>
                  </a:lnTo>
                  <a:lnTo>
                    <a:pt x="21" y="29"/>
                  </a:lnTo>
                  <a:lnTo>
                    <a:pt x="32" y="37"/>
                  </a:lnTo>
                  <a:lnTo>
                    <a:pt x="44" y="42"/>
                  </a:lnTo>
                  <a:lnTo>
                    <a:pt x="57" y="48"/>
                  </a:lnTo>
                  <a:lnTo>
                    <a:pt x="70" y="52"/>
                  </a:lnTo>
                  <a:lnTo>
                    <a:pt x="84" y="54"/>
                  </a:lnTo>
                  <a:lnTo>
                    <a:pt x="97" y="56"/>
                  </a:lnTo>
                  <a:lnTo>
                    <a:pt x="111" y="56"/>
                  </a:lnTo>
                  <a:lnTo>
                    <a:pt x="125" y="54"/>
                  </a:lnTo>
                  <a:lnTo>
                    <a:pt x="139" y="52"/>
                  </a:lnTo>
                  <a:lnTo>
                    <a:pt x="152" y="48"/>
                  </a:lnTo>
                  <a:lnTo>
                    <a:pt x="165" y="42"/>
                  </a:lnTo>
                  <a:lnTo>
                    <a:pt x="178" y="36"/>
                  </a:lnTo>
                  <a:lnTo>
                    <a:pt x="190" y="28"/>
                  </a:lnTo>
                  <a:lnTo>
                    <a:pt x="201" y="19"/>
                  </a:lnTo>
                  <a:lnTo>
                    <a:pt x="193" y="8"/>
                  </a:lnTo>
                  <a:lnTo>
                    <a:pt x="182" y="18"/>
                  </a:lnTo>
                  <a:lnTo>
                    <a:pt x="171" y="25"/>
                  </a:lnTo>
                  <a:lnTo>
                    <a:pt x="160" y="31"/>
                  </a:lnTo>
                  <a:lnTo>
                    <a:pt x="148" y="35"/>
                  </a:lnTo>
                  <a:lnTo>
                    <a:pt x="136" y="40"/>
                  </a:lnTo>
                  <a:lnTo>
                    <a:pt x="123" y="42"/>
                  </a:lnTo>
                  <a:lnTo>
                    <a:pt x="111" y="44"/>
                  </a:lnTo>
                  <a:lnTo>
                    <a:pt x="98" y="43"/>
                  </a:lnTo>
                  <a:lnTo>
                    <a:pt x="85" y="42"/>
                  </a:lnTo>
                  <a:lnTo>
                    <a:pt x="73" y="40"/>
                  </a:lnTo>
                  <a:lnTo>
                    <a:pt x="61" y="35"/>
                  </a:lnTo>
                  <a:lnTo>
                    <a:pt x="50" y="31"/>
                  </a:lnTo>
                  <a:lnTo>
                    <a:pt x="39" y="25"/>
                  </a:lnTo>
                  <a:lnTo>
                    <a:pt x="29" y="18"/>
                  </a:lnTo>
                  <a:lnTo>
                    <a:pt x="19" y="10"/>
                  </a:lnTo>
                  <a:lnTo>
                    <a:pt x="9" y="0"/>
                  </a:lnTo>
                  <a:lnTo>
                    <a:pt x="0"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8" name="Freeform 242"/>
            <p:cNvSpPr>
              <a:spLocks/>
            </p:cNvSpPr>
            <p:nvPr/>
          </p:nvSpPr>
          <p:spPr bwMode="auto">
            <a:xfrm>
              <a:off x="2012" y="3752"/>
              <a:ext cx="59" cy="206"/>
            </a:xfrm>
            <a:custGeom>
              <a:avLst/>
              <a:gdLst>
                <a:gd name="T0" fmla="*/ 50 w 59"/>
                <a:gd name="T1" fmla="*/ 0 h 206"/>
                <a:gd name="T2" fmla="*/ 50 w 59"/>
                <a:gd name="T3" fmla="*/ 0 h 206"/>
                <a:gd name="T4" fmla="*/ 39 w 59"/>
                <a:gd name="T5" fmla="*/ 11 h 206"/>
                <a:gd name="T6" fmla="*/ 30 w 59"/>
                <a:gd name="T7" fmla="*/ 22 h 206"/>
                <a:gd name="T8" fmla="*/ 22 w 59"/>
                <a:gd name="T9" fmla="*/ 34 h 206"/>
                <a:gd name="T10" fmla="*/ 15 w 59"/>
                <a:gd name="T11" fmla="*/ 46 h 206"/>
                <a:gd name="T12" fmla="*/ 9 w 59"/>
                <a:gd name="T13" fmla="*/ 60 h 206"/>
                <a:gd name="T14" fmla="*/ 5 w 59"/>
                <a:gd name="T15" fmla="*/ 73 h 206"/>
                <a:gd name="T16" fmla="*/ 2 w 59"/>
                <a:gd name="T17" fmla="*/ 87 h 206"/>
                <a:gd name="T18" fmla="*/ 1 w 59"/>
                <a:gd name="T19" fmla="*/ 100 h 206"/>
                <a:gd name="T20" fmla="*/ 0 w 59"/>
                <a:gd name="T21" fmla="*/ 114 h 206"/>
                <a:gd name="T22" fmla="*/ 1 w 59"/>
                <a:gd name="T23" fmla="*/ 129 h 206"/>
                <a:gd name="T24" fmla="*/ 3 w 59"/>
                <a:gd name="T25" fmla="*/ 142 h 206"/>
                <a:gd name="T26" fmla="*/ 7 w 59"/>
                <a:gd name="T27" fmla="*/ 156 h 206"/>
                <a:gd name="T28" fmla="*/ 12 w 59"/>
                <a:gd name="T29" fmla="*/ 169 h 206"/>
                <a:gd name="T30" fmla="*/ 18 w 59"/>
                <a:gd name="T31" fmla="*/ 181 h 206"/>
                <a:gd name="T32" fmla="*/ 26 w 59"/>
                <a:gd name="T33" fmla="*/ 194 h 206"/>
                <a:gd name="T34" fmla="*/ 35 w 59"/>
                <a:gd name="T35" fmla="*/ 205 h 206"/>
                <a:gd name="T36" fmla="*/ 44 w 59"/>
                <a:gd name="T37" fmla="*/ 196 h 206"/>
                <a:gd name="T38" fmla="*/ 36 w 59"/>
                <a:gd name="T39" fmla="*/ 185 h 206"/>
                <a:gd name="T40" fmla="*/ 30 w 59"/>
                <a:gd name="T41" fmla="*/ 175 h 206"/>
                <a:gd name="T42" fmla="*/ 23 w 59"/>
                <a:gd name="T43" fmla="*/ 163 h 206"/>
                <a:gd name="T44" fmla="*/ 19 w 59"/>
                <a:gd name="T45" fmla="*/ 152 h 206"/>
                <a:gd name="T46" fmla="*/ 16 w 59"/>
                <a:gd name="T47" fmla="*/ 139 h 206"/>
                <a:gd name="T48" fmla="*/ 14 w 59"/>
                <a:gd name="T49" fmla="*/ 127 h 206"/>
                <a:gd name="T50" fmla="*/ 13 w 59"/>
                <a:gd name="T51" fmla="*/ 114 h 206"/>
                <a:gd name="T52" fmla="*/ 14 w 59"/>
                <a:gd name="T53" fmla="*/ 102 h 206"/>
                <a:gd name="T54" fmla="*/ 15 w 59"/>
                <a:gd name="T55" fmla="*/ 89 h 206"/>
                <a:gd name="T56" fmla="*/ 18 w 59"/>
                <a:gd name="T57" fmla="*/ 77 h 206"/>
                <a:gd name="T58" fmla="*/ 22 w 59"/>
                <a:gd name="T59" fmla="*/ 64 h 206"/>
                <a:gd name="T60" fmla="*/ 26 w 59"/>
                <a:gd name="T61" fmla="*/ 52 h 206"/>
                <a:gd name="T62" fmla="*/ 33 w 59"/>
                <a:gd name="T63" fmla="*/ 41 h 206"/>
                <a:gd name="T64" fmla="*/ 40 w 59"/>
                <a:gd name="T65" fmla="*/ 30 h 206"/>
                <a:gd name="T66" fmla="*/ 48 w 59"/>
                <a:gd name="T67" fmla="*/ 20 h 206"/>
                <a:gd name="T68" fmla="*/ 58 w 59"/>
                <a:gd name="T69" fmla="*/ 10 h 206"/>
                <a:gd name="T70" fmla="*/ 58 w 59"/>
                <a:gd name="T71" fmla="*/ 10 h 206"/>
                <a:gd name="T72" fmla="*/ 50 w 59"/>
                <a:gd name="T73" fmla="*/ 0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6">
                  <a:moveTo>
                    <a:pt x="50" y="0"/>
                  </a:moveTo>
                  <a:lnTo>
                    <a:pt x="50" y="0"/>
                  </a:lnTo>
                  <a:lnTo>
                    <a:pt x="39" y="11"/>
                  </a:lnTo>
                  <a:lnTo>
                    <a:pt x="30" y="22"/>
                  </a:lnTo>
                  <a:lnTo>
                    <a:pt x="22" y="34"/>
                  </a:lnTo>
                  <a:lnTo>
                    <a:pt x="15" y="46"/>
                  </a:lnTo>
                  <a:lnTo>
                    <a:pt x="9" y="60"/>
                  </a:lnTo>
                  <a:lnTo>
                    <a:pt x="5" y="73"/>
                  </a:lnTo>
                  <a:lnTo>
                    <a:pt x="2" y="87"/>
                  </a:lnTo>
                  <a:lnTo>
                    <a:pt x="1" y="100"/>
                  </a:lnTo>
                  <a:lnTo>
                    <a:pt x="0" y="114"/>
                  </a:lnTo>
                  <a:lnTo>
                    <a:pt x="1" y="129"/>
                  </a:lnTo>
                  <a:lnTo>
                    <a:pt x="3" y="142"/>
                  </a:lnTo>
                  <a:lnTo>
                    <a:pt x="7" y="156"/>
                  </a:lnTo>
                  <a:lnTo>
                    <a:pt x="12" y="169"/>
                  </a:lnTo>
                  <a:lnTo>
                    <a:pt x="18" y="181"/>
                  </a:lnTo>
                  <a:lnTo>
                    <a:pt x="26" y="194"/>
                  </a:lnTo>
                  <a:lnTo>
                    <a:pt x="35" y="205"/>
                  </a:lnTo>
                  <a:lnTo>
                    <a:pt x="44" y="196"/>
                  </a:lnTo>
                  <a:lnTo>
                    <a:pt x="36" y="185"/>
                  </a:lnTo>
                  <a:lnTo>
                    <a:pt x="30" y="175"/>
                  </a:lnTo>
                  <a:lnTo>
                    <a:pt x="23" y="163"/>
                  </a:lnTo>
                  <a:lnTo>
                    <a:pt x="19" y="152"/>
                  </a:lnTo>
                  <a:lnTo>
                    <a:pt x="16" y="139"/>
                  </a:lnTo>
                  <a:lnTo>
                    <a:pt x="14" y="127"/>
                  </a:lnTo>
                  <a:lnTo>
                    <a:pt x="13" y="114"/>
                  </a:lnTo>
                  <a:lnTo>
                    <a:pt x="14" y="102"/>
                  </a:lnTo>
                  <a:lnTo>
                    <a:pt x="15" y="89"/>
                  </a:lnTo>
                  <a:lnTo>
                    <a:pt x="18" y="77"/>
                  </a:lnTo>
                  <a:lnTo>
                    <a:pt x="22" y="64"/>
                  </a:lnTo>
                  <a:lnTo>
                    <a:pt x="26" y="52"/>
                  </a:lnTo>
                  <a:lnTo>
                    <a:pt x="33" y="41"/>
                  </a:lnTo>
                  <a:lnTo>
                    <a:pt x="40" y="30"/>
                  </a:lnTo>
                  <a:lnTo>
                    <a:pt x="48" y="20"/>
                  </a:lnTo>
                  <a:lnTo>
                    <a:pt x="58" y="10"/>
                  </a:lnTo>
                  <a:lnTo>
                    <a:pt x="5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9" name="Freeform 243"/>
            <p:cNvSpPr>
              <a:spLocks/>
            </p:cNvSpPr>
            <p:nvPr/>
          </p:nvSpPr>
          <p:spPr bwMode="auto">
            <a:xfrm>
              <a:off x="2062" y="3714"/>
              <a:ext cx="202" cy="57"/>
            </a:xfrm>
            <a:custGeom>
              <a:avLst/>
              <a:gdLst>
                <a:gd name="T0" fmla="*/ 201 w 202"/>
                <a:gd name="T1" fmla="*/ 46 h 57"/>
                <a:gd name="T2" fmla="*/ 201 w 202"/>
                <a:gd name="T3" fmla="*/ 46 h 57"/>
                <a:gd name="T4" fmla="*/ 191 w 202"/>
                <a:gd name="T5" fmla="*/ 36 h 57"/>
                <a:gd name="T6" fmla="*/ 180 w 202"/>
                <a:gd name="T7" fmla="*/ 27 h 57"/>
                <a:gd name="T8" fmla="*/ 169 w 202"/>
                <a:gd name="T9" fmla="*/ 19 h 57"/>
                <a:gd name="T10" fmla="*/ 157 w 202"/>
                <a:gd name="T11" fmla="*/ 13 h 57"/>
                <a:gd name="T12" fmla="*/ 144 w 202"/>
                <a:gd name="T13" fmla="*/ 7 h 57"/>
                <a:gd name="T14" fmla="*/ 130 w 202"/>
                <a:gd name="T15" fmla="*/ 4 h 57"/>
                <a:gd name="T16" fmla="*/ 117 w 202"/>
                <a:gd name="T17" fmla="*/ 1 h 57"/>
                <a:gd name="T18" fmla="*/ 104 w 202"/>
                <a:gd name="T19" fmla="*/ 0 h 57"/>
                <a:gd name="T20" fmla="*/ 89 w 202"/>
                <a:gd name="T21" fmla="*/ 0 h 57"/>
                <a:gd name="T22" fmla="*/ 76 w 202"/>
                <a:gd name="T23" fmla="*/ 1 h 57"/>
                <a:gd name="T24" fmla="*/ 62 w 202"/>
                <a:gd name="T25" fmla="*/ 4 h 57"/>
                <a:gd name="T26" fmla="*/ 49 w 202"/>
                <a:gd name="T27" fmla="*/ 8 h 57"/>
                <a:gd name="T28" fmla="*/ 35 w 202"/>
                <a:gd name="T29" fmla="*/ 14 h 57"/>
                <a:gd name="T30" fmla="*/ 23 w 202"/>
                <a:gd name="T31" fmla="*/ 20 h 57"/>
                <a:gd name="T32" fmla="*/ 11 w 202"/>
                <a:gd name="T33" fmla="*/ 28 h 57"/>
                <a:gd name="T34" fmla="*/ 0 w 202"/>
                <a:gd name="T35" fmla="*/ 38 h 57"/>
                <a:gd name="T36" fmla="*/ 8 w 202"/>
                <a:gd name="T37" fmla="*/ 48 h 57"/>
                <a:gd name="T38" fmla="*/ 19 w 202"/>
                <a:gd name="T39" fmla="*/ 39 h 57"/>
                <a:gd name="T40" fmla="*/ 30 w 202"/>
                <a:gd name="T41" fmla="*/ 32 h 57"/>
                <a:gd name="T42" fmla="*/ 41 w 202"/>
                <a:gd name="T43" fmla="*/ 25 h 57"/>
                <a:gd name="T44" fmla="*/ 53 w 202"/>
                <a:gd name="T45" fmla="*/ 20 h 57"/>
                <a:gd name="T46" fmla="*/ 65 w 202"/>
                <a:gd name="T47" fmla="*/ 17 h 57"/>
                <a:gd name="T48" fmla="*/ 78 w 202"/>
                <a:gd name="T49" fmla="*/ 14 h 57"/>
                <a:gd name="T50" fmla="*/ 91 w 202"/>
                <a:gd name="T51" fmla="*/ 13 h 57"/>
                <a:gd name="T52" fmla="*/ 103 w 202"/>
                <a:gd name="T53" fmla="*/ 12 h 57"/>
                <a:gd name="T54" fmla="*/ 115 w 202"/>
                <a:gd name="T55" fmla="*/ 14 h 57"/>
                <a:gd name="T56" fmla="*/ 128 w 202"/>
                <a:gd name="T57" fmla="*/ 16 h 57"/>
                <a:gd name="T58" fmla="*/ 140 w 202"/>
                <a:gd name="T59" fmla="*/ 20 h 57"/>
                <a:gd name="T60" fmla="*/ 151 w 202"/>
                <a:gd name="T61" fmla="*/ 24 h 57"/>
                <a:gd name="T62" fmla="*/ 162 w 202"/>
                <a:gd name="T63" fmla="*/ 31 h 57"/>
                <a:gd name="T64" fmla="*/ 172 w 202"/>
                <a:gd name="T65" fmla="*/ 38 h 57"/>
                <a:gd name="T66" fmla="*/ 183 w 202"/>
                <a:gd name="T67" fmla="*/ 46 h 57"/>
                <a:gd name="T68" fmla="*/ 192 w 202"/>
                <a:gd name="T69" fmla="*/ 56 h 57"/>
                <a:gd name="T70" fmla="*/ 192 w 202"/>
                <a:gd name="T71" fmla="*/ 56 h 57"/>
                <a:gd name="T72" fmla="*/ 201 w 202"/>
                <a:gd name="T73" fmla="*/ 46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201" y="46"/>
                  </a:moveTo>
                  <a:lnTo>
                    <a:pt x="201" y="46"/>
                  </a:lnTo>
                  <a:lnTo>
                    <a:pt x="191" y="36"/>
                  </a:lnTo>
                  <a:lnTo>
                    <a:pt x="180" y="27"/>
                  </a:lnTo>
                  <a:lnTo>
                    <a:pt x="169" y="19"/>
                  </a:lnTo>
                  <a:lnTo>
                    <a:pt x="157" y="13"/>
                  </a:lnTo>
                  <a:lnTo>
                    <a:pt x="144" y="7"/>
                  </a:lnTo>
                  <a:lnTo>
                    <a:pt x="130" y="4"/>
                  </a:lnTo>
                  <a:lnTo>
                    <a:pt x="117" y="1"/>
                  </a:lnTo>
                  <a:lnTo>
                    <a:pt x="104" y="0"/>
                  </a:lnTo>
                  <a:lnTo>
                    <a:pt x="89" y="0"/>
                  </a:lnTo>
                  <a:lnTo>
                    <a:pt x="76" y="1"/>
                  </a:lnTo>
                  <a:lnTo>
                    <a:pt x="62" y="4"/>
                  </a:lnTo>
                  <a:lnTo>
                    <a:pt x="49" y="8"/>
                  </a:lnTo>
                  <a:lnTo>
                    <a:pt x="35" y="14"/>
                  </a:lnTo>
                  <a:lnTo>
                    <a:pt x="23" y="20"/>
                  </a:lnTo>
                  <a:lnTo>
                    <a:pt x="11" y="28"/>
                  </a:lnTo>
                  <a:lnTo>
                    <a:pt x="0" y="38"/>
                  </a:lnTo>
                  <a:lnTo>
                    <a:pt x="8" y="48"/>
                  </a:lnTo>
                  <a:lnTo>
                    <a:pt x="19" y="39"/>
                  </a:lnTo>
                  <a:lnTo>
                    <a:pt x="30" y="32"/>
                  </a:lnTo>
                  <a:lnTo>
                    <a:pt x="41" y="25"/>
                  </a:lnTo>
                  <a:lnTo>
                    <a:pt x="53" y="20"/>
                  </a:lnTo>
                  <a:lnTo>
                    <a:pt x="65" y="17"/>
                  </a:lnTo>
                  <a:lnTo>
                    <a:pt x="78" y="14"/>
                  </a:lnTo>
                  <a:lnTo>
                    <a:pt x="91" y="13"/>
                  </a:lnTo>
                  <a:lnTo>
                    <a:pt x="103" y="12"/>
                  </a:lnTo>
                  <a:lnTo>
                    <a:pt x="115" y="14"/>
                  </a:lnTo>
                  <a:lnTo>
                    <a:pt x="128" y="16"/>
                  </a:lnTo>
                  <a:lnTo>
                    <a:pt x="140" y="20"/>
                  </a:lnTo>
                  <a:lnTo>
                    <a:pt x="151" y="24"/>
                  </a:lnTo>
                  <a:lnTo>
                    <a:pt x="162" y="31"/>
                  </a:lnTo>
                  <a:lnTo>
                    <a:pt x="172" y="38"/>
                  </a:lnTo>
                  <a:lnTo>
                    <a:pt x="183" y="46"/>
                  </a:lnTo>
                  <a:lnTo>
                    <a:pt x="192" y="56"/>
                  </a:lnTo>
                  <a:lnTo>
                    <a:pt x="201"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0" name="Freeform 244"/>
            <p:cNvSpPr>
              <a:spLocks/>
            </p:cNvSpPr>
            <p:nvPr/>
          </p:nvSpPr>
          <p:spPr bwMode="auto">
            <a:xfrm>
              <a:off x="2240" y="3760"/>
              <a:ext cx="59" cy="208"/>
            </a:xfrm>
            <a:custGeom>
              <a:avLst/>
              <a:gdLst>
                <a:gd name="T0" fmla="*/ 8 w 59"/>
                <a:gd name="T1" fmla="*/ 207 h 208"/>
                <a:gd name="T2" fmla="*/ 8 w 59"/>
                <a:gd name="T3" fmla="*/ 207 h 208"/>
                <a:gd name="T4" fmla="*/ 19 w 59"/>
                <a:gd name="T5" fmla="*/ 196 h 208"/>
                <a:gd name="T6" fmla="*/ 28 w 59"/>
                <a:gd name="T7" fmla="*/ 184 h 208"/>
                <a:gd name="T8" fmla="*/ 36 w 59"/>
                <a:gd name="T9" fmla="*/ 172 h 208"/>
                <a:gd name="T10" fmla="*/ 43 w 59"/>
                <a:gd name="T11" fmla="*/ 160 h 208"/>
                <a:gd name="T12" fmla="*/ 49 w 59"/>
                <a:gd name="T13" fmla="*/ 146 h 208"/>
                <a:gd name="T14" fmla="*/ 53 w 59"/>
                <a:gd name="T15" fmla="*/ 133 h 208"/>
                <a:gd name="T16" fmla="*/ 56 w 59"/>
                <a:gd name="T17" fmla="*/ 119 h 208"/>
                <a:gd name="T18" fmla="*/ 58 w 59"/>
                <a:gd name="T19" fmla="*/ 105 h 208"/>
                <a:gd name="T20" fmla="*/ 58 w 59"/>
                <a:gd name="T21" fmla="*/ 91 h 208"/>
                <a:gd name="T22" fmla="*/ 57 w 59"/>
                <a:gd name="T23" fmla="*/ 77 h 208"/>
                <a:gd name="T24" fmla="*/ 55 w 59"/>
                <a:gd name="T25" fmla="*/ 63 h 208"/>
                <a:gd name="T26" fmla="*/ 51 w 59"/>
                <a:gd name="T27" fmla="*/ 50 h 208"/>
                <a:gd name="T28" fmla="*/ 46 w 59"/>
                <a:gd name="T29" fmla="*/ 37 h 208"/>
                <a:gd name="T30" fmla="*/ 40 w 59"/>
                <a:gd name="T31" fmla="*/ 24 h 208"/>
                <a:gd name="T32" fmla="*/ 32 w 59"/>
                <a:gd name="T33" fmla="*/ 12 h 208"/>
                <a:gd name="T34" fmla="*/ 23 w 59"/>
                <a:gd name="T35" fmla="*/ 0 h 208"/>
                <a:gd name="T36" fmla="*/ 14 w 59"/>
                <a:gd name="T37" fmla="*/ 10 h 208"/>
                <a:gd name="T38" fmla="*/ 22 w 59"/>
                <a:gd name="T39" fmla="*/ 20 h 208"/>
                <a:gd name="T40" fmla="*/ 28 w 59"/>
                <a:gd name="T41" fmla="*/ 31 h 208"/>
                <a:gd name="T42" fmla="*/ 35 w 59"/>
                <a:gd name="T43" fmla="*/ 42 h 208"/>
                <a:gd name="T44" fmla="*/ 39 w 59"/>
                <a:gd name="T45" fmla="*/ 54 h 208"/>
                <a:gd name="T46" fmla="*/ 42 w 59"/>
                <a:gd name="T47" fmla="*/ 66 h 208"/>
                <a:gd name="T48" fmla="*/ 44 w 59"/>
                <a:gd name="T49" fmla="*/ 79 h 208"/>
                <a:gd name="T50" fmla="*/ 45 w 59"/>
                <a:gd name="T51" fmla="*/ 91 h 208"/>
                <a:gd name="T52" fmla="*/ 45 w 59"/>
                <a:gd name="T53" fmla="*/ 104 h 208"/>
                <a:gd name="T54" fmla="*/ 43 w 59"/>
                <a:gd name="T55" fmla="*/ 117 h 208"/>
                <a:gd name="T56" fmla="*/ 40 w 59"/>
                <a:gd name="T57" fmla="*/ 129 h 208"/>
                <a:gd name="T58" fmla="*/ 36 w 59"/>
                <a:gd name="T59" fmla="*/ 142 h 208"/>
                <a:gd name="T60" fmla="*/ 32 w 59"/>
                <a:gd name="T61" fmla="*/ 154 h 208"/>
                <a:gd name="T62" fmla="*/ 26 w 59"/>
                <a:gd name="T63" fmla="*/ 165 h 208"/>
                <a:gd name="T64" fmla="*/ 18 w 59"/>
                <a:gd name="T65" fmla="*/ 176 h 208"/>
                <a:gd name="T66" fmla="*/ 10 w 59"/>
                <a:gd name="T67" fmla="*/ 187 h 208"/>
                <a:gd name="T68" fmla="*/ 0 w 59"/>
                <a:gd name="T69" fmla="*/ 196 h 208"/>
                <a:gd name="T70" fmla="*/ 0 w 59"/>
                <a:gd name="T71" fmla="*/ 196 h 208"/>
                <a:gd name="T72" fmla="*/ 8 w 59"/>
                <a:gd name="T73" fmla="*/ 20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8">
                  <a:moveTo>
                    <a:pt x="8" y="207"/>
                  </a:moveTo>
                  <a:lnTo>
                    <a:pt x="8" y="207"/>
                  </a:lnTo>
                  <a:lnTo>
                    <a:pt x="19" y="196"/>
                  </a:lnTo>
                  <a:lnTo>
                    <a:pt x="28" y="184"/>
                  </a:lnTo>
                  <a:lnTo>
                    <a:pt x="36" y="172"/>
                  </a:lnTo>
                  <a:lnTo>
                    <a:pt x="43" y="160"/>
                  </a:lnTo>
                  <a:lnTo>
                    <a:pt x="49" y="146"/>
                  </a:lnTo>
                  <a:lnTo>
                    <a:pt x="53" y="133"/>
                  </a:lnTo>
                  <a:lnTo>
                    <a:pt x="56" y="119"/>
                  </a:lnTo>
                  <a:lnTo>
                    <a:pt x="58" y="105"/>
                  </a:lnTo>
                  <a:lnTo>
                    <a:pt x="58" y="91"/>
                  </a:lnTo>
                  <a:lnTo>
                    <a:pt x="57" y="77"/>
                  </a:lnTo>
                  <a:lnTo>
                    <a:pt x="55" y="63"/>
                  </a:lnTo>
                  <a:lnTo>
                    <a:pt x="51" y="50"/>
                  </a:lnTo>
                  <a:lnTo>
                    <a:pt x="46" y="37"/>
                  </a:lnTo>
                  <a:lnTo>
                    <a:pt x="40" y="24"/>
                  </a:lnTo>
                  <a:lnTo>
                    <a:pt x="32" y="12"/>
                  </a:lnTo>
                  <a:lnTo>
                    <a:pt x="23" y="0"/>
                  </a:lnTo>
                  <a:lnTo>
                    <a:pt x="14" y="10"/>
                  </a:lnTo>
                  <a:lnTo>
                    <a:pt x="22" y="20"/>
                  </a:lnTo>
                  <a:lnTo>
                    <a:pt x="28" y="31"/>
                  </a:lnTo>
                  <a:lnTo>
                    <a:pt x="35" y="42"/>
                  </a:lnTo>
                  <a:lnTo>
                    <a:pt x="39" y="54"/>
                  </a:lnTo>
                  <a:lnTo>
                    <a:pt x="42" y="66"/>
                  </a:lnTo>
                  <a:lnTo>
                    <a:pt x="44" y="79"/>
                  </a:lnTo>
                  <a:lnTo>
                    <a:pt x="45" y="91"/>
                  </a:lnTo>
                  <a:lnTo>
                    <a:pt x="45" y="104"/>
                  </a:lnTo>
                  <a:lnTo>
                    <a:pt x="43" y="117"/>
                  </a:lnTo>
                  <a:lnTo>
                    <a:pt x="40" y="129"/>
                  </a:lnTo>
                  <a:lnTo>
                    <a:pt x="36" y="142"/>
                  </a:lnTo>
                  <a:lnTo>
                    <a:pt x="32" y="154"/>
                  </a:lnTo>
                  <a:lnTo>
                    <a:pt x="26" y="165"/>
                  </a:lnTo>
                  <a:lnTo>
                    <a:pt x="18" y="176"/>
                  </a:lnTo>
                  <a:lnTo>
                    <a:pt x="10" y="187"/>
                  </a:lnTo>
                  <a:lnTo>
                    <a:pt x="0" y="196"/>
                  </a:lnTo>
                  <a:lnTo>
                    <a:pt x="8" y="20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1" name="Freeform 245"/>
            <p:cNvSpPr>
              <a:spLocks/>
            </p:cNvSpPr>
            <p:nvPr/>
          </p:nvSpPr>
          <p:spPr bwMode="auto">
            <a:xfrm>
              <a:off x="2273" y="951"/>
              <a:ext cx="239" cy="112"/>
            </a:xfrm>
            <a:custGeom>
              <a:avLst/>
              <a:gdLst>
                <a:gd name="T0" fmla="*/ 3 w 239"/>
                <a:gd name="T1" fmla="*/ 7 h 112"/>
                <a:gd name="T2" fmla="*/ 0 w 239"/>
                <a:gd name="T3" fmla="*/ 15 h 112"/>
                <a:gd name="T4" fmla="*/ 233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3"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2" name="Freeform 246"/>
            <p:cNvSpPr>
              <a:spLocks/>
            </p:cNvSpPr>
            <p:nvPr/>
          </p:nvSpPr>
          <p:spPr bwMode="auto">
            <a:xfrm>
              <a:off x="2269" y="723"/>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6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3" name="Freeform 247"/>
            <p:cNvSpPr>
              <a:spLocks/>
            </p:cNvSpPr>
            <p:nvPr/>
          </p:nvSpPr>
          <p:spPr bwMode="auto">
            <a:xfrm>
              <a:off x="2273" y="951"/>
              <a:ext cx="239" cy="112"/>
            </a:xfrm>
            <a:custGeom>
              <a:avLst/>
              <a:gdLst>
                <a:gd name="T0" fmla="*/ 3 w 239"/>
                <a:gd name="T1" fmla="*/ 7 h 112"/>
                <a:gd name="T2" fmla="*/ 0 w 239"/>
                <a:gd name="T3" fmla="*/ 15 h 112"/>
                <a:gd name="T4" fmla="*/ 233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3"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4" name="Freeform 248"/>
            <p:cNvSpPr>
              <a:spLocks/>
            </p:cNvSpPr>
            <p:nvPr/>
          </p:nvSpPr>
          <p:spPr bwMode="auto">
            <a:xfrm>
              <a:off x="2269" y="723"/>
              <a:ext cx="112" cy="239"/>
            </a:xfrm>
            <a:custGeom>
              <a:avLst/>
              <a:gdLst>
                <a:gd name="T0" fmla="*/ 104 w 112"/>
                <a:gd name="T1" fmla="*/ 3 h 239"/>
                <a:gd name="T2" fmla="*/ 96 w 112"/>
                <a:gd name="T3" fmla="*/ 0 h 239"/>
                <a:gd name="T4" fmla="*/ 0 w 112"/>
                <a:gd name="T5" fmla="*/ 232 h 239"/>
                <a:gd name="T6" fmla="*/ 15 w 112"/>
                <a:gd name="T7" fmla="*/ 238 h 239"/>
                <a:gd name="T8" fmla="*/ 111 w 112"/>
                <a:gd name="T9" fmla="*/ 6 h 239"/>
                <a:gd name="T10" fmla="*/ 104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4" y="3"/>
                  </a:moveTo>
                  <a:lnTo>
                    <a:pt x="96" y="0"/>
                  </a:lnTo>
                  <a:lnTo>
                    <a:pt x="0" y="232"/>
                  </a:lnTo>
                  <a:lnTo>
                    <a:pt x="15" y="238"/>
                  </a:lnTo>
                  <a:lnTo>
                    <a:pt x="111"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5" name="Freeform 249"/>
            <p:cNvSpPr>
              <a:spLocks/>
            </p:cNvSpPr>
            <p:nvPr/>
          </p:nvSpPr>
          <p:spPr bwMode="auto">
            <a:xfrm>
              <a:off x="2131" y="626"/>
              <a:ext cx="239" cy="112"/>
            </a:xfrm>
            <a:custGeom>
              <a:avLst/>
              <a:gdLst>
                <a:gd name="T0" fmla="*/ 3 w 239"/>
                <a:gd name="T1" fmla="*/ 7 h 112"/>
                <a:gd name="T2" fmla="*/ 0 w 239"/>
                <a:gd name="T3" fmla="*/ 15 h 112"/>
                <a:gd name="T4" fmla="*/ 232 w 239"/>
                <a:gd name="T5" fmla="*/ 111 h 112"/>
                <a:gd name="T6" fmla="*/ 238 w 239"/>
                <a:gd name="T7" fmla="*/ 96 h 112"/>
                <a:gd name="T8" fmla="*/ 6 w 239"/>
                <a:gd name="T9" fmla="*/ 0 h 112"/>
                <a:gd name="T10" fmla="*/ 3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3" y="7"/>
                  </a:moveTo>
                  <a:lnTo>
                    <a:pt x="0" y="15"/>
                  </a:lnTo>
                  <a:lnTo>
                    <a:pt x="232" y="111"/>
                  </a:lnTo>
                  <a:lnTo>
                    <a:pt x="238" y="96"/>
                  </a:lnTo>
                  <a:lnTo>
                    <a:pt x="6" y="0"/>
                  </a:lnTo>
                  <a:lnTo>
                    <a:pt x="3"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6" name="Freeform 250"/>
            <p:cNvSpPr>
              <a:spLocks/>
            </p:cNvSpPr>
            <p:nvPr/>
          </p:nvSpPr>
          <p:spPr bwMode="auto">
            <a:xfrm>
              <a:off x="2127" y="398"/>
              <a:ext cx="112" cy="239"/>
            </a:xfrm>
            <a:custGeom>
              <a:avLst/>
              <a:gdLst>
                <a:gd name="T0" fmla="*/ 103 w 112"/>
                <a:gd name="T1" fmla="*/ 3 h 239"/>
                <a:gd name="T2" fmla="*/ 96 w 112"/>
                <a:gd name="T3" fmla="*/ 0 h 239"/>
                <a:gd name="T4" fmla="*/ 0 w 112"/>
                <a:gd name="T5" fmla="*/ 232 h 239"/>
                <a:gd name="T6" fmla="*/ 15 w 112"/>
                <a:gd name="T7" fmla="*/ 238 h 239"/>
                <a:gd name="T8" fmla="*/ 111 w 112"/>
                <a:gd name="T9" fmla="*/ 6 h 239"/>
                <a:gd name="T10" fmla="*/ 103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3" y="3"/>
                  </a:moveTo>
                  <a:lnTo>
                    <a:pt x="96" y="0"/>
                  </a:lnTo>
                  <a:lnTo>
                    <a:pt x="0" y="232"/>
                  </a:lnTo>
                  <a:lnTo>
                    <a:pt x="15" y="238"/>
                  </a:lnTo>
                  <a:lnTo>
                    <a:pt x="111" y="6"/>
                  </a:lnTo>
                  <a:lnTo>
                    <a:pt x="103"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7" name="Freeform 251"/>
            <p:cNvSpPr>
              <a:spLocks/>
            </p:cNvSpPr>
            <p:nvPr/>
          </p:nvSpPr>
          <p:spPr bwMode="auto">
            <a:xfrm>
              <a:off x="2555" y="1594"/>
              <a:ext cx="239" cy="112"/>
            </a:xfrm>
            <a:custGeom>
              <a:avLst/>
              <a:gdLst>
                <a:gd name="T0" fmla="*/ 2 w 239"/>
                <a:gd name="T1" fmla="*/ 7 h 112"/>
                <a:gd name="T2" fmla="*/ 0 w 239"/>
                <a:gd name="T3" fmla="*/ 15 h 112"/>
                <a:gd name="T4" fmla="*/ 232 w 239"/>
                <a:gd name="T5" fmla="*/ 111 h 112"/>
                <a:gd name="T6" fmla="*/ 238 w 239"/>
                <a:gd name="T7" fmla="*/ 96 h 112"/>
                <a:gd name="T8" fmla="*/ 5 w 239"/>
                <a:gd name="T9" fmla="*/ 0 h 112"/>
                <a:gd name="T10" fmla="*/ 2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 y="7"/>
                  </a:moveTo>
                  <a:lnTo>
                    <a:pt x="0" y="15"/>
                  </a:lnTo>
                  <a:lnTo>
                    <a:pt x="232" y="111"/>
                  </a:lnTo>
                  <a:lnTo>
                    <a:pt x="238" y="96"/>
                  </a:lnTo>
                  <a:lnTo>
                    <a:pt x="5" y="0"/>
                  </a:lnTo>
                  <a:lnTo>
                    <a:pt x="2"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8" name="Freeform 252"/>
            <p:cNvSpPr>
              <a:spLocks/>
            </p:cNvSpPr>
            <p:nvPr/>
          </p:nvSpPr>
          <p:spPr bwMode="auto">
            <a:xfrm>
              <a:off x="2550" y="1367"/>
              <a:ext cx="113" cy="238"/>
            </a:xfrm>
            <a:custGeom>
              <a:avLst/>
              <a:gdLst>
                <a:gd name="T0" fmla="*/ 104 w 113"/>
                <a:gd name="T1" fmla="*/ 3 h 238"/>
                <a:gd name="T2" fmla="*/ 97 w 113"/>
                <a:gd name="T3" fmla="*/ 0 h 238"/>
                <a:gd name="T4" fmla="*/ 0 w 113"/>
                <a:gd name="T5" fmla="*/ 231 h 238"/>
                <a:gd name="T6" fmla="*/ 15 w 113"/>
                <a:gd name="T7" fmla="*/ 237 h 238"/>
                <a:gd name="T8" fmla="*/ 112 w 113"/>
                <a:gd name="T9" fmla="*/ 6 h 238"/>
                <a:gd name="T10" fmla="*/ 104 w 113"/>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104" y="3"/>
                  </a:moveTo>
                  <a:lnTo>
                    <a:pt x="97" y="0"/>
                  </a:lnTo>
                  <a:lnTo>
                    <a:pt x="0" y="231"/>
                  </a:lnTo>
                  <a:lnTo>
                    <a:pt x="15" y="237"/>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9" name="Freeform 253"/>
            <p:cNvSpPr>
              <a:spLocks/>
            </p:cNvSpPr>
            <p:nvPr/>
          </p:nvSpPr>
          <p:spPr bwMode="auto">
            <a:xfrm>
              <a:off x="2555" y="1594"/>
              <a:ext cx="239" cy="112"/>
            </a:xfrm>
            <a:custGeom>
              <a:avLst/>
              <a:gdLst>
                <a:gd name="T0" fmla="*/ 2 w 239"/>
                <a:gd name="T1" fmla="*/ 7 h 112"/>
                <a:gd name="T2" fmla="*/ 0 w 239"/>
                <a:gd name="T3" fmla="*/ 15 h 112"/>
                <a:gd name="T4" fmla="*/ 232 w 239"/>
                <a:gd name="T5" fmla="*/ 111 h 112"/>
                <a:gd name="T6" fmla="*/ 238 w 239"/>
                <a:gd name="T7" fmla="*/ 96 h 112"/>
                <a:gd name="T8" fmla="*/ 5 w 239"/>
                <a:gd name="T9" fmla="*/ 0 h 112"/>
                <a:gd name="T10" fmla="*/ 2 w 239"/>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 y="7"/>
                  </a:moveTo>
                  <a:lnTo>
                    <a:pt x="0" y="15"/>
                  </a:lnTo>
                  <a:lnTo>
                    <a:pt x="232" y="111"/>
                  </a:lnTo>
                  <a:lnTo>
                    <a:pt x="238" y="96"/>
                  </a:lnTo>
                  <a:lnTo>
                    <a:pt x="5" y="0"/>
                  </a:lnTo>
                  <a:lnTo>
                    <a:pt x="2"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0" name="Freeform 254"/>
            <p:cNvSpPr>
              <a:spLocks/>
            </p:cNvSpPr>
            <p:nvPr/>
          </p:nvSpPr>
          <p:spPr bwMode="auto">
            <a:xfrm>
              <a:off x="2550" y="1367"/>
              <a:ext cx="113" cy="238"/>
            </a:xfrm>
            <a:custGeom>
              <a:avLst/>
              <a:gdLst>
                <a:gd name="T0" fmla="*/ 104 w 113"/>
                <a:gd name="T1" fmla="*/ 3 h 238"/>
                <a:gd name="T2" fmla="*/ 97 w 113"/>
                <a:gd name="T3" fmla="*/ 0 h 238"/>
                <a:gd name="T4" fmla="*/ 0 w 113"/>
                <a:gd name="T5" fmla="*/ 231 h 238"/>
                <a:gd name="T6" fmla="*/ 15 w 113"/>
                <a:gd name="T7" fmla="*/ 237 h 238"/>
                <a:gd name="T8" fmla="*/ 112 w 113"/>
                <a:gd name="T9" fmla="*/ 6 h 238"/>
                <a:gd name="T10" fmla="*/ 104 w 113"/>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238">
                  <a:moveTo>
                    <a:pt x="104" y="3"/>
                  </a:moveTo>
                  <a:lnTo>
                    <a:pt x="97" y="0"/>
                  </a:lnTo>
                  <a:lnTo>
                    <a:pt x="0" y="231"/>
                  </a:lnTo>
                  <a:lnTo>
                    <a:pt x="15" y="237"/>
                  </a:lnTo>
                  <a:lnTo>
                    <a:pt x="112" y="6"/>
                  </a:lnTo>
                  <a:lnTo>
                    <a:pt x="104"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1" name="Freeform 255"/>
            <p:cNvSpPr>
              <a:spLocks/>
            </p:cNvSpPr>
            <p:nvPr/>
          </p:nvSpPr>
          <p:spPr bwMode="auto">
            <a:xfrm>
              <a:off x="2413" y="1269"/>
              <a:ext cx="238" cy="112"/>
            </a:xfrm>
            <a:custGeom>
              <a:avLst/>
              <a:gdLst>
                <a:gd name="T0" fmla="*/ 3 w 238"/>
                <a:gd name="T1" fmla="*/ 8 h 112"/>
                <a:gd name="T2" fmla="*/ 0 w 238"/>
                <a:gd name="T3" fmla="*/ 15 h 112"/>
                <a:gd name="T4" fmla="*/ 231 w 238"/>
                <a:gd name="T5" fmla="*/ 111 h 112"/>
                <a:gd name="T6" fmla="*/ 237 w 238"/>
                <a:gd name="T7" fmla="*/ 96 h 112"/>
                <a:gd name="T8" fmla="*/ 6 w 238"/>
                <a:gd name="T9" fmla="*/ 0 h 112"/>
                <a:gd name="T10" fmla="*/ 3 w 238"/>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3" y="8"/>
                  </a:moveTo>
                  <a:lnTo>
                    <a:pt x="0" y="15"/>
                  </a:lnTo>
                  <a:lnTo>
                    <a:pt x="231" y="111"/>
                  </a:lnTo>
                  <a:lnTo>
                    <a:pt x="237" y="96"/>
                  </a:lnTo>
                  <a:lnTo>
                    <a:pt x="6" y="0"/>
                  </a:lnTo>
                  <a:lnTo>
                    <a:pt x="3"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2" name="Freeform 256"/>
            <p:cNvSpPr>
              <a:spLocks/>
            </p:cNvSpPr>
            <p:nvPr/>
          </p:nvSpPr>
          <p:spPr bwMode="auto">
            <a:xfrm>
              <a:off x="2409" y="1042"/>
              <a:ext cx="112" cy="239"/>
            </a:xfrm>
            <a:custGeom>
              <a:avLst/>
              <a:gdLst>
                <a:gd name="T0" fmla="*/ 103 w 112"/>
                <a:gd name="T1" fmla="*/ 2 h 239"/>
                <a:gd name="T2" fmla="*/ 96 w 112"/>
                <a:gd name="T3" fmla="*/ 0 h 239"/>
                <a:gd name="T4" fmla="*/ 0 w 112"/>
                <a:gd name="T5" fmla="*/ 232 h 239"/>
                <a:gd name="T6" fmla="*/ 14 w 112"/>
                <a:gd name="T7" fmla="*/ 238 h 239"/>
                <a:gd name="T8" fmla="*/ 111 w 112"/>
                <a:gd name="T9" fmla="*/ 5 h 239"/>
                <a:gd name="T10" fmla="*/ 103 w 112"/>
                <a:gd name="T11" fmla="*/ 2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103" y="2"/>
                  </a:moveTo>
                  <a:lnTo>
                    <a:pt x="96" y="0"/>
                  </a:lnTo>
                  <a:lnTo>
                    <a:pt x="0" y="232"/>
                  </a:lnTo>
                  <a:lnTo>
                    <a:pt x="14" y="238"/>
                  </a:lnTo>
                  <a:lnTo>
                    <a:pt x="111" y="5"/>
                  </a:lnTo>
                  <a:lnTo>
                    <a:pt x="103" y="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3" name="Freeform 257"/>
            <p:cNvSpPr>
              <a:spLocks/>
            </p:cNvSpPr>
            <p:nvPr/>
          </p:nvSpPr>
          <p:spPr bwMode="auto">
            <a:xfrm>
              <a:off x="2006" y="258"/>
              <a:ext cx="274" cy="278"/>
            </a:xfrm>
            <a:custGeom>
              <a:avLst/>
              <a:gdLst>
                <a:gd name="T0" fmla="*/ 214 w 274"/>
                <a:gd name="T1" fmla="*/ 27 h 278"/>
                <a:gd name="T2" fmla="*/ 191 w 274"/>
                <a:gd name="T3" fmla="*/ 13 h 278"/>
                <a:gd name="T4" fmla="*/ 166 w 274"/>
                <a:gd name="T5" fmla="*/ 4 h 278"/>
                <a:gd name="T6" fmla="*/ 139 w 274"/>
                <a:gd name="T7" fmla="*/ 0 h 278"/>
                <a:gd name="T8" fmla="*/ 113 w 274"/>
                <a:gd name="T9" fmla="*/ 1 h 278"/>
                <a:gd name="T10" fmla="*/ 87 w 274"/>
                <a:gd name="T11" fmla="*/ 8 h 278"/>
                <a:gd name="T12" fmla="*/ 64 w 274"/>
                <a:gd name="T13" fmla="*/ 19 h 278"/>
                <a:gd name="T14" fmla="*/ 43 w 274"/>
                <a:gd name="T15" fmla="*/ 35 h 278"/>
                <a:gd name="T16" fmla="*/ 24 w 274"/>
                <a:gd name="T17" fmla="*/ 56 h 278"/>
                <a:gd name="T18" fmla="*/ 11 w 274"/>
                <a:gd name="T19" fmla="*/ 80 h 278"/>
                <a:gd name="T20" fmla="*/ 3 w 274"/>
                <a:gd name="T21" fmla="*/ 105 h 278"/>
                <a:gd name="T22" fmla="*/ 0 w 274"/>
                <a:gd name="T23" fmla="*/ 131 h 278"/>
                <a:gd name="T24" fmla="*/ 2 w 274"/>
                <a:gd name="T25" fmla="*/ 158 h 278"/>
                <a:gd name="T26" fmla="*/ 9 w 274"/>
                <a:gd name="T27" fmla="*/ 184 h 278"/>
                <a:gd name="T28" fmla="*/ 21 w 274"/>
                <a:gd name="T29" fmla="*/ 208 h 278"/>
                <a:gd name="T30" fmla="*/ 37 w 274"/>
                <a:gd name="T31" fmla="*/ 230 h 278"/>
                <a:gd name="T32" fmla="*/ 58 w 274"/>
                <a:gd name="T33" fmla="*/ 250 h 278"/>
                <a:gd name="T34" fmla="*/ 82 w 274"/>
                <a:gd name="T35" fmla="*/ 264 h 278"/>
                <a:gd name="T36" fmla="*/ 107 w 274"/>
                <a:gd name="T37" fmla="*/ 273 h 278"/>
                <a:gd name="T38" fmla="*/ 133 w 274"/>
                <a:gd name="T39" fmla="*/ 277 h 278"/>
                <a:gd name="T40" fmla="*/ 159 w 274"/>
                <a:gd name="T41" fmla="*/ 276 h 278"/>
                <a:gd name="T42" fmla="*/ 185 w 274"/>
                <a:gd name="T43" fmla="*/ 270 h 278"/>
                <a:gd name="T44" fmla="*/ 209 w 274"/>
                <a:gd name="T45" fmla="*/ 258 h 278"/>
                <a:gd name="T46" fmla="*/ 230 w 274"/>
                <a:gd name="T47" fmla="*/ 242 h 278"/>
                <a:gd name="T48" fmla="*/ 248 w 274"/>
                <a:gd name="T49" fmla="*/ 222 h 278"/>
                <a:gd name="T50" fmla="*/ 262 w 274"/>
                <a:gd name="T51" fmla="*/ 198 h 278"/>
                <a:gd name="T52" fmla="*/ 270 w 274"/>
                <a:gd name="T53" fmla="*/ 173 h 278"/>
                <a:gd name="T54" fmla="*/ 273 w 274"/>
                <a:gd name="T55" fmla="*/ 146 h 278"/>
                <a:gd name="T56" fmla="*/ 271 w 274"/>
                <a:gd name="T57" fmla="*/ 120 h 278"/>
                <a:gd name="T58" fmla="*/ 264 w 274"/>
                <a:gd name="T59" fmla="*/ 93 h 278"/>
                <a:gd name="T60" fmla="*/ 252 w 274"/>
                <a:gd name="T61" fmla="*/ 69 h 278"/>
                <a:gd name="T62" fmla="*/ 236 w 274"/>
                <a:gd name="T63" fmla="*/ 46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78">
                  <a:moveTo>
                    <a:pt x="225" y="36"/>
                  </a:moveTo>
                  <a:lnTo>
                    <a:pt x="214" y="27"/>
                  </a:lnTo>
                  <a:lnTo>
                    <a:pt x="203" y="19"/>
                  </a:lnTo>
                  <a:lnTo>
                    <a:pt x="191" y="13"/>
                  </a:lnTo>
                  <a:lnTo>
                    <a:pt x="178" y="8"/>
                  </a:lnTo>
                  <a:lnTo>
                    <a:pt x="166" y="4"/>
                  </a:lnTo>
                  <a:lnTo>
                    <a:pt x="152" y="1"/>
                  </a:lnTo>
                  <a:lnTo>
                    <a:pt x="139" y="0"/>
                  </a:lnTo>
                  <a:lnTo>
                    <a:pt x="126" y="0"/>
                  </a:lnTo>
                  <a:lnTo>
                    <a:pt x="113" y="1"/>
                  </a:lnTo>
                  <a:lnTo>
                    <a:pt x="100" y="4"/>
                  </a:lnTo>
                  <a:lnTo>
                    <a:pt x="87" y="8"/>
                  </a:lnTo>
                  <a:lnTo>
                    <a:pt x="75" y="12"/>
                  </a:lnTo>
                  <a:lnTo>
                    <a:pt x="64" y="19"/>
                  </a:lnTo>
                  <a:lnTo>
                    <a:pt x="53" y="26"/>
                  </a:lnTo>
                  <a:lnTo>
                    <a:pt x="43" y="35"/>
                  </a:lnTo>
                  <a:lnTo>
                    <a:pt x="33" y="45"/>
                  </a:lnTo>
                  <a:lnTo>
                    <a:pt x="24" y="56"/>
                  </a:lnTo>
                  <a:lnTo>
                    <a:pt x="17" y="67"/>
                  </a:lnTo>
                  <a:lnTo>
                    <a:pt x="11" y="80"/>
                  </a:lnTo>
                  <a:lnTo>
                    <a:pt x="6" y="92"/>
                  </a:lnTo>
                  <a:lnTo>
                    <a:pt x="3" y="105"/>
                  </a:lnTo>
                  <a:lnTo>
                    <a:pt x="1" y="118"/>
                  </a:lnTo>
                  <a:lnTo>
                    <a:pt x="0" y="131"/>
                  </a:lnTo>
                  <a:lnTo>
                    <a:pt x="1" y="145"/>
                  </a:lnTo>
                  <a:lnTo>
                    <a:pt x="2" y="158"/>
                  </a:lnTo>
                  <a:lnTo>
                    <a:pt x="5" y="170"/>
                  </a:lnTo>
                  <a:lnTo>
                    <a:pt x="9" y="184"/>
                  </a:lnTo>
                  <a:lnTo>
                    <a:pt x="14" y="196"/>
                  </a:lnTo>
                  <a:lnTo>
                    <a:pt x="21" y="208"/>
                  </a:lnTo>
                  <a:lnTo>
                    <a:pt x="28" y="220"/>
                  </a:lnTo>
                  <a:lnTo>
                    <a:pt x="37" y="230"/>
                  </a:lnTo>
                  <a:lnTo>
                    <a:pt x="47" y="241"/>
                  </a:lnTo>
                  <a:lnTo>
                    <a:pt x="58" y="250"/>
                  </a:lnTo>
                  <a:lnTo>
                    <a:pt x="70" y="257"/>
                  </a:lnTo>
                  <a:lnTo>
                    <a:pt x="82" y="264"/>
                  </a:lnTo>
                  <a:lnTo>
                    <a:pt x="94" y="269"/>
                  </a:lnTo>
                  <a:lnTo>
                    <a:pt x="107" y="273"/>
                  </a:lnTo>
                  <a:lnTo>
                    <a:pt x="120" y="276"/>
                  </a:lnTo>
                  <a:lnTo>
                    <a:pt x="133" y="277"/>
                  </a:lnTo>
                  <a:lnTo>
                    <a:pt x="147" y="277"/>
                  </a:lnTo>
                  <a:lnTo>
                    <a:pt x="159" y="276"/>
                  </a:lnTo>
                  <a:lnTo>
                    <a:pt x="173" y="273"/>
                  </a:lnTo>
                  <a:lnTo>
                    <a:pt x="185" y="270"/>
                  </a:lnTo>
                  <a:lnTo>
                    <a:pt x="197" y="265"/>
                  </a:lnTo>
                  <a:lnTo>
                    <a:pt x="209" y="258"/>
                  </a:lnTo>
                  <a:lnTo>
                    <a:pt x="220" y="251"/>
                  </a:lnTo>
                  <a:lnTo>
                    <a:pt x="230" y="242"/>
                  </a:lnTo>
                  <a:lnTo>
                    <a:pt x="240" y="233"/>
                  </a:lnTo>
                  <a:lnTo>
                    <a:pt x="248" y="222"/>
                  </a:lnTo>
                  <a:lnTo>
                    <a:pt x="255" y="210"/>
                  </a:lnTo>
                  <a:lnTo>
                    <a:pt x="262" y="198"/>
                  </a:lnTo>
                  <a:lnTo>
                    <a:pt x="266" y="185"/>
                  </a:lnTo>
                  <a:lnTo>
                    <a:pt x="270" y="173"/>
                  </a:lnTo>
                  <a:lnTo>
                    <a:pt x="272" y="160"/>
                  </a:lnTo>
                  <a:lnTo>
                    <a:pt x="273" y="146"/>
                  </a:lnTo>
                  <a:lnTo>
                    <a:pt x="273" y="133"/>
                  </a:lnTo>
                  <a:lnTo>
                    <a:pt x="271" y="120"/>
                  </a:lnTo>
                  <a:lnTo>
                    <a:pt x="268" y="107"/>
                  </a:lnTo>
                  <a:lnTo>
                    <a:pt x="264" y="93"/>
                  </a:lnTo>
                  <a:lnTo>
                    <a:pt x="259" y="81"/>
                  </a:lnTo>
                  <a:lnTo>
                    <a:pt x="252" y="69"/>
                  </a:lnTo>
                  <a:lnTo>
                    <a:pt x="244" y="57"/>
                  </a:lnTo>
                  <a:lnTo>
                    <a:pt x="236" y="46"/>
                  </a:lnTo>
                  <a:lnTo>
                    <a:pt x="225"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4" name="Freeform 258"/>
            <p:cNvSpPr>
              <a:spLocks/>
            </p:cNvSpPr>
            <p:nvPr/>
          </p:nvSpPr>
          <p:spPr bwMode="auto">
            <a:xfrm>
              <a:off x="2034" y="251"/>
              <a:ext cx="202" cy="58"/>
            </a:xfrm>
            <a:custGeom>
              <a:avLst/>
              <a:gdLst>
                <a:gd name="T0" fmla="*/ 0 w 202"/>
                <a:gd name="T1" fmla="*/ 47 h 58"/>
                <a:gd name="T2" fmla="*/ 0 w 202"/>
                <a:gd name="T3" fmla="*/ 47 h 58"/>
                <a:gd name="T4" fmla="*/ 10 w 202"/>
                <a:gd name="T5" fmla="*/ 38 h 58"/>
                <a:gd name="T6" fmla="*/ 21 w 202"/>
                <a:gd name="T7" fmla="*/ 28 h 58"/>
                <a:gd name="T8" fmla="*/ 32 w 202"/>
                <a:gd name="T9" fmla="*/ 20 h 58"/>
                <a:gd name="T10" fmla="*/ 44 w 202"/>
                <a:gd name="T11" fmla="*/ 14 h 58"/>
                <a:gd name="T12" fmla="*/ 57 w 202"/>
                <a:gd name="T13" fmla="*/ 8 h 58"/>
                <a:gd name="T14" fmla="*/ 70 w 202"/>
                <a:gd name="T15" fmla="*/ 4 h 58"/>
                <a:gd name="T16" fmla="*/ 84 w 202"/>
                <a:gd name="T17" fmla="*/ 2 h 58"/>
                <a:gd name="T18" fmla="*/ 97 w 202"/>
                <a:gd name="T19" fmla="*/ 0 h 58"/>
                <a:gd name="T20" fmla="*/ 112 w 202"/>
                <a:gd name="T21" fmla="*/ 0 h 58"/>
                <a:gd name="T22" fmla="*/ 126 w 202"/>
                <a:gd name="T23" fmla="*/ 2 h 58"/>
                <a:gd name="T24" fmla="*/ 139 w 202"/>
                <a:gd name="T25" fmla="*/ 4 h 58"/>
                <a:gd name="T26" fmla="*/ 153 w 202"/>
                <a:gd name="T27" fmla="*/ 8 h 58"/>
                <a:gd name="T28" fmla="*/ 166 w 202"/>
                <a:gd name="T29" fmla="*/ 14 h 58"/>
                <a:gd name="T30" fmla="*/ 178 w 202"/>
                <a:gd name="T31" fmla="*/ 20 h 58"/>
                <a:gd name="T32" fmla="*/ 191 w 202"/>
                <a:gd name="T33" fmla="*/ 28 h 58"/>
                <a:gd name="T34" fmla="*/ 201 w 202"/>
                <a:gd name="T35" fmla="*/ 38 h 58"/>
                <a:gd name="T36" fmla="*/ 193 w 202"/>
                <a:gd name="T37" fmla="*/ 48 h 58"/>
                <a:gd name="T38" fmla="*/ 182 w 202"/>
                <a:gd name="T39" fmla="*/ 39 h 58"/>
                <a:gd name="T40" fmla="*/ 172 w 202"/>
                <a:gd name="T41" fmla="*/ 32 h 58"/>
                <a:gd name="T42" fmla="*/ 160 w 202"/>
                <a:gd name="T43" fmla="*/ 26 h 58"/>
                <a:gd name="T44" fmla="*/ 148 w 202"/>
                <a:gd name="T45" fmla="*/ 21 h 58"/>
                <a:gd name="T46" fmla="*/ 136 w 202"/>
                <a:gd name="T47" fmla="*/ 17 h 58"/>
                <a:gd name="T48" fmla="*/ 123 w 202"/>
                <a:gd name="T49" fmla="*/ 15 h 58"/>
                <a:gd name="T50" fmla="*/ 111 w 202"/>
                <a:gd name="T51" fmla="*/ 13 h 58"/>
                <a:gd name="T52" fmla="*/ 98 w 202"/>
                <a:gd name="T53" fmla="*/ 13 h 58"/>
                <a:gd name="T54" fmla="*/ 86 w 202"/>
                <a:gd name="T55" fmla="*/ 15 h 58"/>
                <a:gd name="T56" fmla="*/ 74 w 202"/>
                <a:gd name="T57" fmla="*/ 17 h 58"/>
                <a:gd name="T58" fmla="*/ 62 w 202"/>
                <a:gd name="T59" fmla="*/ 21 h 58"/>
                <a:gd name="T60" fmla="*/ 50 w 202"/>
                <a:gd name="T61" fmla="*/ 25 h 58"/>
                <a:gd name="T62" fmla="*/ 39 w 202"/>
                <a:gd name="T63" fmla="*/ 31 h 58"/>
                <a:gd name="T64" fmla="*/ 29 w 202"/>
                <a:gd name="T65" fmla="*/ 38 h 58"/>
                <a:gd name="T66" fmla="*/ 19 w 202"/>
                <a:gd name="T67" fmla="*/ 47 h 58"/>
                <a:gd name="T68" fmla="*/ 9 w 202"/>
                <a:gd name="T69" fmla="*/ 57 h 58"/>
                <a:gd name="T70" fmla="*/ 9 w 202"/>
                <a:gd name="T71" fmla="*/ 57 h 58"/>
                <a:gd name="T72" fmla="*/ 0 w 202"/>
                <a:gd name="T73" fmla="*/ 47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8">
                  <a:moveTo>
                    <a:pt x="0" y="47"/>
                  </a:moveTo>
                  <a:lnTo>
                    <a:pt x="0" y="47"/>
                  </a:lnTo>
                  <a:lnTo>
                    <a:pt x="10" y="38"/>
                  </a:lnTo>
                  <a:lnTo>
                    <a:pt x="21" y="28"/>
                  </a:lnTo>
                  <a:lnTo>
                    <a:pt x="32" y="20"/>
                  </a:lnTo>
                  <a:lnTo>
                    <a:pt x="44" y="14"/>
                  </a:lnTo>
                  <a:lnTo>
                    <a:pt x="57" y="8"/>
                  </a:lnTo>
                  <a:lnTo>
                    <a:pt x="70" y="4"/>
                  </a:lnTo>
                  <a:lnTo>
                    <a:pt x="84" y="2"/>
                  </a:lnTo>
                  <a:lnTo>
                    <a:pt x="97" y="0"/>
                  </a:lnTo>
                  <a:lnTo>
                    <a:pt x="112" y="0"/>
                  </a:lnTo>
                  <a:lnTo>
                    <a:pt x="126" y="2"/>
                  </a:lnTo>
                  <a:lnTo>
                    <a:pt x="139" y="4"/>
                  </a:lnTo>
                  <a:lnTo>
                    <a:pt x="153" y="8"/>
                  </a:lnTo>
                  <a:lnTo>
                    <a:pt x="166" y="14"/>
                  </a:lnTo>
                  <a:lnTo>
                    <a:pt x="178" y="20"/>
                  </a:lnTo>
                  <a:lnTo>
                    <a:pt x="191" y="28"/>
                  </a:lnTo>
                  <a:lnTo>
                    <a:pt x="201" y="38"/>
                  </a:lnTo>
                  <a:lnTo>
                    <a:pt x="193" y="48"/>
                  </a:lnTo>
                  <a:lnTo>
                    <a:pt x="182" y="39"/>
                  </a:lnTo>
                  <a:lnTo>
                    <a:pt x="172" y="32"/>
                  </a:lnTo>
                  <a:lnTo>
                    <a:pt x="160" y="26"/>
                  </a:lnTo>
                  <a:lnTo>
                    <a:pt x="148" y="21"/>
                  </a:lnTo>
                  <a:lnTo>
                    <a:pt x="136" y="17"/>
                  </a:lnTo>
                  <a:lnTo>
                    <a:pt x="123" y="15"/>
                  </a:lnTo>
                  <a:lnTo>
                    <a:pt x="111" y="13"/>
                  </a:lnTo>
                  <a:lnTo>
                    <a:pt x="98" y="13"/>
                  </a:lnTo>
                  <a:lnTo>
                    <a:pt x="86" y="15"/>
                  </a:lnTo>
                  <a:lnTo>
                    <a:pt x="74" y="17"/>
                  </a:lnTo>
                  <a:lnTo>
                    <a:pt x="62" y="21"/>
                  </a:lnTo>
                  <a:lnTo>
                    <a:pt x="50" y="25"/>
                  </a:lnTo>
                  <a:lnTo>
                    <a:pt x="39" y="31"/>
                  </a:lnTo>
                  <a:lnTo>
                    <a:pt x="29" y="38"/>
                  </a:lnTo>
                  <a:lnTo>
                    <a:pt x="19" y="47"/>
                  </a:lnTo>
                  <a:lnTo>
                    <a:pt x="9" y="57"/>
                  </a:lnTo>
                  <a:lnTo>
                    <a:pt x="0"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5" name="Freeform 259"/>
            <p:cNvSpPr>
              <a:spLocks/>
            </p:cNvSpPr>
            <p:nvPr/>
          </p:nvSpPr>
          <p:spPr bwMode="auto">
            <a:xfrm>
              <a:off x="2000" y="298"/>
              <a:ext cx="58" cy="207"/>
            </a:xfrm>
            <a:custGeom>
              <a:avLst/>
              <a:gdLst>
                <a:gd name="T0" fmla="*/ 49 w 58"/>
                <a:gd name="T1" fmla="*/ 206 h 207"/>
                <a:gd name="T2" fmla="*/ 49 w 58"/>
                <a:gd name="T3" fmla="*/ 206 h 207"/>
                <a:gd name="T4" fmla="*/ 38 w 58"/>
                <a:gd name="T5" fmla="*/ 195 h 207"/>
                <a:gd name="T6" fmla="*/ 29 w 58"/>
                <a:gd name="T7" fmla="*/ 184 h 207"/>
                <a:gd name="T8" fmla="*/ 22 w 58"/>
                <a:gd name="T9" fmla="*/ 172 h 207"/>
                <a:gd name="T10" fmla="*/ 14 w 58"/>
                <a:gd name="T11" fmla="*/ 159 h 207"/>
                <a:gd name="T12" fmla="*/ 8 w 58"/>
                <a:gd name="T13" fmla="*/ 146 h 207"/>
                <a:gd name="T14" fmla="*/ 4 w 58"/>
                <a:gd name="T15" fmla="*/ 132 h 207"/>
                <a:gd name="T16" fmla="*/ 1 w 58"/>
                <a:gd name="T17" fmla="*/ 119 h 207"/>
                <a:gd name="T18" fmla="*/ 0 w 58"/>
                <a:gd name="T19" fmla="*/ 105 h 207"/>
                <a:gd name="T20" fmla="*/ 0 w 58"/>
                <a:gd name="T21" fmla="*/ 91 h 207"/>
                <a:gd name="T22" fmla="*/ 0 w 58"/>
                <a:gd name="T23" fmla="*/ 77 h 207"/>
                <a:gd name="T24" fmla="*/ 3 w 58"/>
                <a:gd name="T25" fmla="*/ 63 h 207"/>
                <a:gd name="T26" fmla="*/ 6 w 58"/>
                <a:gd name="T27" fmla="*/ 49 h 207"/>
                <a:gd name="T28" fmla="*/ 11 w 58"/>
                <a:gd name="T29" fmla="*/ 37 h 207"/>
                <a:gd name="T30" fmla="*/ 17 w 58"/>
                <a:gd name="T31" fmla="*/ 24 h 207"/>
                <a:gd name="T32" fmla="*/ 25 w 58"/>
                <a:gd name="T33" fmla="*/ 12 h 207"/>
                <a:gd name="T34" fmla="*/ 34 w 58"/>
                <a:gd name="T35" fmla="*/ 0 h 207"/>
                <a:gd name="T36" fmla="*/ 43 w 58"/>
                <a:gd name="T37" fmla="*/ 10 h 207"/>
                <a:gd name="T38" fmla="*/ 35 w 58"/>
                <a:gd name="T39" fmla="*/ 20 h 207"/>
                <a:gd name="T40" fmla="*/ 29 w 58"/>
                <a:gd name="T41" fmla="*/ 31 h 207"/>
                <a:gd name="T42" fmla="*/ 23 w 58"/>
                <a:gd name="T43" fmla="*/ 42 h 207"/>
                <a:gd name="T44" fmla="*/ 19 w 58"/>
                <a:gd name="T45" fmla="*/ 54 h 207"/>
                <a:gd name="T46" fmla="*/ 15 w 58"/>
                <a:gd name="T47" fmla="*/ 67 h 207"/>
                <a:gd name="T48" fmla="*/ 13 w 58"/>
                <a:gd name="T49" fmla="*/ 78 h 207"/>
                <a:gd name="T50" fmla="*/ 12 w 58"/>
                <a:gd name="T51" fmla="*/ 91 h 207"/>
                <a:gd name="T52" fmla="*/ 13 w 58"/>
                <a:gd name="T53" fmla="*/ 104 h 207"/>
                <a:gd name="T54" fmla="*/ 14 w 58"/>
                <a:gd name="T55" fmla="*/ 117 h 207"/>
                <a:gd name="T56" fmla="*/ 17 w 58"/>
                <a:gd name="T57" fmla="*/ 129 h 207"/>
                <a:gd name="T58" fmla="*/ 21 w 58"/>
                <a:gd name="T59" fmla="*/ 141 h 207"/>
                <a:gd name="T60" fmla="*/ 26 w 58"/>
                <a:gd name="T61" fmla="*/ 153 h 207"/>
                <a:gd name="T62" fmla="*/ 32 w 58"/>
                <a:gd name="T63" fmla="*/ 165 h 207"/>
                <a:gd name="T64" fmla="*/ 39 w 58"/>
                <a:gd name="T65" fmla="*/ 176 h 207"/>
                <a:gd name="T66" fmla="*/ 47 w 58"/>
                <a:gd name="T67" fmla="*/ 186 h 207"/>
                <a:gd name="T68" fmla="*/ 57 w 58"/>
                <a:gd name="T69" fmla="*/ 195 h 207"/>
                <a:gd name="T70" fmla="*/ 57 w 58"/>
                <a:gd name="T71" fmla="*/ 195 h 207"/>
                <a:gd name="T72" fmla="*/ 49 w 58"/>
                <a:gd name="T73" fmla="*/ 206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7">
                  <a:moveTo>
                    <a:pt x="49" y="206"/>
                  </a:moveTo>
                  <a:lnTo>
                    <a:pt x="49" y="206"/>
                  </a:lnTo>
                  <a:lnTo>
                    <a:pt x="38" y="195"/>
                  </a:lnTo>
                  <a:lnTo>
                    <a:pt x="29" y="184"/>
                  </a:lnTo>
                  <a:lnTo>
                    <a:pt x="22" y="172"/>
                  </a:lnTo>
                  <a:lnTo>
                    <a:pt x="14" y="159"/>
                  </a:lnTo>
                  <a:lnTo>
                    <a:pt x="8" y="146"/>
                  </a:lnTo>
                  <a:lnTo>
                    <a:pt x="4" y="132"/>
                  </a:lnTo>
                  <a:lnTo>
                    <a:pt x="1" y="119"/>
                  </a:lnTo>
                  <a:lnTo>
                    <a:pt x="0" y="105"/>
                  </a:lnTo>
                  <a:lnTo>
                    <a:pt x="0" y="91"/>
                  </a:lnTo>
                  <a:lnTo>
                    <a:pt x="0" y="77"/>
                  </a:lnTo>
                  <a:lnTo>
                    <a:pt x="3" y="63"/>
                  </a:lnTo>
                  <a:lnTo>
                    <a:pt x="6" y="49"/>
                  </a:lnTo>
                  <a:lnTo>
                    <a:pt x="11" y="37"/>
                  </a:lnTo>
                  <a:lnTo>
                    <a:pt x="17" y="24"/>
                  </a:lnTo>
                  <a:lnTo>
                    <a:pt x="25" y="12"/>
                  </a:lnTo>
                  <a:lnTo>
                    <a:pt x="34" y="0"/>
                  </a:lnTo>
                  <a:lnTo>
                    <a:pt x="43" y="10"/>
                  </a:lnTo>
                  <a:lnTo>
                    <a:pt x="35" y="20"/>
                  </a:lnTo>
                  <a:lnTo>
                    <a:pt x="29" y="31"/>
                  </a:lnTo>
                  <a:lnTo>
                    <a:pt x="23" y="42"/>
                  </a:lnTo>
                  <a:lnTo>
                    <a:pt x="19" y="54"/>
                  </a:lnTo>
                  <a:lnTo>
                    <a:pt x="15" y="67"/>
                  </a:lnTo>
                  <a:lnTo>
                    <a:pt x="13" y="78"/>
                  </a:lnTo>
                  <a:lnTo>
                    <a:pt x="12" y="91"/>
                  </a:lnTo>
                  <a:lnTo>
                    <a:pt x="13" y="104"/>
                  </a:lnTo>
                  <a:lnTo>
                    <a:pt x="14" y="117"/>
                  </a:lnTo>
                  <a:lnTo>
                    <a:pt x="17" y="129"/>
                  </a:lnTo>
                  <a:lnTo>
                    <a:pt x="21" y="141"/>
                  </a:lnTo>
                  <a:lnTo>
                    <a:pt x="26" y="153"/>
                  </a:lnTo>
                  <a:lnTo>
                    <a:pt x="32" y="165"/>
                  </a:lnTo>
                  <a:lnTo>
                    <a:pt x="39" y="176"/>
                  </a:lnTo>
                  <a:lnTo>
                    <a:pt x="47" y="186"/>
                  </a:lnTo>
                  <a:lnTo>
                    <a:pt x="57" y="195"/>
                  </a:lnTo>
                  <a:lnTo>
                    <a:pt x="49" y="20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6" name="Freeform 260"/>
            <p:cNvSpPr>
              <a:spLocks/>
            </p:cNvSpPr>
            <p:nvPr/>
          </p:nvSpPr>
          <p:spPr bwMode="auto">
            <a:xfrm>
              <a:off x="2049" y="486"/>
              <a:ext cx="202" cy="56"/>
            </a:xfrm>
            <a:custGeom>
              <a:avLst/>
              <a:gdLst>
                <a:gd name="T0" fmla="*/ 201 w 202"/>
                <a:gd name="T1" fmla="*/ 9 h 56"/>
                <a:gd name="T2" fmla="*/ 201 w 202"/>
                <a:gd name="T3" fmla="*/ 9 h 56"/>
                <a:gd name="T4" fmla="*/ 191 w 202"/>
                <a:gd name="T5" fmla="*/ 20 h 56"/>
                <a:gd name="T6" fmla="*/ 181 w 202"/>
                <a:gd name="T7" fmla="*/ 28 h 56"/>
                <a:gd name="T8" fmla="*/ 169 w 202"/>
                <a:gd name="T9" fmla="*/ 36 h 56"/>
                <a:gd name="T10" fmla="*/ 157 w 202"/>
                <a:gd name="T11" fmla="*/ 43 h 56"/>
                <a:gd name="T12" fmla="*/ 144 w 202"/>
                <a:gd name="T13" fmla="*/ 48 h 56"/>
                <a:gd name="T14" fmla="*/ 131 w 202"/>
                <a:gd name="T15" fmla="*/ 52 h 56"/>
                <a:gd name="T16" fmla="*/ 117 w 202"/>
                <a:gd name="T17" fmla="*/ 54 h 56"/>
                <a:gd name="T18" fmla="*/ 104 w 202"/>
                <a:gd name="T19" fmla="*/ 55 h 56"/>
                <a:gd name="T20" fmla="*/ 90 w 202"/>
                <a:gd name="T21" fmla="*/ 55 h 56"/>
                <a:gd name="T22" fmla="*/ 76 w 202"/>
                <a:gd name="T23" fmla="*/ 54 h 56"/>
                <a:gd name="T24" fmla="*/ 62 w 202"/>
                <a:gd name="T25" fmla="*/ 51 h 56"/>
                <a:gd name="T26" fmla="*/ 49 w 202"/>
                <a:gd name="T27" fmla="*/ 48 h 56"/>
                <a:gd name="T28" fmla="*/ 36 w 202"/>
                <a:gd name="T29" fmla="*/ 42 h 56"/>
                <a:gd name="T30" fmla="*/ 23 w 202"/>
                <a:gd name="T31" fmla="*/ 35 h 56"/>
                <a:gd name="T32" fmla="*/ 11 w 202"/>
                <a:gd name="T33" fmla="*/ 27 h 56"/>
                <a:gd name="T34" fmla="*/ 0 w 202"/>
                <a:gd name="T35" fmla="*/ 18 h 56"/>
                <a:gd name="T36" fmla="*/ 8 w 202"/>
                <a:gd name="T37" fmla="*/ 7 h 56"/>
                <a:gd name="T38" fmla="*/ 19 w 202"/>
                <a:gd name="T39" fmla="*/ 17 h 56"/>
                <a:gd name="T40" fmla="*/ 30 w 202"/>
                <a:gd name="T41" fmla="*/ 24 h 56"/>
                <a:gd name="T42" fmla="*/ 42 w 202"/>
                <a:gd name="T43" fmla="*/ 30 h 56"/>
                <a:gd name="T44" fmla="*/ 54 w 202"/>
                <a:gd name="T45" fmla="*/ 35 h 56"/>
                <a:gd name="T46" fmla="*/ 66 w 202"/>
                <a:gd name="T47" fmla="*/ 38 h 56"/>
                <a:gd name="T48" fmla="*/ 78 w 202"/>
                <a:gd name="T49" fmla="*/ 41 h 56"/>
                <a:gd name="T50" fmla="*/ 90 w 202"/>
                <a:gd name="T51" fmla="*/ 43 h 56"/>
                <a:gd name="T52" fmla="*/ 103 w 202"/>
                <a:gd name="T53" fmla="*/ 43 h 56"/>
                <a:gd name="T54" fmla="*/ 116 w 202"/>
                <a:gd name="T55" fmla="*/ 41 h 56"/>
                <a:gd name="T56" fmla="*/ 128 w 202"/>
                <a:gd name="T57" fmla="*/ 39 h 56"/>
                <a:gd name="T58" fmla="*/ 140 w 202"/>
                <a:gd name="T59" fmla="*/ 36 h 56"/>
                <a:gd name="T60" fmla="*/ 151 w 202"/>
                <a:gd name="T61" fmla="*/ 31 h 56"/>
                <a:gd name="T62" fmla="*/ 162 w 202"/>
                <a:gd name="T63" fmla="*/ 25 h 56"/>
                <a:gd name="T64" fmla="*/ 173 w 202"/>
                <a:gd name="T65" fmla="*/ 18 h 56"/>
                <a:gd name="T66" fmla="*/ 183 w 202"/>
                <a:gd name="T67" fmla="*/ 9 h 56"/>
                <a:gd name="T68" fmla="*/ 192 w 202"/>
                <a:gd name="T69" fmla="*/ 0 h 56"/>
                <a:gd name="T70" fmla="*/ 192 w 202"/>
                <a:gd name="T71" fmla="*/ 0 h 56"/>
                <a:gd name="T72" fmla="*/ 201 w 202"/>
                <a:gd name="T73" fmla="*/ 9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6">
                  <a:moveTo>
                    <a:pt x="201" y="9"/>
                  </a:moveTo>
                  <a:lnTo>
                    <a:pt x="201" y="9"/>
                  </a:lnTo>
                  <a:lnTo>
                    <a:pt x="191" y="20"/>
                  </a:lnTo>
                  <a:lnTo>
                    <a:pt x="181" y="28"/>
                  </a:lnTo>
                  <a:lnTo>
                    <a:pt x="169" y="36"/>
                  </a:lnTo>
                  <a:lnTo>
                    <a:pt x="157" y="43"/>
                  </a:lnTo>
                  <a:lnTo>
                    <a:pt x="144" y="48"/>
                  </a:lnTo>
                  <a:lnTo>
                    <a:pt x="131" y="52"/>
                  </a:lnTo>
                  <a:lnTo>
                    <a:pt x="117" y="54"/>
                  </a:lnTo>
                  <a:lnTo>
                    <a:pt x="104" y="55"/>
                  </a:lnTo>
                  <a:lnTo>
                    <a:pt x="90" y="55"/>
                  </a:lnTo>
                  <a:lnTo>
                    <a:pt x="76" y="54"/>
                  </a:lnTo>
                  <a:lnTo>
                    <a:pt x="62" y="51"/>
                  </a:lnTo>
                  <a:lnTo>
                    <a:pt x="49" y="48"/>
                  </a:lnTo>
                  <a:lnTo>
                    <a:pt x="36" y="42"/>
                  </a:lnTo>
                  <a:lnTo>
                    <a:pt x="23" y="35"/>
                  </a:lnTo>
                  <a:lnTo>
                    <a:pt x="11" y="27"/>
                  </a:lnTo>
                  <a:lnTo>
                    <a:pt x="0" y="18"/>
                  </a:lnTo>
                  <a:lnTo>
                    <a:pt x="8" y="7"/>
                  </a:lnTo>
                  <a:lnTo>
                    <a:pt x="19" y="17"/>
                  </a:lnTo>
                  <a:lnTo>
                    <a:pt x="30" y="24"/>
                  </a:lnTo>
                  <a:lnTo>
                    <a:pt x="42" y="30"/>
                  </a:lnTo>
                  <a:lnTo>
                    <a:pt x="54" y="35"/>
                  </a:lnTo>
                  <a:lnTo>
                    <a:pt x="66" y="38"/>
                  </a:lnTo>
                  <a:lnTo>
                    <a:pt x="78" y="41"/>
                  </a:lnTo>
                  <a:lnTo>
                    <a:pt x="90" y="43"/>
                  </a:lnTo>
                  <a:lnTo>
                    <a:pt x="103" y="43"/>
                  </a:lnTo>
                  <a:lnTo>
                    <a:pt x="116" y="41"/>
                  </a:lnTo>
                  <a:lnTo>
                    <a:pt x="128" y="39"/>
                  </a:lnTo>
                  <a:lnTo>
                    <a:pt x="140" y="36"/>
                  </a:lnTo>
                  <a:lnTo>
                    <a:pt x="151" y="31"/>
                  </a:lnTo>
                  <a:lnTo>
                    <a:pt x="162" y="25"/>
                  </a:lnTo>
                  <a:lnTo>
                    <a:pt x="173" y="18"/>
                  </a:lnTo>
                  <a:lnTo>
                    <a:pt x="183" y="9"/>
                  </a:lnTo>
                  <a:lnTo>
                    <a:pt x="192" y="0"/>
                  </a:lnTo>
                  <a:lnTo>
                    <a:pt x="201"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7" name="Freeform 261"/>
            <p:cNvSpPr>
              <a:spLocks/>
            </p:cNvSpPr>
            <p:nvPr/>
          </p:nvSpPr>
          <p:spPr bwMode="auto">
            <a:xfrm>
              <a:off x="2227" y="289"/>
              <a:ext cx="59" cy="207"/>
            </a:xfrm>
            <a:custGeom>
              <a:avLst/>
              <a:gdLst>
                <a:gd name="T0" fmla="*/ 8 w 59"/>
                <a:gd name="T1" fmla="*/ 0 h 207"/>
                <a:gd name="T2" fmla="*/ 8 w 59"/>
                <a:gd name="T3" fmla="*/ 0 h 207"/>
                <a:gd name="T4" fmla="*/ 19 w 59"/>
                <a:gd name="T5" fmla="*/ 11 h 207"/>
                <a:gd name="T6" fmla="*/ 29 w 59"/>
                <a:gd name="T7" fmla="*/ 22 h 207"/>
                <a:gd name="T8" fmla="*/ 37 w 59"/>
                <a:gd name="T9" fmla="*/ 34 h 207"/>
                <a:gd name="T10" fmla="*/ 44 w 59"/>
                <a:gd name="T11" fmla="*/ 47 h 207"/>
                <a:gd name="T12" fmla="*/ 49 w 59"/>
                <a:gd name="T13" fmla="*/ 60 h 207"/>
                <a:gd name="T14" fmla="*/ 53 w 59"/>
                <a:gd name="T15" fmla="*/ 74 h 207"/>
                <a:gd name="T16" fmla="*/ 56 w 59"/>
                <a:gd name="T17" fmla="*/ 88 h 207"/>
                <a:gd name="T18" fmla="*/ 58 w 59"/>
                <a:gd name="T19" fmla="*/ 101 h 207"/>
                <a:gd name="T20" fmla="*/ 58 w 59"/>
                <a:gd name="T21" fmla="*/ 115 h 207"/>
                <a:gd name="T22" fmla="*/ 57 w 59"/>
                <a:gd name="T23" fmla="*/ 129 h 207"/>
                <a:gd name="T24" fmla="*/ 55 w 59"/>
                <a:gd name="T25" fmla="*/ 143 h 207"/>
                <a:gd name="T26" fmla="*/ 52 w 59"/>
                <a:gd name="T27" fmla="*/ 157 h 207"/>
                <a:gd name="T28" fmla="*/ 46 w 59"/>
                <a:gd name="T29" fmla="*/ 170 h 207"/>
                <a:gd name="T30" fmla="*/ 40 w 59"/>
                <a:gd name="T31" fmla="*/ 183 h 207"/>
                <a:gd name="T32" fmla="*/ 33 w 59"/>
                <a:gd name="T33" fmla="*/ 195 h 207"/>
                <a:gd name="T34" fmla="*/ 23 w 59"/>
                <a:gd name="T35" fmla="*/ 206 h 207"/>
                <a:gd name="T36" fmla="*/ 14 w 59"/>
                <a:gd name="T37" fmla="*/ 197 h 207"/>
                <a:gd name="T38" fmla="*/ 22 w 59"/>
                <a:gd name="T39" fmla="*/ 187 h 207"/>
                <a:gd name="T40" fmla="*/ 29 w 59"/>
                <a:gd name="T41" fmla="*/ 176 h 207"/>
                <a:gd name="T42" fmla="*/ 35 w 59"/>
                <a:gd name="T43" fmla="*/ 164 h 207"/>
                <a:gd name="T44" fmla="*/ 39 w 59"/>
                <a:gd name="T45" fmla="*/ 152 h 207"/>
                <a:gd name="T46" fmla="*/ 42 w 59"/>
                <a:gd name="T47" fmla="*/ 140 h 207"/>
                <a:gd name="T48" fmla="*/ 45 w 59"/>
                <a:gd name="T49" fmla="*/ 128 h 207"/>
                <a:gd name="T50" fmla="*/ 45 w 59"/>
                <a:gd name="T51" fmla="*/ 115 h 207"/>
                <a:gd name="T52" fmla="*/ 45 w 59"/>
                <a:gd name="T53" fmla="*/ 103 h 207"/>
                <a:gd name="T54" fmla="*/ 44 w 59"/>
                <a:gd name="T55" fmla="*/ 90 h 207"/>
                <a:gd name="T56" fmla="*/ 41 w 59"/>
                <a:gd name="T57" fmla="*/ 77 h 207"/>
                <a:gd name="T58" fmla="*/ 37 w 59"/>
                <a:gd name="T59" fmla="*/ 65 h 207"/>
                <a:gd name="T60" fmla="*/ 32 w 59"/>
                <a:gd name="T61" fmla="*/ 53 h 207"/>
                <a:gd name="T62" fmla="*/ 26 w 59"/>
                <a:gd name="T63" fmla="*/ 41 h 207"/>
                <a:gd name="T64" fmla="*/ 18 w 59"/>
                <a:gd name="T65" fmla="*/ 30 h 207"/>
                <a:gd name="T66" fmla="*/ 10 w 59"/>
                <a:gd name="T67" fmla="*/ 20 h 207"/>
                <a:gd name="T68" fmla="*/ 0 w 59"/>
                <a:gd name="T69" fmla="*/ 10 h 207"/>
                <a:gd name="T70" fmla="*/ 0 w 59"/>
                <a:gd name="T71" fmla="*/ 10 h 207"/>
                <a:gd name="T72" fmla="*/ 8 w 59"/>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7">
                  <a:moveTo>
                    <a:pt x="8" y="0"/>
                  </a:moveTo>
                  <a:lnTo>
                    <a:pt x="8" y="0"/>
                  </a:lnTo>
                  <a:lnTo>
                    <a:pt x="19" y="11"/>
                  </a:lnTo>
                  <a:lnTo>
                    <a:pt x="29" y="22"/>
                  </a:lnTo>
                  <a:lnTo>
                    <a:pt x="37" y="34"/>
                  </a:lnTo>
                  <a:lnTo>
                    <a:pt x="44" y="47"/>
                  </a:lnTo>
                  <a:lnTo>
                    <a:pt x="49" y="60"/>
                  </a:lnTo>
                  <a:lnTo>
                    <a:pt x="53" y="74"/>
                  </a:lnTo>
                  <a:lnTo>
                    <a:pt x="56" y="88"/>
                  </a:lnTo>
                  <a:lnTo>
                    <a:pt x="58" y="101"/>
                  </a:lnTo>
                  <a:lnTo>
                    <a:pt x="58" y="115"/>
                  </a:lnTo>
                  <a:lnTo>
                    <a:pt x="57" y="129"/>
                  </a:lnTo>
                  <a:lnTo>
                    <a:pt x="55" y="143"/>
                  </a:lnTo>
                  <a:lnTo>
                    <a:pt x="52" y="157"/>
                  </a:lnTo>
                  <a:lnTo>
                    <a:pt x="46" y="170"/>
                  </a:lnTo>
                  <a:lnTo>
                    <a:pt x="40" y="183"/>
                  </a:lnTo>
                  <a:lnTo>
                    <a:pt x="33" y="195"/>
                  </a:lnTo>
                  <a:lnTo>
                    <a:pt x="23" y="206"/>
                  </a:lnTo>
                  <a:lnTo>
                    <a:pt x="14" y="197"/>
                  </a:lnTo>
                  <a:lnTo>
                    <a:pt x="22" y="187"/>
                  </a:lnTo>
                  <a:lnTo>
                    <a:pt x="29" y="176"/>
                  </a:lnTo>
                  <a:lnTo>
                    <a:pt x="35" y="164"/>
                  </a:lnTo>
                  <a:lnTo>
                    <a:pt x="39" y="152"/>
                  </a:lnTo>
                  <a:lnTo>
                    <a:pt x="42" y="140"/>
                  </a:lnTo>
                  <a:lnTo>
                    <a:pt x="45" y="128"/>
                  </a:lnTo>
                  <a:lnTo>
                    <a:pt x="45" y="115"/>
                  </a:lnTo>
                  <a:lnTo>
                    <a:pt x="45" y="103"/>
                  </a:lnTo>
                  <a:lnTo>
                    <a:pt x="44" y="90"/>
                  </a:lnTo>
                  <a:lnTo>
                    <a:pt x="41" y="77"/>
                  </a:lnTo>
                  <a:lnTo>
                    <a:pt x="37" y="65"/>
                  </a:lnTo>
                  <a:lnTo>
                    <a:pt x="32" y="53"/>
                  </a:lnTo>
                  <a:lnTo>
                    <a:pt x="26" y="41"/>
                  </a:lnTo>
                  <a:lnTo>
                    <a:pt x="18" y="30"/>
                  </a:lnTo>
                  <a:lnTo>
                    <a:pt x="10" y="20"/>
                  </a:lnTo>
                  <a:lnTo>
                    <a:pt x="0" y="10"/>
                  </a:lnTo>
                  <a:lnTo>
                    <a:pt x="8"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8" name="Freeform 262"/>
            <p:cNvSpPr>
              <a:spLocks/>
            </p:cNvSpPr>
            <p:nvPr/>
          </p:nvSpPr>
          <p:spPr bwMode="auto">
            <a:xfrm>
              <a:off x="3329" y="975"/>
              <a:ext cx="239" cy="112"/>
            </a:xfrm>
            <a:custGeom>
              <a:avLst/>
              <a:gdLst>
                <a:gd name="T0" fmla="*/ 235 w 239"/>
                <a:gd name="T1" fmla="*/ 8 h 112"/>
                <a:gd name="T2" fmla="*/ 232 w 239"/>
                <a:gd name="T3" fmla="*/ 0 h 112"/>
                <a:gd name="T4" fmla="*/ 0 w 239"/>
                <a:gd name="T5" fmla="*/ 96 h 112"/>
                <a:gd name="T6" fmla="*/ 5 w 239"/>
                <a:gd name="T7" fmla="*/ 111 h 112"/>
                <a:gd name="T8" fmla="*/ 238 w 239"/>
                <a:gd name="T9" fmla="*/ 15 h 112"/>
                <a:gd name="T10" fmla="*/ 235 w 239"/>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8"/>
                  </a:moveTo>
                  <a:lnTo>
                    <a:pt x="232" y="0"/>
                  </a:lnTo>
                  <a:lnTo>
                    <a:pt x="0" y="96"/>
                  </a:lnTo>
                  <a:lnTo>
                    <a:pt x="5" y="111"/>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9" name="Freeform 263"/>
            <p:cNvSpPr>
              <a:spLocks/>
            </p:cNvSpPr>
            <p:nvPr/>
          </p:nvSpPr>
          <p:spPr bwMode="auto">
            <a:xfrm>
              <a:off x="3460" y="748"/>
              <a:ext cx="112" cy="239"/>
            </a:xfrm>
            <a:custGeom>
              <a:avLst/>
              <a:gdLst>
                <a:gd name="T0" fmla="*/ 7 w 112"/>
                <a:gd name="T1" fmla="*/ 3 h 239"/>
                <a:gd name="T2" fmla="*/ 0 w 112"/>
                <a:gd name="T3" fmla="*/ 6 h 239"/>
                <a:gd name="T4" fmla="*/ 96 w 112"/>
                <a:gd name="T5" fmla="*/ 238 h 239"/>
                <a:gd name="T6" fmla="*/ 111 w 112"/>
                <a:gd name="T7" fmla="*/ 232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6" y="238"/>
                  </a:lnTo>
                  <a:lnTo>
                    <a:pt x="111"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0" name="Freeform 264"/>
            <p:cNvSpPr>
              <a:spLocks/>
            </p:cNvSpPr>
            <p:nvPr/>
          </p:nvSpPr>
          <p:spPr bwMode="auto">
            <a:xfrm>
              <a:off x="3329" y="975"/>
              <a:ext cx="239" cy="112"/>
            </a:xfrm>
            <a:custGeom>
              <a:avLst/>
              <a:gdLst>
                <a:gd name="T0" fmla="*/ 235 w 239"/>
                <a:gd name="T1" fmla="*/ 8 h 112"/>
                <a:gd name="T2" fmla="*/ 232 w 239"/>
                <a:gd name="T3" fmla="*/ 0 h 112"/>
                <a:gd name="T4" fmla="*/ 0 w 239"/>
                <a:gd name="T5" fmla="*/ 96 h 112"/>
                <a:gd name="T6" fmla="*/ 5 w 239"/>
                <a:gd name="T7" fmla="*/ 111 h 112"/>
                <a:gd name="T8" fmla="*/ 238 w 239"/>
                <a:gd name="T9" fmla="*/ 15 h 112"/>
                <a:gd name="T10" fmla="*/ 235 w 239"/>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2">
                  <a:moveTo>
                    <a:pt x="235" y="8"/>
                  </a:moveTo>
                  <a:lnTo>
                    <a:pt x="232" y="0"/>
                  </a:lnTo>
                  <a:lnTo>
                    <a:pt x="0" y="96"/>
                  </a:lnTo>
                  <a:lnTo>
                    <a:pt x="5" y="111"/>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1" name="Freeform 265"/>
            <p:cNvSpPr>
              <a:spLocks/>
            </p:cNvSpPr>
            <p:nvPr/>
          </p:nvSpPr>
          <p:spPr bwMode="auto">
            <a:xfrm>
              <a:off x="3460" y="748"/>
              <a:ext cx="112" cy="239"/>
            </a:xfrm>
            <a:custGeom>
              <a:avLst/>
              <a:gdLst>
                <a:gd name="T0" fmla="*/ 7 w 112"/>
                <a:gd name="T1" fmla="*/ 3 h 239"/>
                <a:gd name="T2" fmla="*/ 0 w 112"/>
                <a:gd name="T3" fmla="*/ 6 h 239"/>
                <a:gd name="T4" fmla="*/ 96 w 112"/>
                <a:gd name="T5" fmla="*/ 238 h 239"/>
                <a:gd name="T6" fmla="*/ 111 w 112"/>
                <a:gd name="T7" fmla="*/ 232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6" y="238"/>
                  </a:lnTo>
                  <a:lnTo>
                    <a:pt x="111" y="232"/>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2" name="Freeform 266"/>
            <p:cNvSpPr>
              <a:spLocks/>
            </p:cNvSpPr>
            <p:nvPr/>
          </p:nvSpPr>
          <p:spPr bwMode="auto">
            <a:xfrm>
              <a:off x="3471" y="650"/>
              <a:ext cx="239" cy="113"/>
            </a:xfrm>
            <a:custGeom>
              <a:avLst/>
              <a:gdLst>
                <a:gd name="T0" fmla="*/ 235 w 239"/>
                <a:gd name="T1" fmla="*/ 8 h 113"/>
                <a:gd name="T2" fmla="*/ 232 w 239"/>
                <a:gd name="T3" fmla="*/ 0 h 113"/>
                <a:gd name="T4" fmla="*/ 0 w 239"/>
                <a:gd name="T5" fmla="*/ 97 h 113"/>
                <a:gd name="T6" fmla="*/ 6 w 239"/>
                <a:gd name="T7" fmla="*/ 112 h 113"/>
                <a:gd name="T8" fmla="*/ 238 w 239"/>
                <a:gd name="T9" fmla="*/ 15 h 113"/>
                <a:gd name="T10" fmla="*/ 235 w 239"/>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113">
                  <a:moveTo>
                    <a:pt x="235" y="8"/>
                  </a:moveTo>
                  <a:lnTo>
                    <a:pt x="232" y="0"/>
                  </a:lnTo>
                  <a:lnTo>
                    <a:pt x="0" y="97"/>
                  </a:lnTo>
                  <a:lnTo>
                    <a:pt x="6" y="112"/>
                  </a:lnTo>
                  <a:lnTo>
                    <a:pt x="238" y="15"/>
                  </a:lnTo>
                  <a:lnTo>
                    <a:pt x="23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3" name="Freeform 267"/>
            <p:cNvSpPr>
              <a:spLocks/>
            </p:cNvSpPr>
            <p:nvPr/>
          </p:nvSpPr>
          <p:spPr bwMode="auto">
            <a:xfrm>
              <a:off x="3602" y="423"/>
              <a:ext cx="112" cy="239"/>
            </a:xfrm>
            <a:custGeom>
              <a:avLst/>
              <a:gdLst>
                <a:gd name="T0" fmla="*/ 8 w 112"/>
                <a:gd name="T1" fmla="*/ 3 h 239"/>
                <a:gd name="T2" fmla="*/ 0 w 112"/>
                <a:gd name="T3" fmla="*/ 5 h 239"/>
                <a:gd name="T4" fmla="*/ 96 w 112"/>
                <a:gd name="T5" fmla="*/ 238 h 239"/>
                <a:gd name="T6" fmla="*/ 111 w 112"/>
                <a:gd name="T7" fmla="*/ 232 h 239"/>
                <a:gd name="T8" fmla="*/ 15 w 112"/>
                <a:gd name="T9" fmla="*/ 0 h 239"/>
                <a:gd name="T10" fmla="*/ 8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8" y="3"/>
                  </a:moveTo>
                  <a:lnTo>
                    <a:pt x="0" y="5"/>
                  </a:lnTo>
                  <a:lnTo>
                    <a:pt x="96" y="238"/>
                  </a:lnTo>
                  <a:lnTo>
                    <a:pt x="111" y="232"/>
                  </a:lnTo>
                  <a:lnTo>
                    <a:pt x="15" y="0"/>
                  </a:lnTo>
                  <a:lnTo>
                    <a:pt x="8"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4" name="Freeform 268"/>
            <p:cNvSpPr>
              <a:spLocks/>
            </p:cNvSpPr>
            <p:nvPr/>
          </p:nvSpPr>
          <p:spPr bwMode="auto">
            <a:xfrm>
              <a:off x="3047" y="1618"/>
              <a:ext cx="240" cy="113"/>
            </a:xfrm>
            <a:custGeom>
              <a:avLst/>
              <a:gdLst>
                <a:gd name="T0" fmla="*/ 236 w 240"/>
                <a:gd name="T1" fmla="*/ 8 h 113"/>
                <a:gd name="T2" fmla="*/ 233 w 240"/>
                <a:gd name="T3" fmla="*/ 0 h 113"/>
                <a:gd name="T4" fmla="*/ 0 w 240"/>
                <a:gd name="T5" fmla="*/ 97 h 113"/>
                <a:gd name="T6" fmla="*/ 6 w 240"/>
                <a:gd name="T7" fmla="*/ 112 h 113"/>
                <a:gd name="T8" fmla="*/ 239 w 240"/>
                <a:gd name="T9" fmla="*/ 15 h 113"/>
                <a:gd name="T10" fmla="*/ 236 w 240"/>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3">
                  <a:moveTo>
                    <a:pt x="236" y="8"/>
                  </a:moveTo>
                  <a:lnTo>
                    <a:pt x="233" y="0"/>
                  </a:lnTo>
                  <a:lnTo>
                    <a:pt x="0" y="97"/>
                  </a:lnTo>
                  <a:lnTo>
                    <a:pt x="6" y="112"/>
                  </a:lnTo>
                  <a:lnTo>
                    <a:pt x="239" y="15"/>
                  </a:lnTo>
                  <a:lnTo>
                    <a:pt x="236"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5" name="Freeform 269"/>
            <p:cNvSpPr>
              <a:spLocks/>
            </p:cNvSpPr>
            <p:nvPr/>
          </p:nvSpPr>
          <p:spPr bwMode="auto">
            <a:xfrm>
              <a:off x="3179" y="1392"/>
              <a:ext cx="112" cy="238"/>
            </a:xfrm>
            <a:custGeom>
              <a:avLst/>
              <a:gdLst>
                <a:gd name="T0" fmla="*/ 7 w 112"/>
                <a:gd name="T1" fmla="*/ 3 h 238"/>
                <a:gd name="T2" fmla="*/ 0 w 112"/>
                <a:gd name="T3" fmla="*/ 6 h 238"/>
                <a:gd name="T4" fmla="*/ 96 w 112"/>
                <a:gd name="T5" fmla="*/ 237 h 238"/>
                <a:gd name="T6" fmla="*/ 111 w 112"/>
                <a:gd name="T7" fmla="*/ 231 h 238"/>
                <a:gd name="T8" fmla="*/ 14 w 112"/>
                <a:gd name="T9" fmla="*/ 0 h 238"/>
                <a:gd name="T10" fmla="*/ 7 w 112"/>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3"/>
                  </a:moveTo>
                  <a:lnTo>
                    <a:pt x="0" y="6"/>
                  </a:lnTo>
                  <a:lnTo>
                    <a:pt x="96" y="237"/>
                  </a:lnTo>
                  <a:lnTo>
                    <a:pt x="111" y="231"/>
                  </a:lnTo>
                  <a:lnTo>
                    <a:pt x="14"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6" name="Freeform 270"/>
            <p:cNvSpPr>
              <a:spLocks/>
            </p:cNvSpPr>
            <p:nvPr/>
          </p:nvSpPr>
          <p:spPr bwMode="auto">
            <a:xfrm>
              <a:off x="3047" y="1618"/>
              <a:ext cx="240" cy="113"/>
            </a:xfrm>
            <a:custGeom>
              <a:avLst/>
              <a:gdLst>
                <a:gd name="T0" fmla="*/ 236 w 240"/>
                <a:gd name="T1" fmla="*/ 8 h 113"/>
                <a:gd name="T2" fmla="*/ 233 w 240"/>
                <a:gd name="T3" fmla="*/ 0 h 113"/>
                <a:gd name="T4" fmla="*/ 0 w 240"/>
                <a:gd name="T5" fmla="*/ 97 h 113"/>
                <a:gd name="T6" fmla="*/ 6 w 240"/>
                <a:gd name="T7" fmla="*/ 112 h 113"/>
                <a:gd name="T8" fmla="*/ 239 w 240"/>
                <a:gd name="T9" fmla="*/ 15 h 113"/>
                <a:gd name="T10" fmla="*/ 236 w 240"/>
                <a:gd name="T11" fmla="*/ 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0" h="113">
                  <a:moveTo>
                    <a:pt x="236" y="8"/>
                  </a:moveTo>
                  <a:lnTo>
                    <a:pt x="233" y="0"/>
                  </a:lnTo>
                  <a:lnTo>
                    <a:pt x="0" y="97"/>
                  </a:lnTo>
                  <a:lnTo>
                    <a:pt x="6" y="112"/>
                  </a:lnTo>
                  <a:lnTo>
                    <a:pt x="239" y="15"/>
                  </a:lnTo>
                  <a:lnTo>
                    <a:pt x="236"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7" name="Freeform 271"/>
            <p:cNvSpPr>
              <a:spLocks/>
            </p:cNvSpPr>
            <p:nvPr/>
          </p:nvSpPr>
          <p:spPr bwMode="auto">
            <a:xfrm>
              <a:off x="3179" y="1392"/>
              <a:ext cx="112" cy="238"/>
            </a:xfrm>
            <a:custGeom>
              <a:avLst/>
              <a:gdLst>
                <a:gd name="T0" fmla="*/ 7 w 112"/>
                <a:gd name="T1" fmla="*/ 3 h 238"/>
                <a:gd name="T2" fmla="*/ 0 w 112"/>
                <a:gd name="T3" fmla="*/ 6 h 238"/>
                <a:gd name="T4" fmla="*/ 96 w 112"/>
                <a:gd name="T5" fmla="*/ 237 h 238"/>
                <a:gd name="T6" fmla="*/ 111 w 112"/>
                <a:gd name="T7" fmla="*/ 231 h 238"/>
                <a:gd name="T8" fmla="*/ 14 w 112"/>
                <a:gd name="T9" fmla="*/ 0 h 238"/>
                <a:gd name="T10" fmla="*/ 7 w 112"/>
                <a:gd name="T11" fmla="*/ 3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a:moveTo>
                    <a:pt x="7" y="3"/>
                  </a:moveTo>
                  <a:lnTo>
                    <a:pt x="0" y="6"/>
                  </a:lnTo>
                  <a:lnTo>
                    <a:pt x="96" y="237"/>
                  </a:lnTo>
                  <a:lnTo>
                    <a:pt x="111" y="231"/>
                  </a:lnTo>
                  <a:lnTo>
                    <a:pt x="14"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8" name="Freeform 272"/>
            <p:cNvSpPr>
              <a:spLocks/>
            </p:cNvSpPr>
            <p:nvPr/>
          </p:nvSpPr>
          <p:spPr bwMode="auto">
            <a:xfrm>
              <a:off x="3190" y="1294"/>
              <a:ext cx="238" cy="112"/>
            </a:xfrm>
            <a:custGeom>
              <a:avLst/>
              <a:gdLst>
                <a:gd name="T0" fmla="*/ 234 w 238"/>
                <a:gd name="T1" fmla="*/ 8 h 112"/>
                <a:gd name="T2" fmla="*/ 231 w 238"/>
                <a:gd name="T3" fmla="*/ 0 h 112"/>
                <a:gd name="T4" fmla="*/ 0 w 238"/>
                <a:gd name="T5" fmla="*/ 96 h 112"/>
                <a:gd name="T6" fmla="*/ 6 w 238"/>
                <a:gd name="T7" fmla="*/ 111 h 112"/>
                <a:gd name="T8" fmla="*/ 237 w 238"/>
                <a:gd name="T9" fmla="*/ 15 h 112"/>
                <a:gd name="T10" fmla="*/ 234 w 238"/>
                <a:gd name="T11" fmla="*/ 8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12">
                  <a:moveTo>
                    <a:pt x="234" y="8"/>
                  </a:moveTo>
                  <a:lnTo>
                    <a:pt x="231" y="0"/>
                  </a:lnTo>
                  <a:lnTo>
                    <a:pt x="0" y="96"/>
                  </a:lnTo>
                  <a:lnTo>
                    <a:pt x="6" y="111"/>
                  </a:lnTo>
                  <a:lnTo>
                    <a:pt x="237" y="15"/>
                  </a:lnTo>
                  <a:lnTo>
                    <a:pt x="23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9" name="Freeform 273"/>
            <p:cNvSpPr>
              <a:spLocks/>
            </p:cNvSpPr>
            <p:nvPr/>
          </p:nvSpPr>
          <p:spPr bwMode="auto">
            <a:xfrm>
              <a:off x="3321" y="1066"/>
              <a:ext cx="112" cy="239"/>
            </a:xfrm>
            <a:custGeom>
              <a:avLst/>
              <a:gdLst>
                <a:gd name="T0" fmla="*/ 7 w 112"/>
                <a:gd name="T1" fmla="*/ 3 h 239"/>
                <a:gd name="T2" fmla="*/ 0 w 112"/>
                <a:gd name="T3" fmla="*/ 6 h 239"/>
                <a:gd name="T4" fmla="*/ 96 w 112"/>
                <a:gd name="T5" fmla="*/ 238 h 239"/>
                <a:gd name="T6" fmla="*/ 111 w 112"/>
                <a:gd name="T7" fmla="*/ 233 h 239"/>
                <a:gd name="T8" fmla="*/ 15 w 112"/>
                <a:gd name="T9" fmla="*/ 0 h 239"/>
                <a:gd name="T10" fmla="*/ 7 w 112"/>
                <a:gd name="T11" fmla="*/ 3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9">
                  <a:moveTo>
                    <a:pt x="7" y="3"/>
                  </a:moveTo>
                  <a:lnTo>
                    <a:pt x="0" y="6"/>
                  </a:lnTo>
                  <a:lnTo>
                    <a:pt x="96" y="238"/>
                  </a:lnTo>
                  <a:lnTo>
                    <a:pt x="111" y="233"/>
                  </a:lnTo>
                  <a:lnTo>
                    <a:pt x="15" y="0"/>
                  </a:lnTo>
                  <a:lnTo>
                    <a:pt x="7" y="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0" name="Freeform 274"/>
            <p:cNvSpPr>
              <a:spLocks/>
            </p:cNvSpPr>
            <p:nvPr/>
          </p:nvSpPr>
          <p:spPr bwMode="auto">
            <a:xfrm>
              <a:off x="3562" y="282"/>
              <a:ext cx="273" cy="279"/>
            </a:xfrm>
            <a:custGeom>
              <a:avLst/>
              <a:gdLst>
                <a:gd name="T0" fmla="*/ 58 w 273"/>
                <a:gd name="T1" fmla="*/ 27 h 279"/>
                <a:gd name="T2" fmla="*/ 81 w 273"/>
                <a:gd name="T3" fmla="*/ 14 h 279"/>
                <a:gd name="T4" fmla="*/ 107 w 273"/>
                <a:gd name="T5" fmla="*/ 4 h 279"/>
                <a:gd name="T6" fmla="*/ 133 w 273"/>
                <a:gd name="T7" fmla="*/ 0 h 279"/>
                <a:gd name="T8" fmla="*/ 159 w 273"/>
                <a:gd name="T9" fmla="*/ 2 h 279"/>
                <a:gd name="T10" fmla="*/ 185 w 273"/>
                <a:gd name="T11" fmla="*/ 8 h 279"/>
                <a:gd name="T12" fmla="*/ 208 w 273"/>
                <a:gd name="T13" fmla="*/ 19 h 279"/>
                <a:gd name="T14" fmla="*/ 230 w 273"/>
                <a:gd name="T15" fmla="*/ 36 h 279"/>
                <a:gd name="T16" fmla="*/ 248 w 273"/>
                <a:gd name="T17" fmla="*/ 57 h 279"/>
                <a:gd name="T18" fmla="*/ 261 w 273"/>
                <a:gd name="T19" fmla="*/ 80 h 279"/>
                <a:gd name="T20" fmla="*/ 269 w 273"/>
                <a:gd name="T21" fmla="*/ 106 h 279"/>
                <a:gd name="T22" fmla="*/ 272 w 273"/>
                <a:gd name="T23" fmla="*/ 132 h 279"/>
                <a:gd name="T24" fmla="*/ 270 w 273"/>
                <a:gd name="T25" fmla="*/ 159 h 279"/>
                <a:gd name="T26" fmla="*/ 263 w 273"/>
                <a:gd name="T27" fmla="*/ 184 h 279"/>
                <a:gd name="T28" fmla="*/ 251 w 273"/>
                <a:gd name="T29" fmla="*/ 209 h 279"/>
                <a:gd name="T30" fmla="*/ 235 w 273"/>
                <a:gd name="T31" fmla="*/ 231 h 279"/>
                <a:gd name="T32" fmla="*/ 214 w 273"/>
                <a:gd name="T33" fmla="*/ 251 h 279"/>
                <a:gd name="T34" fmla="*/ 190 w 273"/>
                <a:gd name="T35" fmla="*/ 265 h 279"/>
                <a:gd name="T36" fmla="*/ 165 w 273"/>
                <a:gd name="T37" fmla="*/ 274 h 279"/>
                <a:gd name="T38" fmla="*/ 139 w 273"/>
                <a:gd name="T39" fmla="*/ 278 h 279"/>
                <a:gd name="T40" fmla="*/ 113 w 273"/>
                <a:gd name="T41" fmla="*/ 276 h 279"/>
                <a:gd name="T42" fmla="*/ 87 w 273"/>
                <a:gd name="T43" fmla="*/ 271 h 279"/>
                <a:gd name="T44" fmla="*/ 63 w 273"/>
                <a:gd name="T45" fmla="*/ 259 h 279"/>
                <a:gd name="T46" fmla="*/ 42 w 273"/>
                <a:gd name="T47" fmla="*/ 243 h 279"/>
                <a:gd name="T48" fmla="*/ 24 w 273"/>
                <a:gd name="T49" fmla="*/ 222 h 279"/>
                <a:gd name="T50" fmla="*/ 10 w 273"/>
                <a:gd name="T51" fmla="*/ 199 h 279"/>
                <a:gd name="T52" fmla="*/ 2 w 273"/>
                <a:gd name="T53" fmla="*/ 173 h 279"/>
                <a:gd name="T54" fmla="*/ 0 w 273"/>
                <a:gd name="T55" fmla="*/ 147 h 279"/>
                <a:gd name="T56" fmla="*/ 1 w 273"/>
                <a:gd name="T57" fmla="*/ 121 h 279"/>
                <a:gd name="T58" fmla="*/ 8 w 273"/>
                <a:gd name="T59" fmla="*/ 94 h 279"/>
                <a:gd name="T60" fmla="*/ 20 w 273"/>
                <a:gd name="T61" fmla="*/ 69 h 279"/>
                <a:gd name="T62" fmla="*/ 36 w 273"/>
                <a:gd name="T63" fmla="*/ 47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3" h="279">
                  <a:moveTo>
                    <a:pt x="47" y="37"/>
                  </a:moveTo>
                  <a:lnTo>
                    <a:pt x="58" y="27"/>
                  </a:lnTo>
                  <a:lnTo>
                    <a:pt x="69" y="20"/>
                  </a:lnTo>
                  <a:lnTo>
                    <a:pt x="81" y="14"/>
                  </a:lnTo>
                  <a:lnTo>
                    <a:pt x="94" y="8"/>
                  </a:lnTo>
                  <a:lnTo>
                    <a:pt x="107" y="4"/>
                  </a:lnTo>
                  <a:lnTo>
                    <a:pt x="120" y="2"/>
                  </a:lnTo>
                  <a:lnTo>
                    <a:pt x="133" y="0"/>
                  </a:lnTo>
                  <a:lnTo>
                    <a:pt x="146" y="0"/>
                  </a:lnTo>
                  <a:lnTo>
                    <a:pt x="159" y="2"/>
                  </a:lnTo>
                  <a:lnTo>
                    <a:pt x="172" y="4"/>
                  </a:lnTo>
                  <a:lnTo>
                    <a:pt x="185" y="8"/>
                  </a:lnTo>
                  <a:lnTo>
                    <a:pt x="197" y="13"/>
                  </a:lnTo>
                  <a:lnTo>
                    <a:pt x="208" y="19"/>
                  </a:lnTo>
                  <a:lnTo>
                    <a:pt x="219" y="27"/>
                  </a:lnTo>
                  <a:lnTo>
                    <a:pt x="230" y="36"/>
                  </a:lnTo>
                  <a:lnTo>
                    <a:pt x="239" y="46"/>
                  </a:lnTo>
                  <a:lnTo>
                    <a:pt x="248" y="57"/>
                  </a:lnTo>
                  <a:lnTo>
                    <a:pt x="255" y="68"/>
                  </a:lnTo>
                  <a:lnTo>
                    <a:pt x="261" y="80"/>
                  </a:lnTo>
                  <a:lnTo>
                    <a:pt x="266" y="92"/>
                  </a:lnTo>
                  <a:lnTo>
                    <a:pt x="269" y="106"/>
                  </a:lnTo>
                  <a:lnTo>
                    <a:pt x="272" y="118"/>
                  </a:lnTo>
                  <a:lnTo>
                    <a:pt x="272" y="132"/>
                  </a:lnTo>
                  <a:lnTo>
                    <a:pt x="272" y="145"/>
                  </a:lnTo>
                  <a:lnTo>
                    <a:pt x="270" y="159"/>
                  </a:lnTo>
                  <a:lnTo>
                    <a:pt x="268" y="171"/>
                  </a:lnTo>
                  <a:lnTo>
                    <a:pt x="263" y="184"/>
                  </a:lnTo>
                  <a:lnTo>
                    <a:pt x="258" y="197"/>
                  </a:lnTo>
                  <a:lnTo>
                    <a:pt x="251" y="209"/>
                  </a:lnTo>
                  <a:lnTo>
                    <a:pt x="244" y="221"/>
                  </a:lnTo>
                  <a:lnTo>
                    <a:pt x="235" y="231"/>
                  </a:lnTo>
                  <a:lnTo>
                    <a:pt x="225" y="241"/>
                  </a:lnTo>
                  <a:lnTo>
                    <a:pt x="214" y="251"/>
                  </a:lnTo>
                  <a:lnTo>
                    <a:pt x="203" y="258"/>
                  </a:lnTo>
                  <a:lnTo>
                    <a:pt x="190" y="265"/>
                  </a:lnTo>
                  <a:lnTo>
                    <a:pt x="178" y="270"/>
                  </a:lnTo>
                  <a:lnTo>
                    <a:pt x="165" y="274"/>
                  </a:lnTo>
                  <a:lnTo>
                    <a:pt x="152" y="276"/>
                  </a:lnTo>
                  <a:lnTo>
                    <a:pt x="139" y="278"/>
                  </a:lnTo>
                  <a:lnTo>
                    <a:pt x="125" y="278"/>
                  </a:lnTo>
                  <a:lnTo>
                    <a:pt x="113" y="276"/>
                  </a:lnTo>
                  <a:lnTo>
                    <a:pt x="100" y="274"/>
                  </a:lnTo>
                  <a:lnTo>
                    <a:pt x="87" y="271"/>
                  </a:lnTo>
                  <a:lnTo>
                    <a:pt x="75" y="265"/>
                  </a:lnTo>
                  <a:lnTo>
                    <a:pt x="63" y="259"/>
                  </a:lnTo>
                  <a:lnTo>
                    <a:pt x="52" y="252"/>
                  </a:lnTo>
                  <a:lnTo>
                    <a:pt x="42" y="243"/>
                  </a:lnTo>
                  <a:lnTo>
                    <a:pt x="32" y="233"/>
                  </a:lnTo>
                  <a:lnTo>
                    <a:pt x="24" y="222"/>
                  </a:lnTo>
                  <a:lnTo>
                    <a:pt x="17" y="211"/>
                  </a:lnTo>
                  <a:lnTo>
                    <a:pt x="10" y="199"/>
                  </a:lnTo>
                  <a:lnTo>
                    <a:pt x="6" y="186"/>
                  </a:lnTo>
                  <a:lnTo>
                    <a:pt x="2" y="173"/>
                  </a:lnTo>
                  <a:lnTo>
                    <a:pt x="0" y="160"/>
                  </a:lnTo>
                  <a:lnTo>
                    <a:pt x="0" y="147"/>
                  </a:lnTo>
                  <a:lnTo>
                    <a:pt x="0" y="134"/>
                  </a:lnTo>
                  <a:lnTo>
                    <a:pt x="1" y="121"/>
                  </a:lnTo>
                  <a:lnTo>
                    <a:pt x="4" y="107"/>
                  </a:lnTo>
                  <a:lnTo>
                    <a:pt x="8" y="94"/>
                  </a:lnTo>
                  <a:lnTo>
                    <a:pt x="13" y="81"/>
                  </a:lnTo>
                  <a:lnTo>
                    <a:pt x="20" y="69"/>
                  </a:lnTo>
                  <a:lnTo>
                    <a:pt x="28" y="58"/>
                  </a:lnTo>
                  <a:lnTo>
                    <a:pt x="36" y="47"/>
                  </a:lnTo>
                  <a:lnTo>
                    <a:pt x="47" y="3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1" name="Freeform 275"/>
            <p:cNvSpPr>
              <a:spLocks/>
            </p:cNvSpPr>
            <p:nvPr/>
          </p:nvSpPr>
          <p:spPr bwMode="auto">
            <a:xfrm>
              <a:off x="3605" y="276"/>
              <a:ext cx="202" cy="57"/>
            </a:xfrm>
            <a:custGeom>
              <a:avLst/>
              <a:gdLst>
                <a:gd name="T0" fmla="*/ 201 w 202"/>
                <a:gd name="T1" fmla="*/ 47 h 57"/>
                <a:gd name="T2" fmla="*/ 201 w 202"/>
                <a:gd name="T3" fmla="*/ 47 h 57"/>
                <a:gd name="T4" fmla="*/ 191 w 202"/>
                <a:gd name="T5" fmla="*/ 37 h 57"/>
                <a:gd name="T6" fmla="*/ 180 w 202"/>
                <a:gd name="T7" fmla="*/ 28 h 57"/>
                <a:gd name="T8" fmla="*/ 169 w 202"/>
                <a:gd name="T9" fmla="*/ 20 h 57"/>
                <a:gd name="T10" fmla="*/ 157 w 202"/>
                <a:gd name="T11" fmla="*/ 13 h 57"/>
                <a:gd name="T12" fmla="*/ 144 w 202"/>
                <a:gd name="T13" fmla="*/ 8 h 57"/>
                <a:gd name="T14" fmla="*/ 131 w 202"/>
                <a:gd name="T15" fmla="*/ 4 h 57"/>
                <a:gd name="T16" fmla="*/ 117 w 202"/>
                <a:gd name="T17" fmla="*/ 2 h 57"/>
                <a:gd name="T18" fmla="*/ 104 w 202"/>
                <a:gd name="T19" fmla="*/ 0 h 57"/>
                <a:gd name="T20" fmla="*/ 89 w 202"/>
                <a:gd name="T21" fmla="*/ 0 h 57"/>
                <a:gd name="T22" fmla="*/ 76 w 202"/>
                <a:gd name="T23" fmla="*/ 2 h 57"/>
                <a:gd name="T24" fmla="*/ 62 w 202"/>
                <a:gd name="T25" fmla="*/ 4 h 57"/>
                <a:gd name="T26" fmla="*/ 49 w 202"/>
                <a:gd name="T27" fmla="*/ 8 h 57"/>
                <a:gd name="T28" fmla="*/ 35 w 202"/>
                <a:gd name="T29" fmla="*/ 14 h 57"/>
                <a:gd name="T30" fmla="*/ 23 w 202"/>
                <a:gd name="T31" fmla="*/ 20 h 57"/>
                <a:gd name="T32" fmla="*/ 11 w 202"/>
                <a:gd name="T33" fmla="*/ 28 h 57"/>
                <a:gd name="T34" fmla="*/ 0 w 202"/>
                <a:gd name="T35" fmla="*/ 37 h 57"/>
                <a:gd name="T36" fmla="*/ 8 w 202"/>
                <a:gd name="T37" fmla="*/ 48 h 57"/>
                <a:gd name="T38" fmla="*/ 19 w 202"/>
                <a:gd name="T39" fmla="*/ 39 h 57"/>
                <a:gd name="T40" fmla="*/ 30 w 202"/>
                <a:gd name="T41" fmla="*/ 32 h 57"/>
                <a:gd name="T42" fmla="*/ 41 w 202"/>
                <a:gd name="T43" fmla="*/ 25 h 57"/>
                <a:gd name="T44" fmla="*/ 53 w 202"/>
                <a:gd name="T45" fmla="*/ 21 h 57"/>
                <a:gd name="T46" fmla="*/ 65 w 202"/>
                <a:gd name="T47" fmla="*/ 17 h 57"/>
                <a:gd name="T48" fmla="*/ 78 w 202"/>
                <a:gd name="T49" fmla="*/ 14 h 57"/>
                <a:gd name="T50" fmla="*/ 91 w 202"/>
                <a:gd name="T51" fmla="*/ 13 h 57"/>
                <a:gd name="T52" fmla="*/ 103 w 202"/>
                <a:gd name="T53" fmla="*/ 13 h 57"/>
                <a:gd name="T54" fmla="*/ 115 w 202"/>
                <a:gd name="T55" fmla="*/ 14 h 57"/>
                <a:gd name="T56" fmla="*/ 127 w 202"/>
                <a:gd name="T57" fmla="*/ 17 h 57"/>
                <a:gd name="T58" fmla="*/ 139 w 202"/>
                <a:gd name="T59" fmla="*/ 21 h 57"/>
                <a:gd name="T60" fmla="*/ 151 w 202"/>
                <a:gd name="T61" fmla="*/ 25 h 57"/>
                <a:gd name="T62" fmla="*/ 162 w 202"/>
                <a:gd name="T63" fmla="*/ 31 h 57"/>
                <a:gd name="T64" fmla="*/ 172 w 202"/>
                <a:gd name="T65" fmla="*/ 38 h 57"/>
                <a:gd name="T66" fmla="*/ 182 w 202"/>
                <a:gd name="T67" fmla="*/ 47 h 57"/>
                <a:gd name="T68" fmla="*/ 192 w 202"/>
                <a:gd name="T69" fmla="*/ 56 h 57"/>
                <a:gd name="T70" fmla="*/ 192 w 202"/>
                <a:gd name="T71" fmla="*/ 56 h 57"/>
                <a:gd name="T72" fmla="*/ 201 w 202"/>
                <a:gd name="T73" fmla="*/ 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7">
                  <a:moveTo>
                    <a:pt x="201" y="47"/>
                  </a:moveTo>
                  <a:lnTo>
                    <a:pt x="201" y="47"/>
                  </a:lnTo>
                  <a:lnTo>
                    <a:pt x="191" y="37"/>
                  </a:lnTo>
                  <a:lnTo>
                    <a:pt x="180" y="28"/>
                  </a:lnTo>
                  <a:lnTo>
                    <a:pt x="169" y="20"/>
                  </a:lnTo>
                  <a:lnTo>
                    <a:pt x="157" y="13"/>
                  </a:lnTo>
                  <a:lnTo>
                    <a:pt x="144" y="8"/>
                  </a:lnTo>
                  <a:lnTo>
                    <a:pt x="131" y="4"/>
                  </a:lnTo>
                  <a:lnTo>
                    <a:pt x="117" y="2"/>
                  </a:lnTo>
                  <a:lnTo>
                    <a:pt x="104" y="0"/>
                  </a:lnTo>
                  <a:lnTo>
                    <a:pt x="89" y="0"/>
                  </a:lnTo>
                  <a:lnTo>
                    <a:pt x="76" y="2"/>
                  </a:lnTo>
                  <a:lnTo>
                    <a:pt x="62" y="4"/>
                  </a:lnTo>
                  <a:lnTo>
                    <a:pt x="49" y="8"/>
                  </a:lnTo>
                  <a:lnTo>
                    <a:pt x="35" y="14"/>
                  </a:lnTo>
                  <a:lnTo>
                    <a:pt x="23" y="20"/>
                  </a:lnTo>
                  <a:lnTo>
                    <a:pt x="11" y="28"/>
                  </a:lnTo>
                  <a:lnTo>
                    <a:pt x="0" y="37"/>
                  </a:lnTo>
                  <a:lnTo>
                    <a:pt x="8" y="48"/>
                  </a:lnTo>
                  <a:lnTo>
                    <a:pt x="19" y="39"/>
                  </a:lnTo>
                  <a:lnTo>
                    <a:pt x="30" y="32"/>
                  </a:lnTo>
                  <a:lnTo>
                    <a:pt x="41" y="25"/>
                  </a:lnTo>
                  <a:lnTo>
                    <a:pt x="53" y="21"/>
                  </a:lnTo>
                  <a:lnTo>
                    <a:pt x="65" y="17"/>
                  </a:lnTo>
                  <a:lnTo>
                    <a:pt x="78" y="14"/>
                  </a:lnTo>
                  <a:lnTo>
                    <a:pt x="91" y="13"/>
                  </a:lnTo>
                  <a:lnTo>
                    <a:pt x="103" y="13"/>
                  </a:lnTo>
                  <a:lnTo>
                    <a:pt x="115" y="14"/>
                  </a:lnTo>
                  <a:lnTo>
                    <a:pt x="127" y="17"/>
                  </a:lnTo>
                  <a:lnTo>
                    <a:pt x="139" y="21"/>
                  </a:lnTo>
                  <a:lnTo>
                    <a:pt x="151" y="25"/>
                  </a:lnTo>
                  <a:lnTo>
                    <a:pt x="162" y="31"/>
                  </a:lnTo>
                  <a:lnTo>
                    <a:pt x="172" y="38"/>
                  </a:lnTo>
                  <a:lnTo>
                    <a:pt x="182" y="47"/>
                  </a:lnTo>
                  <a:lnTo>
                    <a:pt x="192" y="56"/>
                  </a:lnTo>
                  <a:lnTo>
                    <a:pt x="201" y="4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2" name="Freeform 276"/>
            <p:cNvSpPr>
              <a:spLocks/>
            </p:cNvSpPr>
            <p:nvPr/>
          </p:nvSpPr>
          <p:spPr bwMode="auto">
            <a:xfrm>
              <a:off x="3783" y="323"/>
              <a:ext cx="58" cy="207"/>
            </a:xfrm>
            <a:custGeom>
              <a:avLst/>
              <a:gdLst>
                <a:gd name="T0" fmla="*/ 8 w 58"/>
                <a:gd name="T1" fmla="*/ 206 h 207"/>
                <a:gd name="T2" fmla="*/ 8 w 58"/>
                <a:gd name="T3" fmla="*/ 206 h 207"/>
                <a:gd name="T4" fmla="*/ 19 w 58"/>
                <a:gd name="T5" fmla="*/ 195 h 207"/>
                <a:gd name="T6" fmla="*/ 28 w 58"/>
                <a:gd name="T7" fmla="*/ 184 h 207"/>
                <a:gd name="T8" fmla="*/ 36 w 58"/>
                <a:gd name="T9" fmla="*/ 172 h 207"/>
                <a:gd name="T10" fmla="*/ 43 w 58"/>
                <a:gd name="T11" fmla="*/ 159 h 207"/>
                <a:gd name="T12" fmla="*/ 49 w 58"/>
                <a:gd name="T13" fmla="*/ 146 h 207"/>
                <a:gd name="T14" fmla="*/ 53 w 58"/>
                <a:gd name="T15" fmla="*/ 132 h 207"/>
                <a:gd name="T16" fmla="*/ 56 w 58"/>
                <a:gd name="T17" fmla="*/ 119 h 207"/>
                <a:gd name="T18" fmla="*/ 57 w 58"/>
                <a:gd name="T19" fmla="*/ 105 h 207"/>
                <a:gd name="T20" fmla="*/ 57 w 58"/>
                <a:gd name="T21" fmla="*/ 91 h 207"/>
                <a:gd name="T22" fmla="*/ 57 w 58"/>
                <a:gd name="T23" fmla="*/ 77 h 207"/>
                <a:gd name="T24" fmla="*/ 55 w 58"/>
                <a:gd name="T25" fmla="*/ 63 h 207"/>
                <a:gd name="T26" fmla="*/ 51 w 58"/>
                <a:gd name="T27" fmla="*/ 49 h 207"/>
                <a:gd name="T28" fmla="*/ 46 w 58"/>
                <a:gd name="T29" fmla="*/ 36 h 207"/>
                <a:gd name="T30" fmla="*/ 40 w 58"/>
                <a:gd name="T31" fmla="*/ 24 h 207"/>
                <a:gd name="T32" fmla="*/ 32 w 58"/>
                <a:gd name="T33" fmla="*/ 12 h 207"/>
                <a:gd name="T34" fmla="*/ 23 w 58"/>
                <a:gd name="T35" fmla="*/ 0 h 207"/>
                <a:gd name="T36" fmla="*/ 14 w 58"/>
                <a:gd name="T37" fmla="*/ 9 h 207"/>
                <a:gd name="T38" fmla="*/ 22 w 58"/>
                <a:gd name="T39" fmla="*/ 20 h 207"/>
                <a:gd name="T40" fmla="*/ 28 w 58"/>
                <a:gd name="T41" fmla="*/ 31 h 207"/>
                <a:gd name="T42" fmla="*/ 34 w 58"/>
                <a:gd name="T43" fmla="*/ 42 h 207"/>
                <a:gd name="T44" fmla="*/ 38 w 58"/>
                <a:gd name="T45" fmla="*/ 54 h 207"/>
                <a:gd name="T46" fmla="*/ 42 w 58"/>
                <a:gd name="T47" fmla="*/ 66 h 207"/>
                <a:gd name="T48" fmla="*/ 44 w 58"/>
                <a:gd name="T49" fmla="*/ 78 h 207"/>
                <a:gd name="T50" fmla="*/ 45 w 58"/>
                <a:gd name="T51" fmla="*/ 91 h 207"/>
                <a:gd name="T52" fmla="*/ 45 w 58"/>
                <a:gd name="T53" fmla="*/ 104 h 207"/>
                <a:gd name="T54" fmla="*/ 43 w 58"/>
                <a:gd name="T55" fmla="*/ 116 h 207"/>
                <a:gd name="T56" fmla="*/ 40 w 58"/>
                <a:gd name="T57" fmla="*/ 128 h 207"/>
                <a:gd name="T58" fmla="*/ 36 w 58"/>
                <a:gd name="T59" fmla="*/ 141 h 207"/>
                <a:gd name="T60" fmla="*/ 32 w 58"/>
                <a:gd name="T61" fmla="*/ 153 h 207"/>
                <a:gd name="T62" fmla="*/ 25 w 58"/>
                <a:gd name="T63" fmla="*/ 165 h 207"/>
                <a:gd name="T64" fmla="*/ 18 w 58"/>
                <a:gd name="T65" fmla="*/ 176 h 207"/>
                <a:gd name="T66" fmla="*/ 10 w 58"/>
                <a:gd name="T67" fmla="*/ 185 h 207"/>
                <a:gd name="T68" fmla="*/ 0 w 58"/>
                <a:gd name="T69" fmla="*/ 195 h 207"/>
                <a:gd name="T70" fmla="*/ 0 w 58"/>
                <a:gd name="T71" fmla="*/ 195 h 207"/>
                <a:gd name="T72" fmla="*/ 8 w 58"/>
                <a:gd name="T73" fmla="*/ 206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207">
                  <a:moveTo>
                    <a:pt x="8" y="206"/>
                  </a:moveTo>
                  <a:lnTo>
                    <a:pt x="8" y="206"/>
                  </a:lnTo>
                  <a:lnTo>
                    <a:pt x="19" y="195"/>
                  </a:lnTo>
                  <a:lnTo>
                    <a:pt x="28" y="184"/>
                  </a:lnTo>
                  <a:lnTo>
                    <a:pt x="36" y="172"/>
                  </a:lnTo>
                  <a:lnTo>
                    <a:pt x="43" y="159"/>
                  </a:lnTo>
                  <a:lnTo>
                    <a:pt x="49" y="146"/>
                  </a:lnTo>
                  <a:lnTo>
                    <a:pt x="53" y="132"/>
                  </a:lnTo>
                  <a:lnTo>
                    <a:pt x="56" y="119"/>
                  </a:lnTo>
                  <a:lnTo>
                    <a:pt x="57" y="105"/>
                  </a:lnTo>
                  <a:lnTo>
                    <a:pt x="57" y="91"/>
                  </a:lnTo>
                  <a:lnTo>
                    <a:pt x="57" y="77"/>
                  </a:lnTo>
                  <a:lnTo>
                    <a:pt x="55" y="63"/>
                  </a:lnTo>
                  <a:lnTo>
                    <a:pt x="51" y="49"/>
                  </a:lnTo>
                  <a:lnTo>
                    <a:pt x="46" y="36"/>
                  </a:lnTo>
                  <a:lnTo>
                    <a:pt x="40" y="24"/>
                  </a:lnTo>
                  <a:lnTo>
                    <a:pt x="32" y="12"/>
                  </a:lnTo>
                  <a:lnTo>
                    <a:pt x="23" y="0"/>
                  </a:lnTo>
                  <a:lnTo>
                    <a:pt x="14" y="9"/>
                  </a:lnTo>
                  <a:lnTo>
                    <a:pt x="22" y="20"/>
                  </a:lnTo>
                  <a:lnTo>
                    <a:pt x="28" y="31"/>
                  </a:lnTo>
                  <a:lnTo>
                    <a:pt x="34" y="42"/>
                  </a:lnTo>
                  <a:lnTo>
                    <a:pt x="38" y="54"/>
                  </a:lnTo>
                  <a:lnTo>
                    <a:pt x="42" y="66"/>
                  </a:lnTo>
                  <a:lnTo>
                    <a:pt x="44" y="78"/>
                  </a:lnTo>
                  <a:lnTo>
                    <a:pt x="45" y="91"/>
                  </a:lnTo>
                  <a:lnTo>
                    <a:pt x="45" y="104"/>
                  </a:lnTo>
                  <a:lnTo>
                    <a:pt x="43" y="116"/>
                  </a:lnTo>
                  <a:lnTo>
                    <a:pt x="40" y="128"/>
                  </a:lnTo>
                  <a:lnTo>
                    <a:pt x="36" y="141"/>
                  </a:lnTo>
                  <a:lnTo>
                    <a:pt x="32" y="153"/>
                  </a:lnTo>
                  <a:lnTo>
                    <a:pt x="25" y="165"/>
                  </a:lnTo>
                  <a:lnTo>
                    <a:pt x="18" y="176"/>
                  </a:lnTo>
                  <a:lnTo>
                    <a:pt x="10" y="185"/>
                  </a:lnTo>
                  <a:lnTo>
                    <a:pt x="0" y="195"/>
                  </a:lnTo>
                  <a:lnTo>
                    <a:pt x="8" y="20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3" name="Freeform 277"/>
            <p:cNvSpPr>
              <a:spLocks/>
            </p:cNvSpPr>
            <p:nvPr/>
          </p:nvSpPr>
          <p:spPr bwMode="auto">
            <a:xfrm>
              <a:off x="3590" y="511"/>
              <a:ext cx="202" cy="56"/>
            </a:xfrm>
            <a:custGeom>
              <a:avLst/>
              <a:gdLst>
                <a:gd name="T0" fmla="*/ 0 w 202"/>
                <a:gd name="T1" fmla="*/ 9 h 56"/>
                <a:gd name="T2" fmla="*/ 0 w 202"/>
                <a:gd name="T3" fmla="*/ 9 h 56"/>
                <a:gd name="T4" fmla="*/ 10 w 202"/>
                <a:gd name="T5" fmla="*/ 19 h 56"/>
                <a:gd name="T6" fmla="*/ 20 w 202"/>
                <a:gd name="T7" fmla="*/ 28 h 56"/>
                <a:gd name="T8" fmla="*/ 32 w 202"/>
                <a:gd name="T9" fmla="*/ 36 h 56"/>
                <a:gd name="T10" fmla="*/ 44 w 202"/>
                <a:gd name="T11" fmla="*/ 42 h 56"/>
                <a:gd name="T12" fmla="*/ 57 w 202"/>
                <a:gd name="T13" fmla="*/ 48 h 56"/>
                <a:gd name="T14" fmla="*/ 70 w 202"/>
                <a:gd name="T15" fmla="*/ 51 h 56"/>
                <a:gd name="T16" fmla="*/ 84 w 202"/>
                <a:gd name="T17" fmla="*/ 54 h 56"/>
                <a:gd name="T18" fmla="*/ 97 w 202"/>
                <a:gd name="T19" fmla="*/ 55 h 56"/>
                <a:gd name="T20" fmla="*/ 111 w 202"/>
                <a:gd name="T21" fmla="*/ 55 h 56"/>
                <a:gd name="T22" fmla="*/ 125 w 202"/>
                <a:gd name="T23" fmla="*/ 54 h 56"/>
                <a:gd name="T24" fmla="*/ 139 w 202"/>
                <a:gd name="T25" fmla="*/ 51 h 56"/>
                <a:gd name="T26" fmla="*/ 152 w 202"/>
                <a:gd name="T27" fmla="*/ 47 h 56"/>
                <a:gd name="T28" fmla="*/ 165 w 202"/>
                <a:gd name="T29" fmla="*/ 42 h 56"/>
                <a:gd name="T30" fmla="*/ 178 w 202"/>
                <a:gd name="T31" fmla="*/ 35 h 56"/>
                <a:gd name="T32" fmla="*/ 190 w 202"/>
                <a:gd name="T33" fmla="*/ 27 h 56"/>
                <a:gd name="T34" fmla="*/ 201 w 202"/>
                <a:gd name="T35" fmla="*/ 18 h 56"/>
                <a:gd name="T36" fmla="*/ 193 w 202"/>
                <a:gd name="T37" fmla="*/ 7 h 56"/>
                <a:gd name="T38" fmla="*/ 182 w 202"/>
                <a:gd name="T39" fmla="*/ 16 h 56"/>
                <a:gd name="T40" fmla="*/ 171 w 202"/>
                <a:gd name="T41" fmla="*/ 23 h 56"/>
                <a:gd name="T42" fmla="*/ 160 w 202"/>
                <a:gd name="T43" fmla="*/ 30 h 56"/>
                <a:gd name="T44" fmla="*/ 148 w 202"/>
                <a:gd name="T45" fmla="*/ 35 h 56"/>
                <a:gd name="T46" fmla="*/ 135 w 202"/>
                <a:gd name="T47" fmla="*/ 38 h 56"/>
                <a:gd name="T48" fmla="*/ 123 w 202"/>
                <a:gd name="T49" fmla="*/ 41 h 56"/>
                <a:gd name="T50" fmla="*/ 111 w 202"/>
                <a:gd name="T51" fmla="*/ 42 h 56"/>
                <a:gd name="T52" fmla="*/ 98 w 202"/>
                <a:gd name="T53" fmla="*/ 42 h 56"/>
                <a:gd name="T54" fmla="*/ 85 w 202"/>
                <a:gd name="T55" fmla="*/ 41 h 56"/>
                <a:gd name="T56" fmla="*/ 73 w 202"/>
                <a:gd name="T57" fmla="*/ 39 h 56"/>
                <a:gd name="T58" fmla="*/ 61 w 202"/>
                <a:gd name="T59" fmla="*/ 35 h 56"/>
                <a:gd name="T60" fmla="*/ 50 w 202"/>
                <a:gd name="T61" fmla="*/ 31 h 56"/>
                <a:gd name="T62" fmla="*/ 39 w 202"/>
                <a:gd name="T63" fmla="*/ 24 h 56"/>
                <a:gd name="T64" fmla="*/ 28 w 202"/>
                <a:gd name="T65" fmla="*/ 18 h 56"/>
                <a:gd name="T66" fmla="*/ 18 w 202"/>
                <a:gd name="T67" fmla="*/ 9 h 56"/>
                <a:gd name="T68" fmla="*/ 9 w 202"/>
                <a:gd name="T69" fmla="*/ 0 h 56"/>
                <a:gd name="T70" fmla="*/ 9 w 202"/>
                <a:gd name="T71" fmla="*/ 0 h 56"/>
                <a:gd name="T72" fmla="*/ 0 w 202"/>
                <a:gd name="T73" fmla="*/ 9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2" h="56">
                  <a:moveTo>
                    <a:pt x="0" y="9"/>
                  </a:moveTo>
                  <a:lnTo>
                    <a:pt x="0" y="9"/>
                  </a:lnTo>
                  <a:lnTo>
                    <a:pt x="10" y="19"/>
                  </a:lnTo>
                  <a:lnTo>
                    <a:pt x="20" y="28"/>
                  </a:lnTo>
                  <a:lnTo>
                    <a:pt x="32" y="36"/>
                  </a:lnTo>
                  <a:lnTo>
                    <a:pt x="44" y="42"/>
                  </a:lnTo>
                  <a:lnTo>
                    <a:pt x="57" y="48"/>
                  </a:lnTo>
                  <a:lnTo>
                    <a:pt x="70" y="51"/>
                  </a:lnTo>
                  <a:lnTo>
                    <a:pt x="84" y="54"/>
                  </a:lnTo>
                  <a:lnTo>
                    <a:pt x="97" y="55"/>
                  </a:lnTo>
                  <a:lnTo>
                    <a:pt x="111" y="55"/>
                  </a:lnTo>
                  <a:lnTo>
                    <a:pt x="125" y="54"/>
                  </a:lnTo>
                  <a:lnTo>
                    <a:pt x="139" y="51"/>
                  </a:lnTo>
                  <a:lnTo>
                    <a:pt x="152" y="47"/>
                  </a:lnTo>
                  <a:lnTo>
                    <a:pt x="165" y="42"/>
                  </a:lnTo>
                  <a:lnTo>
                    <a:pt x="178" y="35"/>
                  </a:lnTo>
                  <a:lnTo>
                    <a:pt x="190" y="27"/>
                  </a:lnTo>
                  <a:lnTo>
                    <a:pt x="201" y="18"/>
                  </a:lnTo>
                  <a:lnTo>
                    <a:pt x="193" y="7"/>
                  </a:lnTo>
                  <a:lnTo>
                    <a:pt x="182" y="16"/>
                  </a:lnTo>
                  <a:lnTo>
                    <a:pt x="171" y="23"/>
                  </a:lnTo>
                  <a:lnTo>
                    <a:pt x="160" y="30"/>
                  </a:lnTo>
                  <a:lnTo>
                    <a:pt x="148" y="35"/>
                  </a:lnTo>
                  <a:lnTo>
                    <a:pt x="135" y="38"/>
                  </a:lnTo>
                  <a:lnTo>
                    <a:pt x="123" y="41"/>
                  </a:lnTo>
                  <a:lnTo>
                    <a:pt x="111" y="42"/>
                  </a:lnTo>
                  <a:lnTo>
                    <a:pt x="98" y="42"/>
                  </a:lnTo>
                  <a:lnTo>
                    <a:pt x="85" y="41"/>
                  </a:lnTo>
                  <a:lnTo>
                    <a:pt x="73" y="39"/>
                  </a:lnTo>
                  <a:lnTo>
                    <a:pt x="61" y="35"/>
                  </a:lnTo>
                  <a:lnTo>
                    <a:pt x="50" y="31"/>
                  </a:lnTo>
                  <a:lnTo>
                    <a:pt x="39" y="24"/>
                  </a:lnTo>
                  <a:lnTo>
                    <a:pt x="28" y="18"/>
                  </a:lnTo>
                  <a:lnTo>
                    <a:pt x="18" y="9"/>
                  </a:lnTo>
                  <a:lnTo>
                    <a:pt x="9" y="0"/>
                  </a:lnTo>
                  <a:lnTo>
                    <a:pt x="0"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4" name="Freeform 278"/>
            <p:cNvSpPr>
              <a:spLocks/>
            </p:cNvSpPr>
            <p:nvPr/>
          </p:nvSpPr>
          <p:spPr bwMode="auto">
            <a:xfrm>
              <a:off x="3555" y="313"/>
              <a:ext cx="59" cy="208"/>
            </a:xfrm>
            <a:custGeom>
              <a:avLst/>
              <a:gdLst>
                <a:gd name="T0" fmla="*/ 50 w 59"/>
                <a:gd name="T1" fmla="*/ 0 h 208"/>
                <a:gd name="T2" fmla="*/ 50 w 59"/>
                <a:gd name="T3" fmla="*/ 0 h 208"/>
                <a:gd name="T4" fmla="*/ 39 w 59"/>
                <a:gd name="T5" fmla="*/ 11 h 208"/>
                <a:gd name="T6" fmla="*/ 30 w 59"/>
                <a:gd name="T7" fmla="*/ 23 h 208"/>
                <a:gd name="T8" fmla="*/ 21 w 59"/>
                <a:gd name="T9" fmla="*/ 35 h 208"/>
                <a:gd name="T10" fmla="*/ 15 w 59"/>
                <a:gd name="T11" fmla="*/ 48 h 208"/>
                <a:gd name="T12" fmla="*/ 9 w 59"/>
                <a:gd name="T13" fmla="*/ 61 h 208"/>
                <a:gd name="T14" fmla="*/ 5 w 59"/>
                <a:gd name="T15" fmla="*/ 75 h 208"/>
                <a:gd name="T16" fmla="*/ 2 w 59"/>
                <a:gd name="T17" fmla="*/ 88 h 208"/>
                <a:gd name="T18" fmla="*/ 0 w 59"/>
                <a:gd name="T19" fmla="*/ 102 h 208"/>
                <a:gd name="T20" fmla="*/ 0 w 59"/>
                <a:gd name="T21" fmla="*/ 116 h 208"/>
                <a:gd name="T22" fmla="*/ 1 w 59"/>
                <a:gd name="T23" fmla="*/ 130 h 208"/>
                <a:gd name="T24" fmla="*/ 3 w 59"/>
                <a:gd name="T25" fmla="*/ 144 h 208"/>
                <a:gd name="T26" fmla="*/ 7 w 59"/>
                <a:gd name="T27" fmla="*/ 157 h 208"/>
                <a:gd name="T28" fmla="*/ 12 w 59"/>
                <a:gd name="T29" fmla="*/ 171 h 208"/>
                <a:gd name="T30" fmla="*/ 18 w 59"/>
                <a:gd name="T31" fmla="*/ 183 h 208"/>
                <a:gd name="T32" fmla="*/ 26 w 59"/>
                <a:gd name="T33" fmla="*/ 195 h 208"/>
                <a:gd name="T34" fmla="*/ 35 w 59"/>
                <a:gd name="T35" fmla="*/ 207 h 208"/>
                <a:gd name="T36" fmla="*/ 44 w 59"/>
                <a:gd name="T37" fmla="*/ 198 h 208"/>
                <a:gd name="T38" fmla="*/ 36 w 59"/>
                <a:gd name="T39" fmla="*/ 187 h 208"/>
                <a:gd name="T40" fmla="*/ 30 w 59"/>
                <a:gd name="T41" fmla="*/ 176 h 208"/>
                <a:gd name="T42" fmla="*/ 23 w 59"/>
                <a:gd name="T43" fmla="*/ 165 h 208"/>
                <a:gd name="T44" fmla="*/ 19 w 59"/>
                <a:gd name="T45" fmla="*/ 153 h 208"/>
                <a:gd name="T46" fmla="*/ 16 w 59"/>
                <a:gd name="T47" fmla="*/ 141 h 208"/>
                <a:gd name="T48" fmla="*/ 13 w 59"/>
                <a:gd name="T49" fmla="*/ 129 h 208"/>
                <a:gd name="T50" fmla="*/ 13 w 59"/>
                <a:gd name="T51" fmla="*/ 116 h 208"/>
                <a:gd name="T52" fmla="*/ 13 w 59"/>
                <a:gd name="T53" fmla="*/ 103 h 208"/>
                <a:gd name="T54" fmla="*/ 15 w 59"/>
                <a:gd name="T55" fmla="*/ 91 h 208"/>
                <a:gd name="T56" fmla="*/ 17 w 59"/>
                <a:gd name="T57" fmla="*/ 78 h 208"/>
                <a:gd name="T58" fmla="*/ 21 w 59"/>
                <a:gd name="T59" fmla="*/ 65 h 208"/>
                <a:gd name="T60" fmla="*/ 26 w 59"/>
                <a:gd name="T61" fmla="*/ 53 h 208"/>
                <a:gd name="T62" fmla="*/ 32 w 59"/>
                <a:gd name="T63" fmla="*/ 42 h 208"/>
                <a:gd name="T64" fmla="*/ 40 w 59"/>
                <a:gd name="T65" fmla="*/ 31 h 208"/>
                <a:gd name="T66" fmla="*/ 48 w 59"/>
                <a:gd name="T67" fmla="*/ 21 h 208"/>
                <a:gd name="T68" fmla="*/ 58 w 59"/>
                <a:gd name="T69" fmla="*/ 11 h 208"/>
                <a:gd name="T70" fmla="*/ 58 w 59"/>
                <a:gd name="T71" fmla="*/ 11 h 208"/>
                <a:gd name="T72" fmla="*/ 50 w 59"/>
                <a:gd name="T73" fmla="*/ 0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08">
                  <a:moveTo>
                    <a:pt x="50" y="0"/>
                  </a:moveTo>
                  <a:lnTo>
                    <a:pt x="50" y="0"/>
                  </a:lnTo>
                  <a:lnTo>
                    <a:pt x="39" y="11"/>
                  </a:lnTo>
                  <a:lnTo>
                    <a:pt x="30" y="23"/>
                  </a:lnTo>
                  <a:lnTo>
                    <a:pt x="21" y="35"/>
                  </a:lnTo>
                  <a:lnTo>
                    <a:pt x="15" y="48"/>
                  </a:lnTo>
                  <a:lnTo>
                    <a:pt x="9" y="61"/>
                  </a:lnTo>
                  <a:lnTo>
                    <a:pt x="5" y="75"/>
                  </a:lnTo>
                  <a:lnTo>
                    <a:pt x="2" y="88"/>
                  </a:lnTo>
                  <a:lnTo>
                    <a:pt x="0" y="102"/>
                  </a:lnTo>
                  <a:lnTo>
                    <a:pt x="0" y="116"/>
                  </a:lnTo>
                  <a:lnTo>
                    <a:pt x="1" y="130"/>
                  </a:lnTo>
                  <a:lnTo>
                    <a:pt x="3" y="144"/>
                  </a:lnTo>
                  <a:lnTo>
                    <a:pt x="7" y="157"/>
                  </a:lnTo>
                  <a:lnTo>
                    <a:pt x="12" y="171"/>
                  </a:lnTo>
                  <a:lnTo>
                    <a:pt x="18" y="183"/>
                  </a:lnTo>
                  <a:lnTo>
                    <a:pt x="26" y="195"/>
                  </a:lnTo>
                  <a:lnTo>
                    <a:pt x="35" y="207"/>
                  </a:lnTo>
                  <a:lnTo>
                    <a:pt x="44" y="198"/>
                  </a:lnTo>
                  <a:lnTo>
                    <a:pt x="36" y="187"/>
                  </a:lnTo>
                  <a:lnTo>
                    <a:pt x="30" y="176"/>
                  </a:lnTo>
                  <a:lnTo>
                    <a:pt x="23" y="165"/>
                  </a:lnTo>
                  <a:lnTo>
                    <a:pt x="19" y="153"/>
                  </a:lnTo>
                  <a:lnTo>
                    <a:pt x="16" y="141"/>
                  </a:lnTo>
                  <a:lnTo>
                    <a:pt x="13" y="129"/>
                  </a:lnTo>
                  <a:lnTo>
                    <a:pt x="13" y="116"/>
                  </a:lnTo>
                  <a:lnTo>
                    <a:pt x="13" y="103"/>
                  </a:lnTo>
                  <a:lnTo>
                    <a:pt x="15" y="91"/>
                  </a:lnTo>
                  <a:lnTo>
                    <a:pt x="17" y="78"/>
                  </a:lnTo>
                  <a:lnTo>
                    <a:pt x="21" y="65"/>
                  </a:lnTo>
                  <a:lnTo>
                    <a:pt x="26" y="53"/>
                  </a:lnTo>
                  <a:lnTo>
                    <a:pt x="32" y="42"/>
                  </a:lnTo>
                  <a:lnTo>
                    <a:pt x="40" y="31"/>
                  </a:lnTo>
                  <a:lnTo>
                    <a:pt x="48" y="21"/>
                  </a:lnTo>
                  <a:lnTo>
                    <a:pt x="58" y="11"/>
                  </a:lnTo>
                  <a:lnTo>
                    <a:pt x="5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5" name="Freeform 279"/>
            <p:cNvSpPr>
              <a:spLocks/>
            </p:cNvSpPr>
            <p:nvPr/>
          </p:nvSpPr>
          <p:spPr bwMode="auto">
            <a:xfrm>
              <a:off x="2815" y="931"/>
              <a:ext cx="190" cy="190"/>
            </a:xfrm>
            <a:custGeom>
              <a:avLst/>
              <a:gdLst>
                <a:gd name="T0" fmla="*/ 184 w 190"/>
                <a:gd name="T1" fmla="*/ 5 h 190"/>
                <a:gd name="T2" fmla="*/ 178 w 190"/>
                <a:gd name="T3" fmla="*/ 0 h 190"/>
                <a:gd name="T4" fmla="*/ 0 w 190"/>
                <a:gd name="T5" fmla="*/ 177 h 190"/>
                <a:gd name="T6" fmla="*/ 12 w 190"/>
                <a:gd name="T7" fmla="*/ 189 h 190"/>
                <a:gd name="T8" fmla="*/ 189 w 190"/>
                <a:gd name="T9" fmla="*/ 11 h 190"/>
                <a:gd name="T10" fmla="*/ 184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4" y="5"/>
                  </a:moveTo>
                  <a:lnTo>
                    <a:pt x="178" y="0"/>
                  </a:lnTo>
                  <a:lnTo>
                    <a:pt x="0" y="177"/>
                  </a:lnTo>
                  <a:lnTo>
                    <a:pt x="12" y="189"/>
                  </a:lnTo>
                  <a:lnTo>
                    <a:pt x="189" y="11"/>
                  </a:lnTo>
                  <a:lnTo>
                    <a:pt x="184"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6" name="Freeform 280"/>
            <p:cNvSpPr>
              <a:spLocks/>
            </p:cNvSpPr>
            <p:nvPr/>
          </p:nvSpPr>
          <p:spPr bwMode="auto">
            <a:xfrm>
              <a:off x="2815" y="753"/>
              <a:ext cx="190" cy="190"/>
            </a:xfrm>
            <a:custGeom>
              <a:avLst/>
              <a:gdLst>
                <a:gd name="T0" fmla="*/ 6 w 190"/>
                <a:gd name="T1" fmla="*/ 6 h 190"/>
                <a:gd name="T2" fmla="*/ 0 w 190"/>
                <a:gd name="T3" fmla="*/ 12 h 190"/>
                <a:gd name="T4" fmla="*/ 178 w 190"/>
                <a:gd name="T5" fmla="*/ 189 h 190"/>
                <a:gd name="T6" fmla="*/ 189 w 190"/>
                <a:gd name="T7" fmla="*/ 178 h 190"/>
                <a:gd name="T8" fmla="*/ 12 w 190"/>
                <a:gd name="T9" fmla="*/ 0 h 190"/>
                <a:gd name="T10" fmla="*/ 6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6"/>
                  </a:moveTo>
                  <a:lnTo>
                    <a:pt x="0" y="12"/>
                  </a:lnTo>
                  <a:lnTo>
                    <a:pt x="178" y="189"/>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7" name="Freeform 281"/>
            <p:cNvSpPr>
              <a:spLocks/>
            </p:cNvSpPr>
            <p:nvPr/>
          </p:nvSpPr>
          <p:spPr bwMode="auto">
            <a:xfrm>
              <a:off x="2815" y="931"/>
              <a:ext cx="190" cy="190"/>
            </a:xfrm>
            <a:custGeom>
              <a:avLst/>
              <a:gdLst>
                <a:gd name="T0" fmla="*/ 184 w 190"/>
                <a:gd name="T1" fmla="*/ 5 h 190"/>
                <a:gd name="T2" fmla="*/ 178 w 190"/>
                <a:gd name="T3" fmla="*/ 0 h 190"/>
                <a:gd name="T4" fmla="*/ 0 w 190"/>
                <a:gd name="T5" fmla="*/ 177 h 190"/>
                <a:gd name="T6" fmla="*/ 12 w 190"/>
                <a:gd name="T7" fmla="*/ 189 h 190"/>
                <a:gd name="T8" fmla="*/ 189 w 190"/>
                <a:gd name="T9" fmla="*/ 11 h 190"/>
                <a:gd name="T10" fmla="*/ 184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184" y="5"/>
                  </a:moveTo>
                  <a:lnTo>
                    <a:pt x="178" y="0"/>
                  </a:lnTo>
                  <a:lnTo>
                    <a:pt x="0" y="177"/>
                  </a:lnTo>
                  <a:lnTo>
                    <a:pt x="12" y="189"/>
                  </a:lnTo>
                  <a:lnTo>
                    <a:pt x="189" y="11"/>
                  </a:lnTo>
                  <a:lnTo>
                    <a:pt x="184"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8" name="Freeform 282"/>
            <p:cNvSpPr>
              <a:spLocks/>
            </p:cNvSpPr>
            <p:nvPr/>
          </p:nvSpPr>
          <p:spPr bwMode="auto">
            <a:xfrm>
              <a:off x="2815" y="753"/>
              <a:ext cx="190" cy="190"/>
            </a:xfrm>
            <a:custGeom>
              <a:avLst/>
              <a:gdLst>
                <a:gd name="T0" fmla="*/ 6 w 190"/>
                <a:gd name="T1" fmla="*/ 6 h 190"/>
                <a:gd name="T2" fmla="*/ 0 w 190"/>
                <a:gd name="T3" fmla="*/ 12 h 190"/>
                <a:gd name="T4" fmla="*/ 178 w 190"/>
                <a:gd name="T5" fmla="*/ 189 h 190"/>
                <a:gd name="T6" fmla="*/ 189 w 190"/>
                <a:gd name="T7" fmla="*/ 178 h 190"/>
                <a:gd name="T8" fmla="*/ 12 w 190"/>
                <a:gd name="T9" fmla="*/ 0 h 190"/>
                <a:gd name="T10" fmla="*/ 6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6"/>
                  </a:moveTo>
                  <a:lnTo>
                    <a:pt x="0" y="12"/>
                  </a:lnTo>
                  <a:lnTo>
                    <a:pt x="178" y="189"/>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9" name="Freeform 283"/>
            <p:cNvSpPr>
              <a:spLocks/>
            </p:cNvSpPr>
            <p:nvPr/>
          </p:nvSpPr>
          <p:spPr bwMode="auto">
            <a:xfrm>
              <a:off x="2823" y="576"/>
              <a:ext cx="189" cy="190"/>
            </a:xfrm>
            <a:custGeom>
              <a:avLst/>
              <a:gdLst>
                <a:gd name="T0" fmla="*/ 182 w 189"/>
                <a:gd name="T1" fmla="*/ 6 h 190"/>
                <a:gd name="T2" fmla="*/ 177 w 189"/>
                <a:gd name="T3" fmla="*/ 0 h 190"/>
                <a:gd name="T4" fmla="*/ 0 w 189"/>
                <a:gd name="T5" fmla="*/ 178 h 190"/>
                <a:gd name="T6" fmla="*/ 11 w 189"/>
                <a:gd name="T7" fmla="*/ 189 h 190"/>
                <a:gd name="T8" fmla="*/ 188 w 189"/>
                <a:gd name="T9" fmla="*/ 12 h 190"/>
                <a:gd name="T10" fmla="*/ 182 w 189"/>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90">
                  <a:moveTo>
                    <a:pt x="182" y="6"/>
                  </a:moveTo>
                  <a:lnTo>
                    <a:pt x="177" y="0"/>
                  </a:lnTo>
                  <a:lnTo>
                    <a:pt x="0" y="178"/>
                  </a:lnTo>
                  <a:lnTo>
                    <a:pt x="11" y="189"/>
                  </a:lnTo>
                  <a:lnTo>
                    <a:pt x="188" y="12"/>
                  </a:lnTo>
                  <a:lnTo>
                    <a:pt x="182"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0" name="Freeform 284"/>
            <p:cNvSpPr>
              <a:spLocks/>
            </p:cNvSpPr>
            <p:nvPr/>
          </p:nvSpPr>
          <p:spPr bwMode="auto">
            <a:xfrm>
              <a:off x="2822" y="399"/>
              <a:ext cx="190" cy="190"/>
            </a:xfrm>
            <a:custGeom>
              <a:avLst/>
              <a:gdLst>
                <a:gd name="T0" fmla="*/ 6 w 190"/>
                <a:gd name="T1" fmla="*/ 5 h 190"/>
                <a:gd name="T2" fmla="*/ 0 w 190"/>
                <a:gd name="T3" fmla="*/ 11 h 190"/>
                <a:gd name="T4" fmla="*/ 178 w 190"/>
                <a:gd name="T5" fmla="*/ 189 h 190"/>
                <a:gd name="T6" fmla="*/ 189 w 190"/>
                <a:gd name="T7" fmla="*/ 177 h 190"/>
                <a:gd name="T8" fmla="*/ 12 w 190"/>
                <a:gd name="T9" fmla="*/ 0 h 190"/>
                <a:gd name="T10" fmla="*/ 6 w 190"/>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5"/>
                  </a:moveTo>
                  <a:lnTo>
                    <a:pt x="0" y="11"/>
                  </a:lnTo>
                  <a:lnTo>
                    <a:pt x="178" y="189"/>
                  </a:lnTo>
                  <a:lnTo>
                    <a:pt x="189"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1" name="Freeform 285"/>
            <p:cNvSpPr>
              <a:spLocks/>
            </p:cNvSpPr>
            <p:nvPr/>
          </p:nvSpPr>
          <p:spPr bwMode="auto">
            <a:xfrm>
              <a:off x="2801" y="1633"/>
              <a:ext cx="191" cy="190"/>
            </a:xfrm>
            <a:custGeom>
              <a:avLst/>
              <a:gdLst>
                <a:gd name="T0" fmla="*/ 184 w 191"/>
                <a:gd name="T1" fmla="*/ 6 h 190"/>
                <a:gd name="T2" fmla="*/ 178 w 191"/>
                <a:gd name="T3" fmla="*/ 0 h 190"/>
                <a:gd name="T4" fmla="*/ 0 w 191"/>
                <a:gd name="T5" fmla="*/ 178 h 190"/>
                <a:gd name="T6" fmla="*/ 12 w 191"/>
                <a:gd name="T7" fmla="*/ 189 h 190"/>
                <a:gd name="T8" fmla="*/ 190 w 191"/>
                <a:gd name="T9" fmla="*/ 11 h 190"/>
                <a:gd name="T10" fmla="*/ 184 w 191"/>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6"/>
                  </a:moveTo>
                  <a:lnTo>
                    <a:pt x="178" y="0"/>
                  </a:lnTo>
                  <a:lnTo>
                    <a:pt x="0" y="178"/>
                  </a:lnTo>
                  <a:lnTo>
                    <a:pt x="12" y="189"/>
                  </a:lnTo>
                  <a:lnTo>
                    <a:pt x="190" y="11"/>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2" name="Freeform 286"/>
            <p:cNvSpPr>
              <a:spLocks/>
            </p:cNvSpPr>
            <p:nvPr/>
          </p:nvSpPr>
          <p:spPr bwMode="auto">
            <a:xfrm>
              <a:off x="2801" y="1456"/>
              <a:ext cx="191" cy="189"/>
            </a:xfrm>
            <a:custGeom>
              <a:avLst/>
              <a:gdLst>
                <a:gd name="T0" fmla="*/ 6 w 191"/>
                <a:gd name="T1" fmla="*/ 5 h 189"/>
                <a:gd name="T2" fmla="*/ 0 w 191"/>
                <a:gd name="T3" fmla="*/ 11 h 189"/>
                <a:gd name="T4" fmla="*/ 178 w 191"/>
                <a:gd name="T5" fmla="*/ 188 h 189"/>
                <a:gd name="T6" fmla="*/ 190 w 191"/>
                <a:gd name="T7" fmla="*/ 177 h 189"/>
                <a:gd name="T8" fmla="*/ 12 w 191"/>
                <a:gd name="T9" fmla="*/ 0 h 189"/>
                <a:gd name="T10" fmla="*/ 6 w 191"/>
                <a:gd name="T11" fmla="*/ 5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9">
                  <a:moveTo>
                    <a:pt x="6" y="5"/>
                  </a:moveTo>
                  <a:lnTo>
                    <a:pt x="0" y="11"/>
                  </a:lnTo>
                  <a:lnTo>
                    <a:pt x="178" y="188"/>
                  </a:lnTo>
                  <a:lnTo>
                    <a:pt x="190"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3" name="Freeform 287"/>
            <p:cNvSpPr>
              <a:spLocks/>
            </p:cNvSpPr>
            <p:nvPr/>
          </p:nvSpPr>
          <p:spPr bwMode="auto">
            <a:xfrm>
              <a:off x="2801" y="1633"/>
              <a:ext cx="191" cy="190"/>
            </a:xfrm>
            <a:custGeom>
              <a:avLst/>
              <a:gdLst>
                <a:gd name="T0" fmla="*/ 184 w 191"/>
                <a:gd name="T1" fmla="*/ 6 h 190"/>
                <a:gd name="T2" fmla="*/ 178 w 191"/>
                <a:gd name="T3" fmla="*/ 0 h 190"/>
                <a:gd name="T4" fmla="*/ 0 w 191"/>
                <a:gd name="T5" fmla="*/ 178 h 190"/>
                <a:gd name="T6" fmla="*/ 12 w 191"/>
                <a:gd name="T7" fmla="*/ 189 h 190"/>
                <a:gd name="T8" fmla="*/ 190 w 191"/>
                <a:gd name="T9" fmla="*/ 11 h 190"/>
                <a:gd name="T10" fmla="*/ 184 w 191"/>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90">
                  <a:moveTo>
                    <a:pt x="184" y="6"/>
                  </a:moveTo>
                  <a:lnTo>
                    <a:pt x="178" y="0"/>
                  </a:lnTo>
                  <a:lnTo>
                    <a:pt x="0" y="178"/>
                  </a:lnTo>
                  <a:lnTo>
                    <a:pt x="12" y="189"/>
                  </a:lnTo>
                  <a:lnTo>
                    <a:pt x="190" y="11"/>
                  </a:lnTo>
                  <a:lnTo>
                    <a:pt x="184"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4" name="Freeform 288"/>
            <p:cNvSpPr>
              <a:spLocks/>
            </p:cNvSpPr>
            <p:nvPr/>
          </p:nvSpPr>
          <p:spPr bwMode="auto">
            <a:xfrm>
              <a:off x="2801" y="1456"/>
              <a:ext cx="191" cy="189"/>
            </a:xfrm>
            <a:custGeom>
              <a:avLst/>
              <a:gdLst>
                <a:gd name="T0" fmla="*/ 6 w 191"/>
                <a:gd name="T1" fmla="*/ 5 h 189"/>
                <a:gd name="T2" fmla="*/ 0 w 191"/>
                <a:gd name="T3" fmla="*/ 11 h 189"/>
                <a:gd name="T4" fmla="*/ 178 w 191"/>
                <a:gd name="T5" fmla="*/ 188 h 189"/>
                <a:gd name="T6" fmla="*/ 190 w 191"/>
                <a:gd name="T7" fmla="*/ 177 h 189"/>
                <a:gd name="T8" fmla="*/ 12 w 191"/>
                <a:gd name="T9" fmla="*/ 0 h 189"/>
                <a:gd name="T10" fmla="*/ 6 w 191"/>
                <a:gd name="T11" fmla="*/ 5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9">
                  <a:moveTo>
                    <a:pt x="6" y="5"/>
                  </a:moveTo>
                  <a:lnTo>
                    <a:pt x="0" y="11"/>
                  </a:lnTo>
                  <a:lnTo>
                    <a:pt x="178" y="188"/>
                  </a:lnTo>
                  <a:lnTo>
                    <a:pt x="190" y="177"/>
                  </a:lnTo>
                  <a:lnTo>
                    <a:pt x="12" y="0"/>
                  </a:lnTo>
                  <a:lnTo>
                    <a:pt x="6"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5" name="Freeform 289"/>
            <p:cNvSpPr>
              <a:spLocks/>
            </p:cNvSpPr>
            <p:nvPr/>
          </p:nvSpPr>
          <p:spPr bwMode="auto">
            <a:xfrm>
              <a:off x="2809" y="1279"/>
              <a:ext cx="189" cy="190"/>
            </a:xfrm>
            <a:custGeom>
              <a:avLst/>
              <a:gdLst>
                <a:gd name="T0" fmla="*/ 183 w 189"/>
                <a:gd name="T1" fmla="*/ 5 h 190"/>
                <a:gd name="T2" fmla="*/ 177 w 189"/>
                <a:gd name="T3" fmla="*/ 0 h 190"/>
                <a:gd name="T4" fmla="*/ 0 w 189"/>
                <a:gd name="T5" fmla="*/ 177 h 190"/>
                <a:gd name="T6" fmla="*/ 11 w 189"/>
                <a:gd name="T7" fmla="*/ 189 h 190"/>
                <a:gd name="T8" fmla="*/ 188 w 189"/>
                <a:gd name="T9" fmla="*/ 11 h 190"/>
                <a:gd name="T10" fmla="*/ 183 w 189"/>
                <a:gd name="T11" fmla="*/ 5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190">
                  <a:moveTo>
                    <a:pt x="183" y="5"/>
                  </a:moveTo>
                  <a:lnTo>
                    <a:pt x="177" y="0"/>
                  </a:lnTo>
                  <a:lnTo>
                    <a:pt x="0" y="177"/>
                  </a:lnTo>
                  <a:lnTo>
                    <a:pt x="11" y="189"/>
                  </a:lnTo>
                  <a:lnTo>
                    <a:pt x="188" y="11"/>
                  </a:lnTo>
                  <a:lnTo>
                    <a:pt x="183"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6" name="Freeform 290"/>
            <p:cNvSpPr>
              <a:spLocks/>
            </p:cNvSpPr>
            <p:nvPr/>
          </p:nvSpPr>
          <p:spPr bwMode="auto">
            <a:xfrm>
              <a:off x="2808" y="1101"/>
              <a:ext cx="190" cy="190"/>
            </a:xfrm>
            <a:custGeom>
              <a:avLst/>
              <a:gdLst>
                <a:gd name="T0" fmla="*/ 6 w 190"/>
                <a:gd name="T1" fmla="*/ 6 h 190"/>
                <a:gd name="T2" fmla="*/ 0 w 190"/>
                <a:gd name="T3" fmla="*/ 11 h 190"/>
                <a:gd name="T4" fmla="*/ 178 w 190"/>
                <a:gd name="T5" fmla="*/ 189 h 190"/>
                <a:gd name="T6" fmla="*/ 189 w 190"/>
                <a:gd name="T7" fmla="*/ 178 h 190"/>
                <a:gd name="T8" fmla="*/ 12 w 190"/>
                <a:gd name="T9" fmla="*/ 0 h 190"/>
                <a:gd name="T10" fmla="*/ 6 w 190"/>
                <a:gd name="T11" fmla="*/ 6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190">
                  <a:moveTo>
                    <a:pt x="6" y="6"/>
                  </a:moveTo>
                  <a:lnTo>
                    <a:pt x="0" y="11"/>
                  </a:lnTo>
                  <a:lnTo>
                    <a:pt x="178" y="189"/>
                  </a:lnTo>
                  <a:lnTo>
                    <a:pt x="189" y="178"/>
                  </a:lnTo>
                  <a:lnTo>
                    <a:pt x="12" y="0"/>
                  </a:lnTo>
                  <a:lnTo>
                    <a:pt x="6" y="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7" name="Freeform 291"/>
            <p:cNvSpPr>
              <a:spLocks/>
            </p:cNvSpPr>
            <p:nvPr/>
          </p:nvSpPr>
          <p:spPr bwMode="auto">
            <a:xfrm>
              <a:off x="2772" y="227"/>
              <a:ext cx="272" cy="281"/>
            </a:xfrm>
            <a:custGeom>
              <a:avLst/>
              <a:gdLst>
                <a:gd name="T0" fmla="*/ 21 w 272"/>
                <a:gd name="T1" fmla="*/ 66 h 281"/>
                <a:gd name="T2" fmla="*/ 37 w 272"/>
                <a:gd name="T3" fmla="*/ 44 h 281"/>
                <a:gd name="T4" fmla="*/ 57 w 272"/>
                <a:gd name="T5" fmla="*/ 26 h 281"/>
                <a:gd name="T6" fmla="*/ 80 w 272"/>
                <a:gd name="T7" fmla="*/ 13 h 281"/>
                <a:gd name="T8" fmla="*/ 105 w 272"/>
                <a:gd name="T9" fmla="*/ 4 h 281"/>
                <a:gd name="T10" fmla="*/ 131 w 272"/>
                <a:gd name="T11" fmla="*/ 0 h 281"/>
                <a:gd name="T12" fmla="*/ 157 w 272"/>
                <a:gd name="T13" fmla="*/ 1 h 281"/>
                <a:gd name="T14" fmla="*/ 183 w 272"/>
                <a:gd name="T15" fmla="*/ 8 h 281"/>
                <a:gd name="T16" fmla="*/ 208 w 272"/>
                <a:gd name="T17" fmla="*/ 20 h 281"/>
                <a:gd name="T18" fmla="*/ 229 w 272"/>
                <a:gd name="T19" fmla="*/ 37 h 281"/>
                <a:gd name="T20" fmla="*/ 246 w 272"/>
                <a:gd name="T21" fmla="*/ 57 h 281"/>
                <a:gd name="T22" fmla="*/ 259 w 272"/>
                <a:gd name="T23" fmla="*/ 80 h 281"/>
                <a:gd name="T24" fmla="*/ 267 w 272"/>
                <a:gd name="T25" fmla="*/ 105 h 281"/>
                <a:gd name="T26" fmla="*/ 271 w 272"/>
                <a:gd name="T27" fmla="*/ 132 h 281"/>
                <a:gd name="T28" fmla="*/ 269 w 272"/>
                <a:gd name="T29" fmla="*/ 159 h 281"/>
                <a:gd name="T30" fmla="*/ 262 w 272"/>
                <a:gd name="T31" fmla="*/ 186 h 281"/>
                <a:gd name="T32" fmla="*/ 250 w 272"/>
                <a:gd name="T33" fmla="*/ 212 h 281"/>
                <a:gd name="T34" fmla="*/ 234 w 272"/>
                <a:gd name="T35" fmla="*/ 235 h 281"/>
                <a:gd name="T36" fmla="*/ 214 w 272"/>
                <a:gd name="T37" fmla="*/ 253 h 281"/>
                <a:gd name="T38" fmla="*/ 191 w 272"/>
                <a:gd name="T39" fmla="*/ 266 h 281"/>
                <a:gd name="T40" fmla="*/ 167 w 272"/>
                <a:gd name="T41" fmla="*/ 275 h 281"/>
                <a:gd name="T42" fmla="*/ 141 w 272"/>
                <a:gd name="T43" fmla="*/ 279 h 281"/>
                <a:gd name="T44" fmla="*/ 114 w 272"/>
                <a:gd name="T45" fmla="*/ 278 h 281"/>
                <a:gd name="T46" fmla="*/ 89 w 272"/>
                <a:gd name="T47" fmla="*/ 272 h 281"/>
                <a:gd name="T48" fmla="*/ 64 w 272"/>
                <a:gd name="T49" fmla="*/ 259 h 281"/>
                <a:gd name="T50" fmla="*/ 43 w 272"/>
                <a:gd name="T51" fmla="*/ 242 h 281"/>
                <a:gd name="T52" fmla="*/ 25 w 272"/>
                <a:gd name="T53" fmla="*/ 222 h 281"/>
                <a:gd name="T54" fmla="*/ 12 w 272"/>
                <a:gd name="T55" fmla="*/ 199 h 281"/>
                <a:gd name="T56" fmla="*/ 4 w 272"/>
                <a:gd name="T57" fmla="*/ 173 h 281"/>
                <a:gd name="T58" fmla="*/ 0 w 272"/>
                <a:gd name="T59" fmla="*/ 147 h 281"/>
                <a:gd name="T60" fmla="*/ 2 w 272"/>
                <a:gd name="T61" fmla="*/ 119 h 281"/>
                <a:gd name="T62" fmla="*/ 9 w 272"/>
                <a:gd name="T63" fmla="*/ 92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2" h="281">
                  <a:moveTo>
                    <a:pt x="14" y="79"/>
                  </a:moveTo>
                  <a:lnTo>
                    <a:pt x="21" y="66"/>
                  </a:lnTo>
                  <a:lnTo>
                    <a:pt x="28" y="55"/>
                  </a:lnTo>
                  <a:lnTo>
                    <a:pt x="37" y="44"/>
                  </a:lnTo>
                  <a:lnTo>
                    <a:pt x="47" y="35"/>
                  </a:lnTo>
                  <a:lnTo>
                    <a:pt x="57" y="26"/>
                  </a:lnTo>
                  <a:lnTo>
                    <a:pt x="68" y="19"/>
                  </a:lnTo>
                  <a:lnTo>
                    <a:pt x="80" y="13"/>
                  </a:lnTo>
                  <a:lnTo>
                    <a:pt x="92" y="8"/>
                  </a:lnTo>
                  <a:lnTo>
                    <a:pt x="105" y="4"/>
                  </a:lnTo>
                  <a:lnTo>
                    <a:pt x="117" y="1"/>
                  </a:lnTo>
                  <a:lnTo>
                    <a:pt x="131" y="0"/>
                  </a:lnTo>
                  <a:lnTo>
                    <a:pt x="144" y="0"/>
                  </a:lnTo>
                  <a:lnTo>
                    <a:pt x="157" y="1"/>
                  </a:lnTo>
                  <a:lnTo>
                    <a:pt x="170" y="4"/>
                  </a:lnTo>
                  <a:lnTo>
                    <a:pt x="183" y="8"/>
                  </a:lnTo>
                  <a:lnTo>
                    <a:pt x="195" y="13"/>
                  </a:lnTo>
                  <a:lnTo>
                    <a:pt x="208" y="20"/>
                  </a:lnTo>
                  <a:lnTo>
                    <a:pt x="219" y="28"/>
                  </a:lnTo>
                  <a:lnTo>
                    <a:pt x="229" y="37"/>
                  </a:lnTo>
                  <a:lnTo>
                    <a:pt x="238" y="47"/>
                  </a:lnTo>
                  <a:lnTo>
                    <a:pt x="246" y="57"/>
                  </a:lnTo>
                  <a:lnTo>
                    <a:pt x="253" y="69"/>
                  </a:lnTo>
                  <a:lnTo>
                    <a:pt x="259" y="80"/>
                  </a:lnTo>
                  <a:lnTo>
                    <a:pt x="263" y="93"/>
                  </a:lnTo>
                  <a:lnTo>
                    <a:pt x="267" y="105"/>
                  </a:lnTo>
                  <a:lnTo>
                    <a:pt x="270" y="119"/>
                  </a:lnTo>
                  <a:lnTo>
                    <a:pt x="271" y="132"/>
                  </a:lnTo>
                  <a:lnTo>
                    <a:pt x="271" y="146"/>
                  </a:lnTo>
                  <a:lnTo>
                    <a:pt x="269" y="159"/>
                  </a:lnTo>
                  <a:lnTo>
                    <a:pt x="267" y="173"/>
                  </a:lnTo>
                  <a:lnTo>
                    <a:pt x="262" y="186"/>
                  </a:lnTo>
                  <a:lnTo>
                    <a:pt x="257" y="200"/>
                  </a:lnTo>
                  <a:lnTo>
                    <a:pt x="250" y="212"/>
                  </a:lnTo>
                  <a:lnTo>
                    <a:pt x="243" y="224"/>
                  </a:lnTo>
                  <a:lnTo>
                    <a:pt x="234" y="235"/>
                  </a:lnTo>
                  <a:lnTo>
                    <a:pt x="224" y="244"/>
                  </a:lnTo>
                  <a:lnTo>
                    <a:pt x="214" y="253"/>
                  </a:lnTo>
                  <a:lnTo>
                    <a:pt x="203" y="260"/>
                  </a:lnTo>
                  <a:lnTo>
                    <a:pt x="191" y="266"/>
                  </a:lnTo>
                  <a:lnTo>
                    <a:pt x="179" y="272"/>
                  </a:lnTo>
                  <a:lnTo>
                    <a:pt x="167" y="275"/>
                  </a:lnTo>
                  <a:lnTo>
                    <a:pt x="154" y="278"/>
                  </a:lnTo>
                  <a:lnTo>
                    <a:pt x="141" y="279"/>
                  </a:lnTo>
                  <a:lnTo>
                    <a:pt x="128" y="280"/>
                  </a:lnTo>
                  <a:lnTo>
                    <a:pt x="114" y="278"/>
                  </a:lnTo>
                  <a:lnTo>
                    <a:pt x="102" y="276"/>
                  </a:lnTo>
                  <a:lnTo>
                    <a:pt x="89" y="272"/>
                  </a:lnTo>
                  <a:lnTo>
                    <a:pt x="76" y="266"/>
                  </a:lnTo>
                  <a:lnTo>
                    <a:pt x="64" y="259"/>
                  </a:lnTo>
                  <a:lnTo>
                    <a:pt x="53" y="251"/>
                  </a:lnTo>
                  <a:lnTo>
                    <a:pt x="43" y="242"/>
                  </a:lnTo>
                  <a:lnTo>
                    <a:pt x="33" y="232"/>
                  </a:lnTo>
                  <a:lnTo>
                    <a:pt x="25" y="222"/>
                  </a:lnTo>
                  <a:lnTo>
                    <a:pt x="18" y="211"/>
                  </a:lnTo>
                  <a:lnTo>
                    <a:pt x="12" y="199"/>
                  </a:lnTo>
                  <a:lnTo>
                    <a:pt x="7" y="186"/>
                  </a:lnTo>
                  <a:lnTo>
                    <a:pt x="4" y="173"/>
                  </a:lnTo>
                  <a:lnTo>
                    <a:pt x="2" y="160"/>
                  </a:lnTo>
                  <a:lnTo>
                    <a:pt x="0" y="147"/>
                  </a:lnTo>
                  <a:lnTo>
                    <a:pt x="1" y="133"/>
                  </a:lnTo>
                  <a:lnTo>
                    <a:pt x="2" y="119"/>
                  </a:lnTo>
                  <a:lnTo>
                    <a:pt x="5" y="106"/>
                  </a:lnTo>
                  <a:lnTo>
                    <a:pt x="9" y="92"/>
                  </a:lnTo>
                  <a:lnTo>
                    <a:pt x="14" y="7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8" name="Freeform 292"/>
            <p:cNvSpPr>
              <a:spLocks/>
            </p:cNvSpPr>
            <p:nvPr/>
          </p:nvSpPr>
          <p:spPr bwMode="auto">
            <a:xfrm>
              <a:off x="2780" y="220"/>
              <a:ext cx="191" cy="90"/>
            </a:xfrm>
            <a:custGeom>
              <a:avLst/>
              <a:gdLst>
                <a:gd name="T0" fmla="*/ 190 w 191"/>
                <a:gd name="T1" fmla="*/ 15 h 90"/>
                <a:gd name="T2" fmla="*/ 190 w 191"/>
                <a:gd name="T3" fmla="*/ 15 h 90"/>
                <a:gd name="T4" fmla="*/ 177 w 191"/>
                <a:gd name="T5" fmla="*/ 8 h 90"/>
                <a:gd name="T6" fmla="*/ 163 w 191"/>
                <a:gd name="T7" fmla="*/ 4 h 90"/>
                <a:gd name="T8" fmla="*/ 150 w 191"/>
                <a:gd name="T9" fmla="*/ 2 h 90"/>
                <a:gd name="T10" fmla="*/ 136 w 191"/>
                <a:gd name="T11" fmla="*/ 0 h 90"/>
                <a:gd name="T12" fmla="*/ 122 w 191"/>
                <a:gd name="T13" fmla="*/ 0 h 90"/>
                <a:gd name="T14" fmla="*/ 108 w 191"/>
                <a:gd name="T15" fmla="*/ 2 h 90"/>
                <a:gd name="T16" fmla="*/ 95 w 191"/>
                <a:gd name="T17" fmla="*/ 4 h 90"/>
                <a:gd name="T18" fmla="*/ 82 w 191"/>
                <a:gd name="T19" fmla="*/ 8 h 90"/>
                <a:gd name="T20" fmla="*/ 69 w 191"/>
                <a:gd name="T21" fmla="*/ 14 h 90"/>
                <a:gd name="T22" fmla="*/ 56 w 191"/>
                <a:gd name="T23" fmla="*/ 20 h 90"/>
                <a:gd name="T24" fmla="*/ 45 w 191"/>
                <a:gd name="T25" fmla="*/ 28 h 90"/>
                <a:gd name="T26" fmla="*/ 34 w 191"/>
                <a:gd name="T27" fmla="*/ 37 h 90"/>
                <a:gd name="T28" fmla="*/ 24 w 191"/>
                <a:gd name="T29" fmla="*/ 47 h 90"/>
                <a:gd name="T30" fmla="*/ 15 w 191"/>
                <a:gd name="T31" fmla="*/ 58 h 90"/>
                <a:gd name="T32" fmla="*/ 7 w 191"/>
                <a:gd name="T33" fmla="*/ 70 h 90"/>
                <a:gd name="T34" fmla="*/ 0 w 191"/>
                <a:gd name="T35" fmla="*/ 83 h 90"/>
                <a:gd name="T36" fmla="*/ 12 w 191"/>
                <a:gd name="T37" fmla="*/ 89 h 90"/>
                <a:gd name="T38" fmla="*/ 18 w 191"/>
                <a:gd name="T39" fmla="*/ 77 h 90"/>
                <a:gd name="T40" fmla="*/ 25 w 191"/>
                <a:gd name="T41" fmla="*/ 66 h 90"/>
                <a:gd name="T42" fmla="*/ 33 w 191"/>
                <a:gd name="T43" fmla="*/ 56 h 90"/>
                <a:gd name="T44" fmla="*/ 43 w 191"/>
                <a:gd name="T45" fmla="*/ 46 h 90"/>
                <a:gd name="T46" fmla="*/ 53 w 191"/>
                <a:gd name="T47" fmla="*/ 38 h 90"/>
                <a:gd name="T48" fmla="*/ 63 w 191"/>
                <a:gd name="T49" fmla="*/ 31 h 90"/>
                <a:gd name="T50" fmla="*/ 75 w 191"/>
                <a:gd name="T51" fmla="*/ 26 h 90"/>
                <a:gd name="T52" fmla="*/ 86 w 191"/>
                <a:gd name="T53" fmla="*/ 21 h 90"/>
                <a:gd name="T54" fmla="*/ 98 w 191"/>
                <a:gd name="T55" fmla="*/ 17 h 90"/>
                <a:gd name="T56" fmla="*/ 110 w 191"/>
                <a:gd name="T57" fmla="*/ 15 h 90"/>
                <a:gd name="T58" fmla="*/ 123 w 191"/>
                <a:gd name="T59" fmla="*/ 13 h 90"/>
                <a:gd name="T60" fmla="*/ 135 w 191"/>
                <a:gd name="T61" fmla="*/ 13 h 90"/>
                <a:gd name="T62" fmla="*/ 148 w 191"/>
                <a:gd name="T63" fmla="*/ 15 h 90"/>
                <a:gd name="T64" fmla="*/ 160 w 191"/>
                <a:gd name="T65" fmla="*/ 17 h 90"/>
                <a:gd name="T66" fmla="*/ 173 w 191"/>
                <a:gd name="T67" fmla="*/ 21 h 90"/>
                <a:gd name="T68" fmla="*/ 185 w 191"/>
                <a:gd name="T69" fmla="*/ 26 h 90"/>
                <a:gd name="T70" fmla="*/ 185 w 191"/>
                <a:gd name="T71" fmla="*/ 26 h 90"/>
                <a:gd name="T72" fmla="*/ 190 w 191"/>
                <a:gd name="T73" fmla="*/ 15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 h="90">
                  <a:moveTo>
                    <a:pt x="190" y="15"/>
                  </a:moveTo>
                  <a:lnTo>
                    <a:pt x="190" y="15"/>
                  </a:lnTo>
                  <a:lnTo>
                    <a:pt x="177" y="8"/>
                  </a:lnTo>
                  <a:lnTo>
                    <a:pt x="163" y="4"/>
                  </a:lnTo>
                  <a:lnTo>
                    <a:pt x="150" y="2"/>
                  </a:lnTo>
                  <a:lnTo>
                    <a:pt x="136" y="0"/>
                  </a:lnTo>
                  <a:lnTo>
                    <a:pt x="122" y="0"/>
                  </a:lnTo>
                  <a:lnTo>
                    <a:pt x="108" y="2"/>
                  </a:lnTo>
                  <a:lnTo>
                    <a:pt x="95" y="4"/>
                  </a:lnTo>
                  <a:lnTo>
                    <a:pt x="82" y="8"/>
                  </a:lnTo>
                  <a:lnTo>
                    <a:pt x="69" y="14"/>
                  </a:lnTo>
                  <a:lnTo>
                    <a:pt x="56" y="20"/>
                  </a:lnTo>
                  <a:lnTo>
                    <a:pt x="45" y="28"/>
                  </a:lnTo>
                  <a:lnTo>
                    <a:pt x="34" y="37"/>
                  </a:lnTo>
                  <a:lnTo>
                    <a:pt x="24" y="47"/>
                  </a:lnTo>
                  <a:lnTo>
                    <a:pt x="15" y="58"/>
                  </a:lnTo>
                  <a:lnTo>
                    <a:pt x="7" y="70"/>
                  </a:lnTo>
                  <a:lnTo>
                    <a:pt x="0" y="83"/>
                  </a:lnTo>
                  <a:lnTo>
                    <a:pt x="12" y="89"/>
                  </a:lnTo>
                  <a:lnTo>
                    <a:pt x="18" y="77"/>
                  </a:lnTo>
                  <a:lnTo>
                    <a:pt x="25" y="66"/>
                  </a:lnTo>
                  <a:lnTo>
                    <a:pt x="33" y="56"/>
                  </a:lnTo>
                  <a:lnTo>
                    <a:pt x="43" y="46"/>
                  </a:lnTo>
                  <a:lnTo>
                    <a:pt x="53" y="38"/>
                  </a:lnTo>
                  <a:lnTo>
                    <a:pt x="63" y="31"/>
                  </a:lnTo>
                  <a:lnTo>
                    <a:pt x="75" y="26"/>
                  </a:lnTo>
                  <a:lnTo>
                    <a:pt x="86" y="21"/>
                  </a:lnTo>
                  <a:lnTo>
                    <a:pt x="98" y="17"/>
                  </a:lnTo>
                  <a:lnTo>
                    <a:pt x="110" y="15"/>
                  </a:lnTo>
                  <a:lnTo>
                    <a:pt x="123" y="13"/>
                  </a:lnTo>
                  <a:lnTo>
                    <a:pt x="135" y="13"/>
                  </a:lnTo>
                  <a:lnTo>
                    <a:pt x="148" y="15"/>
                  </a:lnTo>
                  <a:lnTo>
                    <a:pt x="160" y="17"/>
                  </a:lnTo>
                  <a:lnTo>
                    <a:pt x="173" y="21"/>
                  </a:lnTo>
                  <a:lnTo>
                    <a:pt x="185" y="26"/>
                  </a:lnTo>
                  <a:lnTo>
                    <a:pt x="190" y="1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9" name="Freeform 293"/>
            <p:cNvSpPr>
              <a:spLocks/>
            </p:cNvSpPr>
            <p:nvPr/>
          </p:nvSpPr>
          <p:spPr bwMode="auto">
            <a:xfrm>
              <a:off x="2965" y="235"/>
              <a:ext cx="85" cy="196"/>
            </a:xfrm>
            <a:custGeom>
              <a:avLst/>
              <a:gdLst>
                <a:gd name="T0" fmla="*/ 70 w 85"/>
                <a:gd name="T1" fmla="*/ 195 h 196"/>
                <a:gd name="T2" fmla="*/ 70 w 85"/>
                <a:gd name="T3" fmla="*/ 195 h 196"/>
                <a:gd name="T4" fmla="*/ 75 w 85"/>
                <a:gd name="T5" fmla="*/ 181 h 196"/>
                <a:gd name="T6" fmla="*/ 80 w 85"/>
                <a:gd name="T7" fmla="*/ 167 h 196"/>
                <a:gd name="T8" fmla="*/ 82 w 85"/>
                <a:gd name="T9" fmla="*/ 153 h 196"/>
                <a:gd name="T10" fmla="*/ 84 w 85"/>
                <a:gd name="T11" fmla="*/ 138 h 196"/>
                <a:gd name="T12" fmla="*/ 84 w 85"/>
                <a:gd name="T13" fmla="*/ 124 h 196"/>
                <a:gd name="T14" fmla="*/ 83 w 85"/>
                <a:gd name="T15" fmla="*/ 110 h 196"/>
                <a:gd name="T16" fmla="*/ 81 w 85"/>
                <a:gd name="T17" fmla="*/ 96 h 196"/>
                <a:gd name="T18" fmla="*/ 77 w 85"/>
                <a:gd name="T19" fmla="*/ 82 h 196"/>
                <a:gd name="T20" fmla="*/ 72 w 85"/>
                <a:gd name="T21" fmla="*/ 70 h 196"/>
                <a:gd name="T22" fmla="*/ 66 w 85"/>
                <a:gd name="T23" fmla="*/ 58 h 196"/>
                <a:gd name="T24" fmla="*/ 58 w 85"/>
                <a:gd name="T25" fmla="*/ 46 h 196"/>
                <a:gd name="T26" fmla="*/ 50 w 85"/>
                <a:gd name="T27" fmla="*/ 35 h 196"/>
                <a:gd name="T28" fmla="*/ 40 w 85"/>
                <a:gd name="T29" fmla="*/ 24 h 196"/>
                <a:gd name="T30" fmla="*/ 30 w 85"/>
                <a:gd name="T31" fmla="*/ 15 h 196"/>
                <a:gd name="T32" fmla="*/ 18 w 85"/>
                <a:gd name="T33" fmla="*/ 7 h 196"/>
                <a:gd name="T34" fmla="*/ 5 w 85"/>
                <a:gd name="T35" fmla="*/ 0 h 196"/>
                <a:gd name="T36" fmla="*/ 0 w 85"/>
                <a:gd name="T37" fmla="*/ 11 h 196"/>
                <a:gd name="T38" fmla="*/ 11 w 85"/>
                <a:gd name="T39" fmla="*/ 18 h 196"/>
                <a:gd name="T40" fmla="*/ 21 w 85"/>
                <a:gd name="T41" fmla="*/ 25 h 196"/>
                <a:gd name="T42" fmla="*/ 31 w 85"/>
                <a:gd name="T43" fmla="*/ 34 h 196"/>
                <a:gd name="T44" fmla="*/ 40 w 85"/>
                <a:gd name="T45" fmla="*/ 43 h 196"/>
                <a:gd name="T46" fmla="*/ 48 w 85"/>
                <a:gd name="T47" fmla="*/ 53 h 196"/>
                <a:gd name="T48" fmla="*/ 54 w 85"/>
                <a:gd name="T49" fmla="*/ 63 h 196"/>
                <a:gd name="T50" fmla="*/ 60 w 85"/>
                <a:gd name="T51" fmla="*/ 74 h 196"/>
                <a:gd name="T52" fmla="*/ 64 w 85"/>
                <a:gd name="T53" fmla="*/ 87 h 196"/>
                <a:gd name="T54" fmla="*/ 68 w 85"/>
                <a:gd name="T55" fmla="*/ 99 h 196"/>
                <a:gd name="T56" fmla="*/ 70 w 85"/>
                <a:gd name="T57" fmla="*/ 111 h 196"/>
                <a:gd name="T58" fmla="*/ 72 w 85"/>
                <a:gd name="T59" fmla="*/ 124 h 196"/>
                <a:gd name="T60" fmla="*/ 72 w 85"/>
                <a:gd name="T61" fmla="*/ 137 h 196"/>
                <a:gd name="T62" fmla="*/ 70 w 85"/>
                <a:gd name="T63" fmla="*/ 150 h 196"/>
                <a:gd name="T64" fmla="*/ 67 w 85"/>
                <a:gd name="T65" fmla="*/ 164 h 196"/>
                <a:gd name="T66" fmla="*/ 63 w 85"/>
                <a:gd name="T67" fmla="*/ 176 h 196"/>
                <a:gd name="T68" fmla="*/ 58 w 85"/>
                <a:gd name="T69" fmla="*/ 189 h 196"/>
                <a:gd name="T70" fmla="*/ 58 w 85"/>
                <a:gd name="T71" fmla="*/ 189 h 196"/>
                <a:gd name="T72" fmla="*/ 70 w 85"/>
                <a:gd name="T73" fmla="*/ 195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 h="196">
                  <a:moveTo>
                    <a:pt x="70" y="195"/>
                  </a:moveTo>
                  <a:lnTo>
                    <a:pt x="70" y="195"/>
                  </a:lnTo>
                  <a:lnTo>
                    <a:pt x="75" y="181"/>
                  </a:lnTo>
                  <a:lnTo>
                    <a:pt x="80" y="167"/>
                  </a:lnTo>
                  <a:lnTo>
                    <a:pt x="82" y="153"/>
                  </a:lnTo>
                  <a:lnTo>
                    <a:pt x="84" y="138"/>
                  </a:lnTo>
                  <a:lnTo>
                    <a:pt x="84" y="124"/>
                  </a:lnTo>
                  <a:lnTo>
                    <a:pt x="83" y="110"/>
                  </a:lnTo>
                  <a:lnTo>
                    <a:pt x="81" y="96"/>
                  </a:lnTo>
                  <a:lnTo>
                    <a:pt x="77" y="82"/>
                  </a:lnTo>
                  <a:lnTo>
                    <a:pt x="72" y="70"/>
                  </a:lnTo>
                  <a:lnTo>
                    <a:pt x="66" y="58"/>
                  </a:lnTo>
                  <a:lnTo>
                    <a:pt x="58" y="46"/>
                  </a:lnTo>
                  <a:lnTo>
                    <a:pt x="50" y="35"/>
                  </a:lnTo>
                  <a:lnTo>
                    <a:pt x="40" y="24"/>
                  </a:lnTo>
                  <a:lnTo>
                    <a:pt x="30" y="15"/>
                  </a:lnTo>
                  <a:lnTo>
                    <a:pt x="18" y="7"/>
                  </a:lnTo>
                  <a:lnTo>
                    <a:pt x="5" y="0"/>
                  </a:lnTo>
                  <a:lnTo>
                    <a:pt x="0" y="11"/>
                  </a:lnTo>
                  <a:lnTo>
                    <a:pt x="11" y="18"/>
                  </a:lnTo>
                  <a:lnTo>
                    <a:pt x="21" y="25"/>
                  </a:lnTo>
                  <a:lnTo>
                    <a:pt x="31" y="34"/>
                  </a:lnTo>
                  <a:lnTo>
                    <a:pt x="40" y="43"/>
                  </a:lnTo>
                  <a:lnTo>
                    <a:pt x="48" y="53"/>
                  </a:lnTo>
                  <a:lnTo>
                    <a:pt x="54" y="63"/>
                  </a:lnTo>
                  <a:lnTo>
                    <a:pt x="60" y="74"/>
                  </a:lnTo>
                  <a:lnTo>
                    <a:pt x="64" y="87"/>
                  </a:lnTo>
                  <a:lnTo>
                    <a:pt x="68" y="99"/>
                  </a:lnTo>
                  <a:lnTo>
                    <a:pt x="70" y="111"/>
                  </a:lnTo>
                  <a:lnTo>
                    <a:pt x="72" y="124"/>
                  </a:lnTo>
                  <a:lnTo>
                    <a:pt x="72" y="137"/>
                  </a:lnTo>
                  <a:lnTo>
                    <a:pt x="70" y="150"/>
                  </a:lnTo>
                  <a:lnTo>
                    <a:pt x="67" y="164"/>
                  </a:lnTo>
                  <a:lnTo>
                    <a:pt x="63" y="176"/>
                  </a:lnTo>
                  <a:lnTo>
                    <a:pt x="58" y="189"/>
                  </a:lnTo>
                  <a:lnTo>
                    <a:pt x="70" y="19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60" name="Freeform 294"/>
            <p:cNvSpPr>
              <a:spLocks/>
            </p:cNvSpPr>
            <p:nvPr/>
          </p:nvSpPr>
          <p:spPr bwMode="auto">
            <a:xfrm>
              <a:off x="2845" y="424"/>
              <a:ext cx="191" cy="90"/>
            </a:xfrm>
            <a:custGeom>
              <a:avLst/>
              <a:gdLst>
                <a:gd name="T0" fmla="*/ 0 w 191"/>
                <a:gd name="T1" fmla="*/ 75 h 90"/>
                <a:gd name="T2" fmla="*/ 0 w 191"/>
                <a:gd name="T3" fmla="*/ 75 h 90"/>
                <a:gd name="T4" fmla="*/ 13 w 191"/>
                <a:gd name="T5" fmla="*/ 81 h 90"/>
                <a:gd name="T6" fmla="*/ 27 w 191"/>
                <a:gd name="T7" fmla="*/ 85 h 90"/>
                <a:gd name="T8" fmla="*/ 40 w 191"/>
                <a:gd name="T9" fmla="*/ 87 h 90"/>
                <a:gd name="T10" fmla="*/ 55 w 191"/>
                <a:gd name="T11" fmla="*/ 89 h 90"/>
                <a:gd name="T12" fmla="*/ 68 w 191"/>
                <a:gd name="T13" fmla="*/ 88 h 90"/>
                <a:gd name="T14" fmla="*/ 82 w 191"/>
                <a:gd name="T15" fmla="*/ 87 h 90"/>
                <a:gd name="T16" fmla="*/ 95 w 191"/>
                <a:gd name="T17" fmla="*/ 84 h 90"/>
                <a:gd name="T18" fmla="*/ 109 w 191"/>
                <a:gd name="T19" fmla="*/ 81 h 90"/>
                <a:gd name="T20" fmla="*/ 121 w 191"/>
                <a:gd name="T21" fmla="*/ 75 h 90"/>
                <a:gd name="T22" fmla="*/ 133 w 191"/>
                <a:gd name="T23" fmla="*/ 69 h 90"/>
                <a:gd name="T24" fmla="*/ 145 w 191"/>
                <a:gd name="T25" fmla="*/ 61 h 90"/>
                <a:gd name="T26" fmla="*/ 155 w 191"/>
                <a:gd name="T27" fmla="*/ 52 h 90"/>
                <a:gd name="T28" fmla="*/ 166 w 191"/>
                <a:gd name="T29" fmla="*/ 42 h 90"/>
                <a:gd name="T30" fmla="*/ 175 w 191"/>
                <a:gd name="T31" fmla="*/ 31 h 90"/>
                <a:gd name="T32" fmla="*/ 183 w 191"/>
                <a:gd name="T33" fmla="*/ 19 h 90"/>
                <a:gd name="T34" fmla="*/ 190 w 191"/>
                <a:gd name="T35" fmla="*/ 6 h 90"/>
                <a:gd name="T36" fmla="*/ 178 w 191"/>
                <a:gd name="T37" fmla="*/ 0 h 90"/>
                <a:gd name="T38" fmla="*/ 171 w 191"/>
                <a:gd name="T39" fmla="*/ 12 h 90"/>
                <a:gd name="T40" fmla="*/ 164 w 191"/>
                <a:gd name="T41" fmla="*/ 23 h 90"/>
                <a:gd name="T42" fmla="*/ 156 w 191"/>
                <a:gd name="T43" fmla="*/ 33 h 90"/>
                <a:gd name="T44" fmla="*/ 147 w 191"/>
                <a:gd name="T45" fmla="*/ 42 h 90"/>
                <a:gd name="T46" fmla="*/ 137 w 191"/>
                <a:gd name="T47" fmla="*/ 50 h 90"/>
                <a:gd name="T48" fmla="*/ 127 w 191"/>
                <a:gd name="T49" fmla="*/ 57 h 90"/>
                <a:gd name="T50" fmla="*/ 116 w 191"/>
                <a:gd name="T51" fmla="*/ 64 h 90"/>
                <a:gd name="T52" fmla="*/ 104 w 191"/>
                <a:gd name="T53" fmla="*/ 68 h 90"/>
                <a:gd name="T54" fmla="*/ 92 w 191"/>
                <a:gd name="T55" fmla="*/ 72 h 90"/>
                <a:gd name="T56" fmla="*/ 80 w 191"/>
                <a:gd name="T57" fmla="*/ 75 h 90"/>
                <a:gd name="T58" fmla="*/ 67 w 191"/>
                <a:gd name="T59" fmla="*/ 76 h 90"/>
                <a:gd name="T60" fmla="*/ 55 w 191"/>
                <a:gd name="T61" fmla="*/ 76 h 90"/>
                <a:gd name="T62" fmla="*/ 43 w 191"/>
                <a:gd name="T63" fmla="*/ 75 h 90"/>
                <a:gd name="T64" fmla="*/ 30 w 191"/>
                <a:gd name="T65" fmla="*/ 72 h 90"/>
                <a:gd name="T66" fmla="*/ 18 w 191"/>
                <a:gd name="T67" fmla="*/ 68 h 90"/>
                <a:gd name="T68" fmla="*/ 6 w 191"/>
                <a:gd name="T69" fmla="*/ 63 h 90"/>
                <a:gd name="T70" fmla="*/ 6 w 191"/>
                <a:gd name="T71" fmla="*/ 63 h 90"/>
                <a:gd name="T72" fmla="*/ 0 w 191"/>
                <a:gd name="T73" fmla="*/ 75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 h="90">
                  <a:moveTo>
                    <a:pt x="0" y="75"/>
                  </a:moveTo>
                  <a:lnTo>
                    <a:pt x="0" y="75"/>
                  </a:lnTo>
                  <a:lnTo>
                    <a:pt x="13" y="81"/>
                  </a:lnTo>
                  <a:lnTo>
                    <a:pt x="27" y="85"/>
                  </a:lnTo>
                  <a:lnTo>
                    <a:pt x="40" y="87"/>
                  </a:lnTo>
                  <a:lnTo>
                    <a:pt x="55" y="89"/>
                  </a:lnTo>
                  <a:lnTo>
                    <a:pt x="68" y="88"/>
                  </a:lnTo>
                  <a:lnTo>
                    <a:pt x="82" y="87"/>
                  </a:lnTo>
                  <a:lnTo>
                    <a:pt x="95" y="84"/>
                  </a:lnTo>
                  <a:lnTo>
                    <a:pt x="109" y="81"/>
                  </a:lnTo>
                  <a:lnTo>
                    <a:pt x="121" y="75"/>
                  </a:lnTo>
                  <a:lnTo>
                    <a:pt x="133" y="69"/>
                  </a:lnTo>
                  <a:lnTo>
                    <a:pt x="145" y="61"/>
                  </a:lnTo>
                  <a:lnTo>
                    <a:pt x="155" y="52"/>
                  </a:lnTo>
                  <a:lnTo>
                    <a:pt x="166" y="42"/>
                  </a:lnTo>
                  <a:lnTo>
                    <a:pt x="175" y="31"/>
                  </a:lnTo>
                  <a:lnTo>
                    <a:pt x="183" y="19"/>
                  </a:lnTo>
                  <a:lnTo>
                    <a:pt x="190" y="6"/>
                  </a:lnTo>
                  <a:lnTo>
                    <a:pt x="178" y="0"/>
                  </a:lnTo>
                  <a:lnTo>
                    <a:pt x="171" y="12"/>
                  </a:lnTo>
                  <a:lnTo>
                    <a:pt x="164" y="23"/>
                  </a:lnTo>
                  <a:lnTo>
                    <a:pt x="156" y="33"/>
                  </a:lnTo>
                  <a:lnTo>
                    <a:pt x="147" y="42"/>
                  </a:lnTo>
                  <a:lnTo>
                    <a:pt x="137" y="50"/>
                  </a:lnTo>
                  <a:lnTo>
                    <a:pt x="127" y="57"/>
                  </a:lnTo>
                  <a:lnTo>
                    <a:pt x="116" y="64"/>
                  </a:lnTo>
                  <a:lnTo>
                    <a:pt x="104" y="68"/>
                  </a:lnTo>
                  <a:lnTo>
                    <a:pt x="92" y="72"/>
                  </a:lnTo>
                  <a:lnTo>
                    <a:pt x="80" y="75"/>
                  </a:lnTo>
                  <a:lnTo>
                    <a:pt x="67" y="76"/>
                  </a:lnTo>
                  <a:lnTo>
                    <a:pt x="55" y="76"/>
                  </a:lnTo>
                  <a:lnTo>
                    <a:pt x="43" y="75"/>
                  </a:lnTo>
                  <a:lnTo>
                    <a:pt x="30" y="72"/>
                  </a:lnTo>
                  <a:lnTo>
                    <a:pt x="18" y="68"/>
                  </a:lnTo>
                  <a:lnTo>
                    <a:pt x="6" y="63"/>
                  </a:lnTo>
                  <a:lnTo>
                    <a:pt x="0" y="7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61" name="Freeform 295"/>
            <p:cNvSpPr>
              <a:spLocks/>
            </p:cNvSpPr>
            <p:nvPr/>
          </p:nvSpPr>
          <p:spPr bwMode="auto">
            <a:xfrm>
              <a:off x="2766" y="303"/>
              <a:ext cx="86" cy="197"/>
            </a:xfrm>
            <a:custGeom>
              <a:avLst/>
              <a:gdLst>
                <a:gd name="T0" fmla="*/ 14 w 86"/>
                <a:gd name="T1" fmla="*/ 0 h 197"/>
                <a:gd name="T2" fmla="*/ 14 w 86"/>
                <a:gd name="T3" fmla="*/ 0 h 197"/>
                <a:gd name="T4" fmla="*/ 8 w 86"/>
                <a:gd name="T5" fmla="*/ 14 h 197"/>
                <a:gd name="T6" fmla="*/ 4 w 86"/>
                <a:gd name="T7" fmla="*/ 28 h 197"/>
                <a:gd name="T8" fmla="*/ 1 w 86"/>
                <a:gd name="T9" fmla="*/ 42 h 197"/>
                <a:gd name="T10" fmla="*/ 0 w 86"/>
                <a:gd name="T11" fmla="*/ 56 h 197"/>
                <a:gd name="T12" fmla="*/ 0 w 86"/>
                <a:gd name="T13" fmla="*/ 71 h 197"/>
                <a:gd name="T14" fmla="*/ 1 w 86"/>
                <a:gd name="T15" fmla="*/ 85 h 197"/>
                <a:gd name="T16" fmla="*/ 4 w 86"/>
                <a:gd name="T17" fmla="*/ 98 h 197"/>
                <a:gd name="T18" fmla="*/ 7 w 86"/>
                <a:gd name="T19" fmla="*/ 112 h 197"/>
                <a:gd name="T20" fmla="*/ 12 w 86"/>
                <a:gd name="T21" fmla="*/ 126 h 197"/>
                <a:gd name="T22" fmla="*/ 19 w 86"/>
                <a:gd name="T23" fmla="*/ 138 h 197"/>
                <a:gd name="T24" fmla="*/ 26 w 86"/>
                <a:gd name="T25" fmla="*/ 150 h 197"/>
                <a:gd name="T26" fmla="*/ 35 w 86"/>
                <a:gd name="T27" fmla="*/ 161 h 197"/>
                <a:gd name="T28" fmla="*/ 44 w 86"/>
                <a:gd name="T29" fmla="*/ 171 h 197"/>
                <a:gd name="T30" fmla="*/ 55 w 86"/>
                <a:gd name="T31" fmla="*/ 181 h 197"/>
                <a:gd name="T32" fmla="*/ 66 w 86"/>
                <a:gd name="T33" fmla="*/ 189 h 197"/>
                <a:gd name="T34" fmla="*/ 79 w 86"/>
                <a:gd name="T35" fmla="*/ 196 h 197"/>
                <a:gd name="T36" fmla="*/ 85 w 86"/>
                <a:gd name="T37" fmla="*/ 184 h 197"/>
                <a:gd name="T38" fmla="*/ 73 w 86"/>
                <a:gd name="T39" fmla="*/ 177 h 197"/>
                <a:gd name="T40" fmla="*/ 63 w 86"/>
                <a:gd name="T41" fmla="*/ 170 h 197"/>
                <a:gd name="T42" fmla="*/ 53 w 86"/>
                <a:gd name="T43" fmla="*/ 162 h 197"/>
                <a:gd name="T44" fmla="*/ 44 w 86"/>
                <a:gd name="T45" fmla="*/ 152 h 197"/>
                <a:gd name="T46" fmla="*/ 36 w 86"/>
                <a:gd name="T47" fmla="*/ 143 h 197"/>
                <a:gd name="T48" fmla="*/ 30 w 86"/>
                <a:gd name="T49" fmla="*/ 131 h 197"/>
                <a:gd name="T50" fmla="*/ 24 w 86"/>
                <a:gd name="T51" fmla="*/ 120 h 197"/>
                <a:gd name="T52" fmla="*/ 20 w 86"/>
                <a:gd name="T53" fmla="*/ 109 h 197"/>
                <a:gd name="T54" fmla="*/ 16 w 86"/>
                <a:gd name="T55" fmla="*/ 96 h 197"/>
                <a:gd name="T56" fmla="*/ 14 w 86"/>
                <a:gd name="T57" fmla="*/ 83 h 197"/>
                <a:gd name="T58" fmla="*/ 12 w 86"/>
                <a:gd name="T59" fmla="*/ 71 h 197"/>
                <a:gd name="T60" fmla="*/ 13 w 86"/>
                <a:gd name="T61" fmla="*/ 58 h 197"/>
                <a:gd name="T62" fmla="*/ 14 w 86"/>
                <a:gd name="T63" fmla="*/ 44 h 197"/>
                <a:gd name="T64" fmla="*/ 17 w 86"/>
                <a:gd name="T65" fmla="*/ 32 h 197"/>
                <a:gd name="T66" fmla="*/ 21 w 86"/>
                <a:gd name="T67" fmla="*/ 18 h 197"/>
                <a:gd name="T68" fmla="*/ 26 w 86"/>
                <a:gd name="T69" fmla="*/ 6 h 197"/>
                <a:gd name="T70" fmla="*/ 26 w 86"/>
                <a:gd name="T71" fmla="*/ 6 h 197"/>
                <a:gd name="T72" fmla="*/ 14 w 86"/>
                <a:gd name="T73" fmla="*/ 0 h 1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197">
                  <a:moveTo>
                    <a:pt x="14" y="0"/>
                  </a:moveTo>
                  <a:lnTo>
                    <a:pt x="14" y="0"/>
                  </a:lnTo>
                  <a:lnTo>
                    <a:pt x="8" y="14"/>
                  </a:lnTo>
                  <a:lnTo>
                    <a:pt x="4" y="28"/>
                  </a:lnTo>
                  <a:lnTo>
                    <a:pt x="1" y="42"/>
                  </a:lnTo>
                  <a:lnTo>
                    <a:pt x="0" y="56"/>
                  </a:lnTo>
                  <a:lnTo>
                    <a:pt x="0" y="71"/>
                  </a:lnTo>
                  <a:lnTo>
                    <a:pt x="1" y="85"/>
                  </a:lnTo>
                  <a:lnTo>
                    <a:pt x="4" y="98"/>
                  </a:lnTo>
                  <a:lnTo>
                    <a:pt x="7" y="112"/>
                  </a:lnTo>
                  <a:lnTo>
                    <a:pt x="12" y="126"/>
                  </a:lnTo>
                  <a:lnTo>
                    <a:pt x="19" y="138"/>
                  </a:lnTo>
                  <a:lnTo>
                    <a:pt x="26" y="150"/>
                  </a:lnTo>
                  <a:lnTo>
                    <a:pt x="35" y="161"/>
                  </a:lnTo>
                  <a:lnTo>
                    <a:pt x="44" y="171"/>
                  </a:lnTo>
                  <a:lnTo>
                    <a:pt x="55" y="181"/>
                  </a:lnTo>
                  <a:lnTo>
                    <a:pt x="66" y="189"/>
                  </a:lnTo>
                  <a:lnTo>
                    <a:pt x="79" y="196"/>
                  </a:lnTo>
                  <a:lnTo>
                    <a:pt x="85" y="184"/>
                  </a:lnTo>
                  <a:lnTo>
                    <a:pt x="73" y="177"/>
                  </a:lnTo>
                  <a:lnTo>
                    <a:pt x="63" y="170"/>
                  </a:lnTo>
                  <a:lnTo>
                    <a:pt x="53" y="162"/>
                  </a:lnTo>
                  <a:lnTo>
                    <a:pt x="44" y="152"/>
                  </a:lnTo>
                  <a:lnTo>
                    <a:pt x="36" y="143"/>
                  </a:lnTo>
                  <a:lnTo>
                    <a:pt x="30" y="131"/>
                  </a:lnTo>
                  <a:lnTo>
                    <a:pt x="24" y="120"/>
                  </a:lnTo>
                  <a:lnTo>
                    <a:pt x="20" y="109"/>
                  </a:lnTo>
                  <a:lnTo>
                    <a:pt x="16" y="96"/>
                  </a:lnTo>
                  <a:lnTo>
                    <a:pt x="14" y="83"/>
                  </a:lnTo>
                  <a:lnTo>
                    <a:pt x="12" y="71"/>
                  </a:lnTo>
                  <a:lnTo>
                    <a:pt x="13" y="58"/>
                  </a:lnTo>
                  <a:lnTo>
                    <a:pt x="14" y="44"/>
                  </a:lnTo>
                  <a:lnTo>
                    <a:pt x="17" y="32"/>
                  </a:lnTo>
                  <a:lnTo>
                    <a:pt x="21" y="18"/>
                  </a:lnTo>
                  <a:lnTo>
                    <a:pt x="26" y="6"/>
                  </a:lnTo>
                  <a:lnTo>
                    <a:pt x="1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867" name="Rectangle 297"/>
          <p:cNvSpPr>
            <a:spLocks noGrp="1" noChangeArrowheads="1"/>
          </p:cNvSpPr>
          <p:nvPr>
            <p:ph type="body" idx="1"/>
          </p:nvPr>
        </p:nvSpPr>
        <p:spPr>
          <a:xfrm>
            <a:off x="2422525" y="2463800"/>
            <a:ext cx="4630738" cy="2009775"/>
          </a:xfrm>
          <a:noFill/>
        </p:spPr>
        <p:txBody>
          <a:bodyPr/>
          <a:lstStyle/>
          <a:p>
            <a:pPr algn="ctr">
              <a:buFont typeface="Monotype Sorts" pitchFamily="2" charset="2"/>
              <a:buNone/>
            </a:pPr>
            <a:r>
              <a:rPr lang="en-US" sz="4000" b="1" smtClean="0">
                <a:solidFill>
                  <a:srgbClr val="002060"/>
                </a:solidFill>
              </a:rPr>
              <a:t>Hydrophilic ends dissolve in water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85800" y="3352800"/>
            <a:ext cx="7772400" cy="2971800"/>
          </a:xfrm>
          <a:noFill/>
        </p:spPr>
        <p:txBody>
          <a:bodyPr/>
          <a:lstStyle/>
          <a:p>
            <a:r>
              <a:rPr lang="en-US" b="1" smtClean="0">
                <a:solidFill>
                  <a:srgbClr val="002060"/>
                </a:solidFill>
              </a:rPr>
              <a:t>Running water washes it all away.</a:t>
            </a:r>
          </a:p>
        </p:txBody>
      </p:sp>
      <p:grpSp>
        <p:nvGrpSpPr>
          <p:cNvPr id="37891" name="Group 297"/>
          <p:cNvGrpSpPr>
            <a:grpSpLocks/>
          </p:cNvGrpSpPr>
          <p:nvPr/>
        </p:nvGrpSpPr>
        <p:grpSpPr bwMode="auto">
          <a:xfrm>
            <a:off x="1381125" y="1447800"/>
            <a:ext cx="1135063" cy="1165225"/>
            <a:chOff x="870" y="912"/>
            <a:chExt cx="715" cy="734"/>
          </a:xfrm>
        </p:grpSpPr>
        <p:sp>
          <p:nvSpPr>
            <p:cNvPr id="38777" name="Freeform 3"/>
            <p:cNvSpPr>
              <a:spLocks/>
            </p:cNvSpPr>
            <p:nvPr/>
          </p:nvSpPr>
          <p:spPr bwMode="auto">
            <a:xfrm>
              <a:off x="900" y="976"/>
              <a:ext cx="182" cy="358"/>
            </a:xfrm>
            <a:custGeom>
              <a:avLst/>
              <a:gdLst>
                <a:gd name="T0" fmla="*/ 171 w 182"/>
                <a:gd name="T1" fmla="*/ 5 h 358"/>
                <a:gd name="T2" fmla="*/ 151 w 182"/>
                <a:gd name="T3" fmla="*/ 17 h 358"/>
                <a:gd name="T4" fmla="*/ 133 w 182"/>
                <a:gd name="T5" fmla="*/ 30 h 358"/>
                <a:gd name="T6" fmla="*/ 115 w 182"/>
                <a:gd name="T7" fmla="*/ 44 h 358"/>
                <a:gd name="T8" fmla="*/ 99 w 182"/>
                <a:gd name="T9" fmla="*/ 60 h 358"/>
                <a:gd name="T10" fmla="*/ 83 w 182"/>
                <a:gd name="T11" fmla="*/ 76 h 358"/>
                <a:gd name="T12" fmla="*/ 69 w 182"/>
                <a:gd name="T13" fmla="*/ 94 h 358"/>
                <a:gd name="T14" fmla="*/ 56 w 182"/>
                <a:gd name="T15" fmla="*/ 113 h 358"/>
                <a:gd name="T16" fmla="*/ 44 w 182"/>
                <a:gd name="T17" fmla="*/ 133 h 358"/>
                <a:gd name="T18" fmla="*/ 33 w 182"/>
                <a:gd name="T19" fmla="*/ 153 h 358"/>
                <a:gd name="T20" fmla="*/ 24 w 182"/>
                <a:gd name="T21" fmla="*/ 174 h 358"/>
                <a:gd name="T22" fmla="*/ 16 w 182"/>
                <a:gd name="T23" fmla="*/ 196 h 358"/>
                <a:gd name="T24" fmla="*/ 10 w 182"/>
                <a:gd name="T25" fmla="*/ 219 h 358"/>
                <a:gd name="T26" fmla="*/ 5 w 182"/>
                <a:gd name="T27" fmla="*/ 242 h 358"/>
                <a:gd name="T28" fmla="*/ 1 w 182"/>
                <a:gd name="T29" fmla="*/ 266 h 358"/>
                <a:gd name="T30" fmla="*/ 0 w 182"/>
                <a:gd name="T31" fmla="*/ 291 h 358"/>
                <a:gd name="T32" fmla="*/ 0 w 182"/>
                <a:gd name="T33" fmla="*/ 307 h 358"/>
                <a:gd name="T34" fmla="*/ 0 w 182"/>
                <a:gd name="T35" fmla="*/ 313 h 358"/>
                <a:gd name="T36" fmla="*/ 0 w 182"/>
                <a:gd name="T37" fmla="*/ 320 h 358"/>
                <a:gd name="T38" fmla="*/ 0 w 182"/>
                <a:gd name="T39" fmla="*/ 327 h 358"/>
                <a:gd name="T40" fmla="*/ 1 w 182"/>
                <a:gd name="T41" fmla="*/ 333 h 358"/>
                <a:gd name="T42" fmla="*/ 1 w 182"/>
                <a:gd name="T43" fmla="*/ 340 h 358"/>
                <a:gd name="T44" fmla="*/ 2 w 182"/>
                <a:gd name="T45" fmla="*/ 347 h 358"/>
                <a:gd name="T46" fmla="*/ 3 w 182"/>
                <a:gd name="T47" fmla="*/ 353 h 358"/>
                <a:gd name="T48" fmla="*/ 4 w 182"/>
                <a:gd name="T49" fmla="*/ 343 h 358"/>
                <a:gd name="T50" fmla="*/ 7 w 182"/>
                <a:gd name="T51" fmla="*/ 317 h 358"/>
                <a:gd name="T52" fmla="*/ 11 w 182"/>
                <a:gd name="T53" fmla="*/ 291 h 358"/>
                <a:gd name="T54" fmla="*/ 16 w 182"/>
                <a:gd name="T55" fmla="*/ 266 h 358"/>
                <a:gd name="T56" fmla="*/ 22 w 182"/>
                <a:gd name="T57" fmla="*/ 241 h 358"/>
                <a:gd name="T58" fmla="*/ 30 w 182"/>
                <a:gd name="T59" fmla="*/ 216 h 358"/>
                <a:gd name="T60" fmla="*/ 39 w 182"/>
                <a:gd name="T61" fmla="*/ 192 h 358"/>
                <a:gd name="T62" fmla="*/ 49 w 182"/>
                <a:gd name="T63" fmla="*/ 168 h 358"/>
                <a:gd name="T64" fmla="*/ 60 w 182"/>
                <a:gd name="T65" fmla="*/ 146 h 358"/>
                <a:gd name="T66" fmla="*/ 73 w 182"/>
                <a:gd name="T67" fmla="*/ 123 h 358"/>
                <a:gd name="T68" fmla="*/ 87 w 182"/>
                <a:gd name="T69" fmla="*/ 102 h 358"/>
                <a:gd name="T70" fmla="*/ 101 w 182"/>
                <a:gd name="T71" fmla="*/ 81 h 358"/>
                <a:gd name="T72" fmla="*/ 117 w 182"/>
                <a:gd name="T73" fmla="*/ 61 h 358"/>
                <a:gd name="T74" fmla="*/ 134 w 182"/>
                <a:gd name="T75" fmla="*/ 42 h 358"/>
                <a:gd name="T76" fmla="*/ 152 w 182"/>
                <a:gd name="T77" fmla="*/ 24 h 358"/>
                <a:gd name="T78" fmla="*/ 171 w 182"/>
                <a:gd name="T79" fmla="*/ 7 h 3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358">
                  <a:moveTo>
                    <a:pt x="181" y="0"/>
                  </a:moveTo>
                  <a:lnTo>
                    <a:pt x="171" y="5"/>
                  </a:lnTo>
                  <a:lnTo>
                    <a:pt x="161" y="10"/>
                  </a:lnTo>
                  <a:lnTo>
                    <a:pt x="151" y="17"/>
                  </a:lnTo>
                  <a:lnTo>
                    <a:pt x="142" y="23"/>
                  </a:lnTo>
                  <a:lnTo>
                    <a:pt x="133" y="30"/>
                  </a:lnTo>
                  <a:lnTo>
                    <a:pt x="124" y="37"/>
                  </a:lnTo>
                  <a:lnTo>
                    <a:pt x="115" y="44"/>
                  </a:lnTo>
                  <a:lnTo>
                    <a:pt x="107" y="52"/>
                  </a:lnTo>
                  <a:lnTo>
                    <a:pt x="99" y="60"/>
                  </a:lnTo>
                  <a:lnTo>
                    <a:pt x="91" y="68"/>
                  </a:lnTo>
                  <a:lnTo>
                    <a:pt x="83" y="76"/>
                  </a:lnTo>
                  <a:lnTo>
                    <a:pt x="76" y="85"/>
                  </a:lnTo>
                  <a:lnTo>
                    <a:pt x="69" y="94"/>
                  </a:lnTo>
                  <a:lnTo>
                    <a:pt x="62" y="103"/>
                  </a:lnTo>
                  <a:lnTo>
                    <a:pt x="56" y="113"/>
                  </a:lnTo>
                  <a:lnTo>
                    <a:pt x="50" y="122"/>
                  </a:lnTo>
                  <a:lnTo>
                    <a:pt x="44" y="133"/>
                  </a:lnTo>
                  <a:lnTo>
                    <a:pt x="39" y="143"/>
                  </a:lnTo>
                  <a:lnTo>
                    <a:pt x="33" y="153"/>
                  </a:lnTo>
                  <a:lnTo>
                    <a:pt x="29" y="163"/>
                  </a:lnTo>
                  <a:lnTo>
                    <a:pt x="24" y="174"/>
                  </a:lnTo>
                  <a:lnTo>
                    <a:pt x="20" y="185"/>
                  </a:lnTo>
                  <a:lnTo>
                    <a:pt x="16" y="196"/>
                  </a:lnTo>
                  <a:lnTo>
                    <a:pt x="13" y="208"/>
                  </a:lnTo>
                  <a:lnTo>
                    <a:pt x="10" y="219"/>
                  </a:lnTo>
                  <a:lnTo>
                    <a:pt x="7" y="231"/>
                  </a:lnTo>
                  <a:lnTo>
                    <a:pt x="5" y="242"/>
                  </a:lnTo>
                  <a:lnTo>
                    <a:pt x="3" y="254"/>
                  </a:lnTo>
                  <a:lnTo>
                    <a:pt x="1" y="266"/>
                  </a:lnTo>
                  <a:lnTo>
                    <a:pt x="0" y="278"/>
                  </a:lnTo>
                  <a:lnTo>
                    <a:pt x="0" y="291"/>
                  </a:lnTo>
                  <a:lnTo>
                    <a:pt x="0" y="303"/>
                  </a:lnTo>
                  <a:lnTo>
                    <a:pt x="0" y="307"/>
                  </a:lnTo>
                  <a:lnTo>
                    <a:pt x="0" y="310"/>
                  </a:lnTo>
                  <a:lnTo>
                    <a:pt x="0" y="313"/>
                  </a:lnTo>
                  <a:lnTo>
                    <a:pt x="0" y="317"/>
                  </a:lnTo>
                  <a:lnTo>
                    <a:pt x="0" y="320"/>
                  </a:lnTo>
                  <a:lnTo>
                    <a:pt x="0" y="324"/>
                  </a:lnTo>
                  <a:lnTo>
                    <a:pt x="0" y="327"/>
                  </a:lnTo>
                  <a:lnTo>
                    <a:pt x="1" y="330"/>
                  </a:lnTo>
                  <a:lnTo>
                    <a:pt x="1" y="333"/>
                  </a:lnTo>
                  <a:lnTo>
                    <a:pt x="1" y="337"/>
                  </a:lnTo>
                  <a:lnTo>
                    <a:pt x="1" y="340"/>
                  </a:lnTo>
                  <a:lnTo>
                    <a:pt x="2" y="343"/>
                  </a:lnTo>
                  <a:lnTo>
                    <a:pt x="2" y="347"/>
                  </a:lnTo>
                  <a:lnTo>
                    <a:pt x="3" y="350"/>
                  </a:lnTo>
                  <a:lnTo>
                    <a:pt x="3" y="353"/>
                  </a:lnTo>
                  <a:lnTo>
                    <a:pt x="4" y="357"/>
                  </a:lnTo>
                  <a:lnTo>
                    <a:pt x="4" y="343"/>
                  </a:lnTo>
                  <a:lnTo>
                    <a:pt x="5" y="330"/>
                  </a:lnTo>
                  <a:lnTo>
                    <a:pt x="7" y="317"/>
                  </a:lnTo>
                  <a:lnTo>
                    <a:pt x="9" y="304"/>
                  </a:lnTo>
                  <a:lnTo>
                    <a:pt x="11" y="291"/>
                  </a:lnTo>
                  <a:lnTo>
                    <a:pt x="13" y="279"/>
                  </a:lnTo>
                  <a:lnTo>
                    <a:pt x="16" y="266"/>
                  </a:lnTo>
                  <a:lnTo>
                    <a:pt x="19" y="253"/>
                  </a:lnTo>
                  <a:lnTo>
                    <a:pt x="22" y="241"/>
                  </a:lnTo>
                  <a:lnTo>
                    <a:pt x="26" y="228"/>
                  </a:lnTo>
                  <a:lnTo>
                    <a:pt x="30" y="216"/>
                  </a:lnTo>
                  <a:lnTo>
                    <a:pt x="34" y="204"/>
                  </a:lnTo>
                  <a:lnTo>
                    <a:pt x="39" y="192"/>
                  </a:lnTo>
                  <a:lnTo>
                    <a:pt x="44" y="180"/>
                  </a:lnTo>
                  <a:lnTo>
                    <a:pt x="49" y="168"/>
                  </a:lnTo>
                  <a:lnTo>
                    <a:pt x="54" y="157"/>
                  </a:lnTo>
                  <a:lnTo>
                    <a:pt x="60" y="146"/>
                  </a:lnTo>
                  <a:lnTo>
                    <a:pt x="66" y="134"/>
                  </a:lnTo>
                  <a:lnTo>
                    <a:pt x="73" y="123"/>
                  </a:lnTo>
                  <a:lnTo>
                    <a:pt x="80" y="112"/>
                  </a:lnTo>
                  <a:lnTo>
                    <a:pt x="87" y="102"/>
                  </a:lnTo>
                  <a:lnTo>
                    <a:pt x="94" y="91"/>
                  </a:lnTo>
                  <a:lnTo>
                    <a:pt x="101" y="81"/>
                  </a:lnTo>
                  <a:lnTo>
                    <a:pt x="109" y="71"/>
                  </a:lnTo>
                  <a:lnTo>
                    <a:pt x="117" y="61"/>
                  </a:lnTo>
                  <a:lnTo>
                    <a:pt x="125" y="52"/>
                  </a:lnTo>
                  <a:lnTo>
                    <a:pt x="134" y="42"/>
                  </a:lnTo>
                  <a:lnTo>
                    <a:pt x="143" y="33"/>
                  </a:lnTo>
                  <a:lnTo>
                    <a:pt x="152" y="24"/>
                  </a:lnTo>
                  <a:lnTo>
                    <a:pt x="161" y="16"/>
                  </a:lnTo>
                  <a:lnTo>
                    <a:pt x="171" y="7"/>
                  </a:lnTo>
                  <a:lnTo>
                    <a:pt x="181" y="0"/>
                  </a:lnTo>
                </a:path>
              </a:pathLst>
            </a:custGeom>
            <a:solidFill>
              <a:srgbClr val="2DAF5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8" name="Freeform 4"/>
            <p:cNvSpPr>
              <a:spLocks/>
            </p:cNvSpPr>
            <p:nvPr/>
          </p:nvSpPr>
          <p:spPr bwMode="auto">
            <a:xfrm>
              <a:off x="904" y="946"/>
              <a:ext cx="265" cy="475"/>
            </a:xfrm>
            <a:custGeom>
              <a:avLst/>
              <a:gdLst>
                <a:gd name="T0" fmla="*/ 181 w 265"/>
                <a:gd name="T1" fmla="*/ 27 h 475"/>
                <a:gd name="T2" fmla="*/ 189 w 265"/>
                <a:gd name="T3" fmla="*/ 24 h 475"/>
                <a:gd name="T4" fmla="*/ 197 w 265"/>
                <a:gd name="T5" fmla="*/ 20 h 475"/>
                <a:gd name="T6" fmla="*/ 205 w 265"/>
                <a:gd name="T7" fmla="*/ 17 h 475"/>
                <a:gd name="T8" fmla="*/ 213 w 265"/>
                <a:gd name="T9" fmla="*/ 13 h 475"/>
                <a:gd name="T10" fmla="*/ 221 w 265"/>
                <a:gd name="T11" fmla="*/ 11 h 475"/>
                <a:gd name="T12" fmla="*/ 229 w 265"/>
                <a:gd name="T13" fmla="*/ 8 h 475"/>
                <a:gd name="T14" fmla="*/ 238 w 265"/>
                <a:gd name="T15" fmla="*/ 6 h 475"/>
                <a:gd name="T16" fmla="*/ 246 w 265"/>
                <a:gd name="T17" fmla="*/ 3 h 475"/>
                <a:gd name="T18" fmla="*/ 255 w 265"/>
                <a:gd name="T19" fmla="*/ 1 h 475"/>
                <a:gd name="T20" fmla="*/ 264 w 265"/>
                <a:gd name="T21" fmla="*/ 0 h 475"/>
                <a:gd name="T22" fmla="*/ 218 w 265"/>
                <a:gd name="T23" fmla="*/ 26 h 475"/>
                <a:gd name="T24" fmla="*/ 177 w 265"/>
                <a:gd name="T25" fmla="*/ 57 h 475"/>
                <a:gd name="T26" fmla="*/ 140 w 265"/>
                <a:gd name="T27" fmla="*/ 93 h 475"/>
                <a:gd name="T28" fmla="*/ 107 w 265"/>
                <a:gd name="T29" fmla="*/ 133 h 475"/>
                <a:gd name="T30" fmla="*/ 80 w 265"/>
                <a:gd name="T31" fmla="*/ 177 h 475"/>
                <a:gd name="T32" fmla="*/ 57 w 265"/>
                <a:gd name="T33" fmla="*/ 224 h 475"/>
                <a:gd name="T34" fmla="*/ 39 w 265"/>
                <a:gd name="T35" fmla="*/ 275 h 475"/>
                <a:gd name="T36" fmla="*/ 27 w 265"/>
                <a:gd name="T37" fmla="*/ 327 h 475"/>
                <a:gd name="T38" fmla="*/ 21 w 265"/>
                <a:gd name="T39" fmla="*/ 381 h 475"/>
                <a:gd name="T40" fmla="*/ 21 w 265"/>
                <a:gd name="T41" fmla="*/ 436 h 475"/>
                <a:gd name="T42" fmla="*/ 24 w 265"/>
                <a:gd name="T43" fmla="*/ 471 h 475"/>
                <a:gd name="T44" fmla="*/ 20 w 265"/>
                <a:gd name="T45" fmla="*/ 463 h 475"/>
                <a:gd name="T46" fmla="*/ 17 w 265"/>
                <a:gd name="T47" fmla="*/ 455 h 475"/>
                <a:gd name="T48" fmla="*/ 14 w 265"/>
                <a:gd name="T49" fmla="*/ 447 h 475"/>
                <a:gd name="T50" fmla="*/ 12 w 265"/>
                <a:gd name="T51" fmla="*/ 439 h 475"/>
                <a:gd name="T52" fmla="*/ 9 w 265"/>
                <a:gd name="T53" fmla="*/ 431 h 475"/>
                <a:gd name="T54" fmla="*/ 7 w 265"/>
                <a:gd name="T55" fmla="*/ 423 h 475"/>
                <a:gd name="T56" fmla="*/ 5 w 265"/>
                <a:gd name="T57" fmla="*/ 415 h 475"/>
                <a:gd name="T58" fmla="*/ 3 w 265"/>
                <a:gd name="T59" fmla="*/ 407 h 475"/>
                <a:gd name="T60" fmla="*/ 1 w 265"/>
                <a:gd name="T61" fmla="*/ 398 h 475"/>
                <a:gd name="T62" fmla="*/ 0 w 265"/>
                <a:gd name="T63" fmla="*/ 390 h 475"/>
                <a:gd name="T64" fmla="*/ 1 w 265"/>
                <a:gd name="T65" fmla="*/ 360 h 475"/>
                <a:gd name="T66" fmla="*/ 6 w 265"/>
                <a:gd name="T67" fmla="*/ 321 h 475"/>
                <a:gd name="T68" fmla="*/ 15 w 265"/>
                <a:gd name="T69" fmla="*/ 283 h 475"/>
                <a:gd name="T70" fmla="*/ 26 w 265"/>
                <a:gd name="T71" fmla="*/ 246 h 475"/>
                <a:gd name="T72" fmla="*/ 40 w 265"/>
                <a:gd name="T73" fmla="*/ 210 h 475"/>
                <a:gd name="T74" fmla="*/ 56 w 265"/>
                <a:gd name="T75" fmla="*/ 176 h 475"/>
                <a:gd name="T76" fmla="*/ 75 w 265"/>
                <a:gd name="T77" fmla="*/ 143 h 475"/>
                <a:gd name="T78" fmla="*/ 97 w 265"/>
                <a:gd name="T79" fmla="*/ 111 h 475"/>
                <a:gd name="T80" fmla="*/ 121 w 265"/>
                <a:gd name="T81" fmla="*/ 82 h 475"/>
                <a:gd name="T82" fmla="*/ 147 w 265"/>
                <a:gd name="T83" fmla="*/ 55 h 475"/>
                <a:gd name="T84" fmla="*/ 176 w 265"/>
                <a:gd name="T85" fmla="*/ 30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5" h="475">
                  <a:moveTo>
                    <a:pt x="176" y="30"/>
                  </a:moveTo>
                  <a:lnTo>
                    <a:pt x="179" y="29"/>
                  </a:lnTo>
                  <a:lnTo>
                    <a:pt x="181" y="27"/>
                  </a:lnTo>
                  <a:lnTo>
                    <a:pt x="184" y="26"/>
                  </a:lnTo>
                  <a:lnTo>
                    <a:pt x="186" y="25"/>
                  </a:lnTo>
                  <a:lnTo>
                    <a:pt x="189" y="24"/>
                  </a:lnTo>
                  <a:lnTo>
                    <a:pt x="192" y="22"/>
                  </a:lnTo>
                  <a:lnTo>
                    <a:pt x="194" y="21"/>
                  </a:lnTo>
                  <a:lnTo>
                    <a:pt x="197" y="20"/>
                  </a:lnTo>
                  <a:lnTo>
                    <a:pt x="199" y="19"/>
                  </a:lnTo>
                  <a:lnTo>
                    <a:pt x="202" y="18"/>
                  </a:lnTo>
                  <a:lnTo>
                    <a:pt x="205" y="17"/>
                  </a:lnTo>
                  <a:lnTo>
                    <a:pt x="207" y="16"/>
                  </a:lnTo>
                  <a:lnTo>
                    <a:pt x="210" y="15"/>
                  </a:lnTo>
                  <a:lnTo>
                    <a:pt x="213" y="13"/>
                  </a:lnTo>
                  <a:lnTo>
                    <a:pt x="216" y="13"/>
                  </a:lnTo>
                  <a:lnTo>
                    <a:pt x="218" y="11"/>
                  </a:lnTo>
                  <a:lnTo>
                    <a:pt x="221" y="11"/>
                  </a:lnTo>
                  <a:lnTo>
                    <a:pt x="224" y="10"/>
                  </a:lnTo>
                  <a:lnTo>
                    <a:pt x="227" y="9"/>
                  </a:lnTo>
                  <a:lnTo>
                    <a:pt x="229" y="8"/>
                  </a:lnTo>
                  <a:lnTo>
                    <a:pt x="232" y="7"/>
                  </a:lnTo>
                  <a:lnTo>
                    <a:pt x="235" y="6"/>
                  </a:lnTo>
                  <a:lnTo>
                    <a:pt x="238" y="6"/>
                  </a:lnTo>
                  <a:lnTo>
                    <a:pt x="241" y="5"/>
                  </a:lnTo>
                  <a:lnTo>
                    <a:pt x="243" y="4"/>
                  </a:lnTo>
                  <a:lnTo>
                    <a:pt x="246" y="3"/>
                  </a:lnTo>
                  <a:lnTo>
                    <a:pt x="249" y="3"/>
                  </a:lnTo>
                  <a:lnTo>
                    <a:pt x="252" y="2"/>
                  </a:lnTo>
                  <a:lnTo>
                    <a:pt x="255" y="1"/>
                  </a:lnTo>
                  <a:lnTo>
                    <a:pt x="258" y="1"/>
                  </a:lnTo>
                  <a:lnTo>
                    <a:pt x="261" y="0"/>
                  </a:lnTo>
                  <a:lnTo>
                    <a:pt x="264" y="0"/>
                  </a:lnTo>
                  <a:lnTo>
                    <a:pt x="248" y="8"/>
                  </a:lnTo>
                  <a:lnTo>
                    <a:pt x="233" y="16"/>
                  </a:lnTo>
                  <a:lnTo>
                    <a:pt x="218" y="26"/>
                  </a:lnTo>
                  <a:lnTo>
                    <a:pt x="204" y="35"/>
                  </a:lnTo>
                  <a:lnTo>
                    <a:pt x="190" y="46"/>
                  </a:lnTo>
                  <a:lnTo>
                    <a:pt x="177" y="57"/>
                  </a:lnTo>
                  <a:lnTo>
                    <a:pt x="164" y="68"/>
                  </a:lnTo>
                  <a:lnTo>
                    <a:pt x="152" y="80"/>
                  </a:lnTo>
                  <a:lnTo>
                    <a:pt x="140" y="93"/>
                  </a:lnTo>
                  <a:lnTo>
                    <a:pt x="129" y="106"/>
                  </a:lnTo>
                  <a:lnTo>
                    <a:pt x="118" y="119"/>
                  </a:lnTo>
                  <a:lnTo>
                    <a:pt x="107" y="133"/>
                  </a:lnTo>
                  <a:lnTo>
                    <a:pt x="98" y="147"/>
                  </a:lnTo>
                  <a:lnTo>
                    <a:pt x="88" y="162"/>
                  </a:lnTo>
                  <a:lnTo>
                    <a:pt x="80" y="177"/>
                  </a:lnTo>
                  <a:lnTo>
                    <a:pt x="72" y="193"/>
                  </a:lnTo>
                  <a:lnTo>
                    <a:pt x="64" y="208"/>
                  </a:lnTo>
                  <a:lnTo>
                    <a:pt x="57" y="224"/>
                  </a:lnTo>
                  <a:lnTo>
                    <a:pt x="51" y="241"/>
                  </a:lnTo>
                  <a:lnTo>
                    <a:pt x="44" y="258"/>
                  </a:lnTo>
                  <a:lnTo>
                    <a:pt x="39" y="275"/>
                  </a:lnTo>
                  <a:lnTo>
                    <a:pt x="35" y="292"/>
                  </a:lnTo>
                  <a:lnTo>
                    <a:pt x="31" y="309"/>
                  </a:lnTo>
                  <a:lnTo>
                    <a:pt x="27" y="327"/>
                  </a:lnTo>
                  <a:lnTo>
                    <a:pt x="25" y="345"/>
                  </a:lnTo>
                  <a:lnTo>
                    <a:pt x="23" y="363"/>
                  </a:lnTo>
                  <a:lnTo>
                    <a:pt x="21" y="381"/>
                  </a:lnTo>
                  <a:lnTo>
                    <a:pt x="20" y="399"/>
                  </a:lnTo>
                  <a:lnTo>
                    <a:pt x="20" y="418"/>
                  </a:lnTo>
                  <a:lnTo>
                    <a:pt x="21" y="436"/>
                  </a:lnTo>
                  <a:lnTo>
                    <a:pt x="22" y="455"/>
                  </a:lnTo>
                  <a:lnTo>
                    <a:pt x="25" y="474"/>
                  </a:lnTo>
                  <a:lnTo>
                    <a:pt x="24" y="471"/>
                  </a:lnTo>
                  <a:lnTo>
                    <a:pt x="22" y="468"/>
                  </a:lnTo>
                  <a:lnTo>
                    <a:pt x="21" y="466"/>
                  </a:lnTo>
                  <a:lnTo>
                    <a:pt x="20" y="463"/>
                  </a:lnTo>
                  <a:lnTo>
                    <a:pt x="19" y="461"/>
                  </a:lnTo>
                  <a:lnTo>
                    <a:pt x="18" y="458"/>
                  </a:lnTo>
                  <a:lnTo>
                    <a:pt x="17" y="455"/>
                  </a:lnTo>
                  <a:lnTo>
                    <a:pt x="16" y="453"/>
                  </a:lnTo>
                  <a:lnTo>
                    <a:pt x="15" y="450"/>
                  </a:lnTo>
                  <a:lnTo>
                    <a:pt x="14" y="447"/>
                  </a:lnTo>
                  <a:lnTo>
                    <a:pt x="14" y="445"/>
                  </a:lnTo>
                  <a:lnTo>
                    <a:pt x="13" y="442"/>
                  </a:lnTo>
                  <a:lnTo>
                    <a:pt x="12" y="439"/>
                  </a:lnTo>
                  <a:lnTo>
                    <a:pt x="11" y="437"/>
                  </a:lnTo>
                  <a:lnTo>
                    <a:pt x="10" y="434"/>
                  </a:lnTo>
                  <a:lnTo>
                    <a:pt x="9" y="431"/>
                  </a:lnTo>
                  <a:lnTo>
                    <a:pt x="9" y="429"/>
                  </a:lnTo>
                  <a:lnTo>
                    <a:pt x="8" y="426"/>
                  </a:lnTo>
                  <a:lnTo>
                    <a:pt x="7" y="423"/>
                  </a:lnTo>
                  <a:lnTo>
                    <a:pt x="6" y="420"/>
                  </a:lnTo>
                  <a:lnTo>
                    <a:pt x="6" y="418"/>
                  </a:lnTo>
                  <a:lnTo>
                    <a:pt x="5" y="415"/>
                  </a:lnTo>
                  <a:lnTo>
                    <a:pt x="4" y="412"/>
                  </a:lnTo>
                  <a:lnTo>
                    <a:pt x="4" y="409"/>
                  </a:lnTo>
                  <a:lnTo>
                    <a:pt x="3" y="407"/>
                  </a:lnTo>
                  <a:lnTo>
                    <a:pt x="3" y="404"/>
                  </a:lnTo>
                  <a:lnTo>
                    <a:pt x="2" y="401"/>
                  </a:lnTo>
                  <a:lnTo>
                    <a:pt x="1" y="398"/>
                  </a:lnTo>
                  <a:lnTo>
                    <a:pt x="1" y="395"/>
                  </a:lnTo>
                  <a:lnTo>
                    <a:pt x="0" y="392"/>
                  </a:lnTo>
                  <a:lnTo>
                    <a:pt x="0" y="390"/>
                  </a:lnTo>
                  <a:lnTo>
                    <a:pt x="0" y="387"/>
                  </a:lnTo>
                  <a:lnTo>
                    <a:pt x="0" y="374"/>
                  </a:lnTo>
                  <a:lnTo>
                    <a:pt x="1" y="360"/>
                  </a:lnTo>
                  <a:lnTo>
                    <a:pt x="3" y="347"/>
                  </a:lnTo>
                  <a:lnTo>
                    <a:pt x="4" y="335"/>
                  </a:lnTo>
                  <a:lnTo>
                    <a:pt x="6" y="321"/>
                  </a:lnTo>
                  <a:lnTo>
                    <a:pt x="9" y="309"/>
                  </a:lnTo>
                  <a:lnTo>
                    <a:pt x="12" y="296"/>
                  </a:lnTo>
                  <a:lnTo>
                    <a:pt x="15" y="283"/>
                  </a:lnTo>
                  <a:lnTo>
                    <a:pt x="18" y="271"/>
                  </a:lnTo>
                  <a:lnTo>
                    <a:pt x="22" y="259"/>
                  </a:lnTo>
                  <a:lnTo>
                    <a:pt x="26" y="246"/>
                  </a:lnTo>
                  <a:lnTo>
                    <a:pt x="30" y="234"/>
                  </a:lnTo>
                  <a:lnTo>
                    <a:pt x="35" y="222"/>
                  </a:lnTo>
                  <a:lnTo>
                    <a:pt x="40" y="210"/>
                  </a:lnTo>
                  <a:lnTo>
                    <a:pt x="45" y="199"/>
                  </a:lnTo>
                  <a:lnTo>
                    <a:pt x="50" y="187"/>
                  </a:lnTo>
                  <a:lnTo>
                    <a:pt x="56" y="176"/>
                  </a:lnTo>
                  <a:lnTo>
                    <a:pt x="62" y="165"/>
                  </a:lnTo>
                  <a:lnTo>
                    <a:pt x="68" y="154"/>
                  </a:lnTo>
                  <a:lnTo>
                    <a:pt x="75" y="143"/>
                  </a:lnTo>
                  <a:lnTo>
                    <a:pt x="82" y="132"/>
                  </a:lnTo>
                  <a:lnTo>
                    <a:pt x="89" y="122"/>
                  </a:lnTo>
                  <a:lnTo>
                    <a:pt x="97" y="111"/>
                  </a:lnTo>
                  <a:lnTo>
                    <a:pt x="105" y="101"/>
                  </a:lnTo>
                  <a:lnTo>
                    <a:pt x="113" y="92"/>
                  </a:lnTo>
                  <a:lnTo>
                    <a:pt x="121" y="82"/>
                  </a:lnTo>
                  <a:lnTo>
                    <a:pt x="129" y="73"/>
                  </a:lnTo>
                  <a:lnTo>
                    <a:pt x="138" y="64"/>
                  </a:lnTo>
                  <a:lnTo>
                    <a:pt x="147" y="55"/>
                  </a:lnTo>
                  <a:lnTo>
                    <a:pt x="156" y="46"/>
                  </a:lnTo>
                  <a:lnTo>
                    <a:pt x="166" y="38"/>
                  </a:lnTo>
                  <a:lnTo>
                    <a:pt x="176" y="30"/>
                  </a:lnTo>
                </a:path>
              </a:pathLst>
            </a:custGeom>
            <a:solidFill>
              <a:srgbClr val="34B35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9" name="Freeform 5"/>
            <p:cNvSpPr>
              <a:spLocks/>
            </p:cNvSpPr>
            <p:nvPr/>
          </p:nvSpPr>
          <p:spPr bwMode="auto">
            <a:xfrm>
              <a:off x="925" y="940"/>
              <a:ext cx="318" cy="542"/>
            </a:xfrm>
            <a:custGeom>
              <a:avLst/>
              <a:gdLst>
                <a:gd name="T0" fmla="*/ 250 w 318"/>
                <a:gd name="T1" fmla="*/ 4 h 542"/>
                <a:gd name="T2" fmla="*/ 260 w 318"/>
                <a:gd name="T3" fmla="*/ 2 h 542"/>
                <a:gd name="T4" fmla="*/ 271 w 318"/>
                <a:gd name="T5" fmla="*/ 1 h 542"/>
                <a:gd name="T6" fmla="*/ 282 w 318"/>
                <a:gd name="T7" fmla="*/ 0 h 542"/>
                <a:gd name="T8" fmla="*/ 293 w 318"/>
                <a:gd name="T9" fmla="*/ 0 h 542"/>
                <a:gd name="T10" fmla="*/ 302 w 318"/>
                <a:gd name="T11" fmla="*/ 0 h 542"/>
                <a:gd name="T12" fmla="*/ 308 w 318"/>
                <a:gd name="T13" fmla="*/ 0 h 542"/>
                <a:gd name="T14" fmla="*/ 315 w 318"/>
                <a:gd name="T15" fmla="*/ 0 h 542"/>
                <a:gd name="T16" fmla="*/ 297 w 318"/>
                <a:gd name="T17" fmla="*/ 6 h 542"/>
                <a:gd name="T18" fmla="*/ 270 w 318"/>
                <a:gd name="T19" fmla="*/ 17 h 542"/>
                <a:gd name="T20" fmla="*/ 242 w 318"/>
                <a:gd name="T21" fmla="*/ 30 h 542"/>
                <a:gd name="T22" fmla="*/ 216 w 318"/>
                <a:gd name="T23" fmla="*/ 45 h 542"/>
                <a:gd name="T24" fmla="*/ 191 w 318"/>
                <a:gd name="T25" fmla="*/ 63 h 542"/>
                <a:gd name="T26" fmla="*/ 168 w 318"/>
                <a:gd name="T27" fmla="*/ 82 h 542"/>
                <a:gd name="T28" fmla="*/ 145 w 318"/>
                <a:gd name="T29" fmla="*/ 103 h 542"/>
                <a:gd name="T30" fmla="*/ 124 w 318"/>
                <a:gd name="T31" fmla="*/ 126 h 542"/>
                <a:gd name="T32" fmla="*/ 105 w 318"/>
                <a:gd name="T33" fmla="*/ 151 h 542"/>
                <a:gd name="T34" fmla="*/ 87 w 318"/>
                <a:gd name="T35" fmla="*/ 177 h 542"/>
                <a:gd name="T36" fmla="*/ 72 w 318"/>
                <a:gd name="T37" fmla="*/ 205 h 542"/>
                <a:gd name="T38" fmla="*/ 58 w 318"/>
                <a:gd name="T39" fmla="*/ 234 h 542"/>
                <a:gd name="T40" fmla="*/ 46 w 318"/>
                <a:gd name="T41" fmla="*/ 264 h 542"/>
                <a:gd name="T42" fmla="*/ 37 w 318"/>
                <a:gd name="T43" fmla="*/ 294 h 542"/>
                <a:gd name="T44" fmla="*/ 29 w 318"/>
                <a:gd name="T45" fmla="*/ 326 h 542"/>
                <a:gd name="T46" fmla="*/ 24 w 318"/>
                <a:gd name="T47" fmla="*/ 357 h 542"/>
                <a:gd name="T48" fmla="*/ 22 w 318"/>
                <a:gd name="T49" fmla="*/ 389 h 542"/>
                <a:gd name="T50" fmla="*/ 21 w 318"/>
                <a:gd name="T51" fmla="*/ 422 h 542"/>
                <a:gd name="T52" fmla="*/ 23 w 318"/>
                <a:gd name="T53" fmla="*/ 454 h 542"/>
                <a:gd name="T54" fmla="*/ 27 w 318"/>
                <a:gd name="T55" fmla="*/ 487 h 542"/>
                <a:gd name="T56" fmla="*/ 33 w 318"/>
                <a:gd name="T57" fmla="*/ 519 h 542"/>
                <a:gd name="T58" fmla="*/ 36 w 318"/>
                <a:gd name="T59" fmla="*/ 537 h 542"/>
                <a:gd name="T60" fmla="*/ 29 w 318"/>
                <a:gd name="T61" fmla="*/ 526 h 542"/>
                <a:gd name="T62" fmla="*/ 22 w 318"/>
                <a:gd name="T63" fmla="*/ 515 h 542"/>
                <a:gd name="T64" fmla="*/ 15 w 318"/>
                <a:gd name="T65" fmla="*/ 503 h 542"/>
                <a:gd name="T66" fmla="*/ 9 w 318"/>
                <a:gd name="T67" fmla="*/ 491 h 542"/>
                <a:gd name="T68" fmla="*/ 4 w 318"/>
                <a:gd name="T69" fmla="*/ 479 h 542"/>
                <a:gd name="T70" fmla="*/ 0 w 318"/>
                <a:gd name="T71" fmla="*/ 424 h 542"/>
                <a:gd name="T72" fmla="*/ 2 w 318"/>
                <a:gd name="T73" fmla="*/ 368 h 542"/>
                <a:gd name="T74" fmla="*/ 10 w 318"/>
                <a:gd name="T75" fmla="*/ 315 h 542"/>
                <a:gd name="T76" fmla="*/ 24 w 318"/>
                <a:gd name="T77" fmla="*/ 263 h 542"/>
                <a:gd name="T78" fmla="*/ 43 w 318"/>
                <a:gd name="T79" fmla="*/ 214 h 542"/>
                <a:gd name="T80" fmla="*/ 68 w 318"/>
                <a:gd name="T81" fmla="*/ 168 h 542"/>
                <a:gd name="T82" fmla="*/ 97 w 318"/>
                <a:gd name="T83" fmla="*/ 125 h 542"/>
                <a:gd name="T84" fmla="*/ 131 w 318"/>
                <a:gd name="T85" fmla="*/ 86 h 542"/>
                <a:gd name="T86" fmla="*/ 170 w 318"/>
                <a:gd name="T87" fmla="*/ 51 h 542"/>
                <a:gd name="T88" fmla="*/ 212 w 318"/>
                <a:gd name="T89" fmla="*/ 22 h 5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8" h="542">
                  <a:moveTo>
                    <a:pt x="243" y="5"/>
                  </a:moveTo>
                  <a:lnTo>
                    <a:pt x="246" y="4"/>
                  </a:lnTo>
                  <a:lnTo>
                    <a:pt x="250" y="4"/>
                  </a:lnTo>
                  <a:lnTo>
                    <a:pt x="253" y="3"/>
                  </a:lnTo>
                  <a:lnTo>
                    <a:pt x="257" y="3"/>
                  </a:lnTo>
                  <a:lnTo>
                    <a:pt x="260" y="2"/>
                  </a:lnTo>
                  <a:lnTo>
                    <a:pt x="264" y="2"/>
                  </a:lnTo>
                  <a:lnTo>
                    <a:pt x="268" y="1"/>
                  </a:lnTo>
                  <a:lnTo>
                    <a:pt x="271" y="1"/>
                  </a:lnTo>
                  <a:lnTo>
                    <a:pt x="275" y="1"/>
                  </a:lnTo>
                  <a:lnTo>
                    <a:pt x="278" y="0"/>
                  </a:lnTo>
                  <a:lnTo>
                    <a:pt x="282" y="0"/>
                  </a:lnTo>
                  <a:lnTo>
                    <a:pt x="286" y="0"/>
                  </a:lnTo>
                  <a:lnTo>
                    <a:pt x="289" y="0"/>
                  </a:lnTo>
                  <a:lnTo>
                    <a:pt x="293" y="0"/>
                  </a:lnTo>
                  <a:lnTo>
                    <a:pt x="297" y="0"/>
                  </a:lnTo>
                  <a:lnTo>
                    <a:pt x="300" y="0"/>
                  </a:lnTo>
                  <a:lnTo>
                    <a:pt x="302" y="0"/>
                  </a:lnTo>
                  <a:lnTo>
                    <a:pt x="304" y="0"/>
                  </a:lnTo>
                  <a:lnTo>
                    <a:pt x="307" y="0"/>
                  </a:lnTo>
                  <a:lnTo>
                    <a:pt x="308" y="0"/>
                  </a:lnTo>
                  <a:lnTo>
                    <a:pt x="310" y="0"/>
                  </a:lnTo>
                  <a:lnTo>
                    <a:pt x="313" y="0"/>
                  </a:lnTo>
                  <a:lnTo>
                    <a:pt x="315" y="0"/>
                  </a:lnTo>
                  <a:lnTo>
                    <a:pt x="317" y="0"/>
                  </a:lnTo>
                  <a:lnTo>
                    <a:pt x="307" y="3"/>
                  </a:lnTo>
                  <a:lnTo>
                    <a:pt x="297" y="6"/>
                  </a:lnTo>
                  <a:lnTo>
                    <a:pt x="288" y="9"/>
                  </a:lnTo>
                  <a:lnTo>
                    <a:pt x="279" y="13"/>
                  </a:lnTo>
                  <a:lnTo>
                    <a:pt x="270" y="17"/>
                  </a:lnTo>
                  <a:lnTo>
                    <a:pt x="260" y="21"/>
                  </a:lnTo>
                  <a:lnTo>
                    <a:pt x="251" y="26"/>
                  </a:lnTo>
                  <a:lnTo>
                    <a:pt x="242" y="30"/>
                  </a:lnTo>
                  <a:lnTo>
                    <a:pt x="234" y="35"/>
                  </a:lnTo>
                  <a:lnTo>
                    <a:pt x="225" y="40"/>
                  </a:lnTo>
                  <a:lnTo>
                    <a:pt x="216" y="45"/>
                  </a:lnTo>
                  <a:lnTo>
                    <a:pt x="208" y="51"/>
                  </a:lnTo>
                  <a:lnTo>
                    <a:pt x="200" y="57"/>
                  </a:lnTo>
                  <a:lnTo>
                    <a:pt x="191" y="63"/>
                  </a:lnTo>
                  <a:lnTo>
                    <a:pt x="183" y="69"/>
                  </a:lnTo>
                  <a:lnTo>
                    <a:pt x="176" y="75"/>
                  </a:lnTo>
                  <a:lnTo>
                    <a:pt x="168" y="82"/>
                  </a:lnTo>
                  <a:lnTo>
                    <a:pt x="160" y="89"/>
                  </a:lnTo>
                  <a:lnTo>
                    <a:pt x="153" y="96"/>
                  </a:lnTo>
                  <a:lnTo>
                    <a:pt x="145" y="103"/>
                  </a:lnTo>
                  <a:lnTo>
                    <a:pt x="138" y="111"/>
                  </a:lnTo>
                  <a:lnTo>
                    <a:pt x="131" y="118"/>
                  </a:lnTo>
                  <a:lnTo>
                    <a:pt x="124" y="126"/>
                  </a:lnTo>
                  <a:lnTo>
                    <a:pt x="118" y="134"/>
                  </a:lnTo>
                  <a:lnTo>
                    <a:pt x="111" y="142"/>
                  </a:lnTo>
                  <a:lnTo>
                    <a:pt x="105" y="151"/>
                  </a:lnTo>
                  <a:lnTo>
                    <a:pt x="99" y="159"/>
                  </a:lnTo>
                  <a:lnTo>
                    <a:pt x="93" y="168"/>
                  </a:lnTo>
                  <a:lnTo>
                    <a:pt x="87" y="177"/>
                  </a:lnTo>
                  <a:lnTo>
                    <a:pt x="82" y="186"/>
                  </a:lnTo>
                  <a:lnTo>
                    <a:pt x="77" y="195"/>
                  </a:lnTo>
                  <a:lnTo>
                    <a:pt x="72" y="205"/>
                  </a:lnTo>
                  <a:lnTo>
                    <a:pt x="67" y="215"/>
                  </a:lnTo>
                  <a:lnTo>
                    <a:pt x="62" y="224"/>
                  </a:lnTo>
                  <a:lnTo>
                    <a:pt x="58" y="234"/>
                  </a:lnTo>
                  <a:lnTo>
                    <a:pt x="54" y="244"/>
                  </a:lnTo>
                  <a:lnTo>
                    <a:pt x="50" y="254"/>
                  </a:lnTo>
                  <a:lnTo>
                    <a:pt x="46" y="264"/>
                  </a:lnTo>
                  <a:lnTo>
                    <a:pt x="43" y="274"/>
                  </a:lnTo>
                  <a:lnTo>
                    <a:pt x="40" y="284"/>
                  </a:lnTo>
                  <a:lnTo>
                    <a:pt x="37" y="294"/>
                  </a:lnTo>
                  <a:lnTo>
                    <a:pt x="34" y="305"/>
                  </a:lnTo>
                  <a:lnTo>
                    <a:pt x="32" y="315"/>
                  </a:lnTo>
                  <a:lnTo>
                    <a:pt x="29" y="326"/>
                  </a:lnTo>
                  <a:lnTo>
                    <a:pt x="27" y="336"/>
                  </a:lnTo>
                  <a:lnTo>
                    <a:pt x="26" y="347"/>
                  </a:lnTo>
                  <a:lnTo>
                    <a:pt x="24" y="357"/>
                  </a:lnTo>
                  <a:lnTo>
                    <a:pt x="23" y="368"/>
                  </a:lnTo>
                  <a:lnTo>
                    <a:pt x="22" y="379"/>
                  </a:lnTo>
                  <a:lnTo>
                    <a:pt x="22" y="389"/>
                  </a:lnTo>
                  <a:lnTo>
                    <a:pt x="21" y="400"/>
                  </a:lnTo>
                  <a:lnTo>
                    <a:pt x="21" y="411"/>
                  </a:lnTo>
                  <a:lnTo>
                    <a:pt x="21" y="422"/>
                  </a:lnTo>
                  <a:lnTo>
                    <a:pt x="21" y="432"/>
                  </a:lnTo>
                  <a:lnTo>
                    <a:pt x="22" y="443"/>
                  </a:lnTo>
                  <a:lnTo>
                    <a:pt x="23" y="454"/>
                  </a:lnTo>
                  <a:lnTo>
                    <a:pt x="24" y="465"/>
                  </a:lnTo>
                  <a:lnTo>
                    <a:pt x="25" y="476"/>
                  </a:lnTo>
                  <a:lnTo>
                    <a:pt x="27" y="487"/>
                  </a:lnTo>
                  <a:lnTo>
                    <a:pt x="28" y="498"/>
                  </a:lnTo>
                  <a:lnTo>
                    <a:pt x="31" y="508"/>
                  </a:lnTo>
                  <a:lnTo>
                    <a:pt x="33" y="519"/>
                  </a:lnTo>
                  <a:lnTo>
                    <a:pt x="36" y="530"/>
                  </a:lnTo>
                  <a:lnTo>
                    <a:pt x="38" y="541"/>
                  </a:lnTo>
                  <a:lnTo>
                    <a:pt x="36" y="537"/>
                  </a:lnTo>
                  <a:lnTo>
                    <a:pt x="33" y="533"/>
                  </a:lnTo>
                  <a:lnTo>
                    <a:pt x="31" y="530"/>
                  </a:lnTo>
                  <a:lnTo>
                    <a:pt x="29" y="526"/>
                  </a:lnTo>
                  <a:lnTo>
                    <a:pt x="26" y="522"/>
                  </a:lnTo>
                  <a:lnTo>
                    <a:pt x="24" y="519"/>
                  </a:lnTo>
                  <a:lnTo>
                    <a:pt x="22" y="515"/>
                  </a:lnTo>
                  <a:lnTo>
                    <a:pt x="20" y="511"/>
                  </a:lnTo>
                  <a:lnTo>
                    <a:pt x="17" y="507"/>
                  </a:lnTo>
                  <a:lnTo>
                    <a:pt x="15" y="503"/>
                  </a:lnTo>
                  <a:lnTo>
                    <a:pt x="13" y="499"/>
                  </a:lnTo>
                  <a:lnTo>
                    <a:pt x="11" y="495"/>
                  </a:lnTo>
                  <a:lnTo>
                    <a:pt x="9" y="491"/>
                  </a:lnTo>
                  <a:lnTo>
                    <a:pt x="8" y="487"/>
                  </a:lnTo>
                  <a:lnTo>
                    <a:pt x="6" y="483"/>
                  </a:lnTo>
                  <a:lnTo>
                    <a:pt x="4" y="479"/>
                  </a:lnTo>
                  <a:lnTo>
                    <a:pt x="2" y="461"/>
                  </a:lnTo>
                  <a:lnTo>
                    <a:pt x="0" y="442"/>
                  </a:lnTo>
                  <a:lnTo>
                    <a:pt x="0" y="424"/>
                  </a:lnTo>
                  <a:lnTo>
                    <a:pt x="0" y="405"/>
                  </a:lnTo>
                  <a:lnTo>
                    <a:pt x="0" y="387"/>
                  </a:lnTo>
                  <a:lnTo>
                    <a:pt x="2" y="368"/>
                  </a:lnTo>
                  <a:lnTo>
                    <a:pt x="4" y="350"/>
                  </a:lnTo>
                  <a:lnTo>
                    <a:pt x="7" y="332"/>
                  </a:lnTo>
                  <a:lnTo>
                    <a:pt x="10" y="315"/>
                  </a:lnTo>
                  <a:lnTo>
                    <a:pt x="14" y="297"/>
                  </a:lnTo>
                  <a:lnTo>
                    <a:pt x="19" y="280"/>
                  </a:lnTo>
                  <a:lnTo>
                    <a:pt x="24" y="263"/>
                  </a:lnTo>
                  <a:lnTo>
                    <a:pt x="30" y="247"/>
                  </a:lnTo>
                  <a:lnTo>
                    <a:pt x="36" y="230"/>
                  </a:lnTo>
                  <a:lnTo>
                    <a:pt x="43" y="214"/>
                  </a:lnTo>
                  <a:lnTo>
                    <a:pt x="51" y="198"/>
                  </a:lnTo>
                  <a:lnTo>
                    <a:pt x="59" y="183"/>
                  </a:lnTo>
                  <a:lnTo>
                    <a:pt x="68" y="168"/>
                  </a:lnTo>
                  <a:lnTo>
                    <a:pt x="77" y="153"/>
                  </a:lnTo>
                  <a:lnTo>
                    <a:pt x="87" y="139"/>
                  </a:lnTo>
                  <a:lnTo>
                    <a:pt x="97" y="125"/>
                  </a:lnTo>
                  <a:lnTo>
                    <a:pt x="108" y="111"/>
                  </a:lnTo>
                  <a:lnTo>
                    <a:pt x="119" y="98"/>
                  </a:lnTo>
                  <a:lnTo>
                    <a:pt x="131" y="86"/>
                  </a:lnTo>
                  <a:lnTo>
                    <a:pt x="144" y="74"/>
                  </a:lnTo>
                  <a:lnTo>
                    <a:pt x="156" y="62"/>
                  </a:lnTo>
                  <a:lnTo>
                    <a:pt x="170" y="51"/>
                  </a:lnTo>
                  <a:lnTo>
                    <a:pt x="183" y="41"/>
                  </a:lnTo>
                  <a:lnTo>
                    <a:pt x="198" y="31"/>
                  </a:lnTo>
                  <a:lnTo>
                    <a:pt x="212" y="22"/>
                  </a:lnTo>
                  <a:lnTo>
                    <a:pt x="227" y="13"/>
                  </a:lnTo>
                  <a:lnTo>
                    <a:pt x="243" y="5"/>
                  </a:lnTo>
                </a:path>
              </a:pathLst>
            </a:custGeom>
            <a:solidFill>
              <a:srgbClr val="3CB7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0" name="Freeform 6"/>
            <p:cNvSpPr>
              <a:spLocks/>
            </p:cNvSpPr>
            <p:nvPr/>
          </p:nvSpPr>
          <p:spPr bwMode="auto">
            <a:xfrm>
              <a:off x="946" y="940"/>
              <a:ext cx="360" cy="588"/>
            </a:xfrm>
            <a:custGeom>
              <a:avLst/>
              <a:gdLst>
                <a:gd name="T0" fmla="*/ 303 w 360"/>
                <a:gd name="T1" fmla="*/ 0 h 588"/>
                <a:gd name="T2" fmla="*/ 315 w 360"/>
                <a:gd name="T3" fmla="*/ 1 h 588"/>
                <a:gd name="T4" fmla="*/ 327 w 360"/>
                <a:gd name="T5" fmla="*/ 3 h 588"/>
                <a:gd name="T6" fmla="*/ 339 w 360"/>
                <a:gd name="T7" fmla="*/ 5 h 588"/>
                <a:gd name="T8" fmla="*/ 351 w 360"/>
                <a:gd name="T9" fmla="*/ 7 h 588"/>
                <a:gd name="T10" fmla="*/ 347 w 360"/>
                <a:gd name="T11" fmla="*/ 11 h 588"/>
                <a:gd name="T12" fmla="*/ 314 w 360"/>
                <a:gd name="T13" fmla="*/ 18 h 588"/>
                <a:gd name="T14" fmla="*/ 282 w 360"/>
                <a:gd name="T15" fmla="*/ 28 h 588"/>
                <a:gd name="T16" fmla="*/ 250 w 360"/>
                <a:gd name="T17" fmla="*/ 40 h 588"/>
                <a:gd name="T18" fmla="*/ 220 w 360"/>
                <a:gd name="T19" fmla="*/ 56 h 588"/>
                <a:gd name="T20" fmla="*/ 192 w 360"/>
                <a:gd name="T21" fmla="*/ 74 h 588"/>
                <a:gd name="T22" fmla="*/ 165 w 360"/>
                <a:gd name="T23" fmla="*/ 95 h 588"/>
                <a:gd name="T24" fmla="*/ 139 w 360"/>
                <a:gd name="T25" fmla="*/ 119 h 588"/>
                <a:gd name="T26" fmla="*/ 116 w 360"/>
                <a:gd name="T27" fmla="*/ 144 h 588"/>
                <a:gd name="T28" fmla="*/ 94 w 360"/>
                <a:gd name="T29" fmla="*/ 173 h 588"/>
                <a:gd name="T30" fmla="*/ 76 w 360"/>
                <a:gd name="T31" fmla="*/ 203 h 588"/>
                <a:gd name="T32" fmla="*/ 59 w 360"/>
                <a:gd name="T33" fmla="*/ 235 h 588"/>
                <a:gd name="T34" fmla="*/ 46 w 360"/>
                <a:gd name="T35" fmla="*/ 269 h 588"/>
                <a:gd name="T36" fmla="*/ 35 w 360"/>
                <a:gd name="T37" fmla="*/ 303 h 588"/>
                <a:gd name="T38" fmla="*/ 27 w 360"/>
                <a:gd name="T39" fmla="*/ 338 h 588"/>
                <a:gd name="T40" fmla="*/ 22 w 360"/>
                <a:gd name="T41" fmla="*/ 373 h 588"/>
                <a:gd name="T42" fmla="*/ 21 w 360"/>
                <a:gd name="T43" fmla="*/ 409 h 588"/>
                <a:gd name="T44" fmla="*/ 22 w 360"/>
                <a:gd name="T45" fmla="*/ 445 h 588"/>
                <a:gd name="T46" fmla="*/ 26 w 360"/>
                <a:gd name="T47" fmla="*/ 481 h 588"/>
                <a:gd name="T48" fmla="*/ 33 w 360"/>
                <a:gd name="T49" fmla="*/ 517 h 588"/>
                <a:gd name="T50" fmla="*/ 44 w 360"/>
                <a:gd name="T51" fmla="*/ 552 h 588"/>
                <a:gd name="T52" fmla="*/ 57 w 360"/>
                <a:gd name="T53" fmla="*/ 587 h 588"/>
                <a:gd name="T54" fmla="*/ 49 w 360"/>
                <a:gd name="T55" fmla="*/ 578 h 588"/>
                <a:gd name="T56" fmla="*/ 41 w 360"/>
                <a:gd name="T57" fmla="*/ 570 h 588"/>
                <a:gd name="T58" fmla="*/ 33 w 360"/>
                <a:gd name="T59" fmla="*/ 561 h 588"/>
                <a:gd name="T60" fmla="*/ 26 w 360"/>
                <a:gd name="T61" fmla="*/ 552 h 588"/>
                <a:gd name="T62" fmla="*/ 19 w 360"/>
                <a:gd name="T63" fmla="*/ 543 h 588"/>
                <a:gd name="T64" fmla="*/ 12 w 360"/>
                <a:gd name="T65" fmla="*/ 519 h 588"/>
                <a:gd name="T66" fmla="*/ 5 w 360"/>
                <a:gd name="T67" fmla="*/ 486 h 588"/>
                <a:gd name="T68" fmla="*/ 1 w 360"/>
                <a:gd name="T69" fmla="*/ 454 h 588"/>
                <a:gd name="T70" fmla="*/ 0 w 360"/>
                <a:gd name="T71" fmla="*/ 421 h 588"/>
                <a:gd name="T72" fmla="*/ 0 w 360"/>
                <a:gd name="T73" fmla="*/ 389 h 588"/>
                <a:gd name="T74" fmla="*/ 3 w 360"/>
                <a:gd name="T75" fmla="*/ 357 h 588"/>
                <a:gd name="T76" fmla="*/ 8 w 360"/>
                <a:gd name="T77" fmla="*/ 325 h 588"/>
                <a:gd name="T78" fmla="*/ 15 w 360"/>
                <a:gd name="T79" fmla="*/ 294 h 588"/>
                <a:gd name="T80" fmla="*/ 25 w 360"/>
                <a:gd name="T81" fmla="*/ 263 h 588"/>
                <a:gd name="T82" fmla="*/ 36 w 360"/>
                <a:gd name="T83" fmla="*/ 233 h 588"/>
                <a:gd name="T84" fmla="*/ 50 w 360"/>
                <a:gd name="T85" fmla="*/ 204 h 588"/>
                <a:gd name="T86" fmla="*/ 66 w 360"/>
                <a:gd name="T87" fmla="*/ 177 h 588"/>
                <a:gd name="T88" fmla="*/ 84 w 360"/>
                <a:gd name="T89" fmla="*/ 151 h 588"/>
                <a:gd name="T90" fmla="*/ 103 w 360"/>
                <a:gd name="T91" fmla="*/ 126 h 588"/>
                <a:gd name="T92" fmla="*/ 124 w 360"/>
                <a:gd name="T93" fmla="*/ 103 h 588"/>
                <a:gd name="T94" fmla="*/ 146 w 360"/>
                <a:gd name="T95" fmla="*/ 82 h 588"/>
                <a:gd name="T96" fmla="*/ 170 w 360"/>
                <a:gd name="T97" fmla="*/ 62 h 588"/>
                <a:gd name="T98" fmla="*/ 195 w 360"/>
                <a:gd name="T99" fmla="*/ 45 h 588"/>
                <a:gd name="T100" fmla="*/ 221 w 360"/>
                <a:gd name="T101" fmla="*/ 30 h 588"/>
                <a:gd name="T102" fmla="*/ 248 w 360"/>
                <a:gd name="T103" fmla="*/ 17 h 588"/>
                <a:gd name="T104" fmla="*/ 276 w 360"/>
                <a:gd name="T105" fmla="*/ 6 h 5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0" h="588">
                  <a:moveTo>
                    <a:pt x="295" y="0"/>
                  </a:moveTo>
                  <a:lnTo>
                    <a:pt x="299" y="0"/>
                  </a:lnTo>
                  <a:lnTo>
                    <a:pt x="303" y="0"/>
                  </a:lnTo>
                  <a:lnTo>
                    <a:pt x="307" y="0"/>
                  </a:lnTo>
                  <a:lnTo>
                    <a:pt x="311" y="1"/>
                  </a:lnTo>
                  <a:lnTo>
                    <a:pt x="315" y="1"/>
                  </a:lnTo>
                  <a:lnTo>
                    <a:pt x="319" y="2"/>
                  </a:lnTo>
                  <a:lnTo>
                    <a:pt x="323" y="2"/>
                  </a:lnTo>
                  <a:lnTo>
                    <a:pt x="327" y="3"/>
                  </a:lnTo>
                  <a:lnTo>
                    <a:pt x="331" y="3"/>
                  </a:lnTo>
                  <a:lnTo>
                    <a:pt x="335" y="4"/>
                  </a:lnTo>
                  <a:lnTo>
                    <a:pt x="339" y="5"/>
                  </a:lnTo>
                  <a:lnTo>
                    <a:pt x="343" y="6"/>
                  </a:lnTo>
                  <a:lnTo>
                    <a:pt x="347" y="7"/>
                  </a:lnTo>
                  <a:lnTo>
                    <a:pt x="351" y="7"/>
                  </a:lnTo>
                  <a:lnTo>
                    <a:pt x="355" y="8"/>
                  </a:lnTo>
                  <a:lnTo>
                    <a:pt x="359" y="9"/>
                  </a:lnTo>
                  <a:lnTo>
                    <a:pt x="347" y="11"/>
                  </a:lnTo>
                  <a:lnTo>
                    <a:pt x="336" y="13"/>
                  </a:lnTo>
                  <a:lnTo>
                    <a:pt x="325" y="15"/>
                  </a:lnTo>
                  <a:lnTo>
                    <a:pt x="314" y="18"/>
                  </a:lnTo>
                  <a:lnTo>
                    <a:pt x="303" y="21"/>
                  </a:lnTo>
                  <a:lnTo>
                    <a:pt x="292" y="24"/>
                  </a:lnTo>
                  <a:lnTo>
                    <a:pt x="282" y="28"/>
                  </a:lnTo>
                  <a:lnTo>
                    <a:pt x="271" y="31"/>
                  </a:lnTo>
                  <a:lnTo>
                    <a:pt x="261" y="36"/>
                  </a:lnTo>
                  <a:lnTo>
                    <a:pt x="250" y="40"/>
                  </a:lnTo>
                  <a:lnTo>
                    <a:pt x="240" y="45"/>
                  </a:lnTo>
                  <a:lnTo>
                    <a:pt x="230" y="50"/>
                  </a:lnTo>
                  <a:lnTo>
                    <a:pt x="220" y="56"/>
                  </a:lnTo>
                  <a:lnTo>
                    <a:pt x="211" y="62"/>
                  </a:lnTo>
                  <a:lnTo>
                    <a:pt x="201" y="68"/>
                  </a:lnTo>
                  <a:lnTo>
                    <a:pt x="192" y="74"/>
                  </a:lnTo>
                  <a:lnTo>
                    <a:pt x="182" y="81"/>
                  </a:lnTo>
                  <a:lnTo>
                    <a:pt x="173" y="88"/>
                  </a:lnTo>
                  <a:lnTo>
                    <a:pt x="165" y="95"/>
                  </a:lnTo>
                  <a:lnTo>
                    <a:pt x="156" y="103"/>
                  </a:lnTo>
                  <a:lnTo>
                    <a:pt x="147" y="111"/>
                  </a:lnTo>
                  <a:lnTo>
                    <a:pt x="139" y="119"/>
                  </a:lnTo>
                  <a:lnTo>
                    <a:pt x="131" y="127"/>
                  </a:lnTo>
                  <a:lnTo>
                    <a:pt x="123" y="136"/>
                  </a:lnTo>
                  <a:lnTo>
                    <a:pt x="116" y="144"/>
                  </a:lnTo>
                  <a:lnTo>
                    <a:pt x="108" y="154"/>
                  </a:lnTo>
                  <a:lnTo>
                    <a:pt x="101" y="163"/>
                  </a:lnTo>
                  <a:lnTo>
                    <a:pt x="94" y="173"/>
                  </a:lnTo>
                  <a:lnTo>
                    <a:pt x="88" y="182"/>
                  </a:lnTo>
                  <a:lnTo>
                    <a:pt x="82" y="193"/>
                  </a:lnTo>
                  <a:lnTo>
                    <a:pt x="76" y="203"/>
                  </a:lnTo>
                  <a:lnTo>
                    <a:pt x="70" y="214"/>
                  </a:lnTo>
                  <a:lnTo>
                    <a:pt x="64" y="224"/>
                  </a:lnTo>
                  <a:lnTo>
                    <a:pt x="59" y="235"/>
                  </a:lnTo>
                  <a:lnTo>
                    <a:pt x="54" y="246"/>
                  </a:lnTo>
                  <a:lnTo>
                    <a:pt x="50" y="257"/>
                  </a:lnTo>
                  <a:lnTo>
                    <a:pt x="46" y="269"/>
                  </a:lnTo>
                  <a:lnTo>
                    <a:pt x="42" y="280"/>
                  </a:lnTo>
                  <a:lnTo>
                    <a:pt x="38" y="291"/>
                  </a:lnTo>
                  <a:lnTo>
                    <a:pt x="35" y="303"/>
                  </a:lnTo>
                  <a:lnTo>
                    <a:pt x="32" y="314"/>
                  </a:lnTo>
                  <a:lnTo>
                    <a:pt x="30" y="326"/>
                  </a:lnTo>
                  <a:lnTo>
                    <a:pt x="27" y="338"/>
                  </a:lnTo>
                  <a:lnTo>
                    <a:pt x="25" y="350"/>
                  </a:lnTo>
                  <a:lnTo>
                    <a:pt x="24" y="362"/>
                  </a:lnTo>
                  <a:lnTo>
                    <a:pt x="22" y="373"/>
                  </a:lnTo>
                  <a:lnTo>
                    <a:pt x="22" y="385"/>
                  </a:lnTo>
                  <a:lnTo>
                    <a:pt x="21" y="397"/>
                  </a:lnTo>
                  <a:lnTo>
                    <a:pt x="21" y="409"/>
                  </a:lnTo>
                  <a:lnTo>
                    <a:pt x="21" y="421"/>
                  </a:lnTo>
                  <a:lnTo>
                    <a:pt x="21" y="433"/>
                  </a:lnTo>
                  <a:lnTo>
                    <a:pt x="22" y="445"/>
                  </a:lnTo>
                  <a:lnTo>
                    <a:pt x="23" y="457"/>
                  </a:lnTo>
                  <a:lnTo>
                    <a:pt x="24" y="469"/>
                  </a:lnTo>
                  <a:lnTo>
                    <a:pt x="26" y="481"/>
                  </a:lnTo>
                  <a:lnTo>
                    <a:pt x="28" y="493"/>
                  </a:lnTo>
                  <a:lnTo>
                    <a:pt x="31" y="505"/>
                  </a:lnTo>
                  <a:lnTo>
                    <a:pt x="33" y="517"/>
                  </a:lnTo>
                  <a:lnTo>
                    <a:pt x="36" y="529"/>
                  </a:lnTo>
                  <a:lnTo>
                    <a:pt x="40" y="540"/>
                  </a:lnTo>
                  <a:lnTo>
                    <a:pt x="44" y="552"/>
                  </a:lnTo>
                  <a:lnTo>
                    <a:pt x="48" y="563"/>
                  </a:lnTo>
                  <a:lnTo>
                    <a:pt x="52" y="575"/>
                  </a:lnTo>
                  <a:lnTo>
                    <a:pt x="57" y="587"/>
                  </a:lnTo>
                  <a:lnTo>
                    <a:pt x="54" y="584"/>
                  </a:lnTo>
                  <a:lnTo>
                    <a:pt x="51" y="581"/>
                  </a:lnTo>
                  <a:lnTo>
                    <a:pt x="49" y="578"/>
                  </a:lnTo>
                  <a:lnTo>
                    <a:pt x="46" y="576"/>
                  </a:lnTo>
                  <a:lnTo>
                    <a:pt x="43" y="573"/>
                  </a:lnTo>
                  <a:lnTo>
                    <a:pt x="41" y="570"/>
                  </a:lnTo>
                  <a:lnTo>
                    <a:pt x="38" y="567"/>
                  </a:lnTo>
                  <a:lnTo>
                    <a:pt x="36" y="564"/>
                  </a:lnTo>
                  <a:lnTo>
                    <a:pt x="33" y="561"/>
                  </a:lnTo>
                  <a:lnTo>
                    <a:pt x="31" y="558"/>
                  </a:lnTo>
                  <a:lnTo>
                    <a:pt x="29" y="555"/>
                  </a:lnTo>
                  <a:lnTo>
                    <a:pt x="26" y="552"/>
                  </a:lnTo>
                  <a:lnTo>
                    <a:pt x="24" y="549"/>
                  </a:lnTo>
                  <a:lnTo>
                    <a:pt x="22" y="546"/>
                  </a:lnTo>
                  <a:lnTo>
                    <a:pt x="19" y="543"/>
                  </a:lnTo>
                  <a:lnTo>
                    <a:pt x="17" y="540"/>
                  </a:lnTo>
                  <a:lnTo>
                    <a:pt x="14" y="529"/>
                  </a:lnTo>
                  <a:lnTo>
                    <a:pt x="12" y="519"/>
                  </a:lnTo>
                  <a:lnTo>
                    <a:pt x="9" y="508"/>
                  </a:lnTo>
                  <a:lnTo>
                    <a:pt x="7" y="497"/>
                  </a:lnTo>
                  <a:lnTo>
                    <a:pt x="5" y="486"/>
                  </a:lnTo>
                  <a:lnTo>
                    <a:pt x="4" y="475"/>
                  </a:lnTo>
                  <a:lnTo>
                    <a:pt x="2" y="464"/>
                  </a:lnTo>
                  <a:lnTo>
                    <a:pt x="1" y="454"/>
                  </a:lnTo>
                  <a:lnTo>
                    <a:pt x="0" y="443"/>
                  </a:lnTo>
                  <a:lnTo>
                    <a:pt x="0" y="432"/>
                  </a:lnTo>
                  <a:lnTo>
                    <a:pt x="0" y="421"/>
                  </a:lnTo>
                  <a:lnTo>
                    <a:pt x="0" y="410"/>
                  </a:lnTo>
                  <a:lnTo>
                    <a:pt x="0" y="400"/>
                  </a:lnTo>
                  <a:lnTo>
                    <a:pt x="0" y="389"/>
                  </a:lnTo>
                  <a:lnTo>
                    <a:pt x="1" y="378"/>
                  </a:lnTo>
                  <a:lnTo>
                    <a:pt x="2" y="367"/>
                  </a:lnTo>
                  <a:lnTo>
                    <a:pt x="3" y="357"/>
                  </a:lnTo>
                  <a:lnTo>
                    <a:pt x="4" y="346"/>
                  </a:lnTo>
                  <a:lnTo>
                    <a:pt x="6" y="336"/>
                  </a:lnTo>
                  <a:lnTo>
                    <a:pt x="8" y="325"/>
                  </a:lnTo>
                  <a:lnTo>
                    <a:pt x="10" y="315"/>
                  </a:lnTo>
                  <a:lnTo>
                    <a:pt x="13" y="304"/>
                  </a:lnTo>
                  <a:lnTo>
                    <a:pt x="15" y="294"/>
                  </a:lnTo>
                  <a:lnTo>
                    <a:pt x="18" y="284"/>
                  </a:lnTo>
                  <a:lnTo>
                    <a:pt x="21" y="273"/>
                  </a:lnTo>
                  <a:lnTo>
                    <a:pt x="25" y="263"/>
                  </a:lnTo>
                  <a:lnTo>
                    <a:pt x="28" y="253"/>
                  </a:lnTo>
                  <a:lnTo>
                    <a:pt x="32" y="243"/>
                  </a:lnTo>
                  <a:lnTo>
                    <a:pt x="36" y="233"/>
                  </a:lnTo>
                  <a:lnTo>
                    <a:pt x="41" y="224"/>
                  </a:lnTo>
                  <a:lnTo>
                    <a:pt x="45" y="214"/>
                  </a:lnTo>
                  <a:lnTo>
                    <a:pt x="50" y="204"/>
                  </a:lnTo>
                  <a:lnTo>
                    <a:pt x="55" y="195"/>
                  </a:lnTo>
                  <a:lnTo>
                    <a:pt x="60" y="186"/>
                  </a:lnTo>
                  <a:lnTo>
                    <a:pt x="66" y="177"/>
                  </a:lnTo>
                  <a:lnTo>
                    <a:pt x="72" y="168"/>
                  </a:lnTo>
                  <a:lnTo>
                    <a:pt x="78" y="159"/>
                  </a:lnTo>
                  <a:lnTo>
                    <a:pt x="84" y="151"/>
                  </a:lnTo>
                  <a:lnTo>
                    <a:pt x="90" y="142"/>
                  </a:lnTo>
                  <a:lnTo>
                    <a:pt x="96" y="134"/>
                  </a:lnTo>
                  <a:lnTo>
                    <a:pt x="103" y="126"/>
                  </a:lnTo>
                  <a:lnTo>
                    <a:pt x="110" y="118"/>
                  </a:lnTo>
                  <a:lnTo>
                    <a:pt x="117" y="110"/>
                  </a:lnTo>
                  <a:lnTo>
                    <a:pt x="124" y="103"/>
                  </a:lnTo>
                  <a:lnTo>
                    <a:pt x="131" y="96"/>
                  </a:lnTo>
                  <a:lnTo>
                    <a:pt x="139" y="88"/>
                  </a:lnTo>
                  <a:lnTo>
                    <a:pt x="146" y="82"/>
                  </a:lnTo>
                  <a:lnTo>
                    <a:pt x="154" y="75"/>
                  </a:lnTo>
                  <a:lnTo>
                    <a:pt x="162" y="69"/>
                  </a:lnTo>
                  <a:lnTo>
                    <a:pt x="170" y="62"/>
                  </a:lnTo>
                  <a:lnTo>
                    <a:pt x="178" y="56"/>
                  </a:lnTo>
                  <a:lnTo>
                    <a:pt x="187" y="51"/>
                  </a:lnTo>
                  <a:lnTo>
                    <a:pt x="195" y="45"/>
                  </a:lnTo>
                  <a:lnTo>
                    <a:pt x="203" y="40"/>
                  </a:lnTo>
                  <a:lnTo>
                    <a:pt x="212" y="35"/>
                  </a:lnTo>
                  <a:lnTo>
                    <a:pt x="221" y="30"/>
                  </a:lnTo>
                  <a:lnTo>
                    <a:pt x="230" y="25"/>
                  </a:lnTo>
                  <a:lnTo>
                    <a:pt x="239" y="21"/>
                  </a:lnTo>
                  <a:lnTo>
                    <a:pt x="248" y="17"/>
                  </a:lnTo>
                  <a:lnTo>
                    <a:pt x="257" y="13"/>
                  </a:lnTo>
                  <a:lnTo>
                    <a:pt x="267" y="9"/>
                  </a:lnTo>
                  <a:lnTo>
                    <a:pt x="276" y="6"/>
                  </a:lnTo>
                  <a:lnTo>
                    <a:pt x="285" y="3"/>
                  </a:lnTo>
                  <a:lnTo>
                    <a:pt x="295" y="0"/>
                  </a:lnTo>
                </a:path>
              </a:pathLst>
            </a:custGeom>
            <a:solidFill>
              <a:srgbClr val="44BB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1" name="Freeform 7"/>
            <p:cNvSpPr>
              <a:spLocks/>
            </p:cNvSpPr>
            <p:nvPr/>
          </p:nvSpPr>
          <p:spPr bwMode="auto">
            <a:xfrm>
              <a:off x="967" y="950"/>
              <a:ext cx="394" cy="613"/>
            </a:xfrm>
            <a:custGeom>
              <a:avLst/>
              <a:gdLst>
                <a:gd name="T0" fmla="*/ 345 w 394"/>
                <a:gd name="T1" fmla="*/ 1 h 613"/>
                <a:gd name="T2" fmla="*/ 355 w 394"/>
                <a:gd name="T3" fmla="*/ 5 h 613"/>
                <a:gd name="T4" fmla="*/ 366 w 394"/>
                <a:gd name="T5" fmla="*/ 8 h 613"/>
                <a:gd name="T6" fmla="*/ 376 w 394"/>
                <a:gd name="T7" fmla="*/ 12 h 613"/>
                <a:gd name="T8" fmla="*/ 386 w 394"/>
                <a:gd name="T9" fmla="*/ 17 h 613"/>
                <a:gd name="T10" fmla="*/ 380 w 394"/>
                <a:gd name="T11" fmla="*/ 19 h 613"/>
                <a:gd name="T12" fmla="*/ 343 w 394"/>
                <a:gd name="T13" fmla="*/ 22 h 613"/>
                <a:gd name="T14" fmla="*/ 306 w 394"/>
                <a:gd name="T15" fmla="*/ 28 h 613"/>
                <a:gd name="T16" fmla="*/ 271 w 394"/>
                <a:gd name="T17" fmla="*/ 38 h 613"/>
                <a:gd name="T18" fmla="*/ 237 w 394"/>
                <a:gd name="T19" fmla="*/ 52 h 613"/>
                <a:gd name="T20" fmla="*/ 204 w 394"/>
                <a:gd name="T21" fmla="*/ 69 h 613"/>
                <a:gd name="T22" fmla="*/ 174 w 394"/>
                <a:gd name="T23" fmla="*/ 90 h 613"/>
                <a:gd name="T24" fmla="*/ 145 w 394"/>
                <a:gd name="T25" fmla="*/ 113 h 613"/>
                <a:gd name="T26" fmla="*/ 119 w 394"/>
                <a:gd name="T27" fmla="*/ 140 h 613"/>
                <a:gd name="T28" fmla="*/ 95 w 394"/>
                <a:gd name="T29" fmla="*/ 170 h 613"/>
                <a:gd name="T30" fmla="*/ 74 w 394"/>
                <a:gd name="T31" fmla="*/ 203 h 613"/>
                <a:gd name="T32" fmla="*/ 56 w 394"/>
                <a:gd name="T33" fmla="*/ 238 h 613"/>
                <a:gd name="T34" fmla="*/ 42 w 394"/>
                <a:gd name="T35" fmla="*/ 274 h 613"/>
                <a:gd name="T36" fmla="*/ 31 w 394"/>
                <a:gd name="T37" fmla="*/ 311 h 613"/>
                <a:gd name="T38" fmla="*/ 24 w 394"/>
                <a:gd name="T39" fmla="*/ 349 h 613"/>
                <a:gd name="T40" fmla="*/ 21 w 394"/>
                <a:gd name="T41" fmla="*/ 388 h 613"/>
                <a:gd name="T42" fmla="*/ 21 w 394"/>
                <a:gd name="T43" fmla="*/ 427 h 613"/>
                <a:gd name="T44" fmla="*/ 25 w 394"/>
                <a:gd name="T45" fmla="*/ 465 h 613"/>
                <a:gd name="T46" fmla="*/ 33 w 394"/>
                <a:gd name="T47" fmla="*/ 503 h 613"/>
                <a:gd name="T48" fmla="*/ 45 w 394"/>
                <a:gd name="T49" fmla="*/ 540 h 613"/>
                <a:gd name="T50" fmla="*/ 60 w 394"/>
                <a:gd name="T51" fmla="*/ 577 h 613"/>
                <a:gd name="T52" fmla="*/ 78 w 394"/>
                <a:gd name="T53" fmla="*/ 612 h 613"/>
                <a:gd name="T54" fmla="*/ 70 w 394"/>
                <a:gd name="T55" fmla="*/ 605 h 613"/>
                <a:gd name="T56" fmla="*/ 61 w 394"/>
                <a:gd name="T57" fmla="*/ 599 h 613"/>
                <a:gd name="T58" fmla="*/ 53 w 394"/>
                <a:gd name="T59" fmla="*/ 593 h 613"/>
                <a:gd name="T60" fmla="*/ 46 w 394"/>
                <a:gd name="T61" fmla="*/ 586 h 613"/>
                <a:gd name="T62" fmla="*/ 38 w 394"/>
                <a:gd name="T63" fmla="*/ 579 h 613"/>
                <a:gd name="T64" fmla="*/ 26 w 394"/>
                <a:gd name="T65" fmla="*/ 553 h 613"/>
                <a:gd name="T66" fmla="*/ 15 w 394"/>
                <a:gd name="T67" fmla="*/ 519 h 613"/>
                <a:gd name="T68" fmla="*/ 7 w 394"/>
                <a:gd name="T69" fmla="*/ 483 h 613"/>
                <a:gd name="T70" fmla="*/ 2 w 394"/>
                <a:gd name="T71" fmla="*/ 447 h 613"/>
                <a:gd name="T72" fmla="*/ 0 w 394"/>
                <a:gd name="T73" fmla="*/ 411 h 613"/>
                <a:gd name="T74" fmla="*/ 0 w 394"/>
                <a:gd name="T75" fmla="*/ 375 h 613"/>
                <a:gd name="T76" fmla="*/ 4 w 394"/>
                <a:gd name="T77" fmla="*/ 340 h 613"/>
                <a:gd name="T78" fmla="*/ 11 w 394"/>
                <a:gd name="T79" fmla="*/ 304 h 613"/>
                <a:gd name="T80" fmla="*/ 21 w 394"/>
                <a:gd name="T81" fmla="*/ 270 h 613"/>
                <a:gd name="T82" fmla="*/ 33 w 394"/>
                <a:gd name="T83" fmla="*/ 236 h 613"/>
                <a:gd name="T84" fmla="*/ 48 w 394"/>
                <a:gd name="T85" fmla="*/ 204 h 613"/>
                <a:gd name="T86" fmla="*/ 67 w 394"/>
                <a:gd name="T87" fmla="*/ 173 h 613"/>
                <a:gd name="T88" fmla="*/ 87 w 394"/>
                <a:gd name="T89" fmla="*/ 144 h 613"/>
                <a:gd name="T90" fmla="*/ 110 w 394"/>
                <a:gd name="T91" fmla="*/ 117 h 613"/>
                <a:gd name="T92" fmla="*/ 135 w 394"/>
                <a:gd name="T93" fmla="*/ 93 h 613"/>
                <a:gd name="T94" fmla="*/ 161 w 394"/>
                <a:gd name="T95" fmla="*/ 71 h 613"/>
                <a:gd name="T96" fmla="*/ 190 w 394"/>
                <a:gd name="T97" fmla="*/ 52 h 613"/>
                <a:gd name="T98" fmla="*/ 219 w 394"/>
                <a:gd name="T99" fmla="*/ 35 h 613"/>
                <a:gd name="T100" fmla="*/ 250 w 394"/>
                <a:gd name="T101" fmla="*/ 21 h 613"/>
                <a:gd name="T102" fmla="*/ 282 w 394"/>
                <a:gd name="T103" fmla="*/ 11 h 613"/>
                <a:gd name="T104" fmla="*/ 315 w 394"/>
                <a:gd name="T105" fmla="*/ 3 h 6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4" h="613">
                  <a:moveTo>
                    <a:pt x="338" y="0"/>
                  </a:moveTo>
                  <a:lnTo>
                    <a:pt x="341" y="0"/>
                  </a:lnTo>
                  <a:lnTo>
                    <a:pt x="345" y="1"/>
                  </a:lnTo>
                  <a:lnTo>
                    <a:pt x="348" y="3"/>
                  </a:lnTo>
                  <a:lnTo>
                    <a:pt x="352" y="3"/>
                  </a:lnTo>
                  <a:lnTo>
                    <a:pt x="355" y="5"/>
                  </a:lnTo>
                  <a:lnTo>
                    <a:pt x="359" y="6"/>
                  </a:lnTo>
                  <a:lnTo>
                    <a:pt x="362" y="7"/>
                  </a:lnTo>
                  <a:lnTo>
                    <a:pt x="366" y="8"/>
                  </a:lnTo>
                  <a:lnTo>
                    <a:pt x="369" y="10"/>
                  </a:lnTo>
                  <a:lnTo>
                    <a:pt x="373" y="11"/>
                  </a:lnTo>
                  <a:lnTo>
                    <a:pt x="376" y="12"/>
                  </a:lnTo>
                  <a:lnTo>
                    <a:pt x="379" y="14"/>
                  </a:lnTo>
                  <a:lnTo>
                    <a:pt x="383" y="15"/>
                  </a:lnTo>
                  <a:lnTo>
                    <a:pt x="386" y="17"/>
                  </a:lnTo>
                  <a:lnTo>
                    <a:pt x="389" y="18"/>
                  </a:lnTo>
                  <a:lnTo>
                    <a:pt x="393" y="20"/>
                  </a:lnTo>
                  <a:lnTo>
                    <a:pt x="380" y="19"/>
                  </a:lnTo>
                  <a:lnTo>
                    <a:pt x="367" y="20"/>
                  </a:lnTo>
                  <a:lnTo>
                    <a:pt x="355" y="20"/>
                  </a:lnTo>
                  <a:lnTo>
                    <a:pt x="343" y="22"/>
                  </a:lnTo>
                  <a:lnTo>
                    <a:pt x="331" y="23"/>
                  </a:lnTo>
                  <a:lnTo>
                    <a:pt x="318" y="25"/>
                  </a:lnTo>
                  <a:lnTo>
                    <a:pt x="306" y="28"/>
                  </a:lnTo>
                  <a:lnTo>
                    <a:pt x="294" y="31"/>
                  </a:lnTo>
                  <a:lnTo>
                    <a:pt x="283" y="34"/>
                  </a:lnTo>
                  <a:lnTo>
                    <a:pt x="271" y="38"/>
                  </a:lnTo>
                  <a:lnTo>
                    <a:pt x="259" y="42"/>
                  </a:lnTo>
                  <a:lnTo>
                    <a:pt x="248" y="47"/>
                  </a:lnTo>
                  <a:lnTo>
                    <a:pt x="237" y="52"/>
                  </a:lnTo>
                  <a:lnTo>
                    <a:pt x="226" y="57"/>
                  </a:lnTo>
                  <a:lnTo>
                    <a:pt x="215" y="63"/>
                  </a:lnTo>
                  <a:lnTo>
                    <a:pt x="204" y="69"/>
                  </a:lnTo>
                  <a:lnTo>
                    <a:pt x="194" y="76"/>
                  </a:lnTo>
                  <a:lnTo>
                    <a:pt x="184" y="82"/>
                  </a:lnTo>
                  <a:lnTo>
                    <a:pt x="174" y="90"/>
                  </a:lnTo>
                  <a:lnTo>
                    <a:pt x="164" y="97"/>
                  </a:lnTo>
                  <a:lnTo>
                    <a:pt x="154" y="105"/>
                  </a:lnTo>
                  <a:lnTo>
                    <a:pt x="145" y="113"/>
                  </a:lnTo>
                  <a:lnTo>
                    <a:pt x="136" y="122"/>
                  </a:lnTo>
                  <a:lnTo>
                    <a:pt x="127" y="131"/>
                  </a:lnTo>
                  <a:lnTo>
                    <a:pt x="119" y="140"/>
                  </a:lnTo>
                  <a:lnTo>
                    <a:pt x="110" y="150"/>
                  </a:lnTo>
                  <a:lnTo>
                    <a:pt x="102" y="160"/>
                  </a:lnTo>
                  <a:lnTo>
                    <a:pt x="95" y="170"/>
                  </a:lnTo>
                  <a:lnTo>
                    <a:pt x="88" y="181"/>
                  </a:lnTo>
                  <a:lnTo>
                    <a:pt x="80" y="192"/>
                  </a:lnTo>
                  <a:lnTo>
                    <a:pt x="74" y="203"/>
                  </a:lnTo>
                  <a:lnTo>
                    <a:pt x="67" y="214"/>
                  </a:lnTo>
                  <a:lnTo>
                    <a:pt x="61" y="226"/>
                  </a:lnTo>
                  <a:lnTo>
                    <a:pt x="56" y="238"/>
                  </a:lnTo>
                  <a:lnTo>
                    <a:pt x="51" y="250"/>
                  </a:lnTo>
                  <a:lnTo>
                    <a:pt x="46" y="262"/>
                  </a:lnTo>
                  <a:lnTo>
                    <a:pt x="42" y="274"/>
                  </a:lnTo>
                  <a:lnTo>
                    <a:pt x="38" y="286"/>
                  </a:lnTo>
                  <a:lnTo>
                    <a:pt x="34" y="299"/>
                  </a:lnTo>
                  <a:lnTo>
                    <a:pt x="31" y="311"/>
                  </a:lnTo>
                  <a:lnTo>
                    <a:pt x="28" y="324"/>
                  </a:lnTo>
                  <a:lnTo>
                    <a:pt x="26" y="337"/>
                  </a:lnTo>
                  <a:lnTo>
                    <a:pt x="24" y="349"/>
                  </a:lnTo>
                  <a:lnTo>
                    <a:pt x="23" y="362"/>
                  </a:lnTo>
                  <a:lnTo>
                    <a:pt x="21" y="375"/>
                  </a:lnTo>
                  <a:lnTo>
                    <a:pt x="21" y="388"/>
                  </a:lnTo>
                  <a:lnTo>
                    <a:pt x="21" y="401"/>
                  </a:lnTo>
                  <a:lnTo>
                    <a:pt x="21" y="414"/>
                  </a:lnTo>
                  <a:lnTo>
                    <a:pt x="21" y="427"/>
                  </a:lnTo>
                  <a:lnTo>
                    <a:pt x="22" y="440"/>
                  </a:lnTo>
                  <a:lnTo>
                    <a:pt x="24" y="452"/>
                  </a:lnTo>
                  <a:lnTo>
                    <a:pt x="25" y="465"/>
                  </a:lnTo>
                  <a:lnTo>
                    <a:pt x="27" y="478"/>
                  </a:lnTo>
                  <a:lnTo>
                    <a:pt x="30" y="491"/>
                  </a:lnTo>
                  <a:lnTo>
                    <a:pt x="33" y="503"/>
                  </a:lnTo>
                  <a:lnTo>
                    <a:pt x="37" y="516"/>
                  </a:lnTo>
                  <a:lnTo>
                    <a:pt x="40" y="528"/>
                  </a:lnTo>
                  <a:lnTo>
                    <a:pt x="45" y="540"/>
                  </a:lnTo>
                  <a:lnTo>
                    <a:pt x="49" y="553"/>
                  </a:lnTo>
                  <a:lnTo>
                    <a:pt x="54" y="565"/>
                  </a:lnTo>
                  <a:lnTo>
                    <a:pt x="60" y="577"/>
                  </a:lnTo>
                  <a:lnTo>
                    <a:pt x="65" y="588"/>
                  </a:lnTo>
                  <a:lnTo>
                    <a:pt x="72" y="600"/>
                  </a:lnTo>
                  <a:lnTo>
                    <a:pt x="78" y="612"/>
                  </a:lnTo>
                  <a:lnTo>
                    <a:pt x="75" y="609"/>
                  </a:lnTo>
                  <a:lnTo>
                    <a:pt x="73" y="608"/>
                  </a:lnTo>
                  <a:lnTo>
                    <a:pt x="70" y="605"/>
                  </a:lnTo>
                  <a:lnTo>
                    <a:pt x="67" y="603"/>
                  </a:lnTo>
                  <a:lnTo>
                    <a:pt x="64" y="601"/>
                  </a:lnTo>
                  <a:lnTo>
                    <a:pt x="61" y="599"/>
                  </a:lnTo>
                  <a:lnTo>
                    <a:pt x="59" y="597"/>
                  </a:lnTo>
                  <a:lnTo>
                    <a:pt x="56" y="595"/>
                  </a:lnTo>
                  <a:lnTo>
                    <a:pt x="53" y="593"/>
                  </a:lnTo>
                  <a:lnTo>
                    <a:pt x="51" y="590"/>
                  </a:lnTo>
                  <a:lnTo>
                    <a:pt x="48" y="588"/>
                  </a:lnTo>
                  <a:lnTo>
                    <a:pt x="46" y="586"/>
                  </a:lnTo>
                  <a:lnTo>
                    <a:pt x="43" y="584"/>
                  </a:lnTo>
                  <a:lnTo>
                    <a:pt x="40" y="581"/>
                  </a:lnTo>
                  <a:lnTo>
                    <a:pt x="38" y="579"/>
                  </a:lnTo>
                  <a:lnTo>
                    <a:pt x="35" y="577"/>
                  </a:lnTo>
                  <a:lnTo>
                    <a:pt x="31" y="565"/>
                  </a:lnTo>
                  <a:lnTo>
                    <a:pt x="26" y="553"/>
                  </a:lnTo>
                  <a:lnTo>
                    <a:pt x="22" y="542"/>
                  </a:lnTo>
                  <a:lnTo>
                    <a:pt x="19" y="530"/>
                  </a:lnTo>
                  <a:lnTo>
                    <a:pt x="15" y="519"/>
                  </a:lnTo>
                  <a:lnTo>
                    <a:pt x="12" y="507"/>
                  </a:lnTo>
                  <a:lnTo>
                    <a:pt x="9" y="495"/>
                  </a:lnTo>
                  <a:lnTo>
                    <a:pt x="7" y="483"/>
                  </a:lnTo>
                  <a:lnTo>
                    <a:pt x="5" y="471"/>
                  </a:lnTo>
                  <a:lnTo>
                    <a:pt x="3" y="459"/>
                  </a:lnTo>
                  <a:lnTo>
                    <a:pt x="2" y="447"/>
                  </a:lnTo>
                  <a:lnTo>
                    <a:pt x="1" y="435"/>
                  </a:lnTo>
                  <a:lnTo>
                    <a:pt x="0" y="423"/>
                  </a:lnTo>
                  <a:lnTo>
                    <a:pt x="0" y="411"/>
                  </a:lnTo>
                  <a:lnTo>
                    <a:pt x="0" y="399"/>
                  </a:lnTo>
                  <a:lnTo>
                    <a:pt x="0" y="387"/>
                  </a:lnTo>
                  <a:lnTo>
                    <a:pt x="0" y="375"/>
                  </a:lnTo>
                  <a:lnTo>
                    <a:pt x="1" y="363"/>
                  </a:lnTo>
                  <a:lnTo>
                    <a:pt x="2" y="352"/>
                  </a:lnTo>
                  <a:lnTo>
                    <a:pt x="4" y="340"/>
                  </a:lnTo>
                  <a:lnTo>
                    <a:pt x="6" y="328"/>
                  </a:lnTo>
                  <a:lnTo>
                    <a:pt x="8" y="316"/>
                  </a:lnTo>
                  <a:lnTo>
                    <a:pt x="11" y="304"/>
                  </a:lnTo>
                  <a:lnTo>
                    <a:pt x="14" y="293"/>
                  </a:lnTo>
                  <a:lnTo>
                    <a:pt x="17" y="281"/>
                  </a:lnTo>
                  <a:lnTo>
                    <a:pt x="21" y="270"/>
                  </a:lnTo>
                  <a:lnTo>
                    <a:pt x="24" y="259"/>
                  </a:lnTo>
                  <a:lnTo>
                    <a:pt x="28" y="247"/>
                  </a:lnTo>
                  <a:lnTo>
                    <a:pt x="33" y="236"/>
                  </a:lnTo>
                  <a:lnTo>
                    <a:pt x="38" y="225"/>
                  </a:lnTo>
                  <a:lnTo>
                    <a:pt x="43" y="214"/>
                  </a:lnTo>
                  <a:lnTo>
                    <a:pt x="48" y="204"/>
                  </a:lnTo>
                  <a:lnTo>
                    <a:pt x="54" y="193"/>
                  </a:lnTo>
                  <a:lnTo>
                    <a:pt x="60" y="183"/>
                  </a:lnTo>
                  <a:lnTo>
                    <a:pt x="67" y="173"/>
                  </a:lnTo>
                  <a:lnTo>
                    <a:pt x="73" y="163"/>
                  </a:lnTo>
                  <a:lnTo>
                    <a:pt x="80" y="153"/>
                  </a:lnTo>
                  <a:lnTo>
                    <a:pt x="87" y="144"/>
                  </a:lnTo>
                  <a:lnTo>
                    <a:pt x="95" y="135"/>
                  </a:lnTo>
                  <a:lnTo>
                    <a:pt x="102" y="126"/>
                  </a:lnTo>
                  <a:lnTo>
                    <a:pt x="110" y="117"/>
                  </a:lnTo>
                  <a:lnTo>
                    <a:pt x="118" y="109"/>
                  </a:lnTo>
                  <a:lnTo>
                    <a:pt x="126" y="101"/>
                  </a:lnTo>
                  <a:lnTo>
                    <a:pt x="135" y="93"/>
                  </a:lnTo>
                  <a:lnTo>
                    <a:pt x="143" y="85"/>
                  </a:lnTo>
                  <a:lnTo>
                    <a:pt x="152" y="78"/>
                  </a:lnTo>
                  <a:lnTo>
                    <a:pt x="161" y="71"/>
                  </a:lnTo>
                  <a:lnTo>
                    <a:pt x="171" y="64"/>
                  </a:lnTo>
                  <a:lnTo>
                    <a:pt x="180" y="58"/>
                  </a:lnTo>
                  <a:lnTo>
                    <a:pt x="190" y="52"/>
                  </a:lnTo>
                  <a:lnTo>
                    <a:pt x="199" y="46"/>
                  </a:lnTo>
                  <a:lnTo>
                    <a:pt x="209" y="40"/>
                  </a:lnTo>
                  <a:lnTo>
                    <a:pt x="219" y="35"/>
                  </a:lnTo>
                  <a:lnTo>
                    <a:pt x="229" y="30"/>
                  </a:lnTo>
                  <a:lnTo>
                    <a:pt x="240" y="26"/>
                  </a:lnTo>
                  <a:lnTo>
                    <a:pt x="250" y="21"/>
                  </a:lnTo>
                  <a:lnTo>
                    <a:pt x="261" y="18"/>
                  </a:lnTo>
                  <a:lnTo>
                    <a:pt x="271" y="14"/>
                  </a:lnTo>
                  <a:lnTo>
                    <a:pt x="282" y="11"/>
                  </a:lnTo>
                  <a:lnTo>
                    <a:pt x="293" y="8"/>
                  </a:lnTo>
                  <a:lnTo>
                    <a:pt x="304" y="5"/>
                  </a:lnTo>
                  <a:lnTo>
                    <a:pt x="315" y="3"/>
                  </a:lnTo>
                  <a:lnTo>
                    <a:pt x="326" y="1"/>
                  </a:lnTo>
                  <a:lnTo>
                    <a:pt x="338" y="0"/>
                  </a:lnTo>
                </a:path>
              </a:pathLst>
            </a:custGeom>
            <a:solidFill>
              <a:srgbClr val="4BBE6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2" name="Freeform 8"/>
            <p:cNvSpPr>
              <a:spLocks/>
            </p:cNvSpPr>
            <p:nvPr/>
          </p:nvSpPr>
          <p:spPr bwMode="auto">
            <a:xfrm>
              <a:off x="988" y="970"/>
              <a:ext cx="421" cy="619"/>
            </a:xfrm>
            <a:custGeom>
              <a:avLst/>
              <a:gdLst>
                <a:gd name="T0" fmla="*/ 378 w 421"/>
                <a:gd name="T1" fmla="*/ 3 h 619"/>
                <a:gd name="T2" fmla="*/ 387 w 421"/>
                <a:gd name="T3" fmla="*/ 7 h 619"/>
                <a:gd name="T4" fmla="*/ 396 w 421"/>
                <a:gd name="T5" fmla="*/ 13 h 619"/>
                <a:gd name="T6" fmla="*/ 405 w 421"/>
                <a:gd name="T7" fmla="*/ 18 h 619"/>
                <a:gd name="T8" fmla="*/ 414 w 421"/>
                <a:gd name="T9" fmla="*/ 24 h 619"/>
                <a:gd name="T10" fmla="*/ 406 w 421"/>
                <a:gd name="T11" fmla="*/ 25 h 619"/>
                <a:gd name="T12" fmla="*/ 366 w 421"/>
                <a:gd name="T13" fmla="*/ 22 h 619"/>
                <a:gd name="T14" fmla="*/ 327 w 421"/>
                <a:gd name="T15" fmla="*/ 24 h 619"/>
                <a:gd name="T16" fmla="*/ 288 w 421"/>
                <a:gd name="T17" fmla="*/ 31 h 619"/>
                <a:gd name="T18" fmla="*/ 251 w 421"/>
                <a:gd name="T19" fmla="*/ 42 h 619"/>
                <a:gd name="T20" fmla="*/ 215 w 421"/>
                <a:gd name="T21" fmla="*/ 57 h 619"/>
                <a:gd name="T22" fmla="*/ 182 w 421"/>
                <a:gd name="T23" fmla="*/ 77 h 619"/>
                <a:gd name="T24" fmla="*/ 150 w 421"/>
                <a:gd name="T25" fmla="*/ 100 h 619"/>
                <a:gd name="T26" fmla="*/ 121 w 421"/>
                <a:gd name="T27" fmla="*/ 127 h 619"/>
                <a:gd name="T28" fmla="*/ 95 w 421"/>
                <a:gd name="T29" fmla="*/ 158 h 619"/>
                <a:gd name="T30" fmla="*/ 72 w 421"/>
                <a:gd name="T31" fmla="*/ 193 h 619"/>
                <a:gd name="T32" fmla="*/ 53 w 421"/>
                <a:gd name="T33" fmla="*/ 230 h 619"/>
                <a:gd name="T34" fmla="*/ 38 w 421"/>
                <a:gd name="T35" fmla="*/ 269 h 619"/>
                <a:gd name="T36" fmla="*/ 28 w 421"/>
                <a:gd name="T37" fmla="*/ 309 h 619"/>
                <a:gd name="T38" fmla="*/ 22 w 421"/>
                <a:gd name="T39" fmla="*/ 349 h 619"/>
                <a:gd name="T40" fmla="*/ 21 w 421"/>
                <a:gd name="T41" fmla="*/ 390 h 619"/>
                <a:gd name="T42" fmla="*/ 24 w 421"/>
                <a:gd name="T43" fmla="*/ 431 h 619"/>
                <a:gd name="T44" fmla="*/ 31 w 421"/>
                <a:gd name="T45" fmla="*/ 471 h 619"/>
                <a:gd name="T46" fmla="*/ 42 w 421"/>
                <a:gd name="T47" fmla="*/ 510 h 619"/>
                <a:gd name="T48" fmla="*/ 58 w 421"/>
                <a:gd name="T49" fmla="*/ 547 h 619"/>
                <a:gd name="T50" fmla="*/ 78 w 421"/>
                <a:gd name="T51" fmla="*/ 584 h 619"/>
                <a:gd name="T52" fmla="*/ 102 w 421"/>
                <a:gd name="T53" fmla="*/ 618 h 619"/>
                <a:gd name="T54" fmla="*/ 93 w 421"/>
                <a:gd name="T55" fmla="*/ 613 h 619"/>
                <a:gd name="T56" fmla="*/ 85 w 421"/>
                <a:gd name="T57" fmla="*/ 609 h 619"/>
                <a:gd name="T58" fmla="*/ 76 w 421"/>
                <a:gd name="T59" fmla="*/ 604 h 619"/>
                <a:gd name="T60" fmla="*/ 68 w 421"/>
                <a:gd name="T61" fmla="*/ 599 h 619"/>
                <a:gd name="T62" fmla="*/ 60 w 421"/>
                <a:gd name="T63" fmla="*/ 594 h 619"/>
                <a:gd name="T64" fmla="*/ 44 w 421"/>
                <a:gd name="T65" fmla="*/ 569 h 619"/>
                <a:gd name="T66" fmla="*/ 28 w 421"/>
                <a:gd name="T67" fmla="*/ 533 h 619"/>
                <a:gd name="T68" fmla="*/ 16 w 421"/>
                <a:gd name="T69" fmla="*/ 496 h 619"/>
                <a:gd name="T70" fmla="*/ 6 w 421"/>
                <a:gd name="T71" fmla="*/ 458 h 619"/>
                <a:gd name="T72" fmla="*/ 1 w 421"/>
                <a:gd name="T73" fmla="*/ 420 h 619"/>
                <a:gd name="T74" fmla="*/ 0 w 421"/>
                <a:gd name="T75" fmla="*/ 381 h 619"/>
                <a:gd name="T76" fmla="*/ 2 w 421"/>
                <a:gd name="T77" fmla="*/ 343 h 619"/>
                <a:gd name="T78" fmla="*/ 7 w 421"/>
                <a:gd name="T79" fmla="*/ 304 h 619"/>
                <a:gd name="T80" fmla="*/ 17 w 421"/>
                <a:gd name="T81" fmla="*/ 267 h 619"/>
                <a:gd name="T82" fmla="*/ 30 w 421"/>
                <a:gd name="T83" fmla="*/ 230 h 619"/>
                <a:gd name="T84" fmla="*/ 46 w 421"/>
                <a:gd name="T85" fmla="*/ 194 h 619"/>
                <a:gd name="T86" fmla="*/ 67 w 421"/>
                <a:gd name="T87" fmla="*/ 161 h 619"/>
                <a:gd name="T88" fmla="*/ 89 w 421"/>
                <a:gd name="T89" fmla="*/ 130 h 619"/>
                <a:gd name="T90" fmla="*/ 115 w 421"/>
                <a:gd name="T91" fmla="*/ 102 h 619"/>
                <a:gd name="T92" fmla="*/ 143 w 421"/>
                <a:gd name="T93" fmla="*/ 77 h 619"/>
                <a:gd name="T94" fmla="*/ 173 w 421"/>
                <a:gd name="T95" fmla="*/ 56 h 619"/>
                <a:gd name="T96" fmla="*/ 205 w 421"/>
                <a:gd name="T97" fmla="*/ 37 h 619"/>
                <a:gd name="T98" fmla="*/ 239 w 421"/>
                <a:gd name="T99" fmla="*/ 22 h 619"/>
                <a:gd name="T100" fmla="*/ 273 w 421"/>
                <a:gd name="T101" fmla="*/ 11 h 619"/>
                <a:gd name="T102" fmla="*/ 310 w 421"/>
                <a:gd name="T103" fmla="*/ 3 h 619"/>
                <a:gd name="T104" fmla="*/ 347 w 421"/>
                <a:gd name="T105" fmla="*/ 0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1" h="619">
                  <a:moveTo>
                    <a:pt x="372" y="0"/>
                  </a:moveTo>
                  <a:lnTo>
                    <a:pt x="375" y="1"/>
                  </a:lnTo>
                  <a:lnTo>
                    <a:pt x="378" y="3"/>
                  </a:lnTo>
                  <a:lnTo>
                    <a:pt x="381" y="4"/>
                  </a:lnTo>
                  <a:lnTo>
                    <a:pt x="384" y="6"/>
                  </a:lnTo>
                  <a:lnTo>
                    <a:pt x="387" y="7"/>
                  </a:lnTo>
                  <a:lnTo>
                    <a:pt x="390" y="9"/>
                  </a:lnTo>
                  <a:lnTo>
                    <a:pt x="393" y="11"/>
                  </a:lnTo>
                  <a:lnTo>
                    <a:pt x="396" y="13"/>
                  </a:lnTo>
                  <a:lnTo>
                    <a:pt x="399" y="14"/>
                  </a:lnTo>
                  <a:lnTo>
                    <a:pt x="402" y="16"/>
                  </a:lnTo>
                  <a:lnTo>
                    <a:pt x="405" y="18"/>
                  </a:lnTo>
                  <a:lnTo>
                    <a:pt x="408" y="20"/>
                  </a:lnTo>
                  <a:lnTo>
                    <a:pt x="411" y="22"/>
                  </a:lnTo>
                  <a:lnTo>
                    <a:pt x="414" y="24"/>
                  </a:lnTo>
                  <a:lnTo>
                    <a:pt x="417" y="25"/>
                  </a:lnTo>
                  <a:lnTo>
                    <a:pt x="420" y="28"/>
                  </a:lnTo>
                  <a:lnTo>
                    <a:pt x="406" y="25"/>
                  </a:lnTo>
                  <a:lnTo>
                    <a:pt x="393" y="24"/>
                  </a:lnTo>
                  <a:lnTo>
                    <a:pt x="379" y="23"/>
                  </a:lnTo>
                  <a:lnTo>
                    <a:pt x="366" y="22"/>
                  </a:lnTo>
                  <a:lnTo>
                    <a:pt x="353" y="22"/>
                  </a:lnTo>
                  <a:lnTo>
                    <a:pt x="340" y="23"/>
                  </a:lnTo>
                  <a:lnTo>
                    <a:pt x="327" y="24"/>
                  </a:lnTo>
                  <a:lnTo>
                    <a:pt x="314" y="26"/>
                  </a:lnTo>
                  <a:lnTo>
                    <a:pt x="301" y="28"/>
                  </a:lnTo>
                  <a:lnTo>
                    <a:pt x="288" y="31"/>
                  </a:lnTo>
                  <a:lnTo>
                    <a:pt x="276" y="34"/>
                  </a:lnTo>
                  <a:lnTo>
                    <a:pt x="263" y="38"/>
                  </a:lnTo>
                  <a:lnTo>
                    <a:pt x="251" y="42"/>
                  </a:lnTo>
                  <a:lnTo>
                    <a:pt x="239" y="46"/>
                  </a:lnTo>
                  <a:lnTo>
                    <a:pt x="227" y="52"/>
                  </a:lnTo>
                  <a:lnTo>
                    <a:pt x="215" y="57"/>
                  </a:lnTo>
                  <a:lnTo>
                    <a:pt x="204" y="63"/>
                  </a:lnTo>
                  <a:lnTo>
                    <a:pt x="193" y="70"/>
                  </a:lnTo>
                  <a:lnTo>
                    <a:pt x="182" y="77"/>
                  </a:lnTo>
                  <a:lnTo>
                    <a:pt x="171" y="84"/>
                  </a:lnTo>
                  <a:lnTo>
                    <a:pt x="160" y="92"/>
                  </a:lnTo>
                  <a:lnTo>
                    <a:pt x="150" y="100"/>
                  </a:lnTo>
                  <a:lnTo>
                    <a:pt x="140" y="109"/>
                  </a:lnTo>
                  <a:lnTo>
                    <a:pt x="130" y="118"/>
                  </a:lnTo>
                  <a:lnTo>
                    <a:pt x="121" y="127"/>
                  </a:lnTo>
                  <a:lnTo>
                    <a:pt x="112" y="137"/>
                  </a:lnTo>
                  <a:lnTo>
                    <a:pt x="103" y="148"/>
                  </a:lnTo>
                  <a:lnTo>
                    <a:pt x="95" y="158"/>
                  </a:lnTo>
                  <a:lnTo>
                    <a:pt x="87" y="169"/>
                  </a:lnTo>
                  <a:lnTo>
                    <a:pt x="79" y="181"/>
                  </a:lnTo>
                  <a:lnTo>
                    <a:pt x="72" y="193"/>
                  </a:lnTo>
                  <a:lnTo>
                    <a:pt x="65" y="205"/>
                  </a:lnTo>
                  <a:lnTo>
                    <a:pt x="59" y="217"/>
                  </a:lnTo>
                  <a:lnTo>
                    <a:pt x="53" y="230"/>
                  </a:lnTo>
                  <a:lnTo>
                    <a:pt x="48" y="243"/>
                  </a:lnTo>
                  <a:lnTo>
                    <a:pt x="43" y="256"/>
                  </a:lnTo>
                  <a:lnTo>
                    <a:pt x="38" y="269"/>
                  </a:lnTo>
                  <a:lnTo>
                    <a:pt x="34" y="282"/>
                  </a:lnTo>
                  <a:lnTo>
                    <a:pt x="31" y="295"/>
                  </a:lnTo>
                  <a:lnTo>
                    <a:pt x="28" y="309"/>
                  </a:lnTo>
                  <a:lnTo>
                    <a:pt x="26" y="322"/>
                  </a:lnTo>
                  <a:lnTo>
                    <a:pt x="24" y="336"/>
                  </a:lnTo>
                  <a:lnTo>
                    <a:pt x="22" y="349"/>
                  </a:lnTo>
                  <a:lnTo>
                    <a:pt x="21" y="363"/>
                  </a:lnTo>
                  <a:lnTo>
                    <a:pt x="21" y="376"/>
                  </a:lnTo>
                  <a:lnTo>
                    <a:pt x="21" y="390"/>
                  </a:lnTo>
                  <a:lnTo>
                    <a:pt x="21" y="403"/>
                  </a:lnTo>
                  <a:lnTo>
                    <a:pt x="22" y="417"/>
                  </a:lnTo>
                  <a:lnTo>
                    <a:pt x="24" y="431"/>
                  </a:lnTo>
                  <a:lnTo>
                    <a:pt x="26" y="444"/>
                  </a:lnTo>
                  <a:lnTo>
                    <a:pt x="28" y="457"/>
                  </a:lnTo>
                  <a:lnTo>
                    <a:pt x="31" y="471"/>
                  </a:lnTo>
                  <a:lnTo>
                    <a:pt x="34" y="484"/>
                  </a:lnTo>
                  <a:lnTo>
                    <a:pt x="38" y="497"/>
                  </a:lnTo>
                  <a:lnTo>
                    <a:pt x="42" y="510"/>
                  </a:lnTo>
                  <a:lnTo>
                    <a:pt x="47" y="523"/>
                  </a:lnTo>
                  <a:lnTo>
                    <a:pt x="52" y="535"/>
                  </a:lnTo>
                  <a:lnTo>
                    <a:pt x="58" y="547"/>
                  </a:lnTo>
                  <a:lnTo>
                    <a:pt x="64" y="560"/>
                  </a:lnTo>
                  <a:lnTo>
                    <a:pt x="71" y="572"/>
                  </a:lnTo>
                  <a:lnTo>
                    <a:pt x="78" y="584"/>
                  </a:lnTo>
                  <a:lnTo>
                    <a:pt x="85" y="595"/>
                  </a:lnTo>
                  <a:lnTo>
                    <a:pt x="93" y="607"/>
                  </a:lnTo>
                  <a:lnTo>
                    <a:pt x="102" y="618"/>
                  </a:lnTo>
                  <a:lnTo>
                    <a:pt x="99" y="616"/>
                  </a:lnTo>
                  <a:lnTo>
                    <a:pt x="96" y="615"/>
                  </a:lnTo>
                  <a:lnTo>
                    <a:pt x="93" y="613"/>
                  </a:lnTo>
                  <a:lnTo>
                    <a:pt x="90" y="612"/>
                  </a:lnTo>
                  <a:lnTo>
                    <a:pt x="87" y="610"/>
                  </a:lnTo>
                  <a:lnTo>
                    <a:pt x="85" y="609"/>
                  </a:lnTo>
                  <a:lnTo>
                    <a:pt x="82" y="607"/>
                  </a:lnTo>
                  <a:lnTo>
                    <a:pt x="79" y="606"/>
                  </a:lnTo>
                  <a:lnTo>
                    <a:pt x="76" y="604"/>
                  </a:lnTo>
                  <a:lnTo>
                    <a:pt x="73" y="602"/>
                  </a:lnTo>
                  <a:lnTo>
                    <a:pt x="71" y="600"/>
                  </a:lnTo>
                  <a:lnTo>
                    <a:pt x="68" y="599"/>
                  </a:lnTo>
                  <a:lnTo>
                    <a:pt x="65" y="597"/>
                  </a:lnTo>
                  <a:lnTo>
                    <a:pt x="63" y="595"/>
                  </a:lnTo>
                  <a:lnTo>
                    <a:pt x="60" y="594"/>
                  </a:lnTo>
                  <a:lnTo>
                    <a:pt x="57" y="592"/>
                  </a:lnTo>
                  <a:lnTo>
                    <a:pt x="51" y="580"/>
                  </a:lnTo>
                  <a:lnTo>
                    <a:pt x="44" y="569"/>
                  </a:lnTo>
                  <a:lnTo>
                    <a:pt x="39" y="557"/>
                  </a:lnTo>
                  <a:lnTo>
                    <a:pt x="33" y="545"/>
                  </a:lnTo>
                  <a:lnTo>
                    <a:pt x="28" y="533"/>
                  </a:lnTo>
                  <a:lnTo>
                    <a:pt x="24" y="521"/>
                  </a:lnTo>
                  <a:lnTo>
                    <a:pt x="19" y="508"/>
                  </a:lnTo>
                  <a:lnTo>
                    <a:pt x="16" y="496"/>
                  </a:lnTo>
                  <a:lnTo>
                    <a:pt x="12" y="483"/>
                  </a:lnTo>
                  <a:lnTo>
                    <a:pt x="9" y="471"/>
                  </a:lnTo>
                  <a:lnTo>
                    <a:pt x="6" y="458"/>
                  </a:lnTo>
                  <a:lnTo>
                    <a:pt x="4" y="445"/>
                  </a:lnTo>
                  <a:lnTo>
                    <a:pt x="3" y="433"/>
                  </a:lnTo>
                  <a:lnTo>
                    <a:pt x="1" y="420"/>
                  </a:lnTo>
                  <a:lnTo>
                    <a:pt x="0" y="407"/>
                  </a:lnTo>
                  <a:lnTo>
                    <a:pt x="0" y="394"/>
                  </a:lnTo>
                  <a:lnTo>
                    <a:pt x="0" y="381"/>
                  </a:lnTo>
                  <a:lnTo>
                    <a:pt x="0" y="368"/>
                  </a:lnTo>
                  <a:lnTo>
                    <a:pt x="0" y="355"/>
                  </a:lnTo>
                  <a:lnTo>
                    <a:pt x="2" y="343"/>
                  </a:lnTo>
                  <a:lnTo>
                    <a:pt x="3" y="330"/>
                  </a:lnTo>
                  <a:lnTo>
                    <a:pt x="5" y="317"/>
                  </a:lnTo>
                  <a:lnTo>
                    <a:pt x="7" y="304"/>
                  </a:lnTo>
                  <a:lnTo>
                    <a:pt x="10" y="292"/>
                  </a:lnTo>
                  <a:lnTo>
                    <a:pt x="13" y="279"/>
                  </a:lnTo>
                  <a:lnTo>
                    <a:pt x="17" y="267"/>
                  </a:lnTo>
                  <a:lnTo>
                    <a:pt x="21" y="254"/>
                  </a:lnTo>
                  <a:lnTo>
                    <a:pt x="25" y="242"/>
                  </a:lnTo>
                  <a:lnTo>
                    <a:pt x="30" y="230"/>
                  </a:lnTo>
                  <a:lnTo>
                    <a:pt x="35" y="218"/>
                  </a:lnTo>
                  <a:lnTo>
                    <a:pt x="41" y="206"/>
                  </a:lnTo>
                  <a:lnTo>
                    <a:pt x="46" y="194"/>
                  </a:lnTo>
                  <a:lnTo>
                    <a:pt x="53" y="183"/>
                  </a:lnTo>
                  <a:lnTo>
                    <a:pt x="59" y="172"/>
                  </a:lnTo>
                  <a:lnTo>
                    <a:pt x="67" y="161"/>
                  </a:lnTo>
                  <a:lnTo>
                    <a:pt x="74" y="150"/>
                  </a:lnTo>
                  <a:lnTo>
                    <a:pt x="82" y="140"/>
                  </a:lnTo>
                  <a:lnTo>
                    <a:pt x="89" y="130"/>
                  </a:lnTo>
                  <a:lnTo>
                    <a:pt x="98" y="120"/>
                  </a:lnTo>
                  <a:lnTo>
                    <a:pt x="106" y="111"/>
                  </a:lnTo>
                  <a:lnTo>
                    <a:pt x="115" y="102"/>
                  </a:lnTo>
                  <a:lnTo>
                    <a:pt x="124" y="94"/>
                  </a:lnTo>
                  <a:lnTo>
                    <a:pt x="133" y="85"/>
                  </a:lnTo>
                  <a:lnTo>
                    <a:pt x="143" y="77"/>
                  </a:lnTo>
                  <a:lnTo>
                    <a:pt x="153" y="70"/>
                  </a:lnTo>
                  <a:lnTo>
                    <a:pt x="163" y="63"/>
                  </a:lnTo>
                  <a:lnTo>
                    <a:pt x="173" y="56"/>
                  </a:lnTo>
                  <a:lnTo>
                    <a:pt x="183" y="49"/>
                  </a:lnTo>
                  <a:lnTo>
                    <a:pt x="194" y="43"/>
                  </a:lnTo>
                  <a:lnTo>
                    <a:pt x="205" y="37"/>
                  </a:lnTo>
                  <a:lnTo>
                    <a:pt x="216" y="32"/>
                  </a:lnTo>
                  <a:lnTo>
                    <a:pt x="227" y="27"/>
                  </a:lnTo>
                  <a:lnTo>
                    <a:pt x="239" y="22"/>
                  </a:lnTo>
                  <a:lnTo>
                    <a:pt x="250" y="18"/>
                  </a:lnTo>
                  <a:lnTo>
                    <a:pt x="262" y="14"/>
                  </a:lnTo>
                  <a:lnTo>
                    <a:pt x="273" y="11"/>
                  </a:lnTo>
                  <a:lnTo>
                    <a:pt x="285" y="8"/>
                  </a:lnTo>
                  <a:lnTo>
                    <a:pt x="297" y="6"/>
                  </a:lnTo>
                  <a:lnTo>
                    <a:pt x="310" y="3"/>
                  </a:lnTo>
                  <a:lnTo>
                    <a:pt x="322" y="2"/>
                  </a:lnTo>
                  <a:lnTo>
                    <a:pt x="334" y="1"/>
                  </a:lnTo>
                  <a:lnTo>
                    <a:pt x="347" y="0"/>
                  </a:lnTo>
                  <a:lnTo>
                    <a:pt x="359" y="0"/>
                  </a:lnTo>
                  <a:lnTo>
                    <a:pt x="372" y="0"/>
                  </a:lnTo>
                </a:path>
              </a:pathLst>
            </a:custGeom>
            <a:solidFill>
              <a:srgbClr val="53C27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3" name="Freeform 9"/>
            <p:cNvSpPr>
              <a:spLocks/>
            </p:cNvSpPr>
            <p:nvPr/>
          </p:nvSpPr>
          <p:spPr bwMode="auto">
            <a:xfrm>
              <a:off x="1010" y="992"/>
              <a:ext cx="439" cy="614"/>
            </a:xfrm>
            <a:custGeom>
              <a:avLst/>
              <a:gdLst>
                <a:gd name="T0" fmla="*/ 402 w 439"/>
                <a:gd name="T1" fmla="*/ 8 h 614"/>
                <a:gd name="T2" fmla="*/ 410 w 439"/>
                <a:gd name="T3" fmla="*/ 14 h 614"/>
                <a:gd name="T4" fmla="*/ 418 w 439"/>
                <a:gd name="T5" fmla="*/ 21 h 614"/>
                <a:gd name="T6" fmla="*/ 426 w 439"/>
                <a:gd name="T7" fmla="*/ 27 h 614"/>
                <a:gd name="T8" fmla="*/ 433 w 439"/>
                <a:gd name="T9" fmla="*/ 34 h 614"/>
                <a:gd name="T10" fmla="*/ 424 w 439"/>
                <a:gd name="T11" fmla="*/ 34 h 614"/>
                <a:gd name="T12" fmla="*/ 383 w 439"/>
                <a:gd name="T13" fmla="*/ 25 h 614"/>
                <a:gd name="T14" fmla="*/ 342 w 439"/>
                <a:gd name="T15" fmla="*/ 22 h 614"/>
                <a:gd name="T16" fmla="*/ 301 w 439"/>
                <a:gd name="T17" fmla="*/ 24 h 614"/>
                <a:gd name="T18" fmla="*/ 262 w 439"/>
                <a:gd name="T19" fmla="*/ 32 h 614"/>
                <a:gd name="T20" fmla="*/ 224 w 439"/>
                <a:gd name="T21" fmla="*/ 45 h 614"/>
                <a:gd name="T22" fmla="*/ 187 w 439"/>
                <a:gd name="T23" fmla="*/ 63 h 614"/>
                <a:gd name="T24" fmla="*/ 154 w 439"/>
                <a:gd name="T25" fmla="*/ 85 h 614"/>
                <a:gd name="T26" fmla="*/ 122 w 439"/>
                <a:gd name="T27" fmla="*/ 112 h 614"/>
                <a:gd name="T28" fmla="*/ 94 w 439"/>
                <a:gd name="T29" fmla="*/ 144 h 614"/>
                <a:gd name="T30" fmla="*/ 70 w 439"/>
                <a:gd name="T31" fmla="*/ 179 h 614"/>
                <a:gd name="T32" fmla="*/ 50 w 439"/>
                <a:gd name="T33" fmla="*/ 219 h 614"/>
                <a:gd name="T34" fmla="*/ 35 w 439"/>
                <a:gd name="T35" fmla="*/ 259 h 614"/>
                <a:gd name="T36" fmla="*/ 25 w 439"/>
                <a:gd name="T37" fmla="*/ 301 h 614"/>
                <a:gd name="T38" fmla="*/ 21 w 439"/>
                <a:gd name="T39" fmla="*/ 344 h 614"/>
                <a:gd name="T40" fmla="*/ 21 w 439"/>
                <a:gd name="T41" fmla="*/ 386 h 614"/>
                <a:gd name="T42" fmla="*/ 27 w 439"/>
                <a:gd name="T43" fmla="*/ 428 h 614"/>
                <a:gd name="T44" fmla="*/ 37 w 439"/>
                <a:gd name="T45" fmla="*/ 469 h 614"/>
                <a:gd name="T46" fmla="*/ 52 w 439"/>
                <a:gd name="T47" fmla="*/ 509 h 614"/>
                <a:gd name="T48" fmla="*/ 72 w 439"/>
                <a:gd name="T49" fmla="*/ 546 h 614"/>
                <a:gd name="T50" fmla="*/ 97 w 439"/>
                <a:gd name="T51" fmla="*/ 581 h 614"/>
                <a:gd name="T52" fmla="*/ 126 w 439"/>
                <a:gd name="T53" fmla="*/ 613 h 614"/>
                <a:gd name="T54" fmla="*/ 117 w 439"/>
                <a:gd name="T55" fmla="*/ 610 h 614"/>
                <a:gd name="T56" fmla="*/ 108 w 439"/>
                <a:gd name="T57" fmla="*/ 607 h 614"/>
                <a:gd name="T58" fmla="*/ 100 w 439"/>
                <a:gd name="T59" fmla="*/ 603 h 614"/>
                <a:gd name="T60" fmla="*/ 91 w 439"/>
                <a:gd name="T61" fmla="*/ 600 h 614"/>
                <a:gd name="T62" fmla="*/ 83 w 439"/>
                <a:gd name="T63" fmla="*/ 596 h 614"/>
                <a:gd name="T64" fmla="*/ 64 w 439"/>
                <a:gd name="T65" fmla="*/ 573 h 614"/>
                <a:gd name="T66" fmla="*/ 43 w 439"/>
                <a:gd name="T67" fmla="*/ 537 h 614"/>
                <a:gd name="T68" fmla="*/ 25 w 439"/>
                <a:gd name="T69" fmla="*/ 500 h 614"/>
                <a:gd name="T70" fmla="*/ 13 w 439"/>
                <a:gd name="T71" fmla="*/ 461 h 614"/>
                <a:gd name="T72" fmla="*/ 4 w 439"/>
                <a:gd name="T73" fmla="*/ 421 h 614"/>
                <a:gd name="T74" fmla="*/ 0 w 439"/>
                <a:gd name="T75" fmla="*/ 381 h 614"/>
                <a:gd name="T76" fmla="*/ 0 w 439"/>
                <a:gd name="T77" fmla="*/ 340 h 614"/>
                <a:gd name="T78" fmla="*/ 4 w 439"/>
                <a:gd name="T79" fmla="*/ 299 h 614"/>
                <a:gd name="T80" fmla="*/ 13 w 439"/>
                <a:gd name="T81" fmla="*/ 259 h 614"/>
                <a:gd name="T82" fmla="*/ 26 w 439"/>
                <a:gd name="T83" fmla="*/ 220 h 614"/>
                <a:gd name="T84" fmla="*/ 44 w 439"/>
                <a:gd name="T85" fmla="*/ 182 h 614"/>
                <a:gd name="T86" fmla="*/ 65 w 439"/>
                <a:gd name="T87" fmla="*/ 147 h 614"/>
                <a:gd name="T88" fmla="*/ 90 w 439"/>
                <a:gd name="T89" fmla="*/ 114 h 614"/>
                <a:gd name="T90" fmla="*/ 118 w 439"/>
                <a:gd name="T91" fmla="*/ 86 h 614"/>
                <a:gd name="T92" fmla="*/ 149 w 439"/>
                <a:gd name="T93" fmla="*/ 61 h 614"/>
                <a:gd name="T94" fmla="*/ 182 w 439"/>
                <a:gd name="T95" fmla="*/ 40 h 614"/>
                <a:gd name="T96" fmla="*/ 217 w 439"/>
                <a:gd name="T97" fmla="*/ 24 h 614"/>
                <a:gd name="T98" fmla="*/ 254 w 439"/>
                <a:gd name="T99" fmla="*/ 11 h 614"/>
                <a:gd name="T100" fmla="*/ 292 w 439"/>
                <a:gd name="T101" fmla="*/ 3 h 614"/>
                <a:gd name="T102" fmla="*/ 331 w 439"/>
                <a:gd name="T103" fmla="*/ 0 h 614"/>
                <a:gd name="T104" fmla="*/ 370 w 439"/>
                <a:gd name="T105" fmla="*/ 1 h 6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9" h="614">
                  <a:moveTo>
                    <a:pt x="397" y="5"/>
                  </a:moveTo>
                  <a:lnTo>
                    <a:pt x="400" y="7"/>
                  </a:lnTo>
                  <a:lnTo>
                    <a:pt x="402" y="8"/>
                  </a:lnTo>
                  <a:lnTo>
                    <a:pt x="405" y="10"/>
                  </a:lnTo>
                  <a:lnTo>
                    <a:pt x="408" y="12"/>
                  </a:lnTo>
                  <a:lnTo>
                    <a:pt x="410" y="14"/>
                  </a:lnTo>
                  <a:lnTo>
                    <a:pt x="413" y="16"/>
                  </a:lnTo>
                  <a:lnTo>
                    <a:pt x="415" y="18"/>
                  </a:lnTo>
                  <a:lnTo>
                    <a:pt x="418" y="21"/>
                  </a:lnTo>
                  <a:lnTo>
                    <a:pt x="420" y="23"/>
                  </a:lnTo>
                  <a:lnTo>
                    <a:pt x="423" y="25"/>
                  </a:lnTo>
                  <a:lnTo>
                    <a:pt x="426" y="27"/>
                  </a:lnTo>
                  <a:lnTo>
                    <a:pt x="428" y="29"/>
                  </a:lnTo>
                  <a:lnTo>
                    <a:pt x="430" y="31"/>
                  </a:lnTo>
                  <a:lnTo>
                    <a:pt x="433" y="34"/>
                  </a:lnTo>
                  <a:lnTo>
                    <a:pt x="435" y="36"/>
                  </a:lnTo>
                  <a:lnTo>
                    <a:pt x="438" y="38"/>
                  </a:lnTo>
                  <a:lnTo>
                    <a:pt x="424" y="34"/>
                  </a:lnTo>
                  <a:lnTo>
                    <a:pt x="410" y="30"/>
                  </a:lnTo>
                  <a:lnTo>
                    <a:pt x="397" y="28"/>
                  </a:lnTo>
                  <a:lnTo>
                    <a:pt x="383" y="25"/>
                  </a:lnTo>
                  <a:lnTo>
                    <a:pt x="369" y="24"/>
                  </a:lnTo>
                  <a:lnTo>
                    <a:pt x="356" y="22"/>
                  </a:lnTo>
                  <a:lnTo>
                    <a:pt x="342" y="22"/>
                  </a:lnTo>
                  <a:lnTo>
                    <a:pt x="328" y="22"/>
                  </a:lnTo>
                  <a:lnTo>
                    <a:pt x="315" y="23"/>
                  </a:lnTo>
                  <a:lnTo>
                    <a:pt x="301" y="24"/>
                  </a:lnTo>
                  <a:lnTo>
                    <a:pt x="288" y="26"/>
                  </a:lnTo>
                  <a:lnTo>
                    <a:pt x="275" y="29"/>
                  </a:lnTo>
                  <a:lnTo>
                    <a:pt x="262" y="32"/>
                  </a:lnTo>
                  <a:lnTo>
                    <a:pt x="249" y="36"/>
                  </a:lnTo>
                  <a:lnTo>
                    <a:pt x="236" y="40"/>
                  </a:lnTo>
                  <a:lnTo>
                    <a:pt x="224" y="45"/>
                  </a:lnTo>
                  <a:lnTo>
                    <a:pt x="211" y="50"/>
                  </a:lnTo>
                  <a:lnTo>
                    <a:pt x="199" y="56"/>
                  </a:lnTo>
                  <a:lnTo>
                    <a:pt x="187" y="63"/>
                  </a:lnTo>
                  <a:lnTo>
                    <a:pt x="176" y="70"/>
                  </a:lnTo>
                  <a:lnTo>
                    <a:pt x="165" y="77"/>
                  </a:lnTo>
                  <a:lnTo>
                    <a:pt x="154" y="85"/>
                  </a:lnTo>
                  <a:lnTo>
                    <a:pt x="143" y="94"/>
                  </a:lnTo>
                  <a:lnTo>
                    <a:pt x="132" y="103"/>
                  </a:lnTo>
                  <a:lnTo>
                    <a:pt x="122" y="112"/>
                  </a:lnTo>
                  <a:lnTo>
                    <a:pt x="113" y="122"/>
                  </a:lnTo>
                  <a:lnTo>
                    <a:pt x="103" y="133"/>
                  </a:lnTo>
                  <a:lnTo>
                    <a:pt x="94" y="144"/>
                  </a:lnTo>
                  <a:lnTo>
                    <a:pt x="86" y="155"/>
                  </a:lnTo>
                  <a:lnTo>
                    <a:pt x="78" y="167"/>
                  </a:lnTo>
                  <a:lnTo>
                    <a:pt x="70" y="179"/>
                  </a:lnTo>
                  <a:lnTo>
                    <a:pt x="63" y="192"/>
                  </a:lnTo>
                  <a:lnTo>
                    <a:pt x="56" y="205"/>
                  </a:lnTo>
                  <a:lnTo>
                    <a:pt x="50" y="219"/>
                  </a:lnTo>
                  <a:lnTo>
                    <a:pt x="44" y="232"/>
                  </a:lnTo>
                  <a:lnTo>
                    <a:pt x="40" y="246"/>
                  </a:lnTo>
                  <a:lnTo>
                    <a:pt x="35" y="259"/>
                  </a:lnTo>
                  <a:lnTo>
                    <a:pt x="31" y="273"/>
                  </a:lnTo>
                  <a:lnTo>
                    <a:pt x="28" y="287"/>
                  </a:lnTo>
                  <a:lnTo>
                    <a:pt x="25" y="301"/>
                  </a:lnTo>
                  <a:lnTo>
                    <a:pt x="23" y="315"/>
                  </a:lnTo>
                  <a:lnTo>
                    <a:pt x="22" y="329"/>
                  </a:lnTo>
                  <a:lnTo>
                    <a:pt x="21" y="344"/>
                  </a:lnTo>
                  <a:lnTo>
                    <a:pt x="20" y="358"/>
                  </a:lnTo>
                  <a:lnTo>
                    <a:pt x="21" y="372"/>
                  </a:lnTo>
                  <a:lnTo>
                    <a:pt x="21" y="386"/>
                  </a:lnTo>
                  <a:lnTo>
                    <a:pt x="23" y="400"/>
                  </a:lnTo>
                  <a:lnTo>
                    <a:pt x="25" y="414"/>
                  </a:lnTo>
                  <a:lnTo>
                    <a:pt x="27" y="428"/>
                  </a:lnTo>
                  <a:lnTo>
                    <a:pt x="30" y="442"/>
                  </a:lnTo>
                  <a:lnTo>
                    <a:pt x="33" y="456"/>
                  </a:lnTo>
                  <a:lnTo>
                    <a:pt x="37" y="469"/>
                  </a:lnTo>
                  <a:lnTo>
                    <a:pt x="42" y="482"/>
                  </a:lnTo>
                  <a:lnTo>
                    <a:pt x="47" y="496"/>
                  </a:lnTo>
                  <a:lnTo>
                    <a:pt x="52" y="509"/>
                  </a:lnTo>
                  <a:lnTo>
                    <a:pt x="58" y="521"/>
                  </a:lnTo>
                  <a:lnTo>
                    <a:pt x="65" y="534"/>
                  </a:lnTo>
                  <a:lnTo>
                    <a:pt x="72" y="546"/>
                  </a:lnTo>
                  <a:lnTo>
                    <a:pt x="80" y="558"/>
                  </a:lnTo>
                  <a:lnTo>
                    <a:pt x="88" y="570"/>
                  </a:lnTo>
                  <a:lnTo>
                    <a:pt x="97" y="581"/>
                  </a:lnTo>
                  <a:lnTo>
                    <a:pt x="106" y="592"/>
                  </a:lnTo>
                  <a:lnTo>
                    <a:pt x="115" y="602"/>
                  </a:lnTo>
                  <a:lnTo>
                    <a:pt x="126" y="613"/>
                  </a:lnTo>
                  <a:lnTo>
                    <a:pt x="123" y="612"/>
                  </a:lnTo>
                  <a:lnTo>
                    <a:pt x="120" y="611"/>
                  </a:lnTo>
                  <a:lnTo>
                    <a:pt x="117" y="610"/>
                  </a:lnTo>
                  <a:lnTo>
                    <a:pt x="114" y="609"/>
                  </a:lnTo>
                  <a:lnTo>
                    <a:pt x="111" y="608"/>
                  </a:lnTo>
                  <a:lnTo>
                    <a:pt x="108" y="607"/>
                  </a:lnTo>
                  <a:lnTo>
                    <a:pt x="105" y="605"/>
                  </a:lnTo>
                  <a:lnTo>
                    <a:pt x="102" y="605"/>
                  </a:lnTo>
                  <a:lnTo>
                    <a:pt x="100" y="603"/>
                  </a:lnTo>
                  <a:lnTo>
                    <a:pt x="97" y="602"/>
                  </a:lnTo>
                  <a:lnTo>
                    <a:pt x="94" y="601"/>
                  </a:lnTo>
                  <a:lnTo>
                    <a:pt x="91" y="600"/>
                  </a:lnTo>
                  <a:lnTo>
                    <a:pt x="88" y="599"/>
                  </a:lnTo>
                  <a:lnTo>
                    <a:pt x="86" y="598"/>
                  </a:lnTo>
                  <a:lnTo>
                    <a:pt x="83" y="596"/>
                  </a:lnTo>
                  <a:lnTo>
                    <a:pt x="80" y="595"/>
                  </a:lnTo>
                  <a:lnTo>
                    <a:pt x="72" y="584"/>
                  </a:lnTo>
                  <a:lnTo>
                    <a:pt x="64" y="573"/>
                  </a:lnTo>
                  <a:lnTo>
                    <a:pt x="56" y="561"/>
                  </a:lnTo>
                  <a:lnTo>
                    <a:pt x="49" y="549"/>
                  </a:lnTo>
                  <a:lnTo>
                    <a:pt x="43" y="537"/>
                  </a:lnTo>
                  <a:lnTo>
                    <a:pt x="36" y="525"/>
                  </a:lnTo>
                  <a:lnTo>
                    <a:pt x="31" y="513"/>
                  </a:lnTo>
                  <a:lnTo>
                    <a:pt x="25" y="500"/>
                  </a:lnTo>
                  <a:lnTo>
                    <a:pt x="21" y="487"/>
                  </a:lnTo>
                  <a:lnTo>
                    <a:pt x="17" y="474"/>
                  </a:lnTo>
                  <a:lnTo>
                    <a:pt x="13" y="461"/>
                  </a:lnTo>
                  <a:lnTo>
                    <a:pt x="9" y="448"/>
                  </a:lnTo>
                  <a:lnTo>
                    <a:pt x="7" y="435"/>
                  </a:lnTo>
                  <a:lnTo>
                    <a:pt x="4" y="421"/>
                  </a:lnTo>
                  <a:lnTo>
                    <a:pt x="2" y="408"/>
                  </a:lnTo>
                  <a:lnTo>
                    <a:pt x="1" y="394"/>
                  </a:lnTo>
                  <a:lnTo>
                    <a:pt x="0" y="381"/>
                  </a:lnTo>
                  <a:lnTo>
                    <a:pt x="0" y="367"/>
                  </a:lnTo>
                  <a:lnTo>
                    <a:pt x="0" y="354"/>
                  </a:lnTo>
                  <a:lnTo>
                    <a:pt x="0" y="340"/>
                  </a:lnTo>
                  <a:lnTo>
                    <a:pt x="1" y="326"/>
                  </a:lnTo>
                  <a:lnTo>
                    <a:pt x="2" y="313"/>
                  </a:lnTo>
                  <a:lnTo>
                    <a:pt x="4" y="299"/>
                  </a:lnTo>
                  <a:lnTo>
                    <a:pt x="7" y="286"/>
                  </a:lnTo>
                  <a:lnTo>
                    <a:pt x="10" y="272"/>
                  </a:lnTo>
                  <a:lnTo>
                    <a:pt x="13" y="259"/>
                  </a:lnTo>
                  <a:lnTo>
                    <a:pt x="17" y="246"/>
                  </a:lnTo>
                  <a:lnTo>
                    <a:pt x="21" y="233"/>
                  </a:lnTo>
                  <a:lnTo>
                    <a:pt x="26" y="220"/>
                  </a:lnTo>
                  <a:lnTo>
                    <a:pt x="32" y="207"/>
                  </a:lnTo>
                  <a:lnTo>
                    <a:pt x="37" y="194"/>
                  </a:lnTo>
                  <a:lnTo>
                    <a:pt x="44" y="182"/>
                  </a:lnTo>
                  <a:lnTo>
                    <a:pt x="51" y="170"/>
                  </a:lnTo>
                  <a:lnTo>
                    <a:pt x="58" y="158"/>
                  </a:lnTo>
                  <a:lnTo>
                    <a:pt x="65" y="147"/>
                  </a:lnTo>
                  <a:lnTo>
                    <a:pt x="73" y="135"/>
                  </a:lnTo>
                  <a:lnTo>
                    <a:pt x="82" y="125"/>
                  </a:lnTo>
                  <a:lnTo>
                    <a:pt x="90" y="114"/>
                  </a:lnTo>
                  <a:lnTo>
                    <a:pt x="99" y="105"/>
                  </a:lnTo>
                  <a:lnTo>
                    <a:pt x="109" y="95"/>
                  </a:lnTo>
                  <a:lnTo>
                    <a:pt x="118" y="86"/>
                  </a:lnTo>
                  <a:lnTo>
                    <a:pt x="128" y="77"/>
                  </a:lnTo>
                  <a:lnTo>
                    <a:pt x="138" y="69"/>
                  </a:lnTo>
                  <a:lnTo>
                    <a:pt x="149" y="61"/>
                  </a:lnTo>
                  <a:lnTo>
                    <a:pt x="160" y="54"/>
                  </a:lnTo>
                  <a:lnTo>
                    <a:pt x="171" y="47"/>
                  </a:lnTo>
                  <a:lnTo>
                    <a:pt x="182" y="40"/>
                  </a:lnTo>
                  <a:lnTo>
                    <a:pt x="194" y="34"/>
                  </a:lnTo>
                  <a:lnTo>
                    <a:pt x="205" y="29"/>
                  </a:lnTo>
                  <a:lnTo>
                    <a:pt x="217" y="24"/>
                  </a:lnTo>
                  <a:lnTo>
                    <a:pt x="229" y="19"/>
                  </a:lnTo>
                  <a:lnTo>
                    <a:pt x="241" y="15"/>
                  </a:lnTo>
                  <a:lnTo>
                    <a:pt x="254" y="11"/>
                  </a:lnTo>
                  <a:lnTo>
                    <a:pt x="266" y="8"/>
                  </a:lnTo>
                  <a:lnTo>
                    <a:pt x="279" y="5"/>
                  </a:lnTo>
                  <a:lnTo>
                    <a:pt x="292" y="3"/>
                  </a:lnTo>
                  <a:lnTo>
                    <a:pt x="305" y="1"/>
                  </a:lnTo>
                  <a:lnTo>
                    <a:pt x="318" y="0"/>
                  </a:lnTo>
                  <a:lnTo>
                    <a:pt x="331" y="0"/>
                  </a:lnTo>
                  <a:lnTo>
                    <a:pt x="344" y="0"/>
                  </a:lnTo>
                  <a:lnTo>
                    <a:pt x="357" y="0"/>
                  </a:lnTo>
                  <a:lnTo>
                    <a:pt x="370" y="1"/>
                  </a:lnTo>
                  <a:lnTo>
                    <a:pt x="384" y="3"/>
                  </a:lnTo>
                  <a:lnTo>
                    <a:pt x="397" y="5"/>
                  </a:lnTo>
                </a:path>
              </a:pathLst>
            </a:custGeom>
            <a:solidFill>
              <a:srgbClr val="5AC67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4" name="Freeform 10"/>
            <p:cNvSpPr>
              <a:spLocks/>
            </p:cNvSpPr>
            <p:nvPr/>
          </p:nvSpPr>
          <p:spPr bwMode="auto">
            <a:xfrm>
              <a:off x="1031" y="1015"/>
              <a:ext cx="452" cy="602"/>
            </a:xfrm>
            <a:custGeom>
              <a:avLst/>
              <a:gdLst>
                <a:gd name="T0" fmla="*/ 421 w 452"/>
                <a:gd name="T1" fmla="*/ 21 h 602"/>
                <a:gd name="T2" fmla="*/ 427 w 452"/>
                <a:gd name="T3" fmla="*/ 28 h 602"/>
                <a:gd name="T4" fmla="*/ 434 w 452"/>
                <a:gd name="T5" fmla="*/ 35 h 602"/>
                <a:gd name="T6" fmla="*/ 440 w 452"/>
                <a:gd name="T7" fmla="*/ 42 h 602"/>
                <a:gd name="T8" fmla="*/ 446 w 452"/>
                <a:gd name="T9" fmla="*/ 50 h 602"/>
                <a:gd name="T10" fmla="*/ 437 w 452"/>
                <a:gd name="T11" fmla="*/ 49 h 602"/>
                <a:gd name="T12" fmla="*/ 396 w 452"/>
                <a:gd name="T13" fmla="*/ 34 h 602"/>
                <a:gd name="T14" fmla="*/ 355 w 452"/>
                <a:gd name="T15" fmla="*/ 25 h 602"/>
                <a:gd name="T16" fmla="*/ 313 w 452"/>
                <a:gd name="T17" fmla="*/ 22 h 602"/>
                <a:gd name="T18" fmla="*/ 272 w 452"/>
                <a:gd name="T19" fmla="*/ 26 h 602"/>
                <a:gd name="T20" fmla="*/ 232 w 452"/>
                <a:gd name="T21" fmla="*/ 35 h 602"/>
                <a:gd name="T22" fmla="*/ 193 w 452"/>
                <a:gd name="T23" fmla="*/ 51 h 602"/>
                <a:gd name="T24" fmla="*/ 157 w 452"/>
                <a:gd name="T25" fmla="*/ 72 h 602"/>
                <a:gd name="T26" fmla="*/ 124 w 452"/>
                <a:gd name="T27" fmla="*/ 98 h 602"/>
                <a:gd name="T28" fmla="*/ 94 w 452"/>
                <a:gd name="T29" fmla="*/ 130 h 602"/>
                <a:gd name="T30" fmla="*/ 68 w 452"/>
                <a:gd name="T31" fmla="*/ 166 h 602"/>
                <a:gd name="T32" fmla="*/ 48 w 452"/>
                <a:gd name="T33" fmla="*/ 207 h 602"/>
                <a:gd name="T34" fmla="*/ 33 w 452"/>
                <a:gd name="T35" fmla="*/ 250 h 602"/>
                <a:gd name="T36" fmla="*/ 24 w 452"/>
                <a:gd name="T37" fmla="*/ 293 h 602"/>
                <a:gd name="T38" fmla="*/ 21 w 452"/>
                <a:gd name="T39" fmla="*/ 337 h 602"/>
                <a:gd name="T40" fmla="*/ 23 w 452"/>
                <a:gd name="T41" fmla="*/ 381 h 602"/>
                <a:gd name="T42" fmla="*/ 32 w 452"/>
                <a:gd name="T43" fmla="*/ 424 h 602"/>
                <a:gd name="T44" fmla="*/ 45 w 452"/>
                <a:gd name="T45" fmla="*/ 465 h 602"/>
                <a:gd name="T46" fmla="*/ 64 w 452"/>
                <a:gd name="T47" fmla="*/ 504 h 602"/>
                <a:gd name="T48" fmla="*/ 88 w 452"/>
                <a:gd name="T49" fmla="*/ 540 h 602"/>
                <a:gd name="T50" fmla="*/ 117 w 452"/>
                <a:gd name="T51" fmla="*/ 572 h 602"/>
                <a:gd name="T52" fmla="*/ 151 w 452"/>
                <a:gd name="T53" fmla="*/ 601 h 602"/>
                <a:gd name="T54" fmla="*/ 142 w 452"/>
                <a:gd name="T55" fmla="*/ 599 h 602"/>
                <a:gd name="T56" fmla="*/ 133 w 452"/>
                <a:gd name="T57" fmla="*/ 597 h 602"/>
                <a:gd name="T58" fmla="*/ 124 w 452"/>
                <a:gd name="T59" fmla="*/ 596 h 602"/>
                <a:gd name="T60" fmla="*/ 116 w 452"/>
                <a:gd name="T61" fmla="*/ 593 h 602"/>
                <a:gd name="T62" fmla="*/ 107 w 452"/>
                <a:gd name="T63" fmla="*/ 591 h 602"/>
                <a:gd name="T64" fmla="*/ 85 w 452"/>
                <a:gd name="T65" fmla="*/ 569 h 602"/>
                <a:gd name="T66" fmla="*/ 59 w 452"/>
                <a:gd name="T67" fmla="*/ 536 h 602"/>
                <a:gd name="T68" fmla="*/ 37 w 452"/>
                <a:gd name="T69" fmla="*/ 499 h 602"/>
                <a:gd name="T70" fmla="*/ 21 w 452"/>
                <a:gd name="T71" fmla="*/ 460 h 602"/>
                <a:gd name="T72" fmla="*/ 9 w 452"/>
                <a:gd name="T73" fmla="*/ 420 h 602"/>
                <a:gd name="T74" fmla="*/ 2 w 452"/>
                <a:gd name="T75" fmla="*/ 378 h 602"/>
                <a:gd name="T76" fmla="*/ 0 w 452"/>
                <a:gd name="T77" fmla="*/ 336 h 602"/>
                <a:gd name="T78" fmla="*/ 2 w 452"/>
                <a:gd name="T79" fmla="*/ 293 h 602"/>
                <a:gd name="T80" fmla="*/ 10 w 452"/>
                <a:gd name="T81" fmla="*/ 251 h 602"/>
                <a:gd name="T82" fmla="*/ 23 w 452"/>
                <a:gd name="T83" fmla="*/ 210 h 602"/>
                <a:gd name="T84" fmla="*/ 42 w 452"/>
                <a:gd name="T85" fmla="*/ 170 h 602"/>
                <a:gd name="T86" fmla="*/ 65 w 452"/>
                <a:gd name="T87" fmla="*/ 133 h 602"/>
                <a:gd name="T88" fmla="*/ 91 w 452"/>
                <a:gd name="T89" fmla="*/ 100 h 602"/>
                <a:gd name="T90" fmla="*/ 121 w 452"/>
                <a:gd name="T91" fmla="*/ 71 h 602"/>
                <a:gd name="T92" fmla="*/ 155 w 452"/>
                <a:gd name="T93" fmla="*/ 47 h 602"/>
                <a:gd name="T94" fmla="*/ 190 w 452"/>
                <a:gd name="T95" fmla="*/ 28 h 602"/>
                <a:gd name="T96" fmla="*/ 227 w 452"/>
                <a:gd name="T97" fmla="*/ 13 h 602"/>
                <a:gd name="T98" fmla="*/ 267 w 452"/>
                <a:gd name="T99" fmla="*/ 4 h 602"/>
                <a:gd name="T100" fmla="*/ 307 w 452"/>
                <a:gd name="T101" fmla="*/ 0 h 602"/>
                <a:gd name="T102" fmla="*/ 348 w 452"/>
                <a:gd name="T103" fmla="*/ 1 h 602"/>
                <a:gd name="T104" fmla="*/ 389 w 452"/>
                <a:gd name="T105" fmla="*/ 8 h 6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2" h="602">
                  <a:moveTo>
                    <a:pt x="416" y="16"/>
                  </a:moveTo>
                  <a:lnTo>
                    <a:pt x="418" y="18"/>
                  </a:lnTo>
                  <a:lnTo>
                    <a:pt x="421" y="21"/>
                  </a:lnTo>
                  <a:lnTo>
                    <a:pt x="423" y="23"/>
                  </a:lnTo>
                  <a:lnTo>
                    <a:pt x="425" y="25"/>
                  </a:lnTo>
                  <a:lnTo>
                    <a:pt x="427" y="28"/>
                  </a:lnTo>
                  <a:lnTo>
                    <a:pt x="429" y="30"/>
                  </a:lnTo>
                  <a:lnTo>
                    <a:pt x="432" y="32"/>
                  </a:lnTo>
                  <a:lnTo>
                    <a:pt x="434" y="35"/>
                  </a:lnTo>
                  <a:lnTo>
                    <a:pt x="436" y="37"/>
                  </a:lnTo>
                  <a:lnTo>
                    <a:pt x="438" y="40"/>
                  </a:lnTo>
                  <a:lnTo>
                    <a:pt x="440" y="42"/>
                  </a:lnTo>
                  <a:lnTo>
                    <a:pt x="442" y="45"/>
                  </a:lnTo>
                  <a:lnTo>
                    <a:pt x="444" y="48"/>
                  </a:lnTo>
                  <a:lnTo>
                    <a:pt x="446" y="50"/>
                  </a:lnTo>
                  <a:lnTo>
                    <a:pt x="449" y="53"/>
                  </a:lnTo>
                  <a:lnTo>
                    <a:pt x="451" y="56"/>
                  </a:lnTo>
                  <a:lnTo>
                    <a:pt x="437" y="49"/>
                  </a:lnTo>
                  <a:lnTo>
                    <a:pt x="424" y="43"/>
                  </a:lnTo>
                  <a:lnTo>
                    <a:pt x="410" y="38"/>
                  </a:lnTo>
                  <a:lnTo>
                    <a:pt x="396" y="34"/>
                  </a:lnTo>
                  <a:lnTo>
                    <a:pt x="383" y="30"/>
                  </a:lnTo>
                  <a:lnTo>
                    <a:pt x="369" y="27"/>
                  </a:lnTo>
                  <a:lnTo>
                    <a:pt x="355" y="25"/>
                  </a:lnTo>
                  <a:lnTo>
                    <a:pt x="341" y="23"/>
                  </a:lnTo>
                  <a:lnTo>
                    <a:pt x="327" y="22"/>
                  </a:lnTo>
                  <a:lnTo>
                    <a:pt x="313" y="22"/>
                  </a:lnTo>
                  <a:lnTo>
                    <a:pt x="299" y="23"/>
                  </a:lnTo>
                  <a:lnTo>
                    <a:pt x="286" y="24"/>
                  </a:lnTo>
                  <a:lnTo>
                    <a:pt x="272" y="26"/>
                  </a:lnTo>
                  <a:lnTo>
                    <a:pt x="258" y="28"/>
                  </a:lnTo>
                  <a:lnTo>
                    <a:pt x="245" y="32"/>
                  </a:lnTo>
                  <a:lnTo>
                    <a:pt x="232" y="35"/>
                  </a:lnTo>
                  <a:lnTo>
                    <a:pt x="219" y="40"/>
                  </a:lnTo>
                  <a:lnTo>
                    <a:pt x="206" y="45"/>
                  </a:lnTo>
                  <a:lnTo>
                    <a:pt x="193" y="51"/>
                  </a:lnTo>
                  <a:lnTo>
                    <a:pt x="181" y="57"/>
                  </a:lnTo>
                  <a:lnTo>
                    <a:pt x="169" y="64"/>
                  </a:lnTo>
                  <a:lnTo>
                    <a:pt x="157" y="72"/>
                  </a:lnTo>
                  <a:lnTo>
                    <a:pt x="146" y="80"/>
                  </a:lnTo>
                  <a:lnTo>
                    <a:pt x="135" y="89"/>
                  </a:lnTo>
                  <a:lnTo>
                    <a:pt x="124" y="98"/>
                  </a:lnTo>
                  <a:lnTo>
                    <a:pt x="114" y="108"/>
                  </a:lnTo>
                  <a:lnTo>
                    <a:pt x="104" y="119"/>
                  </a:lnTo>
                  <a:lnTo>
                    <a:pt x="94" y="130"/>
                  </a:lnTo>
                  <a:lnTo>
                    <a:pt x="85" y="142"/>
                  </a:lnTo>
                  <a:lnTo>
                    <a:pt x="77" y="153"/>
                  </a:lnTo>
                  <a:lnTo>
                    <a:pt x="68" y="166"/>
                  </a:lnTo>
                  <a:lnTo>
                    <a:pt x="61" y="180"/>
                  </a:lnTo>
                  <a:lnTo>
                    <a:pt x="54" y="193"/>
                  </a:lnTo>
                  <a:lnTo>
                    <a:pt x="48" y="207"/>
                  </a:lnTo>
                  <a:lnTo>
                    <a:pt x="42" y="221"/>
                  </a:lnTo>
                  <a:lnTo>
                    <a:pt x="37" y="235"/>
                  </a:lnTo>
                  <a:lnTo>
                    <a:pt x="33" y="250"/>
                  </a:lnTo>
                  <a:lnTo>
                    <a:pt x="29" y="264"/>
                  </a:lnTo>
                  <a:lnTo>
                    <a:pt x="26" y="279"/>
                  </a:lnTo>
                  <a:lnTo>
                    <a:pt x="24" y="293"/>
                  </a:lnTo>
                  <a:lnTo>
                    <a:pt x="22" y="308"/>
                  </a:lnTo>
                  <a:lnTo>
                    <a:pt x="21" y="322"/>
                  </a:lnTo>
                  <a:lnTo>
                    <a:pt x="21" y="337"/>
                  </a:lnTo>
                  <a:lnTo>
                    <a:pt x="21" y="352"/>
                  </a:lnTo>
                  <a:lnTo>
                    <a:pt x="22" y="366"/>
                  </a:lnTo>
                  <a:lnTo>
                    <a:pt x="23" y="381"/>
                  </a:lnTo>
                  <a:lnTo>
                    <a:pt x="26" y="395"/>
                  </a:lnTo>
                  <a:lnTo>
                    <a:pt x="28" y="410"/>
                  </a:lnTo>
                  <a:lnTo>
                    <a:pt x="32" y="424"/>
                  </a:lnTo>
                  <a:lnTo>
                    <a:pt x="36" y="437"/>
                  </a:lnTo>
                  <a:lnTo>
                    <a:pt x="40" y="451"/>
                  </a:lnTo>
                  <a:lnTo>
                    <a:pt x="45" y="465"/>
                  </a:lnTo>
                  <a:lnTo>
                    <a:pt x="51" y="478"/>
                  </a:lnTo>
                  <a:lnTo>
                    <a:pt x="57" y="491"/>
                  </a:lnTo>
                  <a:lnTo>
                    <a:pt x="64" y="504"/>
                  </a:lnTo>
                  <a:lnTo>
                    <a:pt x="72" y="516"/>
                  </a:lnTo>
                  <a:lnTo>
                    <a:pt x="80" y="528"/>
                  </a:lnTo>
                  <a:lnTo>
                    <a:pt x="88" y="540"/>
                  </a:lnTo>
                  <a:lnTo>
                    <a:pt x="97" y="551"/>
                  </a:lnTo>
                  <a:lnTo>
                    <a:pt x="107" y="562"/>
                  </a:lnTo>
                  <a:lnTo>
                    <a:pt x="117" y="572"/>
                  </a:lnTo>
                  <a:lnTo>
                    <a:pt x="128" y="582"/>
                  </a:lnTo>
                  <a:lnTo>
                    <a:pt x="139" y="592"/>
                  </a:lnTo>
                  <a:lnTo>
                    <a:pt x="151" y="601"/>
                  </a:lnTo>
                  <a:lnTo>
                    <a:pt x="148" y="600"/>
                  </a:lnTo>
                  <a:lnTo>
                    <a:pt x="145" y="600"/>
                  </a:lnTo>
                  <a:lnTo>
                    <a:pt x="142" y="599"/>
                  </a:lnTo>
                  <a:lnTo>
                    <a:pt x="139" y="598"/>
                  </a:lnTo>
                  <a:lnTo>
                    <a:pt x="136" y="598"/>
                  </a:lnTo>
                  <a:lnTo>
                    <a:pt x="133" y="597"/>
                  </a:lnTo>
                  <a:lnTo>
                    <a:pt x="130" y="597"/>
                  </a:lnTo>
                  <a:lnTo>
                    <a:pt x="127" y="596"/>
                  </a:lnTo>
                  <a:lnTo>
                    <a:pt x="124" y="596"/>
                  </a:lnTo>
                  <a:lnTo>
                    <a:pt x="121" y="595"/>
                  </a:lnTo>
                  <a:lnTo>
                    <a:pt x="119" y="594"/>
                  </a:lnTo>
                  <a:lnTo>
                    <a:pt x="116" y="593"/>
                  </a:lnTo>
                  <a:lnTo>
                    <a:pt x="113" y="593"/>
                  </a:lnTo>
                  <a:lnTo>
                    <a:pt x="110" y="592"/>
                  </a:lnTo>
                  <a:lnTo>
                    <a:pt x="107" y="591"/>
                  </a:lnTo>
                  <a:lnTo>
                    <a:pt x="104" y="590"/>
                  </a:lnTo>
                  <a:lnTo>
                    <a:pt x="94" y="580"/>
                  </a:lnTo>
                  <a:lnTo>
                    <a:pt x="85" y="569"/>
                  </a:lnTo>
                  <a:lnTo>
                    <a:pt x="75" y="558"/>
                  </a:lnTo>
                  <a:lnTo>
                    <a:pt x="67" y="547"/>
                  </a:lnTo>
                  <a:lnTo>
                    <a:pt x="59" y="536"/>
                  </a:lnTo>
                  <a:lnTo>
                    <a:pt x="51" y="524"/>
                  </a:lnTo>
                  <a:lnTo>
                    <a:pt x="44" y="511"/>
                  </a:lnTo>
                  <a:lnTo>
                    <a:pt x="37" y="499"/>
                  </a:lnTo>
                  <a:lnTo>
                    <a:pt x="31" y="486"/>
                  </a:lnTo>
                  <a:lnTo>
                    <a:pt x="26" y="473"/>
                  </a:lnTo>
                  <a:lnTo>
                    <a:pt x="21" y="460"/>
                  </a:lnTo>
                  <a:lnTo>
                    <a:pt x="16" y="447"/>
                  </a:lnTo>
                  <a:lnTo>
                    <a:pt x="12" y="433"/>
                  </a:lnTo>
                  <a:lnTo>
                    <a:pt x="9" y="420"/>
                  </a:lnTo>
                  <a:lnTo>
                    <a:pt x="6" y="406"/>
                  </a:lnTo>
                  <a:lnTo>
                    <a:pt x="4" y="392"/>
                  </a:lnTo>
                  <a:lnTo>
                    <a:pt x="2" y="378"/>
                  </a:lnTo>
                  <a:lnTo>
                    <a:pt x="0" y="364"/>
                  </a:lnTo>
                  <a:lnTo>
                    <a:pt x="0" y="350"/>
                  </a:lnTo>
                  <a:lnTo>
                    <a:pt x="0" y="336"/>
                  </a:lnTo>
                  <a:lnTo>
                    <a:pt x="0" y="321"/>
                  </a:lnTo>
                  <a:lnTo>
                    <a:pt x="1" y="307"/>
                  </a:lnTo>
                  <a:lnTo>
                    <a:pt x="2" y="293"/>
                  </a:lnTo>
                  <a:lnTo>
                    <a:pt x="4" y="279"/>
                  </a:lnTo>
                  <a:lnTo>
                    <a:pt x="7" y="265"/>
                  </a:lnTo>
                  <a:lnTo>
                    <a:pt x="10" y="251"/>
                  </a:lnTo>
                  <a:lnTo>
                    <a:pt x="14" y="237"/>
                  </a:lnTo>
                  <a:lnTo>
                    <a:pt x="18" y="223"/>
                  </a:lnTo>
                  <a:lnTo>
                    <a:pt x="23" y="210"/>
                  </a:lnTo>
                  <a:lnTo>
                    <a:pt x="29" y="196"/>
                  </a:lnTo>
                  <a:lnTo>
                    <a:pt x="35" y="183"/>
                  </a:lnTo>
                  <a:lnTo>
                    <a:pt x="42" y="170"/>
                  </a:lnTo>
                  <a:lnTo>
                    <a:pt x="49" y="157"/>
                  </a:lnTo>
                  <a:lnTo>
                    <a:pt x="56" y="145"/>
                  </a:lnTo>
                  <a:lnTo>
                    <a:pt x="65" y="133"/>
                  </a:lnTo>
                  <a:lnTo>
                    <a:pt x="73" y="121"/>
                  </a:lnTo>
                  <a:lnTo>
                    <a:pt x="82" y="110"/>
                  </a:lnTo>
                  <a:lnTo>
                    <a:pt x="91" y="100"/>
                  </a:lnTo>
                  <a:lnTo>
                    <a:pt x="101" y="90"/>
                  </a:lnTo>
                  <a:lnTo>
                    <a:pt x="111" y="80"/>
                  </a:lnTo>
                  <a:lnTo>
                    <a:pt x="121" y="71"/>
                  </a:lnTo>
                  <a:lnTo>
                    <a:pt x="132" y="63"/>
                  </a:lnTo>
                  <a:lnTo>
                    <a:pt x="143" y="55"/>
                  </a:lnTo>
                  <a:lnTo>
                    <a:pt x="155" y="47"/>
                  </a:lnTo>
                  <a:lnTo>
                    <a:pt x="166" y="40"/>
                  </a:lnTo>
                  <a:lnTo>
                    <a:pt x="178" y="34"/>
                  </a:lnTo>
                  <a:lnTo>
                    <a:pt x="190" y="28"/>
                  </a:lnTo>
                  <a:lnTo>
                    <a:pt x="202" y="22"/>
                  </a:lnTo>
                  <a:lnTo>
                    <a:pt x="215" y="17"/>
                  </a:lnTo>
                  <a:lnTo>
                    <a:pt x="227" y="13"/>
                  </a:lnTo>
                  <a:lnTo>
                    <a:pt x="240" y="10"/>
                  </a:lnTo>
                  <a:lnTo>
                    <a:pt x="253" y="6"/>
                  </a:lnTo>
                  <a:lnTo>
                    <a:pt x="267" y="4"/>
                  </a:lnTo>
                  <a:lnTo>
                    <a:pt x="280" y="2"/>
                  </a:lnTo>
                  <a:lnTo>
                    <a:pt x="293" y="0"/>
                  </a:lnTo>
                  <a:lnTo>
                    <a:pt x="307" y="0"/>
                  </a:lnTo>
                  <a:lnTo>
                    <a:pt x="320" y="0"/>
                  </a:lnTo>
                  <a:lnTo>
                    <a:pt x="334" y="0"/>
                  </a:lnTo>
                  <a:lnTo>
                    <a:pt x="348" y="1"/>
                  </a:lnTo>
                  <a:lnTo>
                    <a:pt x="361" y="3"/>
                  </a:lnTo>
                  <a:lnTo>
                    <a:pt x="375" y="5"/>
                  </a:lnTo>
                  <a:lnTo>
                    <a:pt x="389" y="8"/>
                  </a:lnTo>
                  <a:lnTo>
                    <a:pt x="402" y="11"/>
                  </a:lnTo>
                  <a:lnTo>
                    <a:pt x="416" y="16"/>
                  </a:lnTo>
                </a:path>
              </a:pathLst>
            </a:custGeom>
            <a:solidFill>
              <a:srgbClr val="62CA7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5" name="Freeform 11"/>
            <p:cNvSpPr>
              <a:spLocks/>
            </p:cNvSpPr>
            <p:nvPr/>
          </p:nvSpPr>
          <p:spPr bwMode="auto">
            <a:xfrm>
              <a:off x="1052" y="1038"/>
              <a:ext cx="460" cy="581"/>
            </a:xfrm>
            <a:custGeom>
              <a:avLst/>
              <a:gdLst>
                <a:gd name="T0" fmla="*/ 436 w 460"/>
                <a:gd name="T1" fmla="*/ 41 h 581"/>
                <a:gd name="T2" fmla="*/ 443 w 460"/>
                <a:gd name="T3" fmla="*/ 52 h 581"/>
                <a:gd name="T4" fmla="*/ 450 w 460"/>
                <a:gd name="T5" fmla="*/ 63 h 581"/>
                <a:gd name="T6" fmla="*/ 457 w 460"/>
                <a:gd name="T7" fmla="*/ 75 h 581"/>
                <a:gd name="T8" fmla="*/ 434 w 460"/>
                <a:gd name="T9" fmla="*/ 61 h 581"/>
                <a:gd name="T10" fmla="*/ 399 w 460"/>
                <a:gd name="T11" fmla="*/ 43 h 581"/>
                <a:gd name="T12" fmla="*/ 363 w 460"/>
                <a:gd name="T13" fmla="*/ 30 h 581"/>
                <a:gd name="T14" fmla="*/ 325 w 460"/>
                <a:gd name="T15" fmla="*/ 23 h 581"/>
                <a:gd name="T16" fmla="*/ 288 w 460"/>
                <a:gd name="T17" fmla="*/ 22 h 581"/>
                <a:gd name="T18" fmla="*/ 250 w 460"/>
                <a:gd name="T19" fmla="*/ 26 h 581"/>
                <a:gd name="T20" fmla="*/ 213 w 460"/>
                <a:gd name="T21" fmla="*/ 36 h 581"/>
                <a:gd name="T22" fmla="*/ 177 w 460"/>
                <a:gd name="T23" fmla="*/ 51 h 581"/>
                <a:gd name="T24" fmla="*/ 143 w 460"/>
                <a:gd name="T25" fmla="*/ 71 h 581"/>
                <a:gd name="T26" fmla="*/ 113 w 460"/>
                <a:gd name="T27" fmla="*/ 96 h 581"/>
                <a:gd name="T28" fmla="*/ 86 w 460"/>
                <a:gd name="T29" fmla="*/ 125 h 581"/>
                <a:gd name="T30" fmla="*/ 64 w 460"/>
                <a:gd name="T31" fmla="*/ 158 h 581"/>
                <a:gd name="T32" fmla="*/ 46 w 460"/>
                <a:gd name="T33" fmla="*/ 193 h 581"/>
                <a:gd name="T34" fmla="*/ 33 w 460"/>
                <a:gd name="T35" fmla="*/ 230 h 581"/>
                <a:gd name="T36" fmla="*/ 24 w 460"/>
                <a:gd name="T37" fmla="*/ 270 h 581"/>
                <a:gd name="T38" fmla="*/ 21 w 460"/>
                <a:gd name="T39" fmla="*/ 311 h 581"/>
                <a:gd name="T40" fmla="*/ 23 w 460"/>
                <a:gd name="T41" fmla="*/ 352 h 581"/>
                <a:gd name="T42" fmla="*/ 30 w 460"/>
                <a:gd name="T43" fmla="*/ 392 h 581"/>
                <a:gd name="T44" fmla="*/ 43 w 460"/>
                <a:gd name="T45" fmla="*/ 430 h 581"/>
                <a:gd name="T46" fmla="*/ 60 w 460"/>
                <a:gd name="T47" fmla="*/ 466 h 581"/>
                <a:gd name="T48" fmla="*/ 81 w 460"/>
                <a:gd name="T49" fmla="*/ 499 h 581"/>
                <a:gd name="T50" fmla="*/ 107 w 460"/>
                <a:gd name="T51" fmla="*/ 528 h 581"/>
                <a:gd name="T52" fmla="*/ 136 w 460"/>
                <a:gd name="T53" fmla="*/ 554 h 581"/>
                <a:gd name="T54" fmla="*/ 168 w 460"/>
                <a:gd name="T55" fmla="*/ 575 h 581"/>
                <a:gd name="T56" fmla="*/ 175 w 460"/>
                <a:gd name="T57" fmla="*/ 580 h 581"/>
                <a:gd name="T58" fmla="*/ 173 w 460"/>
                <a:gd name="T59" fmla="*/ 580 h 581"/>
                <a:gd name="T60" fmla="*/ 165 w 460"/>
                <a:gd name="T61" fmla="*/ 580 h 581"/>
                <a:gd name="T62" fmla="*/ 154 w 460"/>
                <a:gd name="T63" fmla="*/ 579 h 581"/>
                <a:gd name="T64" fmla="*/ 143 w 460"/>
                <a:gd name="T65" fmla="*/ 578 h 581"/>
                <a:gd name="T66" fmla="*/ 133 w 460"/>
                <a:gd name="T67" fmla="*/ 577 h 581"/>
                <a:gd name="T68" fmla="*/ 96 w 460"/>
                <a:gd name="T69" fmla="*/ 548 h 581"/>
                <a:gd name="T70" fmla="*/ 58 w 460"/>
                <a:gd name="T71" fmla="*/ 504 h 581"/>
                <a:gd name="T72" fmla="*/ 30 w 460"/>
                <a:gd name="T73" fmla="*/ 454 h 581"/>
                <a:gd name="T74" fmla="*/ 10 w 460"/>
                <a:gd name="T75" fmla="*/ 400 h 581"/>
                <a:gd name="T76" fmla="*/ 1 w 460"/>
                <a:gd name="T77" fmla="*/ 343 h 581"/>
                <a:gd name="T78" fmla="*/ 1 w 460"/>
                <a:gd name="T79" fmla="*/ 285 h 581"/>
                <a:gd name="T80" fmla="*/ 11 w 460"/>
                <a:gd name="T81" fmla="*/ 227 h 581"/>
                <a:gd name="T82" fmla="*/ 33 w 460"/>
                <a:gd name="T83" fmla="*/ 170 h 581"/>
                <a:gd name="T84" fmla="*/ 64 w 460"/>
                <a:gd name="T85" fmla="*/ 119 h 581"/>
                <a:gd name="T86" fmla="*/ 103 w 460"/>
                <a:gd name="T87" fmla="*/ 75 h 581"/>
                <a:gd name="T88" fmla="*/ 148 w 460"/>
                <a:gd name="T89" fmla="*/ 41 h 581"/>
                <a:gd name="T90" fmla="*/ 198 w 460"/>
                <a:gd name="T91" fmla="*/ 17 h 581"/>
                <a:gd name="T92" fmla="*/ 251 w 460"/>
                <a:gd name="T93" fmla="*/ 3 h 581"/>
                <a:gd name="T94" fmla="*/ 306 w 460"/>
                <a:gd name="T95" fmla="*/ 0 h 581"/>
                <a:gd name="T96" fmla="*/ 362 w 460"/>
                <a:gd name="T97" fmla="*/ 7 h 581"/>
                <a:gd name="T98" fmla="*/ 417 w 460"/>
                <a:gd name="T99" fmla="*/ 26 h 5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0" h="581">
                  <a:moveTo>
                    <a:pt x="430" y="33"/>
                  </a:moveTo>
                  <a:lnTo>
                    <a:pt x="432" y="35"/>
                  </a:lnTo>
                  <a:lnTo>
                    <a:pt x="434" y="38"/>
                  </a:lnTo>
                  <a:lnTo>
                    <a:pt x="436" y="41"/>
                  </a:lnTo>
                  <a:lnTo>
                    <a:pt x="438" y="44"/>
                  </a:lnTo>
                  <a:lnTo>
                    <a:pt x="440" y="46"/>
                  </a:lnTo>
                  <a:lnTo>
                    <a:pt x="441" y="49"/>
                  </a:lnTo>
                  <a:lnTo>
                    <a:pt x="443" y="52"/>
                  </a:lnTo>
                  <a:lnTo>
                    <a:pt x="445" y="55"/>
                  </a:lnTo>
                  <a:lnTo>
                    <a:pt x="447" y="57"/>
                  </a:lnTo>
                  <a:lnTo>
                    <a:pt x="449" y="60"/>
                  </a:lnTo>
                  <a:lnTo>
                    <a:pt x="450" y="63"/>
                  </a:lnTo>
                  <a:lnTo>
                    <a:pt x="452" y="66"/>
                  </a:lnTo>
                  <a:lnTo>
                    <a:pt x="454" y="69"/>
                  </a:lnTo>
                  <a:lnTo>
                    <a:pt x="455" y="72"/>
                  </a:lnTo>
                  <a:lnTo>
                    <a:pt x="457" y="75"/>
                  </a:lnTo>
                  <a:lnTo>
                    <a:pt x="459" y="78"/>
                  </a:lnTo>
                  <a:lnTo>
                    <a:pt x="450" y="72"/>
                  </a:lnTo>
                  <a:lnTo>
                    <a:pt x="442" y="66"/>
                  </a:lnTo>
                  <a:lnTo>
                    <a:pt x="434" y="61"/>
                  </a:lnTo>
                  <a:lnTo>
                    <a:pt x="425" y="56"/>
                  </a:lnTo>
                  <a:lnTo>
                    <a:pt x="417" y="51"/>
                  </a:lnTo>
                  <a:lnTo>
                    <a:pt x="408" y="47"/>
                  </a:lnTo>
                  <a:lnTo>
                    <a:pt x="399" y="43"/>
                  </a:lnTo>
                  <a:lnTo>
                    <a:pt x="390" y="39"/>
                  </a:lnTo>
                  <a:lnTo>
                    <a:pt x="381" y="36"/>
                  </a:lnTo>
                  <a:lnTo>
                    <a:pt x="372" y="33"/>
                  </a:lnTo>
                  <a:lnTo>
                    <a:pt x="363" y="30"/>
                  </a:lnTo>
                  <a:lnTo>
                    <a:pt x="353" y="28"/>
                  </a:lnTo>
                  <a:lnTo>
                    <a:pt x="344" y="26"/>
                  </a:lnTo>
                  <a:lnTo>
                    <a:pt x="335" y="25"/>
                  </a:lnTo>
                  <a:lnTo>
                    <a:pt x="325" y="23"/>
                  </a:lnTo>
                  <a:lnTo>
                    <a:pt x="316" y="23"/>
                  </a:lnTo>
                  <a:lnTo>
                    <a:pt x="306" y="22"/>
                  </a:lnTo>
                  <a:lnTo>
                    <a:pt x="297" y="22"/>
                  </a:lnTo>
                  <a:lnTo>
                    <a:pt x="288" y="22"/>
                  </a:lnTo>
                  <a:lnTo>
                    <a:pt x="278" y="22"/>
                  </a:lnTo>
                  <a:lnTo>
                    <a:pt x="269" y="23"/>
                  </a:lnTo>
                  <a:lnTo>
                    <a:pt x="259" y="24"/>
                  </a:lnTo>
                  <a:lnTo>
                    <a:pt x="250" y="26"/>
                  </a:lnTo>
                  <a:lnTo>
                    <a:pt x="241" y="28"/>
                  </a:lnTo>
                  <a:lnTo>
                    <a:pt x="231" y="30"/>
                  </a:lnTo>
                  <a:lnTo>
                    <a:pt x="222" y="33"/>
                  </a:lnTo>
                  <a:lnTo>
                    <a:pt x="213" y="36"/>
                  </a:lnTo>
                  <a:lnTo>
                    <a:pt x="204" y="39"/>
                  </a:lnTo>
                  <a:lnTo>
                    <a:pt x="195" y="43"/>
                  </a:lnTo>
                  <a:lnTo>
                    <a:pt x="186" y="46"/>
                  </a:lnTo>
                  <a:lnTo>
                    <a:pt x="177" y="51"/>
                  </a:lnTo>
                  <a:lnTo>
                    <a:pt x="168" y="55"/>
                  </a:lnTo>
                  <a:lnTo>
                    <a:pt x="160" y="61"/>
                  </a:lnTo>
                  <a:lnTo>
                    <a:pt x="151" y="66"/>
                  </a:lnTo>
                  <a:lnTo>
                    <a:pt x="143" y="71"/>
                  </a:lnTo>
                  <a:lnTo>
                    <a:pt x="135" y="77"/>
                  </a:lnTo>
                  <a:lnTo>
                    <a:pt x="128" y="83"/>
                  </a:lnTo>
                  <a:lnTo>
                    <a:pt x="120" y="90"/>
                  </a:lnTo>
                  <a:lnTo>
                    <a:pt x="113" y="96"/>
                  </a:lnTo>
                  <a:lnTo>
                    <a:pt x="106" y="103"/>
                  </a:lnTo>
                  <a:lnTo>
                    <a:pt x="99" y="110"/>
                  </a:lnTo>
                  <a:lnTo>
                    <a:pt x="93" y="118"/>
                  </a:lnTo>
                  <a:lnTo>
                    <a:pt x="86" y="125"/>
                  </a:lnTo>
                  <a:lnTo>
                    <a:pt x="80" y="133"/>
                  </a:lnTo>
                  <a:lnTo>
                    <a:pt x="75" y="141"/>
                  </a:lnTo>
                  <a:lnTo>
                    <a:pt x="69" y="149"/>
                  </a:lnTo>
                  <a:lnTo>
                    <a:pt x="64" y="158"/>
                  </a:lnTo>
                  <a:lnTo>
                    <a:pt x="59" y="166"/>
                  </a:lnTo>
                  <a:lnTo>
                    <a:pt x="54" y="175"/>
                  </a:lnTo>
                  <a:lnTo>
                    <a:pt x="50" y="184"/>
                  </a:lnTo>
                  <a:lnTo>
                    <a:pt x="46" y="193"/>
                  </a:lnTo>
                  <a:lnTo>
                    <a:pt x="42" y="202"/>
                  </a:lnTo>
                  <a:lnTo>
                    <a:pt x="39" y="211"/>
                  </a:lnTo>
                  <a:lnTo>
                    <a:pt x="35" y="221"/>
                  </a:lnTo>
                  <a:lnTo>
                    <a:pt x="33" y="230"/>
                  </a:lnTo>
                  <a:lnTo>
                    <a:pt x="30" y="240"/>
                  </a:lnTo>
                  <a:lnTo>
                    <a:pt x="28" y="250"/>
                  </a:lnTo>
                  <a:lnTo>
                    <a:pt x="26" y="260"/>
                  </a:lnTo>
                  <a:lnTo>
                    <a:pt x="24" y="270"/>
                  </a:lnTo>
                  <a:lnTo>
                    <a:pt x="23" y="280"/>
                  </a:lnTo>
                  <a:lnTo>
                    <a:pt x="22" y="290"/>
                  </a:lnTo>
                  <a:lnTo>
                    <a:pt x="21" y="300"/>
                  </a:lnTo>
                  <a:lnTo>
                    <a:pt x="21" y="311"/>
                  </a:lnTo>
                  <a:lnTo>
                    <a:pt x="21" y="321"/>
                  </a:lnTo>
                  <a:lnTo>
                    <a:pt x="21" y="332"/>
                  </a:lnTo>
                  <a:lnTo>
                    <a:pt x="22" y="342"/>
                  </a:lnTo>
                  <a:lnTo>
                    <a:pt x="23" y="352"/>
                  </a:lnTo>
                  <a:lnTo>
                    <a:pt x="24" y="362"/>
                  </a:lnTo>
                  <a:lnTo>
                    <a:pt x="26" y="372"/>
                  </a:lnTo>
                  <a:lnTo>
                    <a:pt x="28" y="382"/>
                  </a:lnTo>
                  <a:lnTo>
                    <a:pt x="30" y="392"/>
                  </a:lnTo>
                  <a:lnTo>
                    <a:pt x="33" y="402"/>
                  </a:lnTo>
                  <a:lnTo>
                    <a:pt x="36" y="411"/>
                  </a:lnTo>
                  <a:lnTo>
                    <a:pt x="39" y="421"/>
                  </a:lnTo>
                  <a:lnTo>
                    <a:pt x="43" y="430"/>
                  </a:lnTo>
                  <a:lnTo>
                    <a:pt x="47" y="439"/>
                  </a:lnTo>
                  <a:lnTo>
                    <a:pt x="51" y="448"/>
                  </a:lnTo>
                  <a:lnTo>
                    <a:pt x="55" y="457"/>
                  </a:lnTo>
                  <a:lnTo>
                    <a:pt x="60" y="466"/>
                  </a:lnTo>
                  <a:lnTo>
                    <a:pt x="65" y="474"/>
                  </a:lnTo>
                  <a:lnTo>
                    <a:pt x="70" y="483"/>
                  </a:lnTo>
                  <a:lnTo>
                    <a:pt x="76" y="491"/>
                  </a:lnTo>
                  <a:lnTo>
                    <a:pt x="81" y="499"/>
                  </a:lnTo>
                  <a:lnTo>
                    <a:pt x="87" y="507"/>
                  </a:lnTo>
                  <a:lnTo>
                    <a:pt x="94" y="514"/>
                  </a:lnTo>
                  <a:lnTo>
                    <a:pt x="100" y="521"/>
                  </a:lnTo>
                  <a:lnTo>
                    <a:pt x="107" y="528"/>
                  </a:lnTo>
                  <a:lnTo>
                    <a:pt x="114" y="535"/>
                  </a:lnTo>
                  <a:lnTo>
                    <a:pt x="121" y="542"/>
                  </a:lnTo>
                  <a:lnTo>
                    <a:pt x="128" y="548"/>
                  </a:lnTo>
                  <a:lnTo>
                    <a:pt x="136" y="554"/>
                  </a:lnTo>
                  <a:lnTo>
                    <a:pt x="144" y="559"/>
                  </a:lnTo>
                  <a:lnTo>
                    <a:pt x="152" y="565"/>
                  </a:lnTo>
                  <a:lnTo>
                    <a:pt x="160" y="570"/>
                  </a:lnTo>
                  <a:lnTo>
                    <a:pt x="168" y="575"/>
                  </a:lnTo>
                  <a:lnTo>
                    <a:pt x="177" y="580"/>
                  </a:lnTo>
                  <a:lnTo>
                    <a:pt x="176" y="580"/>
                  </a:lnTo>
                  <a:lnTo>
                    <a:pt x="175" y="580"/>
                  </a:lnTo>
                  <a:lnTo>
                    <a:pt x="174" y="580"/>
                  </a:lnTo>
                  <a:lnTo>
                    <a:pt x="173" y="580"/>
                  </a:lnTo>
                  <a:lnTo>
                    <a:pt x="170" y="580"/>
                  </a:lnTo>
                  <a:lnTo>
                    <a:pt x="168" y="580"/>
                  </a:lnTo>
                  <a:lnTo>
                    <a:pt x="165" y="580"/>
                  </a:lnTo>
                  <a:lnTo>
                    <a:pt x="162" y="579"/>
                  </a:lnTo>
                  <a:lnTo>
                    <a:pt x="159" y="579"/>
                  </a:lnTo>
                  <a:lnTo>
                    <a:pt x="157" y="579"/>
                  </a:lnTo>
                  <a:lnTo>
                    <a:pt x="154" y="579"/>
                  </a:lnTo>
                  <a:lnTo>
                    <a:pt x="151" y="579"/>
                  </a:lnTo>
                  <a:lnTo>
                    <a:pt x="149" y="579"/>
                  </a:lnTo>
                  <a:lnTo>
                    <a:pt x="146" y="578"/>
                  </a:lnTo>
                  <a:lnTo>
                    <a:pt x="143" y="578"/>
                  </a:lnTo>
                  <a:lnTo>
                    <a:pt x="141" y="578"/>
                  </a:lnTo>
                  <a:lnTo>
                    <a:pt x="138" y="578"/>
                  </a:lnTo>
                  <a:lnTo>
                    <a:pt x="135" y="577"/>
                  </a:lnTo>
                  <a:lnTo>
                    <a:pt x="133" y="577"/>
                  </a:lnTo>
                  <a:lnTo>
                    <a:pt x="130" y="577"/>
                  </a:lnTo>
                  <a:lnTo>
                    <a:pt x="118" y="568"/>
                  </a:lnTo>
                  <a:lnTo>
                    <a:pt x="107" y="558"/>
                  </a:lnTo>
                  <a:lnTo>
                    <a:pt x="96" y="548"/>
                  </a:lnTo>
                  <a:lnTo>
                    <a:pt x="86" y="538"/>
                  </a:lnTo>
                  <a:lnTo>
                    <a:pt x="76" y="527"/>
                  </a:lnTo>
                  <a:lnTo>
                    <a:pt x="67" y="516"/>
                  </a:lnTo>
                  <a:lnTo>
                    <a:pt x="58" y="504"/>
                  </a:lnTo>
                  <a:lnTo>
                    <a:pt x="50" y="492"/>
                  </a:lnTo>
                  <a:lnTo>
                    <a:pt x="43" y="480"/>
                  </a:lnTo>
                  <a:lnTo>
                    <a:pt x="36" y="467"/>
                  </a:lnTo>
                  <a:lnTo>
                    <a:pt x="30" y="454"/>
                  </a:lnTo>
                  <a:lnTo>
                    <a:pt x="24" y="441"/>
                  </a:lnTo>
                  <a:lnTo>
                    <a:pt x="19" y="428"/>
                  </a:lnTo>
                  <a:lnTo>
                    <a:pt x="14" y="414"/>
                  </a:lnTo>
                  <a:lnTo>
                    <a:pt x="10" y="400"/>
                  </a:lnTo>
                  <a:lnTo>
                    <a:pt x="7" y="386"/>
                  </a:lnTo>
                  <a:lnTo>
                    <a:pt x="4" y="372"/>
                  </a:lnTo>
                  <a:lnTo>
                    <a:pt x="2" y="357"/>
                  </a:lnTo>
                  <a:lnTo>
                    <a:pt x="1" y="343"/>
                  </a:lnTo>
                  <a:lnTo>
                    <a:pt x="0" y="328"/>
                  </a:lnTo>
                  <a:lnTo>
                    <a:pt x="0" y="314"/>
                  </a:lnTo>
                  <a:lnTo>
                    <a:pt x="0" y="299"/>
                  </a:lnTo>
                  <a:lnTo>
                    <a:pt x="1" y="285"/>
                  </a:lnTo>
                  <a:lnTo>
                    <a:pt x="3" y="270"/>
                  </a:lnTo>
                  <a:lnTo>
                    <a:pt x="5" y="255"/>
                  </a:lnTo>
                  <a:lnTo>
                    <a:pt x="8" y="241"/>
                  </a:lnTo>
                  <a:lnTo>
                    <a:pt x="11" y="227"/>
                  </a:lnTo>
                  <a:lnTo>
                    <a:pt x="16" y="212"/>
                  </a:lnTo>
                  <a:lnTo>
                    <a:pt x="21" y="198"/>
                  </a:lnTo>
                  <a:lnTo>
                    <a:pt x="26" y="184"/>
                  </a:lnTo>
                  <a:lnTo>
                    <a:pt x="33" y="170"/>
                  </a:lnTo>
                  <a:lnTo>
                    <a:pt x="40" y="157"/>
                  </a:lnTo>
                  <a:lnTo>
                    <a:pt x="47" y="143"/>
                  </a:lnTo>
                  <a:lnTo>
                    <a:pt x="55" y="131"/>
                  </a:lnTo>
                  <a:lnTo>
                    <a:pt x="64" y="119"/>
                  </a:lnTo>
                  <a:lnTo>
                    <a:pt x="73" y="107"/>
                  </a:lnTo>
                  <a:lnTo>
                    <a:pt x="83" y="96"/>
                  </a:lnTo>
                  <a:lnTo>
                    <a:pt x="93" y="85"/>
                  </a:lnTo>
                  <a:lnTo>
                    <a:pt x="103" y="75"/>
                  </a:lnTo>
                  <a:lnTo>
                    <a:pt x="114" y="66"/>
                  </a:lnTo>
                  <a:lnTo>
                    <a:pt x="125" y="57"/>
                  </a:lnTo>
                  <a:lnTo>
                    <a:pt x="136" y="49"/>
                  </a:lnTo>
                  <a:lnTo>
                    <a:pt x="148" y="41"/>
                  </a:lnTo>
                  <a:lnTo>
                    <a:pt x="160" y="34"/>
                  </a:lnTo>
                  <a:lnTo>
                    <a:pt x="173" y="28"/>
                  </a:lnTo>
                  <a:lnTo>
                    <a:pt x="185" y="22"/>
                  </a:lnTo>
                  <a:lnTo>
                    <a:pt x="198" y="17"/>
                  </a:lnTo>
                  <a:lnTo>
                    <a:pt x="211" y="13"/>
                  </a:lnTo>
                  <a:lnTo>
                    <a:pt x="224" y="9"/>
                  </a:lnTo>
                  <a:lnTo>
                    <a:pt x="238" y="6"/>
                  </a:lnTo>
                  <a:lnTo>
                    <a:pt x="251" y="3"/>
                  </a:lnTo>
                  <a:lnTo>
                    <a:pt x="265" y="1"/>
                  </a:lnTo>
                  <a:lnTo>
                    <a:pt x="279" y="0"/>
                  </a:lnTo>
                  <a:lnTo>
                    <a:pt x="292" y="0"/>
                  </a:lnTo>
                  <a:lnTo>
                    <a:pt x="306" y="0"/>
                  </a:lnTo>
                  <a:lnTo>
                    <a:pt x="320" y="0"/>
                  </a:lnTo>
                  <a:lnTo>
                    <a:pt x="334" y="2"/>
                  </a:lnTo>
                  <a:lnTo>
                    <a:pt x="348" y="4"/>
                  </a:lnTo>
                  <a:lnTo>
                    <a:pt x="362" y="7"/>
                  </a:lnTo>
                  <a:lnTo>
                    <a:pt x="376" y="11"/>
                  </a:lnTo>
                  <a:lnTo>
                    <a:pt x="389" y="15"/>
                  </a:lnTo>
                  <a:lnTo>
                    <a:pt x="403" y="20"/>
                  </a:lnTo>
                  <a:lnTo>
                    <a:pt x="417" y="26"/>
                  </a:lnTo>
                  <a:lnTo>
                    <a:pt x="430" y="33"/>
                  </a:lnTo>
                </a:path>
              </a:pathLst>
            </a:custGeom>
            <a:solidFill>
              <a:srgbClr val="69CD8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6" name="Freeform 12"/>
            <p:cNvSpPr>
              <a:spLocks/>
            </p:cNvSpPr>
            <p:nvPr/>
          </p:nvSpPr>
          <p:spPr bwMode="auto">
            <a:xfrm>
              <a:off x="1074" y="1061"/>
              <a:ext cx="459" cy="558"/>
            </a:xfrm>
            <a:custGeom>
              <a:avLst/>
              <a:gdLst>
                <a:gd name="T0" fmla="*/ 441 w 459"/>
                <a:gd name="T1" fmla="*/ 64 h 558"/>
                <a:gd name="T2" fmla="*/ 446 w 459"/>
                <a:gd name="T3" fmla="*/ 76 h 558"/>
                <a:gd name="T4" fmla="*/ 452 w 459"/>
                <a:gd name="T5" fmla="*/ 89 h 558"/>
                <a:gd name="T6" fmla="*/ 456 w 459"/>
                <a:gd name="T7" fmla="*/ 101 h 558"/>
                <a:gd name="T8" fmla="*/ 435 w 459"/>
                <a:gd name="T9" fmla="*/ 83 h 558"/>
                <a:gd name="T10" fmla="*/ 404 w 459"/>
                <a:gd name="T11" fmla="*/ 59 h 558"/>
                <a:gd name="T12" fmla="*/ 369 w 459"/>
                <a:gd name="T13" fmla="*/ 41 h 558"/>
                <a:gd name="T14" fmla="*/ 332 w 459"/>
                <a:gd name="T15" fmla="*/ 29 h 558"/>
                <a:gd name="T16" fmla="*/ 295 w 459"/>
                <a:gd name="T17" fmla="*/ 23 h 558"/>
                <a:gd name="T18" fmla="*/ 256 w 459"/>
                <a:gd name="T19" fmla="*/ 23 h 558"/>
                <a:gd name="T20" fmla="*/ 218 w 459"/>
                <a:gd name="T21" fmla="*/ 29 h 558"/>
                <a:gd name="T22" fmla="*/ 180 w 459"/>
                <a:gd name="T23" fmla="*/ 41 h 558"/>
                <a:gd name="T24" fmla="*/ 145 w 459"/>
                <a:gd name="T25" fmla="*/ 60 h 558"/>
                <a:gd name="T26" fmla="*/ 113 w 459"/>
                <a:gd name="T27" fmla="*/ 84 h 558"/>
                <a:gd name="T28" fmla="*/ 85 w 459"/>
                <a:gd name="T29" fmla="*/ 112 h 558"/>
                <a:gd name="T30" fmla="*/ 62 w 459"/>
                <a:gd name="T31" fmla="*/ 145 h 558"/>
                <a:gd name="T32" fmla="*/ 43 w 459"/>
                <a:gd name="T33" fmla="*/ 180 h 558"/>
                <a:gd name="T34" fmla="*/ 30 w 459"/>
                <a:gd name="T35" fmla="*/ 219 h 558"/>
                <a:gd name="T36" fmla="*/ 22 w 459"/>
                <a:gd name="T37" fmla="*/ 259 h 558"/>
                <a:gd name="T38" fmla="*/ 21 w 459"/>
                <a:gd name="T39" fmla="*/ 301 h 558"/>
                <a:gd name="T40" fmla="*/ 25 w 459"/>
                <a:gd name="T41" fmla="*/ 343 h 558"/>
                <a:gd name="T42" fmla="*/ 35 w 459"/>
                <a:gd name="T43" fmla="*/ 383 h 558"/>
                <a:gd name="T44" fmla="*/ 51 w 459"/>
                <a:gd name="T45" fmla="*/ 421 h 558"/>
                <a:gd name="T46" fmla="*/ 71 w 459"/>
                <a:gd name="T47" fmla="*/ 455 h 558"/>
                <a:gd name="T48" fmla="*/ 96 w 459"/>
                <a:gd name="T49" fmla="*/ 486 h 558"/>
                <a:gd name="T50" fmla="*/ 125 w 459"/>
                <a:gd name="T51" fmla="*/ 512 h 558"/>
                <a:gd name="T52" fmla="*/ 158 w 459"/>
                <a:gd name="T53" fmla="*/ 533 h 558"/>
                <a:gd name="T54" fmla="*/ 194 w 459"/>
                <a:gd name="T55" fmla="*/ 549 h 558"/>
                <a:gd name="T56" fmla="*/ 195 w 459"/>
                <a:gd name="T57" fmla="*/ 553 h 558"/>
                <a:gd name="T58" fmla="*/ 183 w 459"/>
                <a:gd name="T59" fmla="*/ 555 h 558"/>
                <a:gd name="T60" fmla="*/ 171 w 459"/>
                <a:gd name="T61" fmla="*/ 556 h 558"/>
                <a:gd name="T62" fmla="*/ 158 w 459"/>
                <a:gd name="T63" fmla="*/ 557 h 558"/>
                <a:gd name="T64" fmla="*/ 130 w 459"/>
                <a:gd name="T65" fmla="*/ 542 h 558"/>
                <a:gd name="T66" fmla="*/ 99 w 459"/>
                <a:gd name="T67" fmla="*/ 519 h 558"/>
                <a:gd name="T68" fmla="*/ 72 w 459"/>
                <a:gd name="T69" fmla="*/ 491 h 558"/>
                <a:gd name="T70" fmla="*/ 49 w 459"/>
                <a:gd name="T71" fmla="*/ 460 h 558"/>
                <a:gd name="T72" fmla="*/ 29 w 459"/>
                <a:gd name="T73" fmla="*/ 426 h 558"/>
                <a:gd name="T74" fmla="*/ 15 w 459"/>
                <a:gd name="T75" fmla="*/ 389 h 558"/>
                <a:gd name="T76" fmla="*/ 5 w 459"/>
                <a:gd name="T77" fmla="*/ 350 h 558"/>
                <a:gd name="T78" fmla="*/ 0 w 459"/>
                <a:gd name="T79" fmla="*/ 309 h 558"/>
                <a:gd name="T80" fmla="*/ 0 w 459"/>
                <a:gd name="T81" fmla="*/ 268 h 558"/>
                <a:gd name="T82" fmla="*/ 6 w 459"/>
                <a:gd name="T83" fmla="*/ 227 h 558"/>
                <a:gd name="T84" fmla="*/ 17 w 459"/>
                <a:gd name="T85" fmla="*/ 189 h 558"/>
                <a:gd name="T86" fmla="*/ 33 w 459"/>
                <a:gd name="T87" fmla="*/ 152 h 558"/>
                <a:gd name="T88" fmla="*/ 53 w 459"/>
                <a:gd name="T89" fmla="*/ 118 h 558"/>
                <a:gd name="T90" fmla="*/ 78 w 459"/>
                <a:gd name="T91" fmla="*/ 88 h 558"/>
                <a:gd name="T92" fmla="*/ 106 w 459"/>
                <a:gd name="T93" fmla="*/ 61 h 558"/>
                <a:gd name="T94" fmla="*/ 138 w 459"/>
                <a:gd name="T95" fmla="*/ 38 h 558"/>
                <a:gd name="T96" fmla="*/ 173 w 459"/>
                <a:gd name="T97" fmla="*/ 20 h 558"/>
                <a:gd name="T98" fmla="*/ 210 w 459"/>
                <a:gd name="T99" fmla="*/ 8 h 558"/>
                <a:gd name="T100" fmla="*/ 247 w 459"/>
                <a:gd name="T101" fmla="*/ 1 h 558"/>
                <a:gd name="T102" fmla="*/ 284 w 459"/>
                <a:gd name="T103" fmla="*/ 0 h 558"/>
                <a:gd name="T104" fmla="*/ 322 w 459"/>
                <a:gd name="T105" fmla="*/ 4 h 558"/>
                <a:gd name="T106" fmla="*/ 359 w 459"/>
                <a:gd name="T107" fmla="*/ 14 h 558"/>
                <a:gd name="T108" fmla="*/ 394 w 459"/>
                <a:gd name="T109" fmla="*/ 29 h 558"/>
                <a:gd name="T110" fmla="*/ 428 w 459"/>
                <a:gd name="T111" fmla="*/ 49 h 5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9" h="558">
                  <a:moveTo>
                    <a:pt x="436" y="55"/>
                  </a:moveTo>
                  <a:lnTo>
                    <a:pt x="438" y="58"/>
                  </a:lnTo>
                  <a:lnTo>
                    <a:pt x="439" y="61"/>
                  </a:lnTo>
                  <a:lnTo>
                    <a:pt x="441" y="64"/>
                  </a:lnTo>
                  <a:lnTo>
                    <a:pt x="442" y="67"/>
                  </a:lnTo>
                  <a:lnTo>
                    <a:pt x="444" y="70"/>
                  </a:lnTo>
                  <a:lnTo>
                    <a:pt x="445" y="73"/>
                  </a:lnTo>
                  <a:lnTo>
                    <a:pt x="446" y="76"/>
                  </a:lnTo>
                  <a:lnTo>
                    <a:pt x="448" y="79"/>
                  </a:lnTo>
                  <a:lnTo>
                    <a:pt x="449" y="82"/>
                  </a:lnTo>
                  <a:lnTo>
                    <a:pt x="450" y="86"/>
                  </a:lnTo>
                  <a:lnTo>
                    <a:pt x="452" y="89"/>
                  </a:lnTo>
                  <a:lnTo>
                    <a:pt x="453" y="92"/>
                  </a:lnTo>
                  <a:lnTo>
                    <a:pt x="454" y="95"/>
                  </a:lnTo>
                  <a:lnTo>
                    <a:pt x="455" y="98"/>
                  </a:lnTo>
                  <a:lnTo>
                    <a:pt x="456" y="101"/>
                  </a:lnTo>
                  <a:lnTo>
                    <a:pt x="458" y="104"/>
                  </a:lnTo>
                  <a:lnTo>
                    <a:pt x="450" y="97"/>
                  </a:lnTo>
                  <a:lnTo>
                    <a:pt x="443" y="90"/>
                  </a:lnTo>
                  <a:lnTo>
                    <a:pt x="435" y="83"/>
                  </a:lnTo>
                  <a:lnTo>
                    <a:pt x="428" y="77"/>
                  </a:lnTo>
                  <a:lnTo>
                    <a:pt x="420" y="70"/>
                  </a:lnTo>
                  <a:lnTo>
                    <a:pt x="412" y="65"/>
                  </a:lnTo>
                  <a:lnTo>
                    <a:pt x="404" y="59"/>
                  </a:lnTo>
                  <a:lnTo>
                    <a:pt x="395" y="54"/>
                  </a:lnTo>
                  <a:lnTo>
                    <a:pt x="387" y="50"/>
                  </a:lnTo>
                  <a:lnTo>
                    <a:pt x="378" y="45"/>
                  </a:lnTo>
                  <a:lnTo>
                    <a:pt x="369" y="41"/>
                  </a:lnTo>
                  <a:lnTo>
                    <a:pt x="360" y="38"/>
                  </a:lnTo>
                  <a:lnTo>
                    <a:pt x="351" y="34"/>
                  </a:lnTo>
                  <a:lnTo>
                    <a:pt x="342" y="31"/>
                  </a:lnTo>
                  <a:lnTo>
                    <a:pt x="332" y="29"/>
                  </a:lnTo>
                  <a:lnTo>
                    <a:pt x="323" y="27"/>
                  </a:lnTo>
                  <a:lnTo>
                    <a:pt x="314" y="25"/>
                  </a:lnTo>
                  <a:lnTo>
                    <a:pt x="304" y="24"/>
                  </a:lnTo>
                  <a:lnTo>
                    <a:pt x="295" y="23"/>
                  </a:lnTo>
                  <a:lnTo>
                    <a:pt x="285" y="22"/>
                  </a:lnTo>
                  <a:lnTo>
                    <a:pt x="275" y="22"/>
                  </a:lnTo>
                  <a:lnTo>
                    <a:pt x="266" y="22"/>
                  </a:lnTo>
                  <a:lnTo>
                    <a:pt x="256" y="23"/>
                  </a:lnTo>
                  <a:lnTo>
                    <a:pt x="247" y="23"/>
                  </a:lnTo>
                  <a:lnTo>
                    <a:pt x="237" y="25"/>
                  </a:lnTo>
                  <a:lnTo>
                    <a:pt x="228" y="27"/>
                  </a:lnTo>
                  <a:lnTo>
                    <a:pt x="218" y="29"/>
                  </a:lnTo>
                  <a:lnTo>
                    <a:pt x="208" y="31"/>
                  </a:lnTo>
                  <a:lnTo>
                    <a:pt x="199" y="34"/>
                  </a:lnTo>
                  <a:lnTo>
                    <a:pt x="190" y="37"/>
                  </a:lnTo>
                  <a:lnTo>
                    <a:pt x="180" y="41"/>
                  </a:lnTo>
                  <a:lnTo>
                    <a:pt x="171" y="45"/>
                  </a:lnTo>
                  <a:lnTo>
                    <a:pt x="162" y="50"/>
                  </a:lnTo>
                  <a:lnTo>
                    <a:pt x="153" y="55"/>
                  </a:lnTo>
                  <a:lnTo>
                    <a:pt x="145" y="60"/>
                  </a:lnTo>
                  <a:lnTo>
                    <a:pt x="136" y="65"/>
                  </a:lnTo>
                  <a:lnTo>
                    <a:pt x="128" y="71"/>
                  </a:lnTo>
                  <a:lnTo>
                    <a:pt x="120" y="77"/>
                  </a:lnTo>
                  <a:lnTo>
                    <a:pt x="113" y="84"/>
                  </a:lnTo>
                  <a:lnTo>
                    <a:pt x="105" y="91"/>
                  </a:lnTo>
                  <a:lnTo>
                    <a:pt x="98" y="98"/>
                  </a:lnTo>
                  <a:lnTo>
                    <a:pt x="92" y="105"/>
                  </a:lnTo>
                  <a:lnTo>
                    <a:pt x="85" y="112"/>
                  </a:lnTo>
                  <a:lnTo>
                    <a:pt x="79" y="120"/>
                  </a:lnTo>
                  <a:lnTo>
                    <a:pt x="73" y="128"/>
                  </a:lnTo>
                  <a:lnTo>
                    <a:pt x="67" y="136"/>
                  </a:lnTo>
                  <a:lnTo>
                    <a:pt x="62" y="145"/>
                  </a:lnTo>
                  <a:lnTo>
                    <a:pt x="57" y="153"/>
                  </a:lnTo>
                  <a:lnTo>
                    <a:pt x="52" y="162"/>
                  </a:lnTo>
                  <a:lnTo>
                    <a:pt x="47" y="171"/>
                  </a:lnTo>
                  <a:lnTo>
                    <a:pt x="43" y="180"/>
                  </a:lnTo>
                  <a:lnTo>
                    <a:pt x="39" y="190"/>
                  </a:lnTo>
                  <a:lnTo>
                    <a:pt x="36" y="199"/>
                  </a:lnTo>
                  <a:lnTo>
                    <a:pt x="33" y="209"/>
                  </a:lnTo>
                  <a:lnTo>
                    <a:pt x="30" y="219"/>
                  </a:lnTo>
                  <a:lnTo>
                    <a:pt x="28" y="229"/>
                  </a:lnTo>
                  <a:lnTo>
                    <a:pt x="26" y="239"/>
                  </a:lnTo>
                  <a:lnTo>
                    <a:pt x="24" y="249"/>
                  </a:lnTo>
                  <a:lnTo>
                    <a:pt x="22" y="259"/>
                  </a:lnTo>
                  <a:lnTo>
                    <a:pt x="22" y="270"/>
                  </a:lnTo>
                  <a:lnTo>
                    <a:pt x="21" y="280"/>
                  </a:lnTo>
                  <a:lnTo>
                    <a:pt x="20" y="290"/>
                  </a:lnTo>
                  <a:lnTo>
                    <a:pt x="21" y="301"/>
                  </a:lnTo>
                  <a:lnTo>
                    <a:pt x="21" y="312"/>
                  </a:lnTo>
                  <a:lnTo>
                    <a:pt x="22" y="322"/>
                  </a:lnTo>
                  <a:lnTo>
                    <a:pt x="23" y="333"/>
                  </a:lnTo>
                  <a:lnTo>
                    <a:pt x="25" y="343"/>
                  </a:lnTo>
                  <a:lnTo>
                    <a:pt x="27" y="353"/>
                  </a:lnTo>
                  <a:lnTo>
                    <a:pt x="29" y="364"/>
                  </a:lnTo>
                  <a:lnTo>
                    <a:pt x="32" y="374"/>
                  </a:lnTo>
                  <a:lnTo>
                    <a:pt x="35" y="383"/>
                  </a:lnTo>
                  <a:lnTo>
                    <a:pt x="39" y="393"/>
                  </a:lnTo>
                  <a:lnTo>
                    <a:pt x="42" y="402"/>
                  </a:lnTo>
                  <a:lnTo>
                    <a:pt x="47" y="411"/>
                  </a:lnTo>
                  <a:lnTo>
                    <a:pt x="51" y="421"/>
                  </a:lnTo>
                  <a:lnTo>
                    <a:pt x="56" y="430"/>
                  </a:lnTo>
                  <a:lnTo>
                    <a:pt x="61" y="438"/>
                  </a:lnTo>
                  <a:lnTo>
                    <a:pt x="66" y="447"/>
                  </a:lnTo>
                  <a:lnTo>
                    <a:pt x="71" y="455"/>
                  </a:lnTo>
                  <a:lnTo>
                    <a:pt x="77" y="463"/>
                  </a:lnTo>
                  <a:lnTo>
                    <a:pt x="83" y="471"/>
                  </a:lnTo>
                  <a:lnTo>
                    <a:pt x="90" y="478"/>
                  </a:lnTo>
                  <a:lnTo>
                    <a:pt x="96" y="486"/>
                  </a:lnTo>
                  <a:lnTo>
                    <a:pt x="103" y="493"/>
                  </a:lnTo>
                  <a:lnTo>
                    <a:pt x="111" y="499"/>
                  </a:lnTo>
                  <a:lnTo>
                    <a:pt x="118" y="506"/>
                  </a:lnTo>
                  <a:lnTo>
                    <a:pt x="125" y="512"/>
                  </a:lnTo>
                  <a:lnTo>
                    <a:pt x="133" y="518"/>
                  </a:lnTo>
                  <a:lnTo>
                    <a:pt x="141" y="523"/>
                  </a:lnTo>
                  <a:lnTo>
                    <a:pt x="150" y="528"/>
                  </a:lnTo>
                  <a:lnTo>
                    <a:pt x="158" y="533"/>
                  </a:lnTo>
                  <a:lnTo>
                    <a:pt x="167" y="538"/>
                  </a:lnTo>
                  <a:lnTo>
                    <a:pt x="176" y="542"/>
                  </a:lnTo>
                  <a:lnTo>
                    <a:pt x="185" y="546"/>
                  </a:lnTo>
                  <a:lnTo>
                    <a:pt x="194" y="549"/>
                  </a:lnTo>
                  <a:lnTo>
                    <a:pt x="204" y="552"/>
                  </a:lnTo>
                  <a:lnTo>
                    <a:pt x="201" y="553"/>
                  </a:lnTo>
                  <a:lnTo>
                    <a:pt x="198" y="553"/>
                  </a:lnTo>
                  <a:lnTo>
                    <a:pt x="195" y="553"/>
                  </a:lnTo>
                  <a:lnTo>
                    <a:pt x="192" y="554"/>
                  </a:lnTo>
                  <a:lnTo>
                    <a:pt x="189" y="554"/>
                  </a:lnTo>
                  <a:lnTo>
                    <a:pt x="186" y="555"/>
                  </a:lnTo>
                  <a:lnTo>
                    <a:pt x="183" y="555"/>
                  </a:lnTo>
                  <a:lnTo>
                    <a:pt x="180" y="555"/>
                  </a:lnTo>
                  <a:lnTo>
                    <a:pt x="177" y="556"/>
                  </a:lnTo>
                  <a:lnTo>
                    <a:pt x="174" y="556"/>
                  </a:lnTo>
                  <a:lnTo>
                    <a:pt x="171" y="556"/>
                  </a:lnTo>
                  <a:lnTo>
                    <a:pt x="168" y="556"/>
                  </a:lnTo>
                  <a:lnTo>
                    <a:pt x="164" y="556"/>
                  </a:lnTo>
                  <a:lnTo>
                    <a:pt x="161" y="557"/>
                  </a:lnTo>
                  <a:lnTo>
                    <a:pt x="158" y="557"/>
                  </a:lnTo>
                  <a:lnTo>
                    <a:pt x="155" y="557"/>
                  </a:lnTo>
                  <a:lnTo>
                    <a:pt x="147" y="552"/>
                  </a:lnTo>
                  <a:lnTo>
                    <a:pt x="138" y="547"/>
                  </a:lnTo>
                  <a:lnTo>
                    <a:pt x="130" y="542"/>
                  </a:lnTo>
                  <a:lnTo>
                    <a:pt x="122" y="536"/>
                  </a:lnTo>
                  <a:lnTo>
                    <a:pt x="114" y="531"/>
                  </a:lnTo>
                  <a:lnTo>
                    <a:pt x="107" y="525"/>
                  </a:lnTo>
                  <a:lnTo>
                    <a:pt x="99" y="519"/>
                  </a:lnTo>
                  <a:lnTo>
                    <a:pt x="92" y="512"/>
                  </a:lnTo>
                  <a:lnTo>
                    <a:pt x="85" y="505"/>
                  </a:lnTo>
                  <a:lnTo>
                    <a:pt x="78" y="498"/>
                  </a:lnTo>
                  <a:lnTo>
                    <a:pt x="72" y="491"/>
                  </a:lnTo>
                  <a:lnTo>
                    <a:pt x="66" y="484"/>
                  </a:lnTo>
                  <a:lnTo>
                    <a:pt x="60" y="476"/>
                  </a:lnTo>
                  <a:lnTo>
                    <a:pt x="54" y="468"/>
                  </a:lnTo>
                  <a:lnTo>
                    <a:pt x="49" y="460"/>
                  </a:lnTo>
                  <a:lnTo>
                    <a:pt x="43" y="452"/>
                  </a:lnTo>
                  <a:lnTo>
                    <a:pt x="39" y="443"/>
                  </a:lnTo>
                  <a:lnTo>
                    <a:pt x="34" y="434"/>
                  </a:lnTo>
                  <a:lnTo>
                    <a:pt x="29" y="426"/>
                  </a:lnTo>
                  <a:lnTo>
                    <a:pt x="25" y="417"/>
                  </a:lnTo>
                  <a:lnTo>
                    <a:pt x="22" y="408"/>
                  </a:lnTo>
                  <a:lnTo>
                    <a:pt x="18" y="398"/>
                  </a:lnTo>
                  <a:lnTo>
                    <a:pt x="15" y="389"/>
                  </a:lnTo>
                  <a:lnTo>
                    <a:pt x="12" y="379"/>
                  </a:lnTo>
                  <a:lnTo>
                    <a:pt x="9" y="369"/>
                  </a:lnTo>
                  <a:lnTo>
                    <a:pt x="7" y="360"/>
                  </a:lnTo>
                  <a:lnTo>
                    <a:pt x="5" y="350"/>
                  </a:lnTo>
                  <a:lnTo>
                    <a:pt x="3" y="340"/>
                  </a:lnTo>
                  <a:lnTo>
                    <a:pt x="2" y="329"/>
                  </a:lnTo>
                  <a:lnTo>
                    <a:pt x="1" y="319"/>
                  </a:lnTo>
                  <a:lnTo>
                    <a:pt x="0" y="309"/>
                  </a:lnTo>
                  <a:lnTo>
                    <a:pt x="0" y="299"/>
                  </a:lnTo>
                  <a:lnTo>
                    <a:pt x="0" y="288"/>
                  </a:lnTo>
                  <a:lnTo>
                    <a:pt x="0" y="278"/>
                  </a:lnTo>
                  <a:lnTo>
                    <a:pt x="0" y="268"/>
                  </a:lnTo>
                  <a:lnTo>
                    <a:pt x="1" y="257"/>
                  </a:lnTo>
                  <a:lnTo>
                    <a:pt x="3" y="247"/>
                  </a:lnTo>
                  <a:lnTo>
                    <a:pt x="4" y="237"/>
                  </a:lnTo>
                  <a:lnTo>
                    <a:pt x="6" y="227"/>
                  </a:lnTo>
                  <a:lnTo>
                    <a:pt x="9" y="218"/>
                  </a:lnTo>
                  <a:lnTo>
                    <a:pt x="11" y="208"/>
                  </a:lnTo>
                  <a:lnTo>
                    <a:pt x="14" y="198"/>
                  </a:lnTo>
                  <a:lnTo>
                    <a:pt x="17" y="189"/>
                  </a:lnTo>
                  <a:lnTo>
                    <a:pt x="21" y="179"/>
                  </a:lnTo>
                  <a:lnTo>
                    <a:pt x="25" y="170"/>
                  </a:lnTo>
                  <a:lnTo>
                    <a:pt x="29" y="161"/>
                  </a:lnTo>
                  <a:lnTo>
                    <a:pt x="33" y="152"/>
                  </a:lnTo>
                  <a:lnTo>
                    <a:pt x="38" y="144"/>
                  </a:lnTo>
                  <a:lnTo>
                    <a:pt x="42" y="135"/>
                  </a:lnTo>
                  <a:lnTo>
                    <a:pt x="48" y="127"/>
                  </a:lnTo>
                  <a:lnTo>
                    <a:pt x="53" y="118"/>
                  </a:lnTo>
                  <a:lnTo>
                    <a:pt x="59" y="111"/>
                  </a:lnTo>
                  <a:lnTo>
                    <a:pt x="65" y="103"/>
                  </a:lnTo>
                  <a:lnTo>
                    <a:pt x="71" y="95"/>
                  </a:lnTo>
                  <a:lnTo>
                    <a:pt x="78" y="88"/>
                  </a:lnTo>
                  <a:lnTo>
                    <a:pt x="84" y="81"/>
                  </a:lnTo>
                  <a:lnTo>
                    <a:pt x="91" y="74"/>
                  </a:lnTo>
                  <a:lnTo>
                    <a:pt x="99" y="67"/>
                  </a:lnTo>
                  <a:lnTo>
                    <a:pt x="106" y="61"/>
                  </a:lnTo>
                  <a:lnTo>
                    <a:pt x="114" y="55"/>
                  </a:lnTo>
                  <a:lnTo>
                    <a:pt x="122" y="49"/>
                  </a:lnTo>
                  <a:lnTo>
                    <a:pt x="130" y="43"/>
                  </a:lnTo>
                  <a:lnTo>
                    <a:pt x="138" y="38"/>
                  </a:lnTo>
                  <a:lnTo>
                    <a:pt x="147" y="33"/>
                  </a:lnTo>
                  <a:lnTo>
                    <a:pt x="155" y="28"/>
                  </a:lnTo>
                  <a:lnTo>
                    <a:pt x="164" y="24"/>
                  </a:lnTo>
                  <a:lnTo>
                    <a:pt x="173" y="20"/>
                  </a:lnTo>
                  <a:lnTo>
                    <a:pt x="182" y="16"/>
                  </a:lnTo>
                  <a:lnTo>
                    <a:pt x="191" y="13"/>
                  </a:lnTo>
                  <a:lnTo>
                    <a:pt x="200" y="10"/>
                  </a:lnTo>
                  <a:lnTo>
                    <a:pt x="210" y="8"/>
                  </a:lnTo>
                  <a:lnTo>
                    <a:pt x="219" y="6"/>
                  </a:lnTo>
                  <a:lnTo>
                    <a:pt x="228" y="4"/>
                  </a:lnTo>
                  <a:lnTo>
                    <a:pt x="237" y="2"/>
                  </a:lnTo>
                  <a:lnTo>
                    <a:pt x="247" y="1"/>
                  </a:lnTo>
                  <a:lnTo>
                    <a:pt x="256" y="0"/>
                  </a:lnTo>
                  <a:lnTo>
                    <a:pt x="266" y="0"/>
                  </a:lnTo>
                  <a:lnTo>
                    <a:pt x="275" y="0"/>
                  </a:lnTo>
                  <a:lnTo>
                    <a:pt x="284" y="0"/>
                  </a:lnTo>
                  <a:lnTo>
                    <a:pt x="294" y="0"/>
                  </a:lnTo>
                  <a:lnTo>
                    <a:pt x="303" y="1"/>
                  </a:lnTo>
                  <a:lnTo>
                    <a:pt x="313" y="2"/>
                  </a:lnTo>
                  <a:lnTo>
                    <a:pt x="322" y="4"/>
                  </a:lnTo>
                  <a:lnTo>
                    <a:pt x="331" y="6"/>
                  </a:lnTo>
                  <a:lnTo>
                    <a:pt x="341" y="8"/>
                  </a:lnTo>
                  <a:lnTo>
                    <a:pt x="350" y="11"/>
                  </a:lnTo>
                  <a:lnTo>
                    <a:pt x="359" y="14"/>
                  </a:lnTo>
                  <a:lnTo>
                    <a:pt x="368" y="17"/>
                  </a:lnTo>
                  <a:lnTo>
                    <a:pt x="377" y="20"/>
                  </a:lnTo>
                  <a:lnTo>
                    <a:pt x="386" y="24"/>
                  </a:lnTo>
                  <a:lnTo>
                    <a:pt x="394" y="29"/>
                  </a:lnTo>
                  <a:lnTo>
                    <a:pt x="403" y="33"/>
                  </a:lnTo>
                  <a:lnTo>
                    <a:pt x="412" y="38"/>
                  </a:lnTo>
                  <a:lnTo>
                    <a:pt x="420" y="43"/>
                  </a:lnTo>
                  <a:lnTo>
                    <a:pt x="428" y="49"/>
                  </a:lnTo>
                  <a:lnTo>
                    <a:pt x="436" y="55"/>
                  </a:lnTo>
                </a:path>
              </a:pathLst>
            </a:custGeom>
            <a:solidFill>
              <a:srgbClr val="71D18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7" name="Freeform 13"/>
            <p:cNvSpPr>
              <a:spLocks/>
            </p:cNvSpPr>
            <p:nvPr/>
          </p:nvSpPr>
          <p:spPr bwMode="auto">
            <a:xfrm>
              <a:off x="1094" y="1084"/>
              <a:ext cx="453" cy="532"/>
            </a:xfrm>
            <a:custGeom>
              <a:avLst/>
              <a:gdLst>
                <a:gd name="T0" fmla="*/ 441 w 453"/>
                <a:gd name="T1" fmla="*/ 92 h 532"/>
                <a:gd name="T2" fmla="*/ 445 w 453"/>
                <a:gd name="T3" fmla="*/ 106 h 532"/>
                <a:gd name="T4" fmla="*/ 448 w 453"/>
                <a:gd name="T5" fmla="*/ 120 h 532"/>
                <a:gd name="T6" fmla="*/ 451 w 453"/>
                <a:gd name="T7" fmla="*/ 134 h 532"/>
                <a:gd name="T8" fmla="*/ 434 w 453"/>
                <a:gd name="T9" fmla="*/ 111 h 532"/>
                <a:gd name="T10" fmla="*/ 406 w 453"/>
                <a:gd name="T11" fmla="*/ 81 h 532"/>
                <a:gd name="T12" fmla="*/ 374 w 453"/>
                <a:gd name="T13" fmla="*/ 57 h 532"/>
                <a:gd name="T14" fmla="*/ 340 w 453"/>
                <a:gd name="T15" fmla="*/ 39 h 532"/>
                <a:gd name="T16" fmla="*/ 302 w 453"/>
                <a:gd name="T17" fmla="*/ 27 h 532"/>
                <a:gd name="T18" fmla="*/ 264 w 453"/>
                <a:gd name="T19" fmla="*/ 22 h 532"/>
                <a:gd name="T20" fmla="*/ 224 w 453"/>
                <a:gd name="T21" fmla="*/ 24 h 532"/>
                <a:gd name="T22" fmla="*/ 185 w 453"/>
                <a:gd name="T23" fmla="*/ 33 h 532"/>
                <a:gd name="T24" fmla="*/ 148 w 453"/>
                <a:gd name="T25" fmla="*/ 50 h 532"/>
                <a:gd name="T26" fmla="*/ 114 w 453"/>
                <a:gd name="T27" fmla="*/ 72 h 532"/>
                <a:gd name="T28" fmla="*/ 85 w 453"/>
                <a:gd name="T29" fmla="*/ 100 h 532"/>
                <a:gd name="T30" fmla="*/ 61 w 453"/>
                <a:gd name="T31" fmla="*/ 132 h 532"/>
                <a:gd name="T32" fmla="*/ 42 w 453"/>
                <a:gd name="T33" fmla="*/ 168 h 532"/>
                <a:gd name="T34" fmla="*/ 28 w 453"/>
                <a:gd name="T35" fmla="*/ 207 h 532"/>
                <a:gd name="T36" fmla="*/ 22 w 453"/>
                <a:gd name="T37" fmla="*/ 249 h 532"/>
                <a:gd name="T38" fmla="*/ 22 w 453"/>
                <a:gd name="T39" fmla="*/ 291 h 532"/>
                <a:gd name="T40" fmla="*/ 29 w 453"/>
                <a:gd name="T41" fmla="*/ 334 h 532"/>
                <a:gd name="T42" fmla="*/ 42 w 453"/>
                <a:gd name="T43" fmla="*/ 374 h 532"/>
                <a:gd name="T44" fmla="*/ 61 w 453"/>
                <a:gd name="T45" fmla="*/ 410 h 532"/>
                <a:gd name="T46" fmla="*/ 86 w 453"/>
                <a:gd name="T47" fmla="*/ 442 h 532"/>
                <a:gd name="T48" fmla="*/ 115 w 453"/>
                <a:gd name="T49" fmla="*/ 469 h 532"/>
                <a:gd name="T50" fmla="*/ 148 w 453"/>
                <a:gd name="T51" fmla="*/ 491 h 532"/>
                <a:gd name="T52" fmla="*/ 184 w 453"/>
                <a:gd name="T53" fmla="*/ 507 h 532"/>
                <a:gd name="T54" fmla="*/ 223 w 453"/>
                <a:gd name="T55" fmla="*/ 517 h 532"/>
                <a:gd name="T56" fmla="*/ 224 w 453"/>
                <a:gd name="T57" fmla="*/ 521 h 532"/>
                <a:gd name="T58" fmla="*/ 211 w 453"/>
                <a:gd name="T59" fmla="*/ 524 h 532"/>
                <a:gd name="T60" fmla="*/ 199 w 453"/>
                <a:gd name="T61" fmla="*/ 527 h 532"/>
                <a:gd name="T62" fmla="*/ 186 w 453"/>
                <a:gd name="T63" fmla="*/ 530 h 532"/>
                <a:gd name="T64" fmla="*/ 155 w 453"/>
                <a:gd name="T65" fmla="*/ 520 h 532"/>
                <a:gd name="T66" fmla="*/ 121 w 453"/>
                <a:gd name="T67" fmla="*/ 501 h 532"/>
                <a:gd name="T68" fmla="*/ 90 w 453"/>
                <a:gd name="T69" fmla="*/ 478 h 532"/>
                <a:gd name="T70" fmla="*/ 63 w 453"/>
                <a:gd name="T71" fmla="*/ 449 h 532"/>
                <a:gd name="T72" fmla="*/ 40 w 453"/>
                <a:gd name="T73" fmla="*/ 416 h 532"/>
                <a:gd name="T74" fmla="*/ 22 w 453"/>
                <a:gd name="T75" fmla="*/ 381 h 532"/>
                <a:gd name="T76" fmla="*/ 9 w 453"/>
                <a:gd name="T77" fmla="*/ 342 h 532"/>
                <a:gd name="T78" fmla="*/ 1 w 453"/>
                <a:gd name="T79" fmla="*/ 300 h 532"/>
                <a:gd name="T80" fmla="*/ 0 w 453"/>
                <a:gd name="T81" fmla="*/ 258 h 532"/>
                <a:gd name="T82" fmla="*/ 5 w 453"/>
                <a:gd name="T83" fmla="*/ 217 h 532"/>
                <a:gd name="T84" fmla="*/ 15 w 453"/>
                <a:gd name="T85" fmla="*/ 177 h 532"/>
                <a:gd name="T86" fmla="*/ 31 w 453"/>
                <a:gd name="T87" fmla="*/ 140 h 532"/>
                <a:gd name="T88" fmla="*/ 52 w 453"/>
                <a:gd name="T89" fmla="*/ 106 h 532"/>
                <a:gd name="T90" fmla="*/ 78 w 453"/>
                <a:gd name="T91" fmla="*/ 75 h 532"/>
                <a:gd name="T92" fmla="*/ 108 w 453"/>
                <a:gd name="T93" fmla="*/ 49 h 532"/>
                <a:gd name="T94" fmla="*/ 141 w 453"/>
                <a:gd name="T95" fmla="*/ 27 h 532"/>
                <a:gd name="T96" fmla="*/ 178 w 453"/>
                <a:gd name="T97" fmla="*/ 12 h 532"/>
                <a:gd name="T98" fmla="*/ 217 w 453"/>
                <a:gd name="T99" fmla="*/ 2 h 532"/>
                <a:gd name="T100" fmla="*/ 255 w 453"/>
                <a:gd name="T101" fmla="*/ 0 h 532"/>
                <a:gd name="T102" fmla="*/ 294 w 453"/>
                <a:gd name="T103" fmla="*/ 3 h 532"/>
                <a:gd name="T104" fmla="*/ 331 w 453"/>
                <a:gd name="T105" fmla="*/ 12 h 532"/>
                <a:gd name="T106" fmla="*/ 366 w 453"/>
                <a:gd name="T107" fmla="*/ 27 h 532"/>
                <a:gd name="T108" fmla="*/ 400 w 453"/>
                <a:gd name="T109" fmla="*/ 48 h 532"/>
                <a:gd name="T110" fmla="*/ 431 w 453"/>
                <a:gd name="T111" fmla="*/ 75 h 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3" h="532">
                  <a:moveTo>
                    <a:pt x="438" y="82"/>
                  </a:moveTo>
                  <a:lnTo>
                    <a:pt x="439" y="86"/>
                  </a:lnTo>
                  <a:lnTo>
                    <a:pt x="440" y="89"/>
                  </a:lnTo>
                  <a:lnTo>
                    <a:pt x="441" y="92"/>
                  </a:lnTo>
                  <a:lnTo>
                    <a:pt x="442" y="96"/>
                  </a:lnTo>
                  <a:lnTo>
                    <a:pt x="443" y="99"/>
                  </a:lnTo>
                  <a:lnTo>
                    <a:pt x="444" y="102"/>
                  </a:lnTo>
                  <a:lnTo>
                    <a:pt x="445" y="106"/>
                  </a:lnTo>
                  <a:lnTo>
                    <a:pt x="446" y="109"/>
                  </a:lnTo>
                  <a:lnTo>
                    <a:pt x="447" y="113"/>
                  </a:lnTo>
                  <a:lnTo>
                    <a:pt x="447" y="116"/>
                  </a:lnTo>
                  <a:lnTo>
                    <a:pt x="448" y="120"/>
                  </a:lnTo>
                  <a:lnTo>
                    <a:pt x="449" y="123"/>
                  </a:lnTo>
                  <a:lnTo>
                    <a:pt x="450" y="127"/>
                  </a:lnTo>
                  <a:lnTo>
                    <a:pt x="450" y="130"/>
                  </a:lnTo>
                  <a:lnTo>
                    <a:pt x="451" y="134"/>
                  </a:lnTo>
                  <a:lnTo>
                    <a:pt x="452" y="137"/>
                  </a:lnTo>
                  <a:lnTo>
                    <a:pt x="446" y="128"/>
                  </a:lnTo>
                  <a:lnTo>
                    <a:pt x="440" y="120"/>
                  </a:lnTo>
                  <a:lnTo>
                    <a:pt x="434" y="111"/>
                  </a:lnTo>
                  <a:lnTo>
                    <a:pt x="427" y="103"/>
                  </a:lnTo>
                  <a:lnTo>
                    <a:pt x="421" y="96"/>
                  </a:lnTo>
                  <a:lnTo>
                    <a:pt x="413" y="88"/>
                  </a:lnTo>
                  <a:lnTo>
                    <a:pt x="406" y="81"/>
                  </a:lnTo>
                  <a:lnTo>
                    <a:pt x="398" y="75"/>
                  </a:lnTo>
                  <a:lnTo>
                    <a:pt x="391" y="69"/>
                  </a:lnTo>
                  <a:lnTo>
                    <a:pt x="383" y="63"/>
                  </a:lnTo>
                  <a:lnTo>
                    <a:pt x="374" y="57"/>
                  </a:lnTo>
                  <a:lnTo>
                    <a:pt x="366" y="52"/>
                  </a:lnTo>
                  <a:lnTo>
                    <a:pt x="357" y="47"/>
                  </a:lnTo>
                  <a:lnTo>
                    <a:pt x="349" y="43"/>
                  </a:lnTo>
                  <a:lnTo>
                    <a:pt x="340" y="39"/>
                  </a:lnTo>
                  <a:lnTo>
                    <a:pt x="331" y="36"/>
                  </a:lnTo>
                  <a:lnTo>
                    <a:pt x="321" y="32"/>
                  </a:lnTo>
                  <a:lnTo>
                    <a:pt x="312" y="30"/>
                  </a:lnTo>
                  <a:lnTo>
                    <a:pt x="302" y="27"/>
                  </a:lnTo>
                  <a:lnTo>
                    <a:pt x="293" y="25"/>
                  </a:lnTo>
                  <a:lnTo>
                    <a:pt x="283" y="24"/>
                  </a:lnTo>
                  <a:lnTo>
                    <a:pt x="274" y="23"/>
                  </a:lnTo>
                  <a:lnTo>
                    <a:pt x="264" y="22"/>
                  </a:lnTo>
                  <a:lnTo>
                    <a:pt x="254" y="22"/>
                  </a:lnTo>
                  <a:lnTo>
                    <a:pt x="244" y="22"/>
                  </a:lnTo>
                  <a:lnTo>
                    <a:pt x="234" y="23"/>
                  </a:lnTo>
                  <a:lnTo>
                    <a:pt x="224" y="24"/>
                  </a:lnTo>
                  <a:lnTo>
                    <a:pt x="215" y="26"/>
                  </a:lnTo>
                  <a:lnTo>
                    <a:pt x="205" y="28"/>
                  </a:lnTo>
                  <a:lnTo>
                    <a:pt x="195" y="30"/>
                  </a:lnTo>
                  <a:lnTo>
                    <a:pt x="185" y="33"/>
                  </a:lnTo>
                  <a:lnTo>
                    <a:pt x="176" y="37"/>
                  </a:lnTo>
                  <a:lnTo>
                    <a:pt x="166" y="41"/>
                  </a:lnTo>
                  <a:lnTo>
                    <a:pt x="157" y="45"/>
                  </a:lnTo>
                  <a:lnTo>
                    <a:pt x="148" y="50"/>
                  </a:lnTo>
                  <a:lnTo>
                    <a:pt x="139" y="55"/>
                  </a:lnTo>
                  <a:lnTo>
                    <a:pt x="130" y="60"/>
                  </a:lnTo>
                  <a:lnTo>
                    <a:pt x="122" y="66"/>
                  </a:lnTo>
                  <a:lnTo>
                    <a:pt x="114" y="72"/>
                  </a:lnTo>
                  <a:lnTo>
                    <a:pt x="106" y="79"/>
                  </a:lnTo>
                  <a:lnTo>
                    <a:pt x="99" y="85"/>
                  </a:lnTo>
                  <a:lnTo>
                    <a:pt x="91" y="92"/>
                  </a:lnTo>
                  <a:lnTo>
                    <a:pt x="85" y="100"/>
                  </a:lnTo>
                  <a:lnTo>
                    <a:pt x="78" y="107"/>
                  </a:lnTo>
                  <a:lnTo>
                    <a:pt x="72" y="115"/>
                  </a:lnTo>
                  <a:lnTo>
                    <a:pt x="66" y="124"/>
                  </a:lnTo>
                  <a:lnTo>
                    <a:pt x="61" y="132"/>
                  </a:lnTo>
                  <a:lnTo>
                    <a:pt x="55" y="141"/>
                  </a:lnTo>
                  <a:lnTo>
                    <a:pt x="50" y="150"/>
                  </a:lnTo>
                  <a:lnTo>
                    <a:pt x="46" y="159"/>
                  </a:lnTo>
                  <a:lnTo>
                    <a:pt x="42" y="168"/>
                  </a:lnTo>
                  <a:lnTo>
                    <a:pt x="38" y="178"/>
                  </a:lnTo>
                  <a:lnTo>
                    <a:pt x="34" y="187"/>
                  </a:lnTo>
                  <a:lnTo>
                    <a:pt x="31" y="197"/>
                  </a:lnTo>
                  <a:lnTo>
                    <a:pt x="28" y="207"/>
                  </a:lnTo>
                  <a:lnTo>
                    <a:pt x="26" y="217"/>
                  </a:lnTo>
                  <a:lnTo>
                    <a:pt x="24" y="228"/>
                  </a:lnTo>
                  <a:lnTo>
                    <a:pt x="23" y="238"/>
                  </a:lnTo>
                  <a:lnTo>
                    <a:pt x="22" y="249"/>
                  </a:lnTo>
                  <a:lnTo>
                    <a:pt x="21" y="259"/>
                  </a:lnTo>
                  <a:lnTo>
                    <a:pt x="21" y="270"/>
                  </a:lnTo>
                  <a:lnTo>
                    <a:pt x="21" y="281"/>
                  </a:lnTo>
                  <a:lnTo>
                    <a:pt x="22" y="291"/>
                  </a:lnTo>
                  <a:lnTo>
                    <a:pt x="23" y="302"/>
                  </a:lnTo>
                  <a:lnTo>
                    <a:pt x="24" y="313"/>
                  </a:lnTo>
                  <a:lnTo>
                    <a:pt x="26" y="323"/>
                  </a:lnTo>
                  <a:lnTo>
                    <a:pt x="29" y="334"/>
                  </a:lnTo>
                  <a:lnTo>
                    <a:pt x="31" y="344"/>
                  </a:lnTo>
                  <a:lnTo>
                    <a:pt x="35" y="354"/>
                  </a:lnTo>
                  <a:lnTo>
                    <a:pt x="38" y="364"/>
                  </a:lnTo>
                  <a:lnTo>
                    <a:pt x="42" y="374"/>
                  </a:lnTo>
                  <a:lnTo>
                    <a:pt x="46" y="383"/>
                  </a:lnTo>
                  <a:lnTo>
                    <a:pt x="51" y="392"/>
                  </a:lnTo>
                  <a:lnTo>
                    <a:pt x="56" y="401"/>
                  </a:lnTo>
                  <a:lnTo>
                    <a:pt x="61" y="410"/>
                  </a:lnTo>
                  <a:lnTo>
                    <a:pt x="67" y="418"/>
                  </a:lnTo>
                  <a:lnTo>
                    <a:pt x="73" y="426"/>
                  </a:lnTo>
                  <a:lnTo>
                    <a:pt x="79" y="434"/>
                  </a:lnTo>
                  <a:lnTo>
                    <a:pt x="86" y="442"/>
                  </a:lnTo>
                  <a:lnTo>
                    <a:pt x="93" y="449"/>
                  </a:lnTo>
                  <a:lnTo>
                    <a:pt x="100" y="456"/>
                  </a:lnTo>
                  <a:lnTo>
                    <a:pt x="107" y="463"/>
                  </a:lnTo>
                  <a:lnTo>
                    <a:pt x="115" y="469"/>
                  </a:lnTo>
                  <a:lnTo>
                    <a:pt x="123" y="475"/>
                  </a:lnTo>
                  <a:lnTo>
                    <a:pt x="131" y="481"/>
                  </a:lnTo>
                  <a:lnTo>
                    <a:pt x="139" y="486"/>
                  </a:lnTo>
                  <a:lnTo>
                    <a:pt x="148" y="491"/>
                  </a:lnTo>
                  <a:lnTo>
                    <a:pt x="156" y="496"/>
                  </a:lnTo>
                  <a:lnTo>
                    <a:pt x="165" y="500"/>
                  </a:lnTo>
                  <a:lnTo>
                    <a:pt x="175" y="504"/>
                  </a:lnTo>
                  <a:lnTo>
                    <a:pt x="184" y="507"/>
                  </a:lnTo>
                  <a:lnTo>
                    <a:pt x="193" y="510"/>
                  </a:lnTo>
                  <a:lnTo>
                    <a:pt x="203" y="513"/>
                  </a:lnTo>
                  <a:lnTo>
                    <a:pt x="213" y="515"/>
                  </a:lnTo>
                  <a:lnTo>
                    <a:pt x="223" y="517"/>
                  </a:lnTo>
                  <a:lnTo>
                    <a:pt x="233" y="518"/>
                  </a:lnTo>
                  <a:lnTo>
                    <a:pt x="230" y="519"/>
                  </a:lnTo>
                  <a:lnTo>
                    <a:pt x="227" y="520"/>
                  </a:lnTo>
                  <a:lnTo>
                    <a:pt x="224" y="521"/>
                  </a:lnTo>
                  <a:lnTo>
                    <a:pt x="221" y="522"/>
                  </a:lnTo>
                  <a:lnTo>
                    <a:pt x="218" y="523"/>
                  </a:lnTo>
                  <a:lnTo>
                    <a:pt x="215" y="524"/>
                  </a:lnTo>
                  <a:lnTo>
                    <a:pt x="211" y="524"/>
                  </a:lnTo>
                  <a:lnTo>
                    <a:pt x="208" y="525"/>
                  </a:lnTo>
                  <a:lnTo>
                    <a:pt x="205" y="526"/>
                  </a:lnTo>
                  <a:lnTo>
                    <a:pt x="202" y="527"/>
                  </a:lnTo>
                  <a:lnTo>
                    <a:pt x="199" y="527"/>
                  </a:lnTo>
                  <a:lnTo>
                    <a:pt x="196" y="528"/>
                  </a:lnTo>
                  <a:lnTo>
                    <a:pt x="193" y="529"/>
                  </a:lnTo>
                  <a:lnTo>
                    <a:pt x="189" y="529"/>
                  </a:lnTo>
                  <a:lnTo>
                    <a:pt x="186" y="530"/>
                  </a:lnTo>
                  <a:lnTo>
                    <a:pt x="183" y="531"/>
                  </a:lnTo>
                  <a:lnTo>
                    <a:pt x="174" y="527"/>
                  </a:lnTo>
                  <a:lnTo>
                    <a:pt x="164" y="524"/>
                  </a:lnTo>
                  <a:lnTo>
                    <a:pt x="155" y="520"/>
                  </a:lnTo>
                  <a:lnTo>
                    <a:pt x="146" y="516"/>
                  </a:lnTo>
                  <a:lnTo>
                    <a:pt x="138" y="512"/>
                  </a:lnTo>
                  <a:lnTo>
                    <a:pt x="129" y="507"/>
                  </a:lnTo>
                  <a:lnTo>
                    <a:pt x="121" y="501"/>
                  </a:lnTo>
                  <a:lnTo>
                    <a:pt x="113" y="496"/>
                  </a:lnTo>
                  <a:lnTo>
                    <a:pt x="105" y="490"/>
                  </a:lnTo>
                  <a:lnTo>
                    <a:pt x="97" y="484"/>
                  </a:lnTo>
                  <a:lnTo>
                    <a:pt x="90" y="478"/>
                  </a:lnTo>
                  <a:lnTo>
                    <a:pt x="83" y="471"/>
                  </a:lnTo>
                  <a:lnTo>
                    <a:pt x="76" y="464"/>
                  </a:lnTo>
                  <a:lnTo>
                    <a:pt x="69" y="457"/>
                  </a:lnTo>
                  <a:lnTo>
                    <a:pt x="63" y="449"/>
                  </a:lnTo>
                  <a:lnTo>
                    <a:pt x="56" y="441"/>
                  </a:lnTo>
                  <a:lnTo>
                    <a:pt x="51" y="433"/>
                  </a:lnTo>
                  <a:lnTo>
                    <a:pt x="45" y="425"/>
                  </a:lnTo>
                  <a:lnTo>
                    <a:pt x="40" y="416"/>
                  </a:lnTo>
                  <a:lnTo>
                    <a:pt x="35" y="408"/>
                  </a:lnTo>
                  <a:lnTo>
                    <a:pt x="30" y="399"/>
                  </a:lnTo>
                  <a:lnTo>
                    <a:pt x="26" y="390"/>
                  </a:lnTo>
                  <a:lnTo>
                    <a:pt x="22" y="381"/>
                  </a:lnTo>
                  <a:lnTo>
                    <a:pt x="18" y="371"/>
                  </a:lnTo>
                  <a:lnTo>
                    <a:pt x="14" y="361"/>
                  </a:lnTo>
                  <a:lnTo>
                    <a:pt x="11" y="352"/>
                  </a:lnTo>
                  <a:lnTo>
                    <a:pt x="9" y="342"/>
                  </a:lnTo>
                  <a:lnTo>
                    <a:pt x="6" y="331"/>
                  </a:lnTo>
                  <a:lnTo>
                    <a:pt x="4" y="321"/>
                  </a:lnTo>
                  <a:lnTo>
                    <a:pt x="3" y="311"/>
                  </a:lnTo>
                  <a:lnTo>
                    <a:pt x="1" y="300"/>
                  </a:lnTo>
                  <a:lnTo>
                    <a:pt x="0" y="290"/>
                  </a:lnTo>
                  <a:lnTo>
                    <a:pt x="0" y="279"/>
                  </a:lnTo>
                  <a:lnTo>
                    <a:pt x="0" y="268"/>
                  </a:lnTo>
                  <a:lnTo>
                    <a:pt x="0" y="258"/>
                  </a:lnTo>
                  <a:lnTo>
                    <a:pt x="1" y="247"/>
                  </a:lnTo>
                  <a:lnTo>
                    <a:pt x="1" y="237"/>
                  </a:lnTo>
                  <a:lnTo>
                    <a:pt x="3" y="227"/>
                  </a:lnTo>
                  <a:lnTo>
                    <a:pt x="5" y="217"/>
                  </a:lnTo>
                  <a:lnTo>
                    <a:pt x="7" y="207"/>
                  </a:lnTo>
                  <a:lnTo>
                    <a:pt x="9" y="197"/>
                  </a:lnTo>
                  <a:lnTo>
                    <a:pt x="12" y="187"/>
                  </a:lnTo>
                  <a:lnTo>
                    <a:pt x="15" y="177"/>
                  </a:lnTo>
                  <a:lnTo>
                    <a:pt x="19" y="168"/>
                  </a:lnTo>
                  <a:lnTo>
                    <a:pt x="22" y="158"/>
                  </a:lnTo>
                  <a:lnTo>
                    <a:pt x="27" y="149"/>
                  </a:lnTo>
                  <a:lnTo>
                    <a:pt x="31" y="140"/>
                  </a:lnTo>
                  <a:lnTo>
                    <a:pt x="36" y="131"/>
                  </a:lnTo>
                  <a:lnTo>
                    <a:pt x="41" y="122"/>
                  </a:lnTo>
                  <a:lnTo>
                    <a:pt x="46" y="114"/>
                  </a:lnTo>
                  <a:lnTo>
                    <a:pt x="52" y="106"/>
                  </a:lnTo>
                  <a:lnTo>
                    <a:pt x="58" y="98"/>
                  </a:lnTo>
                  <a:lnTo>
                    <a:pt x="64" y="90"/>
                  </a:lnTo>
                  <a:lnTo>
                    <a:pt x="71" y="83"/>
                  </a:lnTo>
                  <a:lnTo>
                    <a:pt x="78" y="75"/>
                  </a:lnTo>
                  <a:lnTo>
                    <a:pt x="85" y="68"/>
                  </a:lnTo>
                  <a:lnTo>
                    <a:pt x="92" y="62"/>
                  </a:lnTo>
                  <a:lnTo>
                    <a:pt x="100" y="55"/>
                  </a:lnTo>
                  <a:lnTo>
                    <a:pt x="108" y="49"/>
                  </a:lnTo>
                  <a:lnTo>
                    <a:pt x="116" y="43"/>
                  </a:lnTo>
                  <a:lnTo>
                    <a:pt x="124" y="38"/>
                  </a:lnTo>
                  <a:lnTo>
                    <a:pt x="133" y="32"/>
                  </a:lnTo>
                  <a:lnTo>
                    <a:pt x="141" y="27"/>
                  </a:lnTo>
                  <a:lnTo>
                    <a:pt x="151" y="23"/>
                  </a:lnTo>
                  <a:lnTo>
                    <a:pt x="160" y="19"/>
                  </a:lnTo>
                  <a:lnTo>
                    <a:pt x="169" y="15"/>
                  </a:lnTo>
                  <a:lnTo>
                    <a:pt x="178" y="12"/>
                  </a:lnTo>
                  <a:lnTo>
                    <a:pt x="188" y="9"/>
                  </a:lnTo>
                  <a:lnTo>
                    <a:pt x="197" y="6"/>
                  </a:lnTo>
                  <a:lnTo>
                    <a:pt x="207" y="4"/>
                  </a:lnTo>
                  <a:lnTo>
                    <a:pt x="217" y="2"/>
                  </a:lnTo>
                  <a:lnTo>
                    <a:pt x="226" y="1"/>
                  </a:lnTo>
                  <a:lnTo>
                    <a:pt x="236" y="0"/>
                  </a:lnTo>
                  <a:lnTo>
                    <a:pt x="246" y="0"/>
                  </a:lnTo>
                  <a:lnTo>
                    <a:pt x="255" y="0"/>
                  </a:lnTo>
                  <a:lnTo>
                    <a:pt x="265" y="0"/>
                  </a:lnTo>
                  <a:lnTo>
                    <a:pt x="274" y="0"/>
                  </a:lnTo>
                  <a:lnTo>
                    <a:pt x="284" y="1"/>
                  </a:lnTo>
                  <a:lnTo>
                    <a:pt x="294" y="3"/>
                  </a:lnTo>
                  <a:lnTo>
                    <a:pt x="303" y="4"/>
                  </a:lnTo>
                  <a:lnTo>
                    <a:pt x="312" y="6"/>
                  </a:lnTo>
                  <a:lnTo>
                    <a:pt x="321" y="9"/>
                  </a:lnTo>
                  <a:lnTo>
                    <a:pt x="331" y="12"/>
                  </a:lnTo>
                  <a:lnTo>
                    <a:pt x="340" y="15"/>
                  </a:lnTo>
                  <a:lnTo>
                    <a:pt x="349" y="19"/>
                  </a:lnTo>
                  <a:lnTo>
                    <a:pt x="358" y="23"/>
                  </a:lnTo>
                  <a:lnTo>
                    <a:pt x="366" y="27"/>
                  </a:lnTo>
                  <a:lnTo>
                    <a:pt x="375" y="32"/>
                  </a:lnTo>
                  <a:lnTo>
                    <a:pt x="384" y="37"/>
                  </a:lnTo>
                  <a:lnTo>
                    <a:pt x="392" y="42"/>
                  </a:lnTo>
                  <a:lnTo>
                    <a:pt x="400" y="48"/>
                  </a:lnTo>
                  <a:lnTo>
                    <a:pt x="408" y="54"/>
                  </a:lnTo>
                  <a:lnTo>
                    <a:pt x="416" y="61"/>
                  </a:lnTo>
                  <a:lnTo>
                    <a:pt x="423" y="67"/>
                  </a:lnTo>
                  <a:lnTo>
                    <a:pt x="431" y="75"/>
                  </a:lnTo>
                  <a:lnTo>
                    <a:pt x="438" y="82"/>
                  </a:lnTo>
                </a:path>
              </a:pathLst>
            </a:custGeom>
            <a:solidFill>
              <a:srgbClr val="78D58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8" name="Freeform 14"/>
            <p:cNvSpPr>
              <a:spLocks/>
            </p:cNvSpPr>
            <p:nvPr/>
          </p:nvSpPr>
          <p:spPr bwMode="auto">
            <a:xfrm>
              <a:off x="1116" y="1106"/>
              <a:ext cx="437" cy="497"/>
            </a:xfrm>
            <a:custGeom>
              <a:avLst/>
              <a:gdLst>
                <a:gd name="T0" fmla="*/ 432 w 437"/>
                <a:gd name="T1" fmla="*/ 126 h 497"/>
                <a:gd name="T2" fmla="*/ 434 w 437"/>
                <a:gd name="T3" fmla="*/ 140 h 497"/>
                <a:gd name="T4" fmla="*/ 435 w 437"/>
                <a:gd name="T5" fmla="*/ 155 h 497"/>
                <a:gd name="T6" fmla="*/ 436 w 437"/>
                <a:gd name="T7" fmla="*/ 170 h 497"/>
                <a:gd name="T8" fmla="*/ 436 w 437"/>
                <a:gd name="T9" fmla="*/ 175 h 497"/>
                <a:gd name="T10" fmla="*/ 436 w 437"/>
                <a:gd name="T11" fmla="*/ 177 h 497"/>
                <a:gd name="T12" fmla="*/ 424 w 437"/>
                <a:gd name="T13" fmla="*/ 148 h 497"/>
                <a:gd name="T14" fmla="*/ 403 w 437"/>
                <a:gd name="T15" fmla="*/ 111 h 497"/>
                <a:gd name="T16" fmla="*/ 376 w 437"/>
                <a:gd name="T17" fmla="*/ 80 h 497"/>
                <a:gd name="T18" fmla="*/ 345 w 437"/>
                <a:gd name="T19" fmla="*/ 55 h 497"/>
                <a:gd name="T20" fmla="*/ 309 w 437"/>
                <a:gd name="T21" fmla="*/ 37 h 497"/>
                <a:gd name="T22" fmla="*/ 271 w 437"/>
                <a:gd name="T23" fmla="*/ 26 h 497"/>
                <a:gd name="T24" fmla="*/ 231 w 437"/>
                <a:gd name="T25" fmla="*/ 22 h 497"/>
                <a:gd name="T26" fmla="*/ 190 w 437"/>
                <a:gd name="T27" fmla="*/ 27 h 497"/>
                <a:gd name="T28" fmla="*/ 150 w 437"/>
                <a:gd name="T29" fmla="*/ 40 h 497"/>
                <a:gd name="T30" fmla="*/ 115 w 437"/>
                <a:gd name="T31" fmla="*/ 60 h 497"/>
                <a:gd name="T32" fmla="*/ 84 w 437"/>
                <a:gd name="T33" fmla="*/ 87 h 497"/>
                <a:gd name="T34" fmla="*/ 58 w 437"/>
                <a:gd name="T35" fmla="*/ 119 h 497"/>
                <a:gd name="T36" fmla="*/ 39 w 437"/>
                <a:gd name="T37" fmla="*/ 156 h 497"/>
                <a:gd name="T38" fmla="*/ 26 w 437"/>
                <a:gd name="T39" fmla="*/ 196 h 497"/>
                <a:gd name="T40" fmla="*/ 21 w 437"/>
                <a:gd name="T41" fmla="*/ 238 h 497"/>
                <a:gd name="T42" fmla="*/ 23 w 437"/>
                <a:gd name="T43" fmla="*/ 282 h 497"/>
                <a:gd name="T44" fmla="*/ 33 w 437"/>
                <a:gd name="T45" fmla="*/ 325 h 497"/>
                <a:gd name="T46" fmla="*/ 51 w 437"/>
                <a:gd name="T47" fmla="*/ 364 h 497"/>
                <a:gd name="T48" fmla="*/ 74 w 437"/>
                <a:gd name="T49" fmla="*/ 398 h 497"/>
                <a:gd name="T50" fmla="*/ 103 w 437"/>
                <a:gd name="T51" fmla="*/ 427 h 497"/>
                <a:gd name="T52" fmla="*/ 136 w 437"/>
                <a:gd name="T53" fmla="*/ 449 h 497"/>
                <a:gd name="T54" fmla="*/ 173 w 437"/>
                <a:gd name="T55" fmla="*/ 465 h 497"/>
                <a:gd name="T56" fmla="*/ 213 w 437"/>
                <a:gd name="T57" fmla="*/ 473 h 497"/>
                <a:gd name="T58" fmla="*/ 254 w 437"/>
                <a:gd name="T59" fmla="*/ 473 h 497"/>
                <a:gd name="T60" fmla="*/ 255 w 437"/>
                <a:gd name="T61" fmla="*/ 477 h 497"/>
                <a:gd name="T62" fmla="*/ 242 w 437"/>
                <a:gd name="T63" fmla="*/ 483 h 497"/>
                <a:gd name="T64" fmla="*/ 229 w 437"/>
                <a:gd name="T65" fmla="*/ 489 h 497"/>
                <a:gd name="T66" fmla="*/ 215 w 437"/>
                <a:gd name="T67" fmla="*/ 494 h 497"/>
                <a:gd name="T68" fmla="*/ 182 w 437"/>
                <a:gd name="T69" fmla="*/ 491 h 497"/>
                <a:gd name="T70" fmla="*/ 144 w 437"/>
                <a:gd name="T71" fmla="*/ 478 h 497"/>
                <a:gd name="T72" fmla="*/ 110 w 437"/>
                <a:gd name="T73" fmla="*/ 459 h 497"/>
                <a:gd name="T74" fmla="*/ 78 w 437"/>
                <a:gd name="T75" fmla="*/ 434 h 497"/>
                <a:gd name="T76" fmla="*/ 51 w 437"/>
                <a:gd name="T77" fmla="*/ 404 h 497"/>
                <a:gd name="T78" fmla="*/ 30 w 437"/>
                <a:gd name="T79" fmla="*/ 370 h 497"/>
                <a:gd name="T80" fmla="*/ 13 w 437"/>
                <a:gd name="T81" fmla="*/ 332 h 497"/>
                <a:gd name="T82" fmla="*/ 3 w 437"/>
                <a:gd name="T83" fmla="*/ 291 h 497"/>
                <a:gd name="T84" fmla="*/ 0 w 437"/>
                <a:gd name="T85" fmla="*/ 248 h 497"/>
                <a:gd name="T86" fmla="*/ 3 w 437"/>
                <a:gd name="T87" fmla="*/ 205 h 497"/>
                <a:gd name="T88" fmla="*/ 13 w 437"/>
                <a:gd name="T89" fmla="*/ 165 h 497"/>
                <a:gd name="T90" fmla="*/ 29 w 437"/>
                <a:gd name="T91" fmla="*/ 127 h 497"/>
                <a:gd name="T92" fmla="*/ 51 w 437"/>
                <a:gd name="T93" fmla="*/ 93 h 497"/>
                <a:gd name="T94" fmla="*/ 77 w 437"/>
                <a:gd name="T95" fmla="*/ 63 h 497"/>
                <a:gd name="T96" fmla="*/ 109 w 437"/>
                <a:gd name="T97" fmla="*/ 38 h 497"/>
                <a:gd name="T98" fmla="*/ 145 w 437"/>
                <a:gd name="T99" fmla="*/ 18 h 497"/>
                <a:gd name="T100" fmla="*/ 184 w 437"/>
                <a:gd name="T101" fmla="*/ 5 h 497"/>
                <a:gd name="T102" fmla="*/ 223 w 437"/>
                <a:gd name="T103" fmla="*/ 0 h 497"/>
                <a:gd name="T104" fmla="*/ 262 w 437"/>
                <a:gd name="T105" fmla="*/ 1 h 497"/>
                <a:gd name="T106" fmla="*/ 300 w 437"/>
                <a:gd name="T107" fmla="*/ 10 h 497"/>
                <a:gd name="T108" fmla="*/ 336 w 437"/>
                <a:gd name="T109" fmla="*/ 25 h 497"/>
                <a:gd name="T110" fmla="*/ 370 w 437"/>
                <a:gd name="T111" fmla="*/ 46 h 497"/>
                <a:gd name="T112" fmla="*/ 400 w 437"/>
                <a:gd name="T113" fmla="*/ 73 h 497"/>
                <a:gd name="T114" fmla="*/ 425 w 437"/>
                <a:gd name="T115" fmla="*/ 106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7" h="497">
                  <a:moveTo>
                    <a:pt x="431" y="115"/>
                  </a:moveTo>
                  <a:lnTo>
                    <a:pt x="431" y="119"/>
                  </a:lnTo>
                  <a:lnTo>
                    <a:pt x="432" y="122"/>
                  </a:lnTo>
                  <a:lnTo>
                    <a:pt x="432" y="126"/>
                  </a:lnTo>
                  <a:lnTo>
                    <a:pt x="433" y="129"/>
                  </a:lnTo>
                  <a:lnTo>
                    <a:pt x="433" y="133"/>
                  </a:lnTo>
                  <a:lnTo>
                    <a:pt x="434" y="137"/>
                  </a:lnTo>
                  <a:lnTo>
                    <a:pt x="434" y="140"/>
                  </a:lnTo>
                  <a:lnTo>
                    <a:pt x="434" y="144"/>
                  </a:lnTo>
                  <a:lnTo>
                    <a:pt x="435" y="147"/>
                  </a:lnTo>
                  <a:lnTo>
                    <a:pt x="435" y="151"/>
                  </a:lnTo>
                  <a:lnTo>
                    <a:pt x="435" y="155"/>
                  </a:lnTo>
                  <a:lnTo>
                    <a:pt x="435" y="158"/>
                  </a:lnTo>
                  <a:lnTo>
                    <a:pt x="435" y="162"/>
                  </a:lnTo>
                  <a:lnTo>
                    <a:pt x="435" y="166"/>
                  </a:lnTo>
                  <a:lnTo>
                    <a:pt x="436" y="170"/>
                  </a:lnTo>
                  <a:lnTo>
                    <a:pt x="436" y="173"/>
                  </a:lnTo>
                  <a:lnTo>
                    <a:pt x="436" y="174"/>
                  </a:lnTo>
                  <a:lnTo>
                    <a:pt x="436" y="175"/>
                  </a:lnTo>
                  <a:lnTo>
                    <a:pt x="436" y="176"/>
                  </a:lnTo>
                  <a:lnTo>
                    <a:pt x="436" y="177"/>
                  </a:lnTo>
                  <a:lnTo>
                    <a:pt x="436" y="178"/>
                  </a:lnTo>
                  <a:lnTo>
                    <a:pt x="432" y="168"/>
                  </a:lnTo>
                  <a:lnTo>
                    <a:pt x="428" y="158"/>
                  </a:lnTo>
                  <a:lnTo>
                    <a:pt x="424" y="148"/>
                  </a:lnTo>
                  <a:lnTo>
                    <a:pt x="419" y="138"/>
                  </a:lnTo>
                  <a:lnTo>
                    <a:pt x="414" y="129"/>
                  </a:lnTo>
                  <a:lnTo>
                    <a:pt x="409" y="120"/>
                  </a:lnTo>
                  <a:lnTo>
                    <a:pt x="403" y="111"/>
                  </a:lnTo>
                  <a:lnTo>
                    <a:pt x="397" y="103"/>
                  </a:lnTo>
                  <a:lnTo>
                    <a:pt x="390" y="95"/>
                  </a:lnTo>
                  <a:lnTo>
                    <a:pt x="383" y="87"/>
                  </a:lnTo>
                  <a:lnTo>
                    <a:pt x="376" y="80"/>
                  </a:lnTo>
                  <a:lnTo>
                    <a:pt x="369" y="73"/>
                  </a:lnTo>
                  <a:lnTo>
                    <a:pt x="361" y="67"/>
                  </a:lnTo>
                  <a:lnTo>
                    <a:pt x="353" y="61"/>
                  </a:lnTo>
                  <a:lnTo>
                    <a:pt x="345" y="55"/>
                  </a:lnTo>
                  <a:lnTo>
                    <a:pt x="336" y="50"/>
                  </a:lnTo>
                  <a:lnTo>
                    <a:pt x="327" y="45"/>
                  </a:lnTo>
                  <a:lnTo>
                    <a:pt x="318" y="41"/>
                  </a:lnTo>
                  <a:lnTo>
                    <a:pt x="309" y="37"/>
                  </a:lnTo>
                  <a:lnTo>
                    <a:pt x="300" y="33"/>
                  </a:lnTo>
                  <a:lnTo>
                    <a:pt x="290" y="30"/>
                  </a:lnTo>
                  <a:lnTo>
                    <a:pt x="281" y="28"/>
                  </a:lnTo>
                  <a:lnTo>
                    <a:pt x="271" y="26"/>
                  </a:lnTo>
                  <a:lnTo>
                    <a:pt x="261" y="24"/>
                  </a:lnTo>
                  <a:lnTo>
                    <a:pt x="251" y="23"/>
                  </a:lnTo>
                  <a:lnTo>
                    <a:pt x="241" y="22"/>
                  </a:lnTo>
                  <a:lnTo>
                    <a:pt x="231" y="22"/>
                  </a:lnTo>
                  <a:lnTo>
                    <a:pt x="221" y="22"/>
                  </a:lnTo>
                  <a:lnTo>
                    <a:pt x="211" y="23"/>
                  </a:lnTo>
                  <a:lnTo>
                    <a:pt x="200" y="25"/>
                  </a:lnTo>
                  <a:lnTo>
                    <a:pt x="190" y="27"/>
                  </a:lnTo>
                  <a:lnTo>
                    <a:pt x="180" y="29"/>
                  </a:lnTo>
                  <a:lnTo>
                    <a:pt x="170" y="32"/>
                  </a:lnTo>
                  <a:lnTo>
                    <a:pt x="160" y="36"/>
                  </a:lnTo>
                  <a:lnTo>
                    <a:pt x="150" y="40"/>
                  </a:lnTo>
                  <a:lnTo>
                    <a:pt x="141" y="44"/>
                  </a:lnTo>
                  <a:lnTo>
                    <a:pt x="132" y="49"/>
                  </a:lnTo>
                  <a:lnTo>
                    <a:pt x="123" y="55"/>
                  </a:lnTo>
                  <a:lnTo>
                    <a:pt x="115" y="60"/>
                  </a:lnTo>
                  <a:lnTo>
                    <a:pt x="106" y="67"/>
                  </a:lnTo>
                  <a:lnTo>
                    <a:pt x="99" y="73"/>
                  </a:lnTo>
                  <a:lnTo>
                    <a:pt x="91" y="80"/>
                  </a:lnTo>
                  <a:lnTo>
                    <a:pt x="84" y="87"/>
                  </a:lnTo>
                  <a:lnTo>
                    <a:pt x="77" y="95"/>
                  </a:lnTo>
                  <a:lnTo>
                    <a:pt x="71" y="103"/>
                  </a:lnTo>
                  <a:lnTo>
                    <a:pt x="64" y="111"/>
                  </a:lnTo>
                  <a:lnTo>
                    <a:pt x="58" y="119"/>
                  </a:lnTo>
                  <a:lnTo>
                    <a:pt x="53" y="128"/>
                  </a:lnTo>
                  <a:lnTo>
                    <a:pt x="48" y="137"/>
                  </a:lnTo>
                  <a:lnTo>
                    <a:pt x="43" y="146"/>
                  </a:lnTo>
                  <a:lnTo>
                    <a:pt x="39" y="156"/>
                  </a:lnTo>
                  <a:lnTo>
                    <a:pt x="35" y="166"/>
                  </a:lnTo>
                  <a:lnTo>
                    <a:pt x="32" y="175"/>
                  </a:lnTo>
                  <a:lnTo>
                    <a:pt x="29" y="186"/>
                  </a:lnTo>
                  <a:lnTo>
                    <a:pt x="26" y="196"/>
                  </a:lnTo>
                  <a:lnTo>
                    <a:pt x="24" y="206"/>
                  </a:lnTo>
                  <a:lnTo>
                    <a:pt x="23" y="217"/>
                  </a:lnTo>
                  <a:lnTo>
                    <a:pt x="22" y="227"/>
                  </a:lnTo>
                  <a:lnTo>
                    <a:pt x="21" y="238"/>
                  </a:lnTo>
                  <a:lnTo>
                    <a:pt x="21" y="249"/>
                  </a:lnTo>
                  <a:lnTo>
                    <a:pt x="21" y="260"/>
                  </a:lnTo>
                  <a:lnTo>
                    <a:pt x="22" y="271"/>
                  </a:lnTo>
                  <a:lnTo>
                    <a:pt x="23" y="282"/>
                  </a:lnTo>
                  <a:lnTo>
                    <a:pt x="25" y="293"/>
                  </a:lnTo>
                  <a:lnTo>
                    <a:pt x="27" y="304"/>
                  </a:lnTo>
                  <a:lnTo>
                    <a:pt x="30" y="314"/>
                  </a:lnTo>
                  <a:lnTo>
                    <a:pt x="33" y="325"/>
                  </a:lnTo>
                  <a:lnTo>
                    <a:pt x="37" y="335"/>
                  </a:lnTo>
                  <a:lnTo>
                    <a:pt x="41" y="345"/>
                  </a:lnTo>
                  <a:lnTo>
                    <a:pt x="46" y="354"/>
                  </a:lnTo>
                  <a:lnTo>
                    <a:pt x="51" y="364"/>
                  </a:lnTo>
                  <a:lnTo>
                    <a:pt x="56" y="373"/>
                  </a:lnTo>
                  <a:lnTo>
                    <a:pt x="62" y="381"/>
                  </a:lnTo>
                  <a:lnTo>
                    <a:pt x="68" y="390"/>
                  </a:lnTo>
                  <a:lnTo>
                    <a:pt x="74" y="398"/>
                  </a:lnTo>
                  <a:lnTo>
                    <a:pt x="81" y="406"/>
                  </a:lnTo>
                  <a:lnTo>
                    <a:pt x="88" y="413"/>
                  </a:lnTo>
                  <a:lnTo>
                    <a:pt x="95" y="420"/>
                  </a:lnTo>
                  <a:lnTo>
                    <a:pt x="103" y="427"/>
                  </a:lnTo>
                  <a:lnTo>
                    <a:pt x="111" y="433"/>
                  </a:lnTo>
                  <a:lnTo>
                    <a:pt x="119" y="439"/>
                  </a:lnTo>
                  <a:lnTo>
                    <a:pt x="128" y="444"/>
                  </a:lnTo>
                  <a:lnTo>
                    <a:pt x="136" y="449"/>
                  </a:lnTo>
                  <a:lnTo>
                    <a:pt x="145" y="453"/>
                  </a:lnTo>
                  <a:lnTo>
                    <a:pt x="155" y="458"/>
                  </a:lnTo>
                  <a:lnTo>
                    <a:pt x="164" y="461"/>
                  </a:lnTo>
                  <a:lnTo>
                    <a:pt x="173" y="465"/>
                  </a:lnTo>
                  <a:lnTo>
                    <a:pt x="183" y="467"/>
                  </a:lnTo>
                  <a:lnTo>
                    <a:pt x="193" y="470"/>
                  </a:lnTo>
                  <a:lnTo>
                    <a:pt x="203" y="471"/>
                  </a:lnTo>
                  <a:lnTo>
                    <a:pt x="213" y="473"/>
                  </a:lnTo>
                  <a:lnTo>
                    <a:pt x="223" y="474"/>
                  </a:lnTo>
                  <a:lnTo>
                    <a:pt x="234" y="474"/>
                  </a:lnTo>
                  <a:lnTo>
                    <a:pt x="244" y="474"/>
                  </a:lnTo>
                  <a:lnTo>
                    <a:pt x="254" y="473"/>
                  </a:lnTo>
                  <a:lnTo>
                    <a:pt x="265" y="471"/>
                  </a:lnTo>
                  <a:lnTo>
                    <a:pt x="262" y="473"/>
                  </a:lnTo>
                  <a:lnTo>
                    <a:pt x="259" y="475"/>
                  </a:lnTo>
                  <a:lnTo>
                    <a:pt x="255" y="477"/>
                  </a:lnTo>
                  <a:lnTo>
                    <a:pt x="252" y="478"/>
                  </a:lnTo>
                  <a:lnTo>
                    <a:pt x="249" y="480"/>
                  </a:lnTo>
                  <a:lnTo>
                    <a:pt x="246" y="482"/>
                  </a:lnTo>
                  <a:lnTo>
                    <a:pt x="242" y="483"/>
                  </a:lnTo>
                  <a:lnTo>
                    <a:pt x="239" y="485"/>
                  </a:lnTo>
                  <a:lnTo>
                    <a:pt x="236" y="486"/>
                  </a:lnTo>
                  <a:lnTo>
                    <a:pt x="232" y="488"/>
                  </a:lnTo>
                  <a:lnTo>
                    <a:pt x="229" y="489"/>
                  </a:lnTo>
                  <a:lnTo>
                    <a:pt x="226" y="490"/>
                  </a:lnTo>
                  <a:lnTo>
                    <a:pt x="222" y="492"/>
                  </a:lnTo>
                  <a:lnTo>
                    <a:pt x="219" y="493"/>
                  </a:lnTo>
                  <a:lnTo>
                    <a:pt x="215" y="494"/>
                  </a:lnTo>
                  <a:lnTo>
                    <a:pt x="212" y="496"/>
                  </a:lnTo>
                  <a:lnTo>
                    <a:pt x="202" y="494"/>
                  </a:lnTo>
                  <a:lnTo>
                    <a:pt x="192" y="493"/>
                  </a:lnTo>
                  <a:lnTo>
                    <a:pt x="182" y="491"/>
                  </a:lnTo>
                  <a:lnTo>
                    <a:pt x="172" y="488"/>
                  </a:lnTo>
                  <a:lnTo>
                    <a:pt x="163" y="485"/>
                  </a:lnTo>
                  <a:lnTo>
                    <a:pt x="153" y="482"/>
                  </a:lnTo>
                  <a:lnTo>
                    <a:pt x="144" y="478"/>
                  </a:lnTo>
                  <a:lnTo>
                    <a:pt x="135" y="474"/>
                  </a:lnTo>
                  <a:lnTo>
                    <a:pt x="126" y="469"/>
                  </a:lnTo>
                  <a:lnTo>
                    <a:pt x="118" y="464"/>
                  </a:lnTo>
                  <a:lnTo>
                    <a:pt x="110" y="459"/>
                  </a:lnTo>
                  <a:lnTo>
                    <a:pt x="101" y="453"/>
                  </a:lnTo>
                  <a:lnTo>
                    <a:pt x="93" y="447"/>
                  </a:lnTo>
                  <a:lnTo>
                    <a:pt x="86" y="441"/>
                  </a:lnTo>
                  <a:lnTo>
                    <a:pt x="78" y="434"/>
                  </a:lnTo>
                  <a:lnTo>
                    <a:pt x="71" y="427"/>
                  </a:lnTo>
                  <a:lnTo>
                    <a:pt x="64" y="420"/>
                  </a:lnTo>
                  <a:lnTo>
                    <a:pt x="58" y="412"/>
                  </a:lnTo>
                  <a:lnTo>
                    <a:pt x="51" y="404"/>
                  </a:lnTo>
                  <a:lnTo>
                    <a:pt x="46" y="396"/>
                  </a:lnTo>
                  <a:lnTo>
                    <a:pt x="40" y="388"/>
                  </a:lnTo>
                  <a:lnTo>
                    <a:pt x="35" y="379"/>
                  </a:lnTo>
                  <a:lnTo>
                    <a:pt x="30" y="370"/>
                  </a:lnTo>
                  <a:lnTo>
                    <a:pt x="25" y="361"/>
                  </a:lnTo>
                  <a:lnTo>
                    <a:pt x="21" y="351"/>
                  </a:lnTo>
                  <a:lnTo>
                    <a:pt x="17" y="342"/>
                  </a:lnTo>
                  <a:lnTo>
                    <a:pt x="13" y="332"/>
                  </a:lnTo>
                  <a:lnTo>
                    <a:pt x="10" y="322"/>
                  </a:lnTo>
                  <a:lnTo>
                    <a:pt x="7" y="312"/>
                  </a:lnTo>
                  <a:lnTo>
                    <a:pt x="5" y="301"/>
                  </a:lnTo>
                  <a:lnTo>
                    <a:pt x="3" y="291"/>
                  </a:lnTo>
                  <a:lnTo>
                    <a:pt x="1" y="280"/>
                  </a:lnTo>
                  <a:lnTo>
                    <a:pt x="0" y="269"/>
                  </a:lnTo>
                  <a:lnTo>
                    <a:pt x="0" y="258"/>
                  </a:lnTo>
                  <a:lnTo>
                    <a:pt x="0" y="248"/>
                  </a:lnTo>
                  <a:lnTo>
                    <a:pt x="0" y="237"/>
                  </a:lnTo>
                  <a:lnTo>
                    <a:pt x="0" y="226"/>
                  </a:lnTo>
                  <a:lnTo>
                    <a:pt x="1" y="216"/>
                  </a:lnTo>
                  <a:lnTo>
                    <a:pt x="3" y="205"/>
                  </a:lnTo>
                  <a:lnTo>
                    <a:pt x="5" y="195"/>
                  </a:lnTo>
                  <a:lnTo>
                    <a:pt x="7" y="185"/>
                  </a:lnTo>
                  <a:lnTo>
                    <a:pt x="10" y="175"/>
                  </a:lnTo>
                  <a:lnTo>
                    <a:pt x="13" y="165"/>
                  </a:lnTo>
                  <a:lnTo>
                    <a:pt x="16" y="155"/>
                  </a:lnTo>
                  <a:lnTo>
                    <a:pt x="20" y="146"/>
                  </a:lnTo>
                  <a:lnTo>
                    <a:pt x="24" y="137"/>
                  </a:lnTo>
                  <a:lnTo>
                    <a:pt x="29" y="127"/>
                  </a:lnTo>
                  <a:lnTo>
                    <a:pt x="34" y="119"/>
                  </a:lnTo>
                  <a:lnTo>
                    <a:pt x="39" y="110"/>
                  </a:lnTo>
                  <a:lnTo>
                    <a:pt x="45" y="101"/>
                  </a:lnTo>
                  <a:lnTo>
                    <a:pt x="51" y="93"/>
                  </a:lnTo>
                  <a:lnTo>
                    <a:pt x="57" y="85"/>
                  </a:lnTo>
                  <a:lnTo>
                    <a:pt x="63" y="77"/>
                  </a:lnTo>
                  <a:lnTo>
                    <a:pt x="70" y="70"/>
                  </a:lnTo>
                  <a:lnTo>
                    <a:pt x="77" y="63"/>
                  </a:lnTo>
                  <a:lnTo>
                    <a:pt x="85" y="56"/>
                  </a:lnTo>
                  <a:lnTo>
                    <a:pt x="93" y="49"/>
                  </a:lnTo>
                  <a:lnTo>
                    <a:pt x="101" y="43"/>
                  </a:lnTo>
                  <a:lnTo>
                    <a:pt x="109" y="38"/>
                  </a:lnTo>
                  <a:lnTo>
                    <a:pt x="118" y="32"/>
                  </a:lnTo>
                  <a:lnTo>
                    <a:pt x="126" y="27"/>
                  </a:lnTo>
                  <a:lnTo>
                    <a:pt x="135" y="22"/>
                  </a:lnTo>
                  <a:lnTo>
                    <a:pt x="145" y="18"/>
                  </a:lnTo>
                  <a:lnTo>
                    <a:pt x="154" y="14"/>
                  </a:lnTo>
                  <a:lnTo>
                    <a:pt x="164" y="11"/>
                  </a:lnTo>
                  <a:lnTo>
                    <a:pt x="174" y="8"/>
                  </a:lnTo>
                  <a:lnTo>
                    <a:pt x="184" y="5"/>
                  </a:lnTo>
                  <a:lnTo>
                    <a:pt x="193" y="3"/>
                  </a:lnTo>
                  <a:lnTo>
                    <a:pt x="203" y="2"/>
                  </a:lnTo>
                  <a:lnTo>
                    <a:pt x="213" y="0"/>
                  </a:lnTo>
                  <a:lnTo>
                    <a:pt x="223" y="0"/>
                  </a:lnTo>
                  <a:lnTo>
                    <a:pt x="233" y="0"/>
                  </a:lnTo>
                  <a:lnTo>
                    <a:pt x="243" y="0"/>
                  </a:lnTo>
                  <a:lnTo>
                    <a:pt x="252" y="0"/>
                  </a:lnTo>
                  <a:lnTo>
                    <a:pt x="262" y="1"/>
                  </a:lnTo>
                  <a:lnTo>
                    <a:pt x="272" y="3"/>
                  </a:lnTo>
                  <a:lnTo>
                    <a:pt x="281" y="5"/>
                  </a:lnTo>
                  <a:lnTo>
                    <a:pt x="291" y="7"/>
                  </a:lnTo>
                  <a:lnTo>
                    <a:pt x="300" y="10"/>
                  </a:lnTo>
                  <a:lnTo>
                    <a:pt x="309" y="13"/>
                  </a:lnTo>
                  <a:lnTo>
                    <a:pt x="319" y="17"/>
                  </a:lnTo>
                  <a:lnTo>
                    <a:pt x="328" y="21"/>
                  </a:lnTo>
                  <a:lnTo>
                    <a:pt x="336" y="25"/>
                  </a:lnTo>
                  <a:lnTo>
                    <a:pt x="345" y="30"/>
                  </a:lnTo>
                  <a:lnTo>
                    <a:pt x="353" y="35"/>
                  </a:lnTo>
                  <a:lnTo>
                    <a:pt x="362" y="40"/>
                  </a:lnTo>
                  <a:lnTo>
                    <a:pt x="370" y="46"/>
                  </a:lnTo>
                  <a:lnTo>
                    <a:pt x="377" y="52"/>
                  </a:lnTo>
                  <a:lnTo>
                    <a:pt x="385" y="59"/>
                  </a:lnTo>
                  <a:lnTo>
                    <a:pt x="392" y="66"/>
                  </a:lnTo>
                  <a:lnTo>
                    <a:pt x="400" y="73"/>
                  </a:lnTo>
                  <a:lnTo>
                    <a:pt x="406" y="81"/>
                  </a:lnTo>
                  <a:lnTo>
                    <a:pt x="413" y="89"/>
                  </a:lnTo>
                  <a:lnTo>
                    <a:pt x="419" y="97"/>
                  </a:lnTo>
                  <a:lnTo>
                    <a:pt x="425" y="106"/>
                  </a:lnTo>
                  <a:lnTo>
                    <a:pt x="431" y="115"/>
                  </a:lnTo>
                </a:path>
              </a:pathLst>
            </a:custGeom>
            <a:solidFill>
              <a:srgbClr val="80D99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89" name="Freeform 15"/>
            <p:cNvSpPr>
              <a:spLocks/>
            </p:cNvSpPr>
            <p:nvPr/>
          </p:nvSpPr>
          <p:spPr bwMode="auto">
            <a:xfrm>
              <a:off x="1137" y="1128"/>
              <a:ext cx="416" cy="453"/>
            </a:xfrm>
            <a:custGeom>
              <a:avLst/>
              <a:gdLst>
                <a:gd name="T0" fmla="*/ 414 w 416"/>
                <a:gd name="T1" fmla="*/ 166 h 453"/>
                <a:gd name="T2" fmla="*/ 413 w 416"/>
                <a:gd name="T3" fmla="*/ 180 h 453"/>
                <a:gd name="T4" fmla="*/ 412 w 416"/>
                <a:gd name="T5" fmla="*/ 193 h 453"/>
                <a:gd name="T6" fmla="*/ 410 w 416"/>
                <a:gd name="T7" fmla="*/ 206 h 453"/>
                <a:gd name="T8" fmla="*/ 408 w 416"/>
                <a:gd name="T9" fmla="*/ 219 h 453"/>
                <a:gd name="T10" fmla="*/ 405 w 416"/>
                <a:gd name="T11" fmla="*/ 232 h 453"/>
                <a:gd name="T12" fmla="*/ 403 w 416"/>
                <a:gd name="T13" fmla="*/ 222 h 453"/>
                <a:gd name="T14" fmla="*/ 399 w 416"/>
                <a:gd name="T15" fmla="*/ 180 h 453"/>
                <a:gd name="T16" fmla="*/ 386 w 416"/>
                <a:gd name="T17" fmla="*/ 140 h 453"/>
                <a:gd name="T18" fmla="*/ 366 w 416"/>
                <a:gd name="T19" fmla="*/ 105 h 453"/>
                <a:gd name="T20" fmla="*/ 340 w 416"/>
                <a:gd name="T21" fmla="*/ 74 h 453"/>
                <a:gd name="T22" fmla="*/ 308 w 416"/>
                <a:gd name="T23" fmla="*/ 49 h 453"/>
                <a:gd name="T24" fmla="*/ 271 w 416"/>
                <a:gd name="T25" fmla="*/ 32 h 453"/>
                <a:gd name="T26" fmla="*/ 232 w 416"/>
                <a:gd name="T27" fmla="*/ 23 h 453"/>
                <a:gd name="T28" fmla="*/ 192 w 416"/>
                <a:gd name="T29" fmla="*/ 23 h 453"/>
                <a:gd name="T30" fmla="*/ 154 w 416"/>
                <a:gd name="T31" fmla="*/ 32 h 453"/>
                <a:gd name="T32" fmla="*/ 118 w 416"/>
                <a:gd name="T33" fmla="*/ 48 h 453"/>
                <a:gd name="T34" fmla="*/ 86 w 416"/>
                <a:gd name="T35" fmla="*/ 72 h 453"/>
                <a:gd name="T36" fmla="*/ 59 w 416"/>
                <a:gd name="T37" fmla="*/ 103 h 453"/>
                <a:gd name="T38" fmla="*/ 39 w 416"/>
                <a:gd name="T39" fmla="*/ 141 h 453"/>
                <a:gd name="T40" fmla="*/ 26 w 416"/>
                <a:gd name="T41" fmla="*/ 180 h 453"/>
                <a:gd name="T42" fmla="*/ 21 w 416"/>
                <a:gd name="T43" fmla="*/ 222 h 453"/>
                <a:gd name="T44" fmla="*/ 24 w 416"/>
                <a:gd name="T45" fmla="*/ 263 h 453"/>
                <a:gd name="T46" fmla="*/ 35 w 416"/>
                <a:gd name="T47" fmla="*/ 303 h 453"/>
                <a:gd name="T48" fmla="*/ 54 w 416"/>
                <a:gd name="T49" fmla="*/ 340 h 453"/>
                <a:gd name="T50" fmla="*/ 80 w 416"/>
                <a:gd name="T51" fmla="*/ 373 h 453"/>
                <a:gd name="T52" fmla="*/ 112 w 416"/>
                <a:gd name="T53" fmla="*/ 399 h 453"/>
                <a:gd name="T54" fmla="*/ 147 w 416"/>
                <a:gd name="T55" fmla="*/ 417 h 453"/>
                <a:gd name="T56" fmla="*/ 185 w 416"/>
                <a:gd name="T57" fmla="*/ 427 h 453"/>
                <a:gd name="T58" fmla="*/ 224 w 416"/>
                <a:gd name="T59" fmla="*/ 428 h 453"/>
                <a:gd name="T60" fmla="*/ 263 w 416"/>
                <a:gd name="T61" fmla="*/ 422 h 453"/>
                <a:gd name="T62" fmla="*/ 301 w 416"/>
                <a:gd name="T63" fmla="*/ 406 h 453"/>
                <a:gd name="T64" fmla="*/ 293 w 416"/>
                <a:gd name="T65" fmla="*/ 415 h 453"/>
                <a:gd name="T66" fmla="*/ 273 w 416"/>
                <a:gd name="T67" fmla="*/ 430 h 453"/>
                <a:gd name="T68" fmla="*/ 253 w 416"/>
                <a:gd name="T69" fmla="*/ 444 h 453"/>
                <a:gd name="T70" fmla="*/ 213 w 416"/>
                <a:gd name="T71" fmla="*/ 452 h 453"/>
                <a:gd name="T72" fmla="*/ 162 w 416"/>
                <a:gd name="T73" fmla="*/ 445 h 453"/>
                <a:gd name="T74" fmla="*/ 115 w 416"/>
                <a:gd name="T75" fmla="*/ 427 h 453"/>
                <a:gd name="T76" fmla="*/ 74 w 416"/>
                <a:gd name="T77" fmla="*/ 398 h 453"/>
                <a:gd name="T78" fmla="*/ 40 w 416"/>
                <a:gd name="T79" fmla="*/ 359 h 453"/>
                <a:gd name="T80" fmla="*/ 16 w 416"/>
                <a:gd name="T81" fmla="*/ 312 h 453"/>
                <a:gd name="T82" fmla="*/ 2 w 416"/>
                <a:gd name="T83" fmla="*/ 259 h 453"/>
                <a:gd name="T84" fmla="*/ 0 w 416"/>
                <a:gd name="T85" fmla="*/ 205 h 453"/>
                <a:gd name="T86" fmla="*/ 11 w 416"/>
                <a:gd name="T87" fmla="*/ 153 h 453"/>
                <a:gd name="T88" fmla="*/ 32 w 416"/>
                <a:gd name="T89" fmla="*/ 106 h 453"/>
                <a:gd name="T90" fmla="*/ 63 w 416"/>
                <a:gd name="T91" fmla="*/ 65 h 453"/>
                <a:gd name="T92" fmla="*/ 102 w 416"/>
                <a:gd name="T93" fmla="*/ 32 h 453"/>
                <a:gd name="T94" fmla="*/ 149 w 416"/>
                <a:gd name="T95" fmla="*/ 10 h 453"/>
                <a:gd name="T96" fmla="*/ 200 w 416"/>
                <a:gd name="T97" fmla="*/ 0 h 453"/>
                <a:gd name="T98" fmla="*/ 250 w 416"/>
                <a:gd name="T99" fmla="*/ 3 h 453"/>
                <a:gd name="T100" fmla="*/ 297 w 416"/>
                <a:gd name="T101" fmla="*/ 18 h 453"/>
                <a:gd name="T102" fmla="*/ 340 w 416"/>
                <a:gd name="T103" fmla="*/ 45 h 453"/>
                <a:gd name="T104" fmla="*/ 376 w 416"/>
                <a:gd name="T105" fmla="*/ 81 h 453"/>
                <a:gd name="T106" fmla="*/ 403 w 416"/>
                <a:gd name="T107" fmla="*/ 125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6" h="453">
                  <a:moveTo>
                    <a:pt x="415" y="156"/>
                  </a:moveTo>
                  <a:lnTo>
                    <a:pt x="415" y="158"/>
                  </a:lnTo>
                  <a:lnTo>
                    <a:pt x="414" y="161"/>
                  </a:lnTo>
                  <a:lnTo>
                    <a:pt x="414" y="164"/>
                  </a:lnTo>
                  <a:lnTo>
                    <a:pt x="414" y="166"/>
                  </a:lnTo>
                  <a:lnTo>
                    <a:pt x="414" y="169"/>
                  </a:lnTo>
                  <a:lnTo>
                    <a:pt x="414" y="172"/>
                  </a:lnTo>
                  <a:lnTo>
                    <a:pt x="414" y="175"/>
                  </a:lnTo>
                  <a:lnTo>
                    <a:pt x="414" y="177"/>
                  </a:lnTo>
                  <a:lnTo>
                    <a:pt x="413" y="180"/>
                  </a:lnTo>
                  <a:lnTo>
                    <a:pt x="413" y="183"/>
                  </a:lnTo>
                  <a:lnTo>
                    <a:pt x="413" y="185"/>
                  </a:lnTo>
                  <a:lnTo>
                    <a:pt x="413" y="188"/>
                  </a:lnTo>
                  <a:lnTo>
                    <a:pt x="412" y="190"/>
                  </a:lnTo>
                  <a:lnTo>
                    <a:pt x="412" y="193"/>
                  </a:lnTo>
                  <a:lnTo>
                    <a:pt x="412" y="196"/>
                  </a:lnTo>
                  <a:lnTo>
                    <a:pt x="411" y="198"/>
                  </a:lnTo>
                  <a:lnTo>
                    <a:pt x="411" y="201"/>
                  </a:lnTo>
                  <a:lnTo>
                    <a:pt x="411" y="204"/>
                  </a:lnTo>
                  <a:lnTo>
                    <a:pt x="410" y="206"/>
                  </a:lnTo>
                  <a:lnTo>
                    <a:pt x="410" y="209"/>
                  </a:lnTo>
                  <a:lnTo>
                    <a:pt x="409" y="211"/>
                  </a:lnTo>
                  <a:lnTo>
                    <a:pt x="409" y="214"/>
                  </a:lnTo>
                  <a:lnTo>
                    <a:pt x="408" y="217"/>
                  </a:lnTo>
                  <a:lnTo>
                    <a:pt x="408" y="219"/>
                  </a:lnTo>
                  <a:lnTo>
                    <a:pt x="407" y="222"/>
                  </a:lnTo>
                  <a:lnTo>
                    <a:pt x="407" y="224"/>
                  </a:lnTo>
                  <a:lnTo>
                    <a:pt x="406" y="227"/>
                  </a:lnTo>
                  <a:lnTo>
                    <a:pt x="406" y="229"/>
                  </a:lnTo>
                  <a:lnTo>
                    <a:pt x="405" y="232"/>
                  </a:lnTo>
                  <a:lnTo>
                    <a:pt x="404" y="235"/>
                  </a:lnTo>
                  <a:lnTo>
                    <a:pt x="404" y="237"/>
                  </a:lnTo>
                  <a:lnTo>
                    <a:pt x="403" y="240"/>
                  </a:lnTo>
                  <a:lnTo>
                    <a:pt x="403" y="231"/>
                  </a:lnTo>
                  <a:lnTo>
                    <a:pt x="403" y="222"/>
                  </a:lnTo>
                  <a:lnTo>
                    <a:pt x="403" y="214"/>
                  </a:lnTo>
                  <a:lnTo>
                    <a:pt x="402" y="205"/>
                  </a:lnTo>
                  <a:lnTo>
                    <a:pt x="401" y="197"/>
                  </a:lnTo>
                  <a:lnTo>
                    <a:pt x="400" y="188"/>
                  </a:lnTo>
                  <a:lnTo>
                    <a:pt x="399" y="180"/>
                  </a:lnTo>
                  <a:lnTo>
                    <a:pt x="397" y="172"/>
                  </a:lnTo>
                  <a:lnTo>
                    <a:pt x="394" y="164"/>
                  </a:lnTo>
                  <a:lnTo>
                    <a:pt x="392" y="156"/>
                  </a:lnTo>
                  <a:lnTo>
                    <a:pt x="389" y="148"/>
                  </a:lnTo>
                  <a:lnTo>
                    <a:pt x="386" y="140"/>
                  </a:lnTo>
                  <a:lnTo>
                    <a:pt x="382" y="133"/>
                  </a:lnTo>
                  <a:lnTo>
                    <a:pt x="379" y="126"/>
                  </a:lnTo>
                  <a:lnTo>
                    <a:pt x="375" y="119"/>
                  </a:lnTo>
                  <a:lnTo>
                    <a:pt x="371" y="112"/>
                  </a:lnTo>
                  <a:lnTo>
                    <a:pt x="366" y="105"/>
                  </a:lnTo>
                  <a:lnTo>
                    <a:pt x="361" y="98"/>
                  </a:lnTo>
                  <a:lnTo>
                    <a:pt x="356" y="92"/>
                  </a:lnTo>
                  <a:lnTo>
                    <a:pt x="351" y="86"/>
                  </a:lnTo>
                  <a:lnTo>
                    <a:pt x="346" y="80"/>
                  </a:lnTo>
                  <a:lnTo>
                    <a:pt x="340" y="74"/>
                  </a:lnTo>
                  <a:lnTo>
                    <a:pt x="334" y="69"/>
                  </a:lnTo>
                  <a:lnTo>
                    <a:pt x="328" y="63"/>
                  </a:lnTo>
                  <a:lnTo>
                    <a:pt x="321" y="59"/>
                  </a:lnTo>
                  <a:lnTo>
                    <a:pt x="315" y="54"/>
                  </a:lnTo>
                  <a:lnTo>
                    <a:pt x="308" y="49"/>
                  </a:lnTo>
                  <a:lnTo>
                    <a:pt x="301" y="45"/>
                  </a:lnTo>
                  <a:lnTo>
                    <a:pt x="294" y="42"/>
                  </a:lnTo>
                  <a:lnTo>
                    <a:pt x="286" y="38"/>
                  </a:lnTo>
                  <a:lnTo>
                    <a:pt x="279" y="35"/>
                  </a:lnTo>
                  <a:lnTo>
                    <a:pt x="271" y="32"/>
                  </a:lnTo>
                  <a:lnTo>
                    <a:pt x="263" y="30"/>
                  </a:lnTo>
                  <a:lnTo>
                    <a:pt x="255" y="28"/>
                  </a:lnTo>
                  <a:lnTo>
                    <a:pt x="247" y="26"/>
                  </a:lnTo>
                  <a:lnTo>
                    <a:pt x="240" y="24"/>
                  </a:lnTo>
                  <a:lnTo>
                    <a:pt x="232" y="23"/>
                  </a:lnTo>
                  <a:lnTo>
                    <a:pt x="224" y="23"/>
                  </a:lnTo>
                  <a:lnTo>
                    <a:pt x="216" y="22"/>
                  </a:lnTo>
                  <a:lnTo>
                    <a:pt x="208" y="22"/>
                  </a:lnTo>
                  <a:lnTo>
                    <a:pt x="200" y="23"/>
                  </a:lnTo>
                  <a:lnTo>
                    <a:pt x="192" y="23"/>
                  </a:lnTo>
                  <a:lnTo>
                    <a:pt x="184" y="24"/>
                  </a:lnTo>
                  <a:lnTo>
                    <a:pt x="177" y="26"/>
                  </a:lnTo>
                  <a:lnTo>
                    <a:pt x="169" y="28"/>
                  </a:lnTo>
                  <a:lnTo>
                    <a:pt x="161" y="30"/>
                  </a:lnTo>
                  <a:lnTo>
                    <a:pt x="154" y="32"/>
                  </a:lnTo>
                  <a:lnTo>
                    <a:pt x="147" y="35"/>
                  </a:lnTo>
                  <a:lnTo>
                    <a:pt x="139" y="38"/>
                  </a:lnTo>
                  <a:lnTo>
                    <a:pt x="132" y="41"/>
                  </a:lnTo>
                  <a:lnTo>
                    <a:pt x="125" y="44"/>
                  </a:lnTo>
                  <a:lnTo>
                    <a:pt x="118" y="48"/>
                  </a:lnTo>
                  <a:lnTo>
                    <a:pt x="112" y="52"/>
                  </a:lnTo>
                  <a:lnTo>
                    <a:pt x="105" y="57"/>
                  </a:lnTo>
                  <a:lnTo>
                    <a:pt x="99" y="62"/>
                  </a:lnTo>
                  <a:lnTo>
                    <a:pt x="92" y="67"/>
                  </a:lnTo>
                  <a:lnTo>
                    <a:pt x="86" y="72"/>
                  </a:lnTo>
                  <a:lnTo>
                    <a:pt x="81" y="78"/>
                  </a:lnTo>
                  <a:lnTo>
                    <a:pt x="75" y="84"/>
                  </a:lnTo>
                  <a:lnTo>
                    <a:pt x="69" y="90"/>
                  </a:lnTo>
                  <a:lnTo>
                    <a:pt x="64" y="97"/>
                  </a:lnTo>
                  <a:lnTo>
                    <a:pt x="59" y="103"/>
                  </a:lnTo>
                  <a:lnTo>
                    <a:pt x="55" y="110"/>
                  </a:lnTo>
                  <a:lnTo>
                    <a:pt x="50" y="118"/>
                  </a:lnTo>
                  <a:lnTo>
                    <a:pt x="46" y="125"/>
                  </a:lnTo>
                  <a:lnTo>
                    <a:pt x="42" y="133"/>
                  </a:lnTo>
                  <a:lnTo>
                    <a:pt x="39" y="141"/>
                  </a:lnTo>
                  <a:lnTo>
                    <a:pt x="35" y="148"/>
                  </a:lnTo>
                  <a:lnTo>
                    <a:pt x="32" y="156"/>
                  </a:lnTo>
                  <a:lnTo>
                    <a:pt x="30" y="164"/>
                  </a:lnTo>
                  <a:lnTo>
                    <a:pt x="27" y="172"/>
                  </a:lnTo>
                  <a:lnTo>
                    <a:pt x="26" y="180"/>
                  </a:lnTo>
                  <a:lnTo>
                    <a:pt x="24" y="189"/>
                  </a:lnTo>
                  <a:lnTo>
                    <a:pt x="23" y="197"/>
                  </a:lnTo>
                  <a:lnTo>
                    <a:pt x="22" y="205"/>
                  </a:lnTo>
                  <a:lnTo>
                    <a:pt x="21" y="213"/>
                  </a:lnTo>
                  <a:lnTo>
                    <a:pt x="21" y="222"/>
                  </a:lnTo>
                  <a:lnTo>
                    <a:pt x="21" y="230"/>
                  </a:lnTo>
                  <a:lnTo>
                    <a:pt x="21" y="238"/>
                  </a:lnTo>
                  <a:lnTo>
                    <a:pt x="22" y="246"/>
                  </a:lnTo>
                  <a:lnTo>
                    <a:pt x="23" y="255"/>
                  </a:lnTo>
                  <a:lnTo>
                    <a:pt x="24" y="263"/>
                  </a:lnTo>
                  <a:lnTo>
                    <a:pt x="26" y="271"/>
                  </a:lnTo>
                  <a:lnTo>
                    <a:pt x="27" y="279"/>
                  </a:lnTo>
                  <a:lnTo>
                    <a:pt x="30" y="287"/>
                  </a:lnTo>
                  <a:lnTo>
                    <a:pt x="32" y="295"/>
                  </a:lnTo>
                  <a:lnTo>
                    <a:pt x="35" y="303"/>
                  </a:lnTo>
                  <a:lnTo>
                    <a:pt x="38" y="310"/>
                  </a:lnTo>
                  <a:lnTo>
                    <a:pt x="42" y="318"/>
                  </a:lnTo>
                  <a:lnTo>
                    <a:pt x="45" y="325"/>
                  </a:lnTo>
                  <a:lnTo>
                    <a:pt x="49" y="332"/>
                  </a:lnTo>
                  <a:lnTo>
                    <a:pt x="54" y="340"/>
                  </a:lnTo>
                  <a:lnTo>
                    <a:pt x="58" y="347"/>
                  </a:lnTo>
                  <a:lnTo>
                    <a:pt x="63" y="353"/>
                  </a:lnTo>
                  <a:lnTo>
                    <a:pt x="69" y="360"/>
                  </a:lnTo>
                  <a:lnTo>
                    <a:pt x="74" y="366"/>
                  </a:lnTo>
                  <a:lnTo>
                    <a:pt x="80" y="373"/>
                  </a:lnTo>
                  <a:lnTo>
                    <a:pt x="86" y="378"/>
                  </a:lnTo>
                  <a:lnTo>
                    <a:pt x="92" y="384"/>
                  </a:lnTo>
                  <a:lnTo>
                    <a:pt x="98" y="389"/>
                  </a:lnTo>
                  <a:lnTo>
                    <a:pt x="105" y="394"/>
                  </a:lnTo>
                  <a:lnTo>
                    <a:pt x="112" y="399"/>
                  </a:lnTo>
                  <a:lnTo>
                    <a:pt x="118" y="403"/>
                  </a:lnTo>
                  <a:lnTo>
                    <a:pt x="125" y="407"/>
                  </a:lnTo>
                  <a:lnTo>
                    <a:pt x="133" y="410"/>
                  </a:lnTo>
                  <a:lnTo>
                    <a:pt x="140" y="414"/>
                  </a:lnTo>
                  <a:lnTo>
                    <a:pt x="147" y="417"/>
                  </a:lnTo>
                  <a:lnTo>
                    <a:pt x="154" y="419"/>
                  </a:lnTo>
                  <a:lnTo>
                    <a:pt x="162" y="422"/>
                  </a:lnTo>
                  <a:lnTo>
                    <a:pt x="169" y="424"/>
                  </a:lnTo>
                  <a:lnTo>
                    <a:pt x="177" y="426"/>
                  </a:lnTo>
                  <a:lnTo>
                    <a:pt x="185" y="427"/>
                  </a:lnTo>
                  <a:lnTo>
                    <a:pt x="193" y="428"/>
                  </a:lnTo>
                  <a:lnTo>
                    <a:pt x="200" y="428"/>
                  </a:lnTo>
                  <a:lnTo>
                    <a:pt x="208" y="429"/>
                  </a:lnTo>
                  <a:lnTo>
                    <a:pt x="216" y="429"/>
                  </a:lnTo>
                  <a:lnTo>
                    <a:pt x="224" y="428"/>
                  </a:lnTo>
                  <a:lnTo>
                    <a:pt x="232" y="428"/>
                  </a:lnTo>
                  <a:lnTo>
                    <a:pt x="240" y="427"/>
                  </a:lnTo>
                  <a:lnTo>
                    <a:pt x="247" y="425"/>
                  </a:lnTo>
                  <a:lnTo>
                    <a:pt x="255" y="424"/>
                  </a:lnTo>
                  <a:lnTo>
                    <a:pt x="263" y="422"/>
                  </a:lnTo>
                  <a:lnTo>
                    <a:pt x="270" y="419"/>
                  </a:lnTo>
                  <a:lnTo>
                    <a:pt x="278" y="416"/>
                  </a:lnTo>
                  <a:lnTo>
                    <a:pt x="286" y="413"/>
                  </a:lnTo>
                  <a:lnTo>
                    <a:pt x="293" y="410"/>
                  </a:lnTo>
                  <a:lnTo>
                    <a:pt x="301" y="406"/>
                  </a:lnTo>
                  <a:lnTo>
                    <a:pt x="308" y="402"/>
                  </a:lnTo>
                  <a:lnTo>
                    <a:pt x="304" y="405"/>
                  </a:lnTo>
                  <a:lnTo>
                    <a:pt x="300" y="408"/>
                  </a:lnTo>
                  <a:lnTo>
                    <a:pt x="297" y="412"/>
                  </a:lnTo>
                  <a:lnTo>
                    <a:pt x="293" y="415"/>
                  </a:lnTo>
                  <a:lnTo>
                    <a:pt x="289" y="418"/>
                  </a:lnTo>
                  <a:lnTo>
                    <a:pt x="285" y="421"/>
                  </a:lnTo>
                  <a:lnTo>
                    <a:pt x="281" y="424"/>
                  </a:lnTo>
                  <a:lnTo>
                    <a:pt x="277" y="427"/>
                  </a:lnTo>
                  <a:lnTo>
                    <a:pt x="273" y="430"/>
                  </a:lnTo>
                  <a:lnTo>
                    <a:pt x="269" y="433"/>
                  </a:lnTo>
                  <a:lnTo>
                    <a:pt x="265" y="436"/>
                  </a:lnTo>
                  <a:lnTo>
                    <a:pt x="261" y="439"/>
                  </a:lnTo>
                  <a:lnTo>
                    <a:pt x="257" y="441"/>
                  </a:lnTo>
                  <a:lnTo>
                    <a:pt x="253" y="444"/>
                  </a:lnTo>
                  <a:lnTo>
                    <a:pt x="248" y="447"/>
                  </a:lnTo>
                  <a:lnTo>
                    <a:pt x="244" y="449"/>
                  </a:lnTo>
                  <a:lnTo>
                    <a:pt x="233" y="450"/>
                  </a:lnTo>
                  <a:lnTo>
                    <a:pt x="223" y="451"/>
                  </a:lnTo>
                  <a:lnTo>
                    <a:pt x="213" y="452"/>
                  </a:lnTo>
                  <a:lnTo>
                    <a:pt x="202" y="451"/>
                  </a:lnTo>
                  <a:lnTo>
                    <a:pt x="192" y="450"/>
                  </a:lnTo>
                  <a:lnTo>
                    <a:pt x="182" y="449"/>
                  </a:lnTo>
                  <a:lnTo>
                    <a:pt x="172" y="447"/>
                  </a:lnTo>
                  <a:lnTo>
                    <a:pt x="162" y="445"/>
                  </a:lnTo>
                  <a:lnTo>
                    <a:pt x="152" y="442"/>
                  </a:lnTo>
                  <a:lnTo>
                    <a:pt x="143" y="439"/>
                  </a:lnTo>
                  <a:lnTo>
                    <a:pt x="133" y="435"/>
                  </a:lnTo>
                  <a:lnTo>
                    <a:pt x="124" y="431"/>
                  </a:lnTo>
                  <a:lnTo>
                    <a:pt x="115" y="427"/>
                  </a:lnTo>
                  <a:lnTo>
                    <a:pt x="107" y="422"/>
                  </a:lnTo>
                  <a:lnTo>
                    <a:pt x="98" y="416"/>
                  </a:lnTo>
                  <a:lnTo>
                    <a:pt x="90" y="410"/>
                  </a:lnTo>
                  <a:lnTo>
                    <a:pt x="82" y="404"/>
                  </a:lnTo>
                  <a:lnTo>
                    <a:pt x="74" y="398"/>
                  </a:lnTo>
                  <a:lnTo>
                    <a:pt x="67" y="391"/>
                  </a:lnTo>
                  <a:lnTo>
                    <a:pt x="60" y="383"/>
                  </a:lnTo>
                  <a:lnTo>
                    <a:pt x="53" y="375"/>
                  </a:lnTo>
                  <a:lnTo>
                    <a:pt x="47" y="367"/>
                  </a:lnTo>
                  <a:lnTo>
                    <a:pt x="40" y="359"/>
                  </a:lnTo>
                  <a:lnTo>
                    <a:pt x="35" y="350"/>
                  </a:lnTo>
                  <a:lnTo>
                    <a:pt x="29" y="341"/>
                  </a:lnTo>
                  <a:lnTo>
                    <a:pt x="24" y="332"/>
                  </a:lnTo>
                  <a:lnTo>
                    <a:pt x="20" y="322"/>
                  </a:lnTo>
                  <a:lnTo>
                    <a:pt x="16" y="312"/>
                  </a:lnTo>
                  <a:lnTo>
                    <a:pt x="12" y="302"/>
                  </a:lnTo>
                  <a:lnTo>
                    <a:pt x="9" y="292"/>
                  </a:lnTo>
                  <a:lnTo>
                    <a:pt x="6" y="281"/>
                  </a:lnTo>
                  <a:lnTo>
                    <a:pt x="4" y="270"/>
                  </a:lnTo>
                  <a:lnTo>
                    <a:pt x="2" y="259"/>
                  </a:lnTo>
                  <a:lnTo>
                    <a:pt x="1" y="248"/>
                  </a:lnTo>
                  <a:lnTo>
                    <a:pt x="0" y="237"/>
                  </a:lnTo>
                  <a:lnTo>
                    <a:pt x="0" y="226"/>
                  </a:lnTo>
                  <a:lnTo>
                    <a:pt x="0" y="216"/>
                  </a:lnTo>
                  <a:lnTo>
                    <a:pt x="0" y="205"/>
                  </a:lnTo>
                  <a:lnTo>
                    <a:pt x="2" y="194"/>
                  </a:lnTo>
                  <a:lnTo>
                    <a:pt x="3" y="184"/>
                  </a:lnTo>
                  <a:lnTo>
                    <a:pt x="5" y="173"/>
                  </a:lnTo>
                  <a:lnTo>
                    <a:pt x="8" y="163"/>
                  </a:lnTo>
                  <a:lnTo>
                    <a:pt x="11" y="153"/>
                  </a:lnTo>
                  <a:lnTo>
                    <a:pt x="14" y="143"/>
                  </a:lnTo>
                  <a:lnTo>
                    <a:pt x="18" y="133"/>
                  </a:lnTo>
                  <a:lnTo>
                    <a:pt x="22" y="124"/>
                  </a:lnTo>
                  <a:lnTo>
                    <a:pt x="27" y="115"/>
                  </a:lnTo>
                  <a:lnTo>
                    <a:pt x="32" y="106"/>
                  </a:lnTo>
                  <a:lnTo>
                    <a:pt x="37" y="97"/>
                  </a:lnTo>
                  <a:lnTo>
                    <a:pt x="43" y="88"/>
                  </a:lnTo>
                  <a:lnTo>
                    <a:pt x="49" y="80"/>
                  </a:lnTo>
                  <a:lnTo>
                    <a:pt x="56" y="72"/>
                  </a:lnTo>
                  <a:lnTo>
                    <a:pt x="63" y="65"/>
                  </a:lnTo>
                  <a:lnTo>
                    <a:pt x="70" y="57"/>
                  </a:lnTo>
                  <a:lnTo>
                    <a:pt x="78" y="51"/>
                  </a:lnTo>
                  <a:lnTo>
                    <a:pt x="85" y="44"/>
                  </a:lnTo>
                  <a:lnTo>
                    <a:pt x="94" y="38"/>
                  </a:lnTo>
                  <a:lnTo>
                    <a:pt x="102" y="32"/>
                  </a:lnTo>
                  <a:lnTo>
                    <a:pt x="111" y="27"/>
                  </a:lnTo>
                  <a:lnTo>
                    <a:pt x="120" y="22"/>
                  </a:lnTo>
                  <a:lnTo>
                    <a:pt x="129" y="17"/>
                  </a:lnTo>
                  <a:lnTo>
                    <a:pt x="139" y="14"/>
                  </a:lnTo>
                  <a:lnTo>
                    <a:pt x="149" y="10"/>
                  </a:lnTo>
                  <a:lnTo>
                    <a:pt x="159" y="7"/>
                  </a:lnTo>
                  <a:lnTo>
                    <a:pt x="169" y="4"/>
                  </a:lnTo>
                  <a:lnTo>
                    <a:pt x="179" y="2"/>
                  </a:lnTo>
                  <a:lnTo>
                    <a:pt x="190" y="1"/>
                  </a:lnTo>
                  <a:lnTo>
                    <a:pt x="200" y="0"/>
                  </a:lnTo>
                  <a:lnTo>
                    <a:pt x="210" y="0"/>
                  </a:lnTo>
                  <a:lnTo>
                    <a:pt x="220" y="0"/>
                  </a:lnTo>
                  <a:lnTo>
                    <a:pt x="230" y="0"/>
                  </a:lnTo>
                  <a:lnTo>
                    <a:pt x="240" y="1"/>
                  </a:lnTo>
                  <a:lnTo>
                    <a:pt x="250" y="3"/>
                  </a:lnTo>
                  <a:lnTo>
                    <a:pt x="260" y="5"/>
                  </a:lnTo>
                  <a:lnTo>
                    <a:pt x="269" y="8"/>
                  </a:lnTo>
                  <a:lnTo>
                    <a:pt x="279" y="11"/>
                  </a:lnTo>
                  <a:lnTo>
                    <a:pt x="288" y="14"/>
                  </a:lnTo>
                  <a:lnTo>
                    <a:pt x="297" y="18"/>
                  </a:lnTo>
                  <a:lnTo>
                    <a:pt x="306" y="23"/>
                  </a:lnTo>
                  <a:lnTo>
                    <a:pt x="315" y="28"/>
                  </a:lnTo>
                  <a:lnTo>
                    <a:pt x="323" y="33"/>
                  </a:lnTo>
                  <a:lnTo>
                    <a:pt x="332" y="38"/>
                  </a:lnTo>
                  <a:lnTo>
                    <a:pt x="340" y="45"/>
                  </a:lnTo>
                  <a:lnTo>
                    <a:pt x="348" y="51"/>
                  </a:lnTo>
                  <a:lnTo>
                    <a:pt x="355" y="58"/>
                  </a:lnTo>
                  <a:lnTo>
                    <a:pt x="362" y="65"/>
                  </a:lnTo>
                  <a:lnTo>
                    <a:pt x="369" y="73"/>
                  </a:lnTo>
                  <a:lnTo>
                    <a:pt x="376" y="81"/>
                  </a:lnTo>
                  <a:lnTo>
                    <a:pt x="382" y="89"/>
                  </a:lnTo>
                  <a:lnTo>
                    <a:pt x="388" y="97"/>
                  </a:lnTo>
                  <a:lnTo>
                    <a:pt x="393" y="106"/>
                  </a:lnTo>
                  <a:lnTo>
                    <a:pt x="398" y="116"/>
                  </a:lnTo>
                  <a:lnTo>
                    <a:pt x="403" y="125"/>
                  </a:lnTo>
                  <a:lnTo>
                    <a:pt x="407" y="135"/>
                  </a:lnTo>
                  <a:lnTo>
                    <a:pt x="411" y="145"/>
                  </a:lnTo>
                  <a:lnTo>
                    <a:pt x="415" y="156"/>
                  </a:lnTo>
                </a:path>
              </a:pathLst>
            </a:custGeom>
            <a:solidFill>
              <a:srgbClr val="88DD9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0" name="Freeform 16"/>
            <p:cNvSpPr>
              <a:spLocks/>
            </p:cNvSpPr>
            <p:nvPr/>
          </p:nvSpPr>
          <p:spPr bwMode="auto">
            <a:xfrm>
              <a:off x="1158" y="1151"/>
              <a:ext cx="383" cy="407"/>
            </a:xfrm>
            <a:custGeom>
              <a:avLst/>
              <a:gdLst>
                <a:gd name="T0" fmla="*/ 357 w 383"/>
                <a:gd name="T1" fmla="*/ 166 h 407"/>
                <a:gd name="T2" fmla="*/ 343 w 383"/>
                <a:gd name="T3" fmla="*/ 124 h 407"/>
                <a:gd name="T4" fmla="*/ 322 w 383"/>
                <a:gd name="T5" fmla="*/ 88 h 407"/>
                <a:gd name="T6" fmla="*/ 292 w 383"/>
                <a:gd name="T7" fmla="*/ 58 h 407"/>
                <a:gd name="T8" fmla="*/ 256 w 383"/>
                <a:gd name="T9" fmla="*/ 36 h 407"/>
                <a:gd name="T10" fmla="*/ 216 w 383"/>
                <a:gd name="T11" fmla="*/ 24 h 407"/>
                <a:gd name="T12" fmla="*/ 173 w 383"/>
                <a:gd name="T13" fmla="*/ 23 h 407"/>
                <a:gd name="T14" fmla="*/ 132 w 383"/>
                <a:gd name="T15" fmla="*/ 33 h 407"/>
                <a:gd name="T16" fmla="*/ 96 w 383"/>
                <a:gd name="T17" fmla="*/ 53 h 407"/>
                <a:gd name="T18" fmla="*/ 65 w 383"/>
                <a:gd name="T19" fmla="*/ 81 h 407"/>
                <a:gd name="T20" fmla="*/ 41 w 383"/>
                <a:gd name="T21" fmla="*/ 117 h 407"/>
                <a:gd name="T22" fmla="*/ 26 w 383"/>
                <a:gd name="T23" fmla="*/ 158 h 407"/>
                <a:gd name="T24" fmla="*/ 21 w 383"/>
                <a:gd name="T25" fmla="*/ 203 h 407"/>
                <a:gd name="T26" fmla="*/ 26 w 383"/>
                <a:gd name="T27" fmla="*/ 248 h 407"/>
                <a:gd name="T28" fmla="*/ 41 w 383"/>
                <a:gd name="T29" fmla="*/ 289 h 407"/>
                <a:gd name="T30" fmla="*/ 65 w 383"/>
                <a:gd name="T31" fmla="*/ 324 h 407"/>
                <a:gd name="T32" fmla="*/ 96 w 383"/>
                <a:gd name="T33" fmla="*/ 352 h 407"/>
                <a:gd name="T34" fmla="*/ 132 w 383"/>
                <a:gd name="T35" fmla="*/ 372 h 407"/>
                <a:gd name="T36" fmla="*/ 173 w 383"/>
                <a:gd name="T37" fmla="*/ 382 h 407"/>
                <a:gd name="T38" fmla="*/ 216 w 383"/>
                <a:gd name="T39" fmla="*/ 381 h 407"/>
                <a:gd name="T40" fmla="*/ 256 w 383"/>
                <a:gd name="T41" fmla="*/ 369 h 407"/>
                <a:gd name="T42" fmla="*/ 292 w 383"/>
                <a:gd name="T43" fmla="*/ 347 h 407"/>
                <a:gd name="T44" fmla="*/ 322 w 383"/>
                <a:gd name="T45" fmla="*/ 317 h 407"/>
                <a:gd name="T46" fmla="*/ 343 w 383"/>
                <a:gd name="T47" fmla="*/ 281 h 407"/>
                <a:gd name="T48" fmla="*/ 357 w 383"/>
                <a:gd name="T49" fmla="*/ 239 h 407"/>
                <a:gd name="T50" fmla="*/ 286 w 383"/>
                <a:gd name="T51" fmla="*/ 378 h 407"/>
                <a:gd name="T52" fmla="*/ 306 w 383"/>
                <a:gd name="T53" fmla="*/ 357 h 407"/>
                <a:gd name="T54" fmla="*/ 325 w 383"/>
                <a:gd name="T55" fmla="*/ 335 h 407"/>
                <a:gd name="T56" fmla="*/ 341 w 383"/>
                <a:gd name="T57" fmla="*/ 310 h 407"/>
                <a:gd name="T58" fmla="*/ 356 w 383"/>
                <a:gd name="T59" fmla="*/ 284 h 407"/>
                <a:gd name="T60" fmla="*/ 368 w 383"/>
                <a:gd name="T61" fmla="*/ 257 h 407"/>
                <a:gd name="T62" fmla="*/ 378 w 383"/>
                <a:gd name="T63" fmla="*/ 228 h 407"/>
                <a:gd name="T64" fmla="*/ 381 w 383"/>
                <a:gd name="T65" fmla="*/ 191 h 407"/>
                <a:gd name="T66" fmla="*/ 375 w 383"/>
                <a:gd name="T67" fmla="*/ 149 h 407"/>
                <a:gd name="T68" fmla="*/ 361 w 383"/>
                <a:gd name="T69" fmla="*/ 110 h 407"/>
                <a:gd name="T70" fmla="*/ 339 w 383"/>
                <a:gd name="T71" fmla="*/ 75 h 407"/>
                <a:gd name="T72" fmla="*/ 312 w 383"/>
                <a:gd name="T73" fmla="*/ 46 h 407"/>
                <a:gd name="T74" fmla="*/ 279 w 383"/>
                <a:gd name="T75" fmla="*/ 23 h 407"/>
                <a:gd name="T76" fmla="*/ 241 w 383"/>
                <a:gd name="T77" fmla="*/ 7 h 407"/>
                <a:gd name="T78" fmla="*/ 202 w 383"/>
                <a:gd name="T79" fmla="*/ 0 h 407"/>
                <a:gd name="T80" fmla="*/ 163 w 383"/>
                <a:gd name="T81" fmla="*/ 2 h 407"/>
                <a:gd name="T82" fmla="*/ 125 w 383"/>
                <a:gd name="T83" fmla="*/ 12 h 407"/>
                <a:gd name="T84" fmla="*/ 90 w 383"/>
                <a:gd name="T85" fmla="*/ 30 h 407"/>
                <a:gd name="T86" fmla="*/ 59 w 383"/>
                <a:gd name="T87" fmla="*/ 55 h 407"/>
                <a:gd name="T88" fmla="*/ 33 w 383"/>
                <a:gd name="T89" fmla="*/ 88 h 407"/>
                <a:gd name="T90" fmla="*/ 14 w 383"/>
                <a:gd name="T91" fmla="*/ 125 h 407"/>
                <a:gd name="T92" fmla="*/ 3 w 383"/>
                <a:gd name="T93" fmla="*/ 166 h 407"/>
                <a:gd name="T94" fmla="*/ 0 w 383"/>
                <a:gd name="T95" fmla="*/ 207 h 407"/>
                <a:gd name="T96" fmla="*/ 4 w 383"/>
                <a:gd name="T97" fmla="*/ 248 h 407"/>
                <a:gd name="T98" fmla="*/ 17 w 383"/>
                <a:gd name="T99" fmla="*/ 287 h 407"/>
                <a:gd name="T100" fmla="*/ 37 w 383"/>
                <a:gd name="T101" fmla="*/ 323 h 407"/>
                <a:gd name="T102" fmla="*/ 64 w 383"/>
                <a:gd name="T103" fmla="*/ 355 h 407"/>
                <a:gd name="T104" fmla="*/ 97 w 383"/>
                <a:gd name="T105" fmla="*/ 380 h 407"/>
                <a:gd name="T106" fmla="*/ 133 w 383"/>
                <a:gd name="T107" fmla="*/ 396 h 407"/>
                <a:gd name="T108" fmla="*/ 171 w 383"/>
                <a:gd name="T109" fmla="*/ 405 h 407"/>
                <a:gd name="T110" fmla="*/ 210 w 383"/>
                <a:gd name="T111" fmla="*/ 405 h 407"/>
                <a:gd name="T112" fmla="*/ 249 w 383"/>
                <a:gd name="T113" fmla="*/ 396 h 407"/>
                <a:gd name="T114" fmla="*/ 286 w 383"/>
                <a:gd name="T115" fmla="*/ 378 h 4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3" h="407">
                  <a:moveTo>
                    <a:pt x="360" y="203"/>
                  </a:moveTo>
                  <a:lnTo>
                    <a:pt x="360" y="193"/>
                  </a:lnTo>
                  <a:lnTo>
                    <a:pt x="359" y="184"/>
                  </a:lnTo>
                  <a:lnTo>
                    <a:pt x="358" y="175"/>
                  </a:lnTo>
                  <a:lnTo>
                    <a:pt x="357" y="166"/>
                  </a:lnTo>
                  <a:lnTo>
                    <a:pt x="355" y="158"/>
                  </a:lnTo>
                  <a:lnTo>
                    <a:pt x="353" y="149"/>
                  </a:lnTo>
                  <a:lnTo>
                    <a:pt x="350" y="141"/>
                  </a:lnTo>
                  <a:lnTo>
                    <a:pt x="347" y="132"/>
                  </a:lnTo>
                  <a:lnTo>
                    <a:pt x="343" y="124"/>
                  </a:lnTo>
                  <a:lnTo>
                    <a:pt x="340" y="117"/>
                  </a:lnTo>
                  <a:lnTo>
                    <a:pt x="336" y="109"/>
                  </a:lnTo>
                  <a:lnTo>
                    <a:pt x="331" y="102"/>
                  </a:lnTo>
                  <a:lnTo>
                    <a:pt x="327" y="95"/>
                  </a:lnTo>
                  <a:lnTo>
                    <a:pt x="322" y="88"/>
                  </a:lnTo>
                  <a:lnTo>
                    <a:pt x="316" y="81"/>
                  </a:lnTo>
                  <a:lnTo>
                    <a:pt x="311" y="75"/>
                  </a:lnTo>
                  <a:lnTo>
                    <a:pt x="305" y="69"/>
                  </a:lnTo>
                  <a:lnTo>
                    <a:pt x="298" y="63"/>
                  </a:lnTo>
                  <a:lnTo>
                    <a:pt x="292" y="58"/>
                  </a:lnTo>
                  <a:lnTo>
                    <a:pt x="285" y="53"/>
                  </a:lnTo>
                  <a:lnTo>
                    <a:pt x="279" y="48"/>
                  </a:lnTo>
                  <a:lnTo>
                    <a:pt x="271" y="44"/>
                  </a:lnTo>
                  <a:lnTo>
                    <a:pt x="264" y="40"/>
                  </a:lnTo>
                  <a:lnTo>
                    <a:pt x="256" y="36"/>
                  </a:lnTo>
                  <a:lnTo>
                    <a:pt x="249" y="33"/>
                  </a:lnTo>
                  <a:lnTo>
                    <a:pt x="241" y="30"/>
                  </a:lnTo>
                  <a:lnTo>
                    <a:pt x="233" y="28"/>
                  </a:lnTo>
                  <a:lnTo>
                    <a:pt x="225" y="26"/>
                  </a:lnTo>
                  <a:lnTo>
                    <a:pt x="216" y="24"/>
                  </a:lnTo>
                  <a:lnTo>
                    <a:pt x="208" y="23"/>
                  </a:lnTo>
                  <a:lnTo>
                    <a:pt x="199" y="22"/>
                  </a:lnTo>
                  <a:lnTo>
                    <a:pt x="191" y="22"/>
                  </a:lnTo>
                  <a:lnTo>
                    <a:pt x="182" y="22"/>
                  </a:lnTo>
                  <a:lnTo>
                    <a:pt x="173" y="23"/>
                  </a:lnTo>
                  <a:lnTo>
                    <a:pt x="165" y="24"/>
                  </a:lnTo>
                  <a:lnTo>
                    <a:pt x="156" y="26"/>
                  </a:lnTo>
                  <a:lnTo>
                    <a:pt x="148" y="28"/>
                  </a:lnTo>
                  <a:lnTo>
                    <a:pt x="140" y="30"/>
                  </a:lnTo>
                  <a:lnTo>
                    <a:pt x="132" y="33"/>
                  </a:lnTo>
                  <a:lnTo>
                    <a:pt x="124" y="36"/>
                  </a:lnTo>
                  <a:lnTo>
                    <a:pt x="117" y="40"/>
                  </a:lnTo>
                  <a:lnTo>
                    <a:pt x="110" y="44"/>
                  </a:lnTo>
                  <a:lnTo>
                    <a:pt x="102" y="48"/>
                  </a:lnTo>
                  <a:lnTo>
                    <a:pt x="96" y="53"/>
                  </a:lnTo>
                  <a:lnTo>
                    <a:pt x="89" y="58"/>
                  </a:lnTo>
                  <a:lnTo>
                    <a:pt x="83" y="63"/>
                  </a:lnTo>
                  <a:lnTo>
                    <a:pt x="76" y="69"/>
                  </a:lnTo>
                  <a:lnTo>
                    <a:pt x="70" y="75"/>
                  </a:lnTo>
                  <a:lnTo>
                    <a:pt x="65" y="81"/>
                  </a:lnTo>
                  <a:lnTo>
                    <a:pt x="59" y="88"/>
                  </a:lnTo>
                  <a:lnTo>
                    <a:pt x="54" y="95"/>
                  </a:lnTo>
                  <a:lnTo>
                    <a:pt x="50" y="102"/>
                  </a:lnTo>
                  <a:lnTo>
                    <a:pt x="45" y="109"/>
                  </a:lnTo>
                  <a:lnTo>
                    <a:pt x="41" y="117"/>
                  </a:lnTo>
                  <a:lnTo>
                    <a:pt x="38" y="124"/>
                  </a:lnTo>
                  <a:lnTo>
                    <a:pt x="34" y="132"/>
                  </a:lnTo>
                  <a:lnTo>
                    <a:pt x="31" y="141"/>
                  </a:lnTo>
                  <a:lnTo>
                    <a:pt x="28" y="149"/>
                  </a:lnTo>
                  <a:lnTo>
                    <a:pt x="26" y="158"/>
                  </a:lnTo>
                  <a:lnTo>
                    <a:pt x="24" y="166"/>
                  </a:lnTo>
                  <a:lnTo>
                    <a:pt x="23" y="175"/>
                  </a:lnTo>
                  <a:lnTo>
                    <a:pt x="22" y="184"/>
                  </a:lnTo>
                  <a:lnTo>
                    <a:pt x="21" y="193"/>
                  </a:lnTo>
                  <a:lnTo>
                    <a:pt x="21" y="203"/>
                  </a:lnTo>
                  <a:lnTo>
                    <a:pt x="21" y="212"/>
                  </a:lnTo>
                  <a:lnTo>
                    <a:pt x="22" y="221"/>
                  </a:lnTo>
                  <a:lnTo>
                    <a:pt x="23" y="230"/>
                  </a:lnTo>
                  <a:lnTo>
                    <a:pt x="24" y="239"/>
                  </a:lnTo>
                  <a:lnTo>
                    <a:pt x="26" y="248"/>
                  </a:lnTo>
                  <a:lnTo>
                    <a:pt x="28" y="256"/>
                  </a:lnTo>
                  <a:lnTo>
                    <a:pt x="31" y="264"/>
                  </a:lnTo>
                  <a:lnTo>
                    <a:pt x="34" y="273"/>
                  </a:lnTo>
                  <a:lnTo>
                    <a:pt x="38" y="281"/>
                  </a:lnTo>
                  <a:lnTo>
                    <a:pt x="41" y="289"/>
                  </a:lnTo>
                  <a:lnTo>
                    <a:pt x="45" y="296"/>
                  </a:lnTo>
                  <a:lnTo>
                    <a:pt x="50" y="303"/>
                  </a:lnTo>
                  <a:lnTo>
                    <a:pt x="54" y="311"/>
                  </a:lnTo>
                  <a:lnTo>
                    <a:pt x="59" y="317"/>
                  </a:lnTo>
                  <a:lnTo>
                    <a:pt x="65" y="324"/>
                  </a:lnTo>
                  <a:lnTo>
                    <a:pt x="70" y="330"/>
                  </a:lnTo>
                  <a:lnTo>
                    <a:pt x="76" y="336"/>
                  </a:lnTo>
                  <a:lnTo>
                    <a:pt x="83" y="342"/>
                  </a:lnTo>
                  <a:lnTo>
                    <a:pt x="89" y="347"/>
                  </a:lnTo>
                  <a:lnTo>
                    <a:pt x="96" y="352"/>
                  </a:lnTo>
                  <a:lnTo>
                    <a:pt x="102" y="357"/>
                  </a:lnTo>
                  <a:lnTo>
                    <a:pt x="110" y="361"/>
                  </a:lnTo>
                  <a:lnTo>
                    <a:pt x="117" y="365"/>
                  </a:lnTo>
                  <a:lnTo>
                    <a:pt x="124" y="369"/>
                  </a:lnTo>
                  <a:lnTo>
                    <a:pt x="132" y="372"/>
                  </a:lnTo>
                  <a:lnTo>
                    <a:pt x="140" y="375"/>
                  </a:lnTo>
                  <a:lnTo>
                    <a:pt x="148" y="377"/>
                  </a:lnTo>
                  <a:lnTo>
                    <a:pt x="156" y="379"/>
                  </a:lnTo>
                  <a:lnTo>
                    <a:pt x="165" y="381"/>
                  </a:lnTo>
                  <a:lnTo>
                    <a:pt x="173" y="382"/>
                  </a:lnTo>
                  <a:lnTo>
                    <a:pt x="182" y="383"/>
                  </a:lnTo>
                  <a:lnTo>
                    <a:pt x="191" y="383"/>
                  </a:lnTo>
                  <a:lnTo>
                    <a:pt x="199" y="383"/>
                  </a:lnTo>
                  <a:lnTo>
                    <a:pt x="208" y="382"/>
                  </a:lnTo>
                  <a:lnTo>
                    <a:pt x="216" y="381"/>
                  </a:lnTo>
                  <a:lnTo>
                    <a:pt x="225" y="379"/>
                  </a:lnTo>
                  <a:lnTo>
                    <a:pt x="233" y="377"/>
                  </a:lnTo>
                  <a:lnTo>
                    <a:pt x="241" y="375"/>
                  </a:lnTo>
                  <a:lnTo>
                    <a:pt x="249" y="372"/>
                  </a:lnTo>
                  <a:lnTo>
                    <a:pt x="256" y="369"/>
                  </a:lnTo>
                  <a:lnTo>
                    <a:pt x="264" y="365"/>
                  </a:lnTo>
                  <a:lnTo>
                    <a:pt x="271" y="361"/>
                  </a:lnTo>
                  <a:lnTo>
                    <a:pt x="279" y="357"/>
                  </a:lnTo>
                  <a:lnTo>
                    <a:pt x="285" y="352"/>
                  </a:lnTo>
                  <a:lnTo>
                    <a:pt x="292" y="347"/>
                  </a:lnTo>
                  <a:lnTo>
                    <a:pt x="298" y="342"/>
                  </a:lnTo>
                  <a:lnTo>
                    <a:pt x="305" y="336"/>
                  </a:lnTo>
                  <a:lnTo>
                    <a:pt x="311" y="330"/>
                  </a:lnTo>
                  <a:lnTo>
                    <a:pt x="316" y="324"/>
                  </a:lnTo>
                  <a:lnTo>
                    <a:pt x="322" y="317"/>
                  </a:lnTo>
                  <a:lnTo>
                    <a:pt x="327" y="311"/>
                  </a:lnTo>
                  <a:lnTo>
                    <a:pt x="331" y="303"/>
                  </a:lnTo>
                  <a:lnTo>
                    <a:pt x="336" y="296"/>
                  </a:lnTo>
                  <a:lnTo>
                    <a:pt x="340" y="289"/>
                  </a:lnTo>
                  <a:lnTo>
                    <a:pt x="343" y="281"/>
                  </a:lnTo>
                  <a:lnTo>
                    <a:pt x="347" y="273"/>
                  </a:lnTo>
                  <a:lnTo>
                    <a:pt x="350" y="264"/>
                  </a:lnTo>
                  <a:lnTo>
                    <a:pt x="353" y="256"/>
                  </a:lnTo>
                  <a:lnTo>
                    <a:pt x="355" y="248"/>
                  </a:lnTo>
                  <a:lnTo>
                    <a:pt x="357" y="239"/>
                  </a:lnTo>
                  <a:lnTo>
                    <a:pt x="358" y="230"/>
                  </a:lnTo>
                  <a:lnTo>
                    <a:pt x="359" y="221"/>
                  </a:lnTo>
                  <a:lnTo>
                    <a:pt x="360" y="212"/>
                  </a:lnTo>
                  <a:lnTo>
                    <a:pt x="360" y="203"/>
                  </a:lnTo>
                  <a:lnTo>
                    <a:pt x="286" y="378"/>
                  </a:lnTo>
                  <a:lnTo>
                    <a:pt x="290" y="374"/>
                  </a:lnTo>
                  <a:lnTo>
                    <a:pt x="294" y="370"/>
                  </a:lnTo>
                  <a:lnTo>
                    <a:pt x="298" y="366"/>
                  </a:lnTo>
                  <a:lnTo>
                    <a:pt x="302" y="362"/>
                  </a:lnTo>
                  <a:lnTo>
                    <a:pt x="306" y="357"/>
                  </a:lnTo>
                  <a:lnTo>
                    <a:pt x="310" y="353"/>
                  </a:lnTo>
                  <a:lnTo>
                    <a:pt x="314" y="348"/>
                  </a:lnTo>
                  <a:lnTo>
                    <a:pt x="317" y="344"/>
                  </a:lnTo>
                  <a:lnTo>
                    <a:pt x="321" y="339"/>
                  </a:lnTo>
                  <a:lnTo>
                    <a:pt x="325" y="335"/>
                  </a:lnTo>
                  <a:lnTo>
                    <a:pt x="328" y="330"/>
                  </a:lnTo>
                  <a:lnTo>
                    <a:pt x="332" y="325"/>
                  </a:lnTo>
                  <a:lnTo>
                    <a:pt x="335" y="320"/>
                  </a:lnTo>
                  <a:lnTo>
                    <a:pt x="338" y="315"/>
                  </a:lnTo>
                  <a:lnTo>
                    <a:pt x="341" y="310"/>
                  </a:lnTo>
                  <a:lnTo>
                    <a:pt x="344" y="305"/>
                  </a:lnTo>
                  <a:lnTo>
                    <a:pt x="347" y="300"/>
                  </a:lnTo>
                  <a:lnTo>
                    <a:pt x="350" y="295"/>
                  </a:lnTo>
                  <a:lnTo>
                    <a:pt x="353" y="290"/>
                  </a:lnTo>
                  <a:lnTo>
                    <a:pt x="356" y="284"/>
                  </a:lnTo>
                  <a:lnTo>
                    <a:pt x="358" y="279"/>
                  </a:lnTo>
                  <a:lnTo>
                    <a:pt x="361" y="274"/>
                  </a:lnTo>
                  <a:lnTo>
                    <a:pt x="363" y="268"/>
                  </a:lnTo>
                  <a:lnTo>
                    <a:pt x="366" y="262"/>
                  </a:lnTo>
                  <a:lnTo>
                    <a:pt x="368" y="257"/>
                  </a:lnTo>
                  <a:lnTo>
                    <a:pt x="370" y="251"/>
                  </a:lnTo>
                  <a:lnTo>
                    <a:pt x="372" y="246"/>
                  </a:lnTo>
                  <a:lnTo>
                    <a:pt x="374" y="240"/>
                  </a:lnTo>
                  <a:lnTo>
                    <a:pt x="376" y="234"/>
                  </a:lnTo>
                  <a:lnTo>
                    <a:pt x="378" y="228"/>
                  </a:lnTo>
                  <a:lnTo>
                    <a:pt x="380" y="223"/>
                  </a:lnTo>
                  <a:lnTo>
                    <a:pt x="381" y="217"/>
                  </a:lnTo>
                  <a:lnTo>
                    <a:pt x="382" y="208"/>
                  </a:lnTo>
                  <a:lnTo>
                    <a:pt x="382" y="199"/>
                  </a:lnTo>
                  <a:lnTo>
                    <a:pt x="381" y="191"/>
                  </a:lnTo>
                  <a:lnTo>
                    <a:pt x="380" y="182"/>
                  </a:lnTo>
                  <a:lnTo>
                    <a:pt x="380" y="174"/>
                  </a:lnTo>
                  <a:lnTo>
                    <a:pt x="378" y="165"/>
                  </a:lnTo>
                  <a:lnTo>
                    <a:pt x="377" y="157"/>
                  </a:lnTo>
                  <a:lnTo>
                    <a:pt x="375" y="149"/>
                  </a:lnTo>
                  <a:lnTo>
                    <a:pt x="372" y="141"/>
                  </a:lnTo>
                  <a:lnTo>
                    <a:pt x="370" y="133"/>
                  </a:lnTo>
                  <a:lnTo>
                    <a:pt x="367" y="125"/>
                  </a:lnTo>
                  <a:lnTo>
                    <a:pt x="364" y="117"/>
                  </a:lnTo>
                  <a:lnTo>
                    <a:pt x="361" y="110"/>
                  </a:lnTo>
                  <a:lnTo>
                    <a:pt x="357" y="103"/>
                  </a:lnTo>
                  <a:lnTo>
                    <a:pt x="353" y="96"/>
                  </a:lnTo>
                  <a:lnTo>
                    <a:pt x="349" y="89"/>
                  </a:lnTo>
                  <a:lnTo>
                    <a:pt x="344" y="82"/>
                  </a:lnTo>
                  <a:lnTo>
                    <a:pt x="339" y="75"/>
                  </a:lnTo>
                  <a:lnTo>
                    <a:pt x="334" y="69"/>
                  </a:lnTo>
                  <a:lnTo>
                    <a:pt x="329" y="63"/>
                  </a:lnTo>
                  <a:lnTo>
                    <a:pt x="324" y="57"/>
                  </a:lnTo>
                  <a:lnTo>
                    <a:pt x="318" y="51"/>
                  </a:lnTo>
                  <a:lnTo>
                    <a:pt x="312" y="46"/>
                  </a:lnTo>
                  <a:lnTo>
                    <a:pt x="306" y="41"/>
                  </a:lnTo>
                  <a:lnTo>
                    <a:pt x="299" y="36"/>
                  </a:lnTo>
                  <a:lnTo>
                    <a:pt x="293" y="31"/>
                  </a:lnTo>
                  <a:lnTo>
                    <a:pt x="286" y="27"/>
                  </a:lnTo>
                  <a:lnTo>
                    <a:pt x="279" y="23"/>
                  </a:lnTo>
                  <a:lnTo>
                    <a:pt x="272" y="19"/>
                  </a:lnTo>
                  <a:lnTo>
                    <a:pt x="264" y="15"/>
                  </a:lnTo>
                  <a:lnTo>
                    <a:pt x="257" y="12"/>
                  </a:lnTo>
                  <a:lnTo>
                    <a:pt x="249" y="9"/>
                  </a:lnTo>
                  <a:lnTo>
                    <a:pt x="241" y="7"/>
                  </a:lnTo>
                  <a:lnTo>
                    <a:pt x="234" y="5"/>
                  </a:lnTo>
                  <a:lnTo>
                    <a:pt x="226" y="3"/>
                  </a:lnTo>
                  <a:lnTo>
                    <a:pt x="218" y="2"/>
                  </a:lnTo>
                  <a:lnTo>
                    <a:pt x="210" y="1"/>
                  </a:lnTo>
                  <a:lnTo>
                    <a:pt x="202" y="0"/>
                  </a:lnTo>
                  <a:lnTo>
                    <a:pt x="194" y="0"/>
                  </a:lnTo>
                  <a:lnTo>
                    <a:pt x="186" y="0"/>
                  </a:lnTo>
                  <a:lnTo>
                    <a:pt x="178" y="0"/>
                  </a:lnTo>
                  <a:lnTo>
                    <a:pt x="171" y="1"/>
                  </a:lnTo>
                  <a:lnTo>
                    <a:pt x="163" y="2"/>
                  </a:lnTo>
                  <a:lnTo>
                    <a:pt x="155" y="3"/>
                  </a:lnTo>
                  <a:lnTo>
                    <a:pt x="147" y="5"/>
                  </a:lnTo>
                  <a:lnTo>
                    <a:pt x="140" y="7"/>
                  </a:lnTo>
                  <a:lnTo>
                    <a:pt x="133" y="9"/>
                  </a:lnTo>
                  <a:lnTo>
                    <a:pt x="125" y="12"/>
                  </a:lnTo>
                  <a:lnTo>
                    <a:pt x="118" y="15"/>
                  </a:lnTo>
                  <a:lnTo>
                    <a:pt x="111" y="18"/>
                  </a:lnTo>
                  <a:lnTo>
                    <a:pt x="104" y="22"/>
                  </a:lnTo>
                  <a:lnTo>
                    <a:pt x="97" y="26"/>
                  </a:lnTo>
                  <a:lnTo>
                    <a:pt x="90" y="30"/>
                  </a:lnTo>
                  <a:lnTo>
                    <a:pt x="84" y="34"/>
                  </a:lnTo>
                  <a:lnTo>
                    <a:pt x="77" y="39"/>
                  </a:lnTo>
                  <a:lnTo>
                    <a:pt x="71" y="44"/>
                  </a:lnTo>
                  <a:lnTo>
                    <a:pt x="65" y="50"/>
                  </a:lnTo>
                  <a:lnTo>
                    <a:pt x="59" y="55"/>
                  </a:lnTo>
                  <a:lnTo>
                    <a:pt x="53" y="61"/>
                  </a:lnTo>
                  <a:lnTo>
                    <a:pt x="48" y="67"/>
                  </a:lnTo>
                  <a:lnTo>
                    <a:pt x="43" y="74"/>
                  </a:lnTo>
                  <a:lnTo>
                    <a:pt x="38" y="81"/>
                  </a:lnTo>
                  <a:lnTo>
                    <a:pt x="33" y="88"/>
                  </a:lnTo>
                  <a:lnTo>
                    <a:pt x="29" y="95"/>
                  </a:lnTo>
                  <a:lnTo>
                    <a:pt x="24" y="102"/>
                  </a:lnTo>
                  <a:lnTo>
                    <a:pt x="20" y="110"/>
                  </a:lnTo>
                  <a:lnTo>
                    <a:pt x="17" y="118"/>
                  </a:lnTo>
                  <a:lnTo>
                    <a:pt x="14" y="125"/>
                  </a:lnTo>
                  <a:lnTo>
                    <a:pt x="11" y="133"/>
                  </a:lnTo>
                  <a:lnTo>
                    <a:pt x="8" y="141"/>
                  </a:lnTo>
                  <a:lnTo>
                    <a:pt x="6" y="149"/>
                  </a:lnTo>
                  <a:lnTo>
                    <a:pt x="4" y="158"/>
                  </a:lnTo>
                  <a:lnTo>
                    <a:pt x="3" y="166"/>
                  </a:lnTo>
                  <a:lnTo>
                    <a:pt x="1" y="174"/>
                  </a:lnTo>
                  <a:lnTo>
                    <a:pt x="1" y="182"/>
                  </a:lnTo>
                  <a:lnTo>
                    <a:pt x="0" y="190"/>
                  </a:lnTo>
                  <a:lnTo>
                    <a:pt x="0" y="199"/>
                  </a:lnTo>
                  <a:lnTo>
                    <a:pt x="0" y="207"/>
                  </a:lnTo>
                  <a:lnTo>
                    <a:pt x="0" y="215"/>
                  </a:lnTo>
                  <a:lnTo>
                    <a:pt x="1" y="223"/>
                  </a:lnTo>
                  <a:lnTo>
                    <a:pt x="1" y="232"/>
                  </a:lnTo>
                  <a:lnTo>
                    <a:pt x="3" y="240"/>
                  </a:lnTo>
                  <a:lnTo>
                    <a:pt x="4" y="248"/>
                  </a:lnTo>
                  <a:lnTo>
                    <a:pt x="6" y="256"/>
                  </a:lnTo>
                  <a:lnTo>
                    <a:pt x="8" y="264"/>
                  </a:lnTo>
                  <a:lnTo>
                    <a:pt x="11" y="272"/>
                  </a:lnTo>
                  <a:lnTo>
                    <a:pt x="14" y="279"/>
                  </a:lnTo>
                  <a:lnTo>
                    <a:pt x="17" y="287"/>
                  </a:lnTo>
                  <a:lnTo>
                    <a:pt x="20" y="295"/>
                  </a:lnTo>
                  <a:lnTo>
                    <a:pt x="24" y="302"/>
                  </a:lnTo>
                  <a:lnTo>
                    <a:pt x="28" y="309"/>
                  </a:lnTo>
                  <a:lnTo>
                    <a:pt x="32" y="316"/>
                  </a:lnTo>
                  <a:lnTo>
                    <a:pt x="37" y="323"/>
                  </a:lnTo>
                  <a:lnTo>
                    <a:pt x="42" y="330"/>
                  </a:lnTo>
                  <a:lnTo>
                    <a:pt x="47" y="337"/>
                  </a:lnTo>
                  <a:lnTo>
                    <a:pt x="53" y="343"/>
                  </a:lnTo>
                  <a:lnTo>
                    <a:pt x="59" y="349"/>
                  </a:lnTo>
                  <a:lnTo>
                    <a:pt x="64" y="355"/>
                  </a:lnTo>
                  <a:lnTo>
                    <a:pt x="70" y="361"/>
                  </a:lnTo>
                  <a:lnTo>
                    <a:pt x="77" y="366"/>
                  </a:lnTo>
                  <a:lnTo>
                    <a:pt x="83" y="371"/>
                  </a:lnTo>
                  <a:lnTo>
                    <a:pt x="90" y="375"/>
                  </a:lnTo>
                  <a:lnTo>
                    <a:pt x="97" y="380"/>
                  </a:lnTo>
                  <a:lnTo>
                    <a:pt x="104" y="384"/>
                  </a:lnTo>
                  <a:lnTo>
                    <a:pt x="111" y="387"/>
                  </a:lnTo>
                  <a:lnTo>
                    <a:pt x="118" y="391"/>
                  </a:lnTo>
                  <a:lnTo>
                    <a:pt x="125" y="394"/>
                  </a:lnTo>
                  <a:lnTo>
                    <a:pt x="133" y="396"/>
                  </a:lnTo>
                  <a:lnTo>
                    <a:pt x="140" y="399"/>
                  </a:lnTo>
                  <a:lnTo>
                    <a:pt x="148" y="400"/>
                  </a:lnTo>
                  <a:lnTo>
                    <a:pt x="155" y="402"/>
                  </a:lnTo>
                  <a:lnTo>
                    <a:pt x="163" y="403"/>
                  </a:lnTo>
                  <a:lnTo>
                    <a:pt x="171" y="405"/>
                  </a:lnTo>
                  <a:lnTo>
                    <a:pt x="179" y="405"/>
                  </a:lnTo>
                  <a:lnTo>
                    <a:pt x="187" y="406"/>
                  </a:lnTo>
                  <a:lnTo>
                    <a:pt x="194" y="406"/>
                  </a:lnTo>
                  <a:lnTo>
                    <a:pt x="202" y="405"/>
                  </a:lnTo>
                  <a:lnTo>
                    <a:pt x="210" y="405"/>
                  </a:lnTo>
                  <a:lnTo>
                    <a:pt x="218" y="403"/>
                  </a:lnTo>
                  <a:lnTo>
                    <a:pt x="226" y="402"/>
                  </a:lnTo>
                  <a:lnTo>
                    <a:pt x="233" y="400"/>
                  </a:lnTo>
                  <a:lnTo>
                    <a:pt x="241" y="398"/>
                  </a:lnTo>
                  <a:lnTo>
                    <a:pt x="249" y="396"/>
                  </a:lnTo>
                  <a:lnTo>
                    <a:pt x="256" y="393"/>
                  </a:lnTo>
                  <a:lnTo>
                    <a:pt x="264" y="390"/>
                  </a:lnTo>
                  <a:lnTo>
                    <a:pt x="271" y="386"/>
                  </a:lnTo>
                  <a:lnTo>
                    <a:pt x="279" y="383"/>
                  </a:lnTo>
                  <a:lnTo>
                    <a:pt x="286" y="378"/>
                  </a:lnTo>
                  <a:lnTo>
                    <a:pt x="360" y="203"/>
                  </a:lnTo>
                </a:path>
              </a:pathLst>
            </a:custGeom>
            <a:solidFill>
              <a:srgbClr val="8FE09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1" name="Freeform 17"/>
            <p:cNvSpPr>
              <a:spLocks/>
            </p:cNvSpPr>
            <p:nvPr/>
          </p:nvSpPr>
          <p:spPr bwMode="auto">
            <a:xfrm>
              <a:off x="1180" y="1174"/>
              <a:ext cx="340" cy="361"/>
            </a:xfrm>
            <a:custGeom>
              <a:avLst/>
              <a:gdLst>
                <a:gd name="T0" fmla="*/ 335 w 340"/>
                <a:gd name="T1" fmla="*/ 143 h 361"/>
                <a:gd name="T2" fmla="*/ 322 w 340"/>
                <a:gd name="T3" fmla="*/ 102 h 361"/>
                <a:gd name="T4" fmla="*/ 300 w 340"/>
                <a:gd name="T5" fmla="*/ 65 h 361"/>
                <a:gd name="T6" fmla="*/ 270 w 340"/>
                <a:gd name="T7" fmla="*/ 35 h 361"/>
                <a:gd name="T8" fmla="*/ 235 w 340"/>
                <a:gd name="T9" fmla="*/ 14 h 361"/>
                <a:gd name="T10" fmla="*/ 195 w 340"/>
                <a:gd name="T11" fmla="*/ 2 h 361"/>
                <a:gd name="T12" fmla="*/ 152 w 340"/>
                <a:gd name="T13" fmla="*/ 0 h 361"/>
                <a:gd name="T14" fmla="*/ 111 w 340"/>
                <a:gd name="T15" fmla="*/ 10 h 361"/>
                <a:gd name="T16" fmla="*/ 74 w 340"/>
                <a:gd name="T17" fmla="*/ 30 h 361"/>
                <a:gd name="T18" fmla="*/ 44 w 340"/>
                <a:gd name="T19" fmla="*/ 59 h 361"/>
                <a:gd name="T20" fmla="*/ 20 w 340"/>
                <a:gd name="T21" fmla="*/ 94 h 361"/>
                <a:gd name="T22" fmla="*/ 5 w 340"/>
                <a:gd name="T23" fmla="*/ 135 h 361"/>
                <a:gd name="T24" fmla="*/ 0 w 340"/>
                <a:gd name="T25" fmla="*/ 180 h 361"/>
                <a:gd name="T26" fmla="*/ 5 w 340"/>
                <a:gd name="T27" fmla="*/ 224 h 361"/>
                <a:gd name="T28" fmla="*/ 20 w 340"/>
                <a:gd name="T29" fmla="*/ 265 h 361"/>
                <a:gd name="T30" fmla="*/ 44 w 340"/>
                <a:gd name="T31" fmla="*/ 300 h 361"/>
                <a:gd name="T32" fmla="*/ 74 w 340"/>
                <a:gd name="T33" fmla="*/ 329 h 361"/>
                <a:gd name="T34" fmla="*/ 111 w 340"/>
                <a:gd name="T35" fmla="*/ 349 h 361"/>
                <a:gd name="T36" fmla="*/ 152 w 340"/>
                <a:gd name="T37" fmla="*/ 359 h 361"/>
                <a:gd name="T38" fmla="*/ 195 w 340"/>
                <a:gd name="T39" fmla="*/ 357 h 361"/>
                <a:gd name="T40" fmla="*/ 235 w 340"/>
                <a:gd name="T41" fmla="*/ 345 h 361"/>
                <a:gd name="T42" fmla="*/ 270 w 340"/>
                <a:gd name="T43" fmla="*/ 324 h 361"/>
                <a:gd name="T44" fmla="*/ 300 w 340"/>
                <a:gd name="T45" fmla="*/ 294 h 361"/>
                <a:gd name="T46" fmla="*/ 322 w 340"/>
                <a:gd name="T47" fmla="*/ 257 h 361"/>
                <a:gd name="T48" fmla="*/ 335 w 340"/>
                <a:gd name="T49" fmla="*/ 216 h 361"/>
                <a:gd name="T50" fmla="*/ 317 w 340"/>
                <a:gd name="T51" fmla="*/ 180 h 361"/>
                <a:gd name="T52" fmla="*/ 313 w 340"/>
                <a:gd name="T53" fmla="*/ 140 h 361"/>
                <a:gd name="T54" fmla="*/ 299 w 340"/>
                <a:gd name="T55" fmla="*/ 105 h 361"/>
                <a:gd name="T56" fmla="*/ 279 w 340"/>
                <a:gd name="T57" fmla="*/ 74 h 361"/>
                <a:gd name="T58" fmla="*/ 252 w 340"/>
                <a:gd name="T59" fmla="*/ 49 h 361"/>
                <a:gd name="T60" fmla="*/ 220 w 340"/>
                <a:gd name="T61" fmla="*/ 31 h 361"/>
                <a:gd name="T62" fmla="*/ 184 w 340"/>
                <a:gd name="T63" fmla="*/ 23 h 361"/>
                <a:gd name="T64" fmla="*/ 146 w 340"/>
                <a:gd name="T65" fmla="*/ 24 h 361"/>
                <a:gd name="T66" fmla="*/ 111 w 340"/>
                <a:gd name="T67" fmla="*/ 34 h 361"/>
                <a:gd name="T68" fmla="*/ 80 w 340"/>
                <a:gd name="T69" fmla="*/ 53 h 361"/>
                <a:gd name="T70" fmla="*/ 55 w 340"/>
                <a:gd name="T71" fmla="*/ 79 h 361"/>
                <a:gd name="T72" fmla="*/ 35 w 340"/>
                <a:gd name="T73" fmla="*/ 111 h 361"/>
                <a:gd name="T74" fmla="*/ 24 w 340"/>
                <a:gd name="T75" fmla="*/ 148 h 361"/>
                <a:gd name="T76" fmla="*/ 21 w 340"/>
                <a:gd name="T77" fmla="*/ 188 h 361"/>
                <a:gd name="T78" fmla="*/ 27 w 340"/>
                <a:gd name="T79" fmla="*/ 226 h 361"/>
                <a:gd name="T80" fmla="*/ 42 w 340"/>
                <a:gd name="T81" fmla="*/ 261 h 361"/>
                <a:gd name="T82" fmla="*/ 64 w 340"/>
                <a:gd name="T83" fmla="*/ 291 h 361"/>
                <a:gd name="T84" fmla="*/ 92 w 340"/>
                <a:gd name="T85" fmla="*/ 314 h 361"/>
                <a:gd name="T86" fmla="*/ 125 w 340"/>
                <a:gd name="T87" fmla="*/ 330 h 361"/>
                <a:gd name="T88" fmla="*/ 161 w 340"/>
                <a:gd name="T89" fmla="*/ 337 h 361"/>
                <a:gd name="T90" fmla="*/ 199 w 340"/>
                <a:gd name="T91" fmla="*/ 334 h 361"/>
                <a:gd name="T92" fmla="*/ 233 w 340"/>
                <a:gd name="T93" fmla="*/ 322 h 361"/>
                <a:gd name="T94" fmla="*/ 263 w 340"/>
                <a:gd name="T95" fmla="*/ 301 h 361"/>
                <a:gd name="T96" fmla="*/ 288 w 340"/>
                <a:gd name="T97" fmla="*/ 274 h 361"/>
                <a:gd name="T98" fmla="*/ 306 w 340"/>
                <a:gd name="T99" fmla="*/ 241 h 361"/>
                <a:gd name="T100" fmla="*/ 316 w 340"/>
                <a:gd name="T101" fmla="*/ 204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0" h="361">
                  <a:moveTo>
                    <a:pt x="339" y="180"/>
                  </a:moveTo>
                  <a:lnTo>
                    <a:pt x="338" y="170"/>
                  </a:lnTo>
                  <a:lnTo>
                    <a:pt x="337" y="161"/>
                  </a:lnTo>
                  <a:lnTo>
                    <a:pt x="337" y="152"/>
                  </a:lnTo>
                  <a:lnTo>
                    <a:pt x="335" y="143"/>
                  </a:lnTo>
                  <a:lnTo>
                    <a:pt x="333" y="135"/>
                  </a:lnTo>
                  <a:lnTo>
                    <a:pt x="331" y="126"/>
                  </a:lnTo>
                  <a:lnTo>
                    <a:pt x="328" y="118"/>
                  </a:lnTo>
                  <a:lnTo>
                    <a:pt x="325" y="109"/>
                  </a:lnTo>
                  <a:lnTo>
                    <a:pt x="322" y="102"/>
                  </a:lnTo>
                  <a:lnTo>
                    <a:pt x="318" y="94"/>
                  </a:lnTo>
                  <a:lnTo>
                    <a:pt x="314" y="86"/>
                  </a:lnTo>
                  <a:lnTo>
                    <a:pt x="309" y="79"/>
                  </a:lnTo>
                  <a:lnTo>
                    <a:pt x="305" y="72"/>
                  </a:lnTo>
                  <a:lnTo>
                    <a:pt x="300" y="65"/>
                  </a:lnTo>
                  <a:lnTo>
                    <a:pt x="294" y="59"/>
                  </a:lnTo>
                  <a:lnTo>
                    <a:pt x="289" y="52"/>
                  </a:lnTo>
                  <a:lnTo>
                    <a:pt x="283" y="46"/>
                  </a:lnTo>
                  <a:lnTo>
                    <a:pt x="277" y="41"/>
                  </a:lnTo>
                  <a:lnTo>
                    <a:pt x="270" y="35"/>
                  </a:lnTo>
                  <a:lnTo>
                    <a:pt x="264" y="30"/>
                  </a:lnTo>
                  <a:lnTo>
                    <a:pt x="257" y="26"/>
                  </a:lnTo>
                  <a:lnTo>
                    <a:pt x="250" y="21"/>
                  </a:lnTo>
                  <a:lnTo>
                    <a:pt x="242" y="17"/>
                  </a:lnTo>
                  <a:lnTo>
                    <a:pt x="235" y="14"/>
                  </a:lnTo>
                  <a:lnTo>
                    <a:pt x="227" y="10"/>
                  </a:lnTo>
                  <a:lnTo>
                    <a:pt x="219" y="8"/>
                  </a:lnTo>
                  <a:lnTo>
                    <a:pt x="211" y="5"/>
                  </a:lnTo>
                  <a:lnTo>
                    <a:pt x="203" y="3"/>
                  </a:lnTo>
                  <a:lnTo>
                    <a:pt x="195" y="2"/>
                  </a:lnTo>
                  <a:lnTo>
                    <a:pt x="186" y="0"/>
                  </a:lnTo>
                  <a:lnTo>
                    <a:pt x="178" y="0"/>
                  </a:lnTo>
                  <a:lnTo>
                    <a:pt x="169" y="0"/>
                  </a:lnTo>
                  <a:lnTo>
                    <a:pt x="160" y="0"/>
                  </a:lnTo>
                  <a:lnTo>
                    <a:pt x="152" y="0"/>
                  </a:lnTo>
                  <a:lnTo>
                    <a:pt x="143" y="2"/>
                  </a:lnTo>
                  <a:lnTo>
                    <a:pt x="135" y="3"/>
                  </a:lnTo>
                  <a:lnTo>
                    <a:pt x="127" y="5"/>
                  </a:lnTo>
                  <a:lnTo>
                    <a:pt x="119" y="8"/>
                  </a:lnTo>
                  <a:lnTo>
                    <a:pt x="111" y="10"/>
                  </a:lnTo>
                  <a:lnTo>
                    <a:pt x="103" y="14"/>
                  </a:lnTo>
                  <a:lnTo>
                    <a:pt x="96" y="17"/>
                  </a:lnTo>
                  <a:lnTo>
                    <a:pt x="88" y="21"/>
                  </a:lnTo>
                  <a:lnTo>
                    <a:pt x="81" y="26"/>
                  </a:lnTo>
                  <a:lnTo>
                    <a:pt x="74" y="30"/>
                  </a:lnTo>
                  <a:lnTo>
                    <a:pt x="68" y="35"/>
                  </a:lnTo>
                  <a:lnTo>
                    <a:pt x="61" y="41"/>
                  </a:lnTo>
                  <a:lnTo>
                    <a:pt x="55" y="46"/>
                  </a:lnTo>
                  <a:lnTo>
                    <a:pt x="49" y="52"/>
                  </a:lnTo>
                  <a:lnTo>
                    <a:pt x="44" y="59"/>
                  </a:lnTo>
                  <a:lnTo>
                    <a:pt x="38" y="65"/>
                  </a:lnTo>
                  <a:lnTo>
                    <a:pt x="33" y="72"/>
                  </a:lnTo>
                  <a:lnTo>
                    <a:pt x="29" y="79"/>
                  </a:lnTo>
                  <a:lnTo>
                    <a:pt x="24" y="86"/>
                  </a:lnTo>
                  <a:lnTo>
                    <a:pt x="20" y="94"/>
                  </a:lnTo>
                  <a:lnTo>
                    <a:pt x="16" y="102"/>
                  </a:lnTo>
                  <a:lnTo>
                    <a:pt x="13" y="109"/>
                  </a:lnTo>
                  <a:lnTo>
                    <a:pt x="10" y="118"/>
                  </a:lnTo>
                  <a:lnTo>
                    <a:pt x="7" y="126"/>
                  </a:lnTo>
                  <a:lnTo>
                    <a:pt x="5" y="135"/>
                  </a:lnTo>
                  <a:lnTo>
                    <a:pt x="3" y="143"/>
                  </a:lnTo>
                  <a:lnTo>
                    <a:pt x="1" y="152"/>
                  </a:lnTo>
                  <a:lnTo>
                    <a:pt x="1" y="161"/>
                  </a:lnTo>
                  <a:lnTo>
                    <a:pt x="0" y="170"/>
                  </a:lnTo>
                  <a:lnTo>
                    <a:pt x="0" y="180"/>
                  </a:lnTo>
                  <a:lnTo>
                    <a:pt x="0" y="189"/>
                  </a:lnTo>
                  <a:lnTo>
                    <a:pt x="1" y="198"/>
                  </a:lnTo>
                  <a:lnTo>
                    <a:pt x="1" y="207"/>
                  </a:lnTo>
                  <a:lnTo>
                    <a:pt x="3" y="216"/>
                  </a:lnTo>
                  <a:lnTo>
                    <a:pt x="5" y="224"/>
                  </a:lnTo>
                  <a:lnTo>
                    <a:pt x="7" y="233"/>
                  </a:lnTo>
                  <a:lnTo>
                    <a:pt x="10" y="241"/>
                  </a:lnTo>
                  <a:lnTo>
                    <a:pt x="13" y="250"/>
                  </a:lnTo>
                  <a:lnTo>
                    <a:pt x="16" y="257"/>
                  </a:lnTo>
                  <a:lnTo>
                    <a:pt x="20" y="265"/>
                  </a:lnTo>
                  <a:lnTo>
                    <a:pt x="24" y="273"/>
                  </a:lnTo>
                  <a:lnTo>
                    <a:pt x="29" y="280"/>
                  </a:lnTo>
                  <a:lnTo>
                    <a:pt x="33" y="287"/>
                  </a:lnTo>
                  <a:lnTo>
                    <a:pt x="38" y="294"/>
                  </a:lnTo>
                  <a:lnTo>
                    <a:pt x="44" y="300"/>
                  </a:lnTo>
                  <a:lnTo>
                    <a:pt x="49" y="307"/>
                  </a:lnTo>
                  <a:lnTo>
                    <a:pt x="55" y="313"/>
                  </a:lnTo>
                  <a:lnTo>
                    <a:pt x="61" y="318"/>
                  </a:lnTo>
                  <a:lnTo>
                    <a:pt x="68" y="324"/>
                  </a:lnTo>
                  <a:lnTo>
                    <a:pt x="74" y="329"/>
                  </a:lnTo>
                  <a:lnTo>
                    <a:pt x="81" y="333"/>
                  </a:lnTo>
                  <a:lnTo>
                    <a:pt x="88" y="338"/>
                  </a:lnTo>
                  <a:lnTo>
                    <a:pt x="96" y="342"/>
                  </a:lnTo>
                  <a:lnTo>
                    <a:pt x="103" y="345"/>
                  </a:lnTo>
                  <a:lnTo>
                    <a:pt x="111" y="349"/>
                  </a:lnTo>
                  <a:lnTo>
                    <a:pt x="119" y="351"/>
                  </a:lnTo>
                  <a:lnTo>
                    <a:pt x="127" y="354"/>
                  </a:lnTo>
                  <a:lnTo>
                    <a:pt x="135" y="356"/>
                  </a:lnTo>
                  <a:lnTo>
                    <a:pt x="143" y="357"/>
                  </a:lnTo>
                  <a:lnTo>
                    <a:pt x="152" y="359"/>
                  </a:lnTo>
                  <a:lnTo>
                    <a:pt x="160" y="359"/>
                  </a:lnTo>
                  <a:lnTo>
                    <a:pt x="169" y="360"/>
                  </a:lnTo>
                  <a:lnTo>
                    <a:pt x="178" y="359"/>
                  </a:lnTo>
                  <a:lnTo>
                    <a:pt x="186" y="359"/>
                  </a:lnTo>
                  <a:lnTo>
                    <a:pt x="195" y="357"/>
                  </a:lnTo>
                  <a:lnTo>
                    <a:pt x="203" y="356"/>
                  </a:lnTo>
                  <a:lnTo>
                    <a:pt x="211" y="354"/>
                  </a:lnTo>
                  <a:lnTo>
                    <a:pt x="219" y="351"/>
                  </a:lnTo>
                  <a:lnTo>
                    <a:pt x="227" y="349"/>
                  </a:lnTo>
                  <a:lnTo>
                    <a:pt x="235" y="345"/>
                  </a:lnTo>
                  <a:lnTo>
                    <a:pt x="242" y="342"/>
                  </a:lnTo>
                  <a:lnTo>
                    <a:pt x="250" y="338"/>
                  </a:lnTo>
                  <a:lnTo>
                    <a:pt x="257" y="333"/>
                  </a:lnTo>
                  <a:lnTo>
                    <a:pt x="264" y="329"/>
                  </a:lnTo>
                  <a:lnTo>
                    <a:pt x="270" y="324"/>
                  </a:lnTo>
                  <a:lnTo>
                    <a:pt x="277" y="318"/>
                  </a:lnTo>
                  <a:lnTo>
                    <a:pt x="283" y="313"/>
                  </a:lnTo>
                  <a:lnTo>
                    <a:pt x="289" y="307"/>
                  </a:lnTo>
                  <a:lnTo>
                    <a:pt x="294" y="300"/>
                  </a:lnTo>
                  <a:lnTo>
                    <a:pt x="300" y="294"/>
                  </a:lnTo>
                  <a:lnTo>
                    <a:pt x="305" y="287"/>
                  </a:lnTo>
                  <a:lnTo>
                    <a:pt x="309" y="280"/>
                  </a:lnTo>
                  <a:lnTo>
                    <a:pt x="314" y="273"/>
                  </a:lnTo>
                  <a:lnTo>
                    <a:pt x="318" y="265"/>
                  </a:lnTo>
                  <a:lnTo>
                    <a:pt x="322" y="257"/>
                  </a:lnTo>
                  <a:lnTo>
                    <a:pt x="325" y="250"/>
                  </a:lnTo>
                  <a:lnTo>
                    <a:pt x="328" y="241"/>
                  </a:lnTo>
                  <a:lnTo>
                    <a:pt x="331" y="233"/>
                  </a:lnTo>
                  <a:lnTo>
                    <a:pt x="333" y="224"/>
                  </a:lnTo>
                  <a:lnTo>
                    <a:pt x="335" y="216"/>
                  </a:lnTo>
                  <a:lnTo>
                    <a:pt x="337" y="207"/>
                  </a:lnTo>
                  <a:lnTo>
                    <a:pt x="337" y="198"/>
                  </a:lnTo>
                  <a:lnTo>
                    <a:pt x="338" y="189"/>
                  </a:lnTo>
                  <a:lnTo>
                    <a:pt x="339" y="180"/>
                  </a:lnTo>
                  <a:lnTo>
                    <a:pt x="317" y="180"/>
                  </a:lnTo>
                  <a:lnTo>
                    <a:pt x="317" y="171"/>
                  </a:lnTo>
                  <a:lnTo>
                    <a:pt x="316" y="163"/>
                  </a:lnTo>
                  <a:lnTo>
                    <a:pt x="316" y="155"/>
                  </a:lnTo>
                  <a:lnTo>
                    <a:pt x="314" y="148"/>
                  </a:lnTo>
                  <a:lnTo>
                    <a:pt x="313" y="140"/>
                  </a:lnTo>
                  <a:lnTo>
                    <a:pt x="311" y="133"/>
                  </a:lnTo>
                  <a:lnTo>
                    <a:pt x="308" y="125"/>
                  </a:lnTo>
                  <a:lnTo>
                    <a:pt x="306" y="118"/>
                  </a:lnTo>
                  <a:lnTo>
                    <a:pt x="303" y="111"/>
                  </a:lnTo>
                  <a:lnTo>
                    <a:pt x="299" y="105"/>
                  </a:lnTo>
                  <a:lnTo>
                    <a:pt x="296" y="98"/>
                  </a:lnTo>
                  <a:lnTo>
                    <a:pt x="292" y="91"/>
                  </a:lnTo>
                  <a:lnTo>
                    <a:pt x="288" y="85"/>
                  </a:lnTo>
                  <a:lnTo>
                    <a:pt x="283" y="79"/>
                  </a:lnTo>
                  <a:lnTo>
                    <a:pt x="279" y="74"/>
                  </a:lnTo>
                  <a:lnTo>
                    <a:pt x="274" y="68"/>
                  </a:lnTo>
                  <a:lnTo>
                    <a:pt x="269" y="63"/>
                  </a:lnTo>
                  <a:lnTo>
                    <a:pt x="263" y="58"/>
                  </a:lnTo>
                  <a:lnTo>
                    <a:pt x="258" y="53"/>
                  </a:lnTo>
                  <a:lnTo>
                    <a:pt x="252" y="49"/>
                  </a:lnTo>
                  <a:lnTo>
                    <a:pt x="246" y="45"/>
                  </a:lnTo>
                  <a:lnTo>
                    <a:pt x="240" y="41"/>
                  </a:lnTo>
                  <a:lnTo>
                    <a:pt x="233" y="37"/>
                  </a:lnTo>
                  <a:lnTo>
                    <a:pt x="227" y="34"/>
                  </a:lnTo>
                  <a:lnTo>
                    <a:pt x="220" y="31"/>
                  </a:lnTo>
                  <a:lnTo>
                    <a:pt x="213" y="29"/>
                  </a:lnTo>
                  <a:lnTo>
                    <a:pt x="206" y="27"/>
                  </a:lnTo>
                  <a:lnTo>
                    <a:pt x="199" y="25"/>
                  </a:lnTo>
                  <a:lnTo>
                    <a:pt x="192" y="24"/>
                  </a:lnTo>
                  <a:lnTo>
                    <a:pt x="184" y="23"/>
                  </a:lnTo>
                  <a:lnTo>
                    <a:pt x="177" y="22"/>
                  </a:lnTo>
                  <a:lnTo>
                    <a:pt x="169" y="22"/>
                  </a:lnTo>
                  <a:lnTo>
                    <a:pt x="161" y="22"/>
                  </a:lnTo>
                  <a:lnTo>
                    <a:pt x="154" y="23"/>
                  </a:lnTo>
                  <a:lnTo>
                    <a:pt x="146" y="24"/>
                  </a:lnTo>
                  <a:lnTo>
                    <a:pt x="139" y="25"/>
                  </a:lnTo>
                  <a:lnTo>
                    <a:pt x="132" y="27"/>
                  </a:lnTo>
                  <a:lnTo>
                    <a:pt x="125" y="29"/>
                  </a:lnTo>
                  <a:lnTo>
                    <a:pt x="118" y="31"/>
                  </a:lnTo>
                  <a:lnTo>
                    <a:pt x="111" y="34"/>
                  </a:lnTo>
                  <a:lnTo>
                    <a:pt x="105" y="37"/>
                  </a:lnTo>
                  <a:lnTo>
                    <a:pt x="98" y="41"/>
                  </a:lnTo>
                  <a:lnTo>
                    <a:pt x="92" y="45"/>
                  </a:lnTo>
                  <a:lnTo>
                    <a:pt x="86" y="49"/>
                  </a:lnTo>
                  <a:lnTo>
                    <a:pt x="80" y="53"/>
                  </a:lnTo>
                  <a:lnTo>
                    <a:pt x="75" y="58"/>
                  </a:lnTo>
                  <a:lnTo>
                    <a:pt x="69" y="63"/>
                  </a:lnTo>
                  <a:lnTo>
                    <a:pt x="64" y="68"/>
                  </a:lnTo>
                  <a:lnTo>
                    <a:pt x="59" y="74"/>
                  </a:lnTo>
                  <a:lnTo>
                    <a:pt x="55" y="79"/>
                  </a:lnTo>
                  <a:lnTo>
                    <a:pt x="50" y="85"/>
                  </a:lnTo>
                  <a:lnTo>
                    <a:pt x="46" y="91"/>
                  </a:lnTo>
                  <a:lnTo>
                    <a:pt x="42" y="98"/>
                  </a:lnTo>
                  <a:lnTo>
                    <a:pt x="39" y="105"/>
                  </a:lnTo>
                  <a:lnTo>
                    <a:pt x="35" y="111"/>
                  </a:lnTo>
                  <a:lnTo>
                    <a:pt x="32" y="118"/>
                  </a:lnTo>
                  <a:lnTo>
                    <a:pt x="30" y="125"/>
                  </a:lnTo>
                  <a:lnTo>
                    <a:pt x="27" y="133"/>
                  </a:lnTo>
                  <a:lnTo>
                    <a:pt x="25" y="140"/>
                  </a:lnTo>
                  <a:lnTo>
                    <a:pt x="24" y="148"/>
                  </a:lnTo>
                  <a:lnTo>
                    <a:pt x="22" y="155"/>
                  </a:lnTo>
                  <a:lnTo>
                    <a:pt x="22" y="163"/>
                  </a:lnTo>
                  <a:lnTo>
                    <a:pt x="21" y="171"/>
                  </a:lnTo>
                  <a:lnTo>
                    <a:pt x="21" y="180"/>
                  </a:lnTo>
                  <a:lnTo>
                    <a:pt x="21" y="188"/>
                  </a:lnTo>
                  <a:lnTo>
                    <a:pt x="22" y="196"/>
                  </a:lnTo>
                  <a:lnTo>
                    <a:pt x="22" y="204"/>
                  </a:lnTo>
                  <a:lnTo>
                    <a:pt x="24" y="211"/>
                  </a:lnTo>
                  <a:lnTo>
                    <a:pt x="25" y="219"/>
                  </a:lnTo>
                  <a:lnTo>
                    <a:pt x="27" y="226"/>
                  </a:lnTo>
                  <a:lnTo>
                    <a:pt x="30" y="234"/>
                  </a:lnTo>
                  <a:lnTo>
                    <a:pt x="32" y="241"/>
                  </a:lnTo>
                  <a:lnTo>
                    <a:pt x="35" y="248"/>
                  </a:lnTo>
                  <a:lnTo>
                    <a:pt x="39" y="255"/>
                  </a:lnTo>
                  <a:lnTo>
                    <a:pt x="42" y="261"/>
                  </a:lnTo>
                  <a:lnTo>
                    <a:pt x="46" y="268"/>
                  </a:lnTo>
                  <a:lnTo>
                    <a:pt x="50" y="274"/>
                  </a:lnTo>
                  <a:lnTo>
                    <a:pt x="55" y="280"/>
                  </a:lnTo>
                  <a:lnTo>
                    <a:pt x="59" y="285"/>
                  </a:lnTo>
                  <a:lnTo>
                    <a:pt x="64" y="291"/>
                  </a:lnTo>
                  <a:lnTo>
                    <a:pt x="69" y="296"/>
                  </a:lnTo>
                  <a:lnTo>
                    <a:pt x="75" y="301"/>
                  </a:lnTo>
                  <a:lnTo>
                    <a:pt x="80" y="306"/>
                  </a:lnTo>
                  <a:lnTo>
                    <a:pt x="86" y="310"/>
                  </a:lnTo>
                  <a:lnTo>
                    <a:pt x="92" y="314"/>
                  </a:lnTo>
                  <a:lnTo>
                    <a:pt x="98" y="318"/>
                  </a:lnTo>
                  <a:lnTo>
                    <a:pt x="105" y="322"/>
                  </a:lnTo>
                  <a:lnTo>
                    <a:pt x="111" y="325"/>
                  </a:lnTo>
                  <a:lnTo>
                    <a:pt x="118" y="328"/>
                  </a:lnTo>
                  <a:lnTo>
                    <a:pt x="125" y="330"/>
                  </a:lnTo>
                  <a:lnTo>
                    <a:pt x="132" y="332"/>
                  </a:lnTo>
                  <a:lnTo>
                    <a:pt x="139" y="334"/>
                  </a:lnTo>
                  <a:lnTo>
                    <a:pt x="146" y="335"/>
                  </a:lnTo>
                  <a:lnTo>
                    <a:pt x="154" y="336"/>
                  </a:lnTo>
                  <a:lnTo>
                    <a:pt x="161" y="337"/>
                  </a:lnTo>
                  <a:lnTo>
                    <a:pt x="169" y="337"/>
                  </a:lnTo>
                  <a:lnTo>
                    <a:pt x="177" y="337"/>
                  </a:lnTo>
                  <a:lnTo>
                    <a:pt x="184" y="336"/>
                  </a:lnTo>
                  <a:lnTo>
                    <a:pt x="192" y="335"/>
                  </a:lnTo>
                  <a:lnTo>
                    <a:pt x="199" y="334"/>
                  </a:lnTo>
                  <a:lnTo>
                    <a:pt x="206" y="332"/>
                  </a:lnTo>
                  <a:lnTo>
                    <a:pt x="213" y="330"/>
                  </a:lnTo>
                  <a:lnTo>
                    <a:pt x="220" y="328"/>
                  </a:lnTo>
                  <a:lnTo>
                    <a:pt x="227" y="325"/>
                  </a:lnTo>
                  <a:lnTo>
                    <a:pt x="233" y="322"/>
                  </a:lnTo>
                  <a:lnTo>
                    <a:pt x="240" y="318"/>
                  </a:lnTo>
                  <a:lnTo>
                    <a:pt x="246" y="314"/>
                  </a:lnTo>
                  <a:lnTo>
                    <a:pt x="252" y="310"/>
                  </a:lnTo>
                  <a:lnTo>
                    <a:pt x="258" y="306"/>
                  </a:lnTo>
                  <a:lnTo>
                    <a:pt x="263" y="301"/>
                  </a:lnTo>
                  <a:lnTo>
                    <a:pt x="269" y="296"/>
                  </a:lnTo>
                  <a:lnTo>
                    <a:pt x="274" y="291"/>
                  </a:lnTo>
                  <a:lnTo>
                    <a:pt x="279" y="285"/>
                  </a:lnTo>
                  <a:lnTo>
                    <a:pt x="283" y="280"/>
                  </a:lnTo>
                  <a:lnTo>
                    <a:pt x="288" y="274"/>
                  </a:lnTo>
                  <a:lnTo>
                    <a:pt x="292" y="268"/>
                  </a:lnTo>
                  <a:lnTo>
                    <a:pt x="296" y="261"/>
                  </a:lnTo>
                  <a:lnTo>
                    <a:pt x="299" y="255"/>
                  </a:lnTo>
                  <a:lnTo>
                    <a:pt x="303" y="248"/>
                  </a:lnTo>
                  <a:lnTo>
                    <a:pt x="306" y="241"/>
                  </a:lnTo>
                  <a:lnTo>
                    <a:pt x="308" y="234"/>
                  </a:lnTo>
                  <a:lnTo>
                    <a:pt x="311" y="226"/>
                  </a:lnTo>
                  <a:lnTo>
                    <a:pt x="313" y="219"/>
                  </a:lnTo>
                  <a:lnTo>
                    <a:pt x="314" y="211"/>
                  </a:lnTo>
                  <a:lnTo>
                    <a:pt x="316" y="204"/>
                  </a:lnTo>
                  <a:lnTo>
                    <a:pt x="316" y="196"/>
                  </a:lnTo>
                  <a:lnTo>
                    <a:pt x="317" y="188"/>
                  </a:lnTo>
                  <a:lnTo>
                    <a:pt x="317" y="180"/>
                  </a:lnTo>
                  <a:lnTo>
                    <a:pt x="339" y="180"/>
                  </a:lnTo>
                </a:path>
              </a:pathLst>
            </a:custGeom>
            <a:solidFill>
              <a:srgbClr val="97E4A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2" name="Freeform 18"/>
            <p:cNvSpPr>
              <a:spLocks/>
            </p:cNvSpPr>
            <p:nvPr/>
          </p:nvSpPr>
          <p:spPr bwMode="auto">
            <a:xfrm>
              <a:off x="1200" y="1196"/>
              <a:ext cx="298" cy="317"/>
            </a:xfrm>
            <a:custGeom>
              <a:avLst/>
              <a:gdLst>
                <a:gd name="T0" fmla="*/ 293 w 298"/>
                <a:gd name="T1" fmla="*/ 126 h 317"/>
                <a:gd name="T2" fmla="*/ 282 w 298"/>
                <a:gd name="T3" fmla="*/ 89 h 317"/>
                <a:gd name="T4" fmla="*/ 263 w 298"/>
                <a:gd name="T5" fmla="*/ 57 h 317"/>
                <a:gd name="T6" fmla="*/ 237 w 298"/>
                <a:gd name="T7" fmla="*/ 31 h 317"/>
                <a:gd name="T8" fmla="*/ 206 w 298"/>
                <a:gd name="T9" fmla="*/ 12 h 317"/>
                <a:gd name="T10" fmla="*/ 171 w 298"/>
                <a:gd name="T11" fmla="*/ 1 h 317"/>
                <a:gd name="T12" fmla="*/ 133 w 298"/>
                <a:gd name="T13" fmla="*/ 0 h 317"/>
                <a:gd name="T14" fmla="*/ 97 w 298"/>
                <a:gd name="T15" fmla="*/ 9 h 317"/>
                <a:gd name="T16" fmla="*/ 65 w 298"/>
                <a:gd name="T17" fmla="*/ 26 h 317"/>
                <a:gd name="T18" fmla="*/ 38 w 298"/>
                <a:gd name="T19" fmla="*/ 51 h 317"/>
                <a:gd name="T20" fmla="*/ 17 w 298"/>
                <a:gd name="T21" fmla="*/ 82 h 317"/>
                <a:gd name="T22" fmla="*/ 4 w 298"/>
                <a:gd name="T23" fmla="*/ 118 h 317"/>
                <a:gd name="T24" fmla="*/ 0 w 298"/>
                <a:gd name="T25" fmla="*/ 158 h 317"/>
                <a:gd name="T26" fmla="*/ 4 w 298"/>
                <a:gd name="T27" fmla="*/ 197 h 317"/>
                <a:gd name="T28" fmla="*/ 17 w 298"/>
                <a:gd name="T29" fmla="*/ 233 h 317"/>
                <a:gd name="T30" fmla="*/ 38 w 298"/>
                <a:gd name="T31" fmla="*/ 264 h 317"/>
                <a:gd name="T32" fmla="*/ 65 w 298"/>
                <a:gd name="T33" fmla="*/ 289 h 317"/>
                <a:gd name="T34" fmla="*/ 97 w 298"/>
                <a:gd name="T35" fmla="*/ 306 h 317"/>
                <a:gd name="T36" fmla="*/ 133 w 298"/>
                <a:gd name="T37" fmla="*/ 315 h 317"/>
                <a:gd name="T38" fmla="*/ 171 w 298"/>
                <a:gd name="T39" fmla="*/ 314 h 317"/>
                <a:gd name="T40" fmla="*/ 206 w 298"/>
                <a:gd name="T41" fmla="*/ 303 h 317"/>
                <a:gd name="T42" fmla="*/ 237 w 298"/>
                <a:gd name="T43" fmla="*/ 284 h 317"/>
                <a:gd name="T44" fmla="*/ 263 w 298"/>
                <a:gd name="T45" fmla="*/ 258 h 317"/>
                <a:gd name="T46" fmla="*/ 282 w 298"/>
                <a:gd name="T47" fmla="*/ 226 h 317"/>
                <a:gd name="T48" fmla="*/ 293 w 298"/>
                <a:gd name="T49" fmla="*/ 189 h 317"/>
                <a:gd name="T50" fmla="*/ 275 w 298"/>
                <a:gd name="T51" fmla="*/ 158 h 317"/>
                <a:gd name="T52" fmla="*/ 271 w 298"/>
                <a:gd name="T53" fmla="*/ 124 h 317"/>
                <a:gd name="T54" fmla="*/ 260 w 298"/>
                <a:gd name="T55" fmla="*/ 93 h 317"/>
                <a:gd name="T56" fmla="*/ 242 w 298"/>
                <a:gd name="T57" fmla="*/ 66 h 317"/>
                <a:gd name="T58" fmla="*/ 219 w 298"/>
                <a:gd name="T59" fmla="*/ 45 h 317"/>
                <a:gd name="T60" fmla="*/ 192 w 298"/>
                <a:gd name="T61" fmla="*/ 30 h 317"/>
                <a:gd name="T62" fmla="*/ 161 w 298"/>
                <a:gd name="T63" fmla="*/ 23 h 317"/>
                <a:gd name="T64" fmla="*/ 129 w 298"/>
                <a:gd name="T65" fmla="*/ 24 h 317"/>
                <a:gd name="T66" fmla="*/ 99 w 298"/>
                <a:gd name="T67" fmla="*/ 33 h 317"/>
                <a:gd name="T68" fmla="*/ 72 w 298"/>
                <a:gd name="T69" fmla="*/ 49 h 317"/>
                <a:gd name="T70" fmla="*/ 50 w 298"/>
                <a:gd name="T71" fmla="*/ 71 h 317"/>
                <a:gd name="T72" fmla="*/ 33 w 298"/>
                <a:gd name="T73" fmla="*/ 99 h 317"/>
                <a:gd name="T74" fmla="*/ 23 w 298"/>
                <a:gd name="T75" fmla="*/ 130 h 317"/>
                <a:gd name="T76" fmla="*/ 21 w 298"/>
                <a:gd name="T77" fmla="*/ 164 h 317"/>
                <a:gd name="T78" fmla="*/ 27 w 298"/>
                <a:gd name="T79" fmla="*/ 198 h 317"/>
                <a:gd name="T80" fmla="*/ 39 w 298"/>
                <a:gd name="T81" fmla="*/ 228 h 317"/>
                <a:gd name="T82" fmla="*/ 58 w 298"/>
                <a:gd name="T83" fmla="*/ 253 h 317"/>
                <a:gd name="T84" fmla="*/ 82 w 298"/>
                <a:gd name="T85" fmla="*/ 273 h 317"/>
                <a:gd name="T86" fmla="*/ 110 w 298"/>
                <a:gd name="T87" fmla="*/ 287 h 317"/>
                <a:gd name="T88" fmla="*/ 141 w 298"/>
                <a:gd name="T89" fmla="*/ 293 h 317"/>
                <a:gd name="T90" fmla="*/ 174 w 298"/>
                <a:gd name="T91" fmla="*/ 290 h 317"/>
                <a:gd name="T92" fmla="*/ 203 w 298"/>
                <a:gd name="T93" fmla="*/ 280 h 317"/>
                <a:gd name="T94" fmla="*/ 229 w 298"/>
                <a:gd name="T95" fmla="*/ 262 h 317"/>
                <a:gd name="T96" fmla="*/ 250 w 298"/>
                <a:gd name="T97" fmla="*/ 239 h 317"/>
                <a:gd name="T98" fmla="*/ 265 w 298"/>
                <a:gd name="T99" fmla="*/ 210 h 317"/>
                <a:gd name="T100" fmla="*/ 274 w 298"/>
                <a:gd name="T101" fmla="*/ 178 h 3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8" h="317">
                  <a:moveTo>
                    <a:pt x="297" y="158"/>
                  </a:moveTo>
                  <a:lnTo>
                    <a:pt x="296" y="149"/>
                  </a:lnTo>
                  <a:lnTo>
                    <a:pt x="296" y="141"/>
                  </a:lnTo>
                  <a:lnTo>
                    <a:pt x="295" y="133"/>
                  </a:lnTo>
                  <a:lnTo>
                    <a:pt x="293" y="126"/>
                  </a:lnTo>
                  <a:lnTo>
                    <a:pt x="292" y="118"/>
                  </a:lnTo>
                  <a:lnTo>
                    <a:pt x="290" y="111"/>
                  </a:lnTo>
                  <a:lnTo>
                    <a:pt x="287" y="103"/>
                  </a:lnTo>
                  <a:lnTo>
                    <a:pt x="285" y="96"/>
                  </a:lnTo>
                  <a:lnTo>
                    <a:pt x="282" y="89"/>
                  </a:lnTo>
                  <a:lnTo>
                    <a:pt x="279" y="82"/>
                  </a:lnTo>
                  <a:lnTo>
                    <a:pt x="275" y="76"/>
                  </a:lnTo>
                  <a:lnTo>
                    <a:pt x="271" y="69"/>
                  </a:lnTo>
                  <a:lnTo>
                    <a:pt x="267" y="63"/>
                  </a:lnTo>
                  <a:lnTo>
                    <a:pt x="263" y="57"/>
                  </a:lnTo>
                  <a:lnTo>
                    <a:pt x="258" y="51"/>
                  </a:lnTo>
                  <a:lnTo>
                    <a:pt x="253" y="46"/>
                  </a:lnTo>
                  <a:lnTo>
                    <a:pt x="248" y="41"/>
                  </a:lnTo>
                  <a:lnTo>
                    <a:pt x="242" y="36"/>
                  </a:lnTo>
                  <a:lnTo>
                    <a:pt x="237" y="31"/>
                  </a:lnTo>
                  <a:lnTo>
                    <a:pt x="231" y="26"/>
                  </a:lnTo>
                  <a:lnTo>
                    <a:pt x="225" y="22"/>
                  </a:lnTo>
                  <a:lnTo>
                    <a:pt x="219" y="18"/>
                  </a:lnTo>
                  <a:lnTo>
                    <a:pt x="212" y="15"/>
                  </a:lnTo>
                  <a:lnTo>
                    <a:pt x="206" y="12"/>
                  </a:lnTo>
                  <a:lnTo>
                    <a:pt x="199" y="9"/>
                  </a:lnTo>
                  <a:lnTo>
                    <a:pt x="192" y="6"/>
                  </a:lnTo>
                  <a:lnTo>
                    <a:pt x="185" y="4"/>
                  </a:lnTo>
                  <a:lnTo>
                    <a:pt x="178" y="3"/>
                  </a:lnTo>
                  <a:lnTo>
                    <a:pt x="171" y="1"/>
                  </a:lnTo>
                  <a:lnTo>
                    <a:pt x="163" y="0"/>
                  </a:lnTo>
                  <a:lnTo>
                    <a:pt x="156" y="0"/>
                  </a:lnTo>
                  <a:lnTo>
                    <a:pt x="148" y="0"/>
                  </a:lnTo>
                  <a:lnTo>
                    <a:pt x="140" y="0"/>
                  </a:lnTo>
                  <a:lnTo>
                    <a:pt x="133" y="0"/>
                  </a:lnTo>
                  <a:lnTo>
                    <a:pt x="125" y="1"/>
                  </a:lnTo>
                  <a:lnTo>
                    <a:pt x="118" y="3"/>
                  </a:lnTo>
                  <a:lnTo>
                    <a:pt x="111" y="4"/>
                  </a:lnTo>
                  <a:lnTo>
                    <a:pt x="104" y="6"/>
                  </a:lnTo>
                  <a:lnTo>
                    <a:pt x="97" y="9"/>
                  </a:lnTo>
                  <a:lnTo>
                    <a:pt x="90" y="12"/>
                  </a:lnTo>
                  <a:lnTo>
                    <a:pt x="84" y="15"/>
                  </a:lnTo>
                  <a:lnTo>
                    <a:pt x="77" y="18"/>
                  </a:lnTo>
                  <a:lnTo>
                    <a:pt x="71" y="22"/>
                  </a:lnTo>
                  <a:lnTo>
                    <a:pt x="65" y="26"/>
                  </a:lnTo>
                  <a:lnTo>
                    <a:pt x="59" y="31"/>
                  </a:lnTo>
                  <a:lnTo>
                    <a:pt x="54" y="36"/>
                  </a:lnTo>
                  <a:lnTo>
                    <a:pt x="48" y="41"/>
                  </a:lnTo>
                  <a:lnTo>
                    <a:pt x="43" y="46"/>
                  </a:lnTo>
                  <a:lnTo>
                    <a:pt x="38" y="51"/>
                  </a:lnTo>
                  <a:lnTo>
                    <a:pt x="33" y="57"/>
                  </a:lnTo>
                  <a:lnTo>
                    <a:pt x="29" y="63"/>
                  </a:lnTo>
                  <a:lnTo>
                    <a:pt x="25" y="69"/>
                  </a:lnTo>
                  <a:lnTo>
                    <a:pt x="21" y="76"/>
                  </a:lnTo>
                  <a:lnTo>
                    <a:pt x="17" y="82"/>
                  </a:lnTo>
                  <a:lnTo>
                    <a:pt x="14" y="89"/>
                  </a:lnTo>
                  <a:lnTo>
                    <a:pt x="11" y="96"/>
                  </a:lnTo>
                  <a:lnTo>
                    <a:pt x="9" y="103"/>
                  </a:lnTo>
                  <a:lnTo>
                    <a:pt x="6" y="111"/>
                  </a:lnTo>
                  <a:lnTo>
                    <a:pt x="4" y="118"/>
                  </a:lnTo>
                  <a:lnTo>
                    <a:pt x="3" y="126"/>
                  </a:lnTo>
                  <a:lnTo>
                    <a:pt x="1" y="133"/>
                  </a:lnTo>
                  <a:lnTo>
                    <a:pt x="0" y="141"/>
                  </a:lnTo>
                  <a:lnTo>
                    <a:pt x="0" y="149"/>
                  </a:lnTo>
                  <a:lnTo>
                    <a:pt x="0" y="158"/>
                  </a:lnTo>
                  <a:lnTo>
                    <a:pt x="0" y="166"/>
                  </a:lnTo>
                  <a:lnTo>
                    <a:pt x="0" y="174"/>
                  </a:lnTo>
                  <a:lnTo>
                    <a:pt x="1" y="182"/>
                  </a:lnTo>
                  <a:lnTo>
                    <a:pt x="3" y="189"/>
                  </a:lnTo>
                  <a:lnTo>
                    <a:pt x="4" y="197"/>
                  </a:lnTo>
                  <a:lnTo>
                    <a:pt x="6" y="204"/>
                  </a:lnTo>
                  <a:lnTo>
                    <a:pt x="9" y="212"/>
                  </a:lnTo>
                  <a:lnTo>
                    <a:pt x="11" y="219"/>
                  </a:lnTo>
                  <a:lnTo>
                    <a:pt x="14" y="226"/>
                  </a:lnTo>
                  <a:lnTo>
                    <a:pt x="17" y="233"/>
                  </a:lnTo>
                  <a:lnTo>
                    <a:pt x="21" y="239"/>
                  </a:lnTo>
                  <a:lnTo>
                    <a:pt x="25" y="246"/>
                  </a:lnTo>
                  <a:lnTo>
                    <a:pt x="29" y="252"/>
                  </a:lnTo>
                  <a:lnTo>
                    <a:pt x="33" y="258"/>
                  </a:lnTo>
                  <a:lnTo>
                    <a:pt x="38" y="264"/>
                  </a:lnTo>
                  <a:lnTo>
                    <a:pt x="43" y="269"/>
                  </a:lnTo>
                  <a:lnTo>
                    <a:pt x="48" y="274"/>
                  </a:lnTo>
                  <a:lnTo>
                    <a:pt x="54" y="279"/>
                  </a:lnTo>
                  <a:lnTo>
                    <a:pt x="59" y="284"/>
                  </a:lnTo>
                  <a:lnTo>
                    <a:pt x="65" y="289"/>
                  </a:lnTo>
                  <a:lnTo>
                    <a:pt x="71" y="293"/>
                  </a:lnTo>
                  <a:lnTo>
                    <a:pt x="77" y="297"/>
                  </a:lnTo>
                  <a:lnTo>
                    <a:pt x="84" y="300"/>
                  </a:lnTo>
                  <a:lnTo>
                    <a:pt x="90" y="303"/>
                  </a:lnTo>
                  <a:lnTo>
                    <a:pt x="97" y="306"/>
                  </a:lnTo>
                  <a:lnTo>
                    <a:pt x="104" y="309"/>
                  </a:lnTo>
                  <a:lnTo>
                    <a:pt x="111" y="311"/>
                  </a:lnTo>
                  <a:lnTo>
                    <a:pt x="118" y="312"/>
                  </a:lnTo>
                  <a:lnTo>
                    <a:pt x="125" y="314"/>
                  </a:lnTo>
                  <a:lnTo>
                    <a:pt x="133" y="315"/>
                  </a:lnTo>
                  <a:lnTo>
                    <a:pt x="140" y="315"/>
                  </a:lnTo>
                  <a:lnTo>
                    <a:pt x="148" y="316"/>
                  </a:lnTo>
                  <a:lnTo>
                    <a:pt x="156" y="315"/>
                  </a:lnTo>
                  <a:lnTo>
                    <a:pt x="163" y="315"/>
                  </a:lnTo>
                  <a:lnTo>
                    <a:pt x="171" y="314"/>
                  </a:lnTo>
                  <a:lnTo>
                    <a:pt x="178" y="312"/>
                  </a:lnTo>
                  <a:lnTo>
                    <a:pt x="185" y="311"/>
                  </a:lnTo>
                  <a:lnTo>
                    <a:pt x="192" y="309"/>
                  </a:lnTo>
                  <a:lnTo>
                    <a:pt x="199" y="306"/>
                  </a:lnTo>
                  <a:lnTo>
                    <a:pt x="206" y="303"/>
                  </a:lnTo>
                  <a:lnTo>
                    <a:pt x="212" y="300"/>
                  </a:lnTo>
                  <a:lnTo>
                    <a:pt x="219" y="297"/>
                  </a:lnTo>
                  <a:lnTo>
                    <a:pt x="225" y="293"/>
                  </a:lnTo>
                  <a:lnTo>
                    <a:pt x="231" y="289"/>
                  </a:lnTo>
                  <a:lnTo>
                    <a:pt x="237" y="284"/>
                  </a:lnTo>
                  <a:lnTo>
                    <a:pt x="242" y="279"/>
                  </a:lnTo>
                  <a:lnTo>
                    <a:pt x="248" y="274"/>
                  </a:lnTo>
                  <a:lnTo>
                    <a:pt x="253" y="269"/>
                  </a:lnTo>
                  <a:lnTo>
                    <a:pt x="258" y="264"/>
                  </a:lnTo>
                  <a:lnTo>
                    <a:pt x="263" y="258"/>
                  </a:lnTo>
                  <a:lnTo>
                    <a:pt x="267" y="252"/>
                  </a:lnTo>
                  <a:lnTo>
                    <a:pt x="271" y="246"/>
                  </a:lnTo>
                  <a:lnTo>
                    <a:pt x="275" y="239"/>
                  </a:lnTo>
                  <a:lnTo>
                    <a:pt x="279" y="233"/>
                  </a:lnTo>
                  <a:lnTo>
                    <a:pt x="282" y="226"/>
                  </a:lnTo>
                  <a:lnTo>
                    <a:pt x="285" y="219"/>
                  </a:lnTo>
                  <a:lnTo>
                    <a:pt x="287" y="212"/>
                  </a:lnTo>
                  <a:lnTo>
                    <a:pt x="290" y="204"/>
                  </a:lnTo>
                  <a:lnTo>
                    <a:pt x="292" y="197"/>
                  </a:lnTo>
                  <a:lnTo>
                    <a:pt x="293" y="189"/>
                  </a:lnTo>
                  <a:lnTo>
                    <a:pt x="295" y="182"/>
                  </a:lnTo>
                  <a:lnTo>
                    <a:pt x="296" y="174"/>
                  </a:lnTo>
                  <a:lnTo>
                    <a:pt x="296" y="166"/>
                  </a:lnTo>
                  <a:lnTo>
                    <a:pt x="297" y="158"/>
                  </a:lnTo>
                  <a:lnTo>
                    <a:pt x="275" y="158"/>
                  </a:lnTo>
                  <a:lnTo>
                    <a:pt x="275" y="151"/>
                  </a:lnTo>
                  <a:lnTo>
                    <a:pt x="275" y="144"/>
                  </a:lnTo>
                  <a:lnTo>
                    <a:pt x="274" y="137"/>
                  </a:lnTo>
                  <a:lnTo>
                    <a:pt x="273" y="130"/>
                  </a:lnTo>
                  <a:lnTo>
                    <a:pt x="271" y="124"/>
                  </a:lnTo>
                  <a:lnTo>
                    <a:pt x="270" y="117"/>
                  </a:lnTo>
                  <a:lnTo>
                    <a:pt x="267" y="111"/>
                  </a:lnTo>
                  <a:lnTo>
                    <a:pt x="265" y="105"/>
                  </a:lnTo>
                  <a:lnTo>
                    <a:pt x="263" y="99"/>
                  </a:lnTo>
                  <a:lnTo>
                    <a:pt x="260" y="93"/>
                  </a:lnTo>
                  <a:lnTo>
                    <a:pt x="257" y="87"/>
                  </a:lnTo>
                  <a:lnTo>
                    <a:pt x="253" y="82"/>
                  </a:lnTo>
                  <a:lnTo>
                    <a:pt x="250" y="76"/>
                  </a:lnTo>
                  <a:lnTo>
                    <a:pt x="246" y="71"/>
                  </a:lnTo>
                  <a:lnTo>
                    <a:pt x="242" y="66"/>
                  </a:lnTo>
                  <a:lnTo>
                    <a:pt x="238" y="62"/>
                  </a:lnTo>
                  <a:lnTo>
                    <a:pt x="233" y="57"/>
                  </a:lnTo>
                  <a:lnTo>
                    <a:pt x="229" y="53"/>
                  </a:lnTo>
                  <a:lnTo>
                    <a:pt x="224" y="49"/>
                  </a:lnTo>
                  <a:lnTo>
                    <a:pt x="219" y="45"/>
                  </a:lnTo>
                  <a:lnTo>
                    <a:pt x="214" y="42"/>
                  </a:lnTo>
                  <a:lnTo>
                    <a:pt x="209" y="38"/>
                  </a:lnTo>
                  <a:lnTo>
                    <a:pt x="203" y="35"/>
                  </a:lnTo>
                  <a:lnTo>
                    <a:pt x="197" y="33"/>
                  </a:lnTo>
                  <a:lnTo>
                    <a:pt x="192" y="30"/>
                  </a:lnTo>
                  <a:lnTo>
                    <a:pt x="186" y="28"/>
                  </a:lnTo>
                  <a:lnTo>
                    <a:pt x="180" y="26"/>
                  </a:lnTo>
                  <a:lnTo>
                    <a:pt x="174" y="25"/>
                  </a:lnTo>
                  <a:lnTo>
                    <a:pt x="167" y="24"/>
                  </a:lnTo>
                  <a:lnTo>
                    <a:pt x="161" y="23"/>
                  </a:lnTo>
                  <a:lnTo>
                    <a:pt x="155" y="22"/>
                  </a:lnTo>
                  <a:lnTo>
                    <a:pt x="148" y="22"/>
                  </a:lnTo>
                  <a:lnTo>
                    <a:pt x="141" y="22"/>
                  </a:lnTo>
                  <a:lnTo>
                    <a:pt x="135" y="23"/>
                  </a:lnTo>
                  <a:lnTo>
                    <a:pt x="129" y="24"/>
                  </a:lnTo>
                  <a:lnTo>
                    <a:pt x="122" y="25"/>
                  </a:lnTo>
                  <a:lnTo>
                    <a:pt x="116" y="26"/>
                  </a:lnTo>
                  <a:lnTo>
                    <a:pt x="110" y="28"/>
                  </a:lnTo>
                  <a:lnTo>
                    <a:pt x="104" y="30"/>
                  </a:lnTo>
                  <a:lnTo>
                    <a:pt x="99" y="33"/>
                  </a:lnTo>
                  <a:lnTo>
                    <a:pt x="93" y="35"/>
                  </a:lnTo>
                  <a:lnTo>
                    <a:pt x="87" y="38"/>
                  </a:lnTo>
                  <a:lnTo>
                    <a:pt x="82" y="42"/>
                  </a:lnTo>
                  <a:lnTo>
                    <a:pt x="77" y="45"/>
                  </a:lnTo>
                  <a:lnTo>
                    <a:pt x="72" y="49"/>
                  </a:lnTo>
                  <a:lnTo>
                    <a:pt x="67" y="53"/>
                  </a:lnTo>
                  <a:lnTo>
                    <a:pt x="63" y="57"/>
                  </a:lnTo>
                  <a:lnTo>
                    <a:pt x="58" y="62"/>
                  </a:lnTo>
                  <a:lnTo>
                    <a:pt x="54" y="66"/>
                  </a:lnTo>
                  <a:lnTo>
                    <a:pt x="50" y="71"/>
                  </a:lnTo>
                  <a:lnTo>
                    <a:pt x="46" y="76"/>
                  </a:lnTo>
                  <a:lnTo>
                    <a:pt x="43" y="82"/>
                  </a:lnTo>
                  <a:lnTo>
                    <a:pt x="39" y="87"/>
                  </a:lnTo>
                  <a:lnTo>
                    <a:pt x="36" y="93"/>
                  </a:lnTo>
                  <a:lnTo>
                    <a:pt x="33" y="99"/>
                  </a:lnTo>
                  <a:lnTo>
                    <a:pt x="31" y="105"/>
                  </a:lnTo>
                  <a:lnTo>
                    <a:pt x="29" y="111"/>
                  </a:lnTo>
                  <a:lnTo>
                    <a:pt x="27" y="117"/>
                  </a:lnTo>
                  <a:lnTo>
                    <a:pt x="25" y="124"/>
                  </a:lnTo>
                  <a:lnTo>
                    <a:pt x="23" y="130"/>
                  </a:lnTo>
                  <a:lnTo>
                    <a:pt x="22" y="137"/>
                  </a:lnTo>
                  <a:lnTo>
                    <a:pt x="21" y="144"/>
                  </a:lnTo>
                  <a:lnTo>
                    <a:pt x="21" y="151"/>
                  </a:lnTo>
                  <a:lnTo>
                    <a:pt x="21" y="158"/>
                  </a:lnTo>
                  <a:lnTo>
                    <a:pt x="21" y="164"/>
                  </a:lnTo>
                  <a:lnTo>
                    <a:pt x="21" y="171"/>
                  </a:lnTo>
                  <a:lnTo>
                    <a:pt x="22" y="178"/>
                  </a:lnTo>
                  <a:lnTo>
                    <a:pt x="23" y="185"/>
                  </a:lnTo>
                  <a:lnTo>
                    <a:pt x="25" y="191"/>
                  </a:lnTo>
                  <a:lnTo>
                    <a:pt x="27" y="198"/>
                  </a:lnTo>
                  <a:lnTo>
                    <a:pt x="29" y="204"/>
                  </a:lnTo>
                  <a:lnTo>
                    <a:pt x="31" y="210"/>
                  </a:lnTo>
                  <a:lnTo>
                    <a:pt x="33" y="216"/>
                  </a:lnTo>
                  <a:lnTo>
                    <a:pt x="36" y="222"/>
                  </a:lnTo>
                  <a:lnTo>
                    <a:pt x="39" y="228"/>
                  </a:lnTo>
                  <a:lnTo>
                    <a:pt x="43" y="233"/>
                  </a:lnTo>
                  <a:lnTo>
                    <a:pt x="46" y="239"/>
                  </a:lnTo>
                  <a:lnTo>
                    <a:pt x="50" y="244"/>
                  </a:lnTo>
                  <a:lnTo>
                    <a:pt x="54" y="249"/>
                  </a:lnTo>
                  <a:lnTo>
                    <a:pt x="58" y="253"/>
                  </a:lnTo>
                  <a:lnTo>
                    <a:pt x="63" y="258"/>
                  </a:lnTo>
                  <a:lnTo>
                    <a:pt x="67" y="262"/>
                  </a:lnTo>
                  <a:lnTo>
                    <a:pt x="72" y="266"/>
                  </a:lnTo>
                  <a:lnTo>
                    <a:pt x="77" y="270"/>
                  </a:lnTo>
                  <a:lnTo>
                    <a:pt x="82" y="273"/>
                  </a:lnTo>
                  <a:lnTo>
                    <a:pt x="87" y="277"/>
                  </a:lnTo>
                  <a:lnTo>
                    <a:pt x="93" y="280"/>
                  </a:lnTo>
                  <a:lnTo>
                    <a:pt x="99" y="282"/>
                  </a:lnTo>
                  <a:lnTo>
                    <a:pt x="104" y="285"/>
                  </a:lnTo>
                  <a:lnTo>
                    <a:pt x="110" y="287"/>
                  </a:lnTo>
                  <a:lnTo>
                    <a:pt x="116" y="289"/>
                  </a:lnTo>
                  <a:lnTo>
                    <a:pt x="122" y="290"/>
                  </a:lnTo>
                  <a:lnTo>
                    <a:pt x="129" y="291"/>
                  </a:lnTo>
                  <a:lnTo>
                    <a:pt x="135" y="292"/>
                  </a:lnTo>
                  <a:lnTo>
                    <a:pt x="141" y="293"/>
                  </a:lnTo>
                  <a:lnTo>
                    <a:pt x="148" y="293"/>
                  </a:lnTo>
                  <a:lnTo>
                    <a:pt x="155" y="293"/>
                  </a:lnTo>
                  <a:lnTo>
                    <a:pt x="161" y="292"/>
                  </a:lnTo>
                  <a:lnTo>
                    <a:pt x="167" y="291"/>
                  </a:lnTo>
                  <a:lnTo>
                    <a:pt x="174" y="290"/>
                  </a:lnTo>
                  <a:lnTo>
                    <a:pt x="180" y="289"/>
                  </a:lnTo>
                  <a:lnTo>
                    <a:pt x="186" y="287"/>
                  </a:lnTo>
                  <a:lnTo>
                    <a:pt x="192" y="285"/>
                  </a:lnTo>
                  <a:lnTo>
                    <a:pt x="197" y="282"/>
                  </a:lnTo>
                  <a:lnTo>
                    <a:pt x="203" y="280"/>
                  </a:lnTo>
                  <a:lnTo>
                    <a:pt x="209" y="277"/>
                  </a:lnTo>
                  <a:lnTo>
                    <a:pt x="214" y="273"/>
                  </a:lnTo>
                  <a:lnTo>
                    <a:pt x="219" y="270"/>
                  </a:lnTo>
                  <a:lnTo>
                    <a:pt x="224" y="266"/>
                  </a:lnTo>
                  <a:lnTo>
                    <a:pt x="229" y="262"/>
                  </a:lnTo>
                  <a:lnTo>
                    <a:pt x="233" y="258"/>
                  </a:lnTo>
                  <a:lnTo>
                    <a:pt x="238" y="253"/>
                  </a:lnTo>
                  <a:lnTo>
                    <a:pt x="242" y="249"/>
                  </a:lnTo>
                  <a:lnTo>
                    <a:pt x="246" y="244"/>
                  </a:lnTo>
                  <a:lnTo>
                    <a:pt x="250" y="239"/>
                  </a:lnTo>
                  <a:lnTo>
                    <a:pt x="253" y="233"/>
                  </a:lnTo>
                  <a:lnTo>
                    <a:pt x="257" y="228"/>
                  </a:lnTo>
                  <a:lnTo>
                    <a:pt x="260" y="222"/>
                  </a:lnTo>
                  <a:lnTo>
                    <a:pt x="263" y="216"/>
                  </a:lnTo>
                  <a:lnTo>
                    <a:pt x="265" y="210"/>
                  </a:lnTo>
                  <a:lnTo>
                    <a:pt x="267" y="204"/>
                  </a:lnTo>
                  <a:lnTo>
                    <a:pt x="270" y="198"/>
                  </a:lnTo>
                  <a:lnTo>
                    <a:pt x="271" y="191"/>
                  </a:lnTo>
                  <a:lnTo>
                    <a:pt x="273" y="185"/>
                  </a:lnTo>
                  <a:lnTo>
                    <a:pt x="274" y="178"/>
                  </a:lnTo>
                  <a:lnTo>
                    <a:pt x="275" y="171"/>
                  </a:lnTo>
                  <a:lnTo>
                    <a:pt x="275" y="164"/>
                  </a:lnTo>
                  <a:lnTo>
                    <a:pt x="275" y="158"/>
                  </a:lnTo>
                  <a:lnTo>
                    <a:pt x="297" y="158"/>
                  </a:lnTo>
                </a:path>
              </a:pathLst>
            </a:custGeom>
            <a:solidFill>
              <a:srgbClr val="9EE8A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3" name="Freeform 19"/>
            <p:cNvSpPr>
              <a:spLocks/>
            </p:cNvSpPr>
            <p:nvPr/>
          </p:nvSpPr>
          <p:spPr bwMode="auto">
            <a:xfrm>
              <a:off x="1222" y="1219"/>
              <a:ext cx="256" cy="272"/>
            </a:xfrm>
            <a:custGeom>
              <a:avLst/>
              <a:gdLst>
                <a:gd name="T0" fmla="*/ 252 w 256"/>
                <a:gd name="T1" fmla="*/ 108 h 272"/>
                <a:gd name="T2" fmla="*/ 242 w 256"/>
                <a:gd name="T3" fmla="*/ 76 h 272"/>
                <a:gd name="T4" fmla="*/ 225 w 256"/>
                <a:gd name="T5" fmla="*/ 49 h 272"/>
                <a:gd name="T6" fmla="*/ 203 w 256"/>
                <a:gd name="T7" fmla="*/ 27 h 272"/>
                <a:gd name="T8" fmla="*/ 177 w 256"/>
                <a:gd name="T9" fmla="*/ 10 h 272"/>
                <a:gd name="T10" fmla="*/ 146 w 256"/>
                <a:gd name="T11" fmla="*/ 1 h 272"/>
                <a:gd name="T12" fmla="*/ 114 w 256"/>
                <a:gd name="T13" fmla="*/ 0 h 272"/>
                <a:gd name="T14" fmla="*/ 83 w 256"/>
                <a:gd name="T15" fmla="*/ 8 h 272"/>
                <a:gd name="T16" fmla="*/ 56 w 256"/>
                <a:gd name="T17" fmla="*/ 23 h 272"/>
                <a:gd name="T18" fmla="*/ 33 w 256"/>
                <a:gd name="T19" fmla="*/ 44 h 272"/>
                <a:gd name="T20" fmla="*/ 15 w 256"/>
                <a:gd name="T21" fmla="*/ 70 h 272"/>
                <a:gd name="T22" fmla="*/ 3 w 256"/>
                <a:gd name="T23" fmla="*/ 101 h 272"/>
                <a:gd name="T24" fmla="*/ 0 w 256"/>
                <a:gd name="T25" fmla="*/ 135 h 272"/>
                <a:gd name="T26" fmla="*/ 3 w 256"/>
                <a:gd name="T27" fmla="*/ 169 h 272"/>
                <a:gd name="T28" fmla="*/ 15 w 256"/>
                <a:gd name="T29" fmla="*/ 200 h 272"/>
                <a:gd name="T30" fmla="*/ 33 w 256"/>
                <a:gd name="T31" fmla="*/ 226 h 272"/>
                <a:gd name="T32" fmla="*/ 56 w 256"/>
                <a:gd name="T33" fmla="*/ 247 h 272"/>
                <a:gd name="T34" fmla="*/ 83 w 256"/>
                <a:gd name="T35" fmla="*/ 262 h 272"/>
                <a:gd name="T36" fmla="*/ 114 w 256"/>
                <a:gd name="T37" fmla="*/ 270 h 272"/>
                <a:gd name="T38" fmla="*/ 146 w 256"/>
                <a:gd name="T39" fmla="*/ 269 h 272"/>
                <a:gd name="T40" fmla="*/ 177 w 256"/>
                <a:gd name="T41" fmla="*/ 260 h 272"/>
                <a:gd name="T42" fmla="*/ 203 w 256"/>
                <a:gd name="T43" fmla="*/ 243 h 272"/>
                <a:gd name="T44" fmla="*/ 225 w 256"/>
                <a:gd name="T45" fmla="*/ 221 h 272"/>
                <a:gd name="T46" fmla="*/ 242 w 256"/>
                <a:gd name="T47" fmla="*/ 194 h 272"/>
                <a:gd name="T48" fmla="*/ 252 w 256"/>
                <a:gd name="T49" fmla="*/ 162 h 272"/>
                <a:gd name="T50" fmla="*/ 233 w 256"/>
                <a:gd name="T51" fmla="*/ 135 h 272"/>
                <a:gd name="T52" fmla="*/ 230 w 256"/>
                <a:gd name="T53" fmla="*/ 107 h 272"/>
                <a:gd name="T54" fmla="*/ 220 w 256"/>
                <a:gd name="T55" fmla="*/ 81 h 272"/>
                <a:gd name="T56" fmla="*/ 206 w 256"/>
                <a:gd name="T57" fmla="*/ 59 h 272"/>
                <a:gd name="T58" fmla="*/ 186 w 256"/>
                <a:gd name="T59" fmla="*/ 41 h 272"/>
                <a:gd name="T60" fmla="*/ 164 w 256"/>
                <a:gd name="T61" fmla="*/ 29 h 272"/>
                <a:gd name="T62" fmla="*/ 138 w 256"/>
                <a:gd name="T63" fmla="*/ 23 h 272"/>
                <a:gd name="T64" fmla="*/ 111 w 256"/>
                <a:gd name="T65" fmla="*/ 23 h 272"/>
                <a:gd name="T66" fmla="*/ 86 w 256"/>
                <a:gd name="T67" fmla="*/ 31 h 272"/>
                <a:gd name="T68" fmla="*/ 63 w 256"/>
                <a:gd name="T69" fmla="*/ 45 h 272"/>
                <a:gd name="T70" fmla="*/ 45 w 256"/>
                <a:gd name="T71" fmla="*/ 63 h 272"/>
                <a:gd name="T72" fmla="*/ 31 w 256"/>
                <a:gd name="T73" fmla="*/ 86 h 272"/>
                <a:gd name="T74" fmla="*/ 23 w 256"/>
                <a:gd name="T75" fmla="*/ 112 h 272"/>
                <a:gd name="T76" fmla="*/ 21 w 256"/>
                <a:gd name="T77" fmla="*/ 141 h 272"/>
                <a:gd name="T78" fmla="*/ 25 w 256"/>
                <a:gd name="T79" fmla="*/ 169 h 272"/>
                <a:gd name="T80" fmla="*/ 36 w 256"/>
                <a:gd name="T81" fmla="*/ 194 h 272"/>
                <a:gd name="T82" fmla="*/ 52 w 256"/>
                <a:gd name="T83" fmla="*/ 215 h 272"/>
                <a:gd name="T84" fmla="*/ 72 w 256"/>
                <a:gd name="T85" fmla="*/ 232 h 272"/>
                <a:gd name="T86" fmla="*/ 95 w 256"/>
                <a:gd name="T87" fmla="*/ 243 h 272"/>
                <a:gd name="T88" fmla="*/ 122 w 256"/>
                <a:gd name="T89" fmla="*/ 248 h 272"/>
                <a:gd name="T90" fmla="*/ 148 w 256"/>
                <a:gd name="T91" fmla="*/ 246 h 272"/>
                <a:gd name="T92" fmla="*/ 173 w 256"/>
                <a:gd name="T93" fmla="*/ 237 h 272"/>
                <a:gd name="T94" fmla="*/ 195 w 256"/>
                <a:gd name="T95" fmla="*/ 222 h 272"/>
                <a:gd name="T96" fmla="*/ 212 w 256"/>
                <a:gd name="T97" fmla="*/ 203 h 272"/>
                <a:gd name="T98" fmla="*/ 225 w 256"/>
                <a:gd name="T99" fmla="*/ 179 h 272"/>
                <a:gd name="T100" fmla="*/ 232 w 256"/>
                <a:gd name="T101" fmla="*/ 152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72">
                  <a:moveTo>
                    <a:pt x="255" y="135"/>
                  </a:moveTo>
                  <a:lnTo>
                    <a:pt x="254" y="128"/>
                  </a:lnTo>
                  <a:lnTo>
                    <a:pt x="254" y="121"/>
                  </a:lnTo>
                  <a:lnTo>
                    <a:pt x="253" y="114"/>
                  </a:lnTo>
                  <a:lnTo>
                    <a:pt x="252" y="108"/>
                  </a:lnTo>
                  <a:lnTo>
                    <a:pt x="251" y="101"/>
                  </a:lnTo>
                  <a:lnTo>
                    <a:pt x="249" y="95"/>
                  </a:lnTo>
                  <a:lnTo>
                    <a:pt x="247" y="88"/>
                  </a:lnTo>
                  <a:lnTo>
                    <a:pt x="245" y="82"/>
                  </a:lnTo>
                  <a:lnTo>
                    <a:pt x="242" y="76"/>
                  </a:lnTo>
                  <a:lnTo>
                    <a:pt x="239" y="70"/>
                  </a:lnTo>
                  <a:lnTo>
                    <a:pt x="236" y="65"/>
                  </a:lnTo>
                  <a:lnTo>
                    <a:pt x="233" y="59"/>
                  </a:lnTo>
                  <a:lnTo>
                    <a:pt x="229" y="54"/>
                  </a:lnTo>
                  <a:lnTo>
                    <a:pt x="225" y="49"/>
                  </a:lnTo>
                  <a:lnTo>
                    <a:pt x="221" y="44"/>
                  </a:lnTo>
                  <a:lnTo>
                    <a:pt x="217" y="39"/>
                  </a:lnTo>
                  <a:lnTo>
                    <a:pt x="213" y="35"/>
                  </a:lnTo>
                  <a:lnTo>
                    <a:pt x="208" y="31"/>
                  </a:lnTo>
                  <a:lnTo>
                    <a:pt x="203" y="27"/>
                  </a:lnTo>
                  <a:lnTo>
                    <a:pt x="198" y="23"/>
                  </a:lnTo>
                  <a:lnTo>
                    <a:pt x="193" y="19"/>
                  </a:lnTo>
                  <a:lnTo>
                    <a:pt x="188" y="16"/>
                  </a:lnTo>
                  <a:lnTo>
                    <a:pt x="182" y="13"/>
                  </a:lnTo>
                  <a:lnTo>
                    <a:pt x="177" y="10"/>
                  </a:lnTo>
                  <a:lnTo>
                    <a:pt x="171" y="8"/>
                  </a:lnTo>
                  <a:lnTo>
                    <a:pt x="165" y="6"/>
                  </a:lnTo>
                  <a:lnTo>
                    <a:pt x="159" y="4"/>
                  </a:lnTo>
                  <a:lnTo>
                    <a:pt x="153" y="2"/>
                  </a:lnTo>
                  <a:lnTo>
                    <a:pt x="146" y="1"/>
                  </a:lnTo>
                  <a:lnTo>
                    <a:pt x="140" y="0"/>
                  </a:lnTo>
                  <a:lnTo>
                    <a:pt x="134" y="0"/>
                  </a:lnTo>
                  <a:lnTo>
                    <a:pt x="127" y="0"/>
                  </a:lnTo>
                  <a:lnTo>
                    <a:pt x="120" y="0"/>
                  </a:lnTo>
                  <a:lnTo>
                    <a:pt x="114" y="0"/>
                  </a:lnTo>
                  <a:lnTo>
                    <a:pt x="108" y="1"/>
                  </a:lnTo>
                  <a:lnTo>
                    <a:pt x="101" y="2"/>
                  </a:lnTo>
                  <a:lnTo>
                    <a:pt x="95" y="4"/>
                  </a:lnTo>
                  <a:lnTo>
                    <a:pt x="89" y="6"/>
                  </a:lnTo>
                  <a:lnTo>
                    <a:pt x="83" y="8"/>
                  </a:lnTo>
                  <a:lnTo>
                    <a:pt x="77" y="10"/>
                  </a:lnTo>
                  <a:lnTo>
                    <a:pt x="72" y="13"/>
                  </a:lnTo>
                  <a:lnTo>
                    <a:pt x="66" y="16"/>
                  </a:lnTo>
                  <a:lnTo>
                    <a:pt x="61" y="19"/>
                  </a:lnTo>
                  <a:lnTo>
                    <a:pt x="56" y="23"/>
                  </a:lnTo>
                  <a:lnTo>
                    <a:pt x="51" y="27"/>
                  </a:lnTo>
                  <a:lnTo>
                    <a:pt x="46" y="31"/>
                  </a:lnTo>
                  <a:lnTo>
                    <a:pt x="41" y="35"/>
                  </a:lnTo>
                  <a:lnTo>
                    <a:pt x="37" y="39"/>
                  </a:lnTo>
                  <a:lnTo>
                    <a:pt x="33" y="44"/>
                  </a:lnTo>
                  <a:lnTo>
                    <a:pt x="29" y="49"/>
                  </a:lnTo>
                  <a:lnTo>
                    <a:pt x="25" y="54"/>
                  </a:lnTo>
                  <a:lnTo>
                    <a:pt x="21" y="59"/>
                  </a:lnTo>
                  <a:lnTo>
                    <a:pt x="18" y="65"/>
                  </a:lnTo>
                  <a:lnTo>
                    <a:pt x="15" y="70"/>
                  </a:lnTo>
                  <a:lnTo>
                    <a:pt x="12" y="76"/>
                  </a:lnTo>
                  <a:lnTo>
                    <a:pt x="9" y="82"/>
                  </a:lnTo>
                  <a:lnTo>
                    <a:pt x="7" y="88"/>
                  </a:lnTo>
                  <a:lnTo>
                    <a:pt x="5" y="95"/>
                  </a:lnTo>
                  <a:lnTo>
                    <a:pt x="3" y="101"/>
                  </a:lnTo>
                  <a:lnTo>
                    <a:pt x="2" y="108"/>
                  </a:lnTo>
                  <a:lnTo>
                    <a:pt x="1" y="114"/>
                  </a:lnTo>
                  <a:lnTo>
                    <a:pt x="0" y="121"/>
                  </a:lnTo>
                  <a:lnTo>
                    <a:pt x="0" y="128"/>
                  </a:lnTo>
                  <a:lnTo>
                    <a:pt x="0" y="135"/>
                  </a:lnTo>
                  <a:lnTo>
                    <a:pt x="0" y="142"/>
                  </a:lnTo>
                  <a:lnTo>
                    <a:pt x="0" y="149"/>
                  </a:lnTo>
                  <a:lnTo>
                    <a:pt x="1" y="156"/>
                  </a:lnTo>
                  <a:lnTo>
                    <a:pt x="2" y="162"/>
                  </a:lnTo>
                  <a:lnTo>
                    <a:pt x="3" y="169"/>
                  </a:lnTo>
                  <a:lnTo>
                    <a:pt x="5" y="175"/>
                  </a:lnTo>
                  <a:lnTo>
                    <a:pt x="7" y="182"/>
                  </a:lnTo>
                  <a:lnTo>
                    <a:pt x="9" y="188"/>
                  </a:lnTo>
                  <a:lnTo>
                    <a:pt x="12" y="194"/>
                  </a:lnTo>
                  <a:lnTo>
                    <a:pt x="15" y="200"/>
                  </a:lnTo>
                  <a:lnTo>
                    <a:pt x="18" y="205"/>
                  </a:lnTo>
                  <a:lnTo>
                    <a:pt x="21" y="211"/>
                  </a:lnTo>
                  <a:lnTo>
                    <a:pt x="25" y="216"/>
                  </a:lnTo>
                  <a:lnTo>
                    <a:pt x="29" y="221"/>
                  </a:lnTo>
                  <a:lnTo>
                    <a:pt x="33" y="226"/>
                  </a:lnTo>
                  <a:lnTo>
                    <a:pt x="37" y="231"/>
                  </a:lnTo>
                  <a:lnTo>
                    <a:pt x="41" y="235"/>
                  </a:lnTo>
                  <a:lnTo>
                    <a:pt x="46" y="239"/>
                  </a:lnTo>
                  <a:lnTo>
                    <a:pt x="51" y="243"/>
                  </a:lnTo>
                  <a:lnTo>
                    <a:pt x="56" y="247"/>
                  </a:lnTo>
                  <a:lnTo>
                    <a:pt x="61" y="251"/>
                  </a:lnTo>
                  <a:lnTo>
                    <a:pt x="66" y="254"/>
                  </a:lnTo>
                  <a:lnTo>
                    <a:pt x="72" y="257"/>
                  </a:lnTo>
                  <a:lnTo>
                    <a:pt x="77" y="260"/>
                  </a:lnTo>
                  <a:lnTo>
                    <a:pt x="83" y="262"/>
                  </a:lnTo>
                  <a:lnTo>
                    <a:pt x="89" y="264"/>
                  </a:lnTo>
                  <a:lnTo>
                    <a:pt x="95" y="266"/>
                  </a:lnTo>
                  <a:lnTo>
                    <a:pt x="101" y="268"/>
                  </a:lnTo>
                  <a:lnTo>
                    <a:pt x="108" y="269"/>
                  </a:lnTo>
                  <a:lnTo>
                    <a:pt x="114" y="270"/>
                  </a:lnTo>
                  <a:lnTo>
                    <a:pt x="120" y="270"/>
                  </a:lnTo>
                  <a:lnTo>
                    <a:pt x="127" y="271"/>
                  </a:lnTo>
                  <a:lnTo>
                    <a:pt x="134" y="270"/>
                  </a:lnTo>
                  <a:lnTo>
                    <a:pt x="140" y="270"/>
                  </a:lnTo>
                  <a:lnTo>
                    <a:pt x="146" y="269"/>
                  </a:lnTo>
                  <a:lnTo>
                    <a:pt x="153" y="268"/>
                  </a:lnTo>
                  <a:lnTo>
                    <a:pt x="159" y="266"/>
                  </a:lnTo>
                  <a:lnTo>
                    <a:pt x="165" y="264"/>
                  </a:lnTo>
                  <a:lnTo>
                    <a:pt x="171" y="262"/>
                  </a:lnTo>
                  <a:lnTo>
                    <a:pt x="177" y="260"/>
                  </a:lnTo>
                  <a:lnTo>
                    <a:pt x="182" y="257"/>
                  </a:lnTo>
                  <a:lnTo>
                    <a:pt x="188" y="254"/>
                  </a:lnTo>
                  <a:lnTo>
                    <a:pt x="193" y="251"/>
                  </a:lnTo>
                  <a:lnTo>
                    <a:pt x="198" y="247"/>
                  </a:lnTo>
                  <a:lnTo>
                    <a:pt x="203" y="243"/>
                  </a:lnTo>
                  <a:lnTo>
                    <a:pt x="208" y="239"/>
                  </a:lnTo>
                  <a:lnTo>
                    <a:pt x="213" y="235"/>
                  </a:lnTo>
                  <a:lnTo>
                    <a:pt x="217" y="231"/>
                  </a:lnTo>
                  <a:lnTo>
                    <a:pt x="221" y="226"/>
                  </a:lnTo>
                  <a:lnTo>
                    <a:pt x="225" y="221"/>
                  </a:lnTo>
                  <a:lnTo>
                    <a:pt x="229" y="216"/>
                  </a:lnTo>
                  <a:lnTo>
                    <a:pt x="233" y="211"/>
                  </a:lnTo>
                  <a:lnTo>
                    <a:pt x="236" y="205"/>
                  </a:lnTo>
                  <a:lnTo>
                    <a:pt x="239" y="200"/>
                  </a:lnTo>
                  <a:lnTo>
                    <a:pt x="242" y="194"/>
                  </a:lnTo>
                  <a:lnTo>
                    <a:pt x="245" y="188"/>
                  </a:lnTo>
                  <a:lnTo>
                    <a:pt x="247" y="182"/>
                  </a:lnTo>
                  <a:lnTo>
                    <a:pt x="249" y="175"/>
                  </a:lnTo>
                  <a:lnTo>
                    <a:pt x="251" y="169"/>
                  </a:lnTo>
                  <a:lnTo>
                    <a:pt x="252" y="162"/>
                  </a:lnTo>
                  <a:lnTo>
                    <a:pt x="253" y="156"/>
                  </a:lnTo>
                  <a:lnTo>
                    <a:pt x="254" y="149"/>
                  </a:lnTo>
                  <a:lnTo>
                    <a:pt x="254" y="142"/>
                  </a:lnTo>
                  <a:lnTo>
                    <a:pt x="255" y="135"/>
                  </a:lnTo>
                  <a:lnTo>
                    <a:pt x="233" y="135"/>
                  </a:lnTo>
                  <a:lnTo>
                    <a:pt x="233" y="129"/>
                  </a:lnTo>
                  <a:lnTo>
                    <a:pt x="233" y="124"/>
                  </a:lnTo>
                  <a:lnTo>
                    <a:pt x="232" y="118"/>
                  </a:lnTo>
                  <a:lnTo>
                    <a:pt x="231" y="112"/>
                  </a:lnTo>
                  <a:lnTo>
                    <a:pt x="230" y="107"/>
                  </a:lnTo>
                  <a:lnTo>
                    <a:pt x="229" y="101"/>
                  </a:lnTo>
                  <a:lnTo>
                    <a:pt x="227" y="96"/>
                  </a:lnTo>
                  <a:lnTo>
                    <a:pt x="225" y="91"/>
                  </a:lnTo>
                  <a:lnTo>
                    <a:pt x="223" y="86"/>
                  </a:lnTo>
                  <a:lnTo>
                    <a:pt x="220" y="81"/>
                  </a:lnTo>
                  <a:lnTo>
                    <a:pt x="218" y="76"/>
                  </a:lnTo>
                  <a:lnTo>
                    <a:pt x="215" y="72"/>
                  </a:lnTo>
                  <a:lnTo>
                    <a:pt x="212" y="67"/>
                  </a:lnTo>
                  <a:lnTo>
                    <a:pt x="209" y="63"/>
                  </a:lnTo>
                  <a:lnTo>
                    <a:pt x="206" y="59"/>
                  </a:lnTo>
                  <a:lnTo>
                    <a:pt x="202" y="55"/>
                  </a:lnTo>
                  <a:lnTo>
                    <a:pt x="198" y="52"/>
                  </a:lnTo>
                  <a:lnTo>
                    <a:pt x="195" y="48"/>
                  </a:lnTo>
                  <a:lnTo>
                    <a:pt x="191" y="45"/>
                  </a:lnTo>
                  <a:lnTo>
                    <a:pt x="186" y="41"/>
                  </a:lnTo>
                  <a:lnTo>
                    <a:pt x="182" y="38"/>
                  </a:lnTo>
                  <a:lnTo>
                    <a:pt x="178" y="36"/>
                  </a:lnTo>
                  <a:lnTo>
                    <a:pt x="173" y="33"/>
                  </a:lnTo>
                  <a:lnTo>
                    <a:pt x="168" y="31"/>
                  </a:lnTo>
                  <a:lnTo>
                    <a:pt x="164" y="29"/>
                  </a:lnTo>
                  <a:lnTo>
                    <a:pt x="159" y="27"/>
                  </a:lnTo>
                  <a:lnTo>
                    <a:pt x="154" y="26"/>
                  </a:lnTo>
                  <a:lnTo>
                    <a:pt x="148" y="24"/>
                  </a:lnTo>
                  <a:lnTo>
                    <a:pt x="143" y="23"/>
                  </a:lnTo>
                  <a:lnTo>
                    <a:pt x="138" y="23"/>
                  </a:lnTo>
                  <a:lnTo>
                    <a:pt x="132" y="22"/>
                  </a:lnTo>
                  <a:lnTo>
                    <a:pt x="127" y="22"/>
                  </a:lnTo>
                  <a:lnTo>
                    <a:pt x="122" y="22"/>
                  </a:lnTo>
                  <a:lnTo>
                    <a:pt x="116" y="23"/>
                  </a:lnTo>
                  <a:lnTo>
                    <a:pt x="111" y="23"/>
                  </a:lnTo>
                  <a:lnTo>
                    <a:pt x="106" y="24"/>
                  </a:lnTo>
                  <a:lnTo>
                    <a:pt x="100" y="26"/>
                  </a:lnTo>
                  <a:lnTo>
                    <a:pt x="95" y="27"/>
                  </a:lnTo>
                  <a:lnTo>
                    <a:pt x="90" y="29"/>
                  </a:lnTo>
                  <a:lnTo>
                    <a:pt x="86" y="31"/>
                  </a:lnTo>
                  <a:lnTo>
                    <a:pt x="81" y="33"/>
                  </a:lnTo>
                  <a:lnTo>
                    <a:pt x="76" y="36"/>
                  </a:lnTo>
                  <a:lnTo>
                    <a:pt x="72" y="38"/>
                  </a:lnTo>
                  <a:lnTo>
                    <a:pt x="68" y="41"/>
                  </a:lnTo>
                  <a:lnTo>
                    <a:pt x="63" y="45"/>
                  </a:lnTo>
                  <a:lnTo>
                    <a:pt x="59" y="48"/>
                  </a:lnTo>
                  <a:lnTo>
                    <a:pt x="56" y="52"/>
                  </a:lnTo>
                  <a:lnTo>
                    <a:pt x="52" y="55"/>
                  </a:lnTo>
                  <a:lnTo>
                    <a:pt x="48" y="59"/>
                  </a:lnTo>
                  <a:lnTo>
                    <a:pt x="45" y="63"/>
                  </a:lnTo>
                  <a:lnTo>
                    <a:pt x="42" y="67"/>
                  </a:lnTo>
                  <a:lnTo>
                    <a:pt x="39" y="72"/>
                  </a:lnTo>
                  <a:lnTo>
                    <a:pt x="36" y="76"/>
                  </a:lnTo>
                  <a:lnTo>
                    <a:pt x="34" y="81"/>
                  </a:lnTo>
                  <a:lnTo>
                    <a:pt x="31" y="86"/>
                  </a:lnTo>
                  <a:lnTo>
                    <a:pt x="29" y="91"/>
                  </a:lnTo>
                  <a:lnTo>
                    <a:pt x="27" y="96"/>
                  </a:lnTo>
                  <a:lnTo>
                    <a:pt x="25" y="101"/>
                  </a:lnTo>
                  <a:lnTo>
                    <a:pt x="24" y="107"/>
                  </a:lnTo>
                  <a:lnTo>
                    <a:pt x="23" y="112"/>
                  </a:lnTo>
                  <a:lnTo>
                    <a:pt x="22" y="118"/>
                  </a:lnTo>
                  <a:lnTo>
                    <a:pt x="21" y="124"/>
                  </a:lnTo>
                  <a:lnTo>
                    <a:pt x="21" y="129"/>
                  </a:lnTo>
                  <a:lnTo>
                    <a:pt x="21" y="135"/>
                  </a:lnTo>
                  <a:lnTo>
                    <a:pt x="21" y="141"/>
                  </a:lnTo>
                  <a:lnTo>
                    <a:pt x="21" y="146"/>
                  </a:lnTo>
                  <a:lnTo>
                    <a:pt x="22" y="152"/>
                  </a:lnTo>
                  <a:lnTo>
                    <a:pt x="23" y="158"/>
                  </a:lnTo>
                  <a:lnTo>
                    <a:pt x="24" y="163"/>
                  </a:lnTo>
                  <a:lnTo>
                    <a:pt x="25" y="169"/>
                  </a:lnTo>
                  <a:lnTo>
                    <a:pt x="27" y="174"/>
                  </a:lnTo>
                  <a:lnTo>
                    <a:pt x="29" y="179"/>
                  </a:lnTo>
                  <a:lnTo>
                    <a:pt x="31" y="184"/>
                  </a:lnTo>
                  <a:lnTo>
                    <a:pt x="34" y="189"/>
                  </a:lnTo>
                  <a:lnTo>
                    <a:pt x="36" y="194"/>
                  </a:lnTo>
                  <a:lnTo>
                    <a:pt x="39" y="198"/>
                  </a:lnTo>
                  <a:lnTo>
                    <a:pt x="42" y="203"/>
                  </a:lnTo>
                  <a:lnTo>
                    <a:pt x="45" y="207"/>
                  </a:lnTo>
                  <a:lnTo>
                    <a:pt x="48" y="211"/>
                  </a:lnTo>
                  <a:lnTo>
                    <a:pt x="52" y="215"/>
                  </a:lnTo>
                  <a:lnTo>
                    <a:pt x="56" y="218"/>
                  </a:lnTo>
                  <a:lnTo>
                    <a:pt x="59" y="222"/>
                  </a:lnTo>
                  <a:lnTo>
                    <a:pt x="63" y="225"/>
                  </a:lnTo>
                  <a:lnTo>
                    <a:pt x="68" y="229"/>
                  </a:lnTo>
                  <a:lnTo>
                    <a:pt x="72" y="232"/>
                  </a:lnTo>
                  <a:lnTo>
                    <a:pt x="76" y="234"/>
                  </a:lnTo>
                  <a:lnTo>
                    <a:pt x="81" y="237"/>
                  </a:lnTo>
                  <a:lnTo>
                    <a:pt x="86" y="239"/>
                  </a:lnTo>
                  <a:lnTo>
                    <a:pt x="90" y="241"/>
                  </a:lnTo>
                  <a:lnTo>
                    <a:pt x="95" y="243"/>
                  </a:lnTo>
                  <a:lnTo>
                    <a:pt x="100" y="244"/>
                  </a:lnTo>
                  <a:lnTo>
                    <a:pt x="106" y="246"/>
                  </a:lnTo>
                  <a:lnTo>
                    <a:pt x="111" y="247"/>
                  </a:lnTo>
                  <a:lnTo>
                    <a:pt x="116" y="247"/>
                  </a:lnTo>
                  <a:lnTo>
                    <a:pt x="122" y="248"/>
                  </a:lnTo>
                  <a:lnTo>
                    <a:pt x="127" y="248"/>
                  </a:lnTo>
                  <a:lnTo>
                    <a:pt x="132" y="248"/>
                  </a:lnTo>
                  <a:lnTo>
                    <a:pt x="138" y="247"/>
                  </a:lnTo>
                  <a:lnTo>
                    <a:pt x="143" y="247"/>
                  </a:lnTo>
                  <a:lnTo>
                    <a:pt x="148" y="246"/>
                  </a:lnTo>
                  <a:lnTo>
                    <a:pt x="154" y="244"/>
                  </a:lnTo>
                  <a:lnTo>
                    <a:pt x="159" y="243"/>
                  </a:lnTo>
                  <a:lnTo>
                    <a:pt x="164" y="241"/>
                  </a:lnTo>
                  <a:lnTo>
                    <a:pt x="168" y="239"/>
                  </a:lnTo>
                  <a:lnTo>
                    <a:pt x="173" y="237"/>
                  </a:lnTo>
                  <a:lnTo>
                    <a:pt x="178" y="234"/>
                  </a:lnTo>
                  <a:lnTo>
                    <a:pt x="182" y="232"/>
                  </a:lnTo>
                  <a:lnTo>
                    <a:pt x="186" y="229"/>
                  </a:lnTo>
                  <a:lnTo>
                    <a:pt x="191" y="225"/>
                  </a:lnTo>
                  <a:lnTo>
                    <a:pt x="195" y="222"/>
                  </a:lnTo>
                  <a:lnTo>
                    <a:pt x="198" y="218"/>
                  </a:lnTo>
                  <a:lnTo>
                    <a:pt x="202" y="215"/>
                  </a:lnTo>
                  <a:lnTo>
                    <a:pt x="206" y="211"/>
                  </a:lnTo>
                  <a:lnTo>
                    <a:pt x="209" y="207"/>
                  </a:lnTo>
                  <a:lnTo>
                    <a:pt x="212" y="203"/>
                  </a:lnTo>
                  <a:lnTo>
                    <a:pt x="215" y="198"/>
                  </a:lnTo>
                  <a:lnTo>
                    <a:pt x="218" y="194"/>
                  </a:lnTo>
                  <a:lnTo>
                    <a:pt x="220" y="189"/>
                  </a:lnTo>
                  <a:lnTo>
                    <a:pt x="223" y="184"/>
                  </a:lnTo>
                  <a:lnTo>
                    <a:pt x="225" y="179"/>
                  </a:lnTo>
                  <a:lnTo>
                    <a:pt x="227" y="174"/>
                  </a:lnTo>
                  <a:lnTo>
                    <a:pt x="229" y="169"/>
                  </a:lnTo>
                  <a:lnTo>
                    <a:pt x="230" y="163"/>
                  </a:lnTo>
                  <a:lnTo>
                    <a:pt x="231" y="158"/>
                  </a:lnTo>
                  <a:lnTo>
                    <a:pt x="232" y="152"/>
                  </a:lnTo>
                  <a:lnTo>
                    <a:pt x="233" y="146"/>
                  </a:lnTo>
                  <a:lnTo>
                    <a:pt x="233" y="141"/>
                  </a:lnTo>
                  <a:lnTo>
                    <a:pt x="233" y="135"/>
                  </a:lnTo>
                  <a:lnTo>
                    <a:pt x="255" y="135"/>
                  </a:lnTo>
                </a:path>
              </a:pathLst>
            </a:custGeom>
            <a:solidFill>
              <a:srgbClr val="A6ECA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4" name="Freeform 20"/>
            <p:cNvSpPr>
              <a:spLocks/>
            </p:cNvSpPr>
            <p:nvPr/>
          </p:nvSpPr>
          <p:spPr bwMode="auto">
            <a:xfrm>
              <a:off x="1243" y="1242"/>
              <a:ext cx="213" cy="226"/>
            </a:xfrm>
            <a:custGeom>
              <a:avLst/>
              <a:gdLst>
                <a:gd name="T0" fmla="*/ 209 w 213"/>
                <a:gd name="T1" fmla="*/ 89 h 226"/>
                <a:gd name="T2" fmla="*/ 201 w 213"/>
                <a:gd name="T3" fmla="*/ 63 h 226"/>
                <a:gd name="T4" fmla="*/ 187 w 213"/>
                <a:gd name="T5" fmla="*/ 40 h 226"/>
                <a:gd name="T6" fmla="*/ 169 w 213"/>
                <a:gd name="T7" fmla="*/ 22 h 226"/>
                <a:gd name="T8" fmla="*/ 147 w 213"/>
                <a:gd name="T9" fmla="*/ 8 h 226"/>
                <a:gd name="T10" fmla="*/ 122 w 213"/>
                <a:gd name="T11" fmla="*/ 1 h 226"/>
                <a:gd name="T12" fmla="*/ 95 w 213"/>
                <a:gd name="T13" fmla="*/ 0 h 226"/>
                <a:gd name="T14" fmla="*/ 69 w 213"/>
                <a:gd name="T15" fmla="*/ 6 h 226"/>
                <a:gd name="T16" fmla="*/ 46 w 213"/>
                <a:gd name="T17" fmla="*/ 19 h 226"/>
                <a:gd name="T18" fmla="*/ 27 w 213"/>
                <a:gd name="T19" fmla="*/ 36 h 226"/>
                <a:gd name="T20" fmla="*/ 12 w 213"/>
                <a:gd name="T21" fmla="*/ 58 h 226"/>
                <a:gd name="T22" fmla="*/ 3 w 213"/>
                <a:gd name="T23" fmla="*/ 84 h 226"/>
                <a:gd name="T24" fmla="*/ 0 w 213"/>
                <a:gd name="T25" fmla="*/ 112 h 226"/>
                <a:gd name="T26" fmla="*/ 3 w 213"/>
                <a:gd name="T27" fmla="*/ 140 h 226"/>
                <a:gd name="T28" fmla="*/ 12 w 213"/>
                <a:gd name="T29" fmla="*/ 166 h 226"/>
                <a:gd name="T30" fmla="*/ 27 w 213"/>
                <a:gd name="T31" fmla="*/ 188 h 226"/>
                <a:gd name="T32" fmla="*/ 46 w 213"/>
                <a:gd name="T33" fmla="*/ 205 h 226"/>
                <a:gd name="T34" fmla="*/ 69 w 213"/>
                <a:gd name="T35" fmla="*/ 218 h 226"/>
                <a:gd name="T36" fmla="*/ 95 w 213"/>
                <a:gd name="T37" fmla="*/ 224 h 226"/>
                <a:gd name="T38" fmla="*/ 122 w 213"/>
                <a:gd name="T39" fmla="*/ 223 h 226"/>
                <a:gd name="T40" fmla="*/ 147 w 213"/>
                <a:gd name="T41" fmla="*/ 215 h 226"/>
                <a:gd name="T42" fmla="*/ 169 w 213"/>
                <a:gd name="T43" fmla="*/ 202 h 226"/>
                <a:gd name="T44" fmla="*/ 187 w 213"/>
                <a:gd name="T45" fmla="*/ 183 h 226"/>
                <a:gd name="T46" fmla="*/ 201 w 213"/>
                <a:gd name="T47" fmla="*/ 161 h 226"/>
                <a:gd name="T48" fmla="*/ 209 w 213"/>
                <a:gd name="T49" fmla="*/ 135 h 226"/>
                <a:gd name="T50" fmla="*/ 190 w 213"/>
                <a:gd name="T51" fmla="*/ 112 h 226"/>
                <a:gd name="T52" fmla="*/ 188 w 213"/>
                <a:gd name="T53" fmla="*/ 89 h 226"/>
                <a:gd name="T54" fmla="*/ 180 w 213"/>
                <a:gd name="T55" fmla="*/ 69 h 226"/>
                <a:gd name="T56" fmla="*/ 168 w 213"/>
                <a:gd name="T57" fmla="*/ 52 h 226"/>
                <a:gd name="T58" fmla="*/ 153 w 213"/>
                <a:gd name="T59" fmla="*/ 37 h 226"/>
                <a:gd name="T60" fmla="*/ 135 w 213"/>
                <a:gd name="T61" fmla="*/ 27 h 226"/>
                <a:gd name="T62" fmla="*/ 114 w 213"/>
                <a:gd name="T63" fmla="*/ 22 h 226"/>
                <a:gd name="T64" fmla="*/ 93 w 213"/>
                <a:gd name="T65" fmla="*/ 23 h 226"/>
                <a:gd name="T66" fmla="*/ 72 w 213"/>
                <a:gd name="T67" fmla="*/ 29 h 226"/>
                <a:gd name="T68" fmla="*/ 55 w 213"/>
                <a:gd name="T69" fmla="*/ 40 h 226"/>
                <a:gd name="T70" fmla="*/ 40 w 213"/>
                <a:gd name="T71" fmla="*/ 55 h 226"/>
                <a:gd name="T72" fmla="*/ 29 w 213"/>
                <a:gd name="T73" fmla="*/ 73 h 226"/>
                <a:gd name="T74" fmla="*/ 22 w 213"/>
                <a:gd name="T75" fmla="*/ 94 h 226"/>
                <a:gd name="T76" fmla="*/ 21 w 213"/>
                <a:gd name="T77" fmla="*/ 117 h 226"/>
                <a:gd name="T78" fmla="*/ 25 w 213"/>
                <a:gd name="T79" fmla="*/ 139 h 226"/>
                <a:gd name="T80" fmla="*/ 33 w 213"/>
                <a:gd name="T81" fmla="*/ 159 h 226"/>
                <a:gd name="T82" fmla="*/ 45 w 213"/>
                <a:gd name="T83" fmla="*/ 176 h 226"/>
                <a:gd name="T84" fmla="*/ 62 w 213"/>
                <a:gd name="T85" fmla="*/ 189 h 226"/>
                <a:gd name="T86" fmla="*/ 80 w 213"/>
                <a:gd name="T87" fmla="*/ 198 h 226"/>
                <a:gd name="T88" fmla="*/ 101 w 213"/>
                <a:gd name="T89" fmla="*/ 202 h 226"/>
                <a:gd name="T90" fmla="*/ 123 w 213"/>
                <a:gd name="T91" fmla="*/ 200 h 226"/>
                <a:gd name="T92" fmla="*/ 142 w 213"/>
                <a:gd name="T93" fmla="*/ 193 h 226"/>
                <a:gd name="T94" fmla="*/ 159 w 213"/>
                <a:gd name="T95" fmla="*/ 181 h 226"/>
                <a:gd name="T96" fmla="*/ 173 w 213"/>
                <a:gd name="T97" fmla="*/ 166 h 226"/>
                <a:gd name="T98" fmla="*/ 184 w 213"/>
                <a:gd name="T99" fmla="*/ 147 h 226"/>
                <a:gd name="T100" fmla="*/ 189 w 213"/>
                <a:gd name="T101" fmla="*/ 126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3" h="226">
                  <a:moveTo>
                    <a:pt x="212" y="112"/>
                  </a:moveTo>
                  <a:lnTo>
                    <a:pt x="211" y="106"/>
                  </a:lnTo>
                  <a:lnTo>
                    <a:pt x="211" y="101"/>
                  </a:lnTo>
                  <a:lnTo>
                    <a:pt x="210" y="95"/>
                  </a:lnTo>
                  <a:lnTo>
                    <a:pt x="209" y="89"/>
                  </a:lnTo>
                  <a:lnTo>
                    <a:pt x="208" y="84"/>
                  </a:lnTo>
                  <a:lnTo>
                    <a:pt x="207" y="78"/>
                  </a:lnTo>
                  <a:lnTo>
                    <a:pt x="205" y="73"/>
                  </a:lnTo>
                  <a:lnTo>
                    <a:pt x="203" y="68"/>
                  </a:lnTo>
                  <a:lnTo>
                    <a:pt x="201" y="63"/>
                  </a:lnTo>
                  <a:lnTo>
                    <a:pt x="199" y="58"/>
                  </a:lnTo>
                  <a:lnTo>
                    <a:pt x="196" y="54"/>
                  </a:lnTo>
                  <a:lnTo>
                    <a:pt x="193" y="49"/>
                  </a:lnTo>
                  <a:lnTo>
                    <a:pt x="190" y="45"/>
                  </a:lnTo>
                  <a:lnTo>
                    <a:pt x="187" y="40"/>
                  </a:lnTo>
                  <a:lnTo>
                    <a:pt x="184" y="36"/>
                  </a:lnTo>
                  <a:lnTo>
                    <a:pt x="180" y="32"/>
                  </a:lnTo>
                  <a:lnTo>
                    <a:pt x="177" y="29"/>
                  </a:lnTo>
                  <a:lnTo>
                    <a:pt x="173" y="25"/>
                  </a:lnTo>
                  <a:lnTo>
                    <a:pt x="169" y="22"/>
                  </a:lnTo>
                  <a:lnTo>
                    <a:pt x="165" y="19"/>
                  </a:lnTo>
                  <a:lnTo>
                    <a:pt x="160" y="16"/>
                  </a:lnTo>
                  <a:lnTo>
                    <a:pt x="156" y="13"/>
                  </a:lnTo>
                  <a:lnTo>
                    <a:pt x="151" y="10"/>
                  </a:lnTo>
                  <a:lnTo>
                    <a:pt x="147" y="8"/>
                  </a:lnTo>
                  <a:lnTo>
                    <a:pt x="142" y="6"/>
                  </a:lnTo>
                  <a:lnTo>
                    <a:pt x="137" y="5"/>
                  </a:lnTo>
                  <a:lnTo>
                    <a:pt x="132" y="3"/>
                  </a:lnTo>
                  <a:lnTo>
                    <a:pt x="127" y="2"/>
                  </a:lnTo>
                  <a:lnTo>
                    <a:pt x="122" y="1"/>
                  </a:lnTo>
                  <a:lnTo>
                    <a:pt x="116" y="0"/>
                  </a:lnTo>
                  <a:lnTo>
                    <a:pt x="111" y="0"/>
                  </a:lnTo>
                  <a:lnTo>
                    <a:pt x="106" y="0"/>
                  </a:lnTo>
                  <a:lnTo>
                    <a:pt x="100" y="0"/>
                  </a:lnTo>
                  <a:lnTo>
                    <a:pt x="95" y="0"/>
                  </a:lnTo>
                  <a:lnTo>
                    <a:pt x="89" y="1"/>
                  </a:lnTo>
                  <a:lnTo>
                    <a:pt x="84" y="2"/>
                  </a:lnTo>
                  <a:lnTo>
                    <a:pt x="79" y="3"/>
                  </a:lnTo>
                  <a:lnTo>
                    <a:pt x="74" y="5"/>
                  </a:lnTo>
                  <a:lnTo>
                    <a:pt x="69" y="6"/>
                  </a:lnTo>
                  <a:lnTo>
                    <a:pt x="64" y="8"/>
                  </a:lnTo>
                  <a:lnTo>
                    <a:pt x="60" y="10"/>
                  </a:lnTo>
                  <a:lnTo>
                    <a:pt x="55" y="13"/>
                  </a:lnTo>
                  <a:lnTo>
                    <a:pt x="51" y="16"/>
                  </a:lnTo>
                  <a:lnTo>
                    <a:pt x="46" y="19"/>
                  </a:lnTo>
                  <a:lnTo>
                    <a:pt x="42" y="22"/>
                  </a:lnTo>
                  <a:lnTo>
                    <a:pt x="38" y="25"/>
                  </a:lnTo>
                  <a:lnTo>
                    <a:pt x="34" y="29"/>
                  </a:lnTo>
                  <a:lnTo>
                    <a:pt x="31" y="32"/>
                  </a:lnTo>
                  <a:lnTo>
                    <a:pt x="27" y="36"/>
                  </a:lnTo>
                  <a:lnTo>
                    <a:pt x="24" y="40"/>
                  </a:lnTo>
                  <a:lnTo>
                    <a:pt x="21" y="45"/>
                  </a:lnTo>
                  <a:lnTo>
                    <a:pt x="18" y="49"/>
                  </a:lnTo>
                  <a:lnTo>
                    <a:pt x="15" y="54"/>
                  </a:lnTo>
                  <a:lnTo>
                    <a:pt x="12" y="58"/>
                  </a:lnTo>
                  <a:lnTo>
                    <a:pt x="10" y="63"/>
                  </a:lnTo>
                  <a:lnTo>
                    <a:pt x="8" y="68"/>
                  </a:lnTo>
                  <a:lnTo>
                    <a:pt x="6" y="73"/>
                  </a:lnTo>
                  <a:lnTo>
                    <a:pt x="4" y="78"/>
                  </a:lnTo>
                  <a:lnTo>
                    <a:pt x="3" y="84"/>
                  </a:lnTo>
                  <a:lnTo>
                    <a:pt x="2" y="89"/>
                  </a:lnTo>
                  <a:lnTo>
                    <a:pt x="1" y="95"/>
                  </a:lnTo>
                  <a:lnTo>
                    <a:pt x="0" y="101"/>
                  </a:lnTo>
                  <a:lnTo>
                    <a:pt x="0" y="106"/>
                  </a:lnTo>
                  <a:lnTo>
                    <a:pt x="0" y="112"/>
                  </a:lnTo>
                  <a:lnTo>
                    <a:pt x="0" y="118"/>
                  </a:lnTo>
                  <a:lnTo>
                    <a:pt x="0" y="123"/>
                  </a:lnTo>
                  <a:lnTo>
                    <a:pt x="1" y="129"/>
                  </a:lnTo>
                  <a:lnTo>
                    <a:pt x="2" y="135"/>
                  </a:lnTo>
                  <a:lnTo>
                    <a:pt x="3" y="140"/>
                  </a:lnTo>
                  <a:lnTo>
                    <a:pt x="4" y="145"/>
                  </a:lnTo>
                  <a:lnTo>
                    <a:pt x="6" y="151"/>
                  </a:lnTo>
                  <a:lnTo>
                    <a:pt x="8" y="156"/>
                  </a:lnTo>
                  <a:lnTo>
                    <a:pt x="10" y="161"/>
                  </a:lnTo>
                  <a:lnTo>
                    <a:pt x="12" y="166"/>
                  </a:lnTo>
                  <a:lnTo>
                    <a:pt x="15" y="170"/>
                  </a:lnTo>
                  <a:lnTo>
                    <a:pt x="18" y="175"/>
                  </a:lnTo>
                  <a:lnTo>
                    <a:pt x="21" y="179"/>
                  </a:lnTo>
                  <a:lnTo>
                    <a:pt x="24" y="183"/>
                  </a:lnTo>
                  <a:lnTo>
                    <a:pt x="27" y="188"/>
                  </a:lnTo>
                  <a:lnTo>
                    <a:pt x="31" y="192"/>
                  </a:lnTo>
                  <a:lnTo>
                    <a:pt x="34" y="195"/>
                  </a:lnTo>
                  <a:lnTo>
                    <a:pt x="38" y="199"/>
                  </a:lnTo>
                  <a:lnTo>
                    <a:pt x="42" y="202"/>
                  </a:lnTo>
                  <a:lnTo>
                    <a:pt x="46" y="205"/>
                  </a:lnTo>
                  <a:lnTo>
                    <a:pt x="51" y="208"/>
                  </a:lnTo>
                  <a:lnTo>
                    <a:pt x="55" y="211"/>
                  </a:lnTo>
                  <a:lnTo>
                    <a:pt x="60" y="213"/>
                  </a:lnTo>
                  <a:lnTo>
                    <a:pt x="64" y="215"/>
                  </a:lnTo>
                  <a:lnTo>
                    <a:pt x="69" y="218"/>
                  </a:lnTo>
                  <a:lnTo>
                    <a:pt x="74" y="219"/>
                  </a:lnTo>
                  <a:lnTo>
                    <a:pt x="79" y="221"/>
                  </a:lnTo>
                  <a:lnTo>
                    <a:pt x="84" y="222"/>
                  </a:lnTo>
                  <a:lnTo>
                    <a:pt x="89" y="223"/>
                  </a:lnTo>
                  <a:lnTo>
                    <a:pt x="95" y="224"/>
                  </a:lnTo>
                  <a:lnTo>
                    <a:pt x="100" y="224"/>
                  </a:lnTo>
                  <a:lnTo>
                    <a:pt x="106" y="225"/>
                  </a:lnTo>
                  <a:lnTo>
                    <a:pt x="111" y="224"/>
                  </a:lnTo>
                  <a:lnTo>
                    <a:pt x="116" y="224"/>
                  </a:lnTo>
                  <a:lnTo>
                    <a:pt x="122" y="223"/>
                  </a:lnTo>
                  <a:lnTo>
                    <a:pt x="127" y="222"/>
                  </a:lnTo>
                  <a:lnTo>
                    <a:pt x="132" y="221"/>
                  </a:lnTo>
                  <a:lnTo>
                    <a:pt x="137" y="219"/>
                  </a:lnTo>
                  <a:lnTo>
                    <a:pt x="142" y="218"/>
                  </a:lnTo>
                  <a:lnTo>
                    <a:pt x="147" y="215"/>
                  </a:lnTo>
                  <a:lnTo>
                    <a:pt x="151" y="213"/>
                  </a:lnTo>
                  <a:lnTo>
                    <a:pt x="156" y="211"/>
                  </a:lnTo>
                  <a:lnTo>
                    <a:pt x="160" y="208"/>
                  </a:lnTo>
                  <a:lnTo>
                    <a:pt x="165" y="205"/>
                  </a:lnTo>
                  <a:lnTo>
                    <a:pt x="169" y="202"/>
                  </a:lnTo>
                  <a:lnTo>
                    <a:pt x="173" y="199"/>
                  </a:lnTo>
                  <a:lnTo>
                    <a:pt x="177" y="195"/>
                  </a:lnTo>
                  <a:lnTo>
                    <a:pt x="180" y="192"/>
                  </a:lnTo>
                  <a:lnTo>
                    <a:pt x="184" y="188"/>
                  </a:lnTo>
                  <a:lnTo>
                    <a:pt x="187" y="183"/>
                  </a:lnTo>
                  <a:lnTo>
                    <a:pt x="190" y="179"/>
                  </a:lnTo>
                  <a:lnTo>
                    <a:pt x="193" y="175"/>
                  </a:lnTo>
                  <a:lnTo>
                    <a:pt x="196" y="170"/>
                  </a:lnTo>
                  <a:lnTo>
                    <a:pt x="199" y="166"/>
                  </a:lnTo>
                  <a:lnTo>
                    <a:pt x="201" y="161"/>
                  </a:lnTo>
                  <a:lnTo>
                    <a:pt x="203" y="156"/>
                  </a:lnTo>
                  <a:lnTo>
                    <a:pt x="205" y="151"/>
                  </a:lnTo>
                  <a:lnTo>
                    <a:pt x="207" y="145"/>
                  </a:lnTo>
                  <a:lnTo>
                    <a:pt x="208" y="140"/>
                  </a:lnTo>
                  <a:lnTo>
                    <a:pt x="209" y="135"/>
                  </a:lnTo>
                  <a:lnTo>
                    <a:pt x="210" y="129"/>
                  </a:lnTo>
                  <a:lnTo>
                    <a:pt x="211" y="123"/>
                  </a:lnTo>
                  <a:lnTo>
                    <a:pt x="211" y="118"/>
                  </a:lnTo>
                  <a:lnTo>
                    <a:pt x="212" y="112"/>
                  </a:lnTo>
                  <a:lnTo>
                    <a:pt x="190" y="112"/>
                  </a:lnTo>
                  <a:lnTo>
                    <a:pt x="190" y="107"/>
                  </a:lnTo>
                  <a:lnTo>
                    <a:pt x="190" y="103"/>
                  </a:lnTo>
                  <a:lnTo>
                    <a:pt x="189" y="98"/>
                  </a:lnTo>
                  <a:lnTo>
                    <a:pt x="189" y="94"/>
                  </a:lnTo>
                  <a:lnTo>
                    <a:pt x="188" y="89"/>
                  </a:lnTo>
                  <a:lnTo>
                    <a:pt x="186" y="85"/>
                  </a:lnTo>
                  <a:lnTo>
                    <a:pt x="185" y="81"/>
                  </a:lnTo>
                  <a:lnTo>
                    <a:pt x="184" y="77"/>
                  </a:lnTo>
                  <a:lnTo>
                    <a:pt x="182" y="73"/>
                  </a:lnTo>
                  <a:lnTo>
                    <a:pt x="180" y="69"/>
                  </a:lnTo>
                  <a:lnTo>
                    <a:pt x="178" y="65"/>
                  </a:lnTo>
                  <a:lnTo>
                    <a:pt x="176" y="62"/>
                  </a:lnTo>
                  <a:lnTo>
                    <a:pt x="173" y="58"/>
                  </a:lnTo>
                  <a:lnTo>
                    <a:pt x="171" y="55"/>
                  </a:lnTo>
                  <a:lnTo>
                    <a:pt x="168" y="52"/>
                  </a:lnTo>
                  <a:lnTo>
                    <a:pt x="166" y="48"/>
                  </a:lnTo>
                  <a:lnTo>
                    <a:pt x="162" y="45"/>
                  </a:lnTo>
                  <a:lnTo>
                    <a:pt x="159" y="42"/>
                  </a:lnTo>
                  <a:lnTo>
                    <a:pt x="156" y="40"/>
                  </a:lnTo>
                  <a:lnTo>
                    <a:pt x="153" y="37"/>
                  </a:lnTo>
                  <a:lnTo>
                    <a:pt x="149" y="35"/>
                  </a:lnTo>
                  <a:lnTo>
                    <a:pt x="146" y="33"/>
                  </a:lnTo>
                  <a:lnTo>
                    <a:pt x="142" y="31"/>
                  </a:lnTo>
                  <a:lnTo>
                    <a:pt x="139" y="29"/>
                  </a:lnTo>
                  <a:lnTo>
                    <a:pt x="135" y="27"/>
                  </a:lnTo>
                  <a:lnTo>
                    <a:pt x="131" y="26"/>
                  </a:lnTo>
                  <a:lnTo>
                    <a:pt x="127" y="25"/>
                  </a:lnTo>
                  <a:lnTo>
                    <a:pt x="123" y="24"/>
                  </a:lnTo>
                  <a:lnTo>
                    <a:pt x="118" y="23"/>
                  </a:lnTo>
                  <a:lnTo>
                    <a:pt x="114" y="22"/>
                  </a:lnTo>
                  <a:lnTo>
                    <a:pt x="110" y="22"/>
                  </a:lnTo>
                  <a:lnTo>
                    <a:pt x="106" y="22"/>
                  </a:lnTo>
                  <a:lnTo>
                    <a:pt x="101" y="22"/>
                  </a:lnTo>
                  <a:lnTo>
                    <a:pt x="97" y="22"/>
                  </a:lnTo>
                  <a:lnTo>
                    <a:pt x="93" y="23"/>
                  </a:lnTo>
                  <a:lnTo>
                    <a:pt x="88" y="24"/>
                  </a:lnTo>
                  <a:lnTo>
                    <a:pt x="84" y="25"/>
                  </a:lnTo>
                  <a:lnTo>
                    <a:pt x="80" y="26"/>
                  </a:lnTo>
                  <a:lnTo>
                    <a:pt x="76" y="27"/>
                  </a:lnTo>
                  <a:lnTo>
                    <a:pt x="72" y="29"/>
                  </a:lnTo>
                  <a:lnTo>
                    <a:pt x="69" y="31"/>
                  </a:lnTo>
                  <a:lnTo>
                    <a:pt x="65" y="33"/>
                  </a:lnTo>
                  <a:lnTo>
                    <a:pt x="62" y="35"/>
                  </a:lnTo>
                  <a:lnTo>
                    <a:pt x="58" y="37"/>
                  </a:lnTo>
                  <a:lnTo>
                    <a:pt x="55" y="40"/>
                  </a:lnTo>
                  <a:lnTo>
                    <a:pt x="52" y="42"/>
                  </a:lnTo>
                  <a:lnTo>
                    <a:pt x="49" y="45"/>
                  </a:lnTo>
                  <a:lnTo>
                    <a:pt x="45" y="48"/>
                  </a:lnTo>
                  <a:lnTo>
                    <a:pt x="43" y="52"/>
                  </a:lnTo>
                  <a:lnTo>
                    <a:pt x="40" y="55"/>
                  </a:lnTo>
                  <a:lnTo>
                    <a:pt x="38" y="58"/>
                  </a:lnTo>
                  <a:lnTo>
                    <a:pt x="35" y="62"/>
                  </a:lnTo>
                  <a:lnTo>
                    <a:pt x="33" y="65"/>
                  </a:lnTo>
                  <a:lnTo>
                    <a:pt x="31" y="69"/>
                  </a:lnTo>
                  <a:lnTo>
                    <a:pt x="29" y="73"/>
                  </a:lnTo>
                  <a:lnTo>
                    <a:pt x="27" y="77"/>
                  </a:lnTo>
                  <a:lnTo>
                    <a:pt x="26" y="81"/>
                  </a:lnTo>
                  <a:lnTo>
                    <a:pt x="25" y="85"/>
                  </a:lnTo>
                  <a:lnTo>
                    <a:pt x="23" y="89"/>
                  </a:lnTo>
                  <a:lnTo>
                    <a:pt x="22" y="94"/>
                  </a:lnTo>
                  <a:lnTo>
                    <a:pt x="22" y="98"/>
                  </a:lnTo>
                  <a:lnTo>
                    <a:pt x="21" y="103"/>
                  </a:lnTo>
                  <a:lnTo>
                    <a:pt x="21" y="107"/>
                  </a:lnTo>
                  <a:lnTo>
                    <a:pt x="21" y="112"/>
                  </a:lnTo>
                  <a:lnTo>
                    <a:pt x="21" y="117"/>
                  </a:lnTo>
                  <a:lnTo>
                    <a:pt x="21" y="121"/>
                  </a:lnTo>
                  <a:lnTo>
                    <a:pt x="22" y="126"/>
                  </a:lnTo>
                  <a:lnTo>
                    <a:pt x="22" y="130"/>
                  </a:lnTo>
                  <a:lnTo>
                    <a:pt x="23" y="134"/>
                  </a:lnTo>
                  <a:lnTo>
                    <a:pt x="25" y="139"/>
                  </a:lnTo>
                  <a:lnTo>
                    <a:pt x="26" y="143"/>
                  </a:lnTo>
                  <a:lnTo>
                    <a:pt x="27" y="147"/>
                  </a:lnTo>
                  <a:lnTo>
                    <a:pt x="29" y="151"/>
                  </a:lnTo>
                  <a:lnTo>
                    <a:pt x="31" y="155"/>
                  </a:lnTo>
                  <a:lnTo>
                    <a:pt x="33" y="159"/>
                  </a:lnTo>
                  <a:lnTo>
                    <a:pt x="35" y="162"/>
                  </a:lnTo>
                  <a:lnTo>
                    <a:pt x="38" y="166"/>
                  </a:lnTo>
                  <a:lnTo>
                    <a:pt x="40" y="169"/>
                  </a:lnTo>
                  <a:lnTo>
                    <a:pt x="43" y="172"/>
                  </a:lnTo>
                  <a:lnTo>
                    <a:pt x="45" y="176"/>
                  </a:lnTo>
                  <a:lnTo>
                    <a:pt x="49" y="179"/>
                  </a:lnTo>
                  <a:lnTo>
                    <a:pt x="52" y="181"/>
                  </a:lnTo>
                  <a:lnTo>
                    <a:pt x="55" y="184"/>
                  </a:lnTo>
                  <a:lnTo>
                    <a:pt x="58" y="186"/>
                  </a:lnTo>
                  <a:lnTo>
                    <a:pt x="62" y="189"/>
                  </a:lnTo>
                  <a:lnTo>
                    <a:pt x="65" y="191"/>
                  </a:lnTo>
                  <a:lnTo>
                    <a:pt x="69" y="193"/>
                  </a:lnTo>
                  <a:lnTo>
                    <a:pt x="72" y="195"/>
                  </a:lnTo>
                  <a:lnTo>
                    <a:pt x="76" y="196"/>
                  </a:lnTo>
                  <a:lnTo>
                    <a:pt x="80" y="198"/>
                  </a:lnTo>
                  <a:lnTo>
                    <a:pt x="84" y="199"/>
                  </a:lnTo>
                  <a:lnTo>
                    <a:pt x="88" y="200"/>
                  </a:lnTo>
                  <a:lnTo>
                    <a:pt x="93" y="201"/>
                  </a:lnTo>
                  <a:lnTo>
                    <a:pt x="97" y="202"/>
                  </a:lnTo>
                  <a:lnTo>
                    <a:pt x="101" y="202"/>
                  </a:lnTo>
                  <a:lnTo>
                    <a:pt x="106" y="202"/>
                  </a:lnTo>
                  <a:lnTo>
                    <a:pt x="110" y="202"/>
                  </a:lnTo>
                  <a:lnTo>
                    <a:pt x="114" y="202"/>
                  </a:lnTo>
                  <a:lnTo>
                    <a:pt x="118" y="201"/>
                  </a:lnTo>
                  <a:lnTo>
                    <a:pt x="123" y="200"/>
                  </a:lnTo>
                  <a:lnTo>
                    <a:pt x="127" y="199"/>
                  </a:lnTo>
                  <a:lnTo>
                    <a:pt x="131" y="198"/>
                  </a:lnTo>
                  <a:lnTo>
                    <a:pt x="135" y="196"/>
                  </a:lnTo>
                  <a:lnTo>
                    <a:pt x="139" y="195"/>
                  </a:lnTo>
                  <a:lnTo>
                    <a:pt x="142" y="193"/>
                  </a:lnTo>
                  <a:lnTo>
                    <a:pt x="146" y="191"/>
                  </a:lnTo>
                  <a:lnTo>
                    <a:pt x="149" y="189"/>
                  </a:lnTo>
                  <a:lnTo>
                    <a:pt x="153" y="186"/>
                  </a:lnTo>
                  <a:lnTo>
                    <a:pt x="156" y="184"/>
                  </a:lnTo>
                  <a:lnTo>
                    <a:pt x="159" y="181"/>
                  </a:lnTo>
                  <a:lnTo>
                    <a:pt x="162" y="179"/>
                  </a:lnTo>
                  <a:lnTo>
                    <a:pt x="166" y="176"/>
                  </a:lnTo>
                  <a:lnTo>
                    <a:pt x="168" y="172"/>
                  </a:lnTo>
                  <a:lnTo>
                    <a:pt x="171" y="169"/>
                  </a:lnTo>
                  <a:lnTo>
                    <a:pt x="173" y="166"/>
                  </a:lnTo>
                  <a:lnTo>
                    <a:pt x="176" y="162"/>
                  </a:lnTo>
                  <a:lnTo>
                    <a:pt x="178" y="159"/>
                  </a:lnTo>
                  <a:lnTo>
                    <a:pt x="180" y="155"/>
                  </a:lnTo>
                  <a:lnTo>
                    <a:pt x="182" y="151"/>
                  </a:lnTo>
                  <a:lnTo>
                    <a:pt x="184" y="147"/>
                  </a:lnTo>
                  <a:lnTo>
                    <a:pt x="185" y="143"/>
                  </a:lnTo>
                  <a:lnTo>
                    <a:pt x="186" y="139"/>
                  </a:lnTo>
                  <a:lnTo>
                    <a:pt x="188" y="134"/>
                  </a:lnTo>
                  <a:lnTo>
                    <a:pt x="189" y="130"/>
                  </a:lnTo>
                  <a:lnTo>
                    <a:pt x="189" y="126"/>
                  </a:lnTo>
                  <a:lnTo>
                    <a:pt x="190" y="121"/>
                  </a:lnTo>
                  <a:lnTo>
                    <a:pt x="190" y="117"/>
                  </a:lnTo>
                  <a:lnTo>
                    <a:pt x="190" y="112"/>
                  </a:lnTo>
                  <a:lnTo>
                    <a:pt x="212" y="112"/>
                  </a:lnTo>
                </a:path>
              </a:pathLst>
            </a:custGeom>
            <a:solidFill>
              <a:srgbClr val="ADEFB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5" name="Freeform 21"/>
            <p:cNvSpPr>
              <a:spLocks/>
            </p:cNvSpPr>
            <p:nvPr/>
          </p:nvSpPr>
          <p:spPr bwMode="auto">
            <a:xfrm>
              <a:off x="1264" y="1264"/>
              <a:ext cx="171" cy="182"/>
            </a:xfrm>
            <a:custGeom>
              <a:avLst/>
              <a:gdLst>
                <a:gd name="T0" fmla="*/ 169 w 171"/>
                <a:gd name="T1" fmla="*/ 76 h 182"/>
                <a:gd name="T2" fmla="*/ 165 w 171"/>
                <a:gd name="T3" fmla="*/ 59 h 182"/>
                <a:gd name="T4" fmla="*/ 157 w 171"/>
                <a:gd name="T5" fmla="*/ 43 h 182"/>
                <a:gd name="T6" fmla="*/ 147 w 171"/>
                <a:gd name="T7" fmla="*/ 29 h 182"/>
                <a:gd name="T8" fmla="*/ 135 w 171"/>
                <a:gd name="T9" fmla="*/ 18 h 182"/>
                <a:gd name="T10" fmla="*/ 121 w 171"/>
                <a:gd name="T11" fmla="*/ 8 h 182"/>
                <a:gd name="T12" fmla="*/ 106 w 171"/>
                <a:gd name="T13" fmla="*/ 2 h 182"/>
                <a:gd name="T14" fmla="*/ 89 w 171"/>
                <a:gd name="T15" fmla="*/ 0 h 182"/>
                <a:gd name="T16" fmla="*/ 72 w 171"/>
                <a:gd name="T17" fmla="*/ 1 h 182"/>
                <a:gd name="T18" fmla="*/ 55 w 171"/>
                <a:gd name="T19" fmla="*/ 5 h 182"/>
                <a:gd name="T20" fmla="*/ 40 w 171"/>
                <a:gd name="T21" fmla="*/ 13 h 182"/>
                <a:gd name="T22" fmla="*/ 27 w 171"/>
                <a:gd name="T23" fmla="*/ 23 h 182"/>
                <a:gd name="T24" fmla="*/ 16 w 171"/>
                <a:gd name="T25" fmla="*/ 36 h 182"/>
                <a:gd name="T26" fmla="*/ 8 w 171"/>
                <a:gd name="T27" fmla="*/ 51 h 182"/>
                <a:gd name="T28" fmla="*/ 2 w 171"/>
                <a:gd name="T29" fmla="*/ 67 h 182"/>
                <a:gd name="T30" fmla="*/ 0 w 171"/>
                <a:gd name="T31" fmla="*/ 85 h 182"/>
                <a:gd name="T32" fmla="*/ 0 w 171"/>
                <a:gd name="T33" fmla="*/ 104 h 182"/>
                <a:gd name="T34" fmla="*/ 4 w 171"/>
                <a:gd name="T35" fmla="*/ 121 h 182"/>
                <a:gd name="T36" fmla="*/ 12 w 171"/>
                <a:gd name="T37" fmla="*/ 137 h 182"/>
                <a:gd name="T38" fmla="*/ 22 w 171"/>
                <a:gd name="T39" fmla="*/ 151 h 182"/>
                <a:gd name="T40" fmla="*/ 34 w 171"/>
                <a:gd name="T41" fmla="*/ 162 h 182"/>
                <a:gd name="T42" fmla="*/ 48 w 171"/>
                <a:gd name="T43" fmla="*/ 172 h 182"/>
                <a:gd name="T44" fmla="*/ 63 w 171"/>
                <a:gd name="T45" fmla="*/ 178 h 182"/>
                <a:gd name="T46" fmla="*/ 80 w 171"/>
                <a:gd name="T47" fmla="*/ 180 h 182"/>
                <a:gd name="T48" fmla="*/ 97 w 171"/>
                <a:gd name="T49" fmla="*/ 179 h 182"/>
                <a:gd name="T50" fmla="*/ 114 w 171"/>
                <a:gd name="T51" fmla="*/ 175 h 182"/>
                <a:gd name="T52" fmla="*/ 129 w 171"/>
                <a:gd name="T53" fmla="*/ 167 h 182"/>
                <a:gd name="T54" fmla="*/ 142 w 171"/>
                <a:gd name="T55" fmla="*/ 157 h 182"/>
                <a:gd name="T56" fmla="*/ 153 w 171"/>
                <a:gd name="T57" fmla="*/ 144 h 182"/>
                <a:gd name="T58" fmla="*/ 161 w 171"/>
                <a:gd name="T59" fmla="*/ 129 h 182"/>
                <a:gd name="T60" fmla="*/ 167 w 171"/>
                <a:gd name="T61" fmla="*/ 113 h 182"/>
                <a:gd name="T62" fmla="*/ 170 w 171"/>
                <a:gd name="T63" fmla="*/ 95 h 182"/>
                <a:gd name="T64" fmla="*/ 147 w 171"/>
                <a:gd name="T65" fmla="*/ 76 h 182"/>
                <a:gd name="T66" fmla="*/ 137 w 171"/>
                <a:gd name="T67" fmla="*/ 52 h 182"/>
                <a:gd name="T68" fmla="*/ 120 w 171"/>
                <a:gd name="T69" fmla="*/ 34 h 182"/>
                <a:gd name="T70" fmla="*/ 97 w 171"/>
                <a:gd name="T71" fmla="*/ 24 h 182"/>
                <a:gd name="T72" fmla="*/ 72 w 171"/>
                <a:gd name="T73" fmla="*/ 24 h 182"/>
                <a:gd name="T74" fmla="*/ 49 w 171"/>
                <a:gd name="T75" fmla="*/ 34 h 182"/>
                <a:gd name="T76" fmla="*/ 32 w 171"/>
                <a:gd name="T77" fmla="*/ 52 h 182"/>
                <a:gd name="T78" fmla="*/ 22 w 171"/>
                <a:gd name="T79" fmla="*/ 76 h 182"/>
                <a:gd name="T80" fmla="*/ 22 w 171"/>
                <a:gd name="T81" fmla="*/ 104 h 182"/>
                <a:gd name="T82" fmla="*/ 32 w 171"/>
                <a:gd name="T83" fmla="*/ 128 h 182"/>
                <a:gd name="T84" fmla="*/ 49 w 171"/>
                <a:gd name="T85" fmla="*/ 146 h 182"/>
                <a:gd name="T86" fmla="*/ 72 w 171"/>
                <a:gd name="T87" fmla="*/ 156 h 182"/>
                <a:gd name="T88" fmla="*/ 97 w 171"/>
                <a:gd name="T89" fmla="*/ 156 h 182"/>
                <a:gd name="T90" fmla="*/ 120 w 171"/>
                <a:gd name="T91" fmla="*/ 146 h 182"/>
                <a:gd name="T92" fmla="*/ 137 w 171"/>
                <a:gd name="T93" fmla="*/ 128 h 182"/>
                <a:gd name="T94" fmla="*/ 147 w 171"/>
                <a:gd name="T95" fmla="*/ 104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182">
                  <a:moveTo>
                    <a:pt x="170" y="90"/>
                  </a:moveTo>
                  <a:lnTo>
                    <a:pt x="170" y="85"/>
                  </a:lnTo>
                  <a:lnTo>
                    <a:pt x="169" y="81"/>
                  </a:lnTo>
                  <a:lnTo>
                    <a:pt x="169" y="76"/>
                  </a:lnTo>
                  <a:lnTo>
                    <a:pt x="168" y="72"/>
                  </a:lnTo>
                  <a:lnTo>
                    <a:pt x="167" y="67"/>
                  </a:lnTo>
                  <a:lnTo>
                    <a:pt x="166" y="63"/>
                  </a:lnTo>
                  <a:lnTo>
                    <a:pt x="165" y="59"/>
                  </a:lnTo>
                  <a:lnTo>
                    <a:pt x="163" y="55"/>
                  </a:lnTo>
                  <a:lnTo>
                    <a:pt x="161" y="51"/>
                  </a:lnTo>
                  <a:lnTo>
                    <a:pt x="159" y="47"/>
                  </a:lnTo>
                  <a:lnTo>
                    <a:pt x="157" y="43"/>
                  </a:lnTo>
                  <a:lnTo>
                    <a:pt x="155" y="39"/>
                  </a:lnTo>
                  <a:lnTo>
                    <a:pt x="153" y="36"/>
                  </a:lnTo>
                  <a:lnTo>
                    <a:pt x="150" y="32"/>
                  </a:lnTo>
                  <a:lnTo>
                    <a:pt x="147" y="29"/>
                  </a:lnTo>
                  <a:lnTo>
                    <a:pt x="145" y="26"/>
                  </a:lnTo>
                  <a:lnTo>
                    <a:pt x="142" y="23"/>
                  </a:lnTo>
                  <a:lnTo>
                    <a:pt x="139" y="20"/>
                  </a:lnTo>
                  <a:lnTo>
                    <a:pt x="135" y="18"/>
                  </a:lnTo>
                  <a:lnTo>
                    <a:pt x="132" y="15"/>
                  </a:lnTo>
                  <a:lnTo>
                    <a:pt x="129" y="13"/>
                  </a:lnTo>
                  <a:lnTo>
                    <a:pt x="125" y="10"/>
                  </a:lnTo>
                  <a:lnTo>
                    <a:pt x="121" y="8"/>
                  </a:lnTo>
                  <a:lnTo>
                    <a:pt x="118" y="7"/>
                  </a:lnTo>
                  <a:lnTo>
                    <a:pt x="114" y="5"/>
                  </a:lnTo>
                  <a:lnTo>
                    <a:pt x="110" y="3"/>
                  </a:lnTo>
                  <a:lnTo>
                    <a:pt x="106" y="2"/>
                  </a:lnTo>
                  <a:lnTo>
                    <a:pt x="102" y="1"/>
                  </a:lnTo>
                  <a:lnTo>
                    <a:pt x="97" y="1"/>
                  </a:lnTo>
                  <a:lnTo>
                    <a:pt x="93" y="0"/>
                  </a:lnTo>
                  <a:lnTo>
                    <a:pt x="89" y="0"/>
                  </a:lnTo>
                  <a:lnTo>
                    <a:pt x="85" y="0"/>
                  </a:lnTo>
                  <a:lnTo>
                    <a:pt x="80" y="0"/>
                  </a:lnTo>
                  <a:lnTo>
                    <a:pt x="76" y="0"/>
                  </a:lnTo>
                  <a:lnTo>
                    <a:pt x="72" y="1"/>
                  </a:lnTo>
                  <a:lnTo>
                    <a:pt x="67" y="1"/>
                  </a:lnTo>
                  <a:lnTo>
                    <a:pt x="63" y="2"/>
                  </a:lnTo>
                  <a:lnTo>
                    <a:pt x="59" y="3"/>
                  </a:lnTo>
                  <a:lnTo>
                    <a:pt x="55" y="5"/>
                  </a:lnTo>
                  <a:lnTo>
                    <a:pt x="51" y="7"/>
                  </a:lnTo>
                  <a:lnTo>
                    <a:pt x="48" y="8"/>
                  </a:lnTo>
                  <a:lnTo>
                    <a:pt x="44" y="10"/>
                  </a:lnTo>
                  <a:lnTo>
                    <a:pt x="40" y="13"/>
                  </a:lnTo>
                  <a:lnTo>
                    <a:pt x="37" y="15"/>
                  </a:lnTo>
                  <a:lnTo>
                    <a:pt x="34" y="18"/>
                  </a:lnTo>
                  <a:lnTo>
                    <a:pt x="30" y="20"/>
                  </a:lnTo>
                  <a:lnTo>
                    <a:pt x="27" y="23"/>
                  </a:lnTo>
                  <a:lnTo>
                    <a:pt x="24" y="26"/>
                  </a:lnTo>
                  <a:lnTo>
                    <a:pt x="22" y="29"/>
                  </a:lnTo>
                  <a:lnTo>
                    <a:pt x="19" y="32"/>
                  </a:lnTo>
                  <a:lnTo>
                    <a:pt x="16" y="36"/>
                  </a:lnTo>
                  <a:lnTo>
                    <a:pt x="14" y="39"/>
                  </a:lnTo>
                  <a:lnTo>
                    <a:pt x="12" y="43"/>
                  </a:lnTo>
                  <a:lnTo>
                    <a:pt x="10" y="47"/>
                  </a:lnTo>
                  <a:lnTo>
                    <a:pt x="8" y="51"/>
                  </a:lnTo>
                  <a:lnTo>
                    <a:pt x="6" y="55"/>
                  </a:lnTo>
                  <a:lnTo>
                    <a:pt x="4" y="59"/>
                  </a:lnTo>
                  <a:lnTo>
                    <a:pt x="3" y="63"/>
                  </a:lnTo>
                  <a:lnTo>
                    <a:pt x="2" y="67"/>
                  </a:lnTo>
                  <a:lnTo>
                    <a:pt x="1" y="72"/>
                  </a:lnTo>
                  <a:lnTo>
                    <a:pt x="0" y="76"/>
                  </a:lnTo>
                  <a:lnTo>
                    <a:pt x="0" y="81"/>
                  </a:lnTo>
                  <a:lnTo>
                    <a:pt x="0" y="85"/>
                  </a:lnTo>
                  <a:lnTo>
                    <a:pt x="0" y="90"/>
                  </a:lnTo>
                  <a:lnTo>
                    <a:pt x="0" y="95"/>
                  </a:lnTo>
                  <a:lnTo>
                    <a:pt x="0" y="99"/>
                  </a:lnTo>
                  <a:lnTo>
                    <a:pt x="0" y="104"/>
                  </a:lnTo>
                  <a:lnTo>
                    <a:pt x="1" y="108"/>
                  </a:lnTo>
                  <a:lnTo>
                    <a:pt x="2" y="113"/>
                  </a:lnTo>
                  <a:lnTo>
                    <a:pt x="3" y="117"/>
                  </a:lnTo>
                  <a:lnTo>
                    <a:pt x="4" y="121"/>
                  </a:lnTo>
                  <a:lnTo>
                    <a:pt x="6" y="125"/>
                  </a:lnTo>
                  <a:lnTo>
                    <a:pt x="8" y="129"/>
                  </a:lnTo>
                  <a:lnTo>
                    <a:pt x="10" y="133"/>
                  </a:lnTo>
                  <a:lnTo>
                    <a:pt x="12" y="137"/>
                  </a:lnTo>
                  <a:lnTo>
                    <a:pt x="14" y="141"/>
                  </a:lnTo>
                  <a:lnTo>
                    <a:pt x="16" y="144"/>
                  </a:lnTo>
                  <a:lnTo>
                    <a:pt x="19" y="148"/>
                  </a:lnTo>
                  <a:lnTo>
                    <a:pt x="22" y="151"/>
                  </a:lnTo>
                  <a:lnTo>
                    <a:pt x="24" y="154"/>
                  </a:lnTo>
                  <a:lnTo>
                    <a:pt x="27" y="157"/>
                  </a:lnTo>
                  <a:lnTo>
                    <a:pt x="30" y="160"/>
                  </a:lnTo>
                  <a:lnTo>
                    <a:pt x="34" y="162"/>
                  </a:lnTo>
                  <a:lnTo>
                    <a:pt x="37" y="165"/>
                  </a:lnTo>
                  <a:lnTo>
                    <a:pt x="40" y="167"/>
                  </a:lnTo>
                  <a:lnTo>
                    <a:pt x="44" y="170"/>
                  </a:lnTo>
                  <a:lnTo>
                    <a:pt x="48" y="172"/>
                  </a:lnTo>
                  <a:lnTo>
                    <a:pt x="51" y="173"/>
                  </a:lnTo>
                  <a:lnTo>
                    <a:pt x="55" y="175"/>
                  </a:lnTo>
                  <a:lnTo>
                    <a:pt x="59" y="177"/>
                  </a:lnTo>
                  <a:lnTo>
                    <a:pt x="63" y="178"/>
                  </a:lnTo>
                  <a:lnTo>
                    <a:pt x="67" y="179"/>
                  </a:lnTo>
                  <a:lnTo>
                    <a:pt x="72" y="179"/>
                  </a:lnTo>
                  <a:lnTo>
                    <a:pt x="76" y="180"/>
                  </a:lnTo>
                  <a:lnTo>
                    <a:pt x="80" y="180"/>
                  </a:lnTo>
                  <a:lnTo>
                    <a:pt x="85" y="181"/>
                  </a:lnTo>
                  <a:lnTo>
                    <a:pt x="89" y="180"/>
                  </a:lnTo>
                  <a:lnTo>
                    <a:pt x="93" y="180"/>
                  </a:lnTo>
                  <a:lnTo>
                    <a:pt x="97" y="179"/>
                  </a:lnTo>
                  <a:lnTo>
                    <a:pt x="102" y="179"/>
                  </a:lnTo>
                  <a:lnTo>
                    <a:pt x="106" y="178"/>
                  </a:lnTo>
                  <a:lnTo>
                    <a:pt x="110" y="177"/>
                  </a:lnTo>
                  <a:lnTo>
                    <a:pt x="114" y="175"/>
                  </a:lnTo>
                  <a:lnTo>
                    <a:pt x="118" y="173"/>
                  </a:lnTo>
                  <a:lnTo>
                    <a:pt x="121" y="172"/>
                  </a:lnTo>
                  <a:lnTo>
                    <a:pt x="125" y="170"/>
                  </a:lnTo>
                  <a:lnTo>
                    <a:pt x="129" y="167"/>
                  </a:lnTo>
                  <a:lnTo>
                    <a:pt x="132" y="165"/>
                  </a:lnTo>
                  <a:lnTo>
                    <a:pt x="135" y="162"/>
                  </a:lnTo>
                  <a:lnTo>
                    <a:pt x="139" y="160"/>
                  </a:lnTo>
                  <a:lnTo>
                    <a:pt x="142" y="157"/>
                  </a:lnTo>
                  <a:lnTo>
                    <a:pt x="145" y="154"/>
                  </a:lnTo>
                  <a:lnTo>
                    <a:pt x="147" y="151"/>
                  </a:lnTo>
                  <a:lnTo>
                    <a:pt x="150" y="148"/>
                  </a:lnTo>
                  <a:lnTo>
                    <a:pt x="153" y="144"/>
                  </a:lnTo>
                  <a:lnTo>
                    <a:pt x="155" y="141"/>
                  </a:lnTo>
                  <a:lnTo>
                    <a:pt x="157" y="137"/>
                  </a:lnTo>
                  <a:lnTo>
                    <a:pt x="159" y="133"/>
                  </a:lnTo>
                  <a:lnTo>
                    <a:pt x="161" y="129"/>
                  </a:lnTo>
                  <a:lnTo>
                    <a:pt x="163" y="125"/>
                  </a:lnTo>
                  <a:lnTo>
                    <a:pt x="165" y="121"/>
                  </a:lnTo>
                  <a:lnTo>
                    <a:pt x="166" y="117"/>
                  </a:lnTo>
                  <a:lnTo>
                    <a:pt x="167" y="113"/>
                  </a:lnTo>
                  <a:lnTo>
                    <a:pt x="168" y="108"/>
                  </a:lnTo>
                  <a:lnTo>
                    <a:pt x="169" y="104"/>
                  </a:lnTo>
                  <a:lnTo>
                    <a:pt x="169" y="99"/>
                  </a:lnTo>
                  <a:lnTo>
                    <a:pt x="170" y="95"/>
                  </a:lnTo>
                  <a:lnTo>
                    <a:pt x="170" y="90"/>
                  </a:lnTo>
                  <a:lnTo>
                    <a:pt x="148" y="90"/>
                  </a:lnTo>
                  <a:lnTo>
                    <a:pt x="148" y="83"/>
                  </a:lnTo>
                  <a:lnTo>
                    <a:pt x="147" y="76"/>
                  </a:lnTo>
                  <a:lnTo>
                    <a:pt x="145" y="70"/>
                  </a:lnTo>
                  <a:lnTo>
                    <a:pt x="143" y="64"/>
                  </a:lnTo>
                  <a:lnTo>
                    <a:pt x="141" y="58"/>
                  </a:lnTo>
                  <a:lnTo>
                    <a:pt x="137" y="52"/>
                  </a:lnTo>
                  <a:lnTo>
                    <a:pt x="134" y="47"/>
                  </a:lnTo>
                  <a:lnTo>
                    <a:pt x="130" y="42"/>
                  </a:lnTo>
                  <a:lnTo>
                    <a:pt x="125" y="38"/>
                  </a:lnTo>
                  <a:lnTo>
                    <a:pt x="120" y="34"/>
                  </a:lnTo>
                  <a:lnTo>
                    <a:pt x="115" y="30"/>
                  </a:lnTo>
                  <a:lnTo>
                    <a:pt x="109" y="28"/>
                  </a:lnTo>
                  <a:lnTo>
                    <a:pt x="103" y="25"/>
                  </a:lnTo>
                  <a:lnTo>
                    <a:pt x="97" y="24"/>
                  </a:lnTo>
                  <a:lnTo>
                    <a:pt x="91" y="22"/>
                  </a:lnTo>
                  <a:lnTo>
                    <a:pt x="85" y="22"/>
                  </a:lnTo>
                  <a:lnTo>
                    <a:pt x="78" y="22"/>
                  </a:lnTo>
                  <a:lnTo>
                    <a:pt x="72" y="24"/>
                  </a:lnTo>
                  <a:lnTo>
                    <a:pt x="66" y="25"/>
                  </a:lnTo>
                  <a:lnTo>
                    <a:pt x="60" y="28"/>
                  </a:lnTo>
                  <a:lnTo>
                    <a:pt x="54" y="30"/>
                  </a:lnTo>
                  <a:lnTo>
                    <a:pt x="49" y="34"/>
                  </a:lnTo>
                  <a:lnTo>
                    <a:pt x="44" y="38"/>
                  </a:lnTo>
                  <a:lnTo>
                    <a:pt x="39" y="42"/>
                  </a:lnTo>
                  <a:lnTo>
                    <a:pt x="35" y="47"/>
                  </a:lnTo>
                  <a:lnTo>
                    <a:pt x="32" y="52"/>
                  </a:lnTo>
                  <a:lnTo>
                    <a:pt x="28" y="58"/>
                  </a:lnTo>
                  <a:lnTo>
                    <a:pt x="26" y="64"/>
                  </a:lnTo>
                  <a:lnTo>
                    <a:pt x="24" y="70"/>
                  </a:lnTo>
                  <a:lnTo>
                    <a:pt x="22" y="76"/>
                  </a:lnTo>
                  <a:lnTo>
                    <a:pt x="21" y="83"/>
                  </a:lnTo>
                  <a:lnTo>
                    <a:pt x="21" y="90"/>
                  </a:lnTo>
                  <a:lnTo>
                    <a:pt x="21" y="97"/>
                  </a:lnTo>
                  <a:lnTo>
                    <a:pt x="22" y="104"/>
                  </a:lnTo>
                  <a:lnTo>
                    <a:pt x="24" y="110"/>
                  </a:lnTo>
                  <a:lnTo>
                    <a:pt x="26" y="116"/>
                  </a:lnTo>
                  <a:lnTo>
                    <a:pt x="28" y="122"/>
                  </a:lnTo>
                  <a:lnTo>
                    <a:pt x="32" y="128"/>
                  </a:lnTo>
                  <a:lnTo>
                    <a:pt x="35" y="133"/>
                  </a:lnTo>
                  <a:lnTo>
                    <a:pt x="39" y="138"/>
                  </a:lnTo>
                  <a:lnTo>
                    <a:pt x="44" y="142"/>
                  </a:lnTo>
                  <a:lnTo>
                    <a:pt x="49" y="146"/>
                  </a:lnTo>
                  <a:lnTo>
                    <a:pt x="54" y="150"/>
                  </a:lnTo>
                  <a:lnTo>
                    <a:pt x="60" y="152"/>
                  </a:lnTo>
                  <a:lnTo>
                    <a:pt x="66" y="155"/>
                  </a:lnTo>
                  <a:lnTo>
                    <a:pt x="72" y="156"/>
                  </a:lnTo>
                  <a:lnTo>
                    <a:pt x="78" y="158"/>
                  </a:lnTo>
                  <a:lnTo>
                    <a:pt x="85" y="158"/>
                  </a:lnTo>
                  <a:lnTo>
                    <a:pt x="91" y="158"/>
                  </a:lnTo>
                  <a:lnTo>
                    <a:pt x="97" y="156"/>
                  </a:lnTo>
                  <a:lnTo>
                    <a:pt x="103" y="155"/>
                  </a:lnTo>
                  <a:lnTo>
                    <a:pt x="109" y="152"/>
                  </a:lnTo>
                  <a:lnTo>
                    <a:pt x="115" y="150"/>
                  </a:lnTo>
                  <a:lnTo>
                    <a:pt x="120" y="146"/>
                  </a:lnTo>
                  <a:lnTo>
                    <a:pt x="125" y="142"/>
                  </a:lnTo>
                  <a:lnTo>
                    <a:pt x="130" y="138"/>
                  </a:lnTo>
                  <a:lnTo>
                    <a:pt x="134" y="133"/>
                  </a:lnTo>
                  <a:lnTo>
                    <a:pt x="137" y="128"/>
                  </a:lnTo>
                  <a:lnTo>
                    <a:pt x="141" y="122"/>
                  </a:lnTo>
                  <a:lnTo>
                    <a:pt x="143" y="116"/>
                  </a:lnTo>
                  <a:lnTo>
                    <a:pt x="145" y="110"/>
                  </a:lnTo>
                  <a:lnTo>
                    <a:pt x="147" y="104"/>
                  </a:lnTo>
                  <a:lnTo>
                    <a:pt x="148" y="97"/>
                  </a:lnTo>
                  <a:lnTo>
                    <a:pt x="148" y="90"/>
                  </a:lnTo>
                  <a:lnTo>
                    <a:pt x="170" y="90"/>
                  </a:lnTo>
                </a:path>
              </a:pathLst>
            </a:custGeom>
            <a:solidFill>
              <a:srgbClr val="B5F3B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6" name="Freeform 22"/>
            <p:cNvSpPr>
              <a:spLocks/>
            </p:cNvSpPr>
            <p:nvPr/>
          </p:nvSpPr>
          <p:spPr bwMode="auto">
            <a:xfrm>
              <a:off x="1285" y="1287"/>
              <a:ext cx="129" cy="136"/>
            </a:xfrm>
            <a:custGeom>
              <a:avLst/>
              <a:gdLst>
                <a:gd name="T0" fmla="*/ 126 w 129"/>
                <a:gd name="T1" fmla="*/ 54 h 136"/>
                <a:gd name="T2" fmla="*/ 120 w 129"/>
                <a:gd name="T3" fmla="*/ 35 h 136"/>
                <a:gd name="T4" fmla="*/ 109 w 129"/>
                <a:gd name="T5" fmla="*/ 19 h 136"/>
                <a:gd name="T6" fmla="*/ 94 w 129"/>
                <a:gd name="T7" fmla="*/ 8 h 136"/>
                <a:gd name="T8" fmla="*/ 76 w 129"/>
                <a:gd name="T9" fmla="*/ 1 h 136"/>
                <a:gd name="T10" fmla="*/ 57 w 129"/>
                <a:gd name="T11" fmla="*/ 0 h 136"/>
                <a:gd name="T12" fmla="*/ 39 w 129"/>
                <a:gd name="T13" fmla="*/ 5 h 136"/>
                <a:gd name="T14" fmla="*/ 23 w 129"/>
                <a:gd name="T15" fmla="*/ 15 h 136"/>
                <a:gd name="T16" fmla="*/ 10 w 129"/>
                <a:gd name="T17" fmla="*/ 29 h 136"/>
                <a:gd name="T18" fmla="*/ 2 w 129"/>
                <a:gd name="T19" fmla="*/ 47 h 136"/>
                <a:gd name="T20" fmla="*/ 0 w 129"/>
                <a:gd name="T21" fmla="*/ 67 h 136"/>
                <a:gd name="T22" fmla="*/ 2 w 129"/>
                <a:gd name="T23" fmla="*/ 87 h 136"/>
                <a:gd name="T24" fmla="*/ 10 w 129"/>
                <a:gd name="T25" fmla="*/ 105 h 136"/>
                <a:gd name="T26" fmla="*/ 23 w 129"/>
                <a:gd name="T27" fmla="*/ 119 h 136"/>
                <a:gd name="T28" fmla="*/ 39 w 129"/>
                <a:gd name="T29" fmla="*/ 129 h 136"/>
                <a:gd name="T30" fmla="*/ 57 w 129"/>
                <a:gd name="T31" fmla="*/ 134 h 136"/>
                <a:gd name="T32" fmla="*/ 76 w 129"/>
                <a:gd name="T33" fmla="*/ 133 h 136"/>
                <a:gd name="T34" fmla="*/ 94 w 129"/>
                <a:gd name="T35" fmla="*/ 126 h 136"/>
                <a:gd name="T36" fmla="*/ 109 w 129"/>
                <a:gd name="T37" fmla="*/ 115 h 136"/>
                <a:gd name="T38" fmla="*/ 120 w 129"/>
                <a:gd name="T39" fmla="*/ 99 h 136"/>
                <a:gd name="T40" fmla="*/ 126 w 129"/>
                <a:gd name="T41" fmla="*/ 81 h 136"/>
                <a:gd name="T42" fmla="*/ 106 w 129"/>
                <a:gd name="T43" fmla="*/ 67 h 136"/>
                <a:gd name="T44" fmla="*/ 104 w 129"/>
                <a:gd name="T45" fmla="*/ 54 h 136"/>
                <a:gd name="T46" fmla="*/ 99 w 129"/>
                <a:gd name="T47" fmla="*/ 42 h 136"/>
                <a:gd name="T48" fmla="*/ 91 w 129"/>
                <a:gd name="T49" fmla="*/ 32 h 136"/>
                <a:gd name="T50" fmla="*/ 80 w 129"/>
                <a:gd name="T51" fmla="*/ 26 h 136"/>
                <a:gd name="T52" fmla="*/ 68 w 129"/>
                <a:gd name="T53" fmla="*/ 22 h 136"/>
                <a:gd name="T54" fmla="*/ 55 w 129"/>
                <a:gd name="T55" fmla="*/ 23 h 136"/>
                <a:gd name="T56" fmla="*/ 43 w 129"/>
                <a:gd name="T57" fmla="*/ 27 h 136"/>
                <a:gd name="T58" fmla="*/ 33 w 129"/>
                <a:gd name="T59" fmla="*/ 35 h 136"/>
                <a:gd name="T60" fmla="*/ 26 w 129"/>
                <a:gd name="T61" fmla="*/ 46 h 136"/>
                <a:gd name="T62" fmla="*/ 22 w 129"/>
                <a:gd name="T63" fmla="*/ 58 h 136"/>
                <a:gd name="T64" fmla="*/ 21 w 129"/>
                <a:gd name="T65" fmla="*/ 72 h 136"/>
                <a:gd name="T66" fmla="*/ 24 w 129"/>
                <a:gd name="T67" fmla="*/ 84 h 136"/>
                <a:gd name="T68" fmla="*/ 31 w 129"/>
                <a:gd name="T69" fmla="*/ 96 h 136"/>
                <a:gd name="T70" fmla="*/ 40 w 129"/>
                <a:gd name="T71" fmla="*/ 104 h 136"/>
                <a:gd name="T72" fmla="*/ 51 w 129"/>
                <a:gd name="T73" fmla="*/ 110 h 136"/>
                <a:gd name="T74" fmla="*/ 64 w 129"/>
                <a:gd name="T75" fmla="*/ 112 h 136"/>
                <a:gd name="T76" fmla="*/ 76 w 129"/>
                <a:gd name="T77" fmla="*/ 110 h 136"/>
                <a:gd name="T78" fmla="*/ 87 w 129"/>
                <a:gd name="T79" fmla="*/ 104 h 136"/>
                <a:gd name="T80" fmla="*/ 96 w 129"/>
                <a:gd name="T81" fmla="*/ 96 h 136"/>
                <a:gd name="T82" fmla="*/ 103 w 129"/>
                <a:gd name="T83" fmla="*/ 84 h 136"/>
                <a:gd name="T84" fmla="*/ 106 w 129"/>
                <a:gd name="T85" fmla="*/ 72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9" h="136">
                  <a:moveTo>
                    <a:pt x="128" y="67"/>
                  </a:moveTo>
                  <a:lnTo>
                    <a:pt x="127" y="60"/>
                  </a:lnTo>
                  <a:lnTo>
                    <a:pt x="126" y="54"/>
                  </a:lnTo>
                  <a:lnTo>
                    <a:pt x="125" y="47"/>
                  </a:lnTo>
                  <a:lnTo>
                    <a:pt x="122" y="41"/>
                  </a:lnTo>
                  <a:lnTo>
                    <a:pt x="120" y="35"/>
                  </a:lnTo>
                  <a:lnTo>
                    <a:pt x="117" y="29"/>
                  </a:lnTo>
                  <a:lnTo>
                    <a:pt x="113" y="24"/>
                  </a:lnTo>
                  <a:lnTo>
                    <a:pt x="109" y="19"/>
                  </a:lnTo>
                  <a:lnTo>
                    <a:pt x="104" y="15"/>
                  </a:lnTo>
                  <a:lnTo>
                    <a:pt x="99" y="11"/>
                  </a:lnTo>
                  <a:lnTo>
                    <a:pt x="94" y="8"/>
                  </a:lnTo>
                  <a:lnTo>
                    <a:pt x="88" y="5"/>
                  </a:lnTo>
                  <a:lnTo>
                    <a:pt x="82" y="3"/>
                  </a:lnTo>
                  <a:lnTo>
                    <a:pt x="76" y="1"/>
                  </a:lnTo>
                  <a:lnTo>
                    <a:pt x="70" y="0"/>
                  </a:lnTo>
                  <a:lnTo>
                    <a:pt x="64" y="0"/>
                  </a:lnTo>
                  <a:lnTo>
                    <a:pt x="57" y="0"/>
                  </a:lnTo>
                  <a:lnTo>
                    <a:pt x="51" y="1"/>
                  </a:lnTo>
                  <a:lnTo>
                    <a:pt x="45" y="3"/>
                  </a:lnTo>
                  <a:lnTo>
                    <a:pt x="39" y="5"/>
                  </a:lnTo>
                  <a:lnTo>
                    <a:pt x="33" y="8"/>
                  </a:lnTo>
                  <a:lnTo>
                    <a:pt x="28" y="11"/>
                  </a:lnTo>
                  <a:lnTo>
                    <a:pt x="23" y="15"/>
                  </a:lnTo>
                  <a:lnTo>
                    <a:pt x="18" y="19"/>
                  </a:lnTo>
                  <a:lnTo>
                    <a:pt x="14" y="24"/>
                  </a:lnTo>
                  <a:lnTo>
                    <a:pt x="10" y="29"/>
                  </a:lnTo>
                  <a:lnTo>
                    <a:pt x="7" y="35"/>
                  </a:lnTo>
                  <a:lnTo>
                    <a:pt x="5" y="41"/>
                  </a:lnTo>
                  <a:lnTo>
                    <a:pt x="2" y="47"/>
                  </a:lnTo>
                  <a:lnTo>
                    <a:pt x="1" y="54"/>
                  </a:lnTo>
                  <a:lnTo>
                    <a:pt x="0" y="60"/>
                  </a:lnTo>
                  <a:lnTo>
                    <a:pt x="0" y="67"/>
                  </a:lnTo>
                  <a:lnTo>
                    <a:pt x="0" y="74"/>
                  </a:lnTo>
                  <a:lnTo>
                    <a:pt x="1" y="81"/>
                  </a:lnTo>
                  <a:lnTo>
                    <a:pt x="2" y="87"/>
                  </a:lnTo>
                  <a:lnTo>
                    <a:pt x="5" y="93"/>
                  </a:lnTo>
                  <a:lnTo>
                    <a:pt x="7" y="99"/>
                  </a:lnTo>
                  <a:lnTo>
                    <a:pt x="10" y="105"/>
                  </a:lnTo>
                  <a:lnTo>
                    <a:pt x="14" y="110"/>
                  </a:lnTo>
                  <a:lnTo>
                    <a:pt x="18" y="115"/>
                  </a:lnTo>
                  <a:lnTo>
                    <a:pt x="23" y="119"/>
                  </a:lnTo>
                  <a:lnTo>
                    <a:pt x="28" y="123"/>
                  </a:lnTo>
                  <a:lnTo>
                    <a:pt x="33" y="126"/>
                  </a:lnTo>
                  <a:lnTo>
                    <a:pt x="39" y="129"/>
                  </a:lnTo>
                  <a:lnTo>
                    <a:pt x="45" y="131"/>
                  </a:lnTo>
                  <a:lnTo>
                    <a:pt x="51" y="133"/>
                  </a:lnTo>
                  <a:lnTo>
                    <a:pt x="57" y="134"/>
                  </a:lnTo>
                  <a:lnTo>
                    <a:pt x="64" y="135"/>
                  </a:lnTo>
                  <a:lnTo>
                    <a:pt x="70" y="134"/>
                  </a:lnTo>
                  <a:lnTo>
                    <a:pt x="76" y="133"/>
                  </a:lnTo>
                  <a:lnTo>
                    <a:pt x="82" y="131"/>
                  </a:lnTo>
                  <a:lnTo>
                    <a:pt x="88" y="129"/>
                  </a:lnTo>
                  <a:lnTo>
                    <a:pt x="94" y="126"/>
                  </a:lnTo>
                  <a:lnTo>
                    <a:pt x="99" y="123"/>
                  </a:lnTo>
                  <a:lnTo>
                    <a:pt x="104" y="119"/>
                  </a:lnTo>
                  <a:lnTo>
                    <a:pt x="109" y="115"/>
                  </a:lnTo>
                  <a:lnTo>
                    <a:pt x="113" y="110"/>
                  </a:lnTo>
                  <a:lnTo>
                    <a:pt x="117" y="105"/>
                  </a:lnTo>
                  <a:lnTo>
                    <a:pt x="120" y="99"/>
                  </a:lnTo>
                  <a:lnTo>
                    <a:pt x="122" y="93"/>
                  </a:lnTo>
                  <a:lnTo>
                    <a:pt x="125" y="87"/>
                  </a:lnTo>
                  <a:lnTo>
                    <a:pt x="126" y="81"/>
                  </a:lnTo>
                  <a:lnTo>
                    <a:pt x="127" y="74"/>
                  </a:lnTo>
                  <a:lnTo>
                    <a:pt x="128" y="67"/>
                  </a:lnTo>
                  <a:lnTo>
                    <a:pt x="106" y="67"/>
                  </a:lnTo>
                  <a:lnTo>
                    <a:pt x="106" y="62"/>
                  </a:lnTo>
                  <a:lnTo>
                    <a:pt x="105" y="58"/>
                  </a:lnTo>
                  <a:lnTo>
                    <a:pt x="104" y="54"/>
                  </a:lnTo>
                  <a:lnTo>
                    <a:pt x="103" y="50"/>
                  </a:lnTo>
                  <a:lnTo>
                    <a:pt x="101" y="46"/>
                  </a:lnTo>
                  <a:lnTo>
                    <a:pt x="99" y="42"/>
                  </a:lnTo>
                  <a:lnTo>
                    <a:pt x="96" y="38"/>
                  </a:lnTo>
                  <a:lnTo>
                    <a:pt x="94" y="35"/>
                  </a:lnTo>
                  <a:lnTo>
                    <a:pt x="91" y="32"/>
                  </a:lnTo>
                  <a:lnTo>
                    <a:pt x="87" y="30"/>
                  </a:lnTo>
                  <a:lnTo>
                    <a:pt x="84" y="27"/>
                  </a:lnTo>
                  <a:lnTo>
                    <a:pt x="80" y="26"/>
                  </a:lnTo>
                  <a:lnTo>
                    <a:pt x="76" y="24"/>
                  </a:lnTo>
                  <a:lnTo>
                    <a:pt x="72" y="23"/>
                  </a:lnTo>
                  <a:lnTo>
                    <a:pt x="68" y="22"/>
                  </a:lnTo>
                  <a:lnTo>
                    <a:pt x="64" y="22"/>
                  </a:lnTo>
                  <a:lnTo>
                    <a:pt x="59" y="22"/>
                  </a:lnTo>
                  <a:lnTo>
                    <a:pt x="55" y="23"/>
                  </a:lnTo>
                  <a:lnTo>
                    <a:pt x="51" y="24"/>
                  </a:lnTo>
                  <a:lnTo>
                    <a:pt x="47" y="26"/>
                  </a:lnTo>
                  <a:lnTo>
                    <a:pt x="43" y="27"/>
                  </a:lnTo>
                  <a:lnTo>
                    <a:pt x="40" y="30"/>
                  </a:lnTo>
                  <a:lnTo>
                    <a:pt x="36" y="32"/>
                  </a:lnTo>
                  <a:lnTo>
                    <a:pt x="33" y="35"/>
                  </a:lnTo>
                  <a:lnTo>
                    <a:pt x="31" y="38"/>
                  </a:lnTo>
                  <a:lnTo>
                    <a:pt x="28" y="42"/>
                  </a:lnTo>
                  <a:lnTo>
                    <a:pt x="26" y="46"/>
                  </a:lnTo>
                  <a:lnTo>
                    <a:pt x="24" y="50"/>
                  </a:lnTo>
                  <a:lnTo>
                    <a:pt x="23" y="54"/>
                  </a:lnTo>
                  <a:lnTo>
                    <a:pt x="22" y="58"/>
                  </a:lnTo>
                  <a:lnTo>
                    <a:pt x="21" y="62"/>
                  </a:lnTo>
                  <a:lnTo>
                    <a:pt x="21" y="67"/>
                  </a:lnTo>
                  <a:lnTo>
                    <a:pt x="21" y="72"/>
                  </a:lnTo>
                  <a:lnTo>
                    <a:pt x="22" y="76"/>
                  </a:lnTo>
                  <a:lnTo>
                    <a:pt x="23" y="80"/>
                  </a:lnTo>
                  <a:lnTo>
                    <a:pt x="24" y="84"/>
                  </a:lnTo>
                  <a:lnTo>
                    <a:pt x="26" y="88"/>
                  </a:lnTo>
                  <a:lnTo>
                    <a:pt x="28" y="92"/>
                  </a:lnTo>
                  <a:lnTo>
                    <a:pt x="31" y="96"/>
                  </a:lnTo>
                  <a:lnTo>
                    <a:pt x="33" y="99"/>
                  </a:lnTo>
                  <a:lnTo>
                    <a:pt x="36" y="102"/>
                  </a:lnTo>
                  <a:lnTo>
                    <a:pt x="40" y="104"/>
                  </a:lnTo>
                  <a:lnTo>
                    <a:pt x="43" y="107"/>
                  </a:lnTo>
                  <a:lnTo>
                    <a:pt x="47" y="108"/>
                  </a:lnTo>
                  <a:lnTo>
                    <a:pt x="51" y="110"/>
                  </a:lnTo>
                  <a:lnTo>
                    <a:pt x="55" y="111"/>
                  </a:lnTo>
                  <a:lnTo>
                    <a:pt x="59" y="112"/>
                  </a:lnTo>
                  <a:lnTo>
                    <a:pt x="64" y="112"/>
                  </a:lnTo>
                  <a:lnTo>
                    <a:pt x="68" y="112"/>
                  </a:lnTo>
                  <a:lnTo>
                    <a:pt x="72" y="111"/>
                  </a:lnTo>
                  <a:lnTo>
                    <a:pt x="76" y="110"/>
                  </a:lnTo>
                  <a:lnTo>
                    <a:pt x="80" y="108"/>
                  </a:lnTo>
                  <a:lnTo>
                    <a:pt x="84" y="107"/>
                  </a:lnTo>
                  <a:lnTo>
                    <a:pt x="87" y="104"/>
                  </a:lnTo>
                  <a:lnTo>
                    <a:pt x="91" y="102"/>
                  </a:lnTo>
                  <a:lnTo>
                    <a:pt x="94" y="99"/>
                  </a:lnTo>
                  <a:lnTo>
                    <a:pt x="96" y="96"/>
                  </a:lnTo>
                  <a:lnTo>
                    <a:pt x="99" y="92"/>
                  </a:lnTo>
                  <a:lnTo>
                    <a:pt x="101" y="88"/>
                  </a:lnTo>
                  <a:lnTo>
                    <a:pt x="103" y="84"/>
                  </a:lnTo>
                  <a:lnTo>
                    <a:pt x="104" y="80"/>
                  </a:lnTo>
                  <a:lnTo>
                    <a:pt x="105" y="76"/>
                  </a:lnTo>
                  <a:lnTo>
                    <a:pt x="106" y="72"/>
                  </a:lnTo>
                  <a:lnTo>
                    <a:pt x="106" y="67"/>
                  </a:lnTo>
                  <a:lnTo>
                    <a:pt x="128" y="67"/>
                  </a:lnTo>
                </a:path>
              </a:pathLst>
            </a:custGeom>
            <a:solidFill>
              <a:srgbClr val="BCF7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7" name="Freeform 23"/>
            <p:cNvSpPr>
              <a:spLocks/>
            </p:cNvSpPr>
            <p:nvPr/>
          </p:nvSpPr>
          <p:spPr bwMode="auto">
            <a:xfrm>
              <a:off x="1307" y="1309"/>
              <a:ext cx="86" cy="91"/>
            </a:xfrm>
            <a:custGeom>
              <a:avLst/>
              <a:gdLst>
                <a:gd name="T0" fmla="*/ 84 w 86"/>
                <a:gd name="T1" fmla="*/ 35 h 91"/>
                <a:gd name="T2" fmla="*/ 79 w 86"/>
                <a:gd name="T3" fmla="*/ 23 h 91"/>
                <a:gd name="T4" fmla="*/ 72 w 86"/>
                <a:gd name="T5" fmla="*/ 13 h 91"/>
                <a:gd name="T6" fmla="*/ 62 w 86"/>
                <a:gd name="T7" fmla="*/ 5 h 91"/>
                <a:gd name="T8" fmla="*/ 51 w 86"/>
                <a:gd name="T9" fmla="*/ 0 h 91"/>
                <a:gd name="T10" fmla="*/ 38 w 86"/>
                <a:gd name="T11" fmla="*/ 0 h 91"/>
                <a:gd name="T12" fmla="*/ 25 w 86"/>
                <a:gd name="T13" fmla="*/ 3 h 91"/>
                <a:gd name="T14" fmla="*/ 15 w 86"/>
                <a:gd name="T15" fmla="*/ 10 h 91"/>
                <a:gd name="T16" fmla="*/ 7 w 86"/>
                <a:gd name="T17" fmla="*/ 19 h 91"/>
                <a:gd name="T18" fmla="*/ 1 w 86"/>
                <a:gd name="T19" fmla="*/ 31 h 91"/>
                <a:gd name="T20" fmla="*/ 0 w 86"/>
                <a:gd name="T21" fmla="*/ 45 h 91"/>
                <a:gd name="T22" fmla="*/ 1 w 86"/>
                <a:gd name="T23" fmla="*/ 58 h 91"/>
                <a:gd name="T24" fmla="*/ 7 w 86"/>
                <a:gd name="T25" fmla="*/ 70 h 91"/>
                <a:gd name="T26" fmla="*/ 15 w 86"/>
                <a:gd name="T27" fmla="*/ 79 h 91"/>
                <a:gd name="T28" fmla="*/ 25 w 86"/>
                <a:gd name="T29" fmla="*/ 86 h 91"/>
                <a:gd name="T30" fmla="*/ 38 w 86"/>
                <a:gd name="T31" fmla="*/ 89 h 91"/>
                <a:gd name="T32" fmla="*/ 51 w 86"/>
                <a:gd name="T33" fmla="*/ 89 h 91"/>
                <a:gd name="T34" fmla="*/ 62 w 86"/>
                <a:gd name="T35" fmla="*/ 84 h 91"/>
                <a:gd name="T36" fmla="*/ 72 w 86"/>
                <a:gd name="T37" fmla="*/ 76 h 91"/>
                <a:gd name="T38" fmla="*/ 79 w 86"/>
                <a:gd name="T39" fmla="*/ 66 h 91"/>
                <a:gd name="T40" fmla="*/ 84 w 86"/>
                <a:gd name="T41" fmla="*/ 54 h 91"/>
                <a:gd name="T42" fmla="*/ 63 w 86"/>
                <a:gd name="T43" fmla="*/ 45 h 91"/>
                <a:gd name="T44" fmla="*/ 62 w 86"/>
                <a:gd name="T45" fmla="*/ 38 h 91"/>
                <a:gd name="T46" fmla="*/ 60 w 86"/>
                <a:gd name="T47" fmla="*/ 32 h 91"/>
                <a:gd name="T48" fmla="*/ 56 w 86"/>
                <a:gd name="T49" fmla="*/ 27 h 91"/>
                <a:gd name="T50" fmla="*/ 50 w 86"/>
                <a:gd name="T51" fmla="*/ 24 h 91"/>
                <a:gd name="T52" fmla="*/ 44 w 86"/>
                <a:gd name="T53" fmla="*/ 22 h 91"/>
                <a:gd name="T54" fmla="*/ 38 w 86"/>
                <a:gd name="T55" fmla="*/ 23 h 91"/>
                <a:gd name="T56" fmla="*/ 32 w 86"/>
                <a:gd name="T57" fmla="*/ 25 h 91"/>
                <a:gd name="T58" fmla="*/ 27 w 86"/>
                <a:gd name="T59" fmla="*/ 29 h 91"/>
                <a:gd name="T60" fmla="*/ 23 w 86"/>
                <a:gd name="T61" fmla="*/ 34 h 91"/>
                <a:gd name="T62" fmla="*/ 21 w 86"/>
                <a:gd name="T63" fmla="*/ 40 h 91"/>
                <a:gd name="T64" fmla="*/ 21 w 86"/>
                <a:gd name="T65" fmla="*/ 47 h 91"/>
                <a:gd name="T66" fmla="*/ 22 w 86"/>
                <a:gd name="T67" fmla="*/ 53 h 91"/>
                <a:gd name="T68" fmla="*/ 26 w 86"/>
                <a:gd name="T69" fmla="*/ 59 h 91"/>
                <a:gd name="T70" fmla="*/ 30 w 86"/>
                <a:gd name="T71" fmla="*/ 63 h 91"/>
                <a:gd name="T72" fmla="*/ 36 w 86"/>
                <a:gd name="T73" fmla="*/ 66 h 91"/>
                <a:gd name="T74" fmla="*/ 42 w 86"/>
                <a:gd name="T75" fmla="*/ 67 h 91"/>
                <a:gd name="T76" fmla="*/ 48 w 86"/>
                <a:gd name="T77" fmla="*/ 66 h 91"/>
                <a:gd name="T78" fmla="*/ 54 w 86"/>
                <a:gd name="T79" fmla="*/ 63 h 91"/>
                <a:gd name="T80" fmla="*/ 58 w 86"/>
                <a:gd name="T81" fmla="*/ 59 h 91"/>
                <a:gd name="T82" fmla="*/ 62 w 86"/>
                <a:gd name="T83" fmla="*/ 53 h 91"/>
                <a:gd name="T84" fmla="*/ 63 w 86"/>
                <a:gd name="T85" fmla="*/ 47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 h="91">
                  <a:moveTo>
                    <a:pt x="85" y="45"/>
                  </a:moveTo>
                  <a:lnTo>
                    <a:pt x="84" y="40"/>
                  </a:lnTo>
                  <a:lnTo>
                    <a:pt x="84" y="35"/>
                  </a:lnTo>
                  <a:lnTo>
                    <a:pt x="83" y="31"/>
                  </a:lnTo>
                  <a:lnTo>
                    <a:pt x="81" y="27"/>
                  </a:lnTo>
                  <a:lnTo>
                    <a:pt x="79" y="23"/>
                  </a:lnTo>
                  <a:lnTo>
                    <a:pt x="77" y="19"/>
                  </a:lnTo>
                  <a:lnTo>
                    <a:pt x="75" y="16"/>
                  </a:lnTo>
                  <a:lnTo>
                    <a:pt x="72" y="13"/>
                  </a:lnTo>
                  <a:lnTo>
                    <a:pt x="69" y="10"/>
                  </a:lnTo>
                  <a:lnTo>
                    <a:pt x="66" y="7"/>
                  </a:lnTo>
                  <a:lnTo>
                    <a:pt x="62" y="5"/>
                  </a:lnTo>
                  <a:lnTo>
                    <a:pt x="59" y="3"/>
                  </a:lnTo>
                  <a:lnTo>
                    <a:pt x="55" y="2"/>
                  </a:lnTo>
                  <a:lnTo>
                    <a:pt x="51" y="0"/>
                  </a:lnTo>
                  <a:lnTo>
                    <a:pt x="46" y="0"/>
                  </a:lnTo>
                  <a:lnTo>
                    <a:pt x="42" y="0"/>
                  </a:lnTo>
                  <a:lnTo>
                    <a:pt x="38" y="0"/>
                  </a:lnTo>
                  <a:lnTo>
                    <a:pt x="33" y="0"/>
                  </a:lnTo>
                  <a:lnTo>
                    <a:pt x="29" y="2"/>
                  </a:lnTo>
                  <a:lnTo>
                    <a:pt x="25" y="3"/>
                  </a:lnTo>
                  <a:lnTo>
                    <a:pt x="22" y="5"/>
                  </a:lnTo>
                  <a:lnTo>
                    <a:pt x="18" y="7"/>
                  </a:lnTo>
                  <a:lnTo>
                    <a:pt x="15" y="10"/>
                  </a:lnTo>
                  <a:lnTo>
                    <a:pt x="12" y="13"/>
                  </a:lnTo>
                  <a:lnTo>
                    <a:pt x="9" y="16"/>
                  </a:lnTo>
                  <a:lnTo>
                    <a:pt x="7" y="19"/>
                  </a:lnTo>
                  <a:lnTo>
                    <a:pt x="5" y="23"/>
                  </a:lnTo>
                  <a:lnTo>
                    <a:pt x="3" y="27"/>
                  </a:lnTo>
                  <a:lnTo>
                    <a:pt x="1" y="31"/>
                  </a:lnTo>
                  <a:lnTo>
                    <a:pt x="0" y="35"/>
                  </a:lnTo>
                  <a:lnTo>
                    <a:pt x="0" y="40"/>
                  </a:lnTo>
                  <a:lnTo>
                    <a:pt x="0" y="45"/>
                  </a:lnTo>
                  <a:lnTo>
                    <a:pt x="0" y="49"/>
                  </a:lnTo>
                  <a:lnTo>
                    <a:pt x="0" y="54"/>
                  </a:lnTo>
                  <a:lnTo>
                    <a:pt x="1" y="58"/>
                  </a:lnTo>
                  <a:lnTo>
                    <a:pt x="3" y="62"/>
                  </a:lnTo>
                  <a:lnTo>
                    <a:pt x="5" y="66"/>
                  </a:lnTo>
                  <a:lnTo>
                    <a:pt x="7" y="70"/>
                  </a:lnTo>
                  <a:lnTo>
                    <a:pt x="9" y="73"/>
                  </a:lnTo>
                  <a:lnTo>
                    <a:pt x="12" y="76"/>
                  </a:lnTo>
                  <a:lnTo>
                    <a:pt x="15" y="79"/>
                  </a:lnTo>
                  <a:lnTo>
                    <a:pt x="18" y="82"/>
                  </a:lnTo>
                  <a:lnTo>
                    <a:pt x="22" y="84"/>
                  </a:lnTo>
                  <a:lnTo>
                    <a:pt x="25" y="86"/>
                  </a:lnTo>
                  <a:lnTo>
                    <a:pt x="29" y="87"/>
                  </a:lnTo>
                  <a:lnTo>
                    <a:pt x="33" y="89"/>
                  </a:lnTo>
                  <a:lnTo>
                    <a:pt x="38" y="89"/>
                  </a:lnTo>
                  <a:lnTo>
                    <a:pt x="42" y="90"/>
                  </a:lnTo>
                  <a:lnTo>
                    <a:pt x="46" y="89"/>
                  </a:lnTo>
                  <a:lnTo>
                    <a:pt x="51" y="89"/>
                  </a:lnTo>
                  <a:lnTo>
                    <a:pt x="55" y="87"/>
                  </a:lnTo>
                  <a:lnTo>
                    <a:pt x="59" y="86"/>
                  </a:lnTo>
                  <a:lnTo>
                    <a:pt x="62" y="84"/>
                  </a:lnTo>
                  <a:lnTo>
                    <a:pt x="66" y="82"/>
                  </a:lnTo>
                  <a:lnTo>
                    <a:pt x="69" y="79"/>
                  </a:lnTo>
                  <a:lnTo>
                    <a:pt x="72" y="76"/>
                  </a:lnTo>
                  <a:lnTo>
                    <a:pt x="75" y="73"/>
                  </a:lnTo>
                  <a:lnTo>
                    <a:pt x="77" y="70"/>
                  </a:lnTo>
                  <a:lnTo>
                    <a:pt x="79" y="66"/>
                  </a:lnTo>
                  <a:lnTo>
                    <a:pt x="81" y="62"/>
                  </a:lnTo>
                  <a:lnTo>
                    <a:pt x="83" y="58"/>
                  </a:lnTo>
                  <a:lnTo>
                    <a:pt x="84" y="54"/>
                  </a:lnTo>
                  <a:lnTo>
                    <a:pt x="84" y="49"/>
                  </a:lnTo>
                  <a:lnTo>
                    <a:pt x="85" y="45"/>
                  </a:lnTo>
                  <a:lnTo>
                    <a:pt x="63" y="45"/>
                  </a:lnTo>
                  <a:lnTo>
                    <a:pt x="63" y="42"/>
                  </a:lnTo>
                  <a:lnTo>
                    <a:pt x="63" y="40"/>
                  </a:lnTo>
                  <a:lnTo>
                    <a:pt x="62" y="38"/>
                  </a:lnTo>
                  <a:lnTo>
                    <a:pt x="62" y="36"/>
                  </a:lnTo>
                  <a:lnTo>
                    <a:pt x="61" y="34"/>
                  </a:lnTo>
                  <a:lnTo>
                    <a:pt x="60" y="32"/>
                  </a:lnTo>
                  <a:lnTo>
                    <a:pt x="58" y="30"/>
                  </a:lnTo>
                  <a:lnTo>
                    <a:pt x="57" y="29"/>
                  </a:lnTo>
                  <a:lnTo>
                    <a:pt x="56" y="27"/>
                  </a:lnTo>
                  <a:lnTo>
                    <a:pt x="54" y="26"/>
                  </a:lnTo>
                  <a:lnTo>
                    <a:pt x="52" y="25"/>
                  </a:lnTo>
                  <a:lnTo>
                    <a:pt x="50" y="24"/>
                  </a:lnTo>
                  <a:lnTo>
                    <a:pt x="48" y="23"/>
                  </a:lnTo>
                  <a:lnTo>
                    <a:pt x="46" y="23"/>
                  </a:lnTo>
                  <a:lnTo>
                    <a:pt x="44" y="22"/>
                  </a:lnTo>
                  <a:lnTo>
                    <a:pt x="42" y="22"/>
                  </a:lnTo>
                  <a:lnTo>
                    <a:pt x="40" y="22"/>
                  </a:lnTo>
                  <a:lnTo>
                    <a:pt x="38" y="23"/>
                  </a:lnTo>
                  <a:lnTo>
                    <a:pt x="36" y="23"/>
                  </a:lnTo>
                  <a:lnTo>
                    <a:pt x="34" y="24"/>
                  </a:lnTo>
                  <a:lnTo>
                    <a:pt x="32" y="25"/>
                  </a:lnTo>
                  <a:lnTo>
                    <a:pt x="30" y="26"/>
                  </a:lnTo>
                  <a:lnTo>
                    <a:pt x="28" y="27"/>
                  </a:lnTo>
                  <a:lnTo>
                    <a:pt x="27" y="29"/>
                  </a:lnTo>
                  <a:lnTo>
                    <a:pt x="26" y="30"/>
                  </a:lnTo>
                  <a:lnTo>
                    <a:pt x="24" y="32"/>
                  </a:lnTo>
                  <a:lnTo>
                    <a:pt x="23" y="34"/>
                  </a:lnTo>
                  <a:lnTo>
                    <a:pt x="22" y="36"/>
                  </a:lnTo>
                  <a:lnTo>
                    <a:pt x="22" y="38"/>
                  </a:lnTo>
                  <a:lnTo>
                    <a:pt x="21" y="40"/>
                  </a:lnTo>
                  <a:lnTo>
                    <a:pt x="21" y="42"/>
                  </a:lnTo>
                  <a:lnTo>
                    <a:pt x="21" y="45"/>
                  </a:lnTo>
                  <a:lnTo>
                    <a:pt x="21" y="47"/>
                  </a:lnTo>
                  <a:lnTo>
                    <a:pt x="21" y="49"/>
                  </a:lnTo>
                  <a:lnTo>
                    <a:pt x="22" y="51"/>
                  </a:lnTo>
                  <a:lnTo>
                    <a:pt x="22" y="53"/>
                  </a:lnTo>
                  <a:lnTo>
                    <a:pt x="23" y="55"/>
                  </a:lnTo>
                  <a:lnTo>
                    <a:pt x="24" y="57"/>
                  </a:lnTo>
                  <a:lnTo>
                    <a:pt x="26" y="59"/>
                  </a:lnTo>
                  <a:lnTo>
                    <a:pt x="27" y="60"/>
                  </a:lnTo>
                  <a:lnTo>
                    <a:pt x="28" y="62"/>
                  </a:lnTo>
                  <a:lnTo>
                    <a:pt x="30" y="63"/>
                  </a:lnTo>
                  <a:lnTo>
                    <a:pt x="32" y="64"/>
                  </a:lnTo>
                  <a:lnTo>
                    <a:pt x="34" y="65"/>
                  </a:lnTo>
                  <a:lnTo>
                    <a:pt x="36" y="66"/>
                  </a:lnTo>
                  <a:lnTo>
                    <a:pt x="38" y="66"/>
                  </a:lnTo>
                  <a:lnTo>
                    <a:pt x="40" y="67"/>
                  </a:lnTo>
                  <a:lnTo>
                    <a:pt x="42" y="67"/>
                  </a:lnTo>
                  <a:lnTo>
                    <a:pt x="44" y="67"/>
                  </a:lnTo>
                  <a:lnTo>
                    <a:pt x="46" y="66"/>
                  </a:lnTo>
                  <a:lnTo>
                    <a:pt x="48" y="66"/>
                  </a:lnTo>
                  <a:lnTo>
                    <a:pt x="50" y="65"/>
                  </a:lnTo>
                  <a:lnTo>
                    <a:pt x="52" y="64"/>
                  </a:lnTo>
                  <a:lnTo>
                    <a:pt x="54" y="63"/>
                  </a:lnTo>
                  <a:lnTo>
                    <a:pt x="56" y="62"/>
                  </a:lnTo>
                  <a:lnTo>
                    <a:pt x="57" y="60"/>
                  </a:lnTo>
                  <a:lnTo>
                    <a:pt x="58" y="59"/>
                  </a:lnTo>
                  <a:lnTo>
                    <a:pt x="60" y="57"/>
                  </a:lnTo>
                  <a:lnTo>
                    <a:pt x="61" y="55"/>
                  </a:lnTo>
                  <a:lnTo>
                    <a:pt x="62" y="53"/>
                  </a:lnTo>
                  <a:lnTo>
                    <a:pt x="62" y="51"/>
                  </a:lnTo>
                  <a:lnTo>
                    <a:pt x="63" y="49"/>
                  </a:lnTo>
                  <a:lnTo>
                    <a:pt x="63" y="47"/>
                  </a:lnTo>
                  <a:lnTo>
                    <a:pt x="63" y="45"/>
                  </a:lnTo>
                  <a:lnTo>
                    <a:pt x="85" y="45"/>
                  </a:lnTo>
                </a:path>
              </a:pathLst>
            </a:custGeom>
            <a:solidFill>
              <a:srgbClr val="C4FBC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8" name="Freeform 24"/>
            <p:cNvSpPr>
              <a:spLocks/>
            </p:cNvSpPr>
            <p:nvPr/>
          </p:nvSpPr>
          <p:spPr bwMode="auto">
            <a:xfrm>
              <a:off x="1329" y="1331"/>
              <a:ext cx="42" cy="46"/>
            </a:xfrm>
            <a:custGeom>
              <a:avLst/>
              <a:gdLst>
                <a:gd name="T0" fmla="*/ 40 w 42"/>
                <a:gd name="T1" fmla="*/ 20 h 46"/>
                <a:gd name="T2" fmla="*/ 40 w 42"/>
                <a:gd name="T3" fmla="*/ 15 h 46"/>
                <a:gd name="T4" fmla="*/ 38 w 42"/>
                <a:gd name="T5" fmla="*/ 11 h 46"/>
                <a:gd name="T6" fmla="*/ 36 w 42"/>
                <a:gd name="T7" fmla="*/ 8 h 46"/>
                <a:gd name="T8" fmla="*/ 33 w 42"/>
                <a:gd name="T9" fmla="*/ 5 h 46"/>
                <a:gd name="T10" fmla="*/ 30 w 42"/>
                <a:gd name="T11" fmla="*/ 2 h 46"/>
                <a:gd name="T12" fmla="*/ 26 w 42"/>
                <a:gd name="T13" fmla="*/ 1 h 46"/>
                <a:gd name="T14" fmla="*/ 22 w 42"/>
                <a:gd name="T15" fmla="*/ 0 h 46"/>
                <a:gd name="T16" fmla="*/ 18 w 42"/>
                <a:gd name="T17" fmla="*/ 0 h 46"/>
                <a:gd name="T18" fmla="*/ 14 w 42"/>
                <a:gd name="T19" fmla="*/ 1 h 46"/>
                <a:gd name="T20" fmla="*/ 10 w 42"/>
                <a:gd name="T21" fmla="*/ 2 h 46"/>
                <a:gd name="T22" fmla="*/ 7 w 42"/>
                <a:gd name="T23" fmla="*/ 5 h 46"/>
                <a:gd name="T24" fmla="*/ 4 w 42"/>
                <a:gd name="T25" fmla="*/ 8 h 46"/>
                <a:gd name="T26" fmla="*/ 2 w 42"/>
                <a:gd name="T27" fmla="*/ 11 h 46"/>
                <a:gd name="T28" fmla="*/ 0 w 42"/>
                <a:gd name="T29" fmla="*/ 15 h 46"/>
                <a:gd name="T30" fmla="*/ 0 w 42"/>
                <a:gd name="T31" fmla="*/ 20 h 46"/>
                <a:gd name="T32" fmla="*/ 0 w 42"/>
                <a:gd name="T33" fmla="*/ 24 h 46"/>
                <a:gd name="T34" fmla="*/ 0 w 42"/>
                <a:gd name="T35" fmla="*/ 29 h 46"/>
                <a:gd name="T36" fmla="*/ 2 w 42"/>
                <a:gd name="T37" fmla="*/ 33 h 46"/>
                <a:gd name="T38" fmla="*/ 4 w 42"/>
                <a:gd name="T39" fmla="*/ 36 h 46"/>
                <a:gd name="T40" fmla="*/ 7 w 42"/>
                <a:gd name="T41" fmla="*/ 39 h 46"/>
                <a:gd name="T42" fmla="*/ 10 w 42"/>
                <a:gd name="T43" fmla="*/ 42 h 46"/>
                <a:gd name="T44" fmla="*/ 14 w 42"/>
                <a:gd name="T45" fmla="*/ 43 h 46"/>
                <a:gd name="T46" fmla="*/ 18 w 42"/>
                <a:gd name="T47" fmla="*/ 44 h 46"/>
                <a:gd name="T48" fmla="*/ 22 w 42"/>
                <a:gd name="T49" fmla="*/ 44 h 46"/>
                <a:gd name="T50" fmla="*/ 26 w 42"/>
                <a:gd name="T51" fmla="*/ 43 h 46"/>
                <a:gd name="T52" fmla="*/ 30 w 42"/>
                <a:gd name="T53" fmla="*/ 42 h 46"/>
                <a:gd name="T54" fmla="*/ 33 w 42"/>
                <a:gd name="T55" fmla="*/ 39 h 46"/>
                <a:gd name="T56" fmla="*/ 36 w 42"/>
                <a:gd name="T57" fmla="*/ 36 h 46"/>
                <a:gd name="T58" fmla="*/ 38 w 42"/>
                <a:gd name="T59" fmla="*/ 33 h 46"/>
                <a:gd name="T60" fmla="*/ 40 w 42"/>
                <a:gd name="T61" fmla="*/ 29 h 46"/>
                <a:gd name="T62" fmla="*/ 40 w 42"/>
                <a:gd name="T63" fmla="*/ 24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 h="46">
                  <a:moveTo>
                    <a:pt x="41" y="22"/>
                  </a:moveTo>
                  <a:lnTo>
                    <a:pt x="40" y="20"/>
                  </a:lnTo>
                  <a:lnTo>
                    <a:pt x="40" y="17"/>
                  </a:lnTo>
                  <a:lnTo>
                    <a:pt x="40" y="15"/>
                  </a:lnTo>
                  <a:lnTo>
                    <a:pt x="39" y="13"/>
                  </a:lnTo>
                  <a:lnTo>
                    <a:pt x="38" y="11"/>
                  </a:lnTo>
                  <a:lnTo>
                    <a:pt x="37" y="9"/>
                  </a:lnTo>
                  <a:lnTo>
                    <a:pt x="36" y="8"/>
                  </a:lnTo>
                  <a:lnTo>
                    <a:pt x="34" y="6"/>
                  </a:lnTo>
                  <a:lnTo>
                    <a:pt x="33" y="5"/>
                  </a:lnTo>
                  <a:lnTo>
                    <a:pt x="32" y="3"/>
                  </a:lnTo>
                  <a:lnTo>
                    <a:pt x="30" y="2"/>
                  </a:lnTo>
                  <a:lnTo>
                    <a:pt x="28" y="1"/>
                  </a:lnTo>
                  <a:lnTo>
                    <a:pt x="26" y="1"/>
                  </a:lnTo>
                  <a:lnTo>
                    <a:pt x="24" y="0"/>
                  </a:lnTo>
                  <a:lnTo>
                    <a:pt x="22" y="0"/>
                  </a:lnTo>
                  <a:lnTo>
                    <a:pt x="20" y="0"/>
                  </a:lnTo>
                  <a:lnTo>
                    <a:pt x="18" y="0"/>
                  </a:lnTo>
                  <a:lnTo>
                    <a:pt x="16" y="0"/>
                  </a:lnTo>
                  <a:lnTo>
                    <a:pt x="14" y="1"/>
                  </a:lnTo>
                  <a:lnTo>
                    <a:pt x="12" y="1"/>
                  </a:lnTo>
                  <a:lnTo>
                    <a:pt x="10" y="2"/>
                  </a:lnTo>
                  <a:lnTo>
                    <a:pt x="8" y="3"/>
                  </a:lnTo>
                  <a:lnTo>
                    <a:pt x="7" y="5"/>
                  </a:lnTo>
                  <a:lnTo>
                    <a:pt x="6" y="6"/>
                  </a:lnTo>
                  <a:lnTo>
                    <a:pt x="4" y="8"/>
                  </a:lnTo>
                  <a:lnTo>
                    <a:pt x="3" y="9"/>
                  </a:lnTo>
                  <a:lnTo>
                    <a:pt x="2" y="11"/>
                  </a:lnTo>
                  <a:lnTo>
                    <a:pt x="1" y="13"/>
                  </a:lnTo>
                  <a:lnTo>
                    <a:pt x="0" y="15"/>
                  </a:lnTo>
                  <a:lnTo>
                    <a:pt x="0" y="17"/>
                  </a:lnTo>
                  <a:lnTo>
                    <a:pt x="0" y="20"/>
                  </a:lnTo>
                  <a:lnTo>
                    <a:pt x="0" y="22"/>
                  </a:lnTo>
                  <a:lnTo>
                    <a:pt x="0" y="24"/>
                  </a:lnTo>
                  <a:lnTo>
                    <a:pt x="0" y="27"/>
                  </a:lnTo>
                  <a:lnTo>
                    <a:pt x="0" y="29"/>
                  </a:lnTo>
                  <a:lnTo>
                    <a:pt x="1" y="31"/>
                  </a:lnTo>
                  <a:lnTo>
                    <a:pt x="2" y="33"/>
                  </a:lnTo>
                  <a:lnTo>
                    <a:pt x="3" y="35"/>
                  </a:lnTo>
                  <a:lnTo>
                    <a:pt x="4" y="36"/>
                  </a:lnTo>
                  <a:lnTo>
                    <a:pt x="6" y="38"/>
                  </a:lnTo>
                  <a:lnTo>
                    <a:pt x="7" y="39"/>
                  </a:lnTo>
                  <a:lnTo>
                    <a:pt x="8" y="41"/>
                  </a:lnTo>
                  <a:lnTo>
                    <a:pt x="10" y="42"/>
                  </a:lnTo>
                  <a:lnTo>
                    <a:pt x="12" y="43"/>
                  </a:lnTo>
                  <a:lnTo>
                    <a:pt x="14" y="43"/>
                  </a:lnTo>
                  <a:lnTo>
                    <a:pt x="16" y="44"/>
                  </a:lnTo>
                  <a:lnTo>
                    <a:pt x="18" y="44"/>
                  </a:lnTo>
                  <a:lnTo>
                    <a:pt x="20" y="45"/>
                  </a:lnTo>
                  <a:lnTo>
                    <a:pt x="22" y="44"/>
                  </a:lnTo>
                  <a:lnTo>
                    <a:pt x="24" y="44"/>
                  </a:lnTo>
                  <a:lnTo>
                    <a:pt x="26" y="43"/>
                  </a:lnTo>
                  <a:lnTo>
                    <a:pt x="28" y="43"/>
                  </a:lnTo>
                  <a:lnTo>
                    <a:pt x="30" y="42"/>
                  </a:lnTo>
                  <a:lnTo>
                    <a:pt x="32" y="41"/>
                  </a:lnTo>
                  <a:lnTo>
                    <a:pt x="33" y="39"/>
                  </a:lnTo>
                  <a:lnTo>
                    <a:pt x="34" y="38"/>
                  </a:lnTo>
                  <a:lnTo>
                    <a:pt x="36" y="36"/>
                  </a:lnTo>
                  <a:lnTo>
                    <a:pt x="37" y="35"/>
                  </a:lnTo>
                  <a:lnTo>
                    <a:pt x="38" y="33"/>
                  </a:lnTo>
                  <a:lnTo>
                    <a:pt x="39" y="31"/>
                  </a:lnTo>
                  <a:lnTo>
                    <a:pt x="40" y="29"/>
                  </a:lnTo>
                  <a:lnTo>
                    <a:pt x="40" y="27"/>
                  </a:lnTo>
                  <a:lnTo>
                    <a:pt x="40" y="24"/>
                  </a:lnTo>
                  <a:lnTo>
                    <a:pt x="41" y="22"/>
                  </a:lnTo>
                </a:path>
              </a:pathLst>
            </a:custGeom>
            <a:solidFill>
              <a:srgbClr val="CCFF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99" name="Freeform 25"/>
            <p:cNvSpPr>
              <a:spLocks/>
            </p:cNvSpPr>
            <p:nvPr/>
          </p:nvSpPr>
          <p:spPr bwMode="auto">
            <a:xfrm>
              <a:off x="1424" y="1269"/>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0" name="Freeform 26"/>
            <p:cNvSpPr>
              <a:spLocks/>
            </p:cNvSpPr>
            <p:nvPr/>
          </p:nvSpPr>
          <p:spPr bwMode="auto">
            <a:xfrm>
              <a:off x="1456" y="1269"/>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1" name="Freeform 27"/>
            <p:cNvSpPr>
              <a:spLocks/>
            </p:cNvSpPr>
            <p:nvPr/>
          </p:nvSpPr>
          <p:spPr bwMode="auto">
            <a:xfrm>
              <a:off x="1424" y="1269"/>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2" name="Freeform 28"/>
            <p:cNvSpPr>
              <a:spLocks/>
            </p:cNvSpPr>
            <p:nvPr/>
          </p:nvSpPr>
          <p:spPr bwMode="auto">
            <a:xfrm>
              <a:off x="1456" y="1269"/>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3" name="Freeform 29"/>
            <p:cNvSpPr>
              <a:spLocks/>
            </p:cNvSpPr>
            <p:nvPr/>
          </p:nvSpPr>
          <p:spPr bwMode="auto">
            <a:xfrm>
              <a:off x="1487" y="1270"/>
              <a:ext cx="35" cy="36"/>
            </a:xfrm>
            <a:custGeom>
              <a:avLst/>
              <a:gdLst>
                <a:gd name="T0" fmla="*/ 32 w 35"/>
                <a:gd name="T1" fmla="*/ 34 h 36"/>
                <a:gd name="T2" fmla="*/ 34 w 35"/>
                <a:gd name="T3" fmla="*/ 32 h 36"/>
                <a:gd name="T4" fmla="*/ 1 w 35"/>
                <a:gd name="T5" fmla="*/ 0 h 36"/>
                <a:gd name="T6" fmla="*/ 0 w 35"/>
                <a:gd name="T7" fmla="*/ 2 h 36"/>
                <a:gd name="T8" fmla="*/ 31 w 35"/>
                <a:gd name="T9" fmla="*/ 35 h 36"/>
                <a:gd name="T10" fmla="*/ 32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34"/>
                  </a:moveTo>
                  <a:lnTo>
                    <a:pt x="34" y="32"/>
                  </a:lnTo>
                  <a:lnTo>
                    <a:pt x="1" y="0"/>
                  </a:lnTo>
                  <a:lnTo>
                    <a:pt x="0" y="2"/>
                  </a:lnTo>
                  <a:lnTo>
                    <a:pt x="31" y="35"/>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4" name="Freeform 30"/>
            <p:cNvSpPr>
              <a:spLocks/>
            </p:cNvSpPr>
            <p:nvPr/>
          </p:nvSpPr>
          <p:spPr bwMode="auto">
            <a:xfrm>
              <a:off x="1518" y="1270"/>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5" name="Freeform 31"/>
            <p:cNvSpPr>
              <a:spLocks/>
            </p:cNvSpPr>
            <p:nvPr/>
          </p:nvSpPr>
          <p:spPr bwMode="auto">
            <a:xfrm>
              <a:off x="1299" y="1267"/>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6" name="Freeform 32"/>
            <p:cNvSpPr>
              <a:spLocks/>
            </p:cNvSpPr>
            <p:nvPr/>
          </p:nvSpPr>
          <p:spPr bwMode="auto">
            <a:xfrm>
              <a:off x="1330" y="1267"/>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7" name="Freeform 33"/>
            <p:cNvSpPr>
              <a:spLocks/>
            </p:cNvSpPr>
            <p:nvPr/>
          </p:nvSpPr>
          <p:spPr bwMode="auto">
            <a:xfrm>
              <a:off x="1299" y="1267"/>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8" name="Freeform 34"/>
            <p:cNvSpPr>
              <a:spLocks/>
            </p:cNvSpPr>
            <p:nvPr/>
          </p:nvSpPr>
          <p:spPr bwMode="auto">
            <a:xfrm>
              <a:off x="1330" y="1267"/>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09" name="Freeform 35"/>
            <p:cNvSpPr>
              <a:spLocks/>
            </p:cNvSpPr>
            <p:nvPr/>
          </p:nvSpPr>
          <p:spPr bwMode="auto">
            <a:xfrm>
              <a:off x="1362" y="1267"/>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0" name="Freeform 36"/>
            <p:cNvSpPr>
              <a:spLocks/>
            </p:cNvSpPr>
            <p:nvPr/>
          </p:nvSpPr>
          <p:spPr bwMode="auto">
            <a:xfrm>
              <a:off x="1393" y="1267"/>
              <a:ext cx="35" cy="37"/>
            </a:xfrm>
            <a:custGeom>
              <a:avLst/>
              <a:gdLst>
                <a:gd name="T0" fmla="*/ 33 w 35"/>
                <a:gd name="T1" fmla="*/ 1 h 37"/>
                <a:gd name="T2" fmla="*/ 32 w 35"/>
                <a:gd name="T3" fmla="*/ 0 h 37"/>
                <a:gd name="T4" fmla="*/ 0 w 35"/>
                <a:gd name="T5" fmla="*/ 33 h 37"/>
                <a:gd name="T6" fmla="*/ 2 w 35"/>
                <a:gd name="T7" fmla="*/ 36 h 37"/>
                <a:gd name="T8" fmla="*/ 34 w 35"/>
                <a:gd name="T9" fmla="*/ 2 h 37"/>
                <a:gd name="T10" fmla="*/ 33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1"/>
                  </a:moveTo>
                  <a:lnTo>
                    <a:pt x="32" y="0"/>
                  </a:lnTo>
                  <a:lnTo>
                    <a:pt x="0" y="33"/>
                  </a:lnTo>
                  <a:lnTo>
                    <a:pt x="2" y="36"/>
                  </a:lnTo>
                  <a:lnTo>
                    <a:pt x="34" y="2"/>
                  </a:lnTo>
                  <a:lnTo>
                    <a:pt x="33"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1" name="Freeform 37"/>
            <p:cNvSpPr>
              <a:spLocks/>
            </p:cNvSpPr>
            <p:nvPr/>
          </p:nvSpPr>
          <p:spPr bwMode="auto">
            <a:xfrm>
              <a:off x="1533" y="1261"/>
              <a:ext cx="51" cy="53"/>
            </a:xfrm>
            <a:custGeom>
              <a:avLst/>
              <a:gdLst>
                <a:gd name="T0" fmla="*/ 38 w 51"/>
                <a:gd name="T1" fmla="*/ 4 h 53"/>
                <a:gd name="T2" fmla="*/ 42 w 51"/>
                <a:gd name="T3" fmla="*/ 7 h 53"/>
                <a:gd name="T4" fmla="*/ 45 w 51"/>
                <a:gd name="T5" fmla="*/ 10 h 53"/>
                <a:gd name="T6" fmla="*/ 47 w 51"/>
                <a:gd name="T7" fmla="*/ 15 h 53"/>
                <a:gd name="T8" fmla="*/ 49 w 51"/>
                <a:gd name="T9" fmla="*/ 20 h 53"/>
                <a:gd name="T10" fmla="*/ 50 w 51"/>
                <a:gd name="T11" fmla="*/ 25 h 53"/>
                <a:gd name="T12" fmla="*/ 49 w 51"/>
                <a:gd name="T13" fmla="*/ 30 h 53"/>
                <a:gd name="T14" fmla="*/ 48 w 51"/>
                <a:gd name="T15" fmla="*/ 35 h 53"/>
                <a:gd name="T16" fmla="*/ 46 w 51"/>
                <a:gd name="T17" fmla="*/ 39 h 53"/>
                <a:gd name="T18" fmla="*/ 43 w 51"/>
                <a:gd name="T19" fmla="*/ 43 h 53"/>
                <a:gd name="T20" fmla="*/ 39 w 51"/>
                <a:gd name="T21" fmla="*/ 47 h 53"/>
                <a:gd name="T22" fmla="*/ 35 w 51"/>
                <a:gd name="T23" fmla="*/ 49 h 53"/>
                <a:gd name="T24" fmla="*/ 31 w 51"/>
                <a:gd name="T25" fmla="*/ 51 h 53"/>
                <a:gd name="T26" fmla="*/ 26 w 51"/>
                <a:gd name="T27" fmla="*/ 52 h 53"/>
                <a:gd name="T28" fmla="*/ 21 w 51"/>
                <a:gd name="T29" fmla="*/ 51 h 53"/>
                <a:gd name="T30" fmla="*/ 16 w 51"/>
                <a:gd name="T31" fmla="*/ 50 h 53"/>
                <a:gd name="T32" fmla="*/ 12 w 51"/>
                <a:gd name="T33" fmla="*/ 47 h 53"/>
                <a:gd name="T34" fmla="*/ 8 w 51"/>
                <a:gd name="T35" fmla="*/ 44 h 53"/>
                <a:gd name="T36" fmla="*/ 4 w 51"/>
                <a:gd name="T37" fmla="*/ 41 h 53"/>
                <a:gd name="T38" fmla="*/ 2 w 51"/>
                <a:gd name="T39" fmla="*/ 36 h 53"/>
                <a:gd name="T40" fmla="*/ 0 w 51"/>
                <a:gd name="T41" fmla="*/ 32 h 53"/>
                <a:gd name="T42" fmla="*/ 0 w 51"/>
                <a:gd name="T43" fmla="*/ 27 h 53"/>
                <a:gd name="T44" fmla="*/ 0 w 51"/>
                <a:gd name="T45" fmla="*/ 21 h 53"/>
                <a:gd name="T46" fmla="*/ 1 w 51"/>
                <a:gd name="T47" fmla="*/ 17 h 53"/>
                <a:gd name="T48" fmla="*/ 3 w 51"/>
                <a:gd name="T49" fmla="*/ 12 h 53"/>
                <a:gd name="T50" fmla="*/ 6 w 51"/>
                <a:gd name="T51" fmla="*/ 8 h 53"/>
                <a:gd name="T52" fmla="*/ 10 w 51"/>
                <a:gd name="T53" fmla="*/ 4 h 53"/>
                <a:gd name="T54" fmla="*/ 14 w 51"/>
                <a:gd name="T55" fmla="*/ 2 h 53"/>
                <a:gd name="T56" fmla="*/ 19 w 51"/>
                <a:gd name="T57" fmla="*/ 0 h 53"/>
                <a:gd name="T58" fmla="*/ 23 w 51"/>
                <a:gd name="T59" fmla="*/ 0 h 53"/>
                <a:gd name="T60" fmla="*/ 28 w 51"/>
                <a:gd name="T61" fmla="*/ 0 h 53"/>
                <a:gd name="T62" fmla="*/ 33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35" y="2"/>
                  </a:moveTo>
                  <a:lnTo>
                    <a:pt x="38" y="4"/>
                  </a:lnTo>
                  <a:lnTo>
                    <a:pt x="40" y="5"/>
                  </a:lnTo>
                  <a:lnTo>
                    <a:pt x="42" y="7"/>
                  </a:lnTo>
                  <a:lnTo>
                    <a:pt x="43" y="9"/>
                  </a:lnTo>
                  <a:lnTo>
                    <a:pt x="45" y="10"/>
                  </a:lnTo>
                  <a:lnTo>
                    <a:pt x="46" y="13"/>
                  </a:lnTo>
                  <a:lnTo>
                    <a:pt x="47" y="15"/>
                  </a:lnTo>
                  <a:lnTo>
                    <a:pt x="48" y="17"/>
                  </a:lnTo>
                  <a:lnTo>
                    <a:pt x="49" y="20"/>
                  </a:lnTo>
                  <a:lnTo>
                    <a:pt x="49" y="22"/>
                  </a:lnTo>
                  <a:lnTo>
                    <a:pt x="50" y="25"/>
                  </a:lnTo>
                  <a:lnTo>
                    <a:pt x="50" y="27"/>
                  </a:lnTo>
                  <a:lnTo>
                    <a:pt x="49" y="30"/>
                  </a:lnTo>
                  <a:lnTo>
                    <a:pt x="49" y="32"/>
                  </a:lnTo>
                  <a:lnTo>
                    <a:pt x="48" y="35"/>
                  </a:lnTo>
                  <a:lnTo>
                    <a:pt x="47" y="37"/>
                  </a:lnTo>
                  <a:lnTo>
                    <a:pt x="46" y="39"/>
                  </a:lnTo>
                  <a:lnTo>
                    <a:pt x="45" y="42"/>
                  </a:lnTo>
                  <a:lnTo>
                    <a:pt x="43" y="43"/>
                  </a:lnTo>
                  <a:lnTo>
                    <a:pt x="41" y="45"/>
                  </a:lnTo>
                  <a:lnTo>
                    <a:pt x="39" y="47"/>
                  </a:lnTo>
                  <a:lnTo>
                    <a:pt x="37" y="48"/>
                  </a:lnTo>
                  <a:lnTo>
                    <a:pt x="35" y="49"/>
                  </a:lnTo>
                  <a:lnTo>
                    <a:pt x="33" y="50"/>
                  </a:lnTo>
                  <a:lnTo>
                    <a:pt x="31" y="51"/>
                  </a:lnTo>
                  <a:lnTo>
                    <a:pt x="28" y="51"/>
                  </a:lnTo>
                  <a:lnTo>
                    <a:pt x="26" y="52"/>
                  </a:lnTo>
                  <a:lnTo>
                    <a:pt x="23" y="52"/>
                  </a:lnTo>
                  <a:lnTo>
                    <a:pt x="21" y="51"/>
                  </a:lnTo>
                  <a:lnTo>
                    <a:pt x="19" y="51"/>
                  </a:lnTo>
                  <a:lnTo>
                    <a:pt x="16" y="50"/>
                  </a:lnTo>
                  <a:lnTo>
                    <a:pt x="14" y="49"/>
                  </a:lnTo>
                  <a:lnTo>
                    <a:pt x="12" y="47"/>
                  </a:lnTo>
                  <a:lnTo>
                    <a:pt x="10" y="46"/>
                  </a:lnTo>
                  <a:lnTo>
                    <a:pt x="8" y="44"/>
                  </a:lnTo>
                  <a:lnTo>
                    <a:pt x="6" y="42"/>
                  </a:lnTo>
                  <a:lnTo>
                    <a:pt x="4" y="41"/>
                  </a:lnTo>
                  <a:lnTo>
                    <a:pt x="3" y="38"/>
                  </a:lnTo>
                  <a:lnTo>
                    <a:pt x="2" y="36"/>
                  </a:lnTo>
                  <a:lnTo>
                    <a:pt x="1" y="34"/>
                  </a:lnTo>
                  <a:lnTo>
                    <a:pt x="0" y="32"/>
                  </a:lnTo>
                  <a:lnTo>
                    <a:pt x="0" y="29"/>
                  </a:lnTo>
                  <a:lnTo>
                    <a:pt x="0" y="27"/>
                  </a:lnTo>
                  <a:lnTo>
                    <a:pt x="0" y="24"/>
                  </a:lnTo>
                  <a:lnTo>
                    <a:pt x="0" y="21"/>
                  </a:lnTo>
                  <a:lnTo>
                    <a:pt x="0" y="19"/>
                  </a:lnTo>
                  <a:lnTo>
                    <a:pt x="1" y="17"/>
                  </a:lnTo>
                  <a:lnTo>
                    <a:pt x="2" y="14"/>
                  </a:lnTo>
                  <a:lnTo>
                    <a:pt x="3" y="12"/>
                  </a:lnTo>
                  <a:lnTo>
                    <a:pt x="5" y="10"/>
                  </a:lnTo>
                  <a:lnTo>
                    <a:pt x="6" y="8"/>
                  </a:lnTo>
                  <a:lnTo>
                    <a:pt x="8" y="6"/>
                  </a:lnTo>
                  <a:lnTo>
                    <a:pt x="10" y="4"/>
                  </a:lnTo>
                  <a:lnTo>
                    <a:pt x="12" y="3"/>
                  </a:lnTo>
                  <a:lnTo>
                    <a:pt x="14" y="2"/>
                  </a:lnTo>
                  <a:lnTo>
                    <a:pt x="16" y="1"/>
                  </a:lnTo>
                  <a:lnTo>
                    <a:pt x="19" y="0"/>
                  </a:lnTo>
                  <a:lnTo>
                    <a:pt x="21" y="0"/>
                  </a:lnTo>
                  <a:lnTo>
                    <a:pt x="23" y="0"/>
                  </a:lnTo>
                  <a:lnTo>
                    <a:pt x="26" y="0"/>
                  </a:lnTo>
                  <a:lnTo>
                    <a:pt x="28" y="0"/>
                  </a:lnTo>
                  <a:lnTo>
                    <a:pt x="31" y="0"/>
                  </a:lnTo>
                  <a:lnTo>
                    <a:pt x="33" y="1"/>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2" name="Freeform 38"/>
            <p:cNvSpPr>
              <a:spLocks/>
            </p:cNvSpPr>
            <p:nvPr/>
          </p:nvSpPr>
          <p:spPr bwMode="auto">
            <a:xfrm>
              <a:off x="1568" y="1262"/>
              <a:ext cx="17" cy="37"/>
            </a:xfrm>
            <a:custGeom>
              <a:avLst/>
              <a:gdLst>
                <a:gd name="T0" fmla="*/ 13 w 17"/>
                <a:gd name="T1" fmla="*/ 36 h 37"/>
                <a:gd name="T2" fmla="*/ 13 w 17"/>
                <a:gd name="T3" fmla="*/ 36 h 37"/>
                <a:gd name="T4" fmla="*/ 14 w 17"/>
                <a:gd name="T5" fmla="*/ 33 h 37"/>
                <a:gd name="T6" fmla="*/ 15 w 17"/>
                <a:gd name="T7" fmla="*/ 30 h 37"/>
                <a:gd name="T8" fmla="*/ 15 w 17"/>
                <a:gd name="T9" fmla="*/ 28 h 37"/>
                <a:gd name="T10" fmla="*/ 16 w 17"/>
                <a:gd name="T11" fmla="*/ 25 h 37"/>
                <a:gd name="T12" fmla="*/ 16 w 17"/>
                <a:gd name="T13" fmla="*/ 23 h 37"/>
                <a:gd name="T14" fmla="*/ 15 w 17"/>
                <a:gd name="T15" fmla="*/ 20 h 37"/>
                <a:gd name="T16" fmla="*/ 15 w 17"/>
                <a:gd name="T17" fmla="*/ 18 h 37"/>
                <a:gd name="T18" fmla="*/ 14 w 17"/>
                <a:gd name="T19" fmla="*/ 15 h 37"/>
                <a:gd name="T20" fmla="*/ 13 w 17"/>
                <a:gd name="T21" fmla="*/ 13 h 37"/>
                <a:gd name="T22" fmla="*/ 12 w 17"/>
                <a:gd name="T23" fmla="*/ 10 h 37"/>
                <a:gd name="T24" fmla="*/ 10 w 17"/>
                <a:gd name="T25" fmla="*/ 8 h 37"/>
                <a:gd name="T26" fmla="*/ 9 w 17"/>
                <a:gd name="T27" fmla="*/ 6 h 37"/>
                <a:gd name="T28" fmla="*/ 7 w 17"/>
                <a:gd name="T29" fmla="*/ 4 h 37"/>
                <a:gd name="T30" fmla="*/ 5 w 17"/>
                <a:gd name="T31" fmla="*/ 2 h 37"/>
                <a:gd name="T32" fmla="*/ 3 w 17"/>
                <a:gd name="T33" fmla="*/ 1 h 37"/>
                <a:gd name="T34" fmla="*/ 1 w 17"/>
                <a:gd name="T35" fmla="*/ 0 h 37"/>
                <a:gd name="T36" fmla="*/ 0 w 17"/>
                <a:gd name="T37" fmla="*/ 2 h 37"/>
                <a:gd name="T38" fmla="*/ 2 w 17"/>
                <a:gd name="T39" fmla="*/ 3 h 37"/>
                <a:gd name="T40" fmla="*/ 4 w 17"/>
                <a:gd name="T41" fmla="*/ 4 h 37"/>
                <a:gd name="T42" fmla="*/ 5 w 17"/>
                <a:gd name="T43" fmla="*/ 6 h 37"/>
                <a:gd name="T44" fmla="*/ 7 w 17"/>
                <a:gd name="T45" fmla="*/ 8 h 37"/>
                <a:gd name="T46" fmla="*/ 9 w 17"/>
                <a:gd name="T47" fmla="*/ 10 h 37"/>
                <a:gd name="T48" fmla="*/ 10 w 17"/>
                <a:gd name="T49" fmla="*/ 11 h 37"/>
                <a:gd name="T50" fmla="*/ 11 w 17"/>
                <a:gd name="T51" fmla="*/ 14 h 37"/>
                <a:gd name="T52" fmla="*/ 12 w 17"/>
                <a:gd name="T53" fmla="*/ 16 h 37"/>
                <a:gd name="T54" fmla="*/ 12 w 17"/>
                <a:gd name="T55" fmla="*/ 18 h 37"/>
                <a:gd name="T56" fmla="*/ 13 w 17"/>
                <a:gd name="T57" fmla="*/ 21 h 37"/>
                <a:gd name="T58" fmla="*/ 13 w 17"/>
                <a:gd name="T59" fmla="*/ 23 h 37"/>
                <a:gd name="T60" fmla="*/ 13 w 17"/>
                <a:gd name="T61" fmla="*/ 25 h 37"/>
                <a:gd name="T62" fmla="*/ 13 w 17"/>
                <a:gd name="T63" fmla="*/ 28 h 37"/>
                <a:gd name="T64" fmla="*/ 12 w 17"/>
                <a:gd name="T65" fmla="*/ 30 h 37"/>
                <a:gd name="T66" fmla="*/ 12 w 17"/>
                <a:gd name="T67" fmla="*/ 32 h 37"/>
                <a:gd name="T68" fmla="*/ 11 w 17"/>
                <a:gd name="T69" fmla="*/ 35 h 37"/>
                <a:gd name="T70" fmla="*/ 11 w 17"/>
                <a:gd name="T71" fmla="*/ 35 h 37"/>
                <a:gd name="T72" fmla="*/ 13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13" y="36"/>
                  </a:moveTo>
                  <a:lnTo>
                    <a:pt x="13" y="36"/>
                  </a:lnTo>
                  <a:lnTo>
                    <a:pt x="14" y="33"/>
                  </a:lnTo>
                  <a:lnTo>
                    <a:pt x="15" y="30"/>
                  </a:lnTo>
                  <a:lnTo>
                    <a:pt x="15" y="28"/>
                  </a:lnTo>
                  <a:lnTo>
                    <a:pt x="16" y="25"/>
                  </a:lnTo>
                  <a:lnTo>
                    <a:pt x="16" y="23"/>
                  </a:lnTo>
                  <a:lnTo>
                    <a:pt x="15" y="20"/>
                  </a:lnTo>
                  <a:lnTo>
                    <a:pt x="15" y="18"/>
                  </a:lnTo>
                  <a:lnTo>
                    <a:pt x="14" y="15"/>
                  </a:lnTo>
                  <a:lnTo>
                    <a:pt x="13" y="13"/>
                  </a:lnTo>
                  <a:lnTo>
                    <a:pt x="12" y="10"/>
                  </a:lnTo>
                  <a:lnTo>
                    <a:pt x="10" y="8"/>
                  </a:lnTo>
                  <a:lnTo>
                    <a:pt x="9" y="6"/>
                  </a:lnTo>
                  <a:lnTo>
                    <a:pt x="7" y="4"/>
                  </a:lnTo>
                  <a:lnTo>
                    <a:pt x="5" y="2"/>
                  </a:lnTo>
                  <a:lnTo>
                    <a:pt x="3" y="1"/>
                  </a:lnTo>
                  <a:lnTo>
                    <a:pt x="1"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0"/>
                  </a:lnTo>
                  <a:lnTo>
                    <a:pt x="12" y="32"/>
                  </a:lnTo>
                  <a:lnTo>
                    <a:pt x="11" y="35"/>
                  </a:lnTo>
                  <a:lnTo>
                    <a:pt x="13"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3" name="Freeform 39"/>
            <p:cNvSpPr>
              <a:spLocks/>
            </p:cNvSpPr>
            <p:nvPr/>
          </p:nvSpPr>
          <p:spPr bwMode="auto">
            <a:xfrm>
              <a:off x="1547" y="1298"/>
              <a:ext cx="36" cy="17"/>
            </a:xfrm>
            <a:custGeom>
              <a:avLst/>
              <a:gdLst>
                <a:gd name="T0" fmla="*/ 0 w 36"/>
                <a:gd name="T1" fmla="*/ 13 h 17"/>
                <a:gd name="T2" fmla="*/ 0 w 36"/>
                <a:gd name="T3" fmla="*/ 13 h 17"/>
                <a:gd name="T4" fmla="*/ 2 w 36"/>
                <a:gd name="T5" fmla="*/ 14 h 17"/>
                <a:gd name="T6" fmla="*/ 5 w 36"/>
                <a:gd name="T7" fmla="*/ 15 h 17"/>
                <a:gd name="T8" fmla="*/ 7 w 36"/>
                <a:gd name="T9" fmla="*/ 15 h 17"/>
                <a:gd name="T10" fmla="*/ 10 w 36"/>
                <a:gd name="T11" fmla="*/ 16 h 17"/>
                <a:gd name="T12" fmla="*/ 12 w 36"/>
                <a:gd name="T13" fmla="*/ 16 h 17"/>
                <a:gd name="T14" fmla="*/ 15 w 36"/>
                <a:gd name="T15" fmla="*/ 15 h 17"/>
                <a:gd name="T16" fmla="*/ 17 w 36"/>
                <a:gd name="T17" fmla="*/ 15 h 17"/>
                <a:gd name="T18" fmla="*/ 20 w 36"/>
                <a:gd name="T19" fmla="*/ 14 h 17"/>
                <a:gd name="T20" fmla="*/ 22 w 36"/>
                <a:gd name="T21" fmla="*/ 13 h 17"/>
                <a:gd name="T22" fmla="*/ 24 w 36"/>
                <a:gd name="T23" fmla="*/ 12 h 17"/>
                <a:gd name="T24" fmla="*/ 26 w 36"/>
                <a:gd name="T25" fmla="*/ 11 h 17"/>
                <a:gd name="T26" fmla="*/ 28 w 36"/>
                <a:gd name="T27" fmla="*/ 9 h 17"/>
                <a:gd name="T28" fmla="*/ 30 w 36"/>
                <a:gd name="T29" fmla="*/ 7 h 17"/>
                <a:gd name="T30" fmla="*/ 32 w 36"/>
                <a:gd name="T31" fmla="*/ 5 h 17"/>
                <a:gd name="T32" fmla="*/ 33 w 36"/>
                <a:gd name="T33" fmla="*/ 3 h 17"/>
                <a:gd name="T34" fmla="*/ 35 w 36"/>
                <a:gd name="T35" fmla="*/ 0 h 17"/>
                <a:gd name="T36" fmla="*/ 33 w 36"/>
                <a:gd name="T37" fmla="*/ 0 h 17"/>
                <a:gd name="T38" fmla="*/ 31 w 36"/>
                <a:gd name="T39" fmla="*/ 2 h 17"/>
                <a:gd name="T40" fmla="*/ 30 w 36"/>
                <a:gd name="T41" fmla="*/ 4 h 17"/>
                <a:gd name="T42" fmla="*/ 28 w 36"/>
                <a:gd name="T43" fmla="*/ 5 h 17"/>
                <a:gd name="T44" fmla="*/ 27 w 36"/>
                <a:gd name="T45" fmla="*/ 7 h 17"/>
                <a:gd name="T46" fmla="*/ 25 w 36"/>
                <a:gd name="T47" fmla="*/ 9 h 17"/>
                <a:gd name="T48" fmla="*/ 23 w 36"/>
                <a:gd name="T49" fmla="*/ 10 h 17"/>
                <a:gd name="T50" fmla="*/ 21 w 36"/>
                <a:gd name="T51" fmla="*/ 11 h 17"/>
                <a:gd name="T52" fmla="*/ 19 w 36"/>
                <a:gd name="T53" fmla="*/ 12 h 17"/>
                <a:gd name="T54" fmla="*/ 17 w 36"/>
                <a:gd name="T55" fmla="*/ 12 h 17"/>
                <a:gd name="T56" fmla="*/ 15 w 36"/>
                <a:gd name="T57" fmla="*/ 13 h 17"/>
                <a:gd name="T58" fmla="*/ 12 w 36"/>
                <a:gd name="T59" fmla="*/ 13 h 17"/>
                <a:gd name="T60" fmla="*/ 10 w 36"/>
                <a:gd name="T61" fmla="*/ 13 h 17"/>
                <a:gd name="T62" fmla="*/ 8 w 36"/>
                <a:gd name="T63" fmla="*/ 13 h 17"/>
                <a:gd name="T64" fmla="*/ 5 w 36"/>
                <a:gd name="T65" fmla="*/ 12 h 17"/>
                <a:gd name="T66" fmla="*/ 3 w 36"/>
                <a:gd name="T67" fmla="*/ 12 h 17"/>
                <a:gd name="T68" fmla="*/ 1 w 36"/>
                <a:gd name="T69" fmla="*/ 11 h 17"/>
                <a:gd name="T70" fmla="*/ 1 w 36"/>
                <a:gd name="T71" fmla="*/ 11 h 17"/>
                <a:gd name="T72" fmla="*/ 0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0" y="13"/>
                  </a:moveTo>
                  <a:lnTo>
                    <a:pt x="0" y="13"/>
                  </a:lnTo>
                  <a:lnTo>
                    <a:pt x="2" y="14"/>
                  </a:lnTo>
                  <a:lnTo>
                    <a:pt x="5" y="15"/>
                  </a:lnTo>
                  <a:lnTo>
                    <a:pt x="7" y="15"/>
                  </a:lnTo>
                  <a:lnTo>
                    <a:pt x="10" y="16"/>
                  </a:lnTo>
                  <a:lnTo>
                    <a:pt x="12" y="16"/>
                  </a:lnTo>
                  <a:lnTo>
                    <a:pt x="15" y="15"/>
                  </a:lnTo>
                  <a:lnTo>
                    <a:pt x="17" y="15"/>
                  </a:lnTo>
                  <a:lnTo>
                    <a:pt x="20" y="14"/>
                  </a:lnTo>
                  <a:lnTo>
                    <a:pt x="22" y="13"/>
                  </a:lnTo>
                  <a:lnTo>
                    <a:pt x="24" y="12"/>
                  </a:lnTo>
                  <a:lnTo>
                    <a:pt x="26" y="11"/>
                  </a:lnTo>
                  <a:lnTo>
                    <a:pt x="28" y="9"/>
                  </a:lnTo>
                  <a:lnTo>
                    <a:pt x="30" y="7"/>
                  </a:lnTo>
                  <a:lnTo>
                    <a:pt x="32" y="5"/>
                  </a:lnTo>
                  <a:lnTo>
                    <a:pt x="33" y="3"/>
                  </a:lnTo>
                  <a:lnTo>
                    <a:pt x="35" y="0"/>
                  </a:lnTo>
                  <a:lnTo>
                    <a:pt x="33" y="0"/>
                  </a:lnTo>
                  <a:lnTo>
                    <a:pt x="31" y="2"/>
                  </a:lnTo>
                  <a:lnTo>
                    <a:pt x="30" y="4"/>
                  </a:lnTo>
                  <a:lnTo>
                    <a:pt x="28" y="5"/>
                  </a:lnTo>
                  <a:lnTo>
                    <a:pt x="27" y="7"/>
                  </a:lnTo>
                  <a:lnTo>
                    <a:pt x="25" y="9"/>
                  </a:lnTo>
                  <a:lnTo>
                    <a:pt x="23" y="10"/>
                  </a:lnTo>
                  <a:lnTo>
                    <a:pt x="21" y="11"/>
                  </a:lnTo>
                  <a:lnTo>
                    <a:pt x="19" y="12"/>
                  </a:lnTo>
                  <a:lnTo>
                    <a:pt x="17" y="12"/>
                  </a:lnTo>
                  <a:lnTo>
                    <a:pt x="15" y="13"/>
                  </a:lnTo>
                  <a:lnTo>
                    <a:pt x="12" y="13"/>
                  </a:lnTo>
                  <a:lnTo>
                    <a:pt x="10" y="13"/>
                  </a:lnTo>
                  <a:lnTo>
                    <a:pt x="8" y="13"/>
                  </a:lnTo>
                  <a:lnTo>
                    <a:pt x="5" y="12"/>
                  </a:lnTo>
                  <a:lnTo>
                    <a:pt x="3" y="12"/>
                  </a:lnTo>
                  <a:lnTo>
                    <a:pt x="1" y="11"/>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4" name="Freeform 40"/>
            <p:cNvSpPr>
              <a:spLocks/>
            </p:cNvSpPr>
            <p:nvPr/>
          </p:nvSpPr>
          <p:spPr bwMode="auto">
            <a:xfrm>
              <a:off x="1532" y="1275"/>
              <a:ext cx="17" cy="36"/>
            </a:xfrm>
            <a:custGeom>
              <a:avLst/>
              <a:gdLst>
                <a:gd name="T0" fmla="*/ 2 w 17"/>
                <a:gd name="T1" fmla="*/ 0 h 36"/>
                <a:gd name="T2" fmla="*/ 2 w 17"/>
                <a:gd name="T3" fmla="*/ 0 h 36"/>
                <a:gd name="T4" fmla="*/ 1 w 17"/>
                <a:gd name="T5" fmla="*/ 2 h 36"/>
                <a:gd name="T6" fmla="*/ 0 w 17"/>
                <a:gd name="T7" fmla="*/ 4 h 36"/>
                <a:gd name="T8" fmla="*/ 0 w 17"/>
                <a:gd name="T9" fmla="*/ 7 h 36"/>
                <a:gd name="T10" fmla="*/ 0 w 17"/>
                <a:gd name="T11" fmla="*/ 10 h 36"/>
                <a:gd name="T12" fmla="*/ 0 w 17"/>
                <a:gd name="T13" fmla="*/ 12 h 36"/>
                <a:gd name="T14" fmla="*/ 0 w 17"/>
                <a:gd name="T15" fmla="*/ 15 h 36"/>
                <a:gd name="T16" fmla="*/ 0 w 17"/>
                <a:gd name="T17" fmla="*/ 17 h 36"/>
                <a:gd name="T18" fmla="*/ 1 w 17"/>
                <a:gd name="T19" fmla="*/ 20 h 36"/>
                <a:gd name="T20" fmla="*/ 2 w 17"/>
                <a:gd name="T21" fmla="*/ 22 h 36"/>
                <a:gd name="T22" fmla="*/ 3 w 17"/>
                <a:gd name="T23" fmla="*/ 24 h 36"/>
                <a:gd name="T24" fmla="*/ 5 w 17"/>
                <a:gd name="T25" fmla="*/ 26 h 36"/>
                <a:gd name="T26" fmla="*/ 6 w 17"/>
                <a:gd name="T27" fmla="*/ 28 h 36"/>
                <a:gd name="T28" fmla="*/ 8 w 17"/>
                <a:gd name="T29" fmla="*/ 30 h 36"/>
                <a:gd name="T30" fmla="*/ 10 w 17"/>
                <a:gd name="T31" fmla="*/ 32 h 36"/>
                <a:gd name="T32" fmla="*/ 12 w 17"/>
                <a:gd name="T33" fmla="*/ 33 h 36"/>
                <a:gd name="T34" fmla="*/ 14 w 17"/>
                <a:gd name="T35" fmla="*/ 35 h 36"/>
                <a:gd name="T36" fmla="*/ 16 w 17"/>
                <a:gd name="T37" fmla="*/ 32 h 36"/>
                <a:gd name="T38" fmla="*/ 13 w 17"/>
                <a:gd name="T39" fmla="*/ 31 h 36"/>
                <a:gd name="T40" fmla="*/ 11 w 17"/>
                <a:gd name="T41" fmla="*/ 30 h 36"/>
                <a:gd name="T42" fmla="*/ 10 w 17"/>
                <a:gd name="T43" fmla="*/ 28 h 36"/>
                <a:gd name="T44" fmla="*/ 8 w 17"/>
                <a:gd name="T45" fmla="*/ 27 h 36"/>
                <a:gd name="T46" fmla="*/ 7 w 17"/>
                <a:gd name="T47" fmla="*/ 25 h 36"/>
                <a:gd name="T48" fmla="*/ 5 w 17"/>
                <a:gd name="T49" fmla="*/ 23 h 36"/>
                <a:gd name="T50" fmla="*/ 4 w 17"/>
                <a:gd name="T51" fmla="*/ 21 h 36"/>
                <a:gd name="T52" fmla="*/ 3 w 17"/>
                <a:gd name="T53" fmla="*/ 19 h 36"/>
                <a:gd name="T54" fmla="*/ 3 w 17"/>
                <a:gd name="T55" fmla="*/ 16 h 36"/>
                <a:gd name="T56" fmla="*/ 2 w 17"/>
                <a:gd name="T57" fmla="*/ 14 h 36"/>
                <a:gd name="T58" fmla="*/ 2 w 17"/>
                <a:gd name="T59" fmla="*/ 12 h 36"/>
                <a:gd name="T60" fmla="*/ 2 w 17"/>
                <a:gd name="T61" fmla="*/ 10 h 36"/>
                <a:gd name="T62" fmla="*/ 2 w 17"/>
                <a:gd name="T63" fmla="*/ 7 h 36"/>
                <a:gd name="T64" fmla="*/ 3 w 17"/>
                <a:gd name="T65" fmla="*/ 5 h 36"/>
                <a:gd name="T66" fmla="*/ 3 w 17"/>
                <a:gd name="T67" fmla="*/ 3 h 36"/>
                <a:gd name="T68" fmla="*/ 4 w 17"/>
                <a:gd name="T69" fmla="*/ 1 h 36"/>
                <a:gd name="T70" fmla="*/ 4 w 17"/>
                <a:gd name="T71" fmla="*/ 1 h 36"/>
                <a:gd name="T72" fmla="*/ 2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2" y="0"/>
                  </a:moveTo>
                  <a:lnTo>
                    <a:pt x="2" y="0"/>
                  </a:lnTo>
                  <a:lnTo>
                    <a:pt x="1" y="2"/>
                  </a:lnTo>
                  <a:lnTo>
                    <a:pt x="0" y="4"/>
                  </a:lnTo>
                  <a:lnTo>
                    <a:pt x="0" y="7"/>
                  </a:lnTo>
                  <a:lnTo>
                    <a:pt x="0" y="10"/>
                  </a:lnTo>
                  <a:lnTo>
                    <a:pt x="0" y="12"/>
                  </a:lnTo>
                  <a:lnTo>
                    <a:pt x="0" y="15"/>
                  </a:lnTo>
                  <a:lnTo>
                    <a:pt x="0" y="17"/>
                  </a:lnTo>
                  <a:lnTo>
                    <a:pt x="1" y="20"/>
                  </a:lnTo>
                  <a:lnTo>
                    <a:pt x="2" y="22"/>
                  </a:lnTo>
                  <a:lnTo>
                    <a:pt x="3" y="24"/>
                  </a:lnTo>
                  <a:lnTo>
                    <a:pt x="5" y="26"/>
                  </a:lnTo>
                  <a:lnTo>
                    <a:pt x="6" y="28"/>
                  </a:lnTo>
                  <a:lnTo>
                    <a:pt x="8" y="30"/>
                  </a:lnTo>
                  <a:lnTo>
                    <a:pt x="10" y="32"/>
                  </a:lnTo>
                  <a:lnTo>
                    <a:pt x="12" y="33"/>
                  </a:lnTo>
                  <a:lnTo>
                    <a:pt x="14" y="35"/>
                  </a:lnTo>
                  <a:lnTo>
                    <a:pt x="16" y="32"/>
                  </a:lnTo>
                  <a:lnTo>
                    <a:pt x="13" y="31"/>
                  </a:lnTo>
                  <a:lnTo>
                    <a:pt x="11" y="30"/>
                  </a:lnTo>
                  <a:lnTo>
                    <a:pt x="10" y="28"/>
                  </a:lnTo>
                  <a:lnTo>
                    <a:pt x="8" y="27"/>
                  </a:lnTo>
                  <a:lnTo>
                    <a:pt x="7" y="25"/>
                  </a:lnTo>
                  <a:lnTo>
                    <a:pt x="5" y="23"/>
                  </a:lnTo>
                  <a:lnTo>
                    <a:pt x="4" y="21"/>
                  </a:lnTo>
                  <a:lnTo>
                    <a:pt x="3" y="19"/>
                  </a:lnTo>
                  <a:lnTo>
                    <a:pt x="3" y="16"/>
                  </a:lnTo>
                  <a:lnTo>
                    <a:pt x="2" y="14"/>
                  </a:lnTo>
                  <a:lnTo>
                    <a:pt x="2" y="12"/>
                  </a:lnTo>
                  <a:lnTo>
                    <a:pt x="2" y="10"/>
                  </a:lnTo>
                  <a:lnTo>
                    <a:pt x="2" y="7"/>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5" name="Freeform 41"/>
            <p:cNvSpPr>
              <a:spLocks/>
            </p:cNvSpPr>
            <p:nvPr/>
          </p:nvSpPr>
          <p:spPr bwMode="auto">
            <a:xfrm>
              <a:off x="1535" y="1259"/>
              <a:ext cx="35" cy="17"/>
            </a:xfrm>
            <a:custGeom>
              <a:avLst/>
              <a:gdLst>
                <a:gd name="T0" fmla="*/ 34 w 35"/>
                <a:gd name="T1" fmla="*/ 2 h 17"/>
                <a:gd name="T2" fmla="*/ 34 w 35"/>
                <a:gd name="T3" fmla="*/ 2 h 17"/>
                <a:gd name="T4" fmla="*/ 31 w 35"/>
                <a:gd name="T5" fmla="*/ 1 h 17"/>
                <a:gd name="T6" fmla="*/ 29 w 35"/>
                <a:gd name="T7" fmla="*/ 0 h 17"/>
                <a:gd name="T8" fmla="*/ 26 w 35"/>
                <a:gd name="T9" fmla="*/ 0 h 17"/>
                <a:gd name="T10" fmla="*/ 24 w 35"/>
                <a:gd name="T11" fmla="*/ 0 h 17"/>
                <a:gd name="T12" fmla="*/ 21 w 35"/>
                <a:gd name="T13" fmla="*/ 0 h 17"/>
                <a:gd name="T14" fmla="*/ 19 w 35"/>
                <a:gd name="T15" fmla="*/ 0 h 17"/>
                <a:gd name="T16" fmla="*/ 17 w 35"/>
                <a:gd name="T17" fmla="*/ 0 h 17"/>
                <a:gd name="T18" fmla="*/ 14 w 35"/>
                <a:gd name="T19" fmla="*/ 1 h 17"/>
                <a:gd name="T20" fmla="*/ 12 w 35"/>
                <a:gd name="T21" fmla="*/ 2 h 17"/>
                <a:gd name="T22" fmla="*/ 10 w 35"/>
                <a:gd name="T23" fmla="*/ 3 h 17"/>
                <a:gd name="T24" fmla="*/ 7 w 35"/>
                <a:gd name="T25" fmla="*/ 4 h 17"/>
                <a:gd name="T26" fmla="*/ 6 w 35"/>
                <a:gd name="T27" fmla="*/ 6 h 17"/>
                <a:gd name="T28" fmla="*/ 4 w 35"/>
                <a:gd name="T29" fmla="*/ 8 h 17"/>
                <a:gd name="T30" fmla="*/ 2 w 35"/>
                <a:gd name="T31" fmla="*/ 10 h 17"/>
                <a:gd name="T32" fmla="*/ 1 w 35"/>
                <a:gd name="T33" fmla="*/ 12 h 17"/>
                <a:gd name="T34" fmla="*/ 0 w 35"/>
                <a:gd name="T35" fmla="*/ 14 h 17"/>
                <a:gd name="T36" fmla="*/ 2 w 35"/>
                <a:gd name="T37" fmla="*/ 16 h 17"/>
                <a:gd name="T38" fmla="*/ 3 w 35"/>
                <a:gd name="T39" fmla="*/ 13 h 17"/>
                <a:gd name="T40" fmla="*/ 4 w 35"/>
                <a:gd name="T41" fmla="*/ 11 h 17"/>
                <a:gd name="T42" fmla="*/ 5 w 35"/>
                <a:gd name="T43" fmla="*/ 9 h 17"/>
                <a:gd name="T44" fmla="*/ 7 w 35"/>
                <a:gd name="T45" fmla="*/ 8 h 17"/>
                <a:gd name="T46" fmla="*/ 9 w 35"/>
                <a:gd name="T47" fmla="*/ 6 h 17"/>
                <a:gd name="T48" fmla="*/ 11 w 35"/>
                <a:gd name="T49" fmla="*/ 5 h 17"/>
                <a:gd name="T50" fmla="*/ 13 w 35"/>
                <a:gd name="T51" fmla="*/ 4 h 17"/>
                <a:gd name="T52" fmla="*/ 15 w 35"/>
                <a:gd name="T53" fmla="*/ 3 h 17"/>
                <a:gd name="T54" fmla="*/ 17 w 35"/>
                <a:gd name="T55" fmla="*/ 3 h 17"/>
                <a:gd name="T56" fmla="*/ 19 w 35"/>
                <a:gd name="T57" fmla="*/ 2 h 17"/>
                <a:gd name="T58" fmla="*/ 21 w 35"/>
                <a:gd name="T59" fmla="*/ 2 h 17"/>
                <a:gd name="T60" fmla="*/ 23 w 35"/>
                <a:gd name="T61" fmla="*/ 2 h 17"/>
                <a:gd name="T62" fmla="*/ 26 w 35"/>
                <a:gd name="T63" fmla="*/ 2 h 17"/>
                <a:gd name="T64" fmla="*/ 28 w 35"/>
                <a:gd name="T65" fmla="*/ 3 h 17"/>
                <a:gd name="T66" fmla="*/ 30 w 35"/>
                <a:gd name="T67" fmla="*/ 3 h 17"/>
                <a:gd name="T68" fmla="*/ 32 w 35"/>
                <a:gd name="T69" fmla="*/ 4 h 17"/>
                <a:gd name="T70" fmla="*/ 32 w 35"/>
                <a:gd name="T71" fmla="*/ 4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7" y="4"/>
                  </a:lnTo>
                  <a:lnTo>
                    <a:pt x="6" y="6"/>
                  </a:lnTo>
                  <a:lnTo>
                    <a:pt x="4" y="8"/>
                  </a:lnTo>
                  <a:lnTo>
                    <a:pt x="2" y="10"/>
                  </a:lnTo>
                  <a:lnTo>
                    <a:pt x="1" y="12"/>
                  </a:lnTo>
                  <a:lnTo>
                    <a:pt x="0" y="14"/>
                  </a:lnTo>
                  <a:lnTo>
                    <a:pt x="2" y="16"/>
                  </a:lnTo>
                  <a:lnTo>
                    <a:pt x="3" y="13"/>
                  </a:lnTo>
                  <a:lnTo>
                    <a:pt x="4" y="11"/>
                  </a:lnTo>
                  <a:lnTo>
                    <a:pt x="5" y="9"/>
                  </a:lnTo>
                  <a:lnTo>
                    <a:pt x="7" y="8"/>
                  </a:lnTo>
                  <a:lnTo>
                    <a:pt x="9" y="6"/>
                  </a:lnTo>
                  <a:lnTo>
                    <a:pt x="11" y="5"/>
                  </a:lnTo>
                  <a:lnTo>
                    <a:pt x="13" y="4"/>
                  </a:lnTo>
                  <a:lnTo>
                    <a:pt x="15" y="3"/>
                  </a:lnTo>
                  <a:lnTo>
                    <a:pt x="17" y="3"/>
                  </a:lnTo>
                  <a:lnTo>
                    <a:pt x="19" y="2"/>
                  </a:lnTo>
                  <a:lnTo>
                    <a:pt x="21" y="2"/>
                  </a:lnTo>
                  <a:lnTo>
                    <a:pt x="23" y="2"/>
                  </a:lnTo>
                  <a:lnTo>
                    <a:pt x="26" y="2"/>
                  </a:lnTo>
                  <a:lnTo>
                    <a:pt x="28" y="3"/>
                  </a:lnTo>
                  <a:lnTo>
                    <a:pt x="30" y="3"/>
                  </a:lnTo>
                  <a:lnTo>
                    <a:pt x="32"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6" name="Freeform 42"/>
            <p:cNvSpPr>
              <a:spLocks/>
            </p:cNvSpPr>
            <p:nvPr/>
          </p:nvSpPr>
          <p:spPr bwMode="auto">
            <a:xfrm>
              <a:off x="1081" y="141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7" name="Freeform 43"/>
            <p:cNvSpPr>
              <a:spLocks/>
            </p:cNvSpPr>
            <p:nvPr/>
          </p:nvSpPr>
          <p:spPr bwMode="auto">
            <a:xfrm>
              <a:off x="1038" y="1464"/>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8" name="Freeform 44"/>
            <p:cNvSpPr>
              <a:spLocks/>
            </p:cNvSpPr>
            <p:nvPr/>
          </p:nvSpPr>
          <p:spPr bwMode="auto">
            <a:xfrm>
              <a:off x="1081" y="141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19" name="Freeform 45"/>
            <p:cNvSpPr>
              <a:spLocks/>
            </p:cNvSpPr>
            <p:nvPr/>
          </p:nvSpPr>
          <p:spPr bwMode="auto">
            <a:xfrm>
              <a:off x="1038" y="1464"/>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0" name="Freeform 46"/>
            <p:cNvSpPr>
              <a:spLocks/>
            </p:cNvSpPr>
            <p:nvPr/>
          </p:nvSpPr>
          <p:spPr bwMode="auto">
            <a:xfrm>
              <a:off x="1038" y="1466"/>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1" name="Freeform 47"/>
            <p:cNvSpPr>
              <a:spLocks/>
            </p:cNvSpPr>
            <p:nvPr/>
          </p:nvSpPr>
          <p:spPr bwMode="auto">
            <a:xfrm>
              <a:off x="995" y="1512"/>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2" name="Freeform 48"/>
            <p:cNvSpPr>
              <a:spLocks/>
            </p:cNvSpPr>
            <p:nvPr/>
          </p:nvSpPr>
          <p:spPr bwMode="auto">
            <a:xfrm>
              <a:off x="1169" y="132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3" name="Freeform 49"/>
            <p:cNvSpPr>
              <a:spLocks/>
            </p:cNvSpPr>
            <p:nvPr/>
          </p:nvSpPr>
          <p:spPr bwMode="auto">
            <a:xfrm>
              <a:off x="1125" y="136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4" name="Freeform 50"/>
            <p:cNvSpPr>
              <a:spLocks/>
            </p:cNvSpPr>
            <p:nvPr/>
          </p:nvSpPr>
          <p:spPr bwMode="auto">
            <a:xfrm>
              <a:off x="1169" y="132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5" name="Freeform 51"/>
            <p:cNvSpPr>
              <a:spLocks/>
            </p:cNvSpPr>
            <p:nvPr/>
          </p:nvSpPr>
          <p:spPr bwMode="auto">
            <a:xfrm>
              <a:off x="1125" y="136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6" name="Freeform 52"/>
            <p:cNvSpPr>
              <a:spLocks/>
            </p:cNvSpPr>
            <p:nvPr/>
          </p:nvSpPr>
          <p:spPr bwMode="auto">
            <a:xfrm>
              <a:off x="1125" y="1371"/>
              <a:ext cx="17" cy="48"/>
            </a:xfrm>
            <a:custGeom>
              <a:avLst/>
              <a:gdLst>
                <a:gd name="T0" fmla="*/ 7 w 17"/>
                <a:gd name="T1" fmla="*/ 47 h 48"/>
                <a:gd name="T2" fmla="*/ 15 w 17"/>
                <a:gd name="T3" fmla="*/ 47 h 48"/>
                <a:gd name="T4" fmla="*/ 16 w 17"/>
                <a:gd name="T5" fmla="*/ 0 h 48"/>
                <a:gd name="T6" fmla="*/ 0 w 17"/>
                <a:gd name="T7" fmla="*/ 0 h 48"/>
                <a:gd name="T8" fmla="*/ 0 w 17"/>
                <a:gd name="T9" fmla="*/ 47 h 48"/>
                <a:gd name="T10" fmla="*/ 7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47"/>
                  </a:moveTo>
                  <a:lnTo>
                    <a:pt x="15" y="47"/>
                  </a:lnTo>
                  <a:lnTo>
                    <a:pt x="16" y="0"/>
                  </a:lnTo>
                  <a:lnTo>
                    <a:pt x="0" y="0"/>
                  </a:lnTo>
                  <a:lnTo>
                    <a:pt x="0" y="47"/>
                  </a:lnTo>
                  <a:lnTo>
                    <a:pt x="7"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7" name="Freeform 53"/>
            <p:cNvSpPr>
              <a:spLocks/>
            </p:cNvSpPr>
            <p:nvPr/>
          </p:nvSpPr>
          <p:spPr bwMode="auto">
            <a:xfrm>
              <a:off x="1081" y="1417"/>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8" name="Freeform 54"/>
            <p:cNvSpPr>
              <a:spLocks/>
            </p:cNvSpPr>
            <p:nvPr/>
          </p:nvSpPr>
          <p:spPr bwMode="auto">
            <a:xfrm>
              <a:off x="976" y="1504"/>
              <a:ext cx="50" cy="53"/>
            </a:xfrm>
            <a:custGeom>
              <a:avLst/>
              <a:gdLst>
                <a:gd name="T0" fmla="*/ 0 w 50"/>
                <a:gd name="T1" fmla="*/ 20 h 53"/>
                <a:gd name="T2" fmla="*/ 0 w 50"/>
                <a:gd name="T3" fmla="*/ 25 h 53"/>
                <a:gd name="T4" fmla="*/ 0 w 50"/>
                <a:gd name="T5" fmla="*/ 30 h 53"/>
                <a:gd name="T6" fmla="*/ 1 w 50"/>
                <a:gd name="T7" fmla="*/ 35 h 53"/>
                <a:gd name="T8" fmla="*/ 3 w 50"/>
                <a:gd name="T9" fmla="*/ 39 h 53"/>
                <a:gd name="T10" fmla="*/ 6 w 50"/>
                <a:gd name="T11" fmla="*/ 43 h 53"/>
                <a:gd name="T12" fmla="*/ 9 w 50"/>
                <a:gd name="T13" fmla="*/ 47 h 53"/>
                <a:gd name="T14" fmla="*/ 13 w 50"/>
                <a:gd name="T15" fmla="*/ 49 h 53"/>
                <a:gd name="T16" fmla="*/ 18 w 50"/>
                <a:gd name="T17" fmla="*/ 51 h 53"/>
                <a:gd name="T18" fmla="*/ 23 w 50"/>
                <a:gd name="T19" fmla="*/ 52 h 53"/>
                <a:gd name="T20" fmla="*/ 28 w 50"/>
                <a:gd name="T21" fmla="*/ 51 h 53"/>
                <a:gd name="T22" fmla="*/ 32 w 50"/>
                <a:gd name="T23" fmla="*/ 50 h 53"/>
                <a:gd name="T24" fmla="*/ 36 w 50"/>
                <a:gd name="T25" fmla="*/ 48 h 53"/>
                <a:gd name="T26" fmla="*/ 40 w 50"/>
                <a:gd name="T27" fmla="*/ 44 h 53"/>
                <a:gd name="T28" fmla="*/ 43 w 50"/>
                <a:gd name="T29" fmla="*/ 41 h 53"/>
                <a:gd name="T30" fmla="*/ 46 w 50"/>
                <a:gd name="T31" fmla="*/ 36 h 53"/>
                <a:gd name="T32" fmla="*/ 48 w 50"/>
                <a:gd name="T33" fmla="*/ 31 h 53"/>
                <a:gd name="T34" fmla="*/ 49 w 50"/>
                <a:gd name="T35" fmla="*/ 26 h 53"/>
                <a:gd name="T36" fmla="*/ 48 w 50"/>
                <a:gd name="T37" fmla="*/ 21 h 53"/>
                <a:gd name="T38" fmla="*/ 47 w 50"/>
                <a:gd name="T39" fmla="*/ 16 h 53"/>
                <a:gd name="T40" fmla="*/ 45 w 50"/>
                <a:gd name="T41" fmla="*/ 12 h 53"/>
                <a:gd name="T42" fmla="*/ 42 w 50"/>
                <a:gd name="T43" fmla="*/ 8 h 53"/>
                <a:gd name="T44" fmla="*/ 39 w 50"/>
                <a:gd name="T45" fmla="*/ 4 h 53"/>
                <a:gd name="T46" fmla="*/ 35 w 50"/>
                <a:gd name="T47" fmla="*/ 2 h 53"/>
                <a:gd name="T48" fmla="*/ 30 w 50"/>
                <a:gd name="T49" fmla="*/ 0 h 53"/>
                <a:gd name="T50" fmla="*/ 25 w 50"/>
                <a:gd name="T51" fmla="*/ 0 h 53"/>
                <a:gd name="T52" fmla="*/ 20 w 50"/>
                <a:gd name="T53" fmla="*/ 0 h 53"/>
                <a:gd name="T54" fmla="*/ 16 w 50"/>
                <a:gd name="T55" fmla="*/ 1 h 53"/>
                <a:gd name="T56" fmla="*/ 12 w 50"/>
                <a:gd name="T57" fmla="*/ 3 h 53"/>
                <a:gd name="T58" fmla="*/ 8 w 50"/>
                <a:gd name="T59" fmla="*/ 7 h 53"/>
                <a:gd name="T60" fmla="*/ 5 w 50"/>
                <a:gd name="T61" fmla="*/ 10 h 53"/>
                <a:gd name="T62" fmla="*/ 2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1" y="17"/>
                  </a:moveTo>
                  <a:lnTo>
                    <a:pt x="0" y="20"/>
                  </a:lnTo>
                  <a:lnTo>
                    <a:pt x="0" y="23"/>
                  </a:lnTo>
                  <a:lnTo>
                    <a:pt x="0" y="25"/>
                  </a:lnTo>
                  <a:lnTo>
                    <a:pt x="0" y="28"/>
                  </a:lnTo>
                  <a:lnTo>
                    <a:pt x="0" y="30"/>
                  </a:lnTo>
                  <a:lnTo>
                    <a:pt x="0" y="33"/>
                  </a:lnTo>
                  <a:lnTo>
                    <a:pt x="1" y="35"/>
                  </a:lnTo>
                  <a:lnTo>
                    <a:pt x="2" y="37"/>
                  </a:lnTo>
                  <a:lnTo>
                    <a:pt x="3" y="39"/>
                  </a:lnTo>
                  <a:lnTo>
                    <a:pt x="4" y="41"/>
                  </a:lnTo>
                  <a:lnTo>
                    <a:pt x="6" y="43"/>
                  </a:lnTo>
                  <a:lnTo>
                    <a:pt x="7" y="45"/>
                  </a:lnTo>
                  <a:lnTo>
                    <a:pt x="9" y="47"/>
                  </a:lnTo>
                  <a:lnTo>
                    <a:pt x="11" y="48"/>
                  </a:lnTo>
                  <a:lnTo>
                    <a:pt x="13" y="49"/>
                  </a:lnTo>
                  <a:lnTo>
                    <a:pt x="16" y="50"/>
                  </a:lnTo>
                  <a:lnTo>
                    <a:pt x="18" y="51"/>
                  </a:lnTo>
                  <a:lnTo>
                    <a:pt x="20" y="51"/>
                  </a:lnTo>
                  <a:lnTo>
                    <a:pt x="23" y="52"/>
                  </a:lnTo>
                  <a:lnTo>
                    <a:pt x="25" y="52"/>
                  </a:lnTo>
                  <a:lnTo>
                    <a:pt x="28" y="51"/>
                  </a:lnTo>
                  <a:lnTo>
                    <a:pt x="30" y="51"/>
                  </a:lnTo>
                  <a:lnTo>
                    <a:pt x="32" y="50"/>
                  </a:lnTo>
                  <a:lnTo>
                    <a:pt x="34" y="49"/>
                  </a:lnTo>
                  <a:lnTo>
                    <a:pt x="36" y="48"/>
                  </a:lnTo>
                  <a:lnTo>
                    <a:pt x="38" y="46"/>
                  </a:lnTo>
                  <a:lnTo>
                    <a:pt x="40" y="44"/>
                  </a:lnTo>
                  <a:lnTo>
                    <a:pt x="42" y="43"/>
                  </a:lnTo>
                  <a:lnTo>
                    <a:pt x="43" y="41"/>
                  </a:lnTo>
                  <a:lnTo>
                    <a:pt x="45" y="38"/>
                  </a:lnTo>
                  <a:lnTo>
                    <a:pt x="46" y="36"/>
                  </a:lnTo>
                  <a:lnTo>
                    <a:pt x="47" y="34"/>
                  </a:lnTo>
                  <a:lnTo>
                    <a:pt x="48" y="31"/>
                  </a:lnTo>
                  <a:lnTo>
                    <a:pt x="48" y="28"/>
                  </a:lnTo>
                  <a:lnTo>
                    <a:pt x="49" y="26"/>
                  </a:lnTo>
                  <a:lnTo>
                    <a:pt x="49" y="23"/>
                  </a:lnTo>
                  <a:lnTo>
                    <a:pt x="48" y="21"/>
                  </a:lnTo>
                  <a:lnTo>
                    <a:pt x="48" y="18"/>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3"/>
                  </a:lnTo>
                  <a:lnTo>
                    <a:pt x="10" y="5"/>
                  </a:lnTo>
                  <a:lnTo>
                    <a:pt x="8" y="7"/>
                  </a:lnTo>
                  <a:lnTo>
                    <a:pt x="6" y="8"/>
                  </a:lnTo>
                  <a:lnTo>
                    <a:pt x="5" y="10"/>
                  </a:lnTo>
                  <a:lnTo>
                    <a:pt x="3" y="13"/>
                  </a:lnTo>
                  <a:lnTo>
                    <a:pt x="2" y="15"/>
                  </a:lnTo>
                  <a:lnTo>
                    <a:pt x="1"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29" name="Freeform 55"/>
            <p:cNvSpPr>
              <a:spLocks/>
            </p:cNvSpPr>
            <p:nvPr/>
          </p:nvSpPr>
          <p:spPr bwMode="auto">
            <a:xfrm>
              <a:off x="975" y="1521"/>
              <a:ext cx="18" cy="36"/>
            </a:xfrm>
            <a:custGeom>
              <a:avLst/>
              <a:gdLst>
                <a:gd name="T0" fmla="*/ 16 w 18"/>
                <a:gd name="T1" fmla="*/ 35 h 36"/>
                <a:gd name="T2" fmla="*/ 16 w 18"/>
                <a:gd name="T3" fmla="*/ 35 h 36"/>
                <a:gd name="T4" fmla="*/ 14 w 18"/>
                <a:gd name="T5" fmla="*/ 34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4"/>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0" name="Freeform 56"/>
            <p:cNvSpPr>
              <a:spLocks/>
            </p:cNvSpPr>
            <p:nvPr/>
          </p:nvSpPr>
          <p:spPr bwMode="auto">
            <a:xfrm>
              <a:off x="991" y="1537"/>
              <a:ext cx="34" cy="21"/>
            </a:xfrm>
            <a:custGeom>
              <a:avLst/>
              <a:gdLst>
                <a:gd name="T0" fmla="*/ 33 w 34"/>
                <a:gd name="T1" fmla="*/ 0 h 21"/>
                <a:gd name="T2" fmla="*/ 33 w 34"/>
                <a:gd name="T3" fmla="*/ 0 h 21"/>
                <a:gd name="T4" fmla="*/ 31 w 34"/>
                <a:gd name="T5" fmla="*/ 3 h 21"/>
                <a:gd name="T6" fmla="*/ 30 w 34"/>
                <a:gd name="T7" fmla="*/ 6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7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20 h 21"/>
                <a:gd name="T32" fmla="*/ 2 w 34"/>
                <a:gd name="T33" fmla="*/ 19 h 21"/>
                <a:gd name="T34" fmla="*/ 0 w 34"/>
                <a:gd name="T35" fmla="*/ 18 h 21"/>
                <a:gd name="T36" fmla="*/ 0 w 34"/>
                <a:gd name="T37" fmla="*/ 16 h 21"/>
                <a:gd name="T38" fmla="*/ 3 w 34"/>
                <a:gd name="T39" fmla="*/ 17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5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6"/>
                  </a:lnTo>
                  <a:lnTo>
                    <a:pt x="29" y="8"/>
                  </a:lnTo>
                  <a:lnTo>
                    <a:pt x="27" y="10"/>
                  </a:lnTo>
                  <a:lnTo>
                    <a:pt x="25" y="12"/>
                  </a:lnTo>
                  <a:lnTo>
                    <a:pt x="23" y="14"/>
                  </a:lnTo>
                  <a:lnTo>
                    <a:pt x="21" y="15"/>
                  </a:lnTo>
                  <a:lnTo>
                    <a:pt x="19" y="17"/>
                  </a:lnTo>
                  <a:lnTo>
                    <a:pt x="17" y="18"/>
                  </a:lnTo>
                  <a:lnTo>
                    <a:pt x="14" y="19"/>
                  </a:lnTo>
                  <a:lnTo>
                    <a:pt x="12" y="19"/>
                  </a:lnTo>
                  <a:lnTo>
                    <a:pt x="10" y="20"/>
                  </a:lnTo>
                  <a:lnTo>
                    <a:pt x="7" y="20"/>
                  </a:lnTo>
                  <a:lnTo>
                    <a:pt x="5" y="20"/>
                  </a:lnTo>
                  <a:lnTo>
                    <a:pt x="2" y="19"/>
                  </a:lnTo>
                  <a:lnTo>
                    <a:pt x="0" y="18"/>
                  </a:lnTo>
                  <a:lnTo>
                    <a:pt x="0" y="16"/>
                  </a:lnTo>
                  <a:lnTo>
                    <a:pt x="3" y="17"/>
                  </a:lnTo>
                  <a:lnTo>
                    <a:pt x="5" y="17"/>
                  </a:lnTo>
                  <a:lnTo>
                    <a:pt x="7" y="17"/>
                  </a:lnTo>
                  <a:lnTo>
                    <a:pt x="9" y="17"/>
                  </a:lnTo>
                  <a:lnTo>
                    <a:pt x="12" y="17"/>
                  </a:lnTo>
                  <a:lnTo>
                    <a:pt x="14" y="16"/>
                  </a:lnTo>
                  <a:lnTo>
                    <a:pt x="16" y="15"/>
                  </a:lnTo>
                  <a:lnTo>
                    <a:pt x="18" y="14"/>
                  </a:lnTo>
                  <a:lnTo>
                    <a:pt x="20" y="13"/>
                  </a:lnTo>
                  <a:lnTo>
                    <a:pt x="22" y="12"/>
                  </a:lnTo>
                  <a:lnTo>
                    <a:pt x="24" y="10"/>
                  </a:lnTo>
                  <a:lnTo>
                    <a:pt x="25"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1" name="Freeform 57"/>
            <p:cNvSpPr>
              <a:spLocks/>
            </p:cNvSpPr>
            <p:nvPr/>
          </p:nvSpPr>
          <p:spPr bwMode="auto">
            <a:xfrm>
              <a:off x="1008" y="1504"/>
              <a:ext cx="19" cy="36"/>
            </a:xfrm>
            <a:custGeom>
              <a:avLst/>
              <a:gdLst>
                <a:gd name="T0" fmla="*/ 0 w 19"/>
                <a:gd name="T1" fmla="*/ 0 h 36"/>
                <a:gd name="T2" fmla="*/ 0 w 19"/>
                <a:gd name="T3" fmla="*/ 0 h 36"/>
                <a:gd name="T4" fmla="*/ 3 w 19"/>
                <a:gd name="T5" fmla="*/ 1 h 36"/>
                <a:gd name="T6" fmla="*/ 5 w 19"/>
                <a:gd name="T7" fmla="*/ 2 h 36"/>
                <a:gd name="T8" fmla="*/ 7 w 19"/>
                <a:gd name="T9" fmla="*/ 3 h 36"/>
                <a:gd name="T10" fmla="*/ 9 w 19"/>
                <a:gd name="T11" fmla="*/ 5 h 36"/>
                <a:gd name="T12" fmla="*/ 11 w 19"/>
                <a:gd name="T13" fmla="*/ 7 h 36"/>
                <a:gd name="T14" fmla="*/ 13 w 19"/>
                <a:gd name="T15" fmla="*/ 9 h 36"/>
                <a:gd name="T16" fmla="*/ 14 w 19"/>
                <a:gd name="T17" fmla="*/ 11 h 36"/>
                <a:gd name="T18" fmla="*/ 15 w 19"/>
                <a:gd name="T19" fmla="*/ 13 h 36"/>
                <a:gd name="T20" fmla="*/ 16 w 19"/>
                <a:gd name="T21" fmla="*/ 16 h 36"/>
                <a:gd name="T22" fmla="*/ 17 w 19"/>
                <a:gd name="T23" fmla="*/ 18 h 36"/>
                <a:gd name="T24" fmla="*/ 17 w 19"/>
                <a:gd name="T25" fmla="*/ 21 h 36"/>
                <a:gd name="T26" fmla="*/ 18 w 19"/>
                <a:gd name="T27" fmla="*/ 24 h 36"/>
                <a:gd name="T28" fmla="*/ 18 w 19"/>
                <a:gd name="T29" fmla="*/ 26 h 36"/>
                <a:gd name="T30" fmla="*/ 17 w 19"/>
                <a:gd name="T31" fmla="*/ 29 h 36"/>
                <a:gd name="T32" fmla="*/ 17 w 19"/>
                <a:gd name="T33" fmla="*/ 32 h 36"/>
                <a:gd name="T34" fmla="*/ 16 w 19"/>
                <a:gd name="T35" fmla="*/ 35 h 36"/>
                <a:gd name="T36" fmla="*/ 14 w 19"/>
                <a:gd name="T37" fmla="*/ 34 h 36"/>
                <a:gd name="T38" fmla="*/ 14 w 19"/>
                <a:gd name="T39" fmla="*/ 31 h 36"/>
                <a:gd name="T40" fmla="*/ 15 w 19"/>
                <a:gd name="T41" fmla="*/ 29 h 36"/>
                <a:gd name="T42" fmla="*/ 15 w 19"/>
                <a:gd name="T43" fmla="*/ 26 h 36"/>
                <a:gd name="T44" fmla="*/ 15 w 19"/>
                <a:gd name="T45" fmla="*/ 24 h 36"/>
                <a:gd name="T46" fmla="*/ 15 w 19"/>
                <a:gd name="T47" fmla="*/ 21 h 36"/>
                <a:gd name="T48" fmla="*/ 14 w 19"/>
                <a:gd name="T49" fmla="*/ 19 h 36"/>
                <a:gd name="T50" fmla="*/ 14 w 19"/>
                <a:gd name="T51" fmla="*/ 17 h 36"/>
                <a:gd name="T52" fmla="*/ 13 w 19"/>
                <a:gd name="T53" fmla="*/ 14 h 36"/>
                <a:gd name="T54" fmla="*/ 12 w 19"/>
                <a:gd name="T55" fmla="*/ 12 h 36"/>
                <a:gd name="T56" fmla="*/ 11 w 19"/>
                <a:gd name="T57" fmla="*/ 10 h 36"/>
                <a:gd name="T58" fmla="*/ 9 w 19"/>
                <a:gd name="T59" fmla="*/ 8 h 36"/>
                <a:gd name="T60" fmla="*/ 7 w 19"/>
                <a:gd name="T61" fmla="*/ 7 h 36"/>
                <a:gd name="T62" fmla="*/ 6 w 19"/>
                <a:gd name="T63" fmla="*/ 5 h 36"/>
                <a:gd name="T64" fmla="*/ 4 w 19"/>
                <a:gd name="T65" fmla="*/ 4 h 36"/>
                <a:gd name="T66" fmla="*/ 2 w 19"/>
                <a:gd name="T67" fmla="*/ 3 h 36"/>
                <a:gd name="T68" fmla="*/ 0 w 19"/>
                <a:gd name="T69" fmla="*/ 2 h 36"/>
                <a:gd name="T70" fmla="*/ 0 w 19"/>
                <a:gd name="T71" fmla="*/ 2 h 36"/>
                <a:gd name="T72" fmla="*/ 0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0" y="0"/>
                  </a:moveTo>
                  <a:lnTo>
                    <a:pt x="0" y="0"/>
                  </a:lnTo>
                  <a:lnTo>
                    <a:pt x="3" y="1"/>
                  </a:lnTo>
                  <a:lnTo>
                    <a:pt x="5" y="2"/>
                  </a:lnTo>
                  <a:lnTo>
                    <a:pt x="7" y="3"/>
                  </a:lnTo>
                  <a:lnTo>
                    <a:pt x="9" y="5"/>
                  </a:lnTo>
                  <a:lnTo>
                    <a:pt x="11" y="7"/>
                  </a:lnTo>
                  <a:lnTo>
                    <a:pt x="13" y="9"/>
                  </a:lnTo>
                  <a:lnTo>
                    <a:pt x="14" y="11"/>
                  </a:lnTo>
                  <a:lnTo>
                    <a:pt x="15" y="13"/>
                  </a:lnTo>
                  <a:lnTo>
                    <a:pt x="16" y="16"/>
                  </a:lnTo>
                  <a:lnTo>
                    <a:pt x="17" y="18"/>
                  </a:lnTo>
                  <a:lnTo>
                    <a:pt x="17" y="21"/>
                  </a:lnTo>
                  <a:lnTo>
                    <a:pt x="18" y="24"/>
                  </a:lnTo>
                  <a:lnTo>
                    <a:pt x="18" y="26"/>
                  </a:lnTo>
                  <a:lnTo>
                    <a:pt x="17" y="29"/>
                  </a:lnTo>
                  <a:lnTo>
                    <a:pt x="17" y="32"/>
                  </a:lnTo>
                  <a:lnTo>
                    <a:pt x="16" y="35"/>
                  </a:lnTo>
                  <a:lnTo>
                    <a:pt x="14" y="34"/>
                  </a:lnTo>
                  <a:lnTo>
                    <a:pt x="14" y="31"/>
                  </a:lnTo>
                  <a:lnTo>
                    <a:pt x="15" y="29"/>
                  </a:lnTo>
                  <a:lnTo>
                    <a:pt x="15" y="26"/>
                  </a:lnTo>
                  <a:lnTo>
                    <a:pt x="15" y="24"/>
                  </a:lnTo>
                  <a:lnTo>
                    <a:pt x="15" y="21"/>
                  </a:lnTo>
                  <a:lnTo>
                    <a:pt x="14" y="19"/>
                  </a:lnTo>
                  <a:lnTo>
                    <a:pt x="14" y="17"/>
                  </a:lnTo>
                  <a:lnTo>
                    <a:pt x="13" y="14"/>
                  </a:lnTo>
                  <a:lnTo>
                    <a:pt x="12" y="12"/>
                  </a:lnTo>
                  <a:lnTo>
                    <a:pt x="11" y="10"/>
                  </a:lnTo>
                  <a:lnTo>
                    <a:pt x="9" y="8"/>
                  </a:lnTo>
                  <a:lnTo>
                    <a:pt x="7" y="7"/>
                  </a:lnTo>
                  <a:lnTo>
                    <a:pt x="6" y="5"/>
                  </a:lnTo>
                  <a:lnTo>
                    <a:pt x="4"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2" name="Freeform 58"/>
            <p:cNvSpPr>
              <a:spLocks/>
            </p:cNvSpPr>
            <p:nvPr/>
          </p:nvSpPr>
          <p:spPr bwMode="auto">
            <a:xfrm>
              <a:off x="977" y="1503"/>
              <a:ext cx="33" cy="20"/>
            </a:xfrm>
            <a:custGeom>
              <a:avLst/>
              <a:gdLst>
                <a:gd name="T0" fmla="*/ 0 w 33"/>
                <a:gd name="T1" fmla="*/ 18 h 20"/>
                <a:gd name="T2" fmla="*/ 0 w 33"/>
                <a:gd name="T3" fmla="*/ 18 h 20"/>
                <a:gd name="T4" fmla="*/ 1 w 33"/>
                <a:gd name="T5" fmla="*/ 15 h 20"/>
                <a:gd name="T6" fmla="*/ 2 w 33"/>
                <a:gd name="T7" fmla="*/ 13 h 20"/>
                <a:gd name="T8" fmla="*/ 3 w 33"/>
                <a:gd name="T9" fmla="*/ 11 h 20"/>
                <a:gd name="T10" fmla="*/ 5 w 33"/>
                <a:gd name="T11" fmla="*/ 9 h 20"/>
                <a:gd name="T12" fmla="*/ 6 w 33"/>
                <a:gd name="T13" fmla="*/ 7 h 20"/>
                <a:gd name="T14" fmla="*/ 8 w 33"/>
                <a:gd name="T15" fmla="*/ 5 h 20"/>
                <a:gd name="T16" fmla="*/ 10 w 33"/>
                <a:gd name="T17" fmla="*/ 4 h 20"/>
                <a:gd name="T18" fmla="*/ 13 w 33"/>
                <a:gd name="T19" fmla="*/ 2 h 20"/>
                <a:gd name="T20" fmla="*/ 15 w 33"/>
                <a:gd name="T21" fmla="*/ 1 h 20"/>
                <a:gd name="T22" fmla="*/ 17 w 33"/>
                <a:gd name="T23" fmla="*/ 0 h 20"/>
                <a:gd name="T24" fmla="*/ 19 w 33"/>
                <a:gd name="T25" fmla="*/ 0 h 20"/>
                <a:gd name="T26" fmla="*/ 22 w 33"/>
                <a:gd name="T27" fmla="*/ 0 h 20"/>
                <a:gd name="T28" fmla="*/ 24 w 33"/>
                <a:gd name="T29" fmla="*/ 0 h 20"/>
                <a:gd name="T30" fmla="*/ 27 w 33"/>
                <a:gd name="T31" fmla="*/ 0 h 20"/>
                <a:gd name="T32" fmla="*/ 29 w 33"/>
                <a:gd name="T33" fmla="*/ 0 h 20"/>
                <a:gd name="T34" fmla="*/ 32 w 33"/>
                <a:gd name="T35" fmla="*/ 1 h 20"/>
                <a:gd name="T36" fmla="*/ 31 w 33"/>
                <a:gd name="T37" fmla="*/ 3 h 20"/>
                <a:gd name="T38" fmla="*/ 29 w 33"/>
                <a:gd name="T39" fmla="*/ 2 h 20"/>
                <a:gd name="T40" fmla="*/ 26 w 33"/>
                <a:gd name="T41" fmla="*/ 2 h 20"/>
                <a:gd name="T42" fmla="*/ 24 w 33"/>
                <a:gd name="T43" fmla="*/ 2 h 20"/>
                <a:gd name="T44" fmla="*/ 22 w 33"/>
                <a:gd name="T45" fmla="*/ 2 h 20"/>
                <a:gd name="T46" fmla="*/ 20 w 33"/>
                <a:gd name="T47" fmla="*/ 2 h 20"/>
                <a:gd name="T48" fmla="*/ 18 w 33"/>
                <a:gd name="T49" fmla="*/ 3 h 20"/>
                <a:gd name="T50" fmla="*/ 16 w 33"/>
                <a:gd name="T51" fmla="*/ 4 h 20"/>
                <a:gd name="T52" fmla="*/ 14 w 33"/>
                <a:gd name="T53" fmla="*/ 4 h 20"/>
                <a:gd name="T54" fmla="*/ 12 w 33"/>
                <a:gd name="T55" fmla="*/ 6 h 20"/>
                <a:gd name="T56" fmla="*/ 10 w 33"/>
                <a:gd name="T57" fmla="*/ 7 h 20"/>
                <a:gd name="T58" fmla="*/ 8 w 33"/>
                <a:gd name="T59" fmla="*/ 8 h 20"/>
                <a:gd name="T60" fmla="*/ 6 w 33"/>
                <a:gd name="T61" fmla="*/ 10 h 20"/>
                <a:gd name="T62" fmla="*/ 5 w 33"/>
                <a:gd name="T63" fmla="*/ 12 h 20"/>
                <a:gd name="T64" fmla="*/ 4 w 33"/>
                <a:gd name="T65" fmla="*/ 14 h 20"/>
                <a:gd name="T66" fmla="*/ 2 w 33"/>
                <a:gd name="T67" fmla="*/ 16 h 20"/>
                <a:gd name="T68" fmla="*/ 2 w 33"/>
                <a:gd name="T69" fmla="*/ 19 h 20"/>
                <a:gd name="T70" fmla="*/ 2 w 33"/>
                <a:gd name="T71" fmla="*/ 19 h 20"/>
                <a:gd name="T72" fmla="*/ 0 w 33"/>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0">
                  <a:moveTo>
                    <a:pt x="0" y="18"/>
                  </a:moveTo>
                  <a:lnTo>
                    <a:pt x="0" y="18"/>
                  </a:lnTo>
                  <a:lnTo>
                    <a:pt x="1" y="15"/>
                  </a:lnTo>
                  <a:lnTo>
                    <a:pt x="2" y="13"/>
                  </a:lnTo>
                  <a:lnTo>
                    <a:pt x="3" y="11"/>
                  </a:lnTo>
                  <a:lnTo>
                    <a:pt x="5" y="9"/>
                  </a:lnTo>
                  <a:lnTo>
                    <a:pt x="6" y="7"/>
                  </a:lnTo>
                  <a:lnTo>
                    <a:pt x="8" y="5"/>
                  </a:lnTo>
                  <a:lnTo>
                    <a:pt x="10" y="4"/>
                  </a:lnTo>
                  <a:lnTo>
                    <a:pt x="13" y="2"/>
                  </a:lnTo>
                  <a:lnTo>
                    <a:pt x="15" y="1"/>
                  </a:lnTo>
                  <a:lnTo>
                    <a:pt x="17" y="0"/>
                  </a:lnTo>
                  <a:lnTo>
                    <a:pt x="19" y="0"/>
                  </a:lnTo>
                  <a:lnTo>
                    <a:pt x="22" y="0"/>
                  </a:lnTo>
                  <a:lnTo>
                    <a:pt x="24" y="0"/>
                  </a:lnTo>
                  <a:lnTo>
                    <a:pt x="27" y="0"/>
                  </a:lnTo>
                  <a:lnTo>
                    <a:pt x="29" y="0"/>
                  </a:lnTo>
                  <a:lnTo>
                    <a:pt x="32" y="1"/>
                  </a:lnTo>
                  <a:lnTo>
                    <a:pt x="31" y="3"/>
                  </a:lnTo>
                  <a:lnTo>
                    <a:pt x="29" y="2"/>
                  </a:lnTo>
                  <a:lnTo>
                    <a:pt x="26" y="2"/>
                  </a:lnTo>
                  <a:lnTo>
                    <a:pt x="24" y="2"/>
                  </a:lnTo>
                  <a:lnTo>
                    <a:pt x="22" y="2"/>
                  </a:lnTo>
                  <a:lnTo>
                    <a:pt x="20" y="2"/>
                  </a:lnTo>
                  <a:lnTo>
                    <a:pt x="18" y="3"/>
                  </a:lnTo>
                  <a:lnTo>
                    <a:pt x="16" y="4"/>
                  </a:lnTo>
                  <a:lnTo>
                    <a:pt x="14" y="4"/>
                  </a:lnTo>
                  <a:lnTo>
                    <a:pt x="12" y="6"/>
                  </a:lnTo>
                  <a:lnTo>
                    <a:pt x="10" y="7"/>
                  </a:lnTo>
                  <a:lnTo>
                    <a:pt x="8" y="8"/>
                  </a:lnTo>
                  <a:lnTo>
                    <a:pt x="6" y="10"/>
                  </a:lnTo>
                  <a:lnTo>
                    <a:pt x="5" y="12"/>
                  </a:lnTo>
                  <a:lnTo>
                    <a:pt x="4" y="14"/>
                  </a:lnTo>
                  <a:lnTo>
                    <a:pt x="2"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3" name="Freeform 59"/>
            <p:cNvSpPr>
              <a:spLocks/>
            </p:cNvSpPr>
            <p:nvPr/>
          </p:nvSpPr>
          <p:spPr bwMode="auto">
            <a:xfrm>
              <a:off x="1066" y="1099"/>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4" name="Freeform 60"/>
            <p:cNvSpPr>
              <a:spLocks/>
            </p:cNvSpPr>
            <p:nvPr/>
          </p:nvSpPr>
          <p:spPr bwMode="auto">
            <a:xfrm>
              <a:off x="1023" y="1099"/>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5" name="Freeform 61"/>
            <p:cNvSpPr>
              <a:spLocks/>
            </p:cNvSpPr>
            <p:nvPr/>
          </p:nvSpPr>
          <p:spPr bwMode="auto">
            <a:xfrm>
              <a:off x="1066" y="1099"/>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6" name="Freeform 62"/>
            <p:cNvSpPr>
              <a:spLocks/>
            </p:cNvSpPr>
            <p:nvPr/>
          </p:nvSpPr>
          <p:spPr bwMode="auto">
            <a:xfrm>
              <a:off x="1023" y="1099"/>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7" name="Freeform 63"/>
            <p:cNvSpPr>
              <a:spLocks/>
            </p:cNvSpPr>
            <p:nvPr/>
          </p:nvSpPr>
          <p:spPr bwMode="auto">
            <a:xfrm>
              <a:off x="1023" y="1051"/>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8" name="Freeform 64"/>
            <p:cNvSpPr>
              <a:spLocks/>
            </p:cNvSpPr>
            <p:nvPr/>
          </p:nvSpPr>
          <p:spPr bwMode="auto">
            <a:xfrm>
              <a:off x="980" y="1050"/>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39" name="Freeform 65"/>
            <p:cNvSpPr>
              <a:spLocks/>
            </p:cNvSpPr>
            <p:nvPr/>
          </p:nvSpPr>
          <p:spPr bwMode="auto">
            <a:xfrm>
              <a:off x="1153" y="1196"/>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0" name="Freeform 66"/>
            <p:cNvSpPr>
              <a:spLocks/>
            </p:cNvSpPr>
            <p:nvPr/>
          </p:nvSpPr>
          <p:spPr bwMode="auto">
            <a:xfrm>
              <a:off x="1110" y="1194"/>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1" name="Freeform 67"/>
            <p:cNvSpPr>
              <a:spLocks/>
            </p:cNvSpPr>
            <p:nvPr/>
          </p:nvSpPr>
          <p:spPr bwMode="auto">
            <a:xfrm>
              <a:off x="1153" y="1196"/>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2" name="Freeform 68"/>
            <p:cNvSpPr>
              <a:spLocks/>
            </p:cNvSpPr>
            <p:nvPr/>
          </p:nvSpPr>
          <p:spPr bwMode="auto">
            <a:xfrm>
              <a:off x="1110" y="1194"/>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3" name="Freeform 69"/>
            <p:cNvSpPr>
              <a:spLocks/>
            </p:cNvSpPr>
            <p:nvPr/>
          </p:nvSpPr>
          <p:spPr bwMode="auto">
            <a:xfrm>
              <a:off x="1109" y="1147"/>
              <a:ext cx="17" cy="49"/>
            </a:xfrm>
            <a:custGeom>
              <a:avLst/>
              <a:gdLst>
                <a:gd name="T0" fmla="*/ 7 w 17"/>
                <a:gd name="T1" fmla="*/ 0 h 49"/>
                <a:gd name="T2" fmla="*/ 0 w 17"/>
                <a:gd name="T3" fmla="*/ 0 h 49"/>
                <a:gd name="T4" fmla="*/ 0 w 17"/>
                <a:gd name="T5" fmla="*/ 48 h 49"/>
                <a:gd name="T6" fmla="*/ 16 w 17"/>
                <a:gd name="T7" fmla="*/ 48 h 49"/>
                <a:gd name="T8" fmla="*/ 15 w 17"/>
                <a:gd name="T9" fmla="*/ 0 h 49"/>
                <a:gd name="T10" fmla="*/ 7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7" y="0"/>
                  </a:moveTo>
                  <a:lnTo>
                    <a:pt x="0" y="0"/>
                  </a:lnTo>
                  <a:lnTo>
                    <a:pt x="0" y="48"/>
                  </a:lnTo>
                  <a:lnTo>
                    <a:pt x="16" y="48"/>
                  </a:lnTo>
                  <a:lnTo>
                    <a:pt x="15"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4" name="Freeform 70"/>
            <p:cNvSpPr>
              <a:spLocks/>
            </p:cNvSpPr>
            <p:nvPr/>
          </p:nvSpPr>
          <p:spPr bwMode="auto">
            <a:xfrm>
              <a:off x="1066" y="1145"/>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5" name="Freeform 71"/>
            <p:cNvSpPr>
              <a:spLocks/>
            </p:cNvSpPr>
            <p:nvPr/>
          </p:nvSpPr>
          <p:spPr bwMode="auto">
            <a:xfrm>
              <a:off x="960" y="1010"/>
              <a:ext cx="50" cy="52"/>
            </a:xfrm>
            <a:custGeom>
              <a:avLst/>
              <a:gdLst>
                <a:gd name="T0" fmla="*/ 0 w 50"/>
                <a:gd name="T1" fmla="*/ 30 h 52"/>
                <a:gd name="T2" fmla="*/ 0 w 50"/>
                <a:gd name="T3" fmla="*/ 25 h 52"/>
                <a:gd name="T4" fmla="*/ 0 w 50"/>
                <a:gd name="T5" fmla="*/ 20 h 52"/>
                <a:gd name="T6" fmla="*/ 1 w 50"/>
                <a:gd name="T7" fmla="*/ 16 h 52"/>
                <a:gd name="T8" fmla="*/ 3 w 50"/>
                <a:gd name="T9" fmla="*/ 11 h 52"/>
                <a:gd name="T10" fmla="*/ 6 w 50"/>
                <a:gd name="T11" fmla="*/ 7 h 52"/>
                <a:gd name="T12" fmla="*/ 9 w 50"/>
                <a:gd name="T13" fmla="*/ 4 h 52"/>
                <a:gd name="T14" fmla="*/ 13 w 50"/>
                <a:gd name="T15" fmla="*/ 2 h 52"/>
                <a:gd name="T16" fmla="*/ 18 w 50"/>
                <a:gd name="T17" fmla="*/ 0 h 52"/>
                <a:gd name="T18" fmla="*/ 23 w 50"/>
                <a:gd name="T19" fmla="*/ 0 h 52"/>
                <a:gd name="T20" fmla="*/ 28 w 50"/>
                <a:gd name="T21" fmla="*/ 0 h 52"/>
                <a:gd name="T22" fmla="*/ 32 w 50"/>
                <a:gd name="T23" fmla="*/ 1 h 52"/>
                <a:gd name="T24" fmla="*/ 36 w 50"/>
                <a:gd name="T25" fmla="*/ 3 h 52"/>
                <a:gd name="T26" fmla="*/ 40 w 50"/>
                <a:gd name="T27" fmla="*/ 6 h 52"/>
                <a:gd name="T28" fmla="*/ 43 w 50"/>
                <a:gd name="T29" fmla="*/ 10 h 52"/>
                <a:gd name="T30" fmla="*/ 46 w 50"/>
                <a:gd name="T31" fmla="*/ 15 h 52"/>
                <a:gd name="T32" fmla="*/ 48 w 50"/>
                <a:gd name="T33" fmla="*/ 20 h 52"/>
                <a:gd name="T34" fmla="*/ 49 w 50"/>
                <a:gd name="T35" fmla="*/ 25 h 52"/>
                <a:gd name="T36" fmla="*/ 48 w 50"/>
                <a:gd name="T37" fmla="*/ 30 h 52"/>
                <a:gd name="T38" fmla="*/ 47 w 50"/>
                <a:gd name="T39" fmla="*/ 34 h 52"/>
                <a:gd name="T40" fmla="*/ 45 w 50"/>
                <a:gd name="T41" fmla="*/ 39 h 52"/>
                <a:gd name="T42" fmla="*/ 42 w 50"/>
                <a:gd name="T43" fmla="*/ 43 h 52"/>
                <a:gd name="T44" fmla="*/ 39 w 50"/>
                <a:gd name="T45" fmla="*/ 46 h 52"/>
                <a:gd name="T46" fmla="*/ 35 w 50"/>
                <a:gd name="T47" fmla="*/ 48 h 52"/>
                <a:gd name="T48" fmla="*/ 30 w 50"/>
                <a:gd name="T49" fmla="*/ 50 h 52"/>
                <a:gd name="T50" fmla="*/ 25 w 50"/>
                <a:gd name="T51" fmla="*/ 51 h 52"/>
                <a:gd name="T52" fmla="*/ 21 w 50"/>
                <a:gd name="T53" fmla="*/ 50 h 52"/>
                <a:gd name="T54" fmla="*/ 16 w 50"/>
                <a:gd name="T55" fmla="*/ 49 h 52"/>
                <a:gd name="T56" fmla="*/ 12 w 50"/>
                <a:gd name="T57" fmla="*/ 46 h 52"/>
                <a:gd name="T58" fmla="*/ 8 w 50"/>
                <a:gd name="T59" fmla="*/ 44 h 52"/>
                <a:gd name="T60" fmla="*/ 5 w 50"/>
                <a:gd name="T61" fmla="*/ 40 h 52"/>
                <a:gd name="T62" fmla="*/ 2 w 50"/>
                <a:gd name="T63" fmla="*/ 3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1" y="33"/>
                  </a:moveTo>
                  <a:lnTo>
                    <a:pt x="0" y="30"/>
                  </a:lnTo>
                  <a:lnTo>
                    <a:pt x="0" y="28"/>
                  </a:lnTo>
                  <a:lnTo>
                    <a:pt x="0" y="25"/>
                  </a:lnTo>
                  <a:lnTo>
                    <a:pt x="0" y="23"/>
                  </a:lnTo>
                  <a:lnTo>
                    <a:pt x="0" y="20"/>
                  </a:lnTo>
                  <a:lnTo>
                    <a:pt x="0" y="18"/>
                  </a:lnTo>
                  <a:lnTo>
                    <a:pt x="1" y="16"/>
                  </a:lnTo>
                  <a:lnTo>
                    <a:pt x="2" y="13"/>
                  </a:lnTo>
                  <a:lnTo>
                    <a:pt x="3" y="11"/>
                  </a:lnTo>
                  <a:lnTo>
                    <a:pt x="4" y="9"/>
                  </a:lnTo>
                  <a:lnTo>
                    <a:pt x="6" y="7"/>
                  </a:lnTo>
                  <a:lnTo>
                    <a:pt x="7" y="6"/>
                  </a:lnTo>
                  <a:lnTo>
                    <a:pt x="9" y="4"/>
                  </a:lnTo>
                  <a:lnTo>
                    <a:pt x="11" y="3"/>
                  </a:lnTo>
                  <a:lnTo>
                    <a:pt x="13" y="2"/>
                  </a:lnTo>
                  <a:lnTo>
                    <a:pt x="16" y="1"/>
                  </a:lnTo>
                  <a:lnTo>
                    <a:pt x="18" y="0"/>
                  </a:lnTo>
                  <a:lnTo>
                    <a:pt x="20" y="0"/>
                  </a:lnTo>
                  <a:lnTo>
                    <a:pt x="23" y="0"/>
                  </a:lnTo>
                  <a:lnTo>
                    <a:pt x="25" y="0"/>
                  </a:lnTo>
                  <a:lnTo>
                    <a:pt x="28" y="0"/>
                  </a:lnTo>
                  <a:lnTo>
                    <a:pt x="30" y="0"/>
                  </a:lnTo>
                  <a:lnTo>
                    <a:pt x="32" y="1"/>
                  </a:lnTo>
                  <a:lnTo>
                    <a:pt x="34" y="2"/>
                  </a:lnTo>
                  <a:lnTo>
                    <a:pt x="36" y="3"/>
                  </a:lnTo>
                  <a:lnTo>
                    <a:pt x="38" y="5"/>
                  </a:lnTo>
                  <a:lnTo>
                    <a:pt x="40" y="6"/>
                  </a:lnTo>
                  <a:lnTo>
                    <a:pt x="42" y="8"/>
                  </a:lnTo>
                  <a:lnTo>
                    <a:pt x="43" y="10"/>
                  </a:lnTo>
                  <a:lnTo>
                    <a:pt x="45" y="12"/>
                  </a:lnTo>
                  <a:lnTo>
                    <a:pt x="46" y="15"/>
                  </a:lnTo>
                  <a:lnTo>
                    <a:pt x="47" y="17"/>
                  </a:lnTo>
                  <a:lnTo>
                    <a:pt x="48" y="20"/>
                  </a:lnTo>
                  <a:lnTo>
                    <a:pt x="48" y="22"/>
                  </a:lnTo>
                  <a:lnTo>
                    <a:pt x="49" y="25"/>
                  </a:lnTo>
                  <a:lnTo>
                    <a:pt x="49" y="27"/>
                  </a:lnTo>
                  <a:lnTo>
                    <a:pt x="48" y="30"/>
                  </a:lnTo>
                  <a:lnTo>
                    <a:pt x="48" y="32"/>
                  </a:lnTo>
                  <a:lnTo>
                    <a:pt x="47" y="34"/>
                  </a:lnTo>
                  <a:lnTo>
                    <a:pt x="46" y="37"/>
                  </a:lnTo>
                  <a:lnTo>
                    <a:pt x="45" y="39"/>
                  </a:lnTo>
                  <a:lnTo>
                    <a:pt x="44" y="41"/>
                  </a:lnTo>
                  <a:lnTo>
                    <a:pt x="42" y="43"/>
                  </a:lnTo>
                  <a:lnTo>
                    <a:pt x="41" y="44"/>
                  </a:lnTo>
                  <a:lnTo>
                    <a:pt x="39" y="46"/>
                  </a:lnTo>
                  <a:lnTo>
                    <a:pt x="37" y="47"/>
                  </a:lnTo>
                  <a:lnTo>
                    <a:pt x="35" y="48"/>
                  </a:lnTo>
                  <a:lnTo>
                    <a:pt x="33" y="49"/>
                  </a:lnTo>
                  <a:lnTo>
                    <a:pt x="30" y="50"/>
                  </a:lnTo>
                  <a:lnTo>
                    <a:pt x="28" y="50"/>
                  </a:lnTo>
                  <a:lnTo>
                    <a:pt x="25" y="51"/>
                  </a:lnTo>
                  <a:lnTo>
                    <a:pt x="23" y="51"/>
                  </a:lnTo>
                  <a:lnTo>
                    <a:pt x="21" y="50"/>
                  </a:lnTo>
                  <a:lnTo>
                    <a:pt x="18" y="49"/>
                  </a:lnTo>
                  <a:lnTo>
                    <a:pt x="16" y="49"/>
                  </a:lnTo>
                  <a:lnTo>
                    <a:pt x="14" y="48"/>
                  </a:lnTo>
                  <a:lnTo>
                    <a:pt x="12" y="46"/>
                  </a:lnTo>
                  <a:lnTo>
                    <a:pt x="10" y="45"/>
                  </a:lnTo>
                  <a:lnTo>
                    <a:pt x="8" y="44"/>
                  </a:lnTo>
                  <a:lnTo>
                    <a:pt x="6" y="42"/>
                  </a:lnTo>
                  <a:lnTo>
                    <a:pt x="5" y="40"/>
                  </a:lnTo>
                  <a:lnTo>
                    <a:pt x="3" y="38"/>
                  </a:lnTo>
                  <a:lnTo>
                    <a:pt x="2" y="35"/>
                  </a:lnTo>
                  <a:lnTo>
                    <a:pt x="1" y="3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6" name="Freeform 72"/>
            <p:cNvSpPr>
              <a:spLocks/>
            </p:cNvSpPr>
            <p:nvPr/>
          </p:nvSpPr>
          <p:spPr bwMode="auto">
            <a:xfrm>
              <a:off x="959" y="1010"/>
              <a:ext cx="19" cy="36"/>
            </a:xfrm>
            <a:custGeom>
              <a:avLst/>
              <a:gdLst>
                <a:gd name="T0" fmla="*/ 17 w 19"/>
                <a:gd name="T1" fmla="*/ 0 h 36"/>
                <a:gd name="T2" fmla="*/ 17 w 19"/>
                <a:gd name="T3" fmla="*/ 0 h 36"/>
                <a:gd name="T4" fmla="*/ 14 w 19"/>
                <a:gd name="T5" fmla="*/ 0 h 36"/>
                <a:gd name="T6" fmla="*/ 12 w 19"/>
                <a:gd name="T7" fmla="*/ 2 h 36"/>
                <a:gd name="T8" fmla="*/ 10 w 19"/>
                <a:gd name="T9" fmla="*/ 3 h 36"/>
                <a:gd name="T10" fmla="*/ 8 w 19"/>
                <a:gd name="T11" fmla="*/ 5 h 36"/>
                <a:gd name="T12" fmla="*/ 6 w 19"/>
                <a:gd name="T13" fmla="*/ 7 h 36"/>
                <a:gd name="T14" fmla="*/ 5 w 19"/>
                <a:gd name="T15" fmla="*/ 9 h 36"/>
                <a:gd name="T16" fmla="*/ 3 w 19"/>
                <a:gd name="T17" fmla="*/ 11 h 36"/>
                <a:gd name="T18" fmla="*/ 2 w 19"/>
                <a:gd name="T19" fmla="*/ 13 h 36"/>
                <a:gd name="T20" fmla="*/ 1 w 19"/>
                <a:gd name="T21" fmla="*/ 16 h 36"/>
                <a:gd name="T22" fmla="*/ 0 w 19"/>
                <a:gd name="T23" fmla="*/ 18 h 36"/>
                <a:gd name="T24" fmla="*/ 0 w 19"/>
                <a:gd name="T25" fmla="*/ 21 h 36"/>
                <a:gd name="T26" fmla="*/ 0 w 19"/>
                <a:gd name="T27" fmla="*/ 24 h 36"/>
                <a:gd name="T28" fmla="*/ 0 w 19"/>
                <a:gd name="T29" fmla="*/ 26 h 36"/>
                <a:gd name="T30" fmla="*/ 0 w 19"/>
                <a:gd name="T31" fmla="*/ 29 h 36"/>
                <a:gd name="T32" fmla="*/ 0 w 19"/>
                <a:gd name="T33" fmla="*/ 32 h 36"/>
                <a:gd name="T34" fmla="*/ 1 w 19"/>
                <a:gd name="T35" fmla="*/ 35 h 36"/>
                <a:gd name="T36" fmla="*/ 3 w 19"/>
                <a:gd name="T37" fmla="*/ 34 h 36"/>
                <a:gd name="T38" fmla="*/ 3 w 19"/>
                <a:gd name="T39" fmla="*/ 31 h 36"/>
                <a:gd name="T40" fmla="*/ 2 w 19"/>
                <a:gd name="T41" fmla="*/ 29 h 36"/>
                <a:gd name="T42" fmla="*/ 2 w 19"/>
                <a:gd name="T43" fmla="*/ 26 h 36"/>
                <a:gd name="T44" fmla="*/ 2 w 19"/>
                <a:gd name="T45" fmla="*/ 24 h 36"/>
                <a:gd name="T46" fmla="*/ 2 w 19"/>
                <a:gd name="T47" fmla="*/ 21 h 36"/>
                <a:gd name="T48" fmla="*/ 3 w 19"/>
                <a:gd name="T49" fmla="*/ 19 h 36"/>
                <a:gd name="T50" fmla="*/ 3 w 19"/>
                <a:gd name="T51" fmla="*/ 17 h 36"/>
                <a:gd name="T52" fmla="*/ 4 w 19"/>
                <a:gd name="T53" fmla="*/ 14 h 36"/>
                <a:gd name="T54" fmla="*/ 5 w 19"/>
                <a:gd name="T55" fmla="*/ 12 h 36"/>
                <a:gd name="T56" fmla="*/ 6 w 19"/>
                <a:gd name="T57" fmla="*/ 10 h 36"/>
                <a:gd name="T58" fmla="*/ 8 w 19"/>
                <a:gd name="T59" fmla="*/ 8 h 36"/>
                <a:gd name="T60" fmla="*/ 10 w 19"/>
                <a:gd name="T61" fmla="*/ 7 h 36"/>
                <a:gd name="T62" fmla="*/ 11 w 19"/>
                <a:gd name="T63" fmla="*/ 5 h 36"/>
                <a:gd name="T64" fmla="*/ 13 w 19"/>
                <a:gd name="T65" fmla="*/ 4 h 36"/>
                <a:gd name="T66" fmla="*/ 15 w 19"/>
                <a:gd name="T67" fmla="*/ 3 h 36"/>
                <a:gd name="T68" fmla="*/ 18 w 19"/>
                <a:gd name="T69" fmla="*/ 2 h 36"/>
                <a:gd name="T70" fmla="*/ 18 w 19"/>
                <a:gd name="T71" fmla="*/ 2 h 36"/>
                <a:gd name="T72" fmla="*/ 17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17" y="0"/>
                  </a:moveTo>
                  <a:lnTo>
                    <a:pt x="17" y="0"/>
                  </a:lnTo>
                  <a:lnTo>
                    <a:pt x="14" y="0"/>
                  </a:lnTo>
                  <a:lnTo>
                    <a:pt x="12" y="2"/>
                  </a:lnTo>
                  <a:lnTo>
                    <a:pt x="10" y="3"/>
                  </a:lnTo>
                  <a:lnTo>
                    <a:pt x="8" y="5"/>
                  </a:lnTo>
                  <a:lnTo>
                    <a:pt x="6" y="7"/>
                  </a:lnTo>
                  <a:lnTo>
                    <a:pt x="5" y="9"/>
                  </a:lnTo>
                  <a:lnTo>
                    <a:pt x="3" y="11"/>
                  </a:lnTo>
                  <a:lnTo>
                    <a:pt x="2" y="13"/>
                  </a:lnTo>
                  <a:lnTo>
                    <a:pt x="1" y="16"/>
                  </a:lnTo>
                  <a:lnTo>
                    <a:pt x="0" y="18"/>
                  </a:lnTo>
                  <a:lnTo>
                    <a:pt x="0" y="21"/>
                  </a:lnTo>
                  <a:lnTo>
                    <a:pt x="0" y="24"/>
                  </a:lnTo>
                  <a:lnTo>
                    <a:pt x="0" y="26"/>
                  </a:lnTo>
                  <a:lnTo>
                    <a:pt x="0" y="29"/>
                  </a:lnTo>
                  <a:lnTo>
                    <a:pt x="0" y="32"/>
                  </a:lnTo>
                  <a:lnTo>
                    <a:pt x="1" y="35"/>
                  </a:lnTo>
                  <a:lnTo>
                    <a:pt x="3" y="34"/>
                  </a:lnTo>
                  <a:lnTo>
                    <a:pt x="3" y="31"/>
                  </a:lnTo>
                  <a:lnTo>
                    <a:pt x="2" y="29"/>
                  </a:lnTo>
                  <a:lnTo>
                    <a:pt x="2" y="26"/>
                  </a:lnTo>
                  <a:lnTo>
                    <a:pt x="2" y="24"/>
                  </a:lnTo>
                  <a:lnTo>
                    <a:pt x="2" y="21"/>
                  </a:lnTo>
                  <a:lnTo>
                    <a:pt x="3" y="19"/>
                  </a:lnTo>
                  <a:lnTo>
                    <a:pt x="3" y="17"/>
                  </a:lnTo>
                  <a:lnTo>
                    <a:pt x="4" y="14"/>
                  </a:lnTo>
                  <a:lnTo>
                    <a:pt x="5" y="12"/>
                  </a:lnTo>
                  <a:lnTo>
                    <a:pt x="6" y="10"/>
                  </a:lnTo>
                  <a:lnTo>
                    <a:pt x="8" y="8"/>
                  </a:lnTo>
                  <a:lnTo>
                    <a:pt x="10" y="7"/>
                  </a:lnTo>
                  <a:lnTo>
                    <a:pt x="11" y="5"/>
                  </a:lnTo>
                  <a:lnTo>
                    <a:pt x="13" y="4"/>
                  </a:lnTo>
                  <a:lnTo>
                    <a:pt x="15" y="3"/>
                  </a:lnTo>
                  <a:lnTo>
                    <a:pt x="18" y="2"/>
                  </a:lnTo>
                  <a:lnTo>
                    <a:pt x="17"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7" name="Freeform 73"/>
            <p:cNvSpPr>
              <a:spLocks/>
            </p:cNvSpPr>
            <p:nvPr/>
          </p:nvSpPr>
          <p:spPr bwMode="auto">
            <a:xfrm>
              <a:off x="977" y="1008"/>
              <a:ext cx="33" cy="21"/>
            </a:xfrm>
            <a:custGeom>
              <a:avLst/>
              <a:gdLst>
                <a:gd name="T0" fmla="*/ 32 w 33"/>
                <a:gd name="T1" fmla="*/ 19 h 21"/>
                <a:gd name="T2" fmla="*/ 32 w 33"/>
                <a:gd name="T3" fmla="*/ 19 h 21"/>
                <a:gd name="T4" fmla="*/ 30 w 33"/>
                <a:gd name="T5" fmla="*/ 16 h 21"/>
                <a:gd name="T6" fmla="*/ 29 w 33"/>
                <a:gd name="T7" fmla="*/ 13 h 21"/>
                <a:gd name="T8" fmla="*/ 28 w 33"/>
                <a:gd name="T9" fmla="*/ 11 h 21"/>
                <a:gd name="T10" fmla="*/ 26 w 33"/>
                <a:gd name="T11" fmla="*/ 9 h 21"/>
                <a:gd name="T12" fmla="*/ 24 w 33"/>
                <a:gd name="T13" fmla="*/ 7 h 21"/>
                <a:gd name="T14" fmla="*/ 22 w 33"/>
                <a:gd name="T15" fmla="*/ 5 h 21"/>
                <a:gd name="T16" fmla="*/ 21 w 33"/>
                <a:gd name="T17" fmla="*/ 4 h 21"/>
                <a:gd name="T18" fmla="*/ 18 w 33"/>
                <a:gd name="T19" fmla="*/ 2 h 21"/>
                <a:gd name="T20" fmla="*/ 16 w 33"/>
                <a:gd name="T21" fmla="*/ 1 h 21"/>
                <a:gd name="T22" fmla="*/ 14 w 33"/>
                <a:gd name="T23" fmla="*/ 0 h 21"/>
                <a:gd name="T24" fmla="*/ 12 w 33"/>
                <a:gd name="T25" fmla="*/ 0 h 21"/>
                <a:gd name="T26" fmla="*/ 9 w 33"/>
                <a:gd name="T27" fmla="*/ 0 h 21"/>
                <a:gd name="T28" fmla="*/ 7 w 33"/>
                <a:gd name="T29" fmla="*/ 0 h 21"/>
                <a:gd name="T30" fmla="*/ 4 w 33"/>
                <a:gd name="T31" fmla="*/ 0 h 21"/>
                <a:gd name="T32" fmla="*/ 2 w 33"/>
                <a:gd name="T33" fmla="*/ 0 h 21"/>
                <a:gd name="T34" fmla="*/ 0 w 33"/>
                <a:gd name="T35" fmla="*/ 1 h 21"/>
                <a:gd name="T36" fmla="*/ 0 w 33"/>
                <a:gd name="T37" fmla="*/ 3 h 21"/>
                <a:gd name="T38" fmla="*/ 2 w 33"/>
                <a:gd name="T39" fmla="*/ 2 h 21"/>
                <a:gd name="T40" fmla="*/ 5 w 33"/>
                <a:gd name="T41" fmla="*/ 2 h 21"/>
                <a:gd name="T42" fmla="*/ 7 w 33"/>
                <a:gd name="T43" fmla="*/ 2 h 21"/>
                <a:gd name="T44" fmla="*/ 9 w 33"/>
                <a:gd name="T45" fmla="*/ 2 h 21"/>
                <a:gd name="T46" fmla="*/ 11 w 33"/>
                <a:gd name="T47" fmla="*/ 2 h 21"/>
                <a:gd name="T48" fmla="*/ 13 w 33"/>
                <a:gd name="T49" fmla="*/ 3 h 21"/>
                <a:gd name="T50" fmla="*/ 16 w 33"/>
                <a:gd name="T51" fmla="*/ 4 h 21"/>
                <a:gd name="T52" fmla="*/ 17 w 33"/>
                <a:gd name="T53" fmla="*/ 5 h 21"/>
                <a:gd name="T54" fmla="*/ 19 w 33"/>
                <a:gd name="T55" fmla="*/ 6 h 21"/>
                <a:gd name="T56" fmla="*/ 21 w 33"/>
                <a:gd name="T57" fmla="*/ 7 h 21"/>
                <a:gd name="T58" fmla="*/ 23 w 33"/>
                <a:gd name="T59" fmla="*/ 9 h 21"/>
                <a:gd name="T60" fmla="*/ 25 w 33"/>
                <a:gd name="T61" fmla="*/ 11 h 21"/>
                <a:gd name="T62" fmla="*/ 26 w 33"/>
                <a:gd name="T63" fmla="*/ 13 h 21"/>
                <a:gd name="T64" fmla="*/ 27 w 33"/>
                <a:gd name="T65" fmla="*/ 15 h 21"/>
                <a:gd name="T66" fmla="*/ 28 w 33"/>
                <a:gd name="T67" fmla="*/ 17 h 21"/>
                <a:gd name="T68" fmla="*/ 29 w 33"/>
                <a:gd name="T69" fmla="*/ 20 h 21"/>
                <a:gd name="T70" fmla="*/ 29 w 33"/>
                <a:gd name="T71" fmla="*/ 20 h 21"/>
                <a:gd name="T72" fmla="*/ 32 w 33"/>
                <a:gd name="T73" fmla="*/ 19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32" y="19"/>
                  </a:moveTo>
                  <a:lnTo>
                    <a:pt x="32" y="19"/>
                  </a:lnTo>
                  <a:lnTo>
                    <a:pt x="30" y="16"/>
                  </a:lnTo>
                  <a:lnTo>
                    <a:pt x="29" y="13"/>
                  </a:lnTo>
                  <a:lnTo>
                    <a:pt x="28" y="11"/>
                  </a:lnTo>
                  <a:lnTo>
                    <a:pt x="26" y="9"/>
                  </a:lnTo>
                  <a:lnTo>
                    <a:pt x="24" y="7"/>
                  </a:lnTo>
                  <a:lnTo>
                    <a:pt x="22" y="5"/>
                  </a:lnTo>
                  <a:lnTo>
                    <a:pt x="21" y="4"/>
                  </a:lnTo>
                  <a:lnTo>
                    <a:pt x="18" y="2"/>
                  </a:lnTo>
                  <a:lnTo>
                    <a:pt x="16" y="1"/>
                  </a:lnTo>
                  <a:lnTo>
                    <a:pt x="14" y="0"/>
                  </a:lnTo>
                  <a:lnTo>
                    <a:pt x="12" y="0"/>
                  </a:lnTo>
                  <a:lnTo>
                    <a:pt x="9" y="0"/>
                  </a:lnTo>
                  <a:lnTo>
                    <a:pt x="7" y="0"/>
                  </a:lnTo>
                  <a:lnTo>
                    <a:pt x="4" y="0"/>
                  </a:lnTo>
                  <a:lnTo>
                    <a:pt x="2" y="0"/>
                  </a:lnTo>
                  <a:lnTo>
                    <a:pt x="0" y="1"/>
                  </a:lnTo>
                  <a:lnTo>
                    <a:pt x="0" y="3"/>
                  </a:lnTo>
                  <a:lnTo>
                    <a:pt x="2" y="2"/>
                  </a:lnTo>
                  <a:lnTo>
                    <a:pt x="5" y="2"/>
                  </a:lnTo>
                  <a:lnTo>
                    <a:pt x="7" y="2"/>
                  </a:lnTo>
                  <a:lnTo>
                    <a:pt x="9" y="2"/>
                  </a:lnTo>
                  <a:lnTo>
                    <a:pt x="11" y="2"/>
                  </a:lnTo>
                  <a:lnTo>
                    <a:pt x="13" y="3"/>
                  </a:lnTo>
                  <a:lnTo>
                    <a:pt x="16" y="4"/>
                  </a:lnTo>
                  <a:lnTo>
                    <a:pt x="17" y="5"/>
                  </a:lnTo>
                  <a:lnTo>
                    <a:pt x="19" y="6"/>
                  </a:lnTo>
                  <a:lnTo>
                    <a:pt x="21" y="7"/>
                  </a:lnTo>
                  <a:lnTo>
                    <a:pt x="23" y="9"/>
                  </a:lnTo>
                  <a:lnTo>
                    <a:pt x="25" y="11"/>
                  </a:lnTo>
                  <a:lnTo>
                    <a:pt x="26" y="13"/>
                  </a:lnTo>
                  <a:lnTo>
                    <a:pt x="27" y="15"/>
                  </a:lnTo>
                  <a:lnTo>
                    <a:pt x="28" y="17"/>
                  </a:lnTo>
                  <a:lnTo>
                    <a:pt x="29" y="20"/>
                  </a:lnTo>
                  <a:lnTo>
                    <a:pt x="32" y="1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8" name="Freeform 74"/>
            <p:cNvSpPr>
              <a:spLocks/>
            </p:cNvSpPr>
            <p:nvPr/>
          </p:nvSpPr>
          <p:spPr bwMode="auto">
            <a:xfrm>
              <a:off x="992" y="1027"/>
              <a:ext cx="20" cy="35"/>
            </a:xfrm>
            <a:custGeom>
              <a:avLst/>
              <a:gdLst>
                <a:gd name="T0" fmla="*/ 0 w 20"/>
                <a:gd name="T1" fmla="*/ 34 h 35"/>
                <a:gd name="T2" fmla="*/ 0 w 20"/>
                <a:gd name="T3" fmla="*/ 34 h 35"/>
                <a:gd name="T4" fmla="*/ 3 w 20"/>
                <a:gd name="T5" fmla="*/ 32 h 35"/>
                <a:gd name="T6" fmla="*/ 5 w 20"/>
                <a:gd name="T7" fmla="*/ 31 h 35"/>
                <a:gd name="T8" fmla="*/ 8 w 20"/>
                <a:gd name="T9" fmla="*/ 30 h 35"/>
                <a:gd name="T10" fmla="*/ 10 w 20"/>
                <a:gd name="T11" fmla="*/ 28 h 35"/>
                <a:gd name="T12" fmla="*/ 12 w 20"/>
                <a:gd name="T13" fmla="*/ 26 h 35"/>
                <a:gd name="T14" fmla="*/ 13 w 20"/>
                <a:gd name="T15" fmla="*/ 24 h 35"/>
                <a:gd name="T16" fmla="*/ 15 w 20"/>
                <a:gd name="T17" fmla="*/ 22 h 35"/>
                <a:gd name="T18" fmla="*/ 16 w 20"/>
                <a:gd name="T19" fmla="*/ 20 h 35"/>
                <a:gd name="T20" fmla="*/ 17 w 20"/>
                <a:gd name="T21" fmla="*/ 18 h 35"/>
                <a:gd name="T22" fmla="*/ 18 w 20"/>
                <a:gd name="T23" fmla="*/ 15 h 35"/>
                <a:gd name="T24" fmla="*/ 18 w 20"/>
                <a:gd name="T25" fmla="*/ 13 h 35"/>
                <a:gd name="T26" fmla="*/ 19 w 20"/>
                <a:gd name="T27" fmla="*/ 10 h 35"/>
                <a:gd name="T28" fmla="*/ 19 w 20"/>
                <a:gd name="T29" fmla="*/ 7 h 35"/>
                <a:gd name="T30" fmla="*/ 18 w 20"/>
                <a:gd name="T31" fmla="*/ 5 h 35"/>
                <a:gd name="T32" fmla="*/ 18 w 20"/>
                <a:gd name="T33" fmla="*/ 2 h 35"/>
                <a:gd name="T34" fmla="*/ 17 w 20"/>
                <a:gd name="T35" fmla="*/ 0 h 35"/>
                <a:gd name="T36" fmla="*/ 14 w 20"/>
                <a:gd name="T37" fmla="*/ 0 h 35"/>
                <a:gd name="T38" fmla="*/ 15 w 20"/>
                <a:gd name="T39" fmla="*/ 3 h 35"/>
                <a:gd name="T40" fmla="*/ 16 w 20"/>
                <a:gd name="T41" fmla="*/ 5 h 35"/>
                <a:gd name="T42" fmla="*/ 16 w 20"/>
                <a:gd name="T43" fmla="*/ 7 h 35"/>
                <a:gd name="T44" fmla="*/ 16 w 20"/>
                <a:gd name="T45" fmla="*/ 10 h 35"/>
                <a:gd name="T46" fmla="*/ 16 w 20"/>
                <a:gd name="T47" fmla="*/ 12 h 35"/>
                <a:gd name="T48" fmla="*/ 15 w 20"/>
                <a:gd name="T49" fmla="*/ 15 h 35"/>
                <a:gd name="T50" fmla="*/ 15 w 20"/>
                <a:gd name="T51" fmla="*/ 17 h 35"/>
                <a:gd name="T52" fmla="*/ 14 w 20"/>
                <a:gd name="T53" fmla="*/ 19 h 35"/>
                <a:gd name="T54" fmla="*/ 13 w 20"/>
                <a:gd name="T55" fmla="*/ 21 h 35"/>
                <a:gd name="T56" fmla="*/ 11 w 20"/>
                <a:gd name="T57" fmla="*/ 23 h 35"/>
                <a:gd name="T58" fmla="*/ 10 w 20"/>
                <a:gd name="T59" fmla="*/ 25 h 35"/>
                <a:gd name="T60" fmla="*/ 8 w 20"/>
                <a:gd name="T61" fmla="*/ 26 h 35"/>
                <a:gd name="T62" fmla="*/ 6 w 20"/>
                <a:gd name="T63" fmla="*/ 28 h 35"/>
                <a:gd name="T64" fmla="*/ 4 w 20"/>
                <a:gd name="T65" fmla="*/ 29 h 35"/>
                <a:gd name="T66" fmla="*/ 2 w 20"/>
                <a:gd name="T67" fmla="*/ 30 h 35"/>
                <a:gd name="T68" fmla="*/ 0 w 20"/>
                <a:gd name="T69" fmla="*/ 31 h 35"/>
                <a:gd name="T70" fmla="*/ 0 w 20"/>
                <a:gd name="T71" fmla="*/ 31 h 35"/>
                <a:gd name="T72" fmla="*/ 0 w 20"/>
                <a:gd name="T73" fmla="*/ 34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35">
                  <a:moveTo>
                    <a:pt x="0" y="34"/>
                  </a:moveTo>
                  <a:lnTo>
                    <a:pt x="0" y="34"/>
                  </a:lnTo>
                  <a:lnTo>
                    <a:pt x="3" y="32"/>
                  </a:lnTo>
                  <a:lnTo>
                    <a:pt x="5" y="31"/>
                  </a:lnTo>
                  <a:lnTo>
                    <a:pt x="8" y="30"/>
                  </a:lnTo>
                  <a:lnTo>
                    <a:pt x="10" y="28"/>
                  </a:lnTo>
                  <a:lnTo>
                    <a:pt x="12" y="26"/>
                  </a:lnTo>
                  <a:lnTo>
                    <a:pt x="13" y="24"/>
                  </a:lnTo>
                  <a:lnTo>
                    <a:pt x="15" y="22"/>
                  </a:lnTo>
                  <a:lnTo>
                    <a:pt x="16" y="20"/>
                  </a:lnTo>
                  <a:lnTo>
                    <a:pt x="17" y="18"/>
                  </a:lnTo>
                  <a:lnTo>
                    <a:pt x="18" y="15"/>
                  </a:lnTo>
                  <a:lnTo>
                    <a:pt x="18" y="13"/>
                  </a:lnTo>
                  <a:lnTo>
                    <a:pt x="19" y="10"/>
                  </a:lnTo>
                  <a:lnTo>
                    <a:pt x="19" y="7"/>
                  </a:lnTo>
                  <a:lnTo>
                    <a:pt x="18" y="5"/>
                  </a:lnTo>
                  <a:lnTo>
                    <a:pt x="18" y="2"/>
                  </a:lnTo>
                  <a:lnTo>
                    <a:pt x="17" y="0"/>
                  </a:lnTo>
                  <a:lnTo>
                    <a:pt x="14" y="0"/>
                  </a:lnTo>
                  <a:lnTo>
                    <a:pt x="15" y="3"/>
                  </a:lnTo>
                  <a:lnTo>
                    <a:pt x="16" y="5"/>
                  </a:lnTo>
                  <a:lnTo>
                    <a:pt x="16" y="7"/>
                  </a:lnTo>
                  <a:lnTo>
                    <a:pt x="16" y="10"/>
                  </a:lnTo>
                  <a:lnTo>
                    <a:pt x="16" y="12"/>
                  </a:lnTo>
                  <a:lnTo>
                    <a:pt x="15" y="15"/>
                  </a:lnTo>
                  <a:lnTo>
                    <a:pt x="15" y="17"/>
                  </a:lnTo>
                  <a:lnTo>
                    <a:pt x="14" y="19"/>
                  </a:lnTo>
                  <a:lnTo>
                    <a:pt x="13" y="21"/>
                  </a:lnTo>
                  <a:lnTo>
                    <a:pt x="11" y="23"/>
                  </a:lnTo>
                  <a:lnTo>
                    <a:pt x="10" y="25"/>
                  </a:lnTo>
                  <a:lnTo>
                    <a:pt x="8" y="26"/>
                  </a:lnTo>
                  <a:lnTo>
                    <a:pt x="6" y="28"/>
                  </a:lnTo>
                  <a:lnTo>
                    <a:pt x="4" y="29"/>
                  </a:lnTo>
                  <a:lnTo>
                    <a:pt x="2" y="30"/>
                  </a:lnTo>
                  <a:lnTo>
                    <a:pt x="0" y="31"/>
                  </a:lnTo>
                  <a:lnTo>
                    <a:pt x="0"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49" name="Freeform 75"/>
            <p:cNvSpPr>
              <a:spLocks/>
            </p:cNvSpPr>
            <p:nvPr/>
          </p:nvSpPr>
          <p:spPr bwMode="auto">
            <a:xfrm>
              <a:off x="961" y="1043"/>
              <a:ext cx="34" cy="21"/>
            </a:xfrm>
            <a:custGeom>
              <a:avLst/>
              <a:gdLst>
                <a:gd name="T0" fmla="*/ 0 w 34"/>
                <a:gd name="T1" fmla="*/ 0 h 21"/>
                <a:gd name="T2" fmla="*/ 0 w 34"/>
                <a:gd name="T3" fmla="*/ 0 h 21"/>
                <a:gd name="T4" fmla="*/ 1 w 34"/>
                <a:gd name="T5" fmla="*/ 3 h 21"/>
                <a:gd name="T6" fmla="*/ 2 w 34"/>
                <a:gd name="T7" fmla="*/ 6 h 21"/>
                <a:gd name="T8" fmla="*/ 3 w 34"/>
                <a:gd name="T9" fmla="*/ 8 h 21"/>
                <a:gd name="T10" fmla="*/ 5 w 34"/>
                <a:gd name="T11" fmla="*/ 10 h 21"/>
                <a:gd name="T12" fmla="*/ 7 w 34"/>
                <a:gd name="T13" fmla="*/ 12 h 21"/>
                <a:gd name="T14" fmla="*/ 9 w 34"/>
                <a:gd name="T15" fmla="*/ 14 h 21"/>
                <a:gd name="T16" fmla="*/ 11 w 34"/>
                <a:gd name="T17" fmla="*/ 15 h 21"/>
                <a:gd name="T18" fmla="*/ 13 w 34"/>
                <a:gd name="T19" fmla="*/ 16 h 21"/>
                <a:gd name="T20" fmla="*/ 15 w 34"/>
                <a:gd name="T21" fmla="*/ 18 h 21"/>
                <a:gd name="T22" fmla="*/ 18 w 34"/>
                <a:gd name="T23" fmla="*/ 19 h 21"/>
                <a:gd name="T24" fmla="*/ 20 w 34"/>
                <a:gd name="T25" fmla="*/ 19 h 21"/>
                <a:gd name="T26" fmla="*/ 23 w 34"/>
                <a:gd name="T27" fmla="*/ 20 h 21"/>
                <a:gd name="T28" fmla="*/ 25 w 34"/>
                <a:gd name="T29" fmla="*/ 20 h 21"/>
                <a:gd name="T30" fmla="*/ 28 w 34"/>
                <a:gd name="T31" fmla="*/ 19 h 21"/>
                <a:gd name="T32" fmla="*/ 30 w 34"/>
                <a:gd name="T33" fmla="*/ 19 h 21"/>
                <a:gd name="T34" fmla="*/ 33 w 34"/>
                <a:gd name="T35" fmla="*/ 18 h 21"/>
                <a:gd name="T36" fmla="*/ 32 w 34"/>
                <a:gd name="T37" fmla="*/ 16 h 21"/>
                <a:gd name="T38" fmla="*/ 29 w 34"/>
                <a:gd name="T39" fmla="*/ 16 h 21"/>
                <a:gd name="T40" fmla="*/ 27 w 34"/>
                <a:gd name="T41" fmla="*/ 17 h 21"/>
                <a:gd name="T42" fmla="*/ 25 w 34"/>
                <a:gd name="T43" fmla="*/ 17 h 21"/>
                <a:gd name="T44" fmla="*/ 23 w 34"/>
                <a:gd name="T45" fmla="*/ 17 h 21"/>
                <a:gd name="T46" fmla="*/ 20 w 34"/>
                <a:gd name="T47" fmla="*/ 17 h 21"/>
                <a:gd name="T48" fmla="*/ 18 w 34"/>
                <a:gd name="T49" fmla="*/ 16 h 21"/>
                <a:gd name="T50" fmla="*/ 16 w 34"/>
                <a:gd name="T51" fmla="*/ 15 h 21"/>
                <a:gd name="T52" fmla="*/ 14 w 34"/>
                <a:gd name="T53" fmla="*/ 14 h 21"/>
                <a:gd name="T54" fmla="*/ 12 w 34"/>
                <a:gd name="T55" fmla="*/ 13 h 21"/>
                <a:gd name="T56" fmla="*/ 10 w 34"/>
                <a:gd name="T57" fmla="*/ 12 h 21"/>
                <a:gd name="T58" fmla="*/ 8 w 34"/>
                <a:gd name="T59" fmla="*/ 10 h 21"/>
                <a:gd name="T60" fmla="*/ 7 w 34"/>
                <a:gd name="T61" fmla="*/ 8 h 21"/>
                <a:gd name="T62" fmla="*/ 5 w 34"/>
                <a:gd name="T63" fmla="*/ 6 h 21"/>
                <a:gd name="T64" fmla="*/ 4 w 34"/>
                <a:gd name="T65" fmla="*/ 4 h 21"/>
                <a:gd name="T66" fmla="*/ 3 w 34"/>
                <a:gd name="T67" fmla="*/ 2 h 21"/>
                <a:gd name="T68" fmla="*/ 2 w 34"/>
                <a:gd name="T69" fmla="*/ 0 h 21"/>
                <a:gd name="T70" fmla="*/ 2 w 34"/>
                <a:gd name="T71" fmla="*/ 0 h 21"/>
                <a:gd name="T72" fmla="*/ 0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0" y="0"/>
                  </a:moveTo>
                  <a:lnTo>
                    <a:pt x="0" y="0"/>
                  </a:lnTo>
                  <a:lnTo>
                    <a:pt x="1" y="3"/>
                  </a:lnTo>
                  <a:lnTo>
                    <a:pt x="2" y="6"/>
                  </a:lnTo>
                  <a:lnTo>
                    <a:pt x="3" y="8"/>
                  </a:lnTo>
                  <a:lnTo>
                    <a:pt x="5" y="10"/>
                  </a:lnTo>
                  <a:lnTo>
                    <a:pt x="7" y="12"/>
                  </a:lnTo>
                  <a:lnTo>
                    <a:pt x="9" y="14"/>
                  </a:lnTo>
                  <a:lnTo>
                    <a:pt x="11" y="15"/>
                  </a:lnTo>
                  <a:lnTo>
                    <a:pt x="13" y="16"/>
                  </a:lnTo>
                  <a:lnTo>
                    <a:pt x="15" y="18"/>
                  </a:lnTo>
                  <a:lnTo>
                    <a:pt x="18" y="19"/>
                  </a:lnTo>
                  <a:lnTo>
                    <a:pt x="20" y="19"/>
                  </a:lnTo>
                  <a:lnTo>
                    <a:pt x="23" y="20"/>
                  </a:lnTo>
                  <a:lnTo>
                    <a:pt x="25" y="20"/>
                  </a:lnTo>
                  <a:lnTo>
                    <a:pt x="28" y="19"/>
                  </a:lnTo>
                  <a:lnTo>
                    <a:pt x="30" y="19"/>
                  </a:lnTo>
                  <a:lnTo>
                    <a:pt x="33" y="18"/>
                  </a:lnTo>
                  <a:lnTo>
                    <a:pt x="32" y="16"/>
                  </a:lnTo>
                  <a:lnTo>
                    <a:pt x="29" y="16"/>
                  </a:lnTo>
                  <a:lnTo>
                    <a:pt x="27" y="17"/>
                  </a:lnTo>
                  <a:lnTo>
                    <a:pt x="25" y="17"/>
                  </a:lnTo>
                  <a:lnTo>
                    <a:pt x="23" y="17"/>
                  </a:lnTo>
                  <a:lnTo>
                    <a:pt x="20" y="17"/>
                  </a:lnTo>
                  <a:lnTo>
                    <a:pt x="18" y="16"/>
                  </a:lnTo>
                  <a:lnTo>
                    <a:pt x="16" y="15"/>
                  </a:lnTo>
                  <a:lnTo>
                    <a:pt x="14" y="14"/>
                  </a:lnTo>
                  <a:lnTo>
                    <a:pt x="12" y="13"/>
                  </a:lnTo>
                  <a:lnTo>
                    <a:pt x="10" y="12"/>
                  </a:lnTo>
                  <a:lnTo>
                    <a:pt x="8" y="10"/>
                  </a:lnTo>
                  <a:lnTo>
                    <a:pt x="7" y="8"/>
                  </a:lnTo>
                  <a:lnTo>
                    <a:pt x="5" y="6"/>
                  </a:lnTo>
                  <a:lnTo>
                    <a:pt x="4" y="4"/>
                  </a:lnTo>
                  <a:lnTo>
                    <a:pt x="3"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0" name="Freeform 76"/>
            <p:cNvSpPr>
              <a:spLocks/>
            </p:cNvSpPr>
            <p:nvPr/>
          </p:nvSpPr>
          <p:spPr bwMode="auto">
            <a:xfrm>
              <a:off x="1378" y="1098"/>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1" name="Freeform 77"/>
            <p:cNvSpPr>
              <a:spLocks/>
            </p:cNvSpPr>
            <p:nvPr/>
          </p:nvSpPr>
          <p:spPr bwMode="auto">
            <a:xfrm>
              <a:off x="1380" y="1096"/>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2" name="Freeform 78"/>
            <p:cNvSpPr>
              <a:spLocks/>
            </p:cNvSpPr>
            <p:nvPr/>
          </p:nvSpPr>
          <p:spPr bwMode="auto">
            <a:xfrm>
              <a:off x="1378" y="1098"/>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3" name="Freeform 79"/>
            <p:cNvSpPr>
              <a:spLocks/>
            </p:cNvSpPr>
            <p:nvPr/>
          </p:nvSpPr>
          <p:spPr bwMode="auto">
            <a:xfrm>
              <a:off x="1380" y="1096"/>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4" name="Freeform 80"/>
            <p:cNvSpPr>
              <a:spLocks/>
            </p:cNvSpPr>
            <p:nvPr/>
          </p:nvSpPr>
          <p:spPr bwMode="auto">
            <a:xfrm>
              <a:off x="1422" y="1049"/>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5" name="Freeform 81"/>
            <p:cNvSpPr>
              <a:spLocks/>
            </p:cNvSpPr>
            <p:nvPr/>
          </p:nvSpPr>
          <p:spPr bwMode="auto">
            <a:xfrm>
              <a:off x="1423" y="1047"/>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6" name="Freeform 82"/>
            <p:cNvSpPr>
              <a:spLocks/>
            </p:cNvSpPr>
            <p:nvPr/>
          </p:nvSpPr>
          <p:spPr bwMode="auto">
            <a:xfrm>
              <a:off x="1291" y="119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7" name="Freeform 83"/>
            <p:cNvSpPr>
              <a:spLocks/>
            </p:cNvSpPr>
            <p:nvPr/>
          </p:nvSpPr>
          <p:spPr bwMode="auto">
            <a:xfrm>
              <a:off x="1293" y="1191"/>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8" name="Freeform 84"/>
            <p:cNvSpPr>
              <a:spLocks/>
            </p:cNvSpPr>
            <p:nvPr/>
          </p:nvSpPr>
          <p:spPr bwMode="auto">
            <a:xfrm>
              <a:off x="1291" y="119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59" name="Freeform 85"/>
            <p:cNvSpPr>
              <a:spLocks/>
            </p:cNvSpPr>
            <p:nvPr/>
          </p:nvSpPr>
          <p:spPr bwMode="auto">
            <a:xfrm>
              <a:off x="1293" y="1191"/>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0" name="Freeform 86"/>
            <p:cNvSpPr>
              <a:spLocks/>
            </p:cNvSpPr>
            <p:nvPr/>
          </p:nvSpPr>
          <p:spPr bwMode="auto">
            <a:xfrm>
              <a:off x="1335" y="1145"/>
              <a:ext cx="17" cy="48"/>
            </a:xfrm>
            <a:custGeom>
              <a:avLst/>
              <a:gdLst>
                <a:gd name="T0" fmla="*/ 8 w 17"/>
                <a:gd name="T1" fmla="*/ 0 h 48"/>
                <a:gd name="T2" fmla="*/ 0 w 17"/>
                <a:gd name="T3" fmla="*/ 0 h 48"/>
                <a:gd name="T4" fmla="*/ 0 w 17"/>
                <a:gd name="T5" fmla="*/ 47 h 48"/>
                <a:gd name="T6" fmla="*/ 15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5"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1" name="Freeform 87"/>
            <p:cNvSpPr>
              <a:spLocks/>
            </p:cNvSpPr>
            <p:nvPr/>
          </p:nvSpPr>
          <p:spPr bwMode="auto">
            <a:xfrm>
              <a:off x="1337" y="1143"/>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2" name="Freeform 88"/>
            <p:cNvSpPr>
              <a:spLocks/>
            </p:cNvSpPr>
            <p:nvPr/>
          </p:nvSpPr>
          <p:spPr bwMode="auto">
            <a:xfrm>
              <a:off x="1438" y="1007"/>
              <a:ext cx="50" cy="54"/>
            </a:xfrm>
            <a:custGeom>
              <a:avLst/>
              <a:gdLst>
                <a:gd name="T0" fmla="*/ 48 w 50"/>
                <a:gd name="T1" fmla="*/ 32 h 54"/>
                <a:gd name="T2" fmla="*/ 49 w 50"/>
                <a:gd name="T3" fmla="*/ 26 h 54"/>
                <a:gd name="T4" fmla="*/ 48 w 50"/>
                <a:gd name="T5" fmla="*/ 21 h 54"/>
                <a:gd name="T6" fmla="*/ 47 w 50"/>
                <a:gd name="T7" fmla="*/ 16 h 54"/>
                <a:gd name="T8" fmla="*/ 45 w 50"/>
                <a:gd name="T9" fmla="*/ 12 h 54"/>
                <a:gd name="T10" fmla="*/ 42 w 50"/>
                <a:gd name="T11" fmla="*/ 8 h 54"/>
                <a:gd name="T12" fmla="*/ 39 w 50"/>
                <a:gd name="T13" fmla="*/ 4 h 54"/>
                <a:gd name="T14" fmla="*/ 35 w 50"/>
                <a:gd name="T15" fmla="*/ 2 h 54"/>
                <a:gd name="T16" fmla="*/ 30 w 50"/>
                <a:gd name="T17" fmla="*/ 0 h 54"/>
                <a:gd name="T18" fmla="*/ 25 w 50"/>
                <a:gd name="T19" fmla="*/ 0 h 54"/>
                <a:gd name="T20" fmla="*/ 20 w 50"/>
                <a:gd name="T21" fmla="*/ 0 h 54"/>
                <a:gd name="T22" fmla="*/ 16 w 50"/>
                <a:gd name="T23" fmla="*/ 1 h 54"/>
                <a:gd name="T24" fmla="*/ 12 w 50"/>
                <a:gd name="T25" fmla="*/ 4 h 54"/>
                <a:gd name="T26" fmla="*/ 8 w 50"/>
                <a:gd name="T27" fmla="*/ 7 h 54"/>
                <a:gd name="T28" fmla="*/ 5 w 50"/>
                <a:gd name="T29" fmla="*/ 10 h 54"/>
                <a:gd name="T30" fmla="*/ 2 w 50"/>
                <a:gd name="T31" fmla="*/ 15 h 54"/>
                <a:gd name="T32" fmla="*/ 0 w 50"/>
                <a:gd name="T33" fmla="*/ 20 h 54"/>
                <a:gd name="T34" fmla="*/ 0 w 50"/>
                <a:gd name="T35" fmla="*/ 26 h 54"/>
                <a:gd name="T36" fmla="*/ 0 w 50"/>
                <a:gd name="T37" fmla="*/ 31 h 54"/>
                <a:gd name="T38" fmla="*/ 1 w 50"/>
                <a:gd name="T39" fmla="*/ 36 h 54"/>
                <a:gd name="T40" fmla="*/ 3 w 50"/>
                <a:gd name="T41" fmla="*/ 40 h 54"/>
                <a:gd name="T42" fmla="*/ 6 w 50"/>
                <a:gd name="T43" fmla="*/ 44 h 54"/>
                <a:gd name="T44" fmla="*/ 9 w 50"/>
                <a:gd name="T45" fmla="*/ 48 h 54"/>
                <a:gd name="T46" fmla="*/ 13 w 50"/>
                <a:gd name="T47" fmla="*/ 50 h 54"/>
                <a:gd name="T48" fmla="*/ 18 w 50"/>
                <a:gd name="T49" fmla="*/ 52 h 54"/>
                <a:gd name="T50" fmla="*/ 23 w 50"/>
                <a:gd name="T51" fmla="*/ 53 h 54"/>
                <a:gd name="T52" fmla="*/ 28 w 50"/>
                <a:gd name="T53" fmla="*/ 52 h 54"/>
                <a:gd name="T54" fmla="*/ 32 w 50"/>
                <a:gd name="T55" fmla="*/ 51 h 54"/>
                <a:gd name="T56" fmla="*/ 36 w 50"/>
                <a:gd name="T57" fmla="*/ 48 h 54"/>
                <a:gd name="T58" fmla="*/ 40 w 50"/>
                <a:gd name="T59" fmla="*/ 45 h 54"/>
                <a:gd name="T60" fmla="*/ 43 w 50"/>
                <a:gd name="T61" fmla="*/ 41 h 54"/>
                <a:gd name="T62" fmla="*/ 46 w 50"/>
                <a:gd name="T63" fmla="*/ 3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7" y="34"/>
                  </a:moveTo>
                  <a:lnTo>
                    <a:pt x="48" y="32"/>
                  </a:lnTo>
                  <a:lnTo>
                    <a:pt x="48" y="29"/>
                  </a:lnTo>
                  <a:lnTo>
                    <a:pt x="49" y="26"/>
                  </a:lnTo>
                  <a:lnTo>
                    <a:pt x="49" y="24"/>
                  </a:lnTo>
                  <a:lnTo>
                    <a:pt x="48" y="21"/>
                  </a:lnTo>
                  <a:lnTo>
                    <a:pt x="48" y="19"/>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4"/>
                  </a:lnTo>
                  <a:lnTo>
                    <a:pt x="10" y="5"/>
                  </a:lnTo>
                  <a:lnTo>
                    <a:pt x="8" y="7"/>
                  </a:lnTo>
                  <a:lnTo>
                    <a:pt x="6" y="8"/>
                  </a:lnTo>
                  <a:lnTo>
                    <a:pt x="5" y="10"/>
                  </a:lnTo>
                  <a:lnTo>
                    <a:pt x="3" y="13"/>
                  </a:lnTo>
                  <a:lnTo>
                    <a:pt x="2" y="15"/>
                  </a:lnTo>
                  <a:lnTo>
                    <a:pt x="1" y="18"/>
                  </a:lnTo>
                  <a:lnTo>
                    <a:pt x="0" y="20"/>
                  </a:lnTo>
                  <a:lnTo>
                    <a:pt x="0" y="23"/>
                  </a:lnTo>
                  <a:lnTo>
                    <a:pt x="0" y="26"/>
                  </a:lnTo>
                  <a:lnTo>
                    <a:pt x="0" y="28"/>
                  </a:lnTo>
                  <a:lnTo>
                    <a:pt x="0" y="31"/>
                  </a:lnTo>
                  <a:lnTo>
                    <a:pt x="0" y="33"/>
                  </a:lnTo>
                  <a:lnTo>
                    <a:pt x="1" y="36"/>
                  </a:lnTo>
                  <a:lnTo>
                    <a:pt x="2" y="38"/>
                  </a:lnTo>
                  <a:lnTo>
                    <a:pt x="3" y="40"/>
                  </a:lnTo>
                  <a:lnTo>
                    <a:pt x="4" y="42"/>
                  </a:lnTo>
                  <a:lnTo>
                    <a:pt x="6" y="44"/>
                  </a:lnTo>
                  <a:lnTo>
                    <a:pt x="7" y="46"/>
                  </a:lnTo>
                  <a:lnTo>
                    <a:pt x="9" y="48"/>
                  </a:lnTo>
                  <a:lnTo>
                    <a:pt x="11" y="49"/>
                  </a:lnTo>
                  <a:lnTo>
                    <a:pt x="13" y="50"/>
                  </a:lnTo>
                  <a:lnTo>
                    <a:pt x="16" y="51"/>
                  </a:lnTo>
                  <a:lnTo>
                    <a:pt x="18" y="52"/>
                  </a:lnTo>
                  <a:lnTo>
                    <a:pt x="20" y="52"/>
                  </a:lnTo>
                  <a:lnTo>
                    <a:pt x="23" y="53"/>
                  </a:lnTo>
                  <a:lnTo>
                    <a:pt x="25" y="53"/>
                  </a:lnTo>
                  <a:lnTo>
                    <a:pt x="28" y="52"/>
                  </a:lnTo>
                  <a:lnTo>
                    <a:pt x="30" y="51"/>
                  </a:lnTo>
                  <a:lnTo>
                    <a:pt x="32" y="51"/>
                  </a:lnTo>
                  <a:lnTo>
                    <a:pt x="34" y="50"/>
                  </a:lnTo>
                  <a:lnTo>
                    <a:pt x="36" y="48"/>
                  </a:lnTo>
                  <a:lnTo>
                    <a:pt x="38" y="47"/>
                  </a:lnTo>
                  <a:lnTo>
                    <a:pt x="40" y="45"/>
                  </a:lnTo>
                  <a:lnTo>
                    <a:pt x="42" y="43"/>
                  </a:lnTo>
                  <a:lnTo>
                    <a:pt x="43" y="41"/>
                  </a:lnTo>
                  <a:lnTo>
                    <a:pt x="45" y="39"/>
                  </a:lnTo>
                  <a:lnTo>
                    <a:pt x="46" y="37"/>
                  </a:lnTo>
                  <a:lnTo>
                    <a:pt x="47"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3" name="Freeform 89"/>
            <p:cNvSpPr>
              <a:spLocks/>
            </p:cNvSpPr>
            <p:nvPr/>
          </p:nvSpPr>
          <p:spPr bwMode="auto">
            <a:xfrm>
              <a:off x="1471" y="1007"/>
              <a:ext cx="18" cy="36"/>
            </a:xfrm>
            <a:custGeom>
              <a:avLst/>
              <a:gdLst>
                <a:gd name="T0" fmla="*/ 0 w 18"/>
                <a:gd name="T1" fmla="*/ 0 h 36"/>
                <a:gd name="T2" fmla="*/ 0 w 18"/>
                <a:gd name="T3" fmla="*/ 0 h 36"/>
                <a:gd name="T4" fmla="*/ 2 w 18"/>
                <a:gd name="T5" fmla="*/ 1 h 36"/>
                <a:gd name="T6" fmla="*/ 5 w 18"/>
                <a:gd name="T7" fmla="*/ 2 h 36"/>
                <a:gd name="T8" fmla="*/ 7 w 18"/>
                <a:gd name="T9" fmla="*/ 3 h 36"/>
                <a:gd name="T10" fmla="*/ 9 w 18"/>
                <a:gd name="T11" fmla="*/ 5 h 36"/>
                <a:gd name="T12" fmla="*/ 10 w 18"/>
                <a:gd name="T13" fmla="*/ 7 h 36"/>
                <a:gd name="T14" fmla="*/ 12 w 18"/>
                <a:gd name="T15" fmla="*/ 9 h 36"/>
                <a:gd name="T16" fmla="*/ 13 w 18"/>
                <a:gd name="T17" fmla="*/ 11 h 36"/>
                <a:gd name="T18" fmla="*/ 14 w 18"/>
                <a:gd name="T19" fmla="*/ 13 h 36"/>
                <a:gd name="T20" fmla="*/ 15 w 18"/>
                <a:gd name="T21" fmla="*/ 16 h 36"/>
                <a:gd name="T22" fmla="*/ 16 w 18"/>
                <a:gd name="T23" fmla="*/ 18 h 36"/>
                <a:gd name="T24" fmla="*/ 16 w 18"/>
                <a:gd name="T25" fmla="*/ 21 h 36"/>
                <a:gd name="T26" fmla="*/ 17 w 18"/>
                <a:gd name="T27" fmla="*/ 23 h 36"/>
                <a:gd name="T28" fmla="*/ 17 w 18"/>
                <a:gd name="T29" fmla="*/ 26 h 36"/>
                <a:gd name="T30" fmla="*/ 16 w 18"/>
                <a:gd name="T31" fmla="*/ 29 h 36"/>
                <a:gd name="T32" fmla="*/ 16 w 18"/>
                <a:gd name="T33" fmla="*/ 32 h 36"/>
                <a:gd name="T34" fmla="*/ 15 w 18"/>
                <a:gd name="T35" fmla="*/ 35 h 36"/>
                <a:gd name="T36" fmla="*/ 13 w 18"/>
                <a:gd name="T37" fmla="*/ 34 h 36"/>
                <a:gd name="T38" fmla="*/ 14 w 18"/>
                <a:gd name="T39" fmla="*/ 31 h 36"/>
                <a:gd name="T40" fmla="*/ 14 w 18"/>
                <a:gd name="T41" fmla="*/ 29 h 36"/>
                <a:gd name="T42" fmla="*/ 14 w 18"/>
                <a:gd name="T43" fmla="*/ 26 h 36"/>
                <a:gd name="T44" fmla="*/ 14 w 18"/>
                <a:gd name="T45" fmla="*/ 24 h 36"/>
                <a:gd name="T46" fmla="*/ 14 w 18"/>
                <a:gd name="T47" fmla="*/ 21 h 36"/>
                <a:gd name="T48" fmla="*/ 14 w 18"/>
                <a:gd name="T49" fmla="*/ 19 h 36"/>
                <a:gd name="T50" fmla="*/ 13 w 18"/>
                <a:gd name="T51" fmla="*/ 17 h 36"/>
                <a:gd name="T52" fmla="*/ 12 w 18"/>
                <a:gd name="T53" fmla="*/ 15 h 36"/>
                <a:gd name="T54" fmla="*/ 11 w 18"/>
                <a:gd name="T55" fmla="*/ 12 h 36"/>
                <a:gd name="T56" fmla="*/ 10 w 18"/>
                <a:gd name="T57" fmla="*/ 10 h 36"/>
                <a:gd name="T58" fmla="*/ 9 w 18"/>
                <a:gd name="T59" fmla="*/ 8 h 36"/>
                <a:gd name="T60" fmla="*/ 7 w 18"/>
                <a:gd name="T61" fmla="*/ 7 h 36"/>
                <a:gd name="T62" fmla="*/ 5 w 18"/>
                <a:gd name="T63" fmla="*/ 5 h 36"/>
                <a:gd name="T64" fmla="*/ 3 w 18"/>
                <a:gd name="T65" fmla="*/ 4 h 36"/>
                <a:gd name="T66" fmla="*/ 2 w 18"/>
                <a:gd name="T67" fmla="*/ 3 h 36"/>
                <a:gd name="T68" fmla="*/ 0 w 18"/>
                <a:gd name="T69" fmla="*/ 2 h 36"/>
                <a:gd name="T70" fmla="*/ 0 w 18"/>
                <a:gd name="T71" fmla="*/ 2 h 36"/>
                <a:gd name="T72" fmla="*/ 0 w 18"/>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0"/>
                  </a:moveTo>
                  <a:lnTo>
                    <a:pt x="0" y="0"/>
                  </a:lnTo>
                  <a:lnTo>
                    <a:pt x="2" y="1"/>
                  </a:lnTo>
                  <a:lnTo>
                    <a:pt x="5" y="2"/>
                  </a:lnTo>
                  <a:lnTo>
                    <a:pt x="7" y="3"/>
                  </a:lnTo>
                  <a:lnTo>
                    <a:pt x="9" y="5"/>
                  </a:lnTo>
                  <a:lnTo>
                    <a:pt x="10" y="7"/>
                  </a:lnTo>
                  <a:lnTo>
                    <a:pt x="12" y="9"/>
                  </a:lnTo>
                  <a:lnTo>
                    <a:pt x="13" y="11"/>
                  </a:lnTo>
                  <a:lnTo>
                    <a:pt x="14" y="13"/>
                  </a:lnTo>
                  <a:lnTo>
                    <a:pt x="15" y="16"/>
                  </a:lnTo>
                  <a:lnTo>
                    <a:pt x="16" y="18"/>
                  </a:lnTo>
                  <a:lnTo>
                    <a:pt x="16" y="21"/>
                  </a:lnTo>
                  <a:lnTo>
                    <a:pt x="17" y="23"/>
                  </a:lnTo>
                  <a:lnTo>
                    <a:pt x="17" y="26"/>
                  </a:lnTo>
                  <a:lnTo>
                    <a:pt x="16" y="29"/>
                  </a:lnTo>
                  <a:lnTo>
                    <a:pt x="16" y="32"/>
                  </a:lnTo>
                  <a:lnTo>
                    <a:pt x="15" y="35"/>
                  </a:lnTo>
                  <a:lnTo>
                    <a:pt x="13" y="34"/>
                  </a:lnTo>
                  <a:lnTo>
                    <a:pt x="14" y="31"/>
                  </a:lnTo>
                  <a:lnTo>
                    <a:pt x="14" y="29"/>
                  </a:lnTo>
                  <a:lnTo>
                    <a:pt x="14" y="26"/>
                  </a:lnTo>
                  <a:lnTo>
                    <a:pt x="14" y="24"/>
                  </a:lnTo>
                  <a:lnTo>
                    <a:pt x="14" y="21"/>
                  </a:lnTo>
                  <a:lnTo>
                    <a:pt x="14" y="19"/>
                  </a:lnTo>
                  <a:lnTo>
                    <a:pt x="13" y="17"/>
                  </a:lnTo>
                  <a:lnTo>
                    <a:pt x="12" y="15"/>
                  </a:lnTo>
                  <a:lnTo>
                    <a:pt x="11" y="12"/>
                  </a:lnTo>
                  <a:lnTo>
                    <a:pt x="10" y="10"/>
                  </a:lnTo>
                  <a:lnTo>
                    <a:pt x="9" y="8"/>
                  </a:lnTo>
                  <a:lnTo>
                    <a:pt x="7" y="7"/>
                  </a:lnTo>
                  <a:lnTo>
                    <a:pt x="5" y="5"/>
                  </a:lnTo>
                  <a:lnTo>
                    <a:pt x="3"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4" name="Freeform 90"/>
            <p:cNvSpPr>
              <a:spLocks/>
            </p:cNvSpPr>
            <p:nvPr/>
          </p:nvSpPr>
          <p:spPr bwMode="auto">
            <a:xfrm>
              <a:off x="1438" y="1006"/>
              <a:ext cx="35" cy="20"/>
            </a:xfrm>
            <a:custGeom>
              <a:avLst/>
              <a:gdLst>
                <a:gd name="T0" fmla="*/ 0 w 35"/>
                <a:gd name="T1" fmla="*/ 18 h 20"/>
                <a:gd name="T2" fmla="*/ 0 w 35"/>
                <a:gd name="T3" fmla="*/ 18 h 20"/>
                <a:gd name="T4" fmla="*/ 1 w 35"/>
                <a:gd name="T5" fmla="*/ 15 h 20"/>
                <a:gd name="T6" fmla="*/ 2 w 35"/>
                <a:gd name="T7" fmla="*/ 13 h 20"/>
                <a:gd name="T8" fmla="*/ 3 w 35"/>
                <a:gd name="T9" fmla="*/ 10 h 20"/>
                <a:gd name="T10" fmla="*/ 5 w 35"/>
                <a:gd name="T11" fmla="*/ 9 h 20"/>
                <a:gd name="T12" fmla="*/ 7 w 35"/>
                <a:gd name="T13" fmla="*/ 7 h 20"/>
                <a:gd name="T14" fmla="*/ 9 w 35"/>
                <a:gd name="T15" fmla="*/ 5 h 20"/>
                <a:gd name="T16" fmla="*/ 11 w 35"/>
                <a:gd name="T17" fmla="*/ 4 h 20"/>
                <a:gd name="T18" fmla="*/ 13 w 35"/>
                <a:gd name="T19" fmla="*/ 2 h 20"/>
                <a:gd name="T20" fmla="*/ 16 w 35"/>
                <a:gd name="T21" fmla="*/ 1 h 20"/>
                <a:gd name="T22" fmla="*/ 18 w 35"/>
                <a:gd name="T23" fmla="*/ 0 h 20"/>
                <a:gd name="T24" fmla="*/ 21 w 35"/>
                <a:gd name="T25" fmla="*/ 0 h 20"/>
                <a:gd name="T26" fmla="*/ 23 w 35"/>
                <a:gd name="T27" fmla="*/ 0 h 20"/>
                <a:gd name="T28" fmla="*/ 26 w 35"/>
                <a:gd name="T29" fmla="*/ 0 h 20"/>
                <a:gd name="T30" fmla="*/ 28 w 35"/>
                <a:gd name="T31" fmla="*/ 0 h 20"/>
                <a:gd name="T32" fmla="*/ 31 w 35"/>
                <a:gd name="T33" fmla="*/ 0 h 20"/>
                <a:gd name="T34" fmla="*/ 34 w 35"/>
                <a:gd name="T35" fmla="*/ 1 h 20"/>
                <a:gd name="T36" fmla="*/ 33 w 35"/>
                <a:gd name="T37" fmla="*/ 3 h 20"/>
                <a:gd name="T38" fmla="*/ 30 w 35"/>
                <a:gd name="T39" fmla="*/ 2 h 20"/>
                <a:gd name="T40" fmla="*/ 28 w 35"/>
                <a:gd name="T41" fmla="*/ 2 h 20"/>
                <a:gd name="T42" fmla="*/ 26 w 35"/>
                <a:gd name="T43" fmla="*/ 2 h 20"/>
                <a:gd name="T44" fmla="*/ 23 w 35"/>
                <a:gd name="T45" fmla="*/ 2 h 20"/>
                <a:gd name="T46" fmla="*/ 21 w 35"/>
                <a:gd name="T47" fmla="*/ 2 h 20"/>
                <a:gd name="T48" fmla="*/ 19 w 35"/>
                <a:gd name="T49" fmla="*/ 3 h 20"/>
                <a:gd name="T50" fmla="*/ 17 w 35"/>
                <a:gd name="T51" fmla="*/ 3 h 20"/>
                <a:gd name="T52" fmla="*/ 14 w 35"/>
                <a:gd name="T53" fmla="*/ 4 h 20"/>
                <a:gd name="T54" fmla="*/ 12 w 35"/>
                <a:gd name="T55" fmla="*/ 5 h 20"/>
                <a:gd name="T56" fmla="*/ 10 w 35"/>
                <a:gd name="T57" fmla="*/ 7 h 20"/>
                <a:gd name="T58" fmla="*/ 9 w 35"/>
                <a:gd name="T59" fmla="*/ 8 h 20"/>
                <a:gd name="T60" fmla="*/ 7 w 35"/>
                <a:gd name="T61" fmla="*/ 10 h 20"/>
                <a:gd name="T62" fmla="*/ 5 w 35"/>
                <a:gd name="T63" fmla="*/ 12 h 20"/>
                <a:gd name="T64" fmla="*/ 4 w 35"/>
                <a:gd name="T65" fmla="*/ 14 h 20"/>
                <a:gd name="T66" fmla="*/ 3 w 35"/>
                <a:gd name="T67" fmla="*/ 16 h 20"/>
                <a:gd name="T68" fmla="*/ 2 w 35"/>
                <a:gd name="T69" fmla="*/ 19 h 20"/>
                <a:gd name="T70" fmla="*/ 2 w 35"/>
                <a:gd name="T71" fmla="*/ 19 h 20"/>
                <a:gd name="T72" fmla="*/ 0 w 35"/>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20">
                  <a:moveTo>
                    <a:pt x="0" y="18"/>
                  </a:moveTo>
                  <a:lnTo>
                    <a:pt x="0" y="18"/>
                  </a:lnTo>
                  <a:lnTo>
                    <a:pt x="1" y="15"/>
                  </a:lnTo>
                  <a:lnTo>
                    <a:pt x="2" y="13"/>
                  </a:lnTo>
                  <a:lnTo>
                    <a:pt x="3" y="10"/>
                  </a:lnTo>
                  <a:lnTo>
                    <a:pt x="5" y="9"/>
                  </a:lnTo>
                  <a:lnTo>
                    <a:pt x="7" y="7"/>
                  </a:lnTo>
                  <a:lnTo>
                    <a:pt x="9" y="5"/>
                  </a:lnTo>
                  <a:lnTo>
                    <a:pt x="11" y="4"/>
                  </a:lnTo>
                  <a:lnTo>
                    <a:pt x="13" y="2"/>
                  </a:lnTo>
                  <a:lnTo>
                    <a:pt x="16" y="1"/>
                  </a:lnTo>
                  <a:lnTo>
                    <a:pt x="18" y="0"/>
                  </a:lnTo>
                  <a:lnTo>
                    <a:pt x="21" y="0"/>
                  </a:lnTo>
                  <a:lnTo>
                    <a:pt x="23" y="0"/>
                  </a:lnTo>
                  <a:lnTo>
                    <a:pt x="26" y="0"/>
                  </a:lnTo>
                  <a:lnTo>
                    <a:pt x="28" y="0"/>
                  </a:lnTo>
                  <a:lnTo>
                    <a:pt x="31" y="0"/>
                  </a:lnTo>
                  <a:lnTo>
                    <a:pt x="34" y="1"/>
                  </a:lnTo>
                  <a:lnTo>
                    <a:pt x="33" y="3"/>
                  </a:lnTo>
                  <a:lnTo>
                    <a:pt x="30" y="2"/>
                  </a:lnTo>
                  <a:lnTo>
                    <a:pt x="28" y="2"/>
                  </a:lnTo>
                  <a:lnTo>
                    <a:pt x="26" y="2"/>
                  </a:lnTo>
                  <a:lnTo>
                    <a:pt x="23" y="2"/>
                  </a:lnTo>
                  <a:lnTo>
                    <a:pt x="21" y="2"/>
                  </a:lnTo>
                  <a:lnTo>
                    <a:pt x="19" y="3"/>
                  </a:lnTo>
                  <a:lnTo>
                    <a:pt x="17" y="3"/>
                  </a:lnTo>
                  <a:lnTo>
                    <a:pt x="14" y="4"/>
                  </a:lnTo>
                  <a:lnTo>
                    <a:pt x="12" y="5"/>
                  </a:lnTo>
                  <a:lnTo>
                    <a:pt x="10" y="7"/>
                  </a:lnTo>
                  <a:lnTo>
                    <a:pt x="9" y="8"/>
                  </a:lnTo>
                  <a:lnTo>
                    <a:pt x="7" y="10"/>
                  </a:lnTo>
                  <a:lnTo>
                    <a:pt x="5" y="12"/>
                  </a:lnTo>
                  <a:lnTo>
                    <a:pt x="4" y="14"/>
                  </a:lnTo>
                  <a:lnTo>
                    <a:pt x="3"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5" name="Freeform 91"/>
            <p:cNvSpPr>
              <a:spLocks/>
            </p:cNvSpPr>
            <p:nvPr/>
          </p:nvSpPr>
          <p:spPr bwMode="auto">
            <a:xfrm>
              <a:off x="1438" y="1025"/>
              <a:ext cx="18" cy="36"/>
            </a:xfrm>
            <a:custGeom>
              <a:avLst/>
              <a:gdLst>
                <a:gd name="T0" fmla="*/ 16 w 18"/>
                <a:gd name="T1" fmla="*/ 35 h 36"/>
                <a:gd name="T2" fmla="*/ 16 w 18"/>
                <a:gd name="T3" fmla="*/ 35 h 36"/>
                <a:gd name="T4" fmla="*/ 14 w 18"/>
                <a:gd name="T5" fmla="*/ 33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3"/>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6" name="Freeform 92"/>
            <p:cNvSpPr>
              <a:spLocks/>
            </p:cNvSpPr>
            <p:nvPr/>
          </p:nvSpPr>
          <p:spPr bwMode="auto">
            <a:xfrm>
              <a:off x="1454" y="1041"/>
              <a:ext cx="34" cy="21"/>
            </a:xfrm>
            <a:custGeom>
              <a:avLst/>
              <a:gdLst>
                <a:gd name="T0" fmla="*/ 33 w 34"/>
                <a:gd name="T1" fmla="*/ 0 h 21"/>
                <a:gd name="T2" fmla="*/ 33 w 34"/>
                <a:gd name="T3" fmla="*/ 0 h 21"/>
                <a:gd name="T4" fmla="*/ 31 w 34"/>
                <a:gd name="T5" fmla="*/ 3 h 21"/>
                <a:gd name="T6" fmla="*/ 30 w 34"/>
                <a:gd name="T7" fmla="*/ 5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6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19 h 21"/>
                <a:gd name="T32" fmla="*/ 2 w 34"/>
                <a:gd name="T33" fmla="*/ 19 h 21"/>
                <a:gd name="T34" fmla="*/ 0 w 34"/>
                <a:gd name="T35" fmla="*/ 18 h 21"/>
                <a:gd name="T36" fmla="*/ 0 w 34"/>
                <a:gd name="T37" fmla="*/ 16 h 21"/>
                <a:gd name="T38" fmla="*/ 3 w 34"/>
                <a:gd name="T39" fmla="*/ 16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6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5"/>
                  </a:lnTo>
                  <a:lnTo>
                    <a:pt x="29" y="8"/>
                  </a:lnTo>
                  <a:lnTo>
                    <a:pt x="27" y="10"/>
                  </a:lnTo>
                  <a:lnTo>
                    <a:pt x="25" y="12"/>
                  </a:lnTo>
                  <a:lnTo>
                    <a:pt x="23" y="14"/>
                  </a:lnTo>
                  <a:lnTo>
                    <a:pt x="21" y="15"/>
                  </a:lnTo>
                  <a:lnTo>
                    <a:pt x="19" y="16"/>
                  </a:lnTo>
                  <a:lnTo>
                    <a:pt x="17" y="18"/>
                  </a:lnTo>
                  <a:lnTo>
                    <a:pt x="14" y="19"/>
                  </a:lnTo>
                  <a:lnTo>
                    <a:pt x="12" y="19"/>
                  </a:lnTo>
                  <a:lnTo>
                    <a:pt x="10" y="20"/>
                  </a:lnTo>
                  <a:lnTo>
                    <a:pt x="7" y="20"/>
                  </a:lnTo>
                  <a:lnTo>
                    <a:pt x="5" y="19"/>
                  </a:lnTo>
                  <a:lnTo>
                    <a:pt x="2" y="19"/>
                  </a:lnTo>
                  <a:lnTo>
                    <a:pt x="0" y="18"/>
                  </a:lnTo>
                  <a:lnTo>
                    <a:pt x="0" y="16"/>
                  </a:lnTo>
                  <a:lnTo>
                    <a:pt x="3" y="16"/>
                  </a:lnTo>
                  <a:lnTo>
                    <a:pt x="5" y="17"/>
                  </a:lnTo>
                  <a:lnTo>
                    <a:pt x="7" y="17"/>
                  </a:lnTo>
                  <a:lnTo>
                    <a:pt x="9" y="17"/>
                  </a:lnTo>
                  <a:lnTo>
                    <a:pt x="12" y="17"/>
                  </a:lnTo>
                  <a:lnTo>
                    <a:pt x="14" y="16"/>
                  </a:lnTo>
                  <a:lnTo>
                    <a:pt x="16" y="15"/>
                  </a:lnTo>
                  <a:lnTo>
                    <a:pt x="18" y="14"/>
                  </a:lnTo>
                  <a:lnTo>
                    <a:pt x="20" y="13"/>
                  </a:lnTo>
                  <a:lnTo>
                    <a:pt x="22" y="12"/>
                  </a:lnTo>
                  <a:lnTo>
                    <a:pt x="24" y="10"/>
                  </a:lnTo>
                  <a:lnTo>
                    <a:pt x="26"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7" name="Freeform 93"/>
            <p:cNvSpPr>
              <a:spLocks/>
            </p:cNvSpPr>
            <p:nvPr/>
          </p:nvSpPr>
          <p:spPr bwMode="auto">
            <a:xfrm>
              <a:off x="1368" y="141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8" name="Freeform 94"/>
            <p:cNvSpPr>
              <a:spLocks/>
            </p:cNvSpPr>
            <p:nvPr/>
          </p:nvSpPr>
          <p:spPr bwMode="auto">
            <a:xfrm>
              <a:off x="1368" y="1464"/>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69" name="Freeform 95"/>
            <p:cNvSpPr>
              <a:spLocks/>
            </p:cNvSpPr>
            <p:nvPr/>
          </p:nvSpPr>
          <p:spPr bwMode="auto">
            <a:xfrm>
              <a:off x="1368" y="141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0" name="Freeform 96"/>
            <p:cNvSpPr>
              <a:spLocks/>
            </p:cNvSpPr>
            <p:nvPr/>
          </p:nvSpPr>
          <p:spPr bwMode="auto">
            <a:xfrm>
              <a:off x="1368" y="1464"/>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1" name="Freeform 97"/>
            <p:cNvSpPr>
              <a:spLocks/>
            </p:cNvSpPr>
            <p:nvPr/>
          </p:nvSpPr>
          <p:spPr bwMode="auto">
            <a:xfrm>
              <a:off x="1411" y="1466"/>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2" name="Freeform 98"/>
            <p:cNvSpPr>
              <a:spLocks/>
            </p:cNvSpPr>
            <p:nvPr/>
          </p:nvSpPr>
          <p:spPr bwMode="auto">
            <a:xfrm>
              <a:off x="1412" y="1512"/>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3" name="Freeform 99"/>
            <p:cNvSpPr>
              <a:spLocks/>
            </p:cNvSpPr>
            <p:nvPr/>
          </p:nvSpPr>
          <p:spPr bwMode="auto">
            <a:xfrm>
              <a:off x="1281" y="132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4" name="Freeform 100"/>
            <p:cNvSpPr>
              <a:spLocks/>
            </p:cNvSpPr>
            <p:nvPr/>
          </p:nvSpPr>
          <p:spPr bwMode="auto">
            <a:xfrm>
              <a:off x="1282" y="1368"/>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5" name="Freeform 101"/>
            <p:cNvSpPr>
              <a:spLocks/>
            </p:cNvSpPr>
            <p:nvPr/>
          </p:nvSpPr>
          <p:spPr bwMode="auto">
            <a:xfrm>
              <a:off x="1281" y="132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6" name="Freeform 102"/>
            <p:cNvSpPr>
              <a:spLocks/>
            </p:cNvSpPr>
            <p:nvPr/>
          </p:nvSpPr>
          <p:spPr bwMode="auto">
            <a:xfrm>
              <a:off x="1282" y="1368"/>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7" name="Freeform 103"/>
            <p:cNvSpPr>
              <a:spLocks/>
            </p:cNvSpPr>
            <p:nvPr/>
          </p:nvSpPr>
          <p:spPr bwMode="auto">
            <a:xfrm>
              <a:off x="1324" y="1371"/>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8" name="Freeform 104"/>
            <p:cNvSpPr>
              <a:spLocks/>
            </p:cNvSpPr>
            <p:nvPr/>
          </p:nvSpPr>
          <p:spPr bwMode="auto">
            <a:xfrm>
              <a:off x="1326" y="1417"/>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79" name="Freeform 105"/>
            <p:cNvSpPr>
              <a:spLocks/>
            </p:cNvSpPr>
            <p:nvPr/>
          </p:nvSpPr>
          <p:spPr bwMode="auto">
            <a:xfrm>
              <a:off x="1428" y="1504"/>
              <a:ext cx="50" cy="53"/>
            </a:xfrm>
            <a:custGeom>
              <a:avLst/>
              <a:gdLst>
                <a:gd name="T0" fmla="*/ 48 w 50"/>
                <a:gd name="T1" fmla="*/ 20 h 53"/>
                <a:gd name="T2" fmla="*/ 49 w 50"/>
                <a:gd name="T3" fmla="*/ 25 h 53"/>
                <a:gd name="T4" fmla="*/ 48 w 50"/>
                <a:gd name="T5" fmla="*/ 30 h 53"/>
                <a:gd name="T6" fmla="*/ 47 w 50"/>
                <a:gd name="T7" fmla="*/ 35 h 53"/>
                <a:gd name="T8" fmla="*/ 45 w 50"/>
                <a:gd name="T9" fmla="*/ 39 h 53"/>
                <a:gd name="T10" fmla="*/ 42 w 50"/>
                <a:gd name="T11" fmla="*/ 43 h 53"/>
                <a:gd name="T12" fmla="*/ 39 w 50"/>
                <a:gd name="T13" fmla="*/ 47 h 53"/>
                <a:gd name="T14" fmla="*/ 35 w 50"/>
                <a:gd name="T15" fmla="*/ 49 h 53"/>
                <a:gd name="T16" fmla="*/ 30 w 50"/>
                <a:gd name="T17" fmla="*/ 51 h 53"/>
                <a:gd name="T18" fmla="*/ 25 w 50"/>
                <a:gd name="T19" fmla="*/ 52 h 53"/>
                <a:gd name="T20" fmla="*/ 20 w 50"/>
                <a:gd name="T21" fmla="*/ 51 h 53"/>
                <a:gd name="T22" fmla="*/ 16 w 50"/>
                <a:gd name="T23" fmla="*/ 50 h 53"/>
                <a:gd name="T24" fmla="*/ 12 w 50"/>
                <a:gd name="T25" fmla="*/ 48 h 53"/>
                <a:gd name="T26" fmla="*/ 8 w 50"/>
                <a:gd name="T27" fmla="*/ 44 h 53"/>
                <a:gd name="T28" fmla="*/ 5 w 50"/>
                <a:gd name="T29" fmla="*/ 41 h 53"/>
                <a:gd name="T30" fmla="*/ 2 w 50"/>
                <a:gd name="T31" fmla="*/ 36 h 53"/>
                <a:gd name="T32" fmla="*/ 0 w 50"/>
                <a:gd name="T33" fmla="*/ 31 h 53"/>
                <a:gd name="T34" fmla="*/ 0 w 50"/>
                <a:gd name="T35" fmla="*/ 26 h 53"/>
                <a:gd name="T36" fmla="*/ 0 w 50"/>
                <a:gd name="T37" fmla="*/ 21 h 53"/>
                <a:gd name="T38" fmla="*/ 1 w 50"/>
                <a:gd name="T39" fmla="*/ 16 h 53"/>
                <a:gd name="T40" fmla="*/ 3 w 50"/>
                <a:gd name="T41" fmla="*/ 12 h 53"/>
                <a:gd name="T42" fmla="*/ 6 w 50"/>
                <a:gd name="T43" fmla="*/ 8 h 53"/>
                <a:gd name="T44" fmla="*/ 9 w 50"/>
                <a:gd name="T45" fmla="*/ 4 h 53"/>
                <a:gd name="T46" fmla="*/ 13 w 50"/>
                <a:gd name="T47" fmla="*/ 2 h 53"/>
                <a:gd name="T48" fmla="*/ 18 w 50"/>
                <a:gd name="T49" fmla="*/ 0 h 53"/>
                <a:gd name="T50" fmla="*/ 23 w 50"/>
                <a:gd name="T51" fmla="*/ 0 h 53"/>
                <a:gd name="T52" fmla="*/ 27 w 50"/>
                <a:gd name="T53" fmla="*/ 0 h 53"/>
                <a:gd name="T54" fmla="*/ 32 w 50"/>
                <a:gd name="T55" fmla="*/ 1 h 53"/>
                <a:gd name="T56" fmla="*/ 36 w 50"/>
                <a:gd name="T57" fmla="*/ 3 h 53"/>
                <a:gd name="T58" fmla="*/ 40 w 50"/>
                <a:gd name="T59" fmla="*/ 7 h 53"/>
                <a:gd name="T60" fmla="*/ 43 w 50"/>
                <a:gd name="T61" fmla="*/ 10 h 53"/>
                <a:gd name="T62" fmla="*/ 46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7" y="17"/>
                  </a:moveTo>
                  <a:lnTo>
                    <a:pt x="48" y="20"/>
                  </a:lnTo>
                  <a:lnTo>
                    <a:pt x="48" y="23"/>
                  </a:lnTo>
                  <a:lnTo>
                    <a:pt x="49" y="25"/>
                  </a:lnTo>
                  <a:lnTo>
                    <a:pt x="49" y="28"/>
                  </a:lnTo>
                  <a:lnTo>
                    <a:pt x="48" y="30"/>
                  </a:lnTo>
                  <a:lnTo>
                    <a:pt x="48" y="33"/>
                  </a:lnTo>
                  <a:lnTo>
                    <a:pt x="47" y="35"/>
                  </a:lnTo>
                  <a:lnTo>
                    <a:pt x="46" y="37"/>
                  </a:lnTo>
                  <a:lnTo>
                    <a:pt x="45" y="39"/>
                  </a:lnTo>
                  <a:lnTo>
                    <a:pt x="44" y="41"/>
                  </a:lnTo>
                  <a:lnTo>
                    <a:pt x="42" y="43"/>
                  </a:lnTo>
                  <a:lnTo>
                    <a:pt x="41" y="45"/>
                  </a:lnTo>
                  <a:lnTo>
                    <a:pt x="39" y="47"/>
                  </a:lnTo>
                  <a:lnTo>
                    <a:pt x="37" y="48"/>
                  </a:lnTo>
                  <a:lnTo>
                    <a:pt x="35" y="49"/>
                  </a:lnTo>
                  <a:lnTo>
                    <a:pt x="32" y="50"/>
                  </a:lnTo>
                  <a:lnTo>
                    <a:pt x="30" y="51"/>
                  </a:lnTo>
                  <a:lnTo>
                    <a:pt x="28" y="51"/>
                  </a:lnTo>
                  <a:lnTo>
                    <a:pt x="25" y="52"/>
                  </a:lnTo>
                  <a:lnTo>
                    <a:pt x="23" y="52"/>
                  </a:lnTo>
                  <a:lnTo>
                    <a:pt x="20" y="51"/>
                  </a:lnTo>
                  <a:lnTo>
                    <a:pt x="18" y="51"/>
                  </a:lnTo>
                  <a:lnTo>
                    <a:pt x="16" y="50"/>
                  </a:lnTo>
                  <a:lnTo>
                    <a:pt x="14" y="49"/>
                  </a:lnTo>
                  <a:lnTo>
                    <a:pt x="12" y="48"/>
                  </a:lnTo>
                  <a:lnTo>
                    <a:pt x="10" y="46"/>
                  </a:lnTo>
                  <a:lnTo>
                    <a:pt x="8" y="44"/>
                  </a:lnTo>
                  <a:lnTo>
                    <a:pt x="6" y="43"/>
                  </a:lnTo>
                  <a:lnTo>
                    <a:pt x="5" y="41"/>
                  </a:lnTo>
                  <a:lnTo>
                    <a:pt x="3" y="38"/>
                  </a:lnTo>
                  <a:lnTo>
                    <a:pt x="2" y="36"/>
                  </a:lnTo>
                  <a:lnTo>
                    <a:pt x="1" y="34"/>
                  </a:lnTo>
                  <a:lnTo>
                    <a:pt x="0" y="31"/>
                  </a:lnTo>
                  <a:lnTo>
                    <a:pt x="0" y="28"/>
                  </a:lnTo>
                  <a:lnTo>
                    <a:pt x="0" y="26"/>
                  </a:lnTo>
                  <a:lnTo>
                    <a:pt x="0" y="23"/>
                  </a:lnTo>
                  <a:lnTo>
                    <a:pt x="0" y="21"/>
                  </a:lnTo>
                  <a:lnTo>
                    <a:pt x="0" y="18"/>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8"/>
                  </a:lnTo>
                  <a:lnTo>
                    <a:pt x="43" y="10"/>
                  </a:lnTo>
                  <a:lnTo>
                    <a:pt x="45" y="13"/>
                  </a:lnTo>
                  <a:lnTo>
                    <a:pt x="46" y="15"/>
                  </a:lnTo>
                  <a:lnTo>
                    <a:pt x="47"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0" name="Freeform 106"/>
            <p:cNvSpPr>
              <a:spLocks/>
            </p:cNvSpPr>
            <p:nvPr/>
          </p:nvSpPr>
          <p:spPr bwMode="auto">
            <a:xfrm>
              <a:off x="1460" y="1521"/>
              <a:ext cx="18" cy="36"/>
            </a:xfrm>
            <a:custGeom>
              <a:avLst/>
              <a:gdLst>
                <a:gd name="T0" fmla="*/ 0 w 18"/>
                <a:gd name="T1" fmla="*/ 35 h 36"/>
                <a:gd name="T2" fmla="*/ 0 w 18"/>
                <a:gd name="T3" fmla="*/ 35 h 36"/>
                <a:gd name="T4" fmla="*/ 3 w 18"/>
                <a:gd name="T5" fmla="*/ 34 h 36"/>
                <a:gd name="T6" fmla="*/ 5 w 18"/>
                <a:gd name="T7" fmla="*/ 32 h 36"/>
                <a:gd name="T8" fmla="*/ 7 w 18"/>
                <a:gd name="T9" fmla="*/ 31 h 36"/>
                <a:gd name="T10" fmla="*/ 9 w 18"/>
                <a:gd name="T11" fmla="*/ 29 h 36"/>
                <a:gd name="T12" fmla="*/ 10 w 18"/>
                <a:gd name="T13" fmla="*/ 27 h 36"/>
                <a:gd name="T14" fmla="*/ 12 w 18"/>
                <a:gd name="T15" fmla="*/ 25 h 36"/>
                <a:gd name="T16" fmla="*/ 13 w 18"/>
                <a:gd name="T17" fmla="*/ 23 h 36"/>
                <a:gd name="T18" fmla="*/ 14 w 18"/>
                <a:gd name="T19" fmla="*/ 21 h 36"/>
                <a:gd name="T20" fmla="*/ 15 w 18"/>
                <a:gd name="T21" fmla="*/ 18 h 36"/>
                <a:gd name="T22" fmla="*/ 16 w 18"/>
                <a:gd name="T23" fmla="*/ 16 h 36"/>
                <a:gd name="T24" fmla="*/ 16 w 18"/>
                <a:gd name="T25" fmla="*/ 13 h 36"/>
                <a:gd name="T26" fmla="*/ 17 w 18"/>
                <a:gd name="T27" fmla="*/ 10 h 36"/>
                <a:gd name="T28" fmla="*/ 17 w 18"/>
                <a:gd name="T29" fmla="*/ 8 h 36"/>
                <a:gd name="T30" fmla="*/ 16 w 18"/>
                <a:gd name="T31" fmla="*/ 5 h 36"/>
                <a:gd name="T32" fmla="*/ 16 w 18"/>
                <a:gd name="T33" fmla="*/ 2 h 36"/>
                <a:gd name="T34" fmla="*/ 15 w 18"/>
                <a:gd name="T35" fmla="*/ 0 h 36"/>
                <a:gd name="T36" fmla="*/ 13 w 18"/>
                <a:gd name="T37" fmla="*/ 0 h 36"/>
                <a:gd name="T38" fmla="*/ 14 w 18"/>
                <a:gd name="T39" fmla="*/ 3 h 36"/>
                <a:gd name="T40" fmla="*/ 14 w 18"/>
                <a:gd name="T41" fmla="*/ 5 h 36"/>
                <a:gd name="T42" fmla="*/ 14 w 18"/>
                <a:gd name="T43" fmla="*/ 8 h 36"/>
                <a:gd name="T44" fmla="*/ 14 w 18"/>
                <a:gd name="T45" fmla="*/ 10 h 36"/>
                <a:gd name="T46" fmla="*/ 14 w 18"/>
                <a:gd name="T47" fmla="*/ 13 h 36"/>
                <a:gd name="T48" fmla="*/ 14 w 18"/>
                <a:gd name="T49" fmla="*/ 15 h 36"/>
                <a:gd name="T50" fmla="*/ 13 w 18"/>
                <a:gd name="T51" fmla="*/ 17 h 36"/>
                <a:gd name="T52" fmla="*/ 12 w 18"/>
                <a:gd name="T53" fmla="*/ 20 h 36"/>
                <a:gd name="T54" fmla="*/ 11 w 18"/>
                <a:gd name="T55" fmla="*/ 22 h 36"/>
                <a:gd name="T56" fmla="*/ 10 w 18"/>
                <a:gd name="T57" fmla="*/ 24 h 36"/>
                <a:gd name="T58" fmla="*/ 9 w 18"/>
                <a:gd name="T59" fmla="*/ 26 h 36"/>
                <a:gd name="T60" fmla="*/ 7 w 18"/>
                <a:gd name="T61" fmla="*/ 27 h 36"/>
                <a:gd name="T62" fmla="*/ 6 w 18"/>
                <a:gd name="T63" fmla="*/ 29 h 36"/>
                <a:gd name="T64" fmla="*/ 4 w 18"/>
                <a:gd name="T65" fmla="*/ 30 h 36"/>
                <a:gd name="T66" fmla="*/ 2 w 18"/>
                <a:gd name="T67" fmla="*/ 31 h 36"/>
                <a:gd name="T68" fmla="*/ 0 w 18"/>
                <a:gd name="T69" fmla="*/ 32 h 36"/>
                <a:gd name="T70" fmla="*/ 0 w 18"/>
                <a:gd name="T71" fmla="*/ 32 h 36"/>
                <a:gd name="T72" fmla="*/ 0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35"/>
                  </a:moveTo>
                  <a:lnTo>
                    <a:pt x="0" y="35"/>
                  </a:lnTo>
                  <a:lnTo>
                    <a:pt x="3" y="34"/>
                  </a:lnTo>
                  <a:lnTo>
                    <a:pt x="5" y="32"/>
                  </a:lnTo>
                  <a:lnTo>
                    <a:pt x="7" y="31"/>
                  </a:lnTo>
                  <a:lnTo>
                    <a:pt x="9" y="29"/>
                  </a:lnTo>
                  <a:lnTo>
                    <a:pt x="10" y="27"/>
                  </a:lnTo>
                  <a:lnTo>
                    <a:pt x="12" y="25"/>
                  </a:lnTo>
                  <a:lnTo>
                    <a:pt x="13" y="23"/>
                  </a:lnTo>
                  <a:lnTo>
                    <a:pt x="14" y="21"/>
                  </a:lnTo>
                  <a:lnTo>
                    <a:pt x="15" y="18"/>
                  </a:lnTo>
                  <a:lnTo>
                    <a:pt x="16" y="16"/>
                  </a:lnTo>
                  <a:lnTo>
                    <a:pt x="16" y="13"/>
                  </a:lnTo>
                  <a:lnTo>
                    <a:pt x="17" y="10"/>
                  </a:lnTo>
                  <a:lnTo>
                    <a:pt x="17" y="8"/>
                  </a:lnTo>
                  <a:lnTo>
                    <a:pt x="16" y="5"/>
                  </a:lnTo>
                  <a:lnTo>
                    <a:pt x="16" y="2"/>
                  </a:lnTo>
                  <a:lnTo>
                    <a:pt x="15" y="0"/>
                  </a:lnTo>
                  <a:lnTo>
                    <a:pt x="13" y="0"/>
                  </a:lnTo>
                  <a:lnTo>
                    <a:pt x="14" y="3"/>
                  </a:lnTo>
                  <a:lnTo>
                    <a:pt x="14" y="5"/>
                  </a:lnTo>
                  <a:lnTo>
                    <a:pt x="14" y="8"/>
                  </a:lnTo>
                  <a:lnTo>
                    <a:pt x="14" y="10"/>
                  </a:lnTo>
                  <a:lnTo>
                    <a:pt x="14" y="13"/>
                  </a:lnTo>
                  <a:lnTo>
                    <a:pt x="14" y="15"/>
                  </a:lnTo>
                  <a:lnTo>
                    <a:pt x="13" y="17"/>
                  </a:lnTo>
                  <a:lnTo>
                    <a:pt x="12" y="20"/>
                  </a:lnTo>
                  <a:lnTo>
                    <a:pt x="11" y="22"/>
                  </a:lnTo>
                  <a:lnTo>
                    <a:pt x="10" y="24"/>
                  </a:lnTo>
                  <a:lnTo>
                    <a:pt x="9" y="26"/>
                  </a:lnTo>
                  <a:lnTo>
                    <a:pt x="7" y="27"/>
                  </a:lnTo>
                  <a:lnTo>
                    <a:pt x="6" y="29"/>
                  </a:lnTo>
                  <a:lnTo>
                    <a:pt x="4" y="30"/>
                  </a:lnTo>
                  <a:lnTo>
                    <a:pt x="2" y="31"/>
                  </a:lnTo>
                  <a:lnTo>
                    <a:pt x="0" y="32"/>
                  </a:lnTo>
                  <a:lnTo>
                    <a:pt x="0"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1" name="Freeform 107"/>
            <p:cNvSpPr>
              <a:spLocks/>
            </p:cNvSpPr>
            <p:nvPr/>
          </p:nvSpPr>
          <p:spPr bwMode="auto">
            <a:xfrm>
              <a:off x="1428" y="1537"/>
              <a:ext cx="33" cy="21"/>
            </a:xfrm>
            <a:custGeom>
              <a:avLst/>
              <a:gdLst>
                <a:gd name="T0" fmla="*/ 0 w 33"/>
                <a:gd name="T1" fmla="*/ 0 h 21"/>
                <a:gd name="T2" fmla="*/ 0 w 33"/>
                <a:gd name="T3" fmla="*/ 0 h 21"/>
                <a:gd name="T4" fmla="*/ 1 w 33"/>
                <a:gd name="T5" fmla="*/ 3 h 21"/>
                <a:gd name="T6" fmla="*/ 2 w 33"/>
                <a:gd name="T7" fmla="*/ 6 h 21"/>
                <a:gd name="T8" fmla="*/ 3 w 33"/>
                <a:gd name="T9" fmla="*/ 8 h 21"/>
                <a:gd name="T10" fmla="*/ 5 w 33"/>
                <a:gd name="T11" fmla="*/ 10 h 21"/>
                <a:gd name="T12" fmla="*/ 6 w 33"/>
                <a:gd name="T13" fmla="*/ 12 h 21"/>
                <a:gd name="T14" fmla="*/ 8 w 33"/>
                <a:gd name="T15" fmla="*/ 14 h 21"/>
                <a:gd name="T16" fmla="*/ 10 w 33"/>
                <a:gd name="T17" fmla="*/ 15 h 21"/>
                <a:gd name="T18" fmla="*/ 12 w 33"/>
                <a:gd name="T19" fmla="*/ 17 h 21"/>
                <a:gd name="T20" fmla="*/ 15 w 33"/>
                <a:gd name="T21" fmla="*/ 18 h 21"/>
                <a:gd name="T22" fmla="*/ 17 w 33"/>
                <a:gd name="T23" fmla="*/ 19 h 21"/>
                <a:gd name="T24" fmla="*/ 19 w 33"/>
                <a:gd name="T25" fmla="*/ 19 h 21"/>
                <a:gd name="T26" fmla="*/ 22 w 33"/>
                <a:gd name="T27" fmla="*/ 20 h 21"/>
                <a:gd name="T28" fmla="*/ 24 w 33"/>
                <a:gd name="T29" fmla="*/ 20 h 21"/>
                <a:gd name="T30" fmla="*/ 26 w 33"/>
                <a:gd name="T31" fmla="*/ 20 h 21"/>
                <a:gd name="T32" fmla="*/ 29 w 33"/>
                <a:gd name="T33" fmla="*/ 19 h 21"/>
                <a:gd name="T34" fmla="*/ 32 w 33"/>
                <a:gd name="T35" fmla="*/ 18 h 21"/>
                <a:gd name="T36" fmla="*/ 31 w 33"/>
                <a:gd name="T37" fmla="*/ 16 h 21"/>
                <a:gd name="T38" fmla="*/ 28 w 33"/>
                <a:gd name="T39" fmla="*/ 17 h 21"/>
                <a:gd name="T40" fmla="*/ 26 w 33"/>
                <a:gd name="T41" fmla="*/ 17 h 21"/>
                <a:gd name="T42" fmla="*/ 24 w 33"/>
                <a:gd name="T43" fmla="*/ 17 h 21"/>
                <a:gd name="T44" fmla="*/ 22 w 33"/>
                <a:gd name="T45" fmla="*/ 17 h 21"/>
                <a:gd name="T46" fmla="*/ 20 w 33"/>
                <a:gd name="T47" fmla="*/ 17 h 21"/>
                <a:gd name="T48" fmla="*/ 18 w 33"/>
                <a:gd name="T49" fmla="*/ 16 h 21"/>
                <a:gd name="T50" fmla="*/ 16 w 33"/>
                <a:gd name="T51" fmla="*/ 15 h 21"/>
                <a:gd name="T52" fmla="*/ 13 w 33"/>
                <a:gd name="T53" fmla="*/ 14 h 21"/>
                <a:gd name="T54" fmla="*/ 12 w 33"/>
                <a:gd name="T55" fmla="*/ 13 h 21"/>
                <a:gd name="T56" fmla="*/ 10 w 33"/>
                <a:gd name="T57" fmla="*/ 12 h 21"/>
                <a:gd name="T58" fmla="*/ 8 w 33"/>
                <a:gd name="T59" fmla="*/ 10 h 21"/>
                <a:gd name="T60" fmla="*/ 6 w 33"/>
                <a:gd name="T61" fmla="*/ 8 h 21"/>
                <a:gd name="T62" fmla="*/ 5 w 33"/>
                <a:gd name="T63" fmla="*/ 6 h 21"/>
                <a:gd name="T64" fmla="*/ 4 w 33"/>
                <a:gd name="T65" fmla="*/ 4 h 21"/>
                <a:gd name="T66" fmla="*/ 2 w 33"/>
                <a:gd name="T67" fmla="*/ 2 h 21"/>
                <a:gd name="T68" fmla="*/ 2 w 33"/>
                <a:gd name="T69" fmla="*/ 0 h 21"/>
                <a:gd name="T70" fmla="*/ 2 w 33"/>
                <a:gd name="T71" fmla="*/ 0 h 21"/>
                <a:gd name="T72" fmla="*/ 0 w 33"/>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0" y="0"/>
                  </a:moveTo>
                  <a:lnTo>
                    <a:pt x="0" y="0"/>
                  </a:lnTo>
                  <a:lnTo>
                    <a:pt x="1" y="3"/>
                  </a:lnTo>
                  <a:lnTo>
                    <a:pt x="2" y="6"/>
                  </a:lnTo>
                  <a:lnTo>
                    <a:pt x="3" y="8"/>
                  </a:lnTo>
                  <a:lnTo>
                    <a:pt x="5" y="10"/>
                  </a:lnTo>
                  <a:lnTo>
                    <a:pt x="6" y="12"/>
                  </a:lnTo>
                  <a:lnTo>
                    <a:pt x="8" y="14"/>
                  </a:lnTo>
                  <a:lnTo>
                    <a:pt x="10" y="15"/>
                  </a:lnTo>
                  <a:lnTo>
                    <a:pt x="12" y="17"/>
                  </a:lnTo>
                  <a:lnTo>
                    <a:pt x="15" y="18"/>
                  </a:lnTo>
                  <a:lnTo>
                    <a:pt x="17" y="19"/>
                  </a:lnTo>
                  <a:lnTo>
                    <a:pt x="19" y="19"/>
                  </a:lnTo>
                  <a:lnTo>
                    <a:pt x="22" y="20"/>
                  </a:lnTo>
                  <a:lnTo>
                    <a:pt x="24" y="20"/>
                  </a:lnTo>
                  <a:lnTo>
                    <a:pt x="26" y="20"/>
                  </a:lnTo>
                  <a:lnTo>
                    <a:pt x="29" y="19"/>
                  </a:lnTo>
                  <a:lnTo>
                    <a:pt x="32" y="18"/>
                  </a:lnTo>
                  <a:lnTo>
                    <a:pt x="31" y="16"/>
                  </a:lnTo>
                  <a:lnTo>
                    <a:pt x="28" y="17"/>
                  </a:lnTo>
                  <a:lnTo>
                    <a:pt x="26" y="17"/>
                  </a:lnTo>
                  <a:lnTo>
                    <a:pt x="24" y="17"/>
                  </a:lnTo>
                  <a:lnTo>
                    <a:pt x="22" y="17"/>
                  </a:lnTo>
                  <a:lnTo>
                    <a:pt x="20" y="17"/>
                  </a:lnTo>
                  <a:lnTo>
                    <a:pt x="18" y="16"/>
                  </a:lnTo>
                  <a:lnTo>
                    <a:pt x="16" y="15"/>
                  </a:lnTo>
                  <a:lnTo>
                    <a:pt x="13" y="14"/>
                  </a:lnTo>
                  <a:lnTo>
                    <a:pt x="12" y="13"/>
                  </a:lnTo>
                  <a:lnTo>
                    <a:pt x="10" y="12"/>
                  </a:lnTo>
                  <a:lnTo>
                    <a:pt x="8" y="10"/>
                  </a:lnTo>
                  <a:lnTo>
                    <a:pt x="6" y="8"/>
                  </a:lnTo>
                  <a:lnTo>
                    <a:pt x="5" y="6"/>
                  </a:lnTo>
                  <a:lnTo>
                    <a:pt x="4" y="4"/>
                  </a:lnTo>
                  <a:lnTo>
                    <a:pt x="2"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2" name="Freeform 108"/>
            <p:cNvSpPr>
              <a:spLocks/>
            </p:cNvSpPr>
            <p:nvPr/>
          </p:nvSpPr>
          <p:spPr bwMode="auto">
            <a:xfrm>
              <a:off x="1427" y="1504"/>
              <a:ext cx="17" cy="36"/>
            </a:xfrm>
            <a:custGeom>
              <a:avLst/>
              <a:gdLst>
                <a:gd name="T0" fmla="*/ 15 w 17"/>
                <a:gd name="T1" fmla="*/ 0 h 36"/>
                <a:gd name="T2" fmla="*/ 15 w 17"/>
                <a:gd name="T3" fmla="*/ 0 h 36"/>
                <a:gd name="T4" fmla="*/ 13 w 17"/>
                <a:gd name="T5" fmla="*/ 1 h 36"/>
                <a:gd name="T6" fmla="*/ 10 w 17"/>
                <a:gd name="T7" fmla="*/ 2 h 36"/>
                <a:gd name="T8" fmla="*/ 8 w 17"/>
                <a:gd name="T9" fmla="*/ 3 h 36"/>
                <a:gd name="T10" fmla="*/ 7 w 17"/>
                <a:gd name="T11" fmla="*/ 5 h 36"/>
                <a:gd name="T12" fmla="*/ 5 w 17"/>
                <a:gd name="T13" fmla="*/ 7 h 36"/>
                <a:gd name="T14" fmla="*/ 4 w 17"/>
                <a:gd name="T15" fmla="*/ 9 h 36"/>
                <a:gd name="T16" fmla="*/ 3 w 17"/>
                <a:gd name="T17" fmla="*/ 11 h 36"/>
                <a:gd name="T18" fmla="*/ 2 w 17"/>
                <a:gd name="T19" fmla="*/ 13 h 36"/>
                <a:gd name="T20" fmla="*/ 1 w 17"/>
                <a:gd name="T21" fmla="*/ 16 h 36"/>
                <a:gd name="T22" fmla="*/ 0 w 17"/>
                <a:gd name="T23" fmla="*/ 18 h 36"/>
                <a:gd name="T24" fmla="*/ 0 w 17"/>
                <a:gd name="T25" fmla="*/ 21 h 36"/>
                <a:gd name="T26" fmla="*/ 0 w 17"/>
                <a:gd name="T27" fmla="*/ 24 h 36"/>
                <a:gd name="T28" fmla="*/ 0 w 17"/>
                <a:gd name="T29" fmla="*/ 26 h 36"/>
                <a:gd name="T30" fmla="*/ 0 w 17"/>
                <a:gd name="T31" fmla="*/ 29 h 36"/>
                <a:gd name="T32" fmla="*/ 0 w 17"/>
                <a:gd name="T33" fmla="*/ 32 h 36"/>
                <a:gd name="T34" fmla="*/ 1 w 17"/>
                <a:gd name="T35" fmla="*/ 35 h 36"/>
                <a:gd name="T36" fmla="*/ 3 w 17"/>
                <a:gd name="T37" fmla="*/ 34 h 36"/>
                <a:gd name="T38" fmla="*/ 2 w 17"/>
                <a:gd name="T39" fmla="*/ 31 h 36"/>
                <a:gd name="T40" fmla="*/ 2 w 17"/>
                <a:gd name="T41" fmla="*/ 29 h 36"/>
                <a:gd name="T42" fmla="*/ 1 w 17"/>
                <a:gd name="T43" fmla="*/ 26 h 36"/>
                <a:gd name="T44" fmla="*/ 1 w 17"/>
                <a:gd name="T45" fmla="*/ 24 h 36"/>
                <a:gd name="T46" fmla="*/ 2 w 17"/>
                <a:gd name="T47" fmla="*/ 21 h 36"/>
                <a:gd name="T48" fmla="*/ 2 w 17"/>
                <a:gd name="T49" fmla="*/ 19 h 36"/>
                <a:gd name="T50" fmla="*/ 3 w 17"/>
                <a:gd name="T51" fmla="*/ 17 h 36"/>
                <a:gd name="T52" fmla="*/ 3 w 17"/>
                <a:gd name="T53" fmla="*/ 14 h 36"/>
                <a:gd name="T54" fmla="*/ 5 w 17"/>
                <a:gd name="T55" fmla="*/ 12 h 36"/>
                <a:gd name="T56" fmla="*/ 6 w 17"/>
                <a:gd name="T57" fmla="*/ 10 h 36"/>
                <a:gd name="T58" fmla="*/ 7 w 17"/>
                <a:gd name="T59" fmla="*/ 8 h 36"/>
                <a:gd name="T60" fmla="*/ 8 w 17"/>
                <a:gd name="T61" fmla="*/ 7 h 36"/>
                <a:gd name="T62" fmla="*/ 10 w 17"/>
                <a:gd name="T63" fmla="*/ 5 h 36"/>
                <a:gd name="T64" fmla="*/ 12 w 17"/>
                <a:gd name="T65" fmla="*/ 4 h 36"/>
                <a:gd name="T66" fmla="*/ 14 w 17"/>
                <a:gd name="T67" fmla="*/ 3 h 36"/>
                <a:gd name="T68" fmla="*/ 16 w 17"/>
                <a:gd name="T69" fmla="*/ 2 h 36"/>
                <a:gd name="T70" fmla="*/ 16 w 17"/>
                <a:gd name="T71" fmla="*/ 2 h 36"/>
                <a:gd name="T72" fmla="*/ 15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5" y="0"/>
                  </a:moveTo>
                  <a:lnTo>
                    <a:pt x="15" y="0"/>
                  </a:lnTo>
                  <a:lnTo>
                    <a:pt x="13" y="1"/>
                  </a:lnTo>
                  <a:lnTo>
                    <a:pt x="10" y="2"/>
                  </a:lnTo>
                  <a:lnTo>
                    <a:pt x="8" y="3"/>
                  </a:lnTo>
                  <a:lnTo>
                    <a:pt x="7" y="5"/>
                  </a:lnTo>
                  <a:lnTo>
                    <a:pt x="5" y="7"/>
                  </a:lnTo>
                  <a:lnTo>
                    <a:pt x="4" y="9"/>
                  </a:lnTo>
                  <a:lnTo>
                    <a:pt x="3" y="11"/>
                  </a:lnTo>
                  <a:lnTo>
                    <a:pt x="2" y="13"/>
                  </a:lnTo>
                  <a:lnTo>
                    <a:pt x="1" y="16"/>
                  </a:lnTo>
                  <a:lnTo>
                    <a:pt x="0" y="18"/>
                  </a:lnTo>
                  <a:lnTo>
                    <a:pt x="0" y="21"/>
                  </a:lnTo>
                  <a:lnTo>
                    <a:pt x="0" y="24"/>
                  </a:lnTo>
                  <a:lnTo>
                    <a:pt x="0" y="26"/>
                  </a:lnTo>
                  <a:lnTo>
                    <a:pt x="0" y="29"/>
                  </a:lnTo>
                  <a:lnTo>
                    <a:pt x="0" y="32"/>
                  </a:lnTo>
                  <a:lnTo>
                    <a:pt x="1" y="35"/>
                  </a:lnTo>
                  <a:lnTo>
                    <a:pt x="3" y="34"/>
                  </a:lnTo>
                  <a:lnTo>
                    <a:pt x="2" y="31"/>
                  </a:lnTo>
                  <a:lnTo>
                    <a:pt x="2" y="29"/>
                  </a:lnTo>
                  <a:lnTo>
                    <a:pt x="1" y="26"/>
                  </a:lnTo>
                  <a:lnTo>
                    <a:pt x="1" y="24"/>
                  </a:lnTo>
                  <a:lnTo>
                    <a:pt x="2" y="21"/>
                  </a:lnTo>
                  <a:lnTo>
                    <a:pt x="2" y="19"/>
                  </a:lnTo>
                  <a:lnTo>
                    <a:pt x="3" y="17"/>
                  </a:lnTo>
                  <a:lnTo>
                    <a:pt x="3" y="14"/>
                  </a:lnTo>
                  <a:lnTo>
                    <a:pt x="5" y="12"/>
                  </a:lnTo>
                  <a:lnTo>
                    <a:pt x="6" y="10"/>
                  </a:lnTo>
                  <a:lnTo>
                    <a:pt x="7" y="8"/>
                  </a:lnTo>
                  <a:lnTo>
                    <a:pt x="8" y="7"/>
                  </a:lnTo>
                  <a:lnTo>
                    <a:pt x="10" y="5"/>
                  </a:lnTo>
                  <a:lnTo>
                    <a:pt x="12" y="4"/>
                  </a:lnTo>
                  <a:lnTo>
                    <a:pt x="14" y="3"/>
                  </a:lnTo>
                  <a:lnTo>
                    <a:pt x="16" y="2"/>
                  </a:lnTo>
                  <a:lnTo>
                    <a:pt x="1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3" name="Freeform 109"/>
            <p:cNvSpPr>
              <a:spLocks/>
            </p:cNvSpPr>
            <p:nvPr/>
          </p:nvSpPr>
          <p:spPr bwMode="auto">
            <a:xfrm>
              <a:off x="1443" y="1503"/>
              <a:ext cx="34" cy="20"/>
            </a:xfrm>
            <a:custGeom>
              <a:avLst/>
              <a:gdLst>
                <a:gd name="T0" fmla="*/ 33 w 34"/>
                <a:gd name="T1" fmla="*/ 18 h 20"/>
                <a:gd name="T2" fmla="*/ 33 w 34"/>
                <a:gd name="T3" fmla="*/ 18 h 20"/>
                <a:gd name="T4" fmla="*/ 31 w 34"/>
                <a:gd name="T5" fmla="*/ 15 h 20"/>
                <a:gd name="T6" fmla="*/ 30 w 34"/>
                <a:gd name="T7" fmla="*/ 13 h 20"/>
                <a:gd name="T8" fmla="*/ 29 w 34"/>
                <a:gd name="T9" fmla="*/ 11 h 20"/>
                <a:gd name="T10" fmla="*/ 27 w 34"/>
                <a:gd name="T11" fmla="*/ 9 h 20"/>
                <a:gd name="T12" fmla="*/ 25 w 34"/>
                <a:gd name="T13" fmla="*/ 7 h 20"/>
                <a:gd name="T14" fmla="*/ 23 w 34"/>
                <a:gd name="T15" fmla="*/ 5 h 20"/>
                <a:gd name="T16" fmla="*/ 21 w 34"/>
                <a:gd name="T17" fmla="*/ 4 h 20"/>
                <a:gd name="T18" fmla="*/ 19 w 34"/>
                <a:gd name="T19" fmla="*/ 2 h 20"/>
                <a:gd name="T20" fmla="*/ 17 w 34"/>
                <a:gd name="T21" fmla="*/ 1 h 20"/>
                <a:gd name="T22" fmla="*/ 14 w 34"/>
                <a:gd name="T23" fmla="*/ 0 h 20"/>
                <a:gd name="T24" fmla="*/ 12 w 34"/>
                <a:gd name="T25" fmla="*/ 0 h 20"/>
                <a:gd name="T26" fmla="*/ 10 w 34"/>
                <a:gd name="T27" fmla="*/ 0 h 20"/>
                <a:gd name="T28" fmla="*/ 7 w 34"/>
                <a:gd name="T29" fmla="*/ 0 h 20"/>
                <a:gd name="T30" fmla="*/ 5 w 34"/>
                <a:gd name="T31" fmla="*/ 0 h 20"/>
                <a:gd name="T32" fmla="*/ 2 w 34"/>
                <a:gd name="T33" fmla="*/ 0 h 20"/>
                <a:gd name="T34" fmla="*/ 0 w 34"/>
                <a:gd name="T35" fmla="*/ 1 h 20"/>
                <a:gd name="T36" fmla="*/ 0 w 34"/>
                <a:gd name="T37" fmla="*/ 3 h 20"/>
                <a:gd name="T38" fmla="*/ 3 w 34"/>
                <a:gd name="T39" fmla="*/ 2 h 20"/>
                <a:gd name="T40" fmla="*/ 5 w 34"/>
                <a:gd name="T41" fmla="*/ 2 h 20"/>
                <a:gd name="T42" fmla="*/ 7 w 34"/>
                <a:gd name="T43" fmla="*/ 2 h 20"/>
                <a:gd name="T44" fmla="*/ 9 w 34"/>
                <a:gd name="T45" fmla="*/ 2 h 20"/>
                <a:gd name="T46" fmla="*/ 12 w 34"/>
                <a:gd name="T47" fmla="*/ 2 h 20"/>
                <a:gd name="T48" fmla="*/ 14 w 34"/>
                <a:gd name="T49" fmla="*/ 3 h 20"/>
                <a:gd name="T50" fmla="*/ 16 w 34"/>
                <a:gd name="T51" fmla="*/ 4 h 20"/>
                <a:gd name="T52" fmla="*/ 18 w 34"/>
                <a:gd name="T53" fmla="*/ 4 h 20"/>
                <a:gd name="T54" fmla="*/ 20 w 34"/>
                <a:gd name="T55" fmla="*/ 6 h 20"/>
                <a:gd name="T56" fmla="*/ 22 w 34"/>
                <a:gd name="T57" fmla="*/ 7 h 20"/>
                <a:gd name="T58" fmla="*/ 24 w 34"/>
                <a:gd name="T59" fmla="*/ 8 h 20"/>
                <a:gd name="T60" fmla="*/ 25 w 34"/>
                <a:gd name="T61" fmla="*/ 10 h 20"/>
                <a:gd name="T62" fmla="*/ 27 w 34"/>
                <a:gd name="T63" fmla="*/ 12 h 20"/>
                <a:gd name="T64" fmla="*/ 28 w 34"/>
                <a:gd name="T65" fmla="*/ 14 h 20"/>
                <a:gd name="T66" fmla="*/ 29 w 34"/>
                <a:gd name="T67" fmla="*/ 16 h 20"/>
                <a:gd name="T68" fmla="*/ 30 w 34"/>
                <a:gd name="T69" fmla="*/ 19 h 20"/>
                <a:gd name="T70" fmla="*/ 30 w 34"/>
                <a:gd name="T71" fmla="*/ 19 h 20"/>
                <a:gd name="T72" fmla="*/ 33 w 34"/>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0">
                  <a:moveTo>
                    <a:pt x="33" y="18"/>
                  </a:moveTo>
                  <a:lnTo>
                    <a:pt x="33" y="18"/>
                  </a:lnTo>
                  <a:lnTo>
                    <a:pt x="31" y="15"/>
                  </a:lnTo>
                  <a:lnTo>
                    <a:pt x="30" y="13"/>
                  </a:lnTo>
                  <a:lnTo>
                    <a:pt x="29" y="11"/>
                  </a:lnTo>
                  <a:lnTo>
                    <a:pt x="27" y="9"/>
                  </a:lnTo>
                  <a:lnTo>
                    <a:pt x="25" y="7"/>
                  </a:lnTo>
                  <a:lnTo>
                    <a:pt x="23" y="5"/>
                  </a:lnTo>
                  <a:lnTo>
                    <a:pt x="21" y="4"/>
                  </a:lnTo>
                  <a:lnTo>
                    <a:pt x="19" y="2"/>
                  </a:lnTo>
                  <a:lnTo>
                    <a:pt x="17" y="1"/>
                  </a:lnTo>
                  <a:lnTo>
                    <a:pt x="14" y="0"/>
                  </a:lnTo>
                  <a:lnTo>
                    <a:pt x="12" y="0"/>
                  </a:lnTo>
                  <a:lnTo>
                    <a:pt x="10" y="0"/>
                  </a:lnTo>
                  <a:lnTo>
                    <a:pt x="7" y="0"/>
                  </a:lnTo>
                  <a:lnTo>
                    <a:pt x="5" y="0"/>
                  </a:lnTo>
                  <a:lnTo>
                    <a:pt x="2" y="0"/>
                  </a:lnTo>
                  <a:lnTo>
                    <a:pt x="0" y="1"/>
                  </a:lnTo>
                  <a:lnTo>
                    <a:pt x="0" y="3"/>
                  </a:lnTo>
                  <a:lnTo>
                    <a:pt x="3" y="2"/>
                  </a:lnTo>
                  <a:lnTo>
                    <a:pt x="5" y="2"/>
                  </a:lnTo>
                  <a:lnTo>
                    <a:pt x="7" y="2"/>
                  </a:lnTo>
                  <a:lnTo>
                    <a:pt x="9" y="2"/>
                  </a:lnTo>
                  <a:lnTo>
                    <a:pt x="12" y="2"/>
                  </a:lnTo>
                  <a:lnTo>
                    <a:pt x="14" y="3"/>
                  </a:lnTo>
                  <a:lnTo>
                    <a:pt x="16" y="4"/>
                  </a:lnTo>
                  <a:lnTo>
                    <a:pt x="18" y="4"/>
                  </a:lnTo>
                  <a:lnTo>
                    <a:pt x="20" y="6"/>
                  </a:lnTo>
                  <a:lnTo>
                    <a:pt x="22" y="7"/>
                  </a:lnTo>
                  <a:lnTo>
                    <a:pt x="24" y="8"/>
                  </a:lnTo>
                  <a:lnTo>
                    <a:pt x="25" y="10"/>
                  </a:lnTo>
                  <a:lnTo>
                    <a:pt x="27" y="12"/>
                  </a:lnTo>
                  <a:lnTo>
                    <a:pt x="28" y="14"/>
                  </a:lnTo>
                  <a:lnTo>
                    <a:pt x="29" y="16"/>
                  </a:lnTo>
                  <a:lnTo>
                    <a:pt x="30" y="19"/>
                  </a:lnTo>
                  <a:lnTo>
                    <a:pt x="33"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4" name="Freeform 110"/>
            <p:cNvSpPr>
              <a:spLocks/>
            </p:cNvSpPr>
            <p:nvPr/>
          </p:nvSpPr>
          <p:spPr bwMode="auto">
            <a:xfrm>
              <a:off x="996" y="1269"/>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5" name="Freeform 111"/>
            <p:cNvSpPr>
              <a:spLocks/>
            </p:cNvSpPr>
            <p:nvPr/>
          </p:nvSpPr>
          <p:spPr bwMode="auto">
            <a:xfrm>
              <a:off x="965" y="1269"/>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6" name="Freeform 112"/>
            <p:cNvSpPr>
              <a:spLocks/>
            </p:cNvSpPr>
            <p:nvPr/>
          </p:nvSpPr>
          <p:spPr bwMode="auto">
            <a:xfrm>
              <a:off x="996" y="1269"/>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7" name="Freeform 113"/>
            <p:cNvSpPr>
              <a:spLocks/>
            </p:cNvSpPr>
            <p:nvPr/>
          </p:nvSpPr>
          <p:spPr bwMode="auto">
            <a:xfrm>
              <a:off x="965" y="1269"/>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8" name="Freeform 114"/>
            <p:cNvSpPr>
              <a:spLocks/>
            </p:cNvSpPr>
            <p:nvPr/>
          </p:nvSpPr>
          <p:spPr bwMode="auto">
            <a:xfrm>
              <a:off x="933" y="1270"/>
              <a:ext cx="35" cy="36"/>
            </a:xfrm>
            <a:custGeom>
              <a:avLst/>
              <a:gdLst>
                <a:gd name="T0" fmla="*/ 1 w 35"/>
                <a:gd name="T1" fmla="*/ 33 h 36"/>
                <a:gd name="T2" fmla="*/ 2 w 35"/>
                <a:gd name="T3" fmla="*/ 35 h 36"/>
                <a:gd name="T4" fmla="*/ 34 w 35"/>
                <a:gd name="T5" fmla="*/ 2 h 36"/>
                <a:gd name="T6" fmla="*/ 31 w 35"/>
                <a:gd name="T7" fmla="*/ 0 h 36"/>
                <a:gd name="T8" fmla="*/ 0 w 35"/>
                <a:gd name="T9" fmla="*/ 32 h 36"/>
                <a:gd name="T10" fmla="*/ 1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33"/>
                  </a:moveTo>
                  <a:lnTo>
                    <a:pt x="2" y="35"/>
                  </a:lnTo>
                  <a:lnTo>
                    <a:pt x="34" y="2"/>
                  </a:lnTo>
                  <a:lnTo>
                    <a:pt x="31" y="0"/>
                  </a:lnTo>
                  <a:lnTo>
                    <a:pt x="0" y="32"/>
                  </a:lnTo>
                  <a:lnTo>
                    <a:pt x="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89" name="Freeform 115"/>
            <p:cNvSpPr>
              <a:spLocks/>
            </p:cNvSpPr>
            <p:nvPr/>
          </p:nvSpPr>
          <p:spPr bwMode="auto">
            <a:xfrm>
              <a:off x="902" y="1270"/>
              <a:ext cx="35" cy="36"/>
            </a:xfrm>
            <a:custGeom>
              <a:avLst/>
              <a:gdLst>
                <a:gd name="T0" fmla="*/ 1 w 35"/>
                <a:gd name="T1" fmla="*/ 0 h 36"/>
                <a:gd name="T2" fmla="*/ 0 w 35"/>
                <a:gd name="T3" fmla="*/ 2 h 36"/>
                <a:gd name="T4" fmla="*/ 31 w 35"/>
                <a:gd name="T5" fmla="*/ 35 h 36"/>
                <a:gd name="T6" fmla="*/ 34 w 35"/>
                <a:gd name="T7" fmla="*/ 32 h 36"/>
                <a:gd name="T8" fmla="*/ 2 w 35"/>
                <a:gd name="T9" fmla="*/ 0 h 36"/>
                <a:gd name="T10" fmla="*/ 1 w 3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0"/>
                  </a:moveTo>
                  <a:lnTo>
                    <a:pt x="0" y="2"/>
                  </a:lnTo>
                  <a:lnTo>
                    <a:pt x="31" y="35"/>
                  </a:lnTo>
                  <a:lnTo>
                    <a:pt x="34" y="3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0" name="Freeform 116"/>
            <p:cNvSpPr>
              <a:spLocks/>
            </p:cNvSpPr>
            <p:nvPr/>
          </p:nvSpPr>
          <p:spPr bwMode="auto">
            <a:xfrm>
              <a:off x="1121" y="1267"/>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1" name="Freeform 117"/>
            <p:cNvSpPr>
              <a:spLocks/>
            </p:cNvSpPr>
            <p:nvPr/>
          </p:nvSpPr>
          <p:spPr bwMode="auto">
            <a:xfrm>
              <a:off x="1090" y="1267"/>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2" name="Freeform 118"/>
            <p:cNvSpPr>
              <a:spLocks/>
            </p:cNvSpPr>
            <p:nvPr/>
          </p:nvSpPr>
          <p:spPr bwMode="auto">
            <a:xfrm>
              <a:off x="1121" y="1267"/>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3" name="Freeform 119"/>
            <p:cNvSpPr>
              <a:spLocks/>
            </p:cNvSpPr>
            <p:nvPr/>
          </p:nvSpPr>
          <p:spPr bwMode="auto">
            <a:xfrm>
              <a:off x="1090" y="1267"/>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4" name="Freeform 120"/>
            <p:cNvSpPr>
              <a:spLocks/>
            </p:cNvSpPr>
            <p:nvPr/>
          </p:nvSpPr>
          <p:spPr bwMode="auto">
            <a:xfrm>
              <a:off x="1058" y="1267"/>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5" name="Freeform 121"/>
            <p:cNvSpPr>
              <a:spLocks/>
            </p:cNvSpPr>
            <p:nvPr/>
          </p:nvSpPr>
          <p:spPr bwMode="auto">
            <a:xfrm>
              <a:off x="1027" y="1267"/>
              <a:ext cx="35" cy="37"/>
            </a:xfrm>
            <a:custGeom>
              <a:avLst/>
              <a:gdLst>
                <a:gd name="T0" fmla="*/ 0 w 35"/>
                <a:gd name="T1" fmla="*/ 0 h 37"/>
                <a:gd name="T2" fmla="*/ 0 w 35"/>
                <a:gd name="T3" fmla="*/ 2 h 37"/>
                <a:gd name="T4" fmla="*/ 31 w 35"/>
                <a:gd name="T5" fmla="*/ 36 h 37"/>
                <a:gd name="T6" fmla="*/ 34 w 35"/>
                <a:gd name="T7" fmla="*/ 33 h 37"/>
                <a:gd name="T8" fmla="*/ 1 w 35"/>
                <a:gd name="T9" fmla="*/ 0 h 37"/>
                <a:gd name="T10" fmla="*/ 0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0"/>
                  </a:moveTo>
                  <a:lnTo>
                    <a:pt x="0" y="2"/>
                  </a:lnTo>
                  <a:lnTo>
                    <a:pt x="31" y="36"/>
                  </a:lnTo>
                  <a:lnTo>
                    <a:pt x="34" y="33"/>
                  </a:lnTo>
                  <a:lnTo>
                    <a:pt x="1"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6" name="Freeform 122"/>
            <p:cNvSpPr>
              <a:spLocks/>
            </p:cNvSpPr>
            <p:nvPr/>
          </p:nvSpPr>
          <p:spPr bwMode="auto">
            <a:xfrm>
              <a:off x="871" y="1260"/>
              <a:ext cx="51" cy="53"/>
            </a:xfrm>
            <a:custGeom>
              <a:avLst/>
              <a:gdLst>
                <a:gd name="T0" fmla="*/ 11 w 51"/>
                <a:gd name="T1" fmla="*/ 4 h 53"/>
                <a:gd name="T2" fmla="*/ 7 w 51"/>
                <a:gd name="T3" fmla="*/ 7 h 53"/>
                <a:gd name="T4" fmla="*/ 4 w 51"/>
                <a:gd name="T5" fmla="*/ 10 h 53"/>
                <a:gd name="T6" fmla="*/ 2 w 51"/>
                <a:gd name="T7" fmla="*/ 15 h 53"/>
                <a:gd name="T8" fmla="*/ 0 w 51"/>
                <a:gd name="T9" fmla="*/ 20 h 53"/>
                <a:gd name="T10" fmla="*/ 0 w 51"/>
                <a:gd name="T11" fmla="*/ 24 h 53"/>
                <a:gd name="T12" fmla="*/ 0 w 51"/>
                <a:gd name="T13" fmla="*/ 30 h 53"/>
                <a:gd name="T14" fmla="*/ 1 w 51"/>
                <a:gd name="T15" fmla="*/ 35 h 53"/>
                <a:gd name="T16" fmla="*/ 3 w 51"/>
                <a:gd name="T17" fmla="*/ 39 h 53"/>
                <a:gd name="T18" fmla="*/ 6 w 51"/>
                <a:gd name="T19" fmla="*/ 43 h 53"/>
                <a:gd name="T20" fmla="*/ 10 w 51"/>
                <a:gd name="T21" fmla="*/ 47 h 53"/>
                <a:gd name="T22" fmla="*/ 14 w 51"/>
                <a:gd name="T23" fmla="*/ 49 h 53"/>
                <a:gd name="T24" fmla="*/ 18 w 51"/>
                <a:gd name="T25" fmla="*/ 51 h 53"/>
                <a:gd name="T26" fmla="*/ 23 w 51"/>
                <a:gd name="T27" fmla="*/ 52 h 53"/>
                <a:gd name="T28" fmla="*/ 28 w 51"/>
                <a:gd name="T29" fmla="*/ 51 h 53"/>
                <a:gd name="T30" fmla="*/ 33 w 51"/>
                <a:gd name="T31" fmla="*/ 50 h 53"/>
                <a:gd name="T32" fmla="*/ 37 w 51"/>
                <a:gd name="T33" fmla="*/ 48 h 53"/>
                <a:gd name="T34" fmla="*/ 41 w 51"/>
                <a:gd name="T35" fmla="*/ 44 h 53"/>
                <a:gd name="T36" fmla="*/ 45 w 51"/>
                <a:gd name="T37" fmla="*/ 41 h 53"/>
                <a:gd name="T38" fmla="*/ 47 w 51"/>
                <a:gd name="T39" fmla="*/ 36 h 53"/>
                <a:gd name="T40" fmla="*/ 49 w 51"/>
                <a:gd name="T41" fmla="*/ 32 h 53"/>
                <a:gd name="T42" fmla="*/ 49 w 51"/>
                <a:gd name="T43" fmla="*/ 27 h 53"/>
                <a:gd name="T44" fmla="*/ 49 w 51"/>
                <a:gd name="T45" fmla="*/ 21 h 53"/>
                <a:gd name="T46" fmla="*/ 48 w 51"/>
                <a:gd name="T47" fmla="*/ 16 h 53"/>
                <a:gd name="T48" fmla="*/ 46 w 51"/>
                <a:gd name="T49" fmla="*/ 12 h 53"/>
                <a:gd name="T50" fmla="*/ 43 w 51"/>
                <a:gd name="T51" fmla="*/ 8 h 53"/>
                <a:gd name="T52" fmla="*/ 39 w 51"/>
                <a:gd name="T53" fmla="*/ 4 h 53"/>
                <a:gd name="T54" fmla="*/ 35 w 51"/>
                <a:gd name="T55" fmla="*/ 2 h 53"/>
                <a:gd name="T56" fmla="*/ 30 w 51"/>
                <a:gd name="T57" fmla="*/ 0 h 53"/>
                <a:gd name="T58" fmla="*/ 26 w 51"/>
                <a:gd name="T59" fmla="*/ 0 h 53"/>
                <a:gd name="T60" fmla="*/ 21 w 51"/>
                <a:gd name="T61" fmla="*/ 0 h 53"/>
                <a:gd name="T62" fmla="*/ 16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14" y="2"/>
                  </a:moveTo>
                  <a:lnTo>
                    <a:pt x="11" y="4"/>
                  </a:lnTo>
                  <a:lnTo>
                    <a:pt x="9" y="5"/>
                  </a:lnTo>
                  <a:lnTo>
                    <a:pt x="7" y="7"/>
                  </a:lnTo>
                  <a:lnTo>
                    <a:pt x="6" y="8"/>
                  </a:lnTo>
                  <a:lnTo>
                    <a:pt x="4" y="10"/>
                  </a:lnTo>
                  <a:lnTo>
                    <a:pt x="3" y="13"/>
                  </a:lnTo>
                  <a:lnTo>
                    <a:pt x="2" y="15"/>
                  </a:lnTo>
                  <a:lnTo>
                    <a:pt x="1" y="17"/>
                  </a:lnTo>
                  <a:lnTo>
                    <a:pt x="0" y="20"/>
                  </a:lnTo>
                  <a:lnTo>
                    <a:pt x="0" y="22"/>
                  </a:lnTo>
                  <a:lnTo>
                    <a:pt x="0" y="24"/>
                  </a:lnTo>
                  <a:lnTo>
                    <a:pt x="0" y="27"/>
                  </a:lnTo>
                  <a:lnTo>
                    <a:pt x="0" y="30"/>
                  </a:lnTo>
                  <a:lnTo>
                    <a:pt x="0" y="32"/>
                  </a:lnTo>
                  <a:lnTo>
                    <a:pt x="1" y="35"/>
                  </a:lnTo>
                  <a:lnTo>
                    <a:pt x="2" y="37"/>
                  </a:lnTo>
                  <a:lnTo>
                    <a:pt x="3" y="39"/>
                  </a:lnTo>
                  <a:lnTo>
                    <a:pt x="5" y="41"/>
                  </a:lnTo>
                  <a:lnTo>
                    <a:pt x="6" y="43"/>
                  </a:lnTo>
                  <a:lnTo>
                    <a:pt x="8" y="45"/>
                  </a:lnTo>
                  <a:lnTo>
                    <a:pt x="10" y="47"/>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40" y="46"/>
                  </a:lnTo>
                  <a:lnTo>
                    <a:pt x="41" y="44"/>
                  </a:lnTo>
                  <a:lnTo>
                    <a:pt x="43" y="42"/>
                  </a:lnTo>
                  <a:lnTo>
                    <a:pt x="45" y="41"/>
                  </a:lnTo>
                  <a:lnTo>
                    <a:pt x="46" y="38"/>
                  </a:lnTo>
                  <a:lnTo>
                    <a:pt x="47" y="36"/>
                  </a:lnTo>
                  <a:lnTo>
                    <a:pt x="48" y="34"/>
                  </a:lnTo>
                  <a:lnTo>
                    <a:pt x="49" y="32"/>
                  </a:lnTo>
                  <a:lnTo>
                    <a:pt x="49" y="29"/>
                  </a:lnTo>
                  <a:lnTo>
                    <a:pt x="49" y="27"/>
                  </a:lnTo>
                  <a:lnTo>
                    <a:pt x="50" y="24"/>
                  </a:lnTo>
                  <a:lnTo>
                    <a:pt x="49" y="21"/>
                  </a:lnTo>
                  <a:lnTo>
                    <a:pt x="49" y="19"/>
                  </a:lnTo>
                  <a:lnTo>
                    <a:pt x="48" y="16"/>
                  </a:lnTo>
                  <a:lnTo>
                    <a:pt x="47" y="14"/>
                  </a:lnTo>
                  <a:lnTo>
                    <a:pt x="46" y="12"/>
                  </a:lnTo>
                  <a:lnTo>
                    <a:pt x="44" y="10"/>
                  </a:lnTo>
                  <a:lnTo>
                    <a:pt x="43" y="8"/>
                  </a:lnTo>
                  <a:lnTo>
                    <a:pt x="41" y="6"/>
                  </a:lnTo>
                  <a:lnTo>
                    <a:pt x="39" y="4"/>
                  </a:lnTo>
                  <a:lnTo>
                    <a:pt x="37" y="3"/>
                  </a:lnTo>
                  <a:lnTo>
                    <a:pt x="35" y="2"/>
                  </a:lnTo>
                  <a:lnTo>
                    <a:pt x="33" y="1"/>
                  </a:lnTo>
                  <a:lnTo>
                    <a:pt x="30" y="0"/>
                  </a:lnTo>
                  <a:lnTo>
                    <a:pt x="28" y="0"/>
                  </a:lnTo>
                  <a:lnTo>
                    <a:pt x="26" y="0"/>
                  </a:lnTo>
                  <a:lnTo>
                    <a:pt x="23" y="0"/>
                  </a:lnTo>
                  <a:lnTo>
                    <a:pt x="21" y="0"/>
                  </a:lnTo>
                  <a:lnTo>
                    <a:pt x="18" y="0"/>
                  </a:lnTo>
                  <a:lnTo>
                    <a:pt x="16" y="1"/>
                  </a:lnTo>
                  <a:lnTo>
                    <a:pt x="1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7" name="Freeform 123"/>
            <p:cNvSpPr>
              <a:spLocks/>
            </p:cNvSpPr>
            <p:nvPr/>
          </p:nvSpPr>
          <p:spPr bwMode="auto">
            <a:xfrm>
              <a:off x="870" y="1262"/>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3 h 37"/>
                <a:gd name="T14" fmla="*/ 0 w 17"/>
                <a:gd name="T15" fmla="*/ 20 h 37"/>
                <a:gd name="T16" fmla="*/ 0 w 17"/>
                <a:gd name="T17" fmla="*/ 18 h 37"/>
                <a:gd name="T18" fmla="*/ 1 w 17"/>
                <a:gd name="T19" fmla="*/ 15 h 37"/>
                <a:gd name="T20" fmla="*/ 2 w 17"/>
                <a:gd name="T21" fmla="*/ 13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4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10 h 37"/>
                <a:gd name="T48" fmla="*/ 5 w 17"/>
                <a:gd name="T49" fmla="*/ 11 h 37"/>
                <a:gd name="T50" fmla="*/ 4 w 17"/>
                <a:gd name="T51" fmla="*/ 14 h 37"/>
                <a:gd name="T52" fmla="*/ 3 w 17"/>
                <a:gd name="T53" fmla="*/ 16 h 37"/>
                <a:gd name="T54" fmla="*/ 3 w 17"/>
                <a:gd name="T55" fmla="*/ 18 h 37"/>
                <a:gd name="T56" fmla="*/ 2 w 17"/>
                <a:gd name="T57" fmla="*/ 20 h 37"/>
                <a:gd name="T58" fmla="*/ 2 w 17"/>
                <a:gd name="T59" fmla="*/ 23 h 37"/>
                <a:gd name="T60" fmla="*/ 2 w 17"/>
                <a:gd name="T61" fmla="*/ 25 h 37"/>
                <a:gd name="T62" fmla="*/ 2 w 17"/>
                <a:gd name="T63" fmla="*/ 28 h 37"/>
                <a:gd name="T64" fmla="*/ 3 w 17"/>
                <a:gd name="T65" fmla="*/ 30 h 37"/>
                <a:gd name="T66" fmla="*/ 3 w 17"/>
                <a:gd name="T67" fmla="*/ 32 h 37"/>
                <a:gd name="T68" fmla="*/ 4 w 17"/>
                <a:gd name="T69" fmla="*/ 35 h 37"/>
                <a:gd name="T70" fmla="*/ 4 w 17"/>
                <a:gd name="T71" fmla="*/ 35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3"/>
                  </a:lnTo>
                  <a:lnTo>
                    <a:pt x="0" y="20"/>
                  </a:lnTo>
                  <a:lnTo>
                    <a:pt x="0" y="18"/>
                  </a:lnTo>
                  <a:lnTo>
                    <a:pt x="1" y="15"/>
                  </a:lnTo>
                  <a:lnTo>
                    <a:pt x="2" y="13"/>
                  </a:lnTo>
                  <a:lnTo>
                    <a:pt x="3" y="10"/>
                  </a:lnTo>
                  <a:lnTo>
                    <a:pt x="5" y="8"/>
                  </a:lnTo>
                  <a:lnTo>
                    <a:pt x="6" y="6"/>
                  </a:lnTo>
                  <a:lnTo>
                    <a:pt x="8" y="4"/>
                  </a:lnTo>
                  <a:lnTo>
                    <a:pt x="10" y="2"/>
                  </a:lnTo>
                  <a:lnTo>
                    <a:pt x="12" y="1"/>
                  </a:lnTo>
                  <a:lnTo>
                    <a:pt x="14" y="0"/>
                  </a:lnTo>
                  <a:lnTo>
                    <a:pt x="16" y="2"/>
                  </a:lnTo>
                  <a:lnTo>
                    <a:pt x="13" y="3"/>
                  </a:lnTo>
                  <a:lnTo>
                    <a:pt x="11" y="4"/>
                  </a:lnTo>
                  <a:lnTo>
                    <a:pt x="10" y="6"/>
                  </a:lnTo>
                  <a:lnTo>
                    <a:pt x="8" y="8"/>
                  </a:lnTo>
                  <a:lnTo>
                    <a:pt x="6" y="10"/>
                  </a:lnTo>
                  <a:lnTo>
                    <a:pt x="5" y="11"/>
                  </a:lnTo>
                  <a:lnTo>
                    <a:pt x="4" y="14"/>
                  </a:lnTo>
                  <a:lnTo>
                    <a:pt x="3" y="16"/>
                  </a:lnTo>
                  <a:lnTo>
                    <a:pt x="3" y="18"/>
                  </a:lnTo>
                  <a:lnTo>
                    <a:pt x="2" y="20"/>
                  </a:lnTo>
                  <a:lnTo>
                    <a:pt x="2" y="23"/>
                  </a:lnTo>
                  <a:lnTo>
                    <a:pt x="2" y="25"/>
                  </a:lnTo>
                  <a:lnTo>
                    <a:pt x="2" y="28"/>
                  </a:lnTo>
                  <a:lnTo>
                    <a:pt x="3" y="30"/>
                  </a:lnTo>
                  <a:lnTo>
                    <a:pt x="3" y="32"/>
                  </a:lnTo>
                  <a:lnTo>
                    <a:pt x="4" y="35"/>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8" name="Freeform 124"/>
            <p:cNvSpPr>
              <a:spLocks/>
            </p:cNvSpPr>
            <p:nvPr/>
          </p:nvSpPr>
          <p:spPr bwMode="auto">
            <a:xfrm>
              <a:off x="872" y="1298"/>
              <a:ext cx="36" cy="17"/>
            </a:xfrm>
            <a:custGeom>
              <a:avLst/>
              <a:gdLst>
                <a:gd name="T0" fmla="*/ 35 w 36"/>
                <a:gd name="T1" fmla="*/ 13 h 17"/>
                <a:gd name="T2" fmla="*/ 35 w 36"/>
                <a:gd name="T3" fmla="*/ 13 h 17"/>
                <a:gd name="T4" fmla="*/ 32 w 36"/>
                <a:gd name="T5" fmla="*/ 14 h 17"/>
                <a:gd name="T6" fmla="*/ 29 w 36"/>
                <a:gd name="T7" fmla="*/ 15 h 17"/>
                <a:gd name="T8" fmla="*/ 27 w 36"/>
                <a:gd name="T9" fmla="*/ 15 h 17"/>
                <a:gd name="T10" fmla="*/ 24 w 36"/>
                <a:gd name="T11" fmla="*/ 16 h 17"/>
                <a:gd name="T12" fmla="*/ 22 w 36"/>
                <a:gd name="T13" fmla="*/ 16 h 17"/>
                <a:gd name="T14" fmla="*/ 19 w 36"/>
                <a:gd name="T15" fmla="*/ 15 h 17"/>
                <a:gd name="T16" fmla="*/ 17 w 36"/>
                <a:gd name="T17" fmla="*/ 15 h 17"/>
                <a:gd name="T18" fmla="*/ 14 w 36"/>
                <a:gd name="T19" fmla="*/ 14 h 17"/>
                <a:gd name="T20" fmla="*/ 12 w 36"/>
                <a:gd name="T21" fmla="*/ 13 h 17"/>
                <a:gd name="T22" fmla="*/ 10 w 36"/>
                <a:gd name="T23" fmla="*/ 12 h 17"/>
                <a:gd name="T24" fmla="*/ 8 w 36"/>
                <a:gd name="T25" fmla="*/ 11 h 17"/>
                <a:gd name="T26" fmla="*/ 6 w 36"/>
                <a:gd name="T27" fmla="*/ 9 h 17"/>
                <a:gd name="T28" fmla="*/ 4 w 36"/>
                <a:gd name="T29" fmla="*/ 7 h 17"/>
                <a:gd name="T30" fmla="*/ 2 w 36"/>
                <a:gd name="T31" fmla="*/ 5 h 17"/>
                <a:gd name="T32" fmla="*/ 1 w 36"/>
                <a:gd name="T33" fmla="*/ 3 h 17"/>
                <a:gd name="T34" fmla="*/ 0 w 36"/>
                <a:gd name="T35" fmla="*/ 0 h 17"/>
                <a:gd name="T36" fmla="*/ 1 w 36"/>
                <a:gd name="T37" fmla="*/ 0 h 17"/>
                <a:gd name="T38" fmla="*/ 3 w 36"/>
                <a:gd name="T39" fmla="*/ 2 h 17"/>
                <a:gd name="T40" fmla="*/ 4 w 36"/>
                <a:gd name="T41" fmla="*/ 4 h 17"/>
                <a:gd name="T42" fmla="*/ 6 w 36"/>
                <a:gd name="T43" fmla="*/ 5 h 17"/>
                <a:gd name="T44" fmla="*/ 7 w 36"/>
                <a:gd name="T45" fmla="*/ 7 h 17"/>
                <a:gd name="T46" fmla="*/ 9 w 36"/>
                <a:gd name="T47" fmla="*/ 9 h 17"/>
                <a:gd name="T48" fmla="*/ 11 w 36"/>
                <a:gd name="T49" fmla="*/ 10 h 17"/>
                <a:gd name="T50" fmla="*/ 13 w 36"/>
                <a:gd name="T51" fmla="*/ 11 h 17"/>
                <a:gd name="T52" fmla="*/ 15 w 36"/>
                <a:gd name="T53" fmla="*/ 12 h 17"/>
                <a:gd name="T54" fmla="*/ 17 w 36"/>
                <a:gd name="T55" fmla="*/ 12 h 17"/>
                <a:gd name="T56" fmla="*/ 19 w 36"/>
                <a:gd name="T57" fmla="*/ 13 h 17"/>
                <a:gd name="T58" fmla="*/ 22 w 36"/>
                <a:gd name="T59" fmla="*/ 13 h 17"/>
                <a:gd name="T60" fmla="*/ 24 w 36"/>
                <a:gd name="T61" fmla="*/ 13 h 17"/>
                <a:gd name="T62" fmla="*/ 26 w 36"/>
                <a:gd name="T63" fmla="*/ 13 h 17"/>
                <a:gd name="T64" fmla="*/ 29 w 36"/>
                <a:gd name="T65" fmla="*/ 12 h 17"/>
                <a:gd name="T66" fmla="*/ 31 w 36"/>
                <a:gd name="T67" fmla="*/ 12 h 17"/>
                <a:gd name="T68" fmla="*/ 33 w 36"/>
                <a:gd name="T69" fmla="*/ 11 h 17"/>
                <a:gd name="T70" fmla="*/ 33 w 36"/>
                <a:gd name="T71" fmla="*/ 11 h 17"/>
                <a:gd name="T72" fmla="*/ 35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13"/>
                  </a:moveTo>
                  <a:lnTo>
                    <a:pt x="35" y="13"/>
                  </a:lnTo>
                  <a:lnTo>
                    <a:pt x="32" y="14"/>
                  </a:lnTo>
                  <a:lnTo>
                    <a:pt x="29" y="15"/>
                  </a:lnTo>
                  <a:lnTo>
                    <a:pt x="27" y="15"/>
                  </a:lnTo>
                  <a:lnTo>
                    <a:pt x="24" y="16"/>
                  </a:lnTo>
                  <a:lnTo>
                    <a:pt x="22" y="16"/>
                  </a:lnTo>
                  <a:lnTo>
                    <a:pt x="19" y="15"/>
                  </a:lnTo>
                  <a:lnTo>
                    <a:pt x="17" y="15"/>
                  </a:lnTo>
                  <a:lnTo>
                    <a:pt x="14" y="14"/>
                  </a:lnTo>
                  <a:lnTo>
                    <a:pt x="12" y="13"/>
                  </a:lnTo>
                  <a:lnTo>
                    <a:pt x="10" y="12"/>
                  </a:lnTo>
                  <a:lnTo>
                    <a:pt x="8" y="11"/>
                  </a:lnTo>
                  <a:lnTo>
                    <a:pt x="6" y="9"/>
                  </a:lnTo>
                  <a:lnTo>
                    <a:pt x="4" y="7"/>
                  </a:lnTo>
                  <a:lnTo>
                    <a:pt x="2" y="5"/>
                  </a:lnTo>
                  <a:lnTo>
                    <a:pt x="1" y="3"/>
                  </a:lnTo>
                  <a:lnTo>
                    <a:pt x="0" y="0"/>
                  </a:lnTo>
                  <a:lnTo>
                    <a:pt x="1" y="0"/>
                  </a:lnTo>
                  <a:lnTo>
                    <a:pt x="3" y="2"/>
                  </a:lnTo>
                  <a:lnTo>
                    <a:pt x="4" y="4"/>
                  </a:lnTo>
                  <a:lnTo>
                    <a:pt x="6" y="5"/>
                  </a:lnTo>
                  <a:lnTo>
                    <a:pt x="7" y="7"/>
                  </a:lnTo>
                  <a:lnTo>
                    <a:pt x="9" y="9"/>
                  </a:lnTo>
                  <a:lnTo>
                    <a:pt x="11" y="10"/>
                  </a:lnTo>
                  <a:lnTo>
                    <a:pt x="13" y="11"/>
                  </a:lnTo>
                  <a:lnTo>
                    <a:pt x="15" y="12"/>
                  </a:lnTo>
                  <a:lnTo>
                    <a:pt x="17" y="12"/>
                  </a:lnTo>
                  <a:lnTo>
                    <a:pt x="19" y="13"/>
                  </a:lnTo>
                  <a:lnTo>
                    <a:pt x="22" y="13"/>
                  </a:lnTo>
                  <a:lnTo>
                    <a:pt x="24" y="13"/>
                  </a:lnTo>
                  <a:lnTo>
                    <a:pt x="26" y="13"/>
                  </a:lnTo>
                  <a:lnTo>
                    <a:pt x="29" y="12"/>
                  </a:lnTo>
                  <a:lnTo>
                    <a:pt x="31" y="12"/>
                  </a:lnTo>
                  <a:lnTo>
                    <a:pt x="33" y="11"/>
                  </a:lnTo>
                  <a:lnTo>
                    <a:pt x="35"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99" name="Freeform 125"/>
            <p:cNvSpPr>
              <a:spLocks/>
            </p:cNvSpPr>
            <p:nvPr/>
          </p:nvSpPr>
          <p:spPr bwMode="auto">
            <a:xfrm>
              <a:off x="907" y="1275"/>
              <a:ext cx="17" cy="36"/>
            </a:xfrm>
            <a:custGeom>
              <a:avLst/>
              <a:gdLst>
                <a:gd name="T0" fmla="*/ 13 w 17"/>
                <a:gd name="T1" fmla="*/ 0 h 36"/>
                <a:gd name="T2" fmla="*/ 13 w 17"/>
                <a:gd name="T3" fmla="*/ 0 h 36"/>
                <a:gd name="T4" fmla="*/ 14 w 17"/>
                <a:gd name="T5" fmla="*/ 2 h 36"/>
                <a:gd name="T6" fmla="*/ 15 w 17"/>
                <a:gd name="T7" fmla="*/ 4 h 36"/>
                <a:gd name="T8" fmla="*/ 15 w 17"/>
                <a:gd name="T9" fmla="*/ 7 h 36"/>
                <a:gd name="T10" fmla="*/ 16 w 17"/>
                <a:gd name="T11" fmla="*/ 10 h 36"/>
                <a:gd name="T12" fmla="*/ 15 w 17"/>
                <a:gd name="T13" fmla="*/ 12 h 36"/>
                <a:gd name="T14" fmla="*/ 15 w 17"/>
                <a:gd name="T15" fmla="*/ 15 h 36"/>
                <a:gd name="T16" fmla="*/ 15 w 17"/>
                <a:gd name="T17" fmla="*/ 17 h 36"/>
                <a:gd name="T18" fmla="*/ 14 w 17"/>
                <a:gd name="T19" fmla="*/ 20 h 36"/>
                <a:gd name="T20" fmla="*/ 13 w 17"/>
                <a:gd name="T21" fmla="*/ 22 h 36"/>
                <a:gd name="T22" fmla="*/ 12 w 17"/>
                <a:gd name="T23" fmla="*/ 24 h 36"/>
                <a:gd name="T24" fmla="*/ 10 w 17"/>
                <a:gd name="T25" fmla="*/ 26 h 36"/>
                <a:gd name="T26" fmla="*/ 9 w 17"/>
                <a:gd name="T27" fmla="*/ 28 h 36"/>
                <a:gd name="T28" fmla="*/ 7 w 17"/>
                <a:gd name="T29" fmla="*/ 30 h 36"/>
                <a:gd name="T30" fmla="*/ 5 w 17"/>
                <a:gd name="T31" fmla="*/ 32 h 36"/>
                <a:gd name="T32" fmla="*/ 3 w 17"/>
                <a:gd name="T33" fmla="*/ 33 h 36"/>
                <a:gd name="T34" fmla="*/ 1 w 17"/>
                <a:gd name="T35" fmla="*/ 35 h 36"/>
                <a:gd name="T36" fmla="*/ 0 w 17"/>
                <a:gd name="T37" fmla="*/ 32 h 36"/>
                <a:gd name="T38" fmla="*/ 2 w 17"/>
                <a:gd name="T39" fmla="*/ 31 h 36"/>
                <a:gd name="T40" fmla="*/ 4 w 17"/>
                <a:gd name="T41" fmla="*/ 30 h 36"/>
                <a:gd name="T42" fmla="*/ 5 w 17"/>
                <a:gd name="T43" fmla="*/ 28 h 36"/>
                <a:gd name="T44" fmla="*/ 7 w 17"/>
                <a:gd name="T45" fmla="*/ 27 h 36"/>
                <a:gd name="T46" fmla="*/ 8 w 17"/>
                <a:gd name="T47" fmla="*/ 25 h 36"/>
                <a:gd name="T48" fmla="*/ 10 w 17"/>
                <a:gd name="T49" fmla="*/ 23 h 36"/>
                <a:gd name="T50" fmla="*/ 11 w 17"/>
                <a:gd name="T51" fmla="*/ 21 h 36"/>
                <a:gd name="T52" fmla="*/ 12 w 17"/>
                <a:gd name="T53" fmla="*/ 19 h 36"/>
                <a:gd name="T54" fmla="*/ 12 w 17"/>
                <a:gd name="T55" fmla="*/ 16 h 36"/>
                <a:gd name="T56" fmla="*/ 13 w 17"/>
                <a:gd name="T57" fmla="*/ 14 h 36"/>
                <a:gd name="T58" fmla="*/ 13 w 17"/>
                <a:gd name="T59" fmla="*/ 12 h 36"/>
                <a:gd name="T60" fmla="*/ 13 w 17"/>
                <a:gd name="T61" fmla="*/ 10 h 36"/>
                <a:gd name="T62" fmla="*/ 13 w 17"/>
                <a:gd name="T63" fmla="*/ 7 h 36"/>
                <a:gd name="T64" fmla="*/ 12 w 17"/>
                <a:gd name="T65" fmla="*/ 5 h 36"/>
                <a:gd name="T66" fmla="*/ 12 w 17"/>
                <a:gd name="T67" fmla="*/ 3 h 36"/>
                <a:gd name="T68" fmla="*/ 11 w 17"/>
                <a:gd name="T69" fmla="*/ 1 h 36"/>
                <a:gd name="T70" fmla="*/ 11 w 17"/>
                <a:gd name="T71" fmla="*/ 1 h 36"/>
                <a:gd name="T72" fmla="*/ 13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3" y="0"/>
                  </a:moveTo>
                  <a:lnTo>
                    <a:pt x="13" y="0"/>
                  </a:lnTo>
                  <a:lnTo>
                    <a:pt x="14" y="2"/>
                  </a:lnTo>
                  <a:lnTo>
                    <a:pt x="15" y="4"/>
                  </a:lnTo>
                  <a:lnTo>
                    <a:pt x="15" y="7"/>
                  </a:lnTo>
                  <a:lnTo>
                    <a:pt x="16" y="10"/>
                  </a:lnTo>
                  <a:lnTo>
                    <a:pt x="15" y="12"/>
                  </a:lnTo>
                  <a:lnTo>
                    <a:pt x="15" y="15"/>
                  </a:lnTo>
                  <a:lnTo>
                    <a:pt x="15" y="17"/>
                  </a:lnTo>
                  <a:lnTo>
                    <a:pt x="14" y="20"/>
                  </a:lnTo>
                  <a:lnTo>
                    <a:pt x="13" y="22"/>
                  </a:lnTo>
                  <a:lnTo>
                    <a:pt x="12" y="24"/>
                  </a:lnTo>
                  <a:lnTo>
                    <a:pt x="10" y="26"/>
                  </a:lnTo>
                  <a:lnTo>
                    <a:pt x="9" y="28"/>
                  </a:lnTo>
                  <a:lnTo>
                    <a:pt x="7" y="30"/>
                  </a:lnTo>
                  <a:lnTo>
                    <a:pt x="5" y="32"/>
                  </a:lnTo>
                  <a:lnTo>
                    <a:pt x="3" y="33"/>
                  </a:lnTo>
                  <a:lnTo>
                    <a:pt x="1" y="35"/>
                  </a:lnTo>
                  <a:lnTo>
                    <a:pt x="0" y="32"/>
                  </a:lnTo>
                  <a:lnTo>
                    <a:pt x="2" y="31"/>
                  </a:lnTo>
                  <a:lnTo>
                    <a:pt x="4" y="30"/>
                  </a:lnTo>
                  <a:lnTo>
                    <a:pt x="5" y="28"/>
                  </a:lnTo>
                  <a:lnTo>
                    <a:pt x="7" y="27"/>
                  </a:lnTo>
                  <a:lnTo>
                    <a:pt x="8" y="25"/>
                  </a:lnTo>
                  <a:lnTo>
                    <a:pt x="10" y="23"/>
                  </a:lnTo>
                  <a:lnTo>
                    <a:pt x="11" y="21"/>
                  </a:lnTo>
                  <a:lnTo>
                    <a:pt x="12" y="19"/>
                  </a:lnTo>
                  <a:lnTo>
                    <a:pt x="12" y="16"/>
                  </a:lnTo>
                  <a:lnTo>
                    <a:pt x="13" y="14"/>
                  </a:lnTo>
                  <a:lnTo>
                    <a:pt x="13" y="12"/>
                  </a:lnTo>
                  <a:lnTo>
                    <a:pt x="13" y="10"/>
                  </a:lnTo>
                  <a:lnTo>
                    <a:pt x="13" y="7"/>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0" name="Freeform 126"/>
            <p:cNvSpPr>
              <a:spLocks/>
            </p:cNvSpPr>
            <p:nvPr/>
          </p:nvSpPr>
          <p:spPr bwMode="auto">
            <a:xfrm>
              <a:off x="885" y="1259"/>
              <a:ext cx="35" cy="17"/>
            </a:xfrm>
            <a:custGeom>
              <a:avLst/>
              <a:gdLst>
                <a:gd name="T0" fmla="*/ 0 w 35"/>
                <a:gd name="T1" fmla="*/ 2 h 17"/>
                <a:gd name="T2" fmla="*/ 0 w 35"/>
                <a:gd name="T3" fmla="*/ 2 h 17"/>
                <a:gd name="T4" fmla="*/ 2 w 35"/>
                <a:gd name="T5" fmla="*/ 1 h 17"/>
                <a:gd name="T6" fmla="*/ 4 w 35"/>
                <a:gd name="T7" fmla="*/ 0 h 17"/>
                <a:gd name="T8" fmla="*/ 7 w 35"/>
                <a:gd name="T9" fmla="*/ 0 h 17"/>
                <a:gd name="T10" fmla="*/ 9 w 35"/>
                <a:gd name="T11" fmla="*/ 0 h 17"/>
                <a:gd name="T12" fmla="*/ 12 w 35"/>
                <a:gd name="T13" fmla="*/ 0 h 17"/>
                <a:gd name="T14" fmla="*/ 14 w 35"/>
                <a:gd name="T15" fmla="*/ 0 h 17"/>
                <a:gd name="T16" fmla="*/ 17 w 35"/>
                <a:gd name="T17" fmla="*/ 0 h 17"/>
                <a:gd name="T18" fmla="*/ 19 w 35"/>
                <a:gd name="T19" fmla="*/ 1 h 17"/>
                <a:gd name="T20" fmla="*/ 21 w 35"/>
                <a:gd name="T21" fmla="*/ 2 h 17"/>
                <a:gd name="T22" fmla="*/ 23 w 35"/>
                <a:gd name="T23" fmla="*/ 3 h 17"/>
                <a:gd name="T24" fmla="*/ 26 w 35"/>
                <a:gd name="T25" fmla="*/ 4 h 17"/>
                <a:gd name="T26" fmla="*/ 27 w 35"/>
                <a:gd name="T27" fmla="*/ 6 h 17"/>
                <a:gd name="T28" fmla="*/ 29 w 35"/>
                <a:gd name="T29" fmla="*/ 8 h 17"/>
                <a:gd name="T30" fmla="*/ 31 w 35"/>
                <a:gd name="T31" fmla="*/ 10 h 17"/>
                <a:gd name="T32" fmla="*/ 32 w 35"/>
                <a:gd name="T33" fmla="*/ 12 h 17"/>
                <a:gd name="T34" fmla="*/ 34 w 35"/>
                <a:gd name="T35" fmla="*/ 14 h 17"/>
                <a:gd name="T36" fmla="*/ 31 w 35"/>
                <a:gd name="T37" fmla="*/ 16 h 17"/>
                <a:gd name="T38" fmla="*/ 30 w 35"/>
                <a:gd name="T39" fmla="*/ 13 h 17"/>
                <a:gd name="T40" fmla="*/ 29 w 35"/>
                <a:gd name="T41" fmla="*/ 11 h 17"/>
                <a:gd name="T42" fmla="*/ 28 w 35"/>
                <a:gd name="T43" fmla="*/ 9 h 17"/>
                <a:gd name="T44" fmla="*/ 26 w 35"/>
                <a:gd name="T45" fmla="*/ 8 h 17"/>
                <a:gd name="T46" fmla="*/ 24 w 35"/>
                <a:gd name="T47" fmla="*/ 6 h 17"/>
                <a:gd name="T48" fmla="*/ 22 w 35"/>
                <a:gd name="T49" fmla="*/ 5 h 17"/>
                <a:gd name="T50" fmla="*/ 20 w 35"/>
                <a:gd name="T51" fmla="*/ 4 h 17"/>
                <a:gd name="T52" fmla="*/ 18 w 35"/>
                <a:gd name="T53" fmla="*/ 3 h 17"/>
                <a:gd name="T54" fmla="*/ 16 w 35"/>
                <a:gd name="T55" fmla="*/ 3 h 17"/>
                <a:gd name="T56" fmla="*/ 14 w 35"/>
                <a:gd name="T57" fmla="*/ 2 h 17"/>
                <a:gd name="T58" fmla="*/ 12 w 35"/>
                <a:gd name="T59" fmla="*/ 2 h 17"/>
                <a:gd name="T60" fmla="*/ 10 w 35"/>
                <a:gd name="T61" fmla="*/ 2 h 17"/>
                <a:gd name="T62" fmla="*/ 7 w 35"/>
                <a:gd name="T63" fmla="*/ 2 h 17"/>
                <a:gd name="T64" fmla="*/ 5 w 35"/>
                <a:gd name="T65" fmla="*/ 3 h 17"/>
                <a:gd name="T66" fmla="*/ 3 w 35"/>
                <a:gd name="T67" fmla="*/ 3 h 17"/>
                <a:gd name="T68" fmla="*/ 1 w 35"/>
                <a:gd name="T69" fmla="*/ 4 h 17"/>
                <a:gd name="T70" fmla="*/ 1 w 35"/>
                <a:gd name="T71" fmla="*/ 4 h 17"/>
                <a:gd name="T72" fmla="*/ 0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0" y="2"/>
                  </a:moveTo>
                  <a:lnTo>
                    <a:pt x="0" y="2"/>
                  </a:lnTo>
                  <a:lnTo>
                    <a:pt x="2" y="1"/>
                  </a:lnTo>
                  <a:lnTo>
                    <a:pt x="4" y="0"/>
                  </a:lnTo>
                  <a:lnTo>
                    <a:pt x="7" y="0"/>
                  </a:lnTo>
                  <a:lnTo>
                    <a:pt x="9" y="0"/>
                  </a:lnTo>
                  <a:lnTo>
                    <a:pt x="12" y="0"/>
                  </a:lnTo>
                  <a:lnTo>
                    <a:pt x="14" y="0"/>
                  </a:lnTo>
                  <a:lnTo>
                    <a:pt x="17" y="0"/>
                  </a:lnTo>
                  <a:lnTo>
                    <a:pt x="19" y="1"/>
                  </a:lnTo>
                  <a:lnTo>
                    <a:pt x="21" y="2"/>
                  </a:lnTo>
                  <a:lnTo>
                    <a:pt x="23" y="3"/>
                  </a:lnTo>
                  <a:lnTo>
                    <a:pt x="26" y="4"/>
                  </a:lnTo>
                  <a:lnTo>
                    <a:pt x="27" y="6"/>
                  </a:lnTo>
                  <a:lnTo>
                    <a:pt x="29" y="8"/>
                  </a:lnTo>
                  <a:lnTo>
                    <a:pt x="31" y="10"/>
                  </a:lnTo>
                  <a:lnTo>
                    <a:pt x="32" y="12"/>
                  </a:lnTo>
                  <a:lnTo>
                    <a:pt x="34" y="14"/>
                  </a:lnTo>
                  <a:lnTo>
                    <a:pt x="31" y="16"/>
                  </a:lnTo>
                  <a:lnTo>
                    <a:pt x="30" y="13"/>
                  </a:lnTo>
                  <a:lnTo>
                    <a:pt x="29" y="11"/>
                  </a:lnTo>
                  <a:lnTo>
                    <a:pt x="28" y="9"/>
                  </a:lnTo>
                  <a:lnTo>
                    <a:pt x="26" y="8"/>
                  </a:lnTo>
                  <a:lnTo>
                    <a:pt x="24" y="6"/>
                  </a:lnTo>
                  <a:lnTo>
                    <a:pt x="22" y="5"/>
                  </a:lnTo>
                  <a:lnTo>
                    <a:pt x="20" y="4"/>
                  </a:lnTo>
                  <a:lnTo>
                    <a:pt x="18" y="3"/>
                  </a:lnTo>
                  <a:lnTo>
                    <a:pt x="16" y="3"/>
                  </a:lnTo>
                  <a:lnTo>
                    <a:pt x="14" y="2"/>
                  </a:lnTo>
                  <a:lnTo>
                    <a:pt x="12" y="2"/>
                  </a:lnTo>
                  <a:lnTo>
                    <a:pt x="10" y="2"/>
                  </a:lnTo>
                  <a:lnTo>
                    <a:pt x="7" y="2"/>
                  </a:lnTo>
                  <a:lnTo>
                    <a:pt x="5" y="3"/>
                  </a:lnTo>
                  <a:lnTo>
                    <a:pt x="3" y="3"/>
                  </a:lnTo>
                  <a:lnTo>
                    <a:pt x="1"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1" name="Freeform 127"/>
            <p:cNvSpPr>
              <a:spLocks/>
            </p:cNvSpPr>
            <p:nvPr/>
          </p:nvSpPr>
          <p:spPr bwMode="auto">
            <a:xfrm>
              <a:off x="1027" y="1355"/>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2" name="Freeform 128"/>
            <p:cNvSpPr>
              <a:spLocks/>
            </p:cNvSpPr>
            <p:nvPr/>
          </p:nvSpPr>
          <p:spPr bwMode="auto">
            <a:xfrm>
              <a:off x="987" y="1379"/>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3" name="Freeform 129"/>
            <p:cNvSpPr>
              <a:spLocks/>
            </p:cNvSpPr>
            <p:nvPr/>
          </p:nvSpPr>
          <p:spPr bwMode="auto">
            <a:xfrm>
              <a:off x="1027" y="1355"/>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4" name="Freeform 130"/>
            <p:cNvSpPr>
              <a:spLocks/>
            </p:cNvSpPr>
            <p:nvPr/>
          </p:nvSpPr>
          <p:spPr bwMode="auto">
            <a:xfrm>
              <a:off x="987" y="1379"/>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5" name="Freeform 131"/>
            <p:cNvSpPr>
              <a:spLocks/>
            </p:cNvSpPr>
            <p:nvPr/>
          </p:nvSpPr>
          <p:spPr bwMode="auto">
            <a:xfrm>
              <a:off x="970" y="1382"/>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6" name="Freeform 132"/>
            <p:cNvSpPr>
              <a:spLocks/>
            </p:cNvSpPr>
            <p:nvPr/>
          </p:nvSpPr>
          <p:spPr bwMode="auto">
            <a:xfrm>
              <a:off x="929" y="1407"/>
              <a:ext cx="44" cy="21"/>
            </a:xfrm>
            <a:custGeom>
              <a:avLst/>
              <a:gdLst>
                <a:gd name="T0" fmla="*/ 0 w 44"/>
                <a:gd name="T1" fmla="*/ 1 h 21"/>
                <a:gd name="T2" fmla="*/ 0 w 44"/>
                <a:gd name="T3" fmla="*/ 2 h 21"/>
                <a:gd name="T4" fmla="*/ 42 w 44"/>
                <a:gd name="T5" fmla="*/ 20 h 21"/>
                <a:gd name="T6" fmla="*/ 43 w 44"/>
                <a:gd name="T7" fmla="*/ 17 h 21"/>
                <a:gd name="T8" fmla="*/ 1 w 44"/>
                <a:gd name="T9" fmla="*/ 0 h 21"/>
                <a:gd name="T10" fmla="*/ 0 w 44"/>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1">
                  <a:moveTo>
                    <a:pt x="0" y="1"/>
                  </a:moveTo>
                  <a:lnTo>
                    <a:pt x="0" y="2"/>
                  </a:lnTo>
                  <a:lnTo>
                    <a:pt x="42" y="20"/>
                  </a:lnTo>
                  <a:lnTo>
                    <a:pt x="43"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7" name="Freeform 133"/>
            <p:cNvSpPr>
              <a:spLocks/>
            </p:cNvSpPr>
            <p:nvPr/>
          </p:nvSpPr>
          <p:spPr bwMode="auto">
            <a:xfrm>
              <a:off x="1142" y="1302"/>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8" name="Freeform 134"/>
            <p:cNvSpPr>
              <a:spLocks/>
            </p:cNvSpPr>
            <p:nvPr/>
          </p:nvSpPr>
          <p:spPr bwMode="auto">
            <a:xfrm>
              <a:off x="1101" y="1326"/>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09" name="Freeform 135"/>
            <p:cNvSpPr>
              <a:spLocks/>
            </p:cNvSpPr>
            <p:nvPr/>
          </p:nvSpPr>
          <p:spPr bwMode="auto">
            <a:xfrm>
              <a:off x="1142" y="1302"/>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0" name="Freeform 136"/>
            <p:cNvSpPr>
              <a:spLocks/>
            </p:cNvSpPr>
            <p:nvPr/>
          </p:nvSpPr>
          <p:spPr bwMode="auto">
            <a:xfrm>
              <a:off x="1101" y="1326"/>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1" name="Freeform 137"/>
            <p:cNvSpPr>
              <a:spLocks/>
            </p:cNvSpPr>
            <p:nvPr/>
          </p:nvSpPr>
          <p:spPr bwMode="auto">
            <a:xfrm>
              <a:off x="1085" y="1328"/>
              <a:ext cx="20" cy="47"/>
            </a:xfrm>
            <a:custGeom>
              <a:avLst/>
              <a:gdLst>
                <a:gd name="T0" fmla="*/ 1 w 20"/>
                <a:gd name="T1" fmla="*/ 45 h 47"/>
                <a:gd name="T2" fmla="*/ 2 w 20"/>
                <a:gd name="T3" fmla="*/ 46 h 47"/>
                <a:gd name="T4" fmla="*/ 19 w 20"/>
                <a:gd name="T5" fmla="*/ 1 h 47"/>
                <a:gd name="T6" fmla="*/ 16 w 20"/>
                <a:gd name="T7" fmla="*/ 0 h 47"/>
                <a:gd name="T8" fmla="*/ 0 w 20"/>
                <a:gd name="T9" fmla="*/ 44 h 47"/>
                <a:gd name="T10" fmla="*/ 1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45"/>
                  </a:moveTo>
                  <a:lnTo>
                    <a:pt x="2" y="46"/>
                  </a:lnTo>
                  <a:lnTo>
                    <a:pt x="19" y="1"/>
                  </a:lnTo>
                  <a:lnTo>
                    <a:pt x="16" y="0"/>
                  </a:lnTo>
                  <a:lnTo>
                    <a:pt x="0" y="44"/>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 name="Freeform 138"/>
            <p:cNvSpPr>
              <a:spLocks/>
            </p:cNvSpPr>
            <p:nvPr/>
          </p:nvSpPr>
          <p:spPr bwMode="auto">
            <a:xfrm>
              <a:off x="1044" y="1353"/>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 name="Freeform 139"/>
            <p:cNvSpPr>
              <a:spLocks/>
            </p:cNvSpPr>
            <p:nvPr/>
          </p:nvSpPr>
          <p:spPr bwMode="auto">
            <a:xfrm>
              <a:off x="904" y="1399"/>
              <a:ext cx="51" cy="52"/>
            </a:xfrm>
            <a:custGeom>
              <a:avLst/>
              <a:gdLst>
                <a:gd name="T0" fmla="*/ 4 w 51"/>
                <a:gd name="T1" fmla="*/ 10 h 52"/>
                <a:gd name="T2" fmla="*/ 2 w 51"/>
                <a:gd name="T3" fmla="*/ 15 h 52"/>
                <a:gd name="T4" fmla="*/ 0 w 51"/>
                <a:gd name="T5" fmla="*/ 19 h 52"/>
                <a:gd name="T6" fmla="*/ 0 w 51"/>
                <a:gd name="T7" fmla="*/ 24 h 52"/>
                <a:gd name="T8" fmla="*/ 0 w 51"/>
                <a:gd name="T9" fmla="*/ 29 h 52"/>
                <a:gd name="T10" fmla="*/ 1 w 51"/>
                <a:gd name="T11" fmla="*/ 34 h 52"/>
                <a:gd name="T12" fmla="*/ 3 w 51"/>
                <a:gd name="T13" fmla="*/ 39 h 52"/>
                <a:gd name="T14" fmla="*/ 6 w 51"/>
                <a:gd name="T15" fmla="*/ 42 h 52"/>
                <a:gd name="T16" fmla="*/ 10 w 51"/>
                <a:gd name="T17" fmla="*/ 46 h 52"/>
                <a:gd name="T18" fmla="*/ 14 w 51"/>
                <a:gd name="T19" fmla="*/ 48 h 52"/>
                <a:gd name="T20" fmla="*/ 18 w 51"/>
                <a:gd name="T21" fmla="*/ 50 h 52"/>
                <a:gd name="T22" fmla="*/ 23 w 51"/>
                <a:gd name="T23" fmla="*/ 51 h 52"/>
                <a:gd name="T24" fmla="*/ 28 w 51"/>
                <a:gd name="T25" fmla="*/ 50 h 52"/>
                <a:gd name="T26" fmla="*/ 33 w 51"/>
                <a:gd name="T27" fmla="*/ 49 h 52"/>
                <a:gd name="T28" fmla="*/ 37 w 51"/>
                <a:gd name="T29" fmla="*/ 47 h 52"/>
                <a:gd name="T30" fmla="*/ 41 w 51"/>
                <a:gd name="T31" fmla="*/ 44 h 52"/>
                <a:gd name="T32" fmla="*/ 44 w 51"/>
                <a:gd name="T33" fmla="*/ 39 h 52"/>
                <a:gd name="T34" fmla="*/ 47 w 51"/>
                <a:gd name="T35" fmla="*/ 35 h 52"/>
                <a:gd name="T36" fmla="*/ 49 w 51"/>
                <a:gd name="T37" fmla="*/ 30 h 52"/>
                <a:gd name="T38" fmla="*/ 49 w 51"/>
                <a:gd name="T39" fmla="*/ 25 h 52"/>
                <a:gd name="T40" fmla="*/ 49 w 51"/>
                <a:gd name="T41" fmla="*/ 21 h 52"/>
                <a:gd name="T42" fmla="*/ 48 w 51"/>
                <a:gd name="T43" fmla="*/ 16 h 52"/>
                <a:gd name="T44" fmla="*/ 46 w 51"/>
                <a:gd name="T45" fmla="*/ 11 h 52"/>
                <a:gd name="T46" fmla="*/ 43 w 51"/>
                <a:gd name="T47" fmla="*/ 7 h 52"/>
                <a:gd name="T48" fmla="*/ 39 w 51"/>
                <a:gd name="T49" fmla="*/ 4 h 52"/>
                <a:gd name="T50" fmla="*/ 35 w 51"/>
                <a:gd name="T51" fmla="*/ 2 h 52"/>
                <a:gd name="T52" fmla="*/ 31 w 51"/>
                <a:gd name="T53" fmla="*/ 0 h 52"/>
                <a:gd name="T54" fmla="*/ 26 w 51"/>
                <a:gd name="T55" fmla="*/ 0 h 52"/>
                <a:gd name="T56" fmla="*/ 21 w 51"/>
                <a:gd name="T57" fmla="*/ 0 h 52"/>
                <a:gd name="T58" fmla="*/ 16 w 51"/>
                <a:gd name="T59" fmla="*/ 1 h 52"/>
                <a:gd name="T60" fmla="*/ 12 w 51"/>
                <a:gd name="T61" fmla="*/ 3 h 52"/>
                <a:gd name="T62" fmla="*/ 8 w 51"/>
                <a:gd name="T63" fmla="*/ 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2">
                  <a:moveTo>
                    <a:pt x="6" y="8"/>
                  </a:moveTo>
                  <a:lnTo>
                    <a:pt x="4" y="10"/>
                  </a:lnTo>
                  <a:lnTo>
                    <a:pt x="3" y="12"/>
                  </a:lnTo>
                  <a:lnTo>
                    <a:pt x="2" y="15"/>
                  </a:lnTo>
                  <a:lnTo>
                    <a:pt x="1" y="17"/>
                  </a:lnTo>
                  <a:lnTo>
                    <a:pt x="0" y="19"/>
                  </a:lnTo>
                  <a:lnTo>
                    <a:pt x="0" y="22"/>
                  </a:lnTo>
                  <a:lnTo>
                    <a:pt x="0" y="24"/>
                  </a:lnTo>
                  <a:lnTo>
                    <a:pt x="0" y="27"/>
                  </a:lnTo>
                  <a:lnTo>
                    <a:pt x="0" y="29"/>
                  </a:lnTo>
                  <a:lnTo>
                    <a:pt x="0" y="32"/>
                  </a:lnTo>
                  <a:lnTo>
                    <a:pt x="1" y="34"/>
                  </a:lnTo>
                  <a:lnTo>
                    <a:pt x="2" y="36"/>
                  </a:lnTo>
                  <a:lnTo>
                    <a:pt x="3" y="39"/>
                  </a:lnTo>
                  <a:lnTo>
                    <a:pt x="4" y="40"/>
                  </a:lnTo>
                  <a:lnTo>
                    <a:pt x="6" y="42"/>
                  </a:lnTo>
                  <a:lnTo>
                    <a:pt x="8" y="44"/>
                  </a:lnTo>
                  <a:lnTo>
                    <a:pt x="10" y="46"/>
                  </a:lnTo>
                  <a:lnTo>
                    <a:pt x="12" y="47"/>
                  </a:lnTo>
                  <a:lnTo>
                    <a:pt x="14" y="48"/>
                  </a:lnTo>
                  <a:lnTo>
                    <a:pt x="16" y="49"/>
                  </a:lnTo>
                  <a:lnTo>
                    <a:pt x="18" y="50"/>
                  </a:lnTo>
                  <a:lnTo>
                    <a:pt x="21" y="50"/>
                  </a:lnTo>
                  <a:lnTo>
                    <a:pt x="23" y="51"/>
                  </a:lnTo>
                  <a:lnTo>
                    <a:pt x="26" y="50"/>
                  </a:lnTo>
                  <a:lnTo>
                    <a:pt x="28" y="50"/>
                  </a:lnTo>
                  <a:lnTo>
                    <a:pt x="30" y="50"/>
                  </a:lnTo>
                  <a:lnTo>
                    <a:pt x="33" y="49"/>
                  </a:lnTo>
                  <a:lnTo>
                    <a:pt x="35" y="48"/>
                  </a:lnTo>
                  <a:lnTo>
                    <a:pt x="37" y="47"/>
                  </a:lnTo>
                  <a:lnTo>
                    <a:pt x="39" y="45"/>
                  </a:lnTo>
                  <a:lnTo>
                    <a:pt x="41" y="44"/>
                  </a:lnTo>
                  <a:lnTo>
                    <a:pt x="43" y="42"/>
                  </a:lnTo>
                  <a:lnTo>
                    <a:pt x="44" y="39"/>
                  </a:lnTo>
                  <a:lnTo>
                    <a:pt x="46" y="37"/>
                  </a:lnTo>
                  <a:lnTo>
                    <a:pt x="47" y="35"/>
                  </a:lnTo>
                  <a:lnTo>
                    <a:pt x="48" y="33"/>
                  </a:lnTo>
                  <a:lnTo>
                    <a:pt x="49" y="30"/>
                  </a:lnTo>
                  <a:lnTo>
                    <a:pt x="49" y="28"/>
                  </a:lnTo>
                  <a:lnTo>
                    <a:pt x="49" y="25"/>
                  </a:lnTo>
                  <a:lnTo>
                    <a:pt x="50" y="23"/>
                  </a:lnTo>
                  <a:lnTo>
                    <a:pt x="49" y="21"/>
                  </a:lnTo>
                  <a:lnTo>
                    <a:pt x="49" y="18"/>
                  </a:lnTo>
                  <a:lnTo>
                    <a:pt x="48" y="16"/>
                  </a:lnTo>
                  <a:lnTo>
                    <a:pt x="47" y="14"/>
                  </a:lnTo>
                  <a:lnTo>
                    <a:pt x="46" y="11"/>
                  </a:lnTo>
                  <a:lnTo>
                    <a:pt x="45" y="9"/>
                  </a:lnTo>
                  <a:lnTo>
                    <a:pt x="43" y="7"/>
                  </a:lnTo>
                  <a:lnTo>
                    <a:pt x="41" y="6"/>
                  </a:lnTo>
                  <a:lnTo>
                    <a:pt x="39" y="4"/>
                  </a:lnTo>
                  <a:lnTo>
                    <a:pt x="37" y="3"/>
                  </a:lnTo>
                  <a:lnTo>
                    <a:pt x="35" y="2"/>
                  </a:lnTo>
                  <a:lnTo>
                    <a:pt x="33" y="1"/>
                  </a:lnTo>
                  <a:lnTo>
                    <a:pt x="31" y="0"/>
                  </a:lnTo>
                  <a:lnTo>
                    <a:pt x="28" y="0"/>
                  </a:lnTo>
                  <a:lnTo>
                    <a:pt x="26" y="0"/>
                  </a:lnTo>
                  <a:lnTo>
                    <a:pt x="23" y="0"/>
                  </a:lnTo>
                  <a:lnTo>
                    <a:pt x="21" y="0"/>
                  </a:lnTo>
                  <a:lnTo>
                    <a:pt x="19" y="0"/>
                  </a:lnTo>
                  <a:lnTo>
                    <a:pt x="16" y="1"/>
                  </a:lnTo>
                  <a:lnTo>
                    <a:pt x="14" y="2"/>
                  </a:lnTo>
                  <a:lnTo>
                    <a:pt x="12" y="3"/>
                  </a:lnTo>
                  <a:lnTo>
                    <a:pt x="10" y="5"/>
                  </a:lnTo>
                  <a:lnTo>
                    <a:pt x="8" y="6"/>
                  </a:lnTo>
                  <a:lnTo>
                    <a:pt x="6"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 name="Freeform 140"/>
            <p:cNvSpPr>
              <a:spLocks/>
            </p:cNvSpPr>
            <p:nvPr/>
          </p:nvSpPr>
          <p:spPr bwMode="auto">
            <a:xfrm>
              <a:off x="903" y="1407"/>
              <a:ext cx="17" cy="39"/>
            </a:xfrm>
            <a:custGeom>
              <a:avLst/>
              <a:gdLst>
                <a:gd name="T0" fmla="*/ 13 w 17"/>
                <a:gd name="T1" fmla="*/ 38 h 39"/>
                <a:gd name="T2" fmla="*/ 13 w 17"/>
                <a:gd name="T3" fmla="*/ 38 h 39"/>
                <a:gd name="T4" fmla="*/ 10 w 17"/>
                <a:gd name="T5" fmla="*/ 36 h 39"/>
                <a:gd name="T6" fmla="*/ 7 w 17"/>
                <a:gd name="T7" fmla="*/ 34 h 39"/>
                <a:gd name="T8" fmla="*/ 5 w 17"/>
                <a:gd name="T9" fmla="*/ 31 h 39"/>
                <a:gd name="T10" fmla="*/ 4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4 w 17"/>
                <a:gd name="T29" fmla="*/ 6 h 39"/>
                <a:gd name="T30" fmla="*/ 5 w 17"/>
                <a:gd name="T31" fmla="*/ 4 h 39"/>
                <a:gd name="T32" fmla="*/ 8 w 17"/>
                <a:gd name="T33" fmla="*/ 2 h 39"/>
                <a:gd name="T34" fmla="*/ 10 w 17"/>
                <a:gd name="T35" fmla="*/ 0 h 39"/>
                <a:gd name="T36" fmla="*/ 13 w 17"/>
                <a:gd name="T37" fmla="*/ 1 h 39"/>
                <a:gd name="T38" fmla="*/ 10 w 17"/>
                <a:gd name="T39" fmla="*/ 3 h 39"/>
                <a:gd name="T40" fmla="*/ 8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7 w 17"/>
                <a:gd name="T61" fmla="*/ 28 h 39"/>
                <a:gd name="T62" fmla="*/ 8 w 17"/>
                <a:gd name="T63" fmla="*/ 30 h 39"/>
                <a:gd name="T64" fmla="*/ 10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6"/>
                  </a:lnTo>
                  <a:lnTo>
                    <a:pt x="7" y="34"/>
                  </a:lnTo>
                  <a:lnTo>
                    <a:pt x="5" y="31"/>
                  </a:lnTo>
                  <a:lnTo>
                    <a:pt x="4" y="29"/>
                  </a:lnTo>
                  <a:lnTo>
                    <a:pt x="2" y="27"/>
                  </a:lnTo>
                  <a:lnTo>
                    <a:pt x="1" y="24"/>
                  </a:lnTo>
                  <a:lnTo>
                    <a:pt x="0" y="22"/>
                  </a:lnTo>
                  <a:lnTo>
                    <a:pt x="0" y="19"/>
                  </a:lnTo>
                  <a:lnTo>
                    <a:pt x="0" y="17"/>
                  </a:lnTo>
                  <a:lnTo>
                    <a:pt x="0" y="14"/>
                  </a:lnTo>
                  <a:lnTo>
                    <a:pt x="1" y="11"/>
                  </a:lnTo>
                  <a:lnTo>
                    <a:pt x="2" y="9"/>
                  </a:lnTo>
                  <a:lnTo>
                    <a:pt x="4" y="6"/>
                  </a:lnTo>
                  <a:lnTo>
                    <a:pt x="5" y="4"/>
                  </a:lnTo>
                  <a:lnTo>
                    <a:pt x="8" y="2"/>
                  </a:lnTo>
                  <a:lnTo>
                    <a:pt x="10" y="0"/>
                  </a:lnTo>
                  <a:lnTo>
                    <a:pt x="13" y="1"/>
                  </a:lnTo>
                  <a:lnTo>
                    <a:pt x="10" y="3"/>
                  </a:lnTo>
                  <a:lnTo>
                    <a:pt x="8" y="5"/>
                  </a:lnTo>
                  <a:lnTo>
                    <a:pt x="7" y="7"/>
                  </a:lnTo>
                  <a:lnTo>
                    <a:pt x="5" y="10"/>
                  </a:lnTo>
                  <a:lnTo>
                    <a:pt x="4" y="12"/>
                  </a:lnTo>
                  <a:lnTo>
                    <a:pt x="4" y="14"/>
                  </a:lnTo>
                  <a:lnTo>
                    <a:pt x="3" y="17"/>
                  </a:lnTo>
                  <a:lnTo>
                    <a:pt x="3" y="19"/>
                  </a:lnTo>
                  <a:lnTo>
                    <a:pt x="4" y="21"/>
                  </a:lnTo>
                  <a:lnTo>
                    <a:pt x="4" y="24"/>
                  </a:lnTo>
                  <a:lnTo>
                    <a:pt x="5" y="26"/>
                  </a:lnTo>
                  <a:lnTo>
                    <a:pt x="7" y="28"/>
                  </a:lnTo>
                  <a:lnTo>
                    <a:pt x="8" y="30"/>
                  </a:lnTo>
                  <a:lnTo>
                    <a:pt x="10"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 name="Freeform 141"/>
            <p:cNvSpPr>
              <a:spLocks/>
            </p:cNvSpPr>
            <p:nvPr/>
          </p:nvSpPr>
          <p:spPr bwMode="auto">
            <a:xfrm>
              <a:off x="912" y="1441"/>
              <a:ext cx="37" cy="17"/>
            </a:xfrm>
            <a:custGeom>
              <a:avLst/>
              <a:gdLst>
                <a:gd name="T0" fmla="*/ 36 w 37"/>
                <a:gd name="T1" fmla="*/ 2 h 17"/>
                <a:gd name="T2" fmla="*/ 36 w 37"/>
                <a:gd name="T3" fmla="*/ 2 h 17"/>
                <a:gd name="T4" fmla="*/ 34 w 37"/>
                <a:gd name="T5" fmla="*/ 5 h 17"/>
                <a:gd name="T6" fmla="*/ 32 w 37"/>
                <a:gd name="T7" fmla="*/ 7 h 17"/>
                <a:gd name="T8" fmla="*/ 30 w 37"/>
                <a:gd name="T9" fmla="*/ 9 h 17"/>
                <a:gd name="T10" fmla="*/ 27 w 37"/>
                <a:gd name="T11" fmla="*/ 11 h 17"/>
                <a:gd name="T12" fmla="*/ 25 w 37"/>
                <a:gd name="T13" fmla="*/ 13 h 17"/>
                <a:gd name="T14" fmla="*/ 23 w 37"/>
                <a:gd name="T15" fmla="*/ 14 h 17"/>
                <a:gd name="T16" fmla="*/ 20 w 37"/>
                <a:gd name="T17" fmla="*/ 15 h 17"/>
                <a:gd name="T18" fmla="*/ 18 w 37"/>
                <a:gd name="T19" fmla="*/ 16 h 17"/>
                <a:gd name="T20" fmla="*/ 15 w 37"/>
                <a:gd name="T21" fmla="*/ 16 h 17"/>
                <a:gd name="T22" fmla="*/ 13 w 37"/>
                <a:gd name="T23" fmla="*/ 15 h 17"/>
                <a:gd name="T24" fmla="*/ 11 w 37"/>
                <a:gd name="T25" fmla="*/ 15 h 17"/>
                <a:gd name="T26" fmla="*/ 8 w 37"/>
                <a:gd name="T27" fmla="*/ 14 h 17"/>
                <a:gd name="T28" fmla="*/ 6 w 37"/>
                <a:gd name="T29" fmla="*/ 12 h 17"/>
                <a:gd name="T30" fmla="*/ 4 w 37"/>
                <a:gd name="T31" fmla="*/ 11 h 17"/>
                <a:gd name="T32" fmla="*/ 1 w 37"/>
                <a:gd name="T33" fmla="*/ 8 h 17"/>
                <a:gd name="T34" fmla="*/ 0 w 37"/>
                <a:gd name="T35" fmla="*/ 6 h 17"/>
                <a:gd name="T36" fmla="*/ 1 w 37"/>
                <a:gd name="T37" fmla="*/ 3 h 17"/>
                <a:gd name="T38" fmla="*/ 3 w 37"/>
                <a:gd name="T39" fmla="*/ 6 h 17"/>
                <a:gd name="T40" fmla="*/ 5 w 37"/>
                <a:gd name="T41" fmla="*/ 8 h 17"/>
                <a:gd name="T42" fmla="*/ 7 w 37"/>
                <a:gd name="T43" fmla="*/ 9 h 17"/>
                <a:gd name="T44" fmla="*/ 9 w 37"/>
                <a:gd name="T45" fmla="*/ 10 h 17"/>
                <a:gd name="T46" fmla="*/ 11 w 37"/>
                <a:gd name="T47" fmla="*/ 11 h 17"/>
                <a:gd name="T48" fmla="*/ 13 w 37"/>
                <a:gd name="T49" fmla="*/ 12 h 17"/>
                <a:gd name="T50" fmla="*/ 15 w 37"/>
                <a:gd name="T51" fmla="*/ 12 h 17"/>
                <a:gd name="T52" fmla="*/ 18 w 37"/>
                <a:gd name="T53" fmla="*/ 12 h 17"/>
                <a:gd name="T54" fmla="*/ 20 w 37"/>
                <a:gd name="T55" fmla="*/ 11 h 17"/>
                <a:gd name="T56" fmla="*/ 22 w 37"/>
                <a:gd name="T57" fmla="*/ 11 h 17"/>
                <a:gd name="T58" fmla="*/ 24 w 37"/>
                <a:gd name="T59" fmla="*/ 9 h 17"/>
                <a:gd name="T60" fmla="*/ 26 w 37"/>
                <a:gd name="T61" fmla="*/ 8 h 17"/>
                <a:gd name="T62" fmla="*/ 28 w 37"/>
                <a:gd name="T63" fmla="*/ 7 h 17"/>
                <a:gd name="T64" fmla="*/ 30 w 37"/>
                <a:gd name="T65" fmla="*/ 4 h 17"/>
                <a:gd name="T66" fmla="*/ 32 w 37"/>
                <a:gd name="T67" fmla="*/ 2 h 17"/>
                <a:gd name="T68" fmla="*/ 34 w 37"/>
                <a:gd name="T69" fmla="*/ 0 h 17"/>
                <a:gd name="T70" fmla="*/ 34 w 37"/>
                <a:gd name="T71" fmla="*/ 0 h 17"/>
                <a:gd name="T72" fmla="*/ 36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2"/>
                  </a:moveTo>
                  <a:lnTo>
                    <a:pt x="36" y="2"/>
                  </a:lnTo>
                  <a:lnTo>
                    <a:pt x="34" y="5"/>
                  </a:lnTo>
                  <a:lnTo>
                    <a:pt x="32" y="7"/>
                  </a:lnTo>
                  <a:lnTo>
                    <a:pt x="30" y="9"/>
                  </a:lnTo>
                  <a:lnTo>
                    <a:pt x="27" y="11"/>
                  </a:lnTo>
                  <a:lnTo>
                    <a:pt x="25" y="13"/>
                  </a:lnTo>
                  <a:lnTo>
                    <a:pt x="23" y="14"/>
                  </a:lnTo>
                  <a:lnTo>
                    <a:pt x="20" y="15"/>
                  </a:lnTo>
                  <a:lnTo>
                    <a:pt x="18" y="16"/>
                  </a:lnTo>
                  <a:lnTo>
                    <a:pt x="15" y="16"/>
                  </a:lnTo>
                  <a:lnTo>
                    <a:pt x="13" y="15"/>
                  </a:lnTo>
                  <a:lnTo>
                    <a:pt x="11" y="15"/>
                  </a:lnTo>
                  <a:lnTo>
                    <a:pt x="8" y="14"/>
                  </a:lnTo>
                  <a:lnTo>
                    <a:pt x="6" y="12"/>
                  </a:lnTo>
                  <a:lnTo>
                    <a:pt x="4" y="11"/>
                  </a:lnTo>
                  <a:lnTo>
                    <a:pt x="1" y="8"/>
                  </a:lnTo>
                  <a:lnTo>
                    <a:pt x="0" y="6"/>
                  </a:lnTo>
                  <a:lnTo>
                    <a:pt x="1" y="3"/>
                  </a:lnTo>
                  <a:lnTo>
                    <a:pt x="3" y="6"/>
                  </a:lnTo>
                  <a:lnTo>
                    <a:pt x="5" y="8"/>
                  </a:lnTo>
                  <a:lnTo>
                    <a:pt x="7" y="9"/>
                  </a:lnTo>
                  <a:lnTo>
                    <a:pt x="9" y="10"/>
                  </a:lnTo>
                  <a:lnTo>
                    <a:pt x="11" y="11"/>
                  </a:lnTo>
                  <a:lnTo>
                    <a:pt x="13" y="12"/>
                  </a:lnTo>
                  <a:lnTo>
                    <a:pt x="15" y="12"/>
                  </a:lnTo>
                  <a:lnTo>
                    <a:pt x="18" y="12"/>
                  </a:lnTo>
                  <a:lnTo>
                    <a:pt x="20" y="11"/>
                  </a:lnTo>
                  <a:lnTo>
                    <a:pt x="22" y="11"/>
                  </a:lnTo>
                  <a:lnTo>
                    <a:pt x="24" y="9"/>
                  </a:lnTo>
                  <a:lnTo>
                    <a:pt x="26" y="8"/>
                  </a:lnTo>
                  <a:lnTo>
                    <a:pt x="28" y="7"/>
                  </a:lnTo>
                  <a:lnTo>
                    <a:pt x="30" y="4"/>
                  </a:lnTo>
                  <a:lnTo>
                    <a:pt x="32" y="2"/>
                  </a:lnTo>
                  <a:lnTo>
                    <a:pt x="34" y="0"/>
                  </a:lnTo>
                  <a:lnTo>
                    <a:pt x="36"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 name="Freeform 142"/>
            <p:cNvSpPr>
              <a:spLocks/>
            </p:cNvSpPr>
            <p:nvPr/>
          </p:nvSpPr>
          <p:spPr bwMode="auto">
            <a:xfrm>
              <a:off x="945" y="1404"/>
              <a:ext cx="17" cy="40"/>
            </a:xfrm>
            <a:custGeom>
              <a:avLst/>
              <a:gdLst>
                <a:gd name="T0" fmla="*/ 2 w 17"/>
                <a:gd name="T1" fmla="*/ 0 h 40"/>
                <a:gd name="T2" fmla="*/ 2 w 17"/>
                <a:gd name="T3" fmla="*/ 0 h 40"/>
                <a:gd name="T4" fmla="*/ 5 w 17"/>
                <a:gd name="T5" fmla="*/ 1 h 40"/>
                <a:gd name="T6" fmla="*/ 8 w 17"/>
                <a:gd name="T7" fmla="*/ 4 h 40"/>
                <a:gd name="T8" fmla="*/ 10 w 17"/>
                <a:gd name="T9" fmla="*/ 6 h 40"/>
                <a:gd name="T10" fmla="*/ 12 w 17"/>
                <a:gd name="T11" fmla="*/ 8 h 40"/>
                <a:gd name="T12" fmla="*/ 14 w 17"/>
                <a:gd name="T13" fmla="*/ 11 h 40"/>
                <a:gd name="T14" fmla="*/ 14 w 17"/>
                <a:gd name="T15" fmla="*/ 13 h 40"/>
                <a:gd name="T16" fmla="*/ 15 w 17"/>
                <a:gd name="T17" fmla="*/ 16 h 40"/>
                <a:gd name="T18" fmla="*/ 16 w 17"/>
                <a:gd name="T19" fmla="*/ 18 h 40"/>
                <a:gd name="T20" fmla="*/ 16 w 17"/>
                <a:gd name="T21" fmla="*/ 21 h 40"/>
                <a:gd name="T22" fmla="*/ 15 w 17"/>
                <a:gd name="T23" fmla="*/ 24 h 40"/>
                <a:gd name="T24" fmla="*/ 14 w 17"/>
                <a:gd name="T25" fmla="*/ 26 h 40"/>
                <a:gd name="T26" fmla="*/ 13 w 17"/>
                <a:gd name="T27" fmla="*/ 29 h 40"/>
                <a:gd name="T28" fmla="*/ 12 w 17"/>
                <a:gd name="T29" fmla="*/ 32 h 40"/>
                <a:gd name="T30" fmla="*/ 10 w 17"/>
                <a:gd name="T31" fmla="*/ 34 h 40"/>
                <a:gd name="T32" fmla="*/ 7 w 17"/>
                <a:gd name="T33" fmla="*/ 36 h 40"/>
                <a:gd name="T34" fmla="*/ 5 w 17"/>
                <a:gd name="T35" fmla="*/ 39 h 40"/>
                <a:gd name="T36" fmla="*/ 2 w 17"/>
                <a:gd name="T37" fmla="*/ 37 h 40"/>
                <a:gd name="T38" fmla="*/ 4 w 17"/>
                <a:gd name="T39" fmla="*/ 35 h 40"/>
                <a:gd name="T40" fmla="*/ 6 w 17"/>
                <a:gd name="T41" fmla="*/ 33 h 40"/>
                <a:gd name="T42" fmla="*/ 8 w 17"/>
                <a:gd name="T43" fmla="*/ 31 h 40"/>
                <a:gd name="T44" fmla="*/ 10 w 17"/>
                <a:gd name="T45" fmla="*/ 28 h 40"/>
                <a:gd name="T46" fmla="*/ 11 w 17"/>
                <a:gd name="T47" fmla="*/ 26 h 40"/>
                <a:gd name="T48" fmla="*/ 12 w 17"/>
                <a:gd name="T49" fmla="*/ 23 h 40"/>
                <a:gd name="T50" fmla="*/ 12 w 17"/>
                <a:gd name="T51" fmla="*/ 21 h 40"/>
                <a:gd name="T52" fmla="*/ 12 w 17"/>
                <a:gd name="T53" fmla="*/ 19 h 40"/>
                <a:gd name="T54" fmla="*/ 12 w 17"/>
                <a:gd name="T55" fmla="*/ 16 h 40"/>
                <a:gd name="T56" fmla="*/ 11 w 17"/>
                <a:gd name="T57" fmla="*/ 14 h 40"/>
                <a:gd name="T58" fmla="*/ 10 w 17"/>
                <a:gd name="T59" fmla="*/ 11 h 40"/>
                <a:gd name="T60" fmla="*/ 8 w 17"/>
                <a:gd name="T61" fmla="*/ 9 h 40"/>
                <a:gd name="T62" fmla="*/ 7 w 17"/>
                <a:gd name="T63" fmla="*/ 7 h 40"/>
                <a:gd name="T64" fmla="*/ 5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1"/>
                  </a:lnTo>
                  <a:lnTo>
                    <a:pt x="8" y="4"/>
                  </a:lnTo>
                  <a:lnTo>
                    <a:pt x="10" y="6"/>
                  </a:lnTo>
                  <a:lnTo>
                    <a:pt x="12" y="8"/>
                  </a:lnTo>
                  <a:lnTo>
                    <a:pt x="14" y="11"/>
                  </a:lnTo>
                  <a:lnTo>
                    <a:pt x="14" y="13"/>
                  </a:lnTo>
                  <a:lnTo>
                    <a:pt x="15" y="16"/>
                  </a:lnTo>
                  <a:lnTo>
                    <a:pt x="16" y="18"/>
                  </a:lnTo>
                  <a:lnTo>
                    <a:pt x="16" y="21"/>
                  </a:lnTo>
                  <a:lnTo>
                    <a:pt x="15" y="24"/>
                  </a:lnTo>
                  <a:lnTo>
                    <a:pt x="14" y="26"/>
                  </a:lnTo>
                  <a:lnTo>
                    <a:pt x="13" y="29"/>
                  </a:lnTo>
                  <a:lnTo>
                    <a:pt x="12" y="32"/>
                  </a:lnTo>
                  <a:lnTo>
                    <a:pt x="10" y="34"/>
                  </a:lnTo>
                  <a:lnTo>
                    <a:pt x="7" y="36"/>
                  </a:lnTo>
                  <a:lnTo>
                    <a:pt x="5" y="39"/>
                  </a:lnTo>
                  <a:lnTo>
                    <a:pt x="2" y="37"/>
                  </a:lnTo>
                  <a:lnTo>
                    <a:pt x="4" y="35"/>
                  </a:lnTo>
                  <a:lnTo>
                    <a:pt x="6" y="33"/>
                  </a:lnTo>
                  <a:lnTo>
                    <a:pt x="8" y="31"/>
                  </a:lnTo>
                  <a:lnTo>
                    <a:pt x="10" y="28"/>
                  </a:lnTo>
                  <a:lnTo>
                    <a:pt x="11" y="26"/>
                  </a:lnTo>
                  <a:lnTo>
                    <a:pt x="12" y="23"/>
                  </a:lnTo>
                  <a:lnTo>
                    <a:pt x="12" y="21"/>
                  </a:lnTo>
                  <a:lnTo>
                    <a:pt x="12" y="19"/>
                  </a:lnTo>
                  <a:lnTo>
                    <a:pt x="12" y="16"/>
                  </a:lnTo>
                  <a:lnTo>
                    <a:pt x="11" y="14"/>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Freeform 143"/>
            <p:cNvSpPr>
              <a:spLocks/>
            </p:cNvSpPr>
            <p:nvPr/>
          </p:nvSpPr>
          <p:spPr bwMode="auto">
            <a:xfrm>
              <a:off x="910" y="1397"/>
              <a:ext cx="38" cy="17"/>
            </a:xfrm>
            <a:custGeom>
              <a:avLst/>
              <a:gdLst>
                <a:gd name="T0" fmla="*/ 0 w 38"/>
                <a:gd name="T1" fmla="*/ 13 h 17"/>
                <a:gd name="T2" fmla="*/ 0 w 38"/>
                <a:gd name="T3" fmla="*/ 13 h 17"/>
                <a:gd name="T4" fmla="*/ 1 w 38"/>
                <a:gd name="T5" fmla="*/ 10 h 17"/>
                <a:gd name="T6" fmla="*/ 4 w 38"/>
                <a:gd name="T7" fmla="*/ 8 h 17"/>
                <a:gd name="T8" fmla="*/ 6 w 38"/>
                <a:gd name="T9" fmla="*/ 6 h 17"/>
                <a:gd name="T10" fmla="*/ 8 w 38"/>
                <a:gd name="T11" fmla="*/ 4 h 17"/>
                <a:gd name="T12" fmla="*/ 10 w 38"/>
                <a:gd name="T13" fmla="*/ 2 h 17"/>
                <a:gd name="T14" fmla="*/ 13 w 38"/>
                <a:gd name="T15" fmla="*/ 1 h 17"/>
                <a:gd name="T16" fmla="*/ 15 w 38"/>
                <a:gd name="T17" fmla="*/ 0 h 17"/>
                <a:gd name="T18" fmla="*/ 18 w 38"/>
                <a:gd name="T19" fmla="*/ 0 h 17"/>
                <a:gd name="T20" fmla="*/ 20 w 38"/>
                <a:gd name="T21" fmla="*/ 0 h 17"/>
                <a:gd name="T22" fmla="*/ 23 w 38"/>
                <a:gd name="T23" fmla="*/ 0 h 17"/>
                <a:gd name="T24" fmla="*/ 25 w 38"/>
                <a:gd name="T25" fmla="*/ 0 h 17"/>
                <a:gd name="T26" fmla="*/ 28 w 38"/>
                <a:gd name="T27" fmla="*/ 1 h 17"/>
                <a:gd name="T28" fmla="*/ 30 w 38"/>
                <a:gd name="T29" fmla="*/ 3 h 17"/>
                <a:gd name="T30" fmla="*/ 32 w 38"/>
                <a:gd name="T31" fmla="*/ 4 h 17"/>
                <a:gd name="T32" fmla="*/ 34 w 38"/>
                <a:gd name="T33" fmla="*/ 7 h 17"/>
                <a:gd name="T34" fmla="*/ 37 w 38"/>
                <a:gd name="T35" fmla="*/ 9 h 17"/>
                <a:gd name="T36" fmla="*/ 35 w 38"/>
                <a:gd name="T37" fmla="*/ 12 h 17"/>
                <a:gd name="T38" fmla="*/ 33 w 38"/>
                <a:gd name="T39" fmla="*/ 9 h 17"/>
                <a:gd name="T40" fmla="*/ 31 w 38"/>
                <a:gd name="T41" fmla="*/ 8 h 17"/>
                <a:gd name="T42" fmla="*/ 29 w 38"/>
                <a:gd name="T43" fmla="*/ 6 h 17"/>
                <a:gd name="T44" fmla="*/ 27 w 38"/>
                <a:gd name="T45" fmla="*/ 5 h 17"/>
                <a:gd name="T46" fmla="*/ 25 w 38"/>
                <a:gd name="T47" fmla="*/ 4 h 17"/>
                <a:gd name="T48" fmla="*/ 22 w 38"/>
                <a:gd name="T49" fmla="*/ 3 h 17"/>
                <a:gd name="T50" fmla="*/ 20 w 38"/>
                <a:gd name="T51" fmla="*/ 3 h 17"/>
                <a:gd name="T52" fmla="*/ 18 w 38"/>
                <a:gd name="T53" fmla="*/ 3 h 17"/>
                <a:gd name="T54" fmla="*/ 16 w 38"/>
                <a:gd name="T55" fmla="*/ 4 h 17"/>
                <a:gd name="T56" fmla="*/ 13 w 38"/>
                <a:gd name="T57" fmla="*/ 4 h 17"/>
                <a:gd name="T58" fmla="*/ 11 w 38"/>
                <a:gd name="T59" fmla="*/ 6 h 17"/>
                <a:gd name="T60" fmla="*/ 9 w 38"/>
                <a:gd name="T61" fmla="*/ 7 h 17"/>
                <a:gd name="T62" fmla="*/ 7 w 38"/>
                <a:gd name="T63" fmla="*/ 8 h 17"/>
                <a:gd name="T64" fmla="*/ 5 w 38"/>
                <a:gd name="T65" fmla="*/ 11 h 17"/>
                <a:gd name="T66" fmla="*/ 3 w 38"/>
                <a:gd name="T67" fmla="*/ 13 h 17"/>
                <a:gd name="T68" fmla="*/ 1 w 38"/>
                <a:gd name="T69" fmla="*/ 16 h 17"/>
                <a:gd name="T70" fmla="*/ 1 w 38"/>
                <a:gd name="T71" fmla="*/ 16 h 17"/>
                <a:gd name="T72" fmla="*/ 0 w 38"/>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13"/>
                  </a:moveTo>
                  <a:lnTo>
                    <a:pt x="0" y="13"/>
                  </a:lnTo>
                  <a:lnTo>
                    <a:pt x="1" y="10"/>
                  </a:lnTo>
                  <a:lnTo>
                    <a:pt x="4" y="8"/>
                  </a:lnTo>
                  <a:lnTo>
                    <a:pt x="6" y="6"/>
                  </a:lnTo>
                  <a:lnTo>
                    <a:pt x="8" y="4"/>
                  </a:lnTo>
                  <a:lnTo>
                    <a:pt x="10" y="2"/>
                  </a:lnTo>
                  <a:lnTo>
                    <a:pt x="13" y="1"/>
                  </a:lnTo>
                  <a:lnTo>
                    <a:pt x="15" y="0"/>
                  </a:lnTo>
                  <a:lnTo>
                    <a:pt x="18" y="0"/>
                  </a:lnTo>
                  <a:lnTo>
                    <a:pt x="20" y="0"/>
                  </a:lnTo>
                  <a:lnTo>
                    <a:pt x="23" y="0"/>
                  </a:lnTo>
                  <a:lnTo>
                    <a:pt x="25" y="0"/>
                  </a:lnTo>
                  <a:lnTo>
                    <a:pt x="28" y="1"/>
                  </a:lnTo>
                  <a:lnTo>
                    <a:pt x="30" y="3"/>
                  </a:lnTo>
                  <a:lnTo>
                    <a:pt x="32" y="4"/>
                  </a:lnTo>
                  <a:lnTo>
                    <a:pt x="34" y="7"/>
                  </a:lnTo>
                  <a:lnTo>
                    <a:pt x="37" y="9"/>
                  </a:lnTo>
                  <a:lnTo>
                    <a:pt x="35" y="12"/>
                  </a:lnTo>
                  <a:lnTo>
                    <a:pt x="33" y="9"/>
                  </a:lnTo>
                  <a:lnTo>
                    <a:pt x="31" y="8"/>
                  </a:lnTo>
                  <a:lnTo>
                    <a:pt x="29" y="6"/>
                  </a:lnTo>
                  <a:lnTo>
                    <a:pt x="27" y="5"/>
                  </a:lnTo>
                  <a:lnTo>
                    <a:pt x="25" y="4"/>
                  </a:lnTo>
                  <a:lnTo>
                    <a:pt x="22" y="3"/>
                  </a:lnTo>
                  <a:lnTo>
                    <a:pt x="20" y="3"/>
                  </a:lnTo>
                  <a:lnTo>
                    <a:pt x="18" y="3"/>
                  </a:lnTo>
                  <a:lnTo>
                    <a:pt x="16" y="4"/>
                  </a:lnTo>
                  <a:lnTo>
                    <a:pt x="13" y="4"/>
                  </a:lnTo>
                  <a:lnTo>
                    <a:pt x="11" y="6"/>
                  </a:lnTo>
                  <a:lnTo>
                    <a:pt x="9" y="7"/>
                  </a:lnTo>
                  <a:lnTo>
                    <a:pt x="7" y="8"/>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Freeform 144"/>
            <p:cNvSpPr>
              <a:spLocks/>
            </p:cNvSpPr>
            <p:nvPr/>
          </p:nvSpPr>
          <p:spPr bwMode="auto">
            <a:xfrm>
              <a:off x="1408" y="1359"/>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Freeform 145"/>
            <p:cNvSpPr>
              <a:spLocks/>
            </p:cNvSpPr>
            <p:nvPr/>
          </p:nvSpPr>
          <p:spPr bwMode="auto">
            <a:xfrm>
              <a:off x="1426" y="1384"/>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Freeform 146"/>
            <p:cNvSpPr>
              <a:spLocks/>
            </p:cNvSpPr>
            <p:nvPr/>
          </p:nvSpPr>
          <p:spPr bwMode="auto">
            <a:xfrm>
              <a:off x="1408" y="1359"/>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Freeform 147"/>
            <p:cNvSpPr>
              <a:spLocks/>
            </p:cNvSpPr>
            <p:nvPr/>
          </p:nvSpPr>
          <p:spPr bwMode="auto">
            <a:xfrm>
              <a:off x="1426" y="1384"/>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Freeform 148"/>
            <p:cNvSpPr>
              <a:spLocks/>
            </p:cNvSpPr>
            <p:nvPr/>
          </p:nvSpPr>
          <p:spPr bwMode="auto">
            <a:xfrm>
              <a:off x="1466" y="1387"/>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Freeform 149"/>
            <p:cNvSpPr>
              <a:spLocks/>
            </p:cNvSpPr>
            <p:nvPr/>
          </p:nvSpPr>
          <p:spPr bwMode="auto">
            <a:xfrm>
              <a:off x="1483" y="1412"/>
              <a:ext cx="44" cy="22"/>
            </a:xfrm>
            <a:custGeom>
              <a:avLst/>
              <a:gdLst>
                <a:gd name="T0" fmla="*/ 42 w 44"/>
                <a:gd name="T1" fmla="*/ 1 h 22"/>
                <a:gd name="T2" fmla="*/ 41 w 44"/>
                <a:gd name="T3" fmla="*/ 0 h 22"/>
                <a:gd name="T4" fmla="*/ 0 w 44"/>
                <a:gd name="T5" fmla="*/ 18 h 22"/>
                <a:gd name="T6" fmla="*/ 1 w 44"/>
                <a:gd name="T7" fmla="*/ 21 h 22"/>
                <a:gd name="T8" fmla="*/ 43 w 44"/>
                <a:gd name="T9" fmla="*/ 2 h 22"/>
                <a:gd name="T10" fmla="*/ 42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
                  </a:moveTo>
                  <a:lnTo>
                    <a:pt x="41" y="0"/>
                  </a:lnTo>
                  <a:lnTo>
                    <a:pt x="0" y="18"/>
                  </a:lnTo>
                  <a:lnTo>
                    <a:pt x="1" y="21"/>
                  </a:lnTo>
                  <a:lnTo>
                    <a:pt x="43" y="2"/>
                  </a:lnTo>
                  <a:lnTo>
                    <a:pt x="4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Freeform 150"/>
            <p:cNvSpPr>
              <a:spLocks/>
            </p:cNvSpPr>
            <p:nvPr/>
          </p:nvSpPr>
          <p:spPr bwMode="auto">
            <a:xfrm>
              <a:off x="1293" y="1305"/>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Freeform 151"/>
            <p:cNvSpPr>
              <a:spLocks/>
            </p:cNvSpPr>
            <p:nvPr/>
          </p:nvSpPr>
          <p:spPr bwMode="auto">
            <a:xfrm>
              <a:off x="1311" y="1331"/>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Freeform 152"/>
            <p:cNvSpPr>
              <a:spLocks/>
            </p:cNvSpPr>
            <p:nvPr/>
          </p:nvSpPr>
          <p:spPr bwMode="auto">
            <a:xfrm>
              <a:off x="1293" y="1305"/>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Freeform 153"/>
            <p:cNvSpPr>
              <a:spLocks/>
            </p:cNvSpPr>
            <p:nvPr/>
          </p:nvSpPr>
          <p:spPr bwMode="auto">
            <a:xfrm>
              <a:off x="1311" y="1331"/>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Freeform 154"/>
            <p:cNvSpPr>
              <a:spLocks/>
            </p:cNvSpPr>
            <p:nvPr/>
          </p:nvSpPr>
          <p:spPr bwMode="auto">
            <a:xfrm>
              <a:off x="1351" y="1333"/>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Freeform 155"/>
            <p:cNvSpPr>
              <a:spLocks/>
            </p:cNvSpPr>
            <p:nvPr/>
          </p:nvSpPr>
          <p:spPr bwMode="auto">
            <a:xfrm>
              <a:off x="1369" y="1358"/>
              <a:ext cx="43" cy="22"/>
            </a:xfrm>
            <a:custGeom>
              <a:avLst/>
              <a:gdLst>
                <a:gd name="T0" fmla="*/ 41 w 43"/>
                <a:gd name="T1" fmla="*/ 1 h 22"/>
                <a:gd name="T2" fmla="*/ 41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1"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Freeform 156"/>
            <p:cNvSpPr>
              <a:spLocks/>
            </p:cNvSpPr>
            <p:nvPr/>
          </p:nvSpPr>
          <p:spPr bwMode="auto">
            <a:xfrm>
              <a:off x="1502" y="1404"/>
              <a:ext cx="50" cy="53"/>
            </a:xfrm>
            <a:custGeom>
              <a:avLst/>
              <a:gdLst>
                <a:gd name="T0" fmla="*/ 44 w 50"/>
                <a:gd name="T1" fmla="*/ 11 h 53"/>
                <a:gd name="T2" fmla="*/ 46 w 50"/>
                <a:gd name="T3" fmla="*/ 15 h 53"/>
                <a:gd name="T4" fmla="*/ 48 w 50"/>
                <a:gd name="T5" fmla="*/ 20 h 53"/>
                <a:gd name="T6" fmla="*/ 49 w 50"/>
                <a:gd name="T7" fmla="*/ 25 h 53"/>
                <a:gd name="T8" fmla="*/ 48 w 50"/>
                <a:gd name="T9" fmla="*/ 30 h 53"/>
                <a:gd name="T10" fmla="*/ 47 w 50"/>
                <a:gd name="T11" fmla="*/ 35 h 53"/>
                <a:gd name="T12" fmla="*/ 45 w 50"/>
                <a:gd name="T13" fmla="*/ 39 h 53"/>
                <a:gd name="T14" fmla="*/ 42 w 50"/>
                <a:gd name="T15" fmla="*/ 43 h 53"/>
                <a:gd name="T16" fmla="*/ 39 w 50"/>
                <a:gd name="T17" fmla="*/ 47 h 53"/>
                <a:gd name="T18" fmla="*/ 34 w 50"/>
                <a:gd name="T19" fmla="*/ 49 h 53"/>
                <a:gd name="T20" fmla="*/ 30 w 50"/>
                <a:gd name="T21" fmla="*/ 51 h 53"/>
                <a:gd name="T22" fmla="*/ 25 w 50"/>
                <a:gd name="T23" fmla="*/ 52 h 53"/>
                <a:gd name="T24" fmla="*/ 21 w 50"/>
                <a:gd name="T25" fmla="*/ 51 h 53"/>
                <a:gd name="T26" fmla="*/ 16 w 50"/>
                <a:gd name="T27" fmla="*/ 50 h 53"/>
                <a:gd name="T28" fmla="*/ 12 w 50"/>
                <a:gd name="T29" fmla="*/ 47 h 53"/>
                <a:gd name="T30" fmla="*/ 8 w 50"/>
                <a:gd name="T31" fmla="*/ 44 h 53"/>
                <a:gd name="T32" fmla="*/ 4 w 50"/>
                <a:gd name="T33" fmla="*/ 40 h 53"/>
                <a:gd name="T34" fmla="*/ 2 w 50"/>
                <a:gd name="T35" fmla="*/ 36 h 53"/>
                <a:gd name="T36" fmla="*/ 0 w 50"/>
                <a:gd name="T37" fmla="*/ 31 h 53"/>
                <a:gd name="T38" fmla="*/ 0 w 50"/>
                <a:gd name="T39" fmla="*/ 26 h 53"/>
                <a:gd name="T40" fmla="*/ 0 w 50"/>
                <a:gd name="T41" fmla="*/ 21 h 53"/>
                <a:gd name="T42" fmla="*/ 1 w 50"/>
                <a:gd name="T43" fmla="*/ 16 h 53"/>
                <a:gd name="T44" fmla="*/ 3 w 50"/>
                <a:gd name="T45" fmla="*/ 12 h 53"/>
                <a:gd name="T46" fmla="*/ 6 w 50"/>
                <a:gd name="T47" fmla="*/ 8 h 53"/>
                <a:gd name="T48" fmla="*/ 9 w 50"/>
                <a:gd name="T49" fmla="*/ 4 h 53"/>
                <a:gd name="T50" fmla="*/ 13 w 50"/>
                <a:gd name="T51" fmla="*/ 2 h 53"/>
                <a:gd name="T52" fmla="*/ 18 w 50"/>
                <a:gd name="T53" fmla="*/ 0 h 53"/>
                <a:gd name="T54" fmla="*/ 23 w 50"/>
                <a:gd name="T55" fmla="*/ 0 h 53"/>
                <a:gd name="T56" fmla="*/ 27 w 50"/>
                <a:gd name="T57" fmla="*/ 0 h 53"/>
                <a:gd name="T58" fmla="*/ 32 w 50"/>
                <a:gd name="T59" fmla="*/ 1 h 53"/>
                <a:gd name="T60" fmla="*/ 36 w 50"/>
                <a:gd name="T61" fmla="*/ 3 h 53"/>
                <a:gd name="T62" fmla="*/ 40 w 50"/>
                <a:gd name="T63" fmla="*/ 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2" y="9"/>
                  </a:moveTo>
                  <a:lnTo>
                    <a:pt x="44" y="11"/>
                  </a:lnTo>
                  <a:lnTo>
                    <a:pt x="45" y="13"/>
                  </a:lnTo>
                  <a:lnTo>
                    <a:pt x="46" y="15"/>
                  </a:lnTo>
                  <a:lnTo>
                    <a:pt x="47" y="18"/>
                  </a:lnTo>
                  <a:lnTo>
                    <a:pt x="48" y="20"/>
                  </a:lnTo>
                  <a:lnTo>
                    <a:pt x="48" y="22"/>
                  </a:lnTo>
                  <a:lnTo>
                    <a:pt x="49" y="25"/>
                  </a:lnTo>
                  <a:lnTo>
                    <a:pt x="49" y="27"/>
                  </a:lnTo>
                  <a:lnTo>
                    <a:pt x="48" y="30"/>
                  </a:lnTo>
                  <a:lnTo>
                    <a:pt x="48" y="32"/>
                  </a:lnTo>
                  <a:lnTo>
                    <a:pt x="47" y="35"/>
                  </a:lnTo>
                  <a:lnTo>
                    <a:pt x="46" y="37"/>
                  </a:lnTo>
                  <a:lnTo>
                    <a:pt x="45" y="39"/>
                  </a:lnTo>
                  <a:lnTo>
                    <a:pt x="44" y="41"/>
                  </a:lnTo>
                  <a:lnTo>
                    <a:pt x="42" y="43"/>
                  </a:lnTo>
                  <a:lnTo>
                    <a:pt x="41" y="45"/>
                  </a:lnTo>
                  <a:lnTo>
                    <a:pt x="39" y="47"/>
                  </a:lnTo>
                  <a:lnTo>
                    <a:pt x="36" y="48"/>
                  </a:lnTo>
                  <a:lnTo>
                    <a:pt x="34" y="49"/>
                  </a:lnTo>
                  <a:lnTo>
                    <a:pt x="32" y="50"/>
                  </a:lnTo>
                  <a:lnTo>
                    <a:pt x="30" y="51"/>
                  </a:lnTo>
                  <a:lnTo>
                    <a:pt x="28" y="51"/>
                  </a:lnTo>
                  <a:lnTo>
                    <a:pt x="25" y="52"/>
                  </a:lnTo>
                  <a:lnTo>
                    <a:pt x="23" y="51"/>
                  </a:lnTo>
                  <a:lnTo>
                    <a:pt x="21" y="51"/>
                  </a:lnTo>
                  <a:lnTo>
                    <a:pt x="18" y="51"/>
                  </a:lnTo>
                  <a:lnTo>
                    <a:pt x="16" y="50"/>
                  </a:lnTo>
                  <a:lnTo>
                    <a:pt x="14" y="49"/>
                  </a:lnTo>
                  <a:lnTo>
                    <a:pt x="12" y="47"/>
                  </a:lnTo>
                  <a:lnTo>
                    <a:pt x="10" y="46"/>
                  </a:lnTo>
                  <a:lnTo>
                    <a:pt x="8" y="44"/>
                  </a:lnTo>
                  <a:lnTo>
                    <a:pt x="6" y="42"/>
                  </a:lnTo>
                  <a:lnTo>
                    <a:pt x="4" y="40"/>
                  </a:lnTo>
                  <a:lnTo>
                    <a:pt x="3" y="38"/>
                  </a:lnTo>
                  <a:lnTo>
                    <a:pt x="2" y="36"/>
                  </a:lnTo>
                  <a:lnTo>
                    <a:pt x="1" y="33"/>
                  </a:lnTo>
                  <a:lnTo>
                    <a:pt x="0" y="31"/>
                  </a:lnTo>
                  <a:lnTo>
                    <a:pt x="0" y="29"/>
                  </a:lnTo>
                  <a:lnTo>
                    <a:pt x="0" y="26"/>
                  </a:lnTo>
                  <a:lnTo>
                    <a:pt x="0" y="23"/>
                  </a:lnTo>
                  <a:lnTo>
                    <a:pt x="0" y="21"/>
                  </a:lnTo>
                  <a:lnTo>
                    <a:pt x="0" y="19"/>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Freeform 157"/>
            <p:cNvSpPr>
              <a:spLocks/>
            </p:cNvSpPr>
            <p:nvPr/>
          </p:nvSpPr>
          <p:spPr bwMode="auto">
            <a:xfrm>
              <a:off x="1542" y="1412"/>
              <a:ext cx="17" cy="39"/>
            </a:xfrm>
            <a:custGeom>
              <a:avLst/>
              <a:gdLst>
                <a:gd name="T0" fmla="*/ 2 w 17"/>
                <a:gd name="T1" fmla="*/ 38 h 39"/>
                <a:gd name="T2" fmla="*/ 2 w 17"/>
                <a:gd name="T3" fmla="*/ 38 h 39"/>
                <a:gd name="T4" fmla="*/ 5 w 17"/>
                <a:gd name="T5" fmla="*/ 36 h 39"/>
                <a:gd name="T6" fmla="*/ 8 w 17"/>
                <a:gd name="T7" fmla="*/ 34 h 39"/>
                <a:gd name="T8" fmla="*/ 10 w 17"/>
                <a:gd name="T9" fmla="*/ 31 h 39"/>
                <a:gd name="T10" fmla="*/ 12 w 17"/>
                <a:gd name="T11" fmla="*/ 29 h 39"/>
                <a:gd name="T12" fmla="*/ 13 w 17"/>
                <a:gd name="T13" fmla="*/ 27 h 39"/>
                <a:gd name="T14" fmla="*/ 14 w 17"/>
                <a:gd name="T15" fmla="*/ 24 h 39"/>
                <a:gd name="T16" fmla="*/ 15 w 17"/>
                <a:gd name="T17" fmla="*/ 22 h 39"/>
                <a:gd name="T18" fmla="*/ 16 w 17"/>
                <a:gd name="T19" fmla="*/ 19 h 39"/>
                <a:gd name="T20" fmla="*/ 16 w 17"/>
                <a:gd name="T21" fmla="*/ 16 h 39"/>
                <a:gd name="T22" fmla="*/ 15 w 17"/>
                <a:gd name="T23" fmla="*/ 14 h 39"/>
                <a:gd name="T24" fmla="*/ 14 w 17"/>
                <a:gd name="T25" fmla="*/ 11 h 39"/>
                <a:gd name="T26" fmla="*/ 13 w 17"/>
                <a:gd name="T27" fmla="*/ 9 h 39"/>
                <a:gd name="T28" fmla="*/ 12 w 17"/>
                <a:gd name="T29" fmla="*/ 6 h 39"/>
                <a:gd name="T30" fmla="*/ 10 w 17"/>
                <a:gd name="T31" fmla="*/ 4 h 39"/>
                <a:gd name="T32" fmla="*/ 7 w 17"/>
                <a:gd name="T33" fmla="*/ 2 h 39"/>
                <a:gd name="T34" fmla="*/ 5 w 17"/>
                <a:gd name="T35" fmla="*/ 0 h 39"/>
                <a:gd name="T36" fmla="*/ 2 w 17"/>
                <a:gd name="T37" fmla="*/ 1 h 39"/>
                <a:gd name="T38" fmla="*/ 5 w 17"/>
                <a:gd name="T39" fmla="*/ 3 h 39"/>
                <a:gd name="T40" fmla="*/ 7 w 17"/>
                <a:gd name="T41" fmla="*/ 5 h 39"/>
                <a:gd name="T42" fmla="*/ 8 w 17"/>
                <a:gd name="T43" fmla="*/ 7 h 39"/>
                <a:gd name="T44" fmla="*/ 10 w 17"/>
                <a:gd name="T45" fmla="*/ 10 h 39"/>
                <a:gd name="T46" fmla="*/ 11 w 17"/>
                <a:gd name="T47" fmla="*/ 12 h 39"/>
                <a:gd name="T48" fmla="*/ 11 w 17"/>
                <a:gd name="T49" fmla="*/ 14 h 39"/>
                <a:gd name="T50" fmla="*/ 12 w 17"/>
                <a:gd name="T51" fmla="*/ 17 h 39"/>
                <a:gd name="T52" fmla="*/ 12 w 17"/>
                <a:gd name="T53" fmla="*/ 19 h 39"/>
                <a:gd name="T54" fmla="*/ 11 w 17"/>
                <a:gd name="T55" fmla="*/ 21 h 39"/>
                <a:gd name="T56" fmla="*/ 11 w 17"/>
                <a:gd name="T57" fmla="*/ 24 h 39"/>
                <a:gd name="T58" fmla="*/ 10 w 17"/>
                <a:gd name="T59" fmla="*/ 26 h 39"/>
                <a:gd name="T60" fmla="*/ 8 w 17"/>
                <a:gd name="T61" fmla="*/ 28 h 39"/>
                <a:gd name="T62" fmla="*/ 7 w 17"/>
                <a:gd name="T63" fmla="*/ 30 h 39"/>
                <a:gd name="T64" fmla="*/ 5 w 17"/>
                <a:gd name="T65" fmla="*/ 32 h 39"/>
                <a:gd name="T66" fmla="*/ 2 w 17"/>
                <a:gd name="T67" fmla="*/ 34 h 39"/>
                <a:gd name="T68" fmla="*/ 0 w 17"/>
                <a:gd name="T69" fmla="*/ 36 h 39"/>
                <a:gd name="T70" fmla="*/ 0 w 17"/>
                <a:gd name="T71" fmla="*/ 36 h 39"/>
                <a:gd name="T72" fmla="*/ 2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38"/>
                  </a:moveTo>
                  <a:lnTo>
                    <a:pt x="2" y="38"/>
                  </a:lnTo>
                  <a:lnTo>
                    <a:pt x="5" y="36"/>
                  </a:lnTo>
                  <a:lnTo>
                    <a:pt x="8" y="34"/>
                  </a:lnTo>
                  <a:lnTo>
                    <a:pt x="10" y="31"/>
                  </a:lnTo>
                  <a:lnTo>
                    <a:pt x="12" y="29"/>
                  </a:lnTo>
                  <a:lnTo>
                    <a:pt x="13" y="27"/>
                  </a:lnTo>
                  <a:lnTo>
                    <a:pt x="14" y="24"/>
                  </a:lnTo>
                  <a:lnTo>
                    <a:pt x="15" y="22"/>
                  </a:lnTo>
                  <a:lnTo>
                    <a:pt x="16" y="19"/>
                  </a:lnTo>
                  <a:lnTo>
                    <a:pt x="16" y="16"/>
                  </a:lnTo>
                  <a:lnTo>
                    <a:pt x="15" y="14"/>
                  </a:lnTo>
                  <a:lnTo>
                    <a:pt x="14" y="11"/>
                  </a:lnTo>
                  <a:lnTo>
                    <a:pt x="13" y="9"/>
                  </a:lnTo>
                  <a:lnTo>
                    <a:pt x="12" y="6"/>
                  </a:lnTo>
                  <a:lnTo>
                    <a:pt x="10" y="4"/>
                  </a:lnTo>
                  <a:lnTo>
                    <a:pt x="7" y="2"/>
                  </a:lnTo>
                  <a:lnTo>
                    <a:pt x="5" y="0"/>
                  </a:lnTo>
                  <a:lnTo>
                    <a:pt x="2" y="1"/>
                  </a:lnTo>
                  <a:lnTo>
                    <a:pt x="5" y="3"/>
                  </a:lnTo>
                  <a:lnTo>
                    <a:pt x="7" y="5"/>
                  </a:lnTo>
                  <a:lnTo>
                    <a:pt x="8" y="7"/>
                  </a:lnTo>
                  <a:lnTo>
                    <a:pt x="10" y="10"/>
                  </a:lnTo>
                  <a:lnTo>
                    <a:pt x="11" y="12"/>
                  </a:lnTo>
                  <a:lnTo>
                    <a:pt x="11" y="14"/>
                  </a:lnTo>
                  <a:lnTo>
                    <a:pt x="12" y="17"/>
                  </a:lnTo>
                  <a:lnTo>
                    <a:pt x="12" y="19"/>
                  </a:lnTo>
                  <a:lnTo>
                    <a:pt x="11" y="21"/>
                  </a:lnTo>
                  <a:lnTo>
                    <a:pt x="11" y="24"/>
                  </a:lnTo>
                  <a:lnTo>
                    <a:pt x="10" y="26"/>
                  </a:lnTo>
                  <a:lnTo>
                    <a:pt x="8" y="28"/>
                  </a:lnTo>
                  <a:lnTo>
                    <a:pt x="7" y="30"/>
                  </a:lnTo>
                  <a:lnTo>
                    <a:pt x="5" y="32"/>
                  </a:lnTo>
                  <a:lnTo>
                    <a:pt x="2" y="34"/>
                  </a:lnTo>
                  <a:lnTo>
                    <a:pt x="0"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Freeform 158"/>
            <p:cNvSpPr>
              <a:spLocks/>
            </p:cNvSpPr>
            <p:nvPr/>
          </p:nvSpPr>
          <p:spPr bwMode="auto">
            <a:xfrm>
              <a:off x="1507" y="1445"/>
              <a:ext cx="37" cy="17"/>
            </a:xfrm>
            <a:custGeom>
              <a:avLst/>
              <a:gdLst>
                <a:gd name="T0" fmla="*/ 0 w 37"/>
                <a:gd name="T1" fmla="*/ 2 h 17"/>
                <a:gd name="T2" fmla="*/ 0 w 37"/>
                <a:gd name="T3" fmla="*/ 2 h 17"/>
                <a:gd name="T4" fmla="*/ 1 w 37"/>
                <a:gd name="T5" fmla="*/ 5 h 17"/>
                <a:gd name="T6" fmla="*/ 3 w 37"/>
                <a:gd name="T7" fmla="*/ 7 h 17"/>
                <a:gd name="T8" fmla="*/ 5 w 37"/>
                <a:gd name="T9" fmla="*/ 9 h 17"/>
                <a:gd name="T10" fmla="*/ 8 w 37"/>
                <a:gd name="T11" fmla="*/ 11 h 17"/>
                <a:gd name="T12" fmla="*/ 10 w 37"/>
                <a:gd name="T13" fmla="*/ 13 h 17"/>
                <a:gd name="T14" fmla="*/ 12 w 37"/>
                <a:gd name="T15" fmla="*/ 14 h 17"/>
                <a:gd name="T16" fmla="*/ 15 w 37"/>
                <a:gd name="T17" fmla="*/ 15 h 17"/>
                <a:gd name="T18" fmla="*/ 17 w 37"/>
                <a:gd name="T19" fmla="*/ 15 h 17"/>
                <a:gd name="T20" fmla="*/ 20 w 37"/>
                <a:gd name="T21" fmla="*/ 16 h 17"/>
                <a:gd name="T22" fmla="*/ 22 w 37"/>
                <a:gd name="T23" fmla="*/ 15 h 17"/>
                <a:gd name="T24" fmla="*/ 25 w 37"/>
                <a:gd name="T25" fmla="*/ 15 h 17"/>
                <a:gd name="T26" fmla="*/ 27 w 37"/>
                <a:gd name="T27" fmla="*/ 14 h 17"/>
                <a:gd name="T28" fmla="*/ 29 w 37"/>
                <a:gd name="T29" fmla="*/ 12 h 17"/>
                <a:gd name="T30" fmla="*/ 31 w 37"/>
                <a:gd name="T31" fmla="*/ 11 h 17"/>
                <a:gd name="T32" fmla="*/ 34 w 37"/>
                <a:gd name="T33" fmla="*/ 8 h 17"/>
                <a:gd name="T34" fmla="*/ 36 w 37"/>
                <a:gd name="T35" fmla="*/ 6 h 17"/>
                <a:gd name="T36" fmla="*/ 34 w 37"/>
                <a:gd name="T37" fmla="*/ 3 h 17"/>
                <a:gd name="T38" fmla="*/ 32 w 37"/>
                <a:gd name="T39" fmla="*/ 6 h 17"/>
                <a:gd name="T40" fmla="*/ 30 w 37"/>
                <a:gd name="T41" fmla="*/ 8 h 17"/>
                <a:gd name="T42" fmla="*/ 28 w 37"/>
                <a:gd name="T43" fmla="*/ 9 h 17"/>
                <a:gd name="T44" fmla="*/ 26 w 37"/>
                <a:gd name="T45" fmla="*/ 10 h 17"/>
                <a:gd name="T46" fmla="*/ 24 w 37"/>
                <a:gd name="T47" fmla="*/ 11 h 17"/>
                <a:gd name="T48" fmla="*/ 22 w 37"/>
                <a:gd name="T49" fmla="*/ 12 h 17"/>
                <a:gd name="T50" fmla="*/ 20 w 37"/>
                <a:gd name="T51" fmla="*/ 12 h 17"/>
                <a:gd name="T52" fmla="*/ 17 w 37"/>
                <a:gd name="T53" fmla="*/ 12 h 17"/>
                <a:gd name="T54" fmla="*/ 15 w 37"/>
                <a:gd name="T55" fmla="*/ 11 h 17"/>
                <a:gd name="T56" fmla="*/ 13 w 37"/>
                <a:gd name="T57" fmla="*/ 11 h 17"/>
                <a:gd name="T58" fmla="*/ 11 w 37"/>
                <a:gd name="T59" fmla="*/ 9 h 17"/>
                <a:gd name="T60" fmla="*/ 9 w 37"/>
                <a:gd name="T61" fmla="*/ 8 h 17"/>
                <a:gd name="T62" fmla="*/ 7 w 37"/>
                <a:gd name="T63" fmla="*/ 6 h 17"/>
                <a:gd name="T64" fmla="*/ 5 w 37"/>
                <a:gd name="T65" fmla="*/ 4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7"/>
                  </a:lnTo>
                  <a:lnTo>
                    <a:pt x="5" y="9"/>
                  </a:lnTo>
                  <a:lnTo>
                    <a:pt x="8" y="11"/>
                  </a:lnTo>
                  <a:lnTo>
                    <a:pt x="10" y="13"/>
                  </a:lnTo>
                  <a:lnTo>
                    <a:pt x="12" y="14"/>
                  </a:lnTo>
                  <a:lnTo>
                    <a:pt x="15" y="15"/>
                  </a:lnTo>
                  <a:lnTo>
                    <a:pt x="17" y="15"/>
                  </a:lnTo>
                  <a:lnTo>
                    <a:pt x="20" y="16"/>
                  </a:lnTo>
                  <a:lnTo>
                    <a:pt x="22" y="15"/>
                  </a:lnTo>
                  <a:lnTo>
                    <a:pt x="25" y="15"/>
                  </a:lnTo>
                  <a:lnTo>
                    <a:pt x="27" y="14"/>
                  </a:lnTo>
                  <a:lnTo>
                    <a:pt x="29" y="12"/>
                  </a:lnTo>
                  <a:lnTo>
                    <a:pt x="31" y="11"/>
                  </a:lnTo>
                  <a:lnTo>
                    <a:pt x="34" y="8"/>
                  </a:lnTo>
                  <a:lnTo>
                    <a:pt x="36" y="6"/>
                  </a:lnTo>
                  <a:lnTo>
                    <a:pt x="34" y="3"/>
                  </a:lnTo>
                  <a:lnTo>
                    <a:pt x="32" y="6"/>
                  </a:lnTo>
                  <a:lnTo>
                    <a:pt x="30" y="8"/>
                  </a:lnTo>
                  <a:lnTo>
                    <a:pt x="28" y="9"/>
                  </a:lnTo>
                  <a:lnTo>
                    <a:pt x="26" y="10"/>
                  </a:lnTo>
                  <a:lnTo>
                    <a:pt x="24" y="11"/>
                  </a:lnTo>
                  <a:lnTo>
                    <a:pt x="22" y="12"/>
                  </a:lnTo>
                  <a:lnTo>
                    <a:pt x="20" y="12"/>
                  </a:lnTo>
                  <a:lnTo>
                    <a:pt x="17" y="12"/>
                  </a:lnTo>
                  <a:lnTo>
                    <a:pt x="15" y="11"/>
                  </a:lnTo>
                  <a:lnTo>
                    <a:pt x="13" y="11"/>
                  </a:lnTo>
                  <a:lnTo>
                    <a:pt x="11" y="9"/>
                  </a:lnTo>
                  <a:lnTo>
                    <a:pt x="9" y="8"/>
                  </a:lnTo>
                  <a:lnTo>
                    <a:pt x="7" y="6"/>
                  </a:lnTo>
                  <a:lnTo>
                    <a:pt x="5" y="4"/>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Freeform 159"/>
            <p:cNvSpPr>
              <a:spLocks/>
            </p:cNvSpPr>
            <p:nvPr/>
          </p:nvSpPr>
          <p:spPr bwMode="auto">
            <a:xfrm>
              <a:off x="1500" y="1409"/>
              <a:ext cx="17" cy="39"/>
            </a:xfrm>
            <a:custGeom>
              <a:avLst/>
              <a:gdLst>
                <a:gd name="T0" fmla="*/ 13 w 17"/>
                <a:gd name="T1" fmla="*/ 0 h 39"/>
                <a:gd name="T2" fmla="*/ 13 w 17"/>
                <a:gd name="T3" fmla="*/ 0 h 39"/>
                <a:gd name="T4" fmla="*/ 10 w 17"/>
                <a:gd name="T5" fmla="*/ 1 h 39"/>
                <a:gd name="T6" fmla="*/ 7 w 17"/>
                <a:gd name="T7" fmla="*/ 3 h 39"/>
                <a:gd name="T8" fmla="*/ 5 w 17"/>
                <a:gd name="T9" fmla="*/ 6 h 39"/>
                <a:gd name="T10" fmla="*/ 3 w 17"/>
                <a:gd name="T11" fmla="*/ 8 h 39"/>
                <a:gd name="T12" fmla="*/ 2 w 17"/>
                <a:gd name="T13" fmla="*/ 10 h 39"/>
                <a:gd name="T14" fmla="*/ 0 w 17"/>
                <a:gd name="T15" fmla="*/ 13 h 39"/>
                <a:gd name="T16" fmla="*/ 0 w 17"/>
                <a:gd name="T17" fmla="*/ 15 h 39"/>
                <a:gd name="T18" fmla="*/ 0 w 17"/>
                <a:gd name="T19" fmla="*/ 18 h 39"/>
                <a:gd name="T20" fmla="*/ 0 w 17"/>
                <a:gd name="T21" fmla="*/ 20 h 39"/>
                <a:gd name="T22" fmla="*/ 0 w 17"/>
                <a:gd name="T23" fmla="*/ 23 h 39"/>
                <a:gd name="T24" fmla="*/ 1 w 17"/>
                <a:gd name="T25" fmla="*/ 26 h 39"/>
                <a:gd name="T26" fmla="*/ 2 w 17"/>
                <a:gd name="T27" fmla="*/ 28 h 39"/>
                <a:gd name="T28" fmla="*/ 3 w 17"/>
                <a:gd name="T29" fmla="*/ 31 h 39"/>
                <a:gd name="T30" fmla="*/ 5 w 17"/>
                <a:gd name="T31" fmla="*/ 33 h 39"/>
                <a:gd name="T32" fmla="*/ 8 w 17"/>
                <a:gd name="T33" fmla="*/ 35 h 39"/>
                <a:gd name="T34" fmla="*/ 10 w 17"/>
                <a:gd name="T35" fmla="*/ 38 h 39"/>
                <a:gd name="T36" fmla="*/ 13 w 17"/>
                <a:gd name="T37" fmla="*/ 36 h 39"/>
                <a:gd name="T38" fmla="*/ 11 w 17"/>
                <a:gd name="T39" fmla="*/ 34 h 39"/>
                <a:gd name="T40" fmla="*/ 9 w 17"/>
                <a:gd name="T41" fmla="*/ 32 h 39"/>
                <a:gd name="T42" fmla="*/ 7 w 17"/>
                <a:gd name="T43" fmla="*/ 30 h 39"/>
                <a:gd name="T44" fmla="*/ 5 w 17"/>
                <a:gd name="T45" fmla="*/ 27 h 39"/>
                <a:gd name="T46" fmla="*/ 4 w 17"/>
                <a:gd name="T47" fmla="*/ 25 h 39"/>
                <a:gd name="T48" fmla="*/ 4 w 17"/>
                <a:gd name="T49" fmla="*/ 23 h 39"/>
                <a:gd name="T50" fmla="*/ 3 w 17"/>
                <a:gd name="T51" fmla="*/ 20 h 39"/>
                <a:gd name="T52" fmla="*/ 3 w 17"/>
                <a:gd name="T53" fmla="*/ 18 h 39"/>
                <a:gd name="T54" fmla="*/ 4 w 17"/>
                <a:gd name="T55" fmla="*/ 16 h 39"/>
                <a:gd name="T56" fmla="*/ 4 w 17"/>
                <a:gd name="T57" fmla="*/ 13 h 39"/>
                <a:gd name="T58" fmla="*/ 5 w 17"/>
                <a:gd name="T59" fmla="*/ 11 h 39"/>
                <a:gd name="T60" fmla="*/ 6 w 17"/>
                <a:gd name="T61" fmla="*/ 9 h 39"/>
                <a:gd name="T62" fmla="*/ 8 w 17"/>
                <a:gd name="T63" fmla="*/ 7 h 39"/>
                <a:gd name="T64" fmla="*/ 10 w 17"/>
                <a:gd name="T65" fmla="*/ 5 h 39"/>
                <a:gd name="T66" fmla="*/ 13 w 17"/>
                <a:gd name="T67" fmla="*/ 3 h 39"/>
                <a:gd name="T68" fmla="*/ 16 w 17"/>
                <a:gd name="T69" fmla="*/ 1 h 39"/>
                <a:gd name="T70" fmla="*/ 16 w 17"/>
                <a:gd name="T71" fmla="*/ 1 h 39"/>
                <a:gd name="T72" fmla="*/ 13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0"/>
                  </a:moveTo>
                  <a:lnTo>
                    <a:pt x="13" y="0"/>
                  </a:lnTo>
                  <a:lnTo>
                    <a:pt x="10" y="1"/>
                  </a:lnTo>
                  <a:lnTo>
                    <a:pt x="7" y="3"/>
                  </a:lnTo>
                  <a:lnTo>
                    <a:pt x="5" y="6"/>
                  </a:lnTo>
                  <a:lnTo>
                    <a:pt x="3" y="8"/>
                  </a:lnTo>
                  <a:lnTo>
                    <a:pt x="2" y="10"/>
                  </a:lnTo>
                  <a:lnTo>
                    <a:pt x="0" y="13"/>
                  </a:lnTo>
                  <a:lnTo>
                    <a:pt x="0" y="15"/>
                  </a:lnTo>
                  <a:lnTo>
                    <a:pt x="0" y="18"/>
                  </a:lnTo>
                  <a:lnTo>
                    <a:pt x="0" y="20"/>
                  </a:lnTo>
                  <a:lnTo>
                    <a:pt x="0" y="23"/>
                  </a:lnTo>
                  <a:lnTo>
                    <a:pt x="1" y="26"/>
                  </a:lnTo>
                  <a:lnTo>
                    <a:pt x="2" y="28"/>
                  </a:lnTo>
                  <a:lnTo>
                    <a:pt x="3" y="31"/>
                  </a:lnTo>
                  <a:lnTo>
                    <a:pt x="5" y="33"/>
                  </a:lnTo>
                  <a:lnTo>
                    <a:pt x="8" y="35"/>
                  </a:lnTo>
                  <a:lnTo>
                    <a:pt x="10" y="38"/>
                  </a:lnTo>
                  <a:lnTo>
                    <a:pt x="13" y="36"/>
                  </a:lnTo>
                  <a:lnTo>
                    <a:pt x="11" y="34"/>
                  </a:lnTo>
                  <a:lnTo>
                    <a:pt x="9" y="32"/>
                  </a:lnTo>
                  <a:lnTo>
                    <a:pt x="7" y="30"/>
                  </a:lnTo>
                  <a:lnTo>
                    <a:pt x="5" y="27"/>
                  </a:lnTo>
                  <a:lnTo>
                    <a:pt x="4" y="25"/>
                  </a:lnTo>
                  <a:lnTo>
                    <a:pt x="4" y="23"/>
                  </a:lnTo>
                  <a:lnTo>
                    <a:pt x="3" y="20"/>
                  </a:lnTo>
                  <a:lnTo>
                    <a:pt x="3" y="18"/>
                  </a:lnTo>
                  <a:lnTo>
                    <a:pt x="4" y="16"/>
                  </a:lnTo>
                  <a:lnTo>
                    <a:pt x="4" y="13"/>
                  </a:lnTo>
                  <a:lnTo>
                    <a:pt x="5" y="11"/>
                  </a:lnTo>
                  <a:lnTo>
                    <a:pt x="6" y="9"/>
                  </a:lnTo>
                  <a:lnTo>
                    <a:pt x="8" y="7"/>
                  </a:lnTo>
                  <a:lnTo>
                    <a:pt x="10"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Freeform 160"/>
            <p:cNvSpPr>
              <a:spLocks/>
            </p:cNvSpPr>
            <p:nvPr/>
          </p:nvSpPr>
          <p:spPr bwMode="auto">
            <a:xfrm>
              <a:off x="1509" y="1402"/>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7 w 37"/>
                <a:gd name="T11" fmla="*/ 4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0 w 37"/>
                <a:gd name="T25" fmla="*/ 0 h 17"/>
                <a:gd name="T26" fmla="*/ 8 w 37"/>
                <a:gd name="T27" fmla="*/ 1 h 17"/>
                <a:gd name="T28" fmla="*/ 6 w 37"/>
                <a:gd name="T29" fmla="*/ 3 h 17"/>
                <a:gd name="T30" fmla="*/ 4 w 37"/>
                <a:gd name="T31" fmla="*/ 4 h 17"/>
                <a:gd name="T32" fmla="*/ 1 w 37"/>
                <a:gd name="T33" fmla="*/ 6 h 17"/>
                <a:gd name="T34" fmla="*/ 0 w 37"/>
                <a:gd name="T35" fmla="*/ 9 h 17"/>
                <a:gd name="T36" fmla="*/ 1 w 37"/>
                <a:gd name="T37" fmla="*/ 12 h 17"/>
                <a:gd name="T38" fmla="*/ 3 w 37"/>
                <a:gd name="T39" fmla="*/ 9 h 17"/>
                <a:gd name="T40" fmla="*/ 5 w 37"/>
                <a:gd name="T41" fmla="*/ 8 h 17"/>
                <a:gd name="T42" fmla="*/ 7 w 37"/>
                <a:gd name="T43" fmla="*/ 6 h 17"/>
                <a:gd name="T44" fmla="*/ 9 w 37"/>
                <a:gd name="T45" fmla="*/ 5 h 17"/>
                <a:gd name="T46" fmla="*/ 11 w 37"/>
                <a:gd name="T47" fmla="*/ 4 h 17"/>
                <a:gd name="T48" fmla="*/ 13 w 37"/>
                <a:gd name="T49" fmla="*/ 3 h 17"/>
                <a:gd name="T50" fmla="*/ 15 w 37"/>
                <a:gd name="T51" fmla="*/ 3 h 17"/>
                <a:gd name="T52" fmla="*/ 18 w 37"/>
                <a:gd name="T53" fmla="*/ 3 h 17"/>
                <a:gd name="T54" fmla="*/ 20 w 37"/>
                <a:gd name="T55" fmla="*/ 4 h 17"/>
                <a:gd name="T56" fmla="*/ 22 w 37"/>
                <a:gd name="T57" fmla="*/ 4 h 17"/>
                <a:gd name="T58" fmla="*/ 24 w 37"/>
                <a:gd name="T59" fmla="*/ 5 h 17"/>
                <a:gd name="T60" fmla="*/ 26 w 37"/>
                <a:gd name="T61" fmla="*/ 7 h 17"/>
                <a:gd name="T62" fmla="*/ 28 w 37"/>
                <a:gd name="T63" fmla="*/ 8 h 17"/>
                <a:gd name="T64" fmla="*/ 30 w 37"/>
                <a:gd name="T65" fmla="*/ 11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7" y="4"/>
                  </a:lnTo>
                  <a:lnTo>
                    <a:pt x="25" y="2"/>
                  </a:lnTo>
                  <a:lnTo>
                    <a:pt x="23" y="1"/>
                  </a:lnTo>
                  <a:lnTo>
                    <a:pt x="20" y="0"/>
                  </a:lnTo>
                  <a:lnTo>
                    <a:pt x="18" y="0"/>
                  </a:lnTo>
                  <a:lnTo>
                    <a:pt x="15" y="0"/>
                  </a:lnTo>
                  <a:lnTo>
                    <a:pt x="13" y="0"/>
                  </a:lnTo>
                  <a:lnTo>
                    <a:pt x="10" y="0"/>
                  </a:lnTo>
                  <a:lnTo>
                    <a:pt x="8" y="1"/>
                  </a:lnTo>
                  <a:lnTo>
                    <a:pt x="6" y="3"/>
                  </a:lnTo>
                  <a:lnTo>
                    <a:pt x="4" y="4"/>
                  </a:lnTo>
                  <a:lnTo>
                    <a:pt x="1" y="6"/>
                  </a:lnTo>
                  <a:lnTo>
                    <a:pt x="0" y="9"/>
                  </a:lnTo>
                  <a:lnTo>
                    <a:pt x="1" y="12"/>
                  </a:lnTo>
                  <a:lnTo>
                    <a:pt x="3" y="9"/>
                  </a:lnTo>
                  <a:lnTo>
                    <a:pt x="5" y="8"/>
                  </a:lnTo>
                  <a:lnTo>
                    <a:pt x="7" y="6"/>
                  </a:lnTo>
                  <a:lnTo>
                    <a:pt x="9" y="5"/>
                  </a:lnTo>
                  <a:lnTo>
                    <a:pt x="11" y="4"/>
                  </a:lnTo>
                  <a:lnTo>
                    <a:pt x="13" y="3"/>
                  </a:lnTo>
                  <a:lnTo>
                    <a:pt x="15" y="3"/>
                  </a:lnTo>
                  <a:lnTo>
                    <a:pt x="18" y="3"/>
                  </a:lnTo>
                  <a:lnTo>
                    <a:pt x="20" y="4"/>
                  </a:lnTo>
                  <a:lnTo>
                    <a:pt x="22" y="4"/>
                  </a:lnTo>
                  <a:lnTo>
                    <a:pt x="24" y="5"/>
                  </a:lnTo>
                  <a:lnTo>
                    <a:pt x="26" y="7"/>
                  </a:lnTo>
                  <a:lnTo>
                    <a:pt x="28" y="8"/>
                  </a:lnTo>
                  <a:lnTo>
                    <a:pt x="30" y="11"/>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5" name="Freeform 161"/>
            <p:cNvSpPr>
              <a:spLocks/>
            </p:cNvSpPr>
            <p:nvPr/>
          </p:nvSpPr>
          <p:spPr bwMode="auto">
            <a:xfrm>
              <a:off x="1414" y="1187"/>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6" name="Freeform 162"/>
            <p:cNvSpPr>
              <a:spLocks/>
            </p:cNvSpPr>
            <p:nvPr/>
          </p:nvSpPr>
          <p:spPr bwMode="auto">
            <a:xfrm>
              <a:off x="1433" y="1186"/>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Freeform 163"/>
            <p:cNvSpPr>
              <a:spLocks/>
            </p:cNvSpPr>
            <p:nvPr/>
          </p:nvSpPr>
          <p:spPr bwMode="auto">
            <a:xfrm>
              <a:off x="1414" y="1187"/>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8" name="Freeform 164"/>
            <p:cNvSpPr>
              <a:spLocks/>
            </p:cNvSpPr>
            <p:nvPr/>
          </p:nvSpPr>
          <p:spPr bwMode="auto">
            <a:xfrm>
              <a:off x="1433" y="1186"/>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9" name="Freeform 165"/>
            <p:cNvSpPr>
              <a:spLocks/>
            </p:cNvSpPr>
            <p:nvPr/>
          </p:nvSpPr>
          <p:spPr bwMode="auto">
            <a:xfrm>
              <a:off x="1472" y="1160"/>
              <a:ext cx="21" cy="47"/>
            </a:xfrm>
            <a:custGeom>
              <a:avLst/>
              <a:gdLst>
                <a:gd name="T0" fmla="*/ 18 w 21"/>
                <a:gd name="T1" fmla="*/ 0 h 47"/>
                <a:gd name="T2" fmla="*/ 17 w 21"/>
                <a:gd name="T3" fmla="*/ 0 h 47"/>
                <a:gd name="T4" fmla="*/ 0 w 21"/>
                <a:gd name="T5" fmla="*/ 44 h 47"/>
                <a:gd name="T6" fmla="*/ 2 w 21"/>
                <a:gd name="T7" fmla="*/ 46 h 47"/>
                <a:gd name="T8" fmla="*/ 20 w 21"/>
                <a:gd name="T9" fmla="*/ 0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Freeform 166"/>
            <p:cNvSpPr>
              <a:spLocks/>
            </p:cNvSpPr>
            <p:nvPr/>
          </p:nvSpPr>
          <p:spPr bwMode="auto">
            <a:xfrm>
              <a:off x="1490" y="1160"/>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1" name="Freeform 167"/>
            <p:cNvSpPr>
              <a:spLocks/>
            </p:cNvSpPr>
            <p:nvPr/>
          </p:nvSpPr>
          <p:spPr bwMode="auto">
            <a:xfrm>
              <a:off x="1300" y="1240"/>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2" name="Freeform 168"/>
            <p:cNvSpPr>
              <a:spLocks/>
            </p:cNvSpPr>
            <p:nvPr/>
          </p:nvSpPr>
          <p:spPr bwMode="auto">
            <a:xfrm>
              <a:off x="1318" y="1239"/>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Freeform 169"/>
            <p:cNvSpPr>
              <a:spLocks/>
            </p:cNvSpPr>
            <p:nvPr/>
          </p:nvSpPr>
          <p:spPr bwMode="auto">
            <a:xfrm>
              <a:off x="1300" y="1240"/>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4" name="Freeform 170"/>
            <p:cNvSpPr>
              <a:spLocks/>
            </p:cNvSpPr>
            <p:nvPr/>
          </p:nvSpPr>
          <p:spPr bwMode="auto">
            <a:xfrm>
              <a:off x="1318" y="1239"/>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5" name="Freeform 171"/>
            <p:cNvSpPr>
              <a:spLocks/>
            </p:cNvSpPr>
            <p:nvPr/>
          </p:nvSpPr>
          <p:spPr bwMode="auto">
            <a:xfrm>
              <a:off x="1358" y="1214"/>
              <a:ext cx="21" cy="46"/>
            </a:xfrm>
            <a:custGeom>
              <a:avLst/>
              <a:gdLst>
                <a:gd name="T0" fmla="*/ 18 w 21"/>
                <a:gd name="T1" fmla="*/ 0 h 46"/>
                <a:gd name="T2" fmla="*/ 17 w 21"/>
                <a:gd name="T3" fmla="*/ 0 h 46"/>
                <a:gd name="T4" fmla="*/ 0 w 21"/>
                <a:gd name="T5" fmla="*/ 44 h 46"/>
                <a:gd name="T6" fmla="*/ 2 w 21"/>
                <a:gd name="T7" fmla="*/ 45 h 46"/>
                <a:gd name="T8" fmla="*/ 20 w 21"/>
                <a:gd name="T9" fmla="*/ 1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4"/>
                  </a:lnTo>
                  <a:lnTo>
                    <a:pt x="2" y="45"/>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6" name="Freeform 172"/>
            <p:cNvSpPr>
              <a:spLocks/>
            </p:cNvSpPr>
            <p:nvPr/>
          </p:nvSpPr>
          <p:spPr bwMode="auto">
            <a:xfrm>
              <a:off x="1375" y="1213"/>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7" name="Freeform 173"/>
            <p:cNvSpPr>
              <a:spLocks/>
            </p:cNvSpPr>
            <p:nvPr/>
          </p:nvSpPr>
          <p:spPr bwMode="auto">
            <a:xfrm>
              <a:off x="1508" y="1137"/>
              <a:ext cx="50" cy="52"/>
            </a:xfrm>
            <a:custGeom>
              <a:avLst/>
              <a:gdLst>
                <a:gd name="T0" fmla="*/ 44 w 50"/>
                <a:gd name="T1" fmla="*/ 40 h 52"/>
                <a:gd name="T2" fmla="*/ 46 w 50"/>
                <a:gd name="T3" fmla="*/ 35 h 52"/>
                <a:gd name="T4" fmla="*/ 48 w 50"/>
                <a:gd name="T5" fmla="*/ 31 h 52"/>
                <a:gd name="T6" fmla="*/ 49 w 50"/>
                <a:gd name="T7" fmla="*/ 25 h 52"/>
                <a:gd name="T8" fmla="*/ 48 w 50"/>
                <a:gd name="T9" fmla="*/ 21 h 52"/>
                <a:gd name="T10" fmla="*/ 47 w 50"/>
                <a:gd name="T11" fmla="*/ 16 h 52"/>
                <a:gd name="T12" fmla="*/ 45 w 50"/>
                <a:gd name="T13" fmla="*/ 11 h 52"/>
                <a:gd name="T14" fmla="*/ 42 w 50"/>
                <a:gd name="T15" fmla="*/ 8 h 52"/>
                <a:gd name="T16" fmla="*/ 38 w 50"/>
                <a:gd name="T17" fmla="*/ 4 h 52"/>
                <a:gd name="T18" fmla="*/ 34 w 50"/>
                <a:gd name="T19" fmla="*/ 2 h 52"/>
                <a:gd name="T20" fmla="*/ 30 w 50"/>
                <a:gd name="T21" fmla="*/ 0 h 52"/>
                <a:gd name="T22" fmla="*/ 25 w 50"/>
                <a:gd name="T23" fmla="*/ 0 h 52"/>
                <a:gd name="T24" fmla="*/ 21 w 50"/>
                <a:gd name="T25" fmla="*/ 0 h 52"/>
                <a:gd name="T26" fmla="*/ 16 w 50"/>
                <a:gd name="T27" fmla="*/ 1 h 52"/>
                <a:gd name="T28" fmla="*/ 12 w 50"/>
                <a:gd name="T29" fmla="*/ 3 h 52"/>
                <a:gd name="T30" fmla="*/ 8 w 50"/>
                <a:gd name="T31" fmla="*/ 6 h 52"/>
                <a:gd name="T32" fmla="*/ 4 w 50"/>
                <a:gd name="T33" fmla="*/ 10 h 52"/>
                <a:gd name="T34" fmla="*/ 2 w 50"/>
                <a:gd name="T35" fmla="*/ 15 h 52"/>
                <a:gd name="T36" fmla="*/ 0 w 50"/>
                <a:gd name="T37" fmla="*/ 19 h 52"/>
                <a:gd name="T38" fmla="*/ 0 w 50"/>
                <a:gd name="T39" fmla="*/ 25 h 52"/>
                <a:gd name="T40" fmla="*/ 0 w 50"/>
                <a:gd name="T41" fmla="*/ 29 h 52"/>
                <a:gd name="T42" fmla="*/ 1 w 50"/>
                <a:gd name="T43" fmla="*/ 34 h 52"/>
                <a:gd name="T44" fmla="*/ 3 w 50"/>
                <a:gd name="T45" fmla="*/ 39 h 52"/>
                <a:gd name="T46" fmla="*/ 6 w 50"/>
                <a:gd name="T47" fmla="*/ 42 h 52"/>
                <a:gd name="T48" fmla="*/ 9 w 50"/>
                <a:gd name="T49" fmla="*/ 46 h 52"/>
                <a:gd name="T50" fmla="*/ 13 w 50"/>
                <a:gd name="T51" fmla="*/ 48 h 52"/>
                <a:gd name="T52" fmla="*/ 18 w 50"/>
                <a:gd name="T53" fmla="*/ 50 h 52"/>
                <a:gd name="T54" fmla="*/ 23 w 50"/>
                <a:gd name="T55" fmla="*/ 51 h 52"/>
                <a:gd name="T56" fmla="*/ 27 w 50"/>
                <a:gd name="T57" fmla="*/ 50 h 52"/>
                <a:gd name="T58" fmla="*/ 32 w 50"/>
                <a:gd name="T59" fmla="*/ 49 h 52"/>
                <a:gd name="T60" fmla="*/ 36 w 50"/>
                <a:gd name="T61" fmla="*/ 47 h 52"/>
                <a:gd name="T62" fmla="*/ 40 w 50"/>
                <a:gd name="T63" fmla="*/ 44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42" y="42"/>
                  </a:moveTo>
                  <a:lnTo>
                    <a:pt x="44" y="40"/>
                  </a:lnTo>
                  <a:lnTo>
                    <a:pt x="45" y="37"/>
                  </a:lnTo>
                  <a:lnTo>
                    <a:pt x="46" y="35"/>
                  </a:lnTo>
                  <a:lnTo>
                    <a:pt x="47" y="33"/>
                  </a:lnTo>
                  <a:lnTo>
                    <a:pt x="48" y="31"/>
                  </a:lnTo>
                  <a:lnTo>
                    <a:pt x="48" y="28"/>
                  </a:lnTo>
                  <a:lnTo>
                    <a:pt x="49" y="25"/>
                  </a:lnTo>
                  <a:lnTo>
                    <a:pt x="49" y="23"/>
                  </a:lnTo>
                  <a:lnTo>
                    <a:pt x="48" y="21"/>
                  </a:lnTo>
                  <a:lnTo>
                    <a:pt x="48" y="18"/>
                  </a:lnTo>
                  <a:lnTo>
                    <a:pt x="47" y="16"/>
                  </a:lnTo>
                  <a:lnTo>
                    <a:pt x="46" y="14"/>
                  </a:lnTo>
                  <a:lnTo>
                    <a:pt x="45" y="11"/>
                  </a:lnTo>
                  <a:lnTo>
                    <a:pt x="44" y="9"/>
                  </a:lnTo>
                  <a:lnTo>
                    <a:pt x="42" y="8"/>
                  </a:lnTo>
                  <a:lnTo>
                    <a:pt x="40" y="6"/>
                  </a:lnTo>
                  <a:lnTo>
                    <a:pt x="38" y="4"/>
                  </a:lnTo>
                  <a:lnTo>
                    <a:pt x="37" y="3"/>
                  </a:lnTo>
                  <a:lnTo>
                    <a:pt x="34" y="2"/>
                  </a:lnTo>
                  <a:lnTo>
                    <a:pt x="32" y="1"/>
                  </a:lnTo>
                  <a:lnTo>
                    <a:pt x="30" y="0"/>
                  </a:lnTo>
                  <a:lnTo>
                    <a:pt x="28" y="0"/>
                  </a:lnTo>
                  <a:lnTo>
                    <a:pt x="25" y="0"/>
                  </a:lnTo>
                  <a:lnTo>
                    <a:pt x="23" y="0"/>
                  </a:lnTo>
                  <a:lnTo>
                    <a:pt x="21" y="0"/>
                  </a:lnTo>
                  <a:lnTo>
                    <a:pt x="18" y="0"/>
                  </a:lnTo>
                  <a:lnTo>
                    <a:pt x="16" y="1"/>
                  </a:lnTo>
                  <a:lnTo>
                    <a:pt x="14" y="2"/>
                  </a:lnTo>
                  <a:lnTo>
                    <a:pt x="12" y="3"/>
                  </a:lnTo>
                  <a:lnTo>
                    <a:pt x="10" y="5"/>
                  </a:lnTo>
                  <a:lnTo>
                    <a:pt x="8" y="6"/>
                  </a:lnTo>
                  <a:lnTo>
                    <a:pt x="6" y="8"/>
                  </a:lnTo>
                  <a:lnTo>
                    <a:pt x="4" y="10"/>
                  </a:lnTo>
                  <a:lnTo>
                    <a:pt x="3" y="13"/>
                  </a:lnTo>
                  <a:lnTo>
                    <a:pt x="2" y="15"/>
                  </a:lnTo>
                  <a:lnTo>
                    <a:pt x="1" y="17"/>
                  </a:lnTo>
                  <a:lnTo>
                    <a:pt x="0" y="19"/>
                  </a:lnTo>
                  <a:lnTo>
                    <a:pt x="0" y="22"/>
                  </a:lnTo>
                  <a:lnTo>
                    <a:pt x="0" y="25"/>
                  </a:lnTo>
                  <a:lnTo>
                    <a:pt x="0" y="27"/>
                  </a:lnTo>
                  <a:lnTo>
                    <a:pt x="0" y="29"/>
                  </a:lnTo>
                  <a:lnTo>
                    <a:pt x="0" y="32"/>
                  </a:lnTo>
                  <a:lnTo>
                    <a:pt x="1" y="34"/>
                  </a:lnTo>
                  <a:lnTo>
                    <a:pt x="2" y="36"/>
                  </a:lnTo>
                  <a:lnTo>
                    <a:pt x="3" y="39"/>
                  </a:lnTo>
                  <a:lnTo>
                    <a:pt x="4" y="41"/>
                  </a:lnTo>
                  <a:lnTo>
                    <a:pt x="6" y="42"/>
                  </a:lnTo>
                  <a:lnTo>
                    <a:pt x="7" y="44"/>
                  </a:lnTo>
                  <a:lnTo>
                    <a:pt x="9" y="46"/>
                  </a:lnTo>
                  <a:lnTo>
                    <a:pt x="11" y="47"/>
                  </a:lnTo>
                  <a:lnTo>
                    <a:pt x="13" y="48"/>
                  </a:lnTo>
                  <a:lnTo>
                    <a:pt x="16" y="49"/>
                  </a:lnTo>
                  <a:lnTo>
                    <a:pt x="18" y="50"/>
                  </a:lnTo>
                  <a:lnTo>
                    <a:pt x="20" y="50"/>
                  </a:lnTo>
                  <a:lnTo>
                    <a:pt x="23" y="51"/>
                  </a:lnTo>
                  <a:lnTo>
                    <a:pt x="25" y="51"/>
                  </a:lnTo>
                  <a:lnTo>
                    <a:pt x="27" y="50"/>
                  </a:lnTo>
                  <a:lnTo>
                    <a:pt x="30" y="50"/>
                  </a:lnTo>
                  <a:lnTo>
                    <a:pt x="32" y="49"/>
                  </a:lnTo>
                  <a:lnTo>
                    <a:pt x="34" y="48"/>
                  </a:lnTo>
                  <a:lnTo>
                    <a:pt x="36" y="47"/>
                  </a:lnTo>
                  <a:lnTo>
                    <a:pt x="38" y="45"/>
                  </a:lnTo>
                  <a:lnTo>
                    <a:pt x="40" y="44"/>
                  </a:lnTo>
                  <a:lnTo>
                    <a:pt x="42" y="4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8" name="Freeform 174"/>
            <p:cNvSpPr>
              <a:spLocks/>
            </p:cNvSpPr>
            <p:nvPr/>
          </p:nvSpPr>
          <p:spPr bwMode="auto">
            <a:xfrm>
              <a:off x="1548" y="1142"/>
              <a:ext cx="17" cy="39"/>
            </a:xfrm>
            <a:custGeom>
              <a:avLst/>
              <a:gdLst>
                <a:gd name="T0" fmla="*/ 2 w 17"/>
                <a:gd name="T1" fmla="*/ 0 h 39"/>
                <a:gd name="T2" fmla="*/ 2 w 17"/>
                <a:gd name="T3" fmla="*/ 0 h 39"/>
                <a:gd name="T4" fmla="*/ 5 w 17"/>
                <a:gd name="T5" fmla="*/ 1 h 39"/>
                <a:gd name="T6" fmla="*/ 8 w 17"/>
                <a:gd name="T7" fmla="*/ 3 h 39"/>
                <a:gd name="T8" fmla="*/ 10 w 17"/>
                <a:gd name="T9" fmla="*/ 6 h 39"/>
                <a:gd name="T10" fmla="*/ 12 w 17"/>
                <a:gd name="T11" fmla="*/ 8 h 39"/>
                <a:gd name="T12" fmla="*/ 13 w 17"/>
                <a:gd name="T13" fmla="*/ 10 h 39"/>
                <a:gd name="T14" fmla="*/ 14 w 17"/>
                <a:gd name="T15" fmla="*/ 13 h 39"/>
                <a:gd name="T16" fmla="*/ 15 w 17"/>
                <a:gd name="T17" fmla="*/ 15 h 39"/>
                <a:gd name="T18" fmla="*/ 16 w 17"/>
                <a:gd name="T19" fmla="*/ 18 h 39"/>
                <a:gd name="T20" fmla="*/ 16 w 17"/>
                <a:gd name="T21" fmla="*/ 21 h 39"/>
                <a:gd name="T22" fmla="*/ 15 w 17"/>
                <a:gd name="T23" fmla="*/ 23 h 39"/>
                <a:gd name="T24" fmla="*/ 14 w 17"/>
                <a:gd name="T25" fmla="*/ 26 h 39"/>
                <a:gd name="T26" fmla="*/ 13 w 17"/>
                <a:gd name="T27" fmla="*/ 28 h 39"/>
                <a:gd name="T28" fmla="*/ 12 w 17"/>
                <a:gd name="T29" fmla="*/ 31 h 39"/>
                <a:gd name="T30" fmla="*/ 10 w 17"/>
                <a:gd name="T31" fmla="*/ 33 h 39"/>
                <a:gd name="T32" fmla="*/ 8 w 17"/>
                <a:gd name="T33" fmla="*/ 35 h 39"/>
                <a:gd name="T34" fmla="*/ 5 w 17"/>
                <a:gd name="T35" fmla="*/ 38 h 39"/>
                <a:gd name="T36" fmla="*/ 2 w 17"/>
                <a:gd name="T37" fmla="*/ 36 h 39"/>
                <a:gd name="T38" fmla="*/ 4 w 17"/>
                <a:gd name="T39" fmla="*/ 34 h 39"/>
                <a:gd name="T40" fmla="*/ 6 w 17"/>
                <a:gd name="T41" fmla="*/ 32 h 39"/>
                <a:gd name="T42" fmla="*/ 8 w 17"/>
                <a:gd name="T43" fmla="*/ 30 h 39"/>
                <a:gd name="T44" fmla="*/ 10 w 17"/>
                <a:gd name="T45" fmla="*/ 27 h 39"/>
                <a:gd name="T46" fmla="*/ 11 w 17"/>
                <a:gd name="T47" fmla="*/ 25 h 39"/>
                <a:gd name="T48" fmla="*/ 12 w 17"/>
                <a:gd name="T49" fmla="*/ 23 h 39"/>
                <a:gd name="T50" fmla="*/ 12 w 17"/>
                <a:gd name="T51" fmla="*/ 20 h 39"/>
                <a:gd name="T52" fmla="*/ 12 w 17"/>
                <a:gd name="T53" fmla="*/ 18 h 39"/>
                <a:gd name="T54" fmla="*/ 12 w 17"/>
                <a:gd name="T55" fmla="*/ 16 h 39"/>
                <a:gd name="T56" fmla="*/ 11 w 17"/>
                <a:gd name="T57" fmla="*/ 13 h 39"/>
                <a:gd name="T58" fmla="*/ 10 w 17"/>
                <a:gd name="T59" fmla="*/ 11 h 39"/>
                <a:gd name="T60" fmla="*/ 8 w 17"/>
                <a:gd name="T61" fmla="*/ 9 h 39"/>
                <a:gd name="T62" fmla="*/ 7 w 17"/>
                <a:gd name="T63" fmla="*/ 7 h 39"/>
                <a:gd name="T64" fmla="*/ 5 w 17"/>
                <a:gd name="T65" fmla="*/ 5 h 39"/>
                <a:gd name="T66" fmla="*/ 2 w 17"/>
                <a:gd name="T67" fmla="*/ 3 h 39"/>
                <a:gd name="T68" fmla="*/ 0 w 17"/>
                <a:gd name="T69" fmla="*/ 1 h 39"/>
                <a:gd name="T70" fmla="*/ 0 w 17"/>
                <a:gd name="T71" fmla="*/ 1 h 39"/>
                <a:gd name="T72" fmla="*/ 2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0"/>
                  </a:moveTo>
                  <a:lnTo>
                    <a:pt x="2" y="0"/>
                  </a:lnTo>
                  <a:lnTo>
                    <a:pt x="5" y="1"/>
                  </a:lnTo>
                  <a:lnTo>
                    <a:pt x="8" y="3"/>
                  </a:lnTo>
                  <a:lnTo>
                    <a:pt x="10" y="6"/>
                  </a:lnTo>
                  <a:lnTo>
                    <a:pt x="12" y="8"/>
                  </a:lnTo>
                  <a:lnTo>
                    <a:pt x="13" y="10"/>
                  </a:lnTo>
                  <a:lnTo>
                    <a:pt x="14" y="13"/>
                  </a:lnTo>
                  <a:lnTo>
                    <a:pt x="15" y="15"/>
                  </a:lnTo>
                  <a:lnTo>
                    <a:pt x="16" y="18"/>
                  </a:lnTo>
                  <a:lnTo>
                    <a:pt x="16" y="21"/>
                  </a:lnTo>
                  <a:lnTo>
                    <a:pt x="15" y="23"/>
                  </a:lnTo>
                  <a:lnTo>
                    <a:pt x="14" y="26"/>
                  </a:lnTo>
                  <a:lnTo>
                    <a:pt x="13" y="28"/>
                  </a:lnTo>
                  <a:lnTo>
                    <a:pt x="12" y="31"/>
                  </a:lnTo>
                  <a:lnTo>
                    <a:pt x="10" y="33"/>
                  </a:lnTo>
                  <a:lnTo>
                    <a:pt x="8" y="35"/>
                  </a:lnTo>
                  <a:lnTo>
                    <a:pt x="5" y="38"/>
                  </a:lnTo>
                  <a:lnTo>
                    <a:pt x="2" y="36"/>
                  </a:lnTo>
                  <a:lnTo>
                    <a:pt x="4" y="34"/>
                  </a:lnTo>
                  <a:lnTo>
                    <a:pt x="6" y="32"/>
                  </a:lnTo>
                  <a:lnTo>
                    <a:pt x="8" y="30"/>
                  </a:lnTo>
                  <a:lnTo>
                    <a:pt x="10" y="27"/>
                  </a:lnTo>
                  <a:lnTo>
                    <a:pt x="11" y="25"/>
                  </a:lnTo>
                  <a:lnTo>
                    <a:pt x="12" y="23"/>
                  </a:lnTo>
                  <a:lnTo>
                    <a:pt x="12" y="20"/>
                  </a:lnTo>
                  <a:lnTo>
                    <a:pt x="12" y="18"/>
                  </a:lnTo>
                  <a:lnTo>
                    <a:pt x="12" y="16"/>
                  </a:lnTo>
                  <a:lnTo>
                    <a:pt x="11" y="13"/>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9" name="Freeform 175"/>
            <p:cNvSpPr>
              <a:spLocks/>
            </p:cNvSpPr>
            <p:nvPr/>
          </p:nvSpPr>
          <p:spPr bwMode="auto">
            <a:xfrm>
              <a:off x="1514" y="1135"/>
              <a:ext cx="37" cy="17"/>
            </a:xfrm>
            <a:custGeom>
              <a:avLst/>
              <a:gdLst>
                <a:gd name="T0" fmla="*/ 0 w 37"/>
                <a:gd name="T1" fmla="*/ 13 h 17"/>
                <a:gd name="T2" fmla="*/ 0 w 37"/>
                <a:gd name="T3" fmla="*/ 13 h 17"/>
                <a:gd name="T4" fmla="*/ 1 w 37"/>
                <a:gd name="T5" fmla="*/ 10 h 17"/>
                <a:gd name="T6" fmla="*/ 3 w 37"/>
                <a:gd name="T7" fmla="*/ 8 h 17"/>
                <a:gd name="T8" fmla="*/ 5 w 37"/>
                <a:gd name="T9" fmla="*/ 6 h 17"/>
                <a:gd name="T10" fmla="*/ 8 w 37"/>
                <a:gd name="T11" fmla="*/ 4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1 h 17"/>
                <a:gd name="T28" fmla="*/ 29 w 37"/>
                <a:gd name="T29" fmla="*/ 3 h 17"/>
                <a:gd name="T30" fmla="*/ 31 w 37"/>
                <a:gd name="T31" fmla="*/ 4 h 17"/>
                <a:gd name="T32" fmla="*/ 33 w 37"/>
                <a:gd name="T33" fmla="*/ 7 h 17"/>
                <a:gd name="T34" fmla="*/ 36 w 37"/>
                <a:gd name="T35" fmla="*/ 9 h 17"/>
                <a:gd name="T36" fmla="*/ 34 w 37"/>
                <a:gd name="T37" fmla="*/ 12 h 17"/>
                <a:gd name="T38" fmla="*/ 32 w 37"/>
                <a:gd name="T39" fmla="*/ 10 h 17"/>
                <a:gd name="T40" fmla="*/ 30 w 37"/>
                <a:gd name="T41" fmla="*/ 8 h 17"/>
                <a:gd name="T42" fmla="*/ 28 w 37"/>
                <a:gd name="T43" fmla="*/ 6 h 17"/>
                <a:gd name="T44" fmla="*/ 26 w 37"/>
                <a:gd name="T45" fmla="*/ 5 h 17"/>
                <a:gd name="T46" fmla="*/ 24 w 37"/>
                <a:gd name="T47" fmla="*/ 4 h 17"/>
                <a:gd name="T48" fmla="*/ 22 w 37"/>
                <a:gd name="T49" fmla="*/ 3 h 17"/>
                <a:gd name="T50" fmla="*/ 20 w 37"/>
                <a:gd name="T51" fmla="*/ 3 h 17"/>
                <a:gd name="T52" fmla="*/ 17 w 37"/>
                <a:gd name="T53" fmla="*/ 3 h 17"/>
                <a:gd name="T54" fmla="*/ 15 w 37"/>
                <a:gd name="T55" fmla="*/ 4 h 17"/>
                <a:gd name="T56" fmla="*/ 13 w 37"/>
                <a:gd name="T57" fmla="*/ 4 h 17"/>
                <a:gd name="T58" fmla="*/ 11 w 37"/>
                <a:gd name="T59" fmla="*/ 6 h 17"/>
                <a:gd name="T60" fmla="*/ 9 w 37"/>
                <a:gd name="T61" fmla="*/ 7 h 17"/>
                <a:gd name="T62" fmla="*/ 7 w 37"/>
                <a:gd name="T63" fmla="*/ 9 h 17"/>
                <a:gd name="T64" fmla="*/ 5 w 37"/>
                <a:gd name="T65" fmla="*/ 11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6"/>
                  </a:lnTo>
                  <a:lnTo>
                    <a:pt x="8" y="4"/>
                  </a:lnTo>
                  <a:lnTo>
                    <a:pt x="10" y="2"/>
                  </a:lnTo>
                  <a:lnTo>
                    <a:pt x="12" y="1"/>
                  </a:lnTo>
                  <a:lnTo>
                    <a:pt x="15" y="0"/>
                  </a:lnTo>
                  <a:lnTo>
                    <a:pt x="17" y="0"/>
                  </a:lnTo>
                  <a:lnTo>
                    <a:pt x="20" y="0"/>
                  </a:lnTo>
                  <a:lnTo>
                    <a:pt x="22" y="0"/>
                  </a:lnTo>
                  <a:lnTo>
                    <a:pt x="24" y="1"/>
                  </a:lnTo>
                  <a:lnTo>
                    <a:pt x="27" y="1"/>
                  </a:lnTo>
                  <a:lnTo>
                    <a:pt x="29" y="3"/>
                  </a:lnTo>
                  <a:lnTo>
                    <a:pt x="31" y="4"/>
                  </a:lnTo>
                  <a:lnTo>
                    <a:pt x="33" y="7"/>
                  </a:lnTo>
                  <a:lnTo>
                    <a:pt x="36" y="9"/>
                  </a:lnTo>
                  <a:lnTo>
                    <a:pt x="34" y="12"/>
                  </a:lnTo>
                  <a:lnTo>
                    <a:pt x="32" y="10"/>
                  </a:lnTo>
                  <a:lnTo>
                    <a:pt x="30" y="8"/>
                  </a:lnTo>
                  <a:lnTo>
                    <a:pt x="28" y="6"/>
                  </a:lnTo>
                  <a:lnTo>
                    <a:pt x="26" y="5"/>
                  </a:lnTo>
                  <a:lnTo>
                    <a:pt x="24" y="4"/>
                  </a:lnTo>
                  <a:lnTo>
                    <a:pt x="22" y="3"/>
                  </a:lnTo>
                  <a:lnTo>
                    <a:pt x="20" y="3"/>
                  </a:lnTo>
                  <a:lnTo>
                    <a:pt x="17" y="3"/>
                  </a:lnTo>
                  <a:lnTo>
                    <a:pt x="15" y="4"/>
                  </a:lnTo>
                  <a:lnTo>
                    <a:pt x="13" y="4"/>
                  </a:lnTo>
                  <a:lnTo>
                    <a:pt x="11" y="6"/>
                  </a:lnTo>
                  <a:lnTo>
                    <a:pt x="9" y="7"/>
                  </a:lnTo>
                  <a:lnTo>
                    <a:pt x="7" y="9"/>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0" name="Freeform 176"/>
            <p:cNvSpPr>
              <a:spLocks/>
            </p:cNvSpPr>
            <p:nvPr/>
          </p:nvSpPr>
          <p:spPr bwMode="auto">
            <a:xfrm>
              <a:off x="1507" y="1145"/>
              <a:ext cx="17" cy="39"/>
            </a:xfrm>
            <a:custGeom>
              <a:avLst/>
              <a:gdLst>
                <a:gd name="T0" fmla="*/ 13 w 17"/>
                <a:gd name="T1" fmla="*/ 38 h 39"/>
                <a:gd name="T2" fmla="*/ 13 w 17"/>
                <a:gd name="T3" fmla="*/ 38 h 39"/>
                <a:gd name="T4" fmla="*/ 10 w 17"/>
                <a:gd name="T5" fmla="*/ 35 h 39"/>
                <a:gd name="T6" fmla="*/ 7 w 17"/>
                <a:gd name="T7" fmla="*/ 34 h 39"/>
                <a:gd name="T8" fmla="*/ 5 w 17"/>
                <a:gd name="T9" fmla="*/ 31 h 39"/>
                <a:gd name="T10" fmla="*/ 3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3 w 17"/>
                <a:gd name="T29" fmla="*/ 6 h 39"/>
                <a:gd name="T30" fmla="*/ 5 w 17"/>
                <a:gd name="T31" fmla="*/ 4 h 39"/>
                <a:gd name="T32" fmla="*/ 8 w 17"/>
                <a:gd name="T33" fmla="*/ 2 h 39"/>
                <a:gd name="T34" fmla="*/ 11 w 17"/>
                <a:gd name="T35" fmla="*/ 0 h 39"/>
                <a:gd name="T36" fmla="*/ 13 w 17"/>
                <a:gd name="T37" fmla="*/ 1 h 39"/>
                <a:gd name="T38" fmla="*/ 11 w 17"/>
                <a:gd name="T39" fmla="*/ 3 h 39"/>
                <a:gd name="T40" fmla="*/ 9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6 w 17"/>
                <a:gd name="T61" fmla="*/ 28 h 39"/>
                <a:gd name="T62" fmla="*/ 9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7" y="34"/>
                  </a:lnTo>
                  <a:lnTo>
                    <a:pt x="5" y="31"/>
                  </a:lnTo>
                  <a:lnTo>
                    <a:pt x="3" y="29"/>
                  </a:lnTo>
                  <a:lnTo>
                    <a:pt x="2" y="27"/>
                  </a:lnTo>
                  <a:lnTo>
                    <a:pt x="1" y="24"/>
                  </a:lnTo>
                  <a:lnTo>
                    <a:pt x="0" y="22"/>
                  </a:lnTo>
                  <a:lnTo>
                    <a:pt x="0" y="19"/>
                  </a:lnTo>
                  <a:lnTo>
                    <a:pt x="0" y="17"/>
                  </a:lnTo>
                  <a:lnTo>
                    <a:pt x="0" y="14"/>
                  </a:lnTo>
                  <a:lnTo>
                    <a:pt x="1" y="11"/>
                  </a:lnTo>
                  <a:lnTo>
                    <a:pt x="2" y="9"/>
                  </a:lnTo>
                  <a:lnTo>
                    <a:pt x="3" y="6"/>
                  </a:lnTo>
                  <a:lnTo>
                    <a:pt x="5" y="4"/>
                  </a:lnTo>
                  <a:lnTo>
                    <a:pt x="8" y="2"/>
                  </a:lnTo>
                  <a:lnTo>
                    <a:pt x="11" y="0"/>
                  </a:lnTo>
                  <a:lnTo>
                    <a:pt x="13" y="1"/>
                  </a:lnTo>
                  <a:lnTo>
                    <a:pt x="11" y="3"/>
                  </a:lnTo>
                  <a:lnTo>
                    <a:pt x="9" y="5"/>
                  </a:lnTo>
                  <a:lnTo>
                    <a:pt x="7" y="7"/>
                  </a:lnTo>
                  <a:lnTo>
                    <a:pt x="5" y="10"/>
                  </a:lnTo>
                  <a:lnTo>
                    <a:pt x="4" y="12"/>
                  </a:lnTo>
                  <a:lnTo>
                    <a:pt x="4" y="14"/>
                  </a:lnTo>
                  <a:lnTo>
                    <a:pt x="3" y="17"/>
                  </a:lnTo>
                  <a:lnTo>
                    <a:pt x="3" y="19"/>
                  </a:lnTo>
                  <a:lnTo>
                    <a:pt x="4" y="21"/>
                  </a:lnTo>
                  <a:lnTo>
                    <a:pt x="4" y="24"/>
                  </a:lnTo>
                  <a:lnTo>
                    <a:pt x="5" y="26"/>
                  </a:lnTo>
                  <a:lnTo>
                    <a:pt x="6" y="28"/>
                  </a:lnTo>
                  <a:lnTo>
                    <a:pt x="9"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1" name="Freeform 177"/>
            <p:cNvSpPr>
              <a:spLocks/>
            </p:cNvSpPr>
            <p:nvPr/>
          </p:nvSpPr>
          <p:spPr bwMode="auto">
            <a:xfrm>
              <a:off x="1515" y="1178"/>
              <a:ext cx="38" cy="17"/>
            </a:xfrm>
            <a:custGeom>
              <a:avLst/>
              <a:gdLst>
                <a:gd name="T0" fmla="*/ 37 w 38"/>
                <a:gd name="T1" fmla="*/ 2 h 17"/>
                <a:gd name="T2" fmla="*/ 37 w 38"/>
                <a:gd name="T3" fmla="*/ 2 h 17"/>
                <a:gd name="T4" fmla="*/ 35 w 38"/>
                <a:gd name="T5" fmla="*/ 5 h 17"/>
                <a:gd name="T6" fmla="*/ 32 w 38"/>
                <a:gd name="T7" fmla="*/ 7 h 17"/>
                <a:gd name="T8" fmla="*/ 30 w 38"/>
                <a:gd name="T9" fmla="*/ 10 h 17"/>
                <a:gd name="T10" fmla="*/ 28 w 38"/>
                <a:gd name="T11" fmla="*/ 12 h 17"/>
                <a:gd name="T12" fmla="*/ 26 w 38"/>
                <a:gd name="T13" fmla="*/ 13 h 17"/>
                <a:gd name="T14" fmla="*/ 23 w 38"/>
                <a:gd name="T15" fmla="*/ 14 h 17"/>
                <a:gd name="T16" fmla="*/ 21 w 38"/>
                <a:gd name="T17" fmla="*/ 15 h 17"/>
                <a:gd name="T18" fmla="*/ 18 w 38"/>
                <a:gd name="T19" fmla="*/ 16 h 17"/>
                <a:gd name="T20" fmla="*/ 16 w 38"/>
                <a:gd name="T21" fmla="*/ 16 h 17"/>
                <a:gd name="T22" fmla="*/ 13 w 38"/>
                <a:gd name="T23" fmla="*/ 16 h 17"/>
                <a:gd name="T24" fmla="*/ 11 w 38"/>
                <a:gd name="T25" fmla="*/ 15 h 17"/>
                <a:gd name="T26" fmla="*/ 8 w 38"/>
                <a:gd name="T27" fmla="*/ 14 h 17"/>
                <a:gd name="T28" fmla="*/ 6 w 38"/>
                <a:gd name="T29" fmla="*/ 12 h 17"/>
                <a:gd name="T30" fmla="*/ 4 w 38"/>
                <a:gd name="T31" fmla="*/ 10 h 17"/>
                <a:gd name="T32" fmla="*/ 2 w 38"/>
                <a:gd name="T33" fmla="*/ 8 h 17"/>
                <a:gd name="T34" fmla="*/ 0 w 38"/>
                <a:gd name="T35" fmla="*/ 6 h 17"/>
                <a:gd name="T36" fmla="*/ 1 w 38"/>
                <a:gd name="T37" fmla="*/ 3 h 17"/>
                <a:gd name="T38" fmla="*/ 3 w 38"/>
                <a:gd name="T39" fmla="*/ 5 h 17"/>
                <a:gd name="T40" fmla="*/ 5 w 38"/>
                <a:gd name="T41" fmla="*/ 7 h 17"/>
                <a:gd name="T42" fmla="*/ 7 w 38"/>
                <a:gd name="T43" fmla="*/ 9 h 17"/>
                <a:gd name="T44" fmla="*/ 9 w 38"/>
                <a:gd name="T45" fmla="*/ 10 h 17"/>
                <a:gd name="T46" fmla="*/ 11 w 38"/>
                <a:gd name="T47" fmla="*/ 11 h 17"/>
                <a:gd name="T48" fmla="*/ 13 w 38"/>
                <a:gd name="T49" fmla="*/ 12 h 17"/>
                <a:gd name="T50" fmla="*/ 16 w 38"/>
                <a:gd name="T51" fmla="*/ 12 h 17"/>
                <a:gd name="T52" fmla="*/ 18 w 38"/>
                <a:gd name="T53" fmla="*/ 12 h 17"/>
                <a:gd name="T54" fmla="*/ 20 w 38"/>
                <a:gd name="T55" fmla="*/ 12 h 17"/>
                <a:gd name="T56" fmla="*/ 23 w 38"/>
                <a:gd name="T57" fmla="*/ 11 h 17"/>
                <a:gd name="T58" fmla="*/ 25 w 38"/>
                <a:gd name="T59" fmla="*/ 10 h 17"/>
                <a:gd name="T60" fmla="*/ 27 w 38"/>
                <a:gd name="T61" fmla="*/ 8 h 17"/>
                <a:gd name="T62" fmla="*/ 29 w 38"/>
                <a:gd name="T63" fmla="*/ 7 h 17"/>
                <a:gd name="T64" fmla="*/ 31 w 38"/>
                <a:gd name="T65" fmla="*/ 4 h 17"/>
                <a:gd name="T66" fmla="*/ 33 w 38"/>
                <a:gd name="T67" fmla="*/ 2 h 17"/>
                <a:gd name="T68" fmla="*/ 35 w 38"/>
                <a:gd name="T69" fmla="*/ 0 h 17"/>
                <a:gd name="T70" fmla="*/ 35 w 38"/>
                <a:gd name="T71" fmla="*/ 0 h 17"/>
                <a:gd name="T72" fmla="*/ 37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37" y="2"/>
                  </a:moveTo>
                  <a:lnTo>
                    <a:pt x="37" y="2"/>
                  </a:lnTo>
                  <a:lnTo>
                    <a:pt x="35" y="5"/>
                  </a:lnTo>
                  <a:lnTo>
                    <a:pt x="32" y="7"/>
                  </a:lnTo>
                  <a:lnTo>
                    <a:pt x="30" y="10"/>
                  </a:lnTo>
                  <a:lnTo>
                    <a:pt x="28" y="12"/>
                  </a:lnTo>
                  <a:lnTo>
                    <a:pt x="26" y="13"/>
                  </a:lnTo>
                  <a:lnTo>
                    <a:pt x="23" y="14"/>
                  </a:lnTo>
                  <a:lnTo>
                    <a:pt x="21" y="15"/>
                  </a:lnTo>
                  <a:lnTo>
                    <a:pt x="18" y="16"/>
                  </a:lnTo>
                  <a:lnTo>
                    <a:pt x="16" y="16"/>
                  </a:lnTo>
                  <a:lnTo>
                    <a:pt x="13" y="16"/>
                  </a:lnTo>
                  <a:lnTo>
                    <a:pt x="11" y="15"/>
                  </a:lnTo>
                  <a:lnTo>
                    <a:pt x="8" y="14"/>
                  </a:lnTo>
                  <a:lnTo>
                    <a:pt x="6" y="12"/>
                  </a:lnTo>
                  <a:lnTo>
                    <a:pt x="4" y="10"/>
                  </a:lnTo>
                  <a:lnTo>
                    <a:pt x="2" y="8"/>
                  </a:lnTo>
                  <a:lnTo>
                    <a:pt x="0" y="6"/>
                  </a:lnTo>
                  <a:lnTo>
                    <a:pt x="1" y="3"/>
                  </a:lnTo>
                  <a:lnTo>
                    <a:pt x="3" y="5"/>
                  </a:lnTo>
                  <a:lnTo>
                    <a:pt x="5" y="7"/>
                  </a:lnTo>
                  <a:lnTo>
                    <a:pt x="7" y="9"/>
                  </a:lnTo>
                  <a:lnTo>
                    <a:pt x="9" y="10"/>
                  </a:lnTo>
                  <a:lnTo>
                    <a:pt x="11" y="11"/>
                  </a:lnTo>
                  <a:lnTo>
                    <a:pt x="13" y="12"/>
                  </a:lnTo>
                  <a:lnTo>
                    <a:pt x="16" y="12"/>
                  </a:lnTo>
                  <a:lnTo>
                    <a:pt x="18" y="12"/>
                  </a:lnTo>
                  <a:lnTo>
                    <a:pt x="20" y="12"/>
                  </a:lnTo>
                  <a:lnTo>
                    <a:pt x="23" y="11"/>
                  </a:lnTo>
                  <a:lnTo>
                    <a:pt x="25" y="10"/>
                  </a:lnTo>
                  <a:lnTo>
                    <a:pt x="27" y="8"/>
                  </a:lnTo>
                  <a:lnTo>
                    <a:pt x="29" y="7"/>
                  </a:lnTo>
                  <a:lnTo>
                    <a:pt x="31" y="4"/>
                  </a:lnTo>
                  <a:lnTo>
                    <a:pt x="33" y="2"/>
                  </a:lnTo>
                  <a:lnTo>
                    <a:pt x="35" y="0"/>
                  </a:lnTo>
                  <a:lnTo>
                    <a:pt x="37"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2" name="Freeform 178"/>
            <p:cNvSpPr>
              <a:spLocks/>
            </p:cNvSpPr>
            <p:nvPr/>
          </p:nvSpPr>
          <p:spPr bwMode="auto">
            <a:xfrm>
              <a:off x="1006" y="1186"/>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3" name="Freeform 179"/>
            <p:cNvSpPr>
              <a:spLocks/>
            </p:cNvSpPr>
            <p:nvPr/>
          </p:nvSpPr>
          <p:spPr bwMode="auto">
            <a:xfrm>
              <a:off x="988" y="1161"/>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4" name="Freeform 180"/>
            <p:cNvSpPr>
              <a:spLocks/>
            </p:cNvSpPr>
            <p:nvPr/>
          </p:nvSpPr>
          <p:spPr bwMode="auto">
            <a:xfrm>
              <a:off x="1006" y="1186"/>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5" name="Freeform 181"/>
            <p:cNvSpPr>
              <a:spLocks/>
            </p:cNvSpPr>
            <p:nvPr/>
          </p:nvSpPr>
          <p:spPr bwMode="auto">
            <a:xfrm>
              <a:off x="988" y="1161"/>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6" name="Freeform 182"/>
            <p:cNvSpPr>
              <a:spLocks/>
            </p:cNvSpPr>
            <p:nvPr/>
          </p:nvSpPr>
          <p:spPr bwMode="auto">
            <a:xfrm>
              <a:off x="947" y="1162"/>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7" name="Freeform 183"/>
            <p:cNvSpPr>
              <a:spLocks/>
            </p:cNvSpPr>
            <p:nvPr/>
          </p:nvSpPr>
          <p:spPr bwMode="auto">
            <a:xfrm>
              <a:off x="930" y="1137"/>
              <a:ext cx="20" cy="47"/>
            </a:xfrm>
            <a:custGeom>
              <a:avLst/>
              <a:gdLst>
                <a:gd name="T0" fmla="*/ 1 w 20"/>
                <a:gd name="T1" fmla="*/ 0 h 47"/>
                <a:gd name="T2" fmla="*/ 0 w 20"/>
                <a:gd name="T3" fmla="*/ 1 h 47"/>
                <a:gd name="T4" fmla="*/ 16 w 20"/>
                <a:gd name="T5" fmla="*/ 46 h 47"/>
                <a:gd name="T6" fmla="*/ 19 w 20"/>
                <a:gd name="T7" fmla="*/ 44 h 47"/>
                <a:gd name="T8" fmla="*/ 2 w 20"/>
                <a:gd name="T9" fmla="*/ 0 h 47"/>
                <a:gd name="T10" fmla="*/ 1 w 20"/>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0"/>
                  </a:moveTo>
                  <a:lnTo>
                    <a:pt x="0" y="1"/>
                  </a:lnTo>
                  <a:lnTo>
                    <a:pt x="16" y="46"/>
                  </a:lnTo>
                  <a:lnTo>
                    <a:pt x="19"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8" name="Freeform 184"/>
            <p:cNvSpPr>
              <a:spLocks/>
            </p:cNvSpPr>
            <p:nvPr/>
          </p:nvSpPr>
          <p:spPr bwMode="auto">
            <a:xfrm>
              <a:off x="1122" y="123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9" name="Freeform 185"/>
            <p:cNvSpPr>
              <a:spLocks/>
            </p:cNvSpPr>
            <p:nvPr/>
          </p:nvSpPr>
          <p:spPr bwMode="auto">
            <a:xfrm>
              <a:off x="1105" y="1210"/>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0" name="Freeform 186"/>
            <p:cNvSpPr>
              <a:spLocks/>
            </p:cNvSpPr>
            <p:nvPr/>
          </p:nvSpPr>
          <p:spPr bwMode="auto">
            <a:xfrm>
              <a:off x="1122" y="123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1" name="Freeform 187"/>
            <p:cNvSpPr>
              <a:spLocks/>
            </p:cNvSpPr>
            <p:nvPr/>
          </p:nvSpPr>
          <p:spPr bwMode="auto">
            <a:xfrm>
              <a:off x="1105" y="1210"/>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2" name="Freeform 188"/>
            <p:cNvSpPr>
              <a:spLocks/>
            </p:cNvSpPr>
            <p:nvPr/>
          </p:nvSpPr>
          <p:spPr bwMode="auto">
            <a:xfrm>
              <a:off x="1064" y="1211"/>
              <a:ext cx="43" cy="21"/>
            </a:xfrm>
            <a:custGeom>
              <a:avLst/>
              <a:gdLst>
                <a:gd name="T0" fmla="*/ 0 w 43"/>
                <a:gd name="T1" fmla="*/ 18 h 21"/>
                <a:gd name="T2" fmla="*/ 1 w 43"/>
                <a:gd name="T3" fmla="*/ 20 h 21"/>
                <a:gd name="T4" fmla="*/ 42 w 43"/>
                <a:gd name="T5" fmla="*/ 2 h 21"/>
                <a:gd name="T6" fmla="*/ 41 w 43"/>
                <a:gd name="T7" fmla="*/ 0 h 21"/>
                <a:gd name="T8" fmla="*/ 0 w 43"/>
                <a:gd name="T9" fmla="*/ 17 h 21"/>
                <a:gd name="T10" fmla="*/ 0 w 43"/>
                <a:gd name="T11" fmla="*/ 1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8"/>
                  </a:moveTo>
                  <a:lnTo>
                    <a:pt x="1" y="20"/>
                  </a:lnTo>
                  <a:lnTo>
                    <a:pt x="42" y="2"/>
                  </a:lnTo>
                  <a:lnTo>
                    <a:pt x="41" y="0"/>
                  </a:lnTo>
                  <a:lnTo>
                    <a:pt x="0" y="17"/>
                  </a:lnTo>
                  <a:lnTo>
                    <a:pt x="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3" name="Freeform 189"/>
            <p:cNvSpPr>
              <a:spLocks/>
            </p:cNvSpPr>
            <p:nvPr/>
          </p:nvSpPr>
          <p:spPr bwMode="auto">
            <a:xfrm>
              <a:off x="1046" y="1185"/>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4" name="Freeform 190"/>
            <p:cNvSpPr>
              <a:spLocks/>
            </p:cNvSpPr>
            <p:nvPr/>
          </p:nvSpPr>
          <p:spPr bwMode="auto">
            <a:xfrm>
              <a:off x="895" y="1123"/>
              <a:ext cx="50" cy="53"/>
            </a:xfrm>
            <a:custGeom>
              <a:avLst/>
              <a:gdLst>
                <a:gd name="T0" fmla="*/ 20 w 50"/>
                <a:gd name="T1" fmla="*/ 0 h 53"/>
                <a:gd name="T2" fmla="*/ 15 w 50"/>
                <a:gd name="T3" fmla="*/ 1 h 53"/>
                <a:gd name="T4" fmla="*/ 11 w 50"/>
                <a:gd name="T5" fmla="*/ 3 h 53"/>
                <a:gd name="T6" fmla="*/ 7 w 50"/>
                <a:gd name="T7" fmla="*/ 6 h 53"/>
                <a:gd name="T8" fmla="*/ 4 w 50"/>
                <a:gd name="T9" fmla="*/ 10 h 53"/>
                <a:gd name="T10" fmla="*/ 2 w 50"/>
                <a:gd name="T11" fmla="*/ 14 h 53"/>
                <a:gd name="T12" fmla="*/ 0 w 50"/>
                <a:gd name="T13" fmla="*/ 19 h 53"/>
                <a:gd name="T14" fmla="*/ 0 w 50"/>
                <a:gd name="T15" fmla="*/ 24 h 53"/>
                <a:gd name="T16" fmla="*/ 0 w 50"/>
                <a:gd name="T17" fmla="*/ 30 h 53"/>
                <a:gd name="T18" fmla="*/ 1 w 50"/>
                <a:gd name="T19" fmla="*/ 35 h 53"/>
                <a:gd name="T20" fmla="*/ 3 w 50"/>
                <a:gd name="T21" fmla="*/ 39 h 53"/>
                <a:gd name="T22" fmla="*/ 6 w 50"/>
                <a:gd name="T23" fmla="*/ 43 h 53"/>
                <a:gd name="T24" fmla="*/ 10 w 50"/>
                <a:gd name="T25" fmla="*/ 46 h 53"/>
                <a:gd name="T26" fmla="*/ 14 w 50"/>
                <a:gd name="T27" fmla="*/ 49 h 53"/>
                <a:gd name="T28" fmla="*/ 18 w 50"/>
                <a:gd name="T29" fmla="*/ 51 h 53"/>
                <a:gd name="T30" fmla="*/ 23 w 50"/>
                <a:gd name="T31" fmla="*/ 52 h 53"/>
                <a:gd name="T32" fmla="*/ 28 w 50"/>
                <a:gd name="T33" fmla="*/ 51 h 53"/>
                <a:gd name="T34" fmla="*/ 33 w 50"/>
                <a:gd name="T35" fmla="*/ 50 h 53"/>
                <a:gd name="T36" fmla="*/ 37 w 50"/>
                <a:gd name="T37" fmla="*/ 48 h 53"/>
                <a:gd name="T38" fmla="*/ 41 w 50"/>
                <a:gd name="T39" fmla="*/ 45 h 53"/>
                <a:gd name="T40" fmla="*/ 44 w 50"/>
                <a:gd name="T41" fmla="*/ 41 h 53"/>
                <a:gd name="T42" fmla="*/ 46 w 50"/>
                <a:gd name="T43" fmla="*/ 37 h 53"/>
                <a:gd name="T44" fmla="*/ 48 w 50"/>
                <a:gd name="T45" fmla="*/ 32 h 53"/>
                <a:gd name="T46" fmla="*/ 49 w 50"/>
                <a:gd name="T47" fmla="*/ 27 h 53"/>
                <a:gd name="T48" fmla="*/ 48 w 50"/>
                <a:gd name="T49" fmla="*/ 22 h 53"/>
                <a:gd name="T50" fmla="*/ 47 w 50"/>
                <a:gd name="T51" fmla="*/ 17 h 53"/>
                <a:gd name="T52" fmla="*/ 45 w 50"/>
                <a:gd name="T53" fmla="*/ 12 h 53"/>
                <a:gd name="T54" fmla="*/ 42 w 50"/>
                <a:gd name="T55" fmla="*/ 8 h 53"/>
                <a:gd name="T56" fmla="*/ 38 w 50"/>
                <a:gd name="T57" fmla="*/ 5 h 53"/>
                <a:gd name="T58" fmla="*/ 34 w 50"/>
                <a:gd name="T59" fmla="*/ 2 h 53"/>
                <a:gd name="T60" fmla="*/ 30 w 50"/>
                <a:gd name="T61" fmla="*/ 0 h 53"/>
                <a:gd name="T62" fmla="*/ 25 w 50"/>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22" y="0"/>
                  </a:moveTo>
                  <a:lnTo>
                    <a:pt x="20" y="0"/>
                  </a:lnTo>
                  <a:lnTo>
                    <a:pt x="17" y="0"/>
                  </a:lnTo>
                  <a:lnTo>
                    <a:pt x="15" y="1"/>
                  </a:lnTo>
                  <a:lnTo>
                    <a:pt x="13" y="2"/>
                  </a:lnTo>
                  <a:lnTo>
                    <a:pt x="11" y="3"/>
                  </a:lnTo>
                  <a:lnTo>
                    <a:pt x="9" y="5"/>
                  </a:lnTo>
                  <a:lnTo>
                    <a:pt x="7" y="6"/>
                  </a:lnTo>
                  <a:lnTo>
                    <a:pt x="5" y="8"/>
                  </a:lnTo>
                  <a:lnTo>
                    <a:pt x="4" y="10"/>
                  </a:lnTo>
                  <a:lnTo>
                    <a:pt x="3" y="12"/>
                  </a:lnTo>
                  <a:lnTo>
                    <a:pt x="2" y="14"/>
                  </a:lnTo>
                  <a:lnTo>
                    <a:pt x="1" y="17"/>
                  </a:lnTo>
                  <a:lnTo>
                    <a:pt x="0" y="19"/>
                  </a:lnTo>
                  <a:lnTo>
                    <a:pt x="0" y="22"/>
                  </a:lnTo>
                  <a:lnTo>
                    <a:pt x="0" y="24"/>
                  </a:lnTo>
                  <a:lnTo>
                    <a:pt x="0" y="27"/>
                  </a:lnTo>
                  <a:lnTo>
                    <a:pt x="0" y="30"/>
                  </a:lnTo>
                  <a:lnTo>
                    <a:pt x="0" y="32"/>
                  </a:lnTo>
                  <a:lnTo>
                    <a:pt x="1" y="35"/>
                  </a:lnTo>
                  <a:lnTo>
                    <a:pt x="2" y="37"/>
                  </a:lnTo>
                  <a:lnTo>
                    <a:pt x="3" y="39"/>
                  </a:lnTo>
                  <a:lnTo>
                    <a:pt x="4" y="41"/>
                  </a:lnTo>
                  <a:lnTo>
                    <a:pt x="6" y="43"/>
                  </a:lnTo>
                  <a:lnTo>
                    <a:pt x="8" y="45"/>
                  </a:lnTo>
                  <a:lnTo>
                    <a:pt x="10" y="46"/>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39" y="46"/>
                  </a:lnTo>
                  <a:lnTo>
                    <a:pt x="41" y="45"/>
                  </a:lnTo>
                  <a:lnTo>
                    <a:pt x="43" y="43"/>
                  </a:lnTo>
                  <a:lnTo>
                    <a:pt x="44" y="41"/>
                  </a:lnTo>
                  <a:lnTo>
                    <a:pt x="45" y="39"/>
                  </a:lnTo>
                  <a:lnTo>
                    <a:pt x="46" y="37"/>
                  </a:lnTo>
                  <a:lnTo>
                    <a:pt x="47" y="35"/>
                  </a:lnTo>
                  <a:lnTo>
                    <a:pt x="48" y="32"/>
                  </a:lnTo>
                  <a:lnTo>
                    <a:pt x="48" y="30"/>
                  </a:lnTo>
                  <a:lnTo>
                    <a:pt x="49" y="27"/>
                  </a:lnTo>
                  <a:lnTo>
                    <a:pt x="49" y="24"/>
                  </a:lnTo>
                  <a:lnTo>
                    <a:pt x="48" y="22"/>
                  </a:lnTo>
                  <a:lnTo>
                    <a:pt x="48" y="19"/>
                  </a:lnTo>
                  <a:lnTo>
                    <a:pt x="47" y="17"/>
                  </a:lnTo>
                  <a:lnTo>
                    <a:pt x="46" y="14"/>
                  </a:lnTo>
                  <a:lnTo>
                    <a:pt x="45" y="12"/>
                  </a:lnTo>
                  <a:lnTo>
                    <a:pt x="43" y="10"/>
                  </a:lnTo>
                  <a:lnTo>
                    <a:pt x="42" y="8"/>
                  </a:lnTo>
                  <a:lnTo>
                    <a:pt x="40" y="6"/>
                  </a:lnTo>
                  <a:lnTo>
                    <a:pt x="38" y="5"/>
                  </a:lnTo>
                  <a:lnTo>
                    <a:pt x="36" y="3"/>
                  </a:lnTo>
                  <a:lnTo>
                    <a:pt x="34" y="2"/>
                  </a:lnTo>
                  <a:lnTo>
                    <a:pt x="32" y="1"/>
                  </a:lnTo>
                  <a:lnTo>
                    <a:pt x="30" y="0"/>
                  </a:lnTo>
                  <a:lnTo>
                    <a:pt x="27" y="0"/>
                  </a:lnTo>
                  <a:lnTo>
                    <a:pt x="25" y="0"/>
                  </a:lnTo>
                  <a:lnTo>
                    <a:pt x="2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5" name="Freeform 191"/>
            <p:cNvSpPr>
              <a:spLocks/>
            </p:cNvSpPr>
            <p:nvPr/>
          </p:nvSpPr>
          <p:spPr bwMode="auto">
            <a:xfrm>
              <a:off x="893" y="1122"/>
              <a:ext cx="25" cy="29"/>
            </a:xfrm>
            <a:custGeom>
              <a:avLst/>
              <a:gdLst>
                <a:gd name="T0" fmla="*/ 0 w 25"/>
                <a:gd name="T1" fmla="*/ 28 h 29"/>
                <a:gd name="T2" fmla="*/ 0 w 25"/>
                <a:gd name="T3" fmla="*/ 28 h 29"/>
                <a:gd name="T4" fmla="*/ 0 w 25"/>
                <a:gd name="T5" fmla="*/ 25 h 29"/>
                <a:gd name="T6" fmla="*/ 0 w 25"/>
                <a:gd name="T7" fmla="*/ 22 h 29"/>
                <a:gd name="T8" fmla="*/ 0 w 25"/>
                <a:gd name="T9" fmla="*/ 19 h 29"/>
                <a:gd name="T10" fmla="*/ 1 w 25"/>
                <a:gd name="T11" fmla="*/ 17 h 29"/>
                <a:gd name="T12" fmla="*/ 2 w 25"/>
                <a:gd name="T13" fmla="*/ 15 h 29"/>
                <a:gd name="T14" fmla="*/ 3 w 25"/>
                <a:gd name="T15" fmla="*/ 12 h 29"/>
                <a:gd name="T16" fmla="*/ 4 w 25"/>
                <a:gd name="T17" fmla="*/ 10 h 29"/>
                <a:gd name="T18" fmla="*/ 6 w 25"/>
                <a:gd name="T19" fmla="*/ 8 h 29"/>
                <a:gd name="T20" fmla="*/ 8 w 25"/>
                <a:gd name="T21" fmla="*/ 6 h 29"/>
                <a:gd name="T22" fmla="*/ 9 w 25"/>
                <a:gd name="T23" fmla="*/ 5 h 29"/>
                <a:gd name="T24" fmla="*/ 11 w 25"/>
                <a:gd name="T25" fmla="*/ 3 h 29"/>
                <a:gd name="T26" fmla="*/ 14 w 25"/>
                <a:gd name="T27" fmla="*/ 2 h 29"/>
                <a:gd name="T28" fmla="*/ 16 w 25"/>
                <a:gd name="T29" fmla="*/ 1 h 29"/>
                <a:gd name="T30" fmla="*/ 18 w 25"/>
                <a:gd name="T31" fmla="*/ 0 h 29"/>
                <a:gd name="T32" fmla="*/ 21 w 25"/>
                <a:gd name="T33" fmla="*/ 0 h 29"/>
                <a:gd name="T34" fmla="*/ 23 w 25"/>
                <a:gd name="T35" fmla="*/ 0 h 29"/>
                <a:gd name="T36" fmla="*/ 24 w 25"/>
                <a:gd name="T37" fmla="*/ 2 h 29"/>
                <a:gd name="T38" fmla="*/ 21 w 25"/>
                <a:gd name="T39" fmla="*/ 2 h 29"/>
                <a:gd name="T40" fmla="*/ 19 w 25"/>
                <a:gd name="T41" fmla="*/ 3 h 29"/>
                <a:gd name="T42" fmla="*/ 17 w 25"/>
                <a:gd name="T43" fmla="*/ 3 h 29"/>
                <a:gd name="T44" fmla="*/ 15 w 25"/>
                <a:gd name="T45" fmla="*/ 4 h 29"/>
                <a:gd name="T46" fmla="*/ 13 w 25"/>
                <a:gd name="T47" fmla="*/ 5 h 29"/>
                <a:gd name="T48" fmla="*/ 11 w 25"/>
                <a:gd name="T49" fmla="*/ 7 h 29"/>
                <a:gd name="T50" fmla="*/ 9 w 25"/>
                <a:gd name="T51" fmla="*/ 8 h 29"/>
                <a:gd name="T52" fmla="*/ 7 w 25"/>
                <a:gd name="T53" fmla="*/ 10 h 29"/>
                <a:gd name="T54" fmla="*/ 6 w 25"/>
                <a:gd name="T55" fmla="*/ 12 h 29"/>
                <a:gd name="T56" fmla="*/ 5 w 25"/>
                <a:gd name="T57" fmla="*/ 14 h 29"/>
                <a:gd name="T58" fmla="*/ 4 w 25"/>
                <a:gd name="T59" fmla="*/ 16 h 29"/>
                <a:gd name="T60" fmla="*/ 3 w 25"/>
                <a:gd name="T61" fmla="*/ 18 h 29"/>
                <a:gd name="T62" fmla="*/ 2 w 25"/>
                <a:gd name="T63" fmla="*/ 20 h 29"/>
                <a:gd name="T64" fmla="*/ 2 w 25"/>
                <a:gd name="T65" fmla="*/ 22 h 29"/>
                <a:gd name="T66" fmla="*/ 2 w 25"/>
                <a:gd name="T67" fmla="*/ 25 h 29"/>
                <a:gd name="T68" fmla="*/ 2 w 25"/>
                <a:gd name="T69" fmla="*/ 27 h 29"/>
                <a:gd name="T70" fmla="*/ 2 w 25"/>
                <a:gd name="T71" fmla="*/ 27 h 29"/>
                <a:gd name="T72" fmla="*/ 0 w 25"/>
                <a:gd name="T73" fmla="*/ 28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0" y="28"/>
                  </a:moveTo>
                  <a:lnTo>
                    <a:pt x="0" y="28"/>
                  </a:lnTo>
                  <a:lnTo>
                    <a:pt x="0" y="25"/>
                  </a:lnTo>
                  <a:lnTo>
                    <a:pt x="0" y="22"/>
                  </a:lnTo>
                  <a:lnTo>
                    <a:pt x="0" y="19"/>
                  </a:lnTo>
                  <a:lnTo>
                    <a:pt x="1" y="17"/>
                  </a:lnTo>
                  <a:lnTo>
                    <a:pt x="2" y="15"/>
                  </a:lnTo>
                  <a:lnTo>
                    <a:pt x="3" y="12"/>
                  </a:lnTo>
                  <a:lnTo>
                    <a:pt x="4" y="10"/>
                  </a:lnTo>
                  <a:lnTo>
                    <a:pt x="6" y="8"/>
                  </a:lnTo>
                  <a:lnTo>
                    <a:pt x="8" y="6"/>
                  </a:lnTo>
                  <a:lnTo>
                    <a:pt x="9" y="5"/>
                  </a:lnTo>
                  <a:lnTo>
                    <a:pt x="11" y="3"/>
                  </a:lnTo>
                  <a:lnTo>
                    <a:pt x="14" y="2"/>
                  </a:lnTo>
                  <a:lnTo>
                    <a:pt x="16" y="1"/>
                  </a:lnTo>
                  <a:lnTo>
                    <a:pt x="18" y="0"/>
                  </a:lnTo>
                  <a:lnTo>
                    <a:pt x="21" y="0"/>
                  </a:lnTo>
                  <a:lnTo>
                    <a:pt x="23" y="0"/>
                  </a:lnTo>
                  <a:lnTo>
                    <a:pt x="24" y="2"/>
                  </a:lnTo>
                  <a:lnTo>
                    <a:pt x="21" y="2"/>
                  </a:lnTo>
                  <a:lnTo>
                    <a:pt x="19" y="3"/>
                  </a:lnTo>
                  <a:lnTo>
                    <a:pt x="17" y="3"/>
                  </a:lnTo>
                  <a:lnTo>
                    <a:pt x="15" y="4"/>
                  </a:lnTo>
                  <a:lnTo>
                    <a:pt x="13" y="5"/>
                  </a:lnTo>
                  <a:lnTo>
                    <a:pt x="11" y="7"/>
                  </a:lnTo>
                  <a:lnTo>
                    <a:pt x="9" y="8"/>
                  </a:lnTo>
                  <a:lnTo>
                    <a:pt x="7" y="10"/>
                  </a:lnTo>
                  <a:lnTo>
                    <a:pt x="6" y="12"/>
                  </a:lnTo>
                  <a:lnTo>
                    <a:pt x="5" y="14"/>
                  </a:lnTo>
                  <a:lnTo>
                    <a:pt x="4" y="16"/>
                  </a:lnTo>
                  <a:lnTo>
                    <a:pt x="3" y="18"/>
                  </a:lnTo>
                  <a:lnTo>
                    <a:pt x="2" y="20"/>
                  </a:lnTo>
                  <a:lnTo>
                    <a:pt x="2" y="22"/>
                  </a:lnTo>
                  <a:lnTo>
                    <a:pt x="2" y="25"/>
                  </a:lnTo>
                  <a:lnTo>
                    <a:pt x="2" y="27"/>
                  </a:lnTo>
                  <a:lnTo>
                    <a:pt x="0" y="2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6" name="Freeform 192"/>
            <p:cNvSpPr>
              <a:spLocks/>
            </p:cNvSpPr>
            <p:nvPr/>
          </p:nvSpPr>
          <p:spPr bwMode="auto">
            <a:xfrm>
              <a:off x="893" y="1150"/>
              <a:ext cx="29" cy="26"/>
            </a:xfrm>
            <a:custGeom>
              <a:avLst/>
              <a:gdLst>
                <a:gd name="T0" fmla="*/ 28 w 29"/>
                <a:gd name="T1" fmla="*/ 25 h 26"/>
                <a:gd name="T2" fmla="*/ 28 w 29"/>
                <a:gd name="T3" fmla="*/ 25 h 26"/>
                <a:gd name="T4" fmla="*/ 25 w 29"/>
                <a:gd name="T5" fmla="*/ 25 h 26"/>
                <a:gd name="T6" fmla="*/ 22 w 29"/>
                <a:gd name="T7" fmla="*/ 24 h 26"/>
                <a:gd name="T8" fmla="*/ 20 w 29"/>
                <a:gd name="T9" fmla="*/ 24 h 26"/>
                <a:gd name="T10" fmla="*/ 17 w 29"/>
                <a:gd name="T11" fmla="*/ 23 h 26"/>
                <a:gd name="T12" fmla="*/ 15 w 29"/>
                <a:gd name="T13" fmla="*/ 22 h 26"/>
                <a:gd name="T14" fmla="*/ 12 w 29"/>
                <a:gd name="T15" fmla="*/ 21 h 26"/>
                <a:gd name="T16" fmla="*/ 10 w 29"/>
                <a:gd name="T17" fmla="*/ 19 h 26"/>
                <a:gd name="T18" fmla="*/ 8 w 29"/>
                <a:gd name="T19" fmla="*/ 18 h 26"/>
                <a:gd name="T20" fmla="*/ 7 w 29"/>
                <a:gd name="T21" fmla="*/ 16 h 26"/>
                <a:gd name="T22" fmla="*/ 5 w 29"/>
                <a:gd name="T23" fmla="*/ 14 h 26"/>
                <a:gd name="T24" fmla="*/ 4 w 29"/>
                <a:gd name="T25" fmla="*/ 12 h 26"/>
                <a:gd name="T26" fmla="*/ 2 w 29"/>
                <a:gd name="T27" fmla="*/ 10 h 26"/>
                <a:gd name="T28" fmla="*/ 1 w 29"/>
                <a:gd name="T29" fmla="*/ 7 h 26"/>
                <a:gd name="T30" fmla="*/ 0 w 29"/>
                <a:gd name="T31" fmla="*/ 5 h 26"/>
                <a:gd name="T32" fmla="*/ 0 w 29"/>
                <a:gd name="T33" fmla="*/ 2 h 26"/>
                <a:gd name="T34" fmla="*/ 0 w 29"/>
                <a:gd name="T35" fmla="*/ 0 h 26"/>
                <a:gd name="T36" fmla="*/ 2 w 29"/>
                <a:gd name="T37" fmla="*/ 0 h 26"/>
                <a:gd name="T38" fmla="*/ 2 w 29"/>
                <a:gd name="T39" fmla="*/ 2 h 26"/>
                <a:gd name="T40" fmla="*/ 3 w 29"/>
                <a:gd name="T41" fmla="*/ 4 h 26"/>
                <a:gd name="T42" fmla="*/ 3 w 29"/>
                <a:gd name="T43" fmla="*/ 7 h 26"/>
                <a:gd name="T44" fmla="*/ 4 w 29"/>
                <a:gd name="T45" fmla="*/ 9 h 26"/>
                <a:gd name="T46" fmla="*/ 5 w 29"/>
                <a:gd name="T47" fmla="*/ 11 h 26"/>
                <a:gd name="T48" fmla="*/ 7 w 29"/>
                <a:gd name="T49" fmla="*/ 13 h 26"/>
                <a:gd name="T50" fmla="*/ 8 w 29"/>
                <a:gd name="T51" fmla="*/ 14 h 26"/>
                <a:gd name="T52" fmla="*/ 10 w 29"/>
                <a:gd name="T53" fmla="*/ 16 h 26"/>
                <a:gd name="T54" fmla="*/ 12 w 29"/>
                <a:gd name="T55" fmla="*/ 17 h 26"/>
                <a:gd name="T56" fmla="*/ 14 w 29"/>
                <a:gd name="T57" fmla="*/ 19 h 26"/>
                <a:gd name="T58" fmla="*/ 16 w 29"/>
                <a:gd name="T59" fmla="*/ 20 h 26"/>
                <a:gd name="T60" fmla="*/ 18 w 29"/>
                <a:gd name="T61" fmla="*/ 21 h 26"/>
                <a:gd name="T62" fmla="*/ 20 w 29"/>
                <a:gd name="T63" fmla="*/ 21 h 26"/>
                <a:gd name="T64" fmla="*/ 22 w 29"/>
                <a:gd name="T65" fmla="*/ 22 h 26"/>
                <a:gd name="T66" fmla="*/ 25 w 29"/>
                <a:gd name="T67" fmla="*/ 22 h 26"/>
                <a:gd name="T68" fmla="*/ 27 w 29"/>
                <a:gd name="T69" fmla="*/ 22 h 26"/>
                <a:gd name="T70" fmla="*/ 27 w 29"/>
                <a:gd name="T71" fmla="*/ 22 h 26"/>
                <a:gd name="T72" fmla="*/ 28 w 29"/>
                <a:gd name="T73" fmla="*/ 25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28" y="25"/>
                  </a:moveTo>
                  <a:lnTo>
                    <a:pt x="28" y="25"/>
                  </a:lnTo>
                  <a:lnTo>
                    <a:pt x="25" y="25"/>
                  </a:lnTo>
                  <a:lnTo>
                    <a:pt x="22" y="24"/>
                  </a:lnTo>
                  <a:lnTo>
                    <a:pt x="20" y="24"/>
                  </a:lnTo>
                  <a:lnTo>
                    <a:pt x="17" y="23"/>
                  </a:lnTo>
                  <a:lnTo>
                    <a:pt x="15" y="22"/>
                  </a:lnTo>
                  <a:lnTo>
                    <a:pt x="12" y="21"/>
                  </a:lnTo>
                  <a:lnTo>
                    <a:pt x="10" y="19"/>
                  </a:lnTo>
                  <a:lnTo>
                    <a:pt x="8" y="18"/>
                  </a:lnTo>
                  <a:lnTo>
                    <a:pt x="7" y="16"/>
                  </a:lnTo>
                  <a:lnTo>
                    <a:pt x="5" y="14"/>
                  </a:lnTo>
                  <a:lnTo>
                    <a:pt x="4" y="12"/>
                  </a:lnTo>
                  <a:lnTo>
                    <a:pt x="2" y="10"/>
                  </a:lnTo>
                  <a:lnTo>
                    <a:pt x="1" y="7"/>
                  </a:lnTo>
                  <a:lnTo>
                    <a:pt x="0" y="5"/>
                  </a:lnTo>
                  <a:lnTo>
                    <a:pt x="0" y="2"/>
                  </a:lnTo>
                  <a:lnTo>
                    <a:pt x="0" y="0"/>
                  </a:lnTo>
                  <a:lnTo>
                    <a:pt x="2" y="0"/>
                  </a:lnTo>
                  <a:lnTo>
                    <a:pt x="2" y="2"/>
                  </a:lnTo>
                  <a:lnTo>
                    <a:pt x="3" y="4"/>
                  </a:lnTo>
                  <a:lnTo>
                    <a:pt x="3" y="7"/>
                  </a:lnTo>
                  <a:lnTo>
                    <a:pt x="4" y="9"/>
                  </a:lnTo>
                  <a:lnTo>
                    <a:pt x="5" y="11"/>
                  </a:lnTo>
                  <a:lnTo>
                    <a:pt x="7" y="13"/>
                  </a:lnTo>
                  <a:lnTo>
                    <a:pt x="8" y="14"/>
                  </a:lnTo>
                  <a:lnTo>
                    <a:pt x="10" y="16"/>
                  </a:lnTo>
                  <a:lnTo>
                    <a:pt x="12" y="17"/>
                  </a:lnTo>
                  <a:lnTo>
                    <a:pt x="14" y="19"/>
                  </a:lnTo>
                  <a:lnTo>
                    <a:pt x="16" y="20"/>
                  </a:lnTo>
                  <a:lnTo>
                    <a:pt x="18" y="21"/>
                  </a:lnTo>
                  <a:lnTo>
                    <a:pt x="20" y="21"/>
                  </a:lnTo>
                  <a:lnTo>
                    <a:pt x="22" y="22"/>
                  </a:lnTo>
                  <a:lnTo>
                    <a:pt x="25" y="22"/>
                  </a:lnTo>
                  <a:lnTo>
                    <a:pt x="27" y="22"/>
                  </a:lnTo>
                  <a:lnTo>
                    <a:pt x="28" y="2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7" name="Freeform 193"/>
            <p:cNvSpPr>
              <a:spLocks/>
            </p:cNvSpPr>
            <p:nvPr/>
          </p:nvSpPr>
          <p:spPr bwMode="auto">
            <a:xfrm>
              <a:off x="921" y="1147"/>
              <a:ext cx="25" cy="29"/>
            </a:xfrm>
            <a:custGeom>
              <a:avLst/>
              <a:gdLst>
                <a:gd name="T0" fmla="*/ 24 w 25"/>
                <a:gd name="T1" fmla="*/ 0 h 29"/>
                <a:gd name="T2" fmla="*/ 24 w 25"/>
                <a:gd name="T3" fmla="*/ 0 h 29"/>
                <a:gd name="T4" fmla="*/ 24 w 25"/>
                <a:gd name="T5" fmla="*/ 2 h 29"/>
                <a:gd name="T6" fmla="*/ 23 w 25"/>
                <a:gd name="T7" fmla="*/ 5 h 29"/>
                <a:gd name="T8" fmla="*/ 23 w 25"/>
                <a:gd name="T9" fmla="*/ 8 h 29"/>
                <a:gd name="T10" fmla="*/ 22 w 25"/>
                <a:gd name="T11" fmla="*/ 10 h 29"/>
                <a:gd name="T12" fmla="*/ 21 w 25"/>
                <a:gd name="T13" fmla="*/ 12 h 29"/>
                <a:gd name="T14" fmla="*/ 20 w 25"/>
                <a:gd name="T15" fmla="*/ 15 h 29"/>
                <a:gd name="T16" fmla="*/ 19 w 25"/>
                <a:gd name="T17" fmla="*/ 17 h 29"/>
                <a:gd name="T18" fmla="*/ 17 w 25"/>
                <a:gd name="T19" fmla="*/ 19 h 29"/>
                <a:gd name="T20" fmla="*/ 15 w 25"/>
                <a:gd name="T21" fmla="*/ 21 h 29"/>
                <a:gd name="T22" fmla="*/ 14 w 25"/>
                <a:gd name="T23" fmla="*/ 22 h 29"/>
                <a:gd name="T24" fmla="*/ 12 w 25"/>
                <a:gd name="T25" fmla="*/ 24 h 29"/>
                <a:gd name="T26" fmla="*/ 9 w 25"/>
                <a:gd name="T27" fmla="*/ 25 h 29"/>
                <a:gd name="T28" fmla="*/ 7 w 25"/>
                <a:gd name="T29" fmla="*/ 26 h 29"/>
                <a:gd name="T30" fmla="*/ 5 w 25"/>
                <a:gd name="T31" fmla="*/ 27 h 29"/>
                <a:gd name="T32" fmla="*/ 2 w 25"/>
                <a:gd name="T33" fmla="*/ 27 h 29"/>
                <a:gd name="T34" fmla="*/ 0 w 25"/>
                <a:gd name="T35" fmla="*/ 28 h 29"/>
                <a:gd name="T36" fmla="*/ 0 w 25"/>
                <a:gd name="T37" fmla="*/ 25 h 29"/>
                <a:gd name="T38" fmla="*/ 2 w 25"/>
                <a:gd name="T39" fmla="*/ 25 h 29"/>
                <a:gd name="T40" fmla="*/ 4 w 25"/>
                <a:gd name="T41" fmla="*/ 24 h 29"/>
                <a:gd name="T42" fmla="*/ 6 w 25"/>
                <a:gd name="T43" fmla="*/ 24 h 29"/>
                <a:gd name="T44" fmla="*/ 8 w 25"/>
                <a:gd name="T45" fmla="*/ 23 h 29"/>
                <a:gd name="T46" fmla="*/ 10 w 25"/>
                <a:gd name="T47" fmla="*/ 21 h 29"/>
                <a:gd name="T48" fmla="*/ 12 w 25"/>
                <a:gd name="T49" fmla="*/ 20 h 29"/>
                <a:gd name="T50" fmla="*/ 14 w 25"/>
                <a:gd name="T51" fmla="*/ 19 h 29"/>
                <a:gd name="T52" fmla="*/ 16 w 25"/>
                <a:gd name="T53" fmla="*/ 17 h 29"/>
                <a:gd name="T54" fmla="*/ 17 w 25"/>
                <a:gd name="T55" fmla="*/ 15 h 29"/>
                <a:gd name="T56" fmla="*/ 18 w 25"/>
                <a:gd name="T57" fmla="*/ 13 h 29"/>
                <a:gd name="T58" fmla="*/ 19 w 25"/>
                <a:gd name="T59" fmla="*/ 11 h 29"/>
                <a:gd name="T60" fmla="*/ 20 w 25"/>
                <a:gd name="T61" fmla="*/ 9 h 29"/>
                <a:gd name="T62" fmla="*/ 21 w 25"/>
                <a:gd name="T63" fmla="*/ 7 h 29"/>
                <a:gd name="T64" fmla="*/ 21 w 25"/>
                <a:gd name="T65" fmla="*/ 5 h 29"/>
                <a:gd name="T66" fmla="*/ 21 w 25"/>
                <a:gd name="T67" fmla="*/ 2 h 29"/>
                <a:gd name="T68" fmla="*/ 21 w 25"/>
                <a:gd name="T69" fmla="*/ 0 h 29"/>
                <a:gd name="T70" fmla="*/ 21 w 25"/>
                <a:gd name="T71" fmla="*/ 0 h 29"/>
                <a:gd name="T72" fmla="*/ 24 w 25"/>
                <a:gd name="T73" fmla="*/ 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24" y="0"/>
                  </a:moveTo>
                  <a:lnTo>
                    <a:pt x="24" y="0"/>
                  </a:lnTo>
                  <a:lnTo>
                    <a:pt x="24" y="2"/>
                  </a:lnTo>
                  <a:lnTo>
                    <a:pt x="23" y="5"/>
                  </a:lnTo>
                  <a:lnTo>
                    <a:pt x="23" y="8"/>
                  </a:lnTo>
                  <a:lnTo>
                    <a:pt x="22" y="10"/>
                  </a:lnTo>
                  <a:lnTo>
                    <a:pt x="21" y="12"/>
                  </a:lnTo>
                  <a:lnTo>
                    <a:pt x="20" y="15"/>
                  </a:lnTo>
                  <a:lnTo>
                    <a:pt x="19" y="17"/>
                  </a:lnTo>
                  <a:lnTo>
                    <a:pt x="17" y="19"/>
                  </a:lnTo>
                  <a:lnTo>
                    <a:pt x="15" y="21"/>
                  </a:lnTo>
                  <a:lnTo>
                    <a:pt x="14" y="22"/>
                  </a:lnTo>
                  <a:lnTo>
                    <a:pt x="12" y="24"/>
                  </a:lnTo>
                  <a:lnTo>
                    <a:pt x="9" y="25"/>
                  </a:lnTo>
                  <a:lnTo>
                    <a:pt x="7" y="26"/>
                  </a:lnTo>
                  <a:lnTo>
                    <a:pt x="5" y="27"/>
                  </a:lnTo>
                  <a:lnTo>
                    <a:pt x="2" y="27"/>
                  </a:lnTo>
                  <a:lnTo>
                    <a:pt x="0" y="28"/>
                  </a:lnTo>
                  <a:lnTo>
                    <a:pt x="0" y="25"/>
                  </a:lnTo>
                  <a:lnTo>
                    <a:pt x="2" y="25"/>
                  </a:lnTo>
                  <a:lnTo>
                    <a:pt x="4" y="24"/>
                  </a:lnTo>
                  <a:lnTo>
                    <a:pt x="6" y="24"/>
                  </a:lnTo>
                  <a:lnTo>
                    <a:pt x="8" y="23"/>
                  </a:lnTo>
                  <a:lnTo>
                    <a:pt x="10" y="21"/>
                  </a:lnTo>
                  <a:lnTo>
                    <a:pt x="12" y="20"/>
                  </a:lnTo>
                  <a:lnTo>
                    <a:pt x="14" y="19"/>
                  </a:lnTo>
                  <a:lnTo>
                    <a:pt x="16" y="17"/>
                  </a:lnTo>
                  <a:lnTo>
                    <a:pt x="17" y="15"/>
                  </a:lnTo>
                  <a:lnTo>
                    <a:pt x="18" y="13"/>
                  </a:lnTo>
                  <a:lnTo>
                    <a:pt x="19" y="11"/>
                  </a:lnTo>
                  <a:lnTo>
                    <a:pt x="20" y="9"/>
                  </a:lnTo>
                  <a:lnTo>
                    <a:pt x="21" y="7"/>
                  </a:lnTo>
                  <a:lnTo>
                    <a:pt x="21" y="5"/>
                  </a:lnTo>
                  <a:lnTo>
                    <a:pt x="21" y="2"/>
                  </a:lnTo>
                  <a:lnTo>
                    <a:pt x="21" y="0"/>
                  </a:lnTo>
                  <a:lnTo>
                    <a:pt x="2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8" name="Freeform 194"/>
            <p:cNvSpPr>
              <a:spLocks/>
            </p:cNvSpPr>
            <p:nvPr/>
          </p:nvSpPr>
          <p:spPr bwMode="auto">
            <a:xfrm>
              <a:off x="917" y="1122"/>
              <a:ext cx="29" cy="26"/>
            </a:xfrm>
            <a:custGeom>
              <a:avLst/>
              <a:gdLst>
                <a:gd name="T0" fmla="*/ 0 w 29"/>
                <a:gd name="T1" fmla="*/ 0 h 26"/>
                <a:gd name="T2" fmla="*/ 0 w 29"/>
                <a:gd name="T3" fmla="*/ 0 h 26"/>
                <a:gd name="T4" fmla="*/ 2 w 29"/>
                <a:gd name="T5" fmla="*/ 0 h 26"/>
                <a:gd name="T6" fmla="*/ 5 w 29"/>
                <a:gd name="T7" fmla="*/ 0 h 26"/>
                <a:gd name="T8" fmla="*/ 7 w 29"/>
                <a:gd name="T9" fmla="*/ 0 h 26"/>
                <a:gd name="T10" fmla="*/ 10 w 29"/>
                <a:gd name="T11" fmla="*/ 1 h 26"/>
                <a:gd name="T12" fmla="*/ 12 w 29"/>
                <a:gd name="T13" fmla="*/ 2 h 26"/>
                <a:gd name="T14" fmla="*/ 15 w 29"/>
                <a:gd name="T15" fmla="*/ 3 h 26"/>
                <a:gd name="T16" fmla="*/ 17 w 29"/>
                <a:gd name="T17" fmla="*/ 5 h 26"/>
                <a:gd name="T18" fmla="*/ 19 w 29"/>
                <a:gd name="T19" fmla="*/ 6 h 26"/>
                <a:gd name="T20" fmla="*/ 21 w 29"/>
                <a:gd name="T21" fmla="*/ 8 h 26"/>
                <a:gd name="T22" fmla="*/ 22 w 29"/>
                <a:gd name="T23" fmla="*/ 10 h 26"/>
                <a:gd name="T24" fmla="*/ 24 w 29"/>
                <a:gd name="T25" fmla="*/ 12 h 26"/>
                <a:gd name="T26" fmla="*/ 25 w 29"/>
                <a:gd name="T27" fmla="*/ 14 h 26"/>
                <a:gd name="T28" fmla="*/ 26 w 29"/>
                <a:gd name="T29" fmla="*/ 17 h 26"/>
                <a:gd name="T30" fmla="*/ 27 w 29"/>
                <a:gd name="T31" fmla="*/ 19 h 26"/>
                <a:gd name="T32" fmla="*/ 27 w 29"/>
                <a:gd name="T33" fmla="*/ 22 h 26"/>
                <a:gd name="T34" fmla="*/ 28 w 29"/>
                <a:gd name="T35" fmla="*/ 24 h 26"/>
                <a:gd name="T36" fmla="*/ 25 w 29"/>
                <a:gd name="T37" fmla="*/ 25 h 26"/>
                <a:gd name="T38" fmla="*/ 25 w 29"/>
                <a:gd name="T39" fmla="*/ 22 h 26"/>
                <a:gd name="T40" fmla="*/ 24 w 29"/>
                <a:gd name="T41" fmla="*/ 20 h 26"/>
                <a:gd name="T42" fmla="*/ 24 w 29"/>
                <a:gd name="T43" fmla="*/ 17 h 26"/>
                <a:gd name="T44" fmla="*/ 23 w 29"/>
                <a:gd name="T45" fmla="*/ 15 h 26"/>
                <a:gd name="T46" fmla="*/ 22 w 29"/>
                <a:gd name="T47" fmla="*/ 13 h 26"/>
                <a:gd name="T48" fmla="*/ 20 w 29"/>
                <a:gd name="T49" fmla="*/ 12 h 26"/>
                <a:gd name="T50" fmla="*/ 19 w 29"/>
                <a:gd name="T51" fmla="*/ 10 h 26"/>
                <a:gd name="T52" fmla="*/ 17 w 29"/>
                <a:gd name="T53" fmla="*/ 8 h 26"/>
                <a:gd name="T54" fmla="*/ 15 w 29"/>
                <a:gd name="T55" fmla="*/ 7 h 26"/>
                <a:gd name="T56" fmla="*/ 13 w 29"/>
                <a:gd name="T57" fmla="*/ 5 h 26"/>
                <a:gd name="T58" fmla="*/ 11 w 29"/>
                <a:gd name="T59" fmla="*/ 4 h 26"/>
                <a:gd name="T60" fmla="*/ 9 w 29"/>
                <a:gd name="T61" fmla="*/ 3 h 26"/>
                <a:gd name="T62" fmla="*/ 7 w 29"/>
                <a:gd name="T63" fmla="*/ 2 h 26"/>
                <a:gd name="T64" fmla="*/ 5 w 29"/>
                <a:gd name="T65" fmla="*/ 2 h 26"/>
                <a:gd name="T66" fmla="*/ 2 w 29"/>
                <a:gd name="T67" fmla="*/ 2 h 26"/>
                <a:gd name="T68" fmla="*/ 0 w 29"/>
                <a:gd name="T69" fmla="*/ 2 h 26"/>
                <a:gd name="T70" fmla="*/ 0 w 29"/>
                <a:gd name="T71" fmla="*/ 2 h 26"/>
                <a:gd name="T72" fmla="*/ 0 w 29"/>
                <a:gd name="T73" fmla="*/ 0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0" y="0"/>
                  </a:moveTo>
                  <a:lnTo>
                    <a:pt x="0" y="0"/>
                  </a:lnTo>
                  <a:lnTo>
                    <a:pt x="2" y="0"/>
                  </a:lnTo>
                  <a:lnTo>
                    <a:pt x="5" y="0"/>
                  </a:lnTo>
                  <a:lnTo>
                    <a:pt x="7" y="0"/>
                  </a:lnTo>
                  <a:lnTo>
                    <a:pt x="10" y="1"/>
                  </a:lnTo>
                  <a:lnTo>
                    <a:pt x="12" y="2"/>
                  </a:lnTo>
                  <a:lnTo>
                    <a:pt x="15" y="3"/>
                  </a:lnTo>
                  <a:lnTo>
                    <a:pt x="17" y="5"/>
                  </a:lnTo>
                  <a:lnTo>
                    <a:pt x="19" y="6"/>
                  </a:lnTo>
                  <a:lnTo>
                    <a:pt x="21" y="8"/>
                  </a:lnTo>
                  <a:lnTo>
                    <a:pt x="22" y="10"/>
                  </a:lnTo>
                  <a:lnTo>
                    <a:pt x="24" y="12"/>
                  </a:lnTo>
                  <a:lnTo>
                    <a:pt x="25" y="14"/>
                  </a:lnTo>
                  <a:lnTo>
                    <a:pt x="26" y="17"/>
                  </a:lnTo>
                  <a:lnTo>
                    <a:pt x="27" y="19"/>
                  </a:lnTo>
                  <a:lnTo>
                    <a:pt x="27" y="22"/>
                  </a:lnTo>
                  <a:lnTo>
                    <a:pt x="28" y="24"/>
                  </a:lnTo>
                  <a:lnTo>
                    <a:pt x="25" y="25"/>
                  </a:lnTo>
                  <a:lnTo>
                    <a:pt x="25" y="22"/>
                  </a:lnTo>
                  <a:lnTo>
                    <a:pt x="24" y="20"/>
                  </a:lnTo>
                  <a:lnTo>
                    <a:pt x="24" y="17"/>
                  </a:lnTo>
                  <a:lnTo>
                    <a:pt x="23" y="15"/>
                  </a:lnTo>
                  <a:lnTo>
                    <a:pt x="22" y="13"/>
                  </a:lnTo>
                  <a:lnTo>
                    <a:pt x="20" y="12"/>
                  </a:lnTo>
                  <a:lnTo>
                    <a:pt x="19" y="10"/>
                  </a:lnTo>
                  <a:lnTo>
                    <a:pt x="17" y="8"/>
                  </a:lnTo>
                  <a:lnTo>
                    <a:pt x="15" y="7"/>
                  </a:lnTo>
                  <a:lnTo>
                    <a:pt x="13" y="5"/>
                  </a:lnTo>
                  <a:lnTo>
                    <a:pt x="11" y="4"/>
                  </a:lnTo>
                  <a:lnTo>
                    <a:pt x="9" y="3"/>
                  </a:lnTo>
                  <a:lnTo>
                    <a:pt x="7" y="2"/>
                  </a:lnTo>
                  <a:lnTo>
                    <a:pt x="5" y="2"/>
                  </a:lnTo>
                  <a:lnTo>
                    <a:pt x="2" y="2"/>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9" name="Freeform 195"/>
            <p:cNvSpPr>
              <a:spLocks/>
            </p:cNvSpPr>
            <p:nvPr/>
          </p:nvSpPr>
          <p:spPr bwMode="auto">
            <a:xfrm>
              <a:off x="1214" y="1474"/>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0" name="Freeform 196"/>
            <p:cNvSpPr>
              <a:spLocks/>
            </p:cNvSpPr>
            <p:nvPr/>
          </p:nvSpPr>
          <p:spPr bwMode="auto">
            <a:xfrm>
              <a:off x="1214" y="1509"/>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1" name="Freeform 197"/>
            <p:cNvSpPr>
              <a:spLocks/>
            </p:cNvSpPr>
            <p:nvPr/>
          </p:nvSpPr>
          <p:spPr bwMode="auto">
            <a:xfrm>
              <a:off x="1214" y="1474"/>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2" name="Freeform 198"/>
            <p:cNvSpPr>
              <a:spLocks/>
            </p:cNvSpPr>
            <p:nvPr/>
          </p:nvSpPr>
          <p:spPr bwMode="auto">
            <a:xfrm>
              <a:off x="1214" y="1509"/>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3" name="Freeform 199"/>
            <p:cNvSpPr>
              <a:spLocks/>
            </p:cNvSpPr>
            <p:nvPr/>
          </p:nvSpPr>
          <p:spPr bwMode="auto">
            <a:xfrm>
              <a:off x="1215" y="1542"/>
              <a:ext cx="35" cy="37"/>
            </a:xfrm>
            <a:custGeom>
              <a:avLst/>
              <a:gdLst>
                <a:gd name="T0" fmla="*/ 32 w 35"/>
                <a:gd name="T1" fmla="*/ 34 h 37"/>
                <a:gd name="T2" fmla="*/ 34 w 35"/>
                <a:gd name="T3" fmla="*/ 33 h 37"/>
                <a:gd name="T4" fmla="*/ 2 w 35"/>
                <a:gd name="T5" fmla="*/ 0 h 37"/>
                <a:gd name="T6" fmla="*/ 0 w 35"/>
                <a:gd name="T7" fmla="*/ 2 h 37"/>
                <a:gd name="T8" fmla="*/ 31 w 35"/>
                <a:gd name="T9" fmla="*/ 36 h 37"/>
                <a:gd name="T10" fmla="*/ 32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4"/>
                  </a:moveTo>
                  <a:lnTo>
                    <a:pt x="34" y="33"/>
                  </a:lnTo>
                  <a:lnTo>
                    <a:pt x="2" y="0"/>
                  </a:lnTo>
                  <a:lnTo>
                    <a:pt x="0" y="2"/>
                  </a:lnTo>
                  <a:lnTo>
                    <a:pt x="31" y="36"/>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4" name="Freeform 200"/>
            <p:cNvSpPr>
              <a:spLocks/>
            </p:cNvSpPr>
            <p:nvPr/>
          </p:nvSpPr>
          <p:spPr bwMode="auto">
            <a:xfrm>
              <a:off x="1215" y="1575"/>
              <a:ext cx="35" cy="37"/>
            </a:xfrm>
            <a:custGeom>
              <a:avLst/>
              <a:gdLst>
                <a:gd name="T0" fmla="*/ 0 w 35"/>
                <a:gd name="T1" fmla="*/ 35 h 37"/>
                <a:gd name="T2" fmla="*/ 1 w 35"/>
                <a:gd name="T3" fmla="*/ 36 h 37"/>
                <a:gd name="T4" fmla="*/ 34 w 35"/>
                <a:gd name="T5" fmla="*/ 2 h 37"/>
                <a:gd name="T6" fmla="*/ 31 w 35"/>
                <a:gd name="T7" fmla="*/ 0 h 37"/>
                <a:gd name="T8" fmla="*/ 0 w 35"/>
                <a:gd name="T9" fmla="*/ 33 h 37"/>
                <a:gd name="T10" fmla="*/ 0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35"/>
                  </a:moveTo>
                  <a:lnTo>
                    <a:pt x="1" y="36"/>
                  </a:lnTo>
                  <a:lnTo>
                    <a:pt x="34" y="2"/>
                  </a:lnTo>
                  <a:lnTo>
                    <a:pt x="31" y="0"/>
                  </a:lnTo>
                  <a:lnTo>
                    <a:pt x="0" y="33"/>
                  </a:lnTo>
                  <a:lnTo>
                    <a:pt x="0"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5" name="Freeform 201"/>
            <p:cNvSpPr>
              <a:spLocks/>
            </p:cNvSpPr>
            <p:nvPr/>
          </p:nvSpPr>
          <p:spPr bwMode="auto">
            <a:xfrm>
              <a:off x="1211" y="1342"/>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6" name="Freeform 202"/>
            <p:cNvSpPr>
              <a:spLocks/>
            </p:cNvSpPr>
            <p:nvPr/>
          </p:nvSpPr>
          <p:spPr bwMode="auto">
            <a:xfrm>
              <a:off x="1211" y="1375"/>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7" name="Freeform 203"/>
            <p:cNvSpPr>
              <a:spLocks/>
            </p:cNvSpPr>
            <p:nvPr/>
          </p:nvSpPr>
          <p:spPr bwMode="auto">
            <a:xfrm>
              <a:off x="1211" y="1342"/>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8" name="Freeform 204"/>
            <p:cNvSpPr>
              <a:spLocks/>
            </p:cNvSpPr>
            <p:nvPr/>
          </p:nvSpPr>
          <p:spPr bwMode="auto">
            <a:xfrm>
              <a:off x="1211" y="1375"/>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79" name="Freeform 205"/>
            <p:cNvSpPr>
              <a:spLocks/>
            </p:cNvSpPr>
            <p:nvPr/>
          </p:nvSpPr>
          <p:spPr bwMode="auto">
            <a:xfrm>
              <a:off x="1213" y="1409"/>
              <a:ext cx="34" cy="37"/>
            </a:xfrm>
            <a:custGeom>
              <a:avLst/>
              <a:gdLst>
                <a:gd name="T0" fmla="*/ 31 w 34"/>
                <a:gd name="T1" fmla="*/ 35 h 37"/>
                <a:gd name="T2" fmla="*/ 33 w 34"/>
                <a:gd name="T3" fmla="*/ 33 h 37"/>
                <a:gd name="T4" fmla="*/ 2 w 34"/>
                <a:gd name="T5" fmla="*/ 0 h 37"/>
                <a:gd name="T6" fmla="*/ 0 w 34"/>
                <a:gd name="T7" fmla="*/ 2 h 37"/>
                <a:gd name="T8" fmla="*/ 30 w 34"/>
                <a:gd name="T9" fmla="*/ 36 h 37"/>
                <a:gd name="T10" fmla="*/ 31 w 34"/>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35"/>
                  </a:moveTo>
                  <a:lnTo>
                    <a:pt x="33" y="33"/>
                  </a:lnTo>
                  <a:lnTo>
                    <a:pt x="2" y="0"/>
                  </a:lnTo>
                  <a:lnTo>
                    <a:pt x="0" y="2"/>
                  </a:lnTo>
                  <a:lnTo>
                    <a:pt x="30" y="36"/>
                  </a:lnTo>
                  <a:lnTo>
                    <a:pt x="31"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0" name="Freeform 206"/>
            <p:cNvSpPr>
              <a:spLocks/>
            </p:cNvSpPr>
            <p:nvPr/>
          </p:nvSpPr>
          <p:spPr bwMode="auto">
            <a:xfrm>
              <a:off x="1213" y="1443"/>
              <a:ext cx="34" cy="36"/>
            </a:xfrm>
            <a:custGeom>
              <a:avLst/>
              <a:gdLst>
                <a:gd name="T0" fmla="*/ 0 w 34"/>
                <a:gd name="T1" fmla="*/ 33 h 36"/>
                <a:gd name="T2" fmla="*/ 1 w 34"/>
                <a:gd name="T3" fmla="*/ 35 h 36"/>
                <a:gd name="T4" fmla="*/ 33 w 34"/>
                <a:gd name="T5" fmla="*/ 2 h 36"/>
                <a:gd name="T6" fmla="*/ 30 w 34"/>
                <a:gd name="T7" fmla="*/ 0 h 36"/>
                <a:gd name="T8" fmla="*/ 0 w 34"/>
                <a:gd name="T9" fmla="*/ 32 h 36"/>
                <a:gd name="T10" fmla="*/ 0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0" y="33"/>
                  </a:moveTo>
                  <a:lnTo>
                    <a:pt x="1" y="35"/>
                  </a:lnTo>
                  <a:lnTo>
                    <a:pt x="33" y="2"/>
                  </a:lnTo>
                  <a:lnTo>
                    <a:pt x="30"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1" name="Freeform 207"/>
            <p:cNvSpPr>
              <a:spLocks/>
            </p:cNvSpPr>
            <p:nvPr/>
          </p:nvSpPr>
          <p:spPr bwMode="auto">
            <a:xfrm>
              <a:off x="1206" y="1590"/>
              <a:ext cx="49" cy="55"/>
            </a:xfrm>
            <a:custGeom>
              <a:avLst/>
              <a:gdLst>
                <a:gd name="T0" fmla="*/ 3 w 49"/>
                <a:gd name="T1" fmla="*/ 41 h 55"/>
                <a:gd name="T2" fmla="*/ 6 w 49"/>
                <a:gd name="T3" fmla="*/ 45 h 55"/>
                <a:gd name="T4" fmla="*/ 10 w 49"/>
                <a:gd name="T5" fmla="*/ 48 h 55"/>
                <a:gd name="T6" fmla="*/ 14 w 49"/>
                <a:gd name="T7" fmla="*/ 51 h 55"/>
                <a:gd name="T8" fmla="*/ 18 w 49"/>
                <a:gd name="T9" fmla="*/ 53 h 55"/>
                <a:gd name="T10" fmla="*/ 23 w 49"/>
                <a:gd name="T11" fmla="*/ 54 h 55"/>
                <a:gd name="T12" fmla="*/ 27 w 49"/>
                <a:gd name="T13" fmla="*/ 53 h 55"/>
                <a:gd name="T14" fmla="*/ 32 w 49"/>
                <a:gd name="T15" fmla="*/ 52 h 55"/>
                <a:gd name="T16" fmla="*/ 36 w 49"/>
                <a:gd name="T17" fmla="*/ 50 h 55"/>
                <a:gd name="T18" fmla="*/ 40 w 49"/>
                <a:gd name="T19" fmla="*/ 46 h 55"/>
                <a:gd name="T20" fmla="*/ 43 w 49"/>
                <a:gd name="T21" fmla="*/ 43 h 55"/>
                <a:gd name="T22" fmla="*/ 45 w 49"/>
                <a:gd name="T23" fmla="*/ 38 h 55"/>
                <a:gd name="T24" fmla="*/ 47 w 49"/>
                <a:gd name="T25" fmla="*/ 33 h 55"/>
                <a:gd name="T26" fmla="*/ 48 w 49"/>
                <a:gd name="T27" fmla="*/ 28 h 55"/>
                <a:gd name="T28" fmla="*/ 47 w 49"/>
                <a:gd name="T29" fmla="*/ 23 h 55"/>
                <a:gd name="T30" fmla="*/ 46 w 49"/>
                <a:gd name="T31" fmla="*/ 18 h 55"/>
                <a:gd name="T32" fmla="*/ 44 w 49"/>
                <a:gd name="T33" fmla="*/ 13 h 55"/>
                <a:gd name="T34" fmla="*/ 41 w 49"/>
                <a:gd name="T35" fmla="*/ 8 h 55"/>
                <a:gd name="T36" fmla="*/ 37 w 49"/>
                <a:gd name="T37" fmla="*/ 5 h 55"/>
                <a:gd name="T38" fmla="*/ 34 w 49"/>
                <a:gd name="T39" fmla="*/ 2 h 55"/>
                <a:gd name="T40" fmla="*/ 29 w 49"/>
                <a:gd name="T41" fmla="*/ 0 h 55"/>
                <a:gd name="T42" fmla="*/ 24 w 49"/>
                <a:gd name="T43" fmla="*/ 0 h 55"/>
                <a:gd name="T44" fmla="*/ 20 w 49"/>
                <a:gd name="T45" fmla="*/ 0 h 55"/>
                <a:gd name="T46" fmla="*/ 15 w 49"/>
                <a:gd name="T47" fmla="*/ 1 h 55"/>
                <a:gd name="T48" fmla="*/ 11 w 49"/>
                <a:gd name="T49" fmla="*/ 4 h 55"/>
                <a:gd name="T50" fmla="*/ 7 w 49"/>
                <a:gd name="T51" fmla="*/ 7 h 55"/>
                <a:gd name="T52" fmla="*/ 4 w 49"/>
                <a:gd name="T53" fmla="*/ 11 h 55"/>
                <a:gd name="T54" fmla="*/ 2 w 49"/>
                <a:gd name="T55" fmla="*/ 15 h 55"/>
                <a:gd name="T56" fmla="*/ 0 w 49"/>
                <a:gd name="T57" fmla="*/ 20 h 55"/>
                <a:gd name="T58" fmla="*/ 0 w 49"/>
                <a:gd name="T59" fmla="*/ 25 h 55"/>
                <a:gd name="T60" fmla="*/ 0 w 49"/>
                <a:gd name="T61" fmla="*/ 31 h 55"/>
                <a:gd name="T62" fmla="*/ 1 w 49"/>
                <a:gd name="T63" fmla="*/ 36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38"/>
                  </a:moveTo>
                  <a:lnTo>
                    <a:pt x="3" y="41"/>
                  </a:lnTo>
                  <a:lnTo>
                    <a:pt x="5" y="43"/>
                  </a:lnTo>
                  <a:lnTo>
                    <a:pt x="6" y="45"/>
                  </a:lnTo>
                  <a:lnTo>
                    <a:pt x="8" y="47"/>
                  </a:lnTo>
                  <a:lnTo>
                    <a:pt x="10" y="48"/>
                  </a:lnTo>
                  <a:lnTo>
                    <a:pt x="12" y="50"/>
                  </a:lnTo>
                  <a:lnTo>
                    <a:pt x="14" y="51"/>
                  </a:lnTo>
                  <a:lnTo>
                    <a:pt x="16" y="52"/>
                  </a:lnTo>
                  <a:lnTo>
                    <a:pt x="18" y="53"/>
                  </a:lnTo>
                  <a:lnTo>
                    <a:pt x="20" y="53"/>
                  </a:lnTo>
                  <a:lnTo>
                    <a:pt x="23" y="54"/>
                  </a:lnTo>
                  <a:lnTo>
                    <a:pt x="25" y="54"/>
                  </a:lnTo>
                  <a:lnTo>
                    <a:pt x="27" y="53"/>
                  </a:lnTo>
                  <a:lnTo>
                    <a:pt x="30" y="53"/>
                  </a:lnTo>
                  <a:lnTo>
                    <a:pt x="32" y="52"/>
                  </a:lnTo>
                  <a:lnTo>
                    <a:pt x="34" y="51"/>
                  </a:lnTo>
                  <a:lnTo>
                    <a:pt x="36" y="50"/>
                  </a:lnTo>
                  <a:lnTo>
                    <a:pt x="38" y="48"/>
                  </a:lnTo>
                  <a:lnTo>
                    <a:pt x="40" y="46"/>
                  </a:lnTo>
                  <a:lnTo>
                    <a:pt x="42" y="44"/>
                  </a:lnTo>
                  <a:lnTo>
                    <a:pt x="43" y="43"/>
                  </a:lnTo>
                  <a:lnTo>
                    <a:pt x="44" y="40"/>
                  </a:lnTo>
                  <a:lnTo>
                    <a:pt x="45" y="38"/>
                  </a:lnTo>
                  <a:lnTo>
                    <a:pt x="46" y="36"/>
                  </a:lnTo>
                  <a:lnTo>
                    <a:pt x="47" y="33"/>
                  </a:lnTo>
                  <a:lnTo>
                    <a:pt x="47" y="31"/>
                  </a:lnTo>
                  <a:lnTo>
                    <a:pt x="48" y="28"/>
                  </a:lnTo>
                  <a:lnTo>
                    <a:pt x="48" y="25"/>
                  </a:lnTo>
                  <a:lnTo>
                    <a:pt x="47" y="23"/>
                  </a:lnTo>
                  <a:lnTo>
                    <a:pt x="47" y="20"/>
                  </a:lnTo>
                  <a:lnTo>
                    <a:pt x="46" y="18"/>
                  </a:lnTo>
                  <a:lnTo>
                    <a:pt x="45" y="15"/>
                  </a:lnTo>
                  <a:lnTo>
                    <a:pt x="44" y="13"/>
                  </a:lnTo>
                  <a:lnTo>
                    <a:pt x="43" y="10"/>
                  </a:lnTo>
                  <a:lnTo>
                    <a:pt x="41" y="8"/>
                  </a:lnTo>
                  <a:lnTo>
                    <a:pt x="39" y="6"/>
                  </a:lnTo>
                  <a:lnTo>
                    <a:pt x="37" y="5"/>
                  </a:lnTo>
                  <a:lnTo>
                    <a:pt x="35" y="3"/>
                  </a:lnTo>
                  <a:lnTo>
                    <a:pt x="34" y="2"/>
                  </a:lnTo>
                  <a:lnTo>
                    <a:pt x="31" y="1"/>
                  </a:lnTo>
                  <a:lnTo>
                    <a:pt x="29" y="0"/>
                  </a:lnTo>
                  <a:lnTo>
                    <a:pt x="27" y="0"/>
                  </a:lnTo>
                  <a:lnTo>
                    <a:pt x="24" y="0"/>
                  </a:lnTo>
                  <a:lnTo>
                    <a:pt x="22" y="0"/>
                  </a:lnTo>
                  <a:lnTo>
                    <a:pt x="20" y="0"/>
                  </a:lnTo>
                  <a:lnTo>
                    <a:pt x="18" y="0"/>
                  </a:lnTo>
                  <a:lnTo>
                    <a:pt x="15" y="1"/>
                  </a:lnTo>
                  <a:lnTo>
                    <a:pt x="13" y="2"/>
                  </a:lnTo>
                  <a:lnTo>
                    <a:pt x="11" y="4"/>
                  </a:lnTo>
                  <a:lnTo>
                    <a:pt x="9" y="5"/>
                  </a:lnTo>
                  <a:lnTo>
                    <a:pt x="7" y="7"/>
                  </a:lnTo>
                  <a:lnTo>
                    <a:pt x="6" y="9"/>
                  </a:lnTo>
                  <a:lnTo>
                    <a:pt x="4" y="11"/>
                  </a:lnTo>
                  <a:lnTo>
                    <a:pt x="3" y="13"/>
                  </a:lnTo>
                  <a:lnTo>
                    <a:pt x="2" y="15"/>
                  </a:lnTo>
                  <a:lnTo>
                    <a:pt x="1" y="18"/>
                  </a:lnTo>
                  <a:lnTo>
                    <a:pt x="0" y="20"/>
                  </a:lnTo>
                  <a:lnTo>
                    <a:pt x="0" y="23"/>
                  </a:lnTo>
                  <a:lnTo>
                    <a:pt x="0" y="25"/>
                  </a:lnTo>
                  <a:lnTo>
                    <a:pt x="0" y="28"/>
                  </a:lnTo>
                  <a:lnTo>
                    <a:pt x="0" y="31"/>
                  </a:lnTo>
                  <a:lnTo>
                    <a:pt x="0" y="33"/>
                  </a:lnTo>
                  <a:lnTo>
                    <a:pt x="1"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2" name="Freeform 208"/>
            <p:cNvSpPr>
              <a:spLocks/>
            </p:cNvSpPr>
            <p:nvPr/>
          </p:nvSpPr>
          <p:spPr bwMode="auto">
            <a:xfrm>
              <a:off x="1208" y="1628"/>
              <a:ext cx="34" cy="18"/>
            </a:xfrm>
            <a:custGeom>
              <a:avLst/>
              <a:gdLst>
                <a:gd name="T0" fmla="*/ 33 w 34"/>
                <a:gd name="T1" fmla="*/ 14 h 18"/>
                <a:gd name="T2" fmla="*/ 33 w 34"/>
                <a:gd name="T3" fmla="*/ 14 h 18"/>
                <a:gd name="T4" fmla="*/ 30 w 34"/>
                <a:gd name="T5" fmla="*/ 15 h 18"/>
                <a:gd name="T6" fmla="*/ 28 w 34"/>
                <a:gd name="T7" fmla="*/ 16 h 18"/>
                <a:gd name="T8" fmla="*/ 26 w 34"/>
                <a:gd name="T9" fmla="*/ 16 h 18"/>
                <a:gd name="T10" fmla="*/ 23 w 34"/>
                <a:gd name="T11" fmla="*/ 17 h 18"/>
                <a:gd name="T12" fmla="*/ 21 w 34"/>
                <a:gd name="T13" fmla="*/ 17 h 18"/>
                <a:gd name="T14" fmla="*/ 18 w 34"/>
                <a:gd name="T15" fmla="*/ 16 h 18"/>
                <a:gd name="T16" fmla="*/ 16 w 34"/>
                <a:gd name="T17" fmla="*/ 16 h 18"/>
                <a:gd name="T18" fmla="*/ 14 w 34"/>
                <a:gd name="T19" fmla="*/ 15 h 18"/>
                <a:gd name="T20" fmla="*/ 11 w 34"/>
                <a:gd name="T21" fmla="*/ 14 h 18"/>
                <a:gd name="T22" fmla="*/ 9 w 34"/>
                <a:gd name="T23" fmla="*/ 13 h 18"/>
                <a:gd name="T24" fmla="*/ 7 w 34"/>
                <a:gd name="T25" fmla="*/ 11 h 18"/>
                <a:gd name="T26" fmla="*/ 5 w 34"/>
                <a:gd name="T27" fmla="*/ 9 h 18"/>
                <a:gd name="T28" fmla="*/ 4 w 34"/>
                <a:gd name="T29" fmla="*/ 8 h 18"/>
                <a:gd name="T30" fmla="*/ 2 w 34"/>
                <a:gd name="T31" fmla="*/ 5 h 18"/>
                <a:gd name="T32" fmla="*/ 1 w 34"/>
                <a:gd name="T33" fmla="*/ 3 h 18"/>
                <a:gd name="T34" fmla="*/ 0 w 34"/>
                <a:gd name="T35" fmla="*/ 1 h 18"/>
                <a:gd name="T36" fmla="*/ 1 w 34"/>
                <a:gd name="T37" fmla="*/ 0 h 18"/>
                <a:gd name="T38" fmla="*/ 3 w 34"/>
                <a:gd name="T39" fmla="*/ 2 h 18"/>
                <a:gd name="T40" fmla="*/ 4 w 34"/>
                <a:gd name="T41" fmla="*/ 4 h 18"/>
                <a:gd name="T42" fmla="*/ 5 w 34"/>
                <a:gd name="T43" fmla="*/ 6 h 18"/>
                <a:gd name="T44" fmla="*/ 7 w 34"/>
                <a:gd name="T45" fmla="*/ 8 h 18"/>
                <a:gd name="T46" fmla="*/ 9 w 34"/>
                <a:gd name="T47" fmla="*/ 9 h 18"/>
                <a:gd name="T48" fmla="*/ 10 w 34"/>
                <a:gd name="T49" fmla="*/ 11 h 18"/>
                <a:gd name="T50" fmla="*/ 12 w 34"/>
                <a:gd name="T51" fmla="*/ 12 h 18"/>
                <a:gd name="T52" fmla="*/ 14 w 34"/>
                <a:gd name="T53" fmla="*/ 12 h 18"/>
                <a:gd name="T54" fmla="*/ 17 w 34"/>
                <a:gd name="T55" fmla="*/ 13 h 18"/>
                <a:gd name="T56" fmla="*/ 19 w 34"/>
                <a:gd name="T57" fmla="*/ 14 h 18"/>
                <a:gd name="T58" fmla="*/ 21 w 34"/>
                <a:gd name="T59" fmla="*/ 14 h 18"/>
                <a:gd name="T60" fmla="*/ 23 w 34"/>
                <a:gd name="T61" fmla="*/ 14 h 18"/>
                <a:gd name="T62" fmla="*/ 25 w 34"/>
                <a:gd name="T63" fmla="*/ 14 h 18"/>
                <a:gd name="T64" fmla="*/ 27 w 34"/>
                <a:gd name="T65" fmla="*/ 13 h 18"/>
                <a:gd name="T66" fmla="*/ 29 w 34"/>
                <a:gd name="T67" fmla="*/ 12 h 18"/>
                <a:gd name="T68" fmla="*/ 31 w 34"/>
                <a:gd name="T69" fmla="*/ 12 h 18"/>
                <a:gd name="T70" fmla="*/ 31 w 34"/>
                <a:gd name="T71" fmla="*/ 12 h 18"/>
                <a:gd name="T72" fmla="*/ 33 w 34"/>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33" y="14"/>
                  </a:moveTo>
                  <a:lnTo>
                    <a:pt x="33" y="14"/>
                  </a:lnTo>
                  <a:lnTo>
                    <a:pt x="30" y="15"/>
                  </a:lnTo>
                  <a:lnTo>
                    <a:pt x="28" y="16"/>
                  </a:lnTo>
                  <a:lnTo>
                    <a:pt x="26" y="16"/>
                  </a:lnTo>
                  <a:lnTo>
                    <a:pt x="23" y="17"/>
                  </a:lnTo>
                  <a:lnTo>
                    <a:pt x="21" y="17"/>
                  </a:lnTo>
                  <a:lnTo>
                    <a:pt x="18" y="16"/>
                  </a:lnTo>
                  <a:lnTo>
                    <a:pt x="16" y="16"/>
                  </a:lnTo>
                  <a:lnTo>
                    <a:pt x="14" y="15"/>
                  </a:lnTo>
                  <a:lnTo>
                    <a:pt x="11" y="14"/>
                  </a:lnTo>
                  <a:lnTo>
                    <a:pt x="9" y="13"/>
                  </a:lnTo>
                  <a:lnTo>
                    <a:pt x="7" y="11"/>
                  </a:lnTo>
                  <a:lnTo>
                    <a:pt x="5" y="9"/>
                  </a:lnTo>
                  <a:lnTo>
                    <a:pt x="4" y="8"/>
                  </a:lnTo>
                  <a:lnTo>
                    <a:pt x="2" y="5"/>
                  </a:lnTo>
                  <a:lnTo>
                    <a:pt x="1" y="3"/>
                  </a:lnTo>
                  <a:lnTo>
                    <a:pt x="0" y="1"/>
                  </a:lnTo>
                  <a:lnTo>
                    <a:pt x="1" y="0"/>
                  </a:lnTo>
                  <a:lnTo>
                    <a:pt x="3" y="2"/>
                  </a:lnTo>
                  <a:lnTo>
                    <a:pt x="4" y="4"/>
                  </a:lnTo>
                  <a:lnTo>
                    <a:pt x="5" y="6"/>
                  </a:lnTo>
                  <a:lnTo>
                    <a:pt x="7" y="8"/>
                  </a:lnTo>
                  <a:lnTo>
                    <a:pt x="9" y="9"/>
                  </a:lnTo>
                  <a:lnTo>
                    <a:pt x="10" y="11"/>
                  </a:lnTo>
                  <a:lnTo>
                    <a:pt x="12" y="12"/>
                  </a:lnTo>
                  <a:lnTo>
                    <a:pt x="14" y="12"/>
                  </a:lnTo>
                  <a:lnTo>
                    <a:pt x="17" y="13"/>
                  </a:lnTo>
                  <a:lnTo>
                    <a:pt x="19" y="14"/>
                  </a:lnTo>
                  <a:lnTo>
                    <a:pt x="21" y="14"/>
                  </a:lnTo>
                  <a:lnTo>
                    <a:pt x="23" y="14"/>
                  </a:lnTo>
                  <a:lnTo>
                    <a:pt x="25" y="14"/>
                  </a:lnTo>
                  <a:lnTo>
                    <a:pt x="27" y="13"/>
                  </a:lnTo>
                  <a:lnTo>
                    <a:pt x="29" y="12"/>
                  </a:lnTo>
                  <a:lnTo>
                    <a:pt x="31" y="12"/>
                  </a:lnTo>
                  <a:lnTo>
                    <a:pt x="33"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3" name="Freeform 209"/>
            <p:cNvSpPr>
              <a:spLocks/>
            </p:cNvSpPr>
            <p:nvPr/>
          </p:nvSpPr>
          <p:spPr bwMode="auto">
            <a:xfrm>
              <a:off x="1240" y="1605"/>
              <a:ext cx="17" cy="38"/>
            </a:xfrm>
            <a:custGeom>
              <a:avLst/>
              <a:gdLst>
                <a:gd name="T0" fmla="*/ 13 w 17"/>
                <a:gd name="T1" fmla="*/ 0 h 38"/>
                <a:gd name="T2" fmla="*/ 13 w 17"/>
                <a:gd name="T3" fmla="*/ 0 h 38"/>
                <a:gd name="T4" fmla="*/ 14 w 17"/>
                <a:gd name="T5" fmla="*/ 2 h 38"/>
                <a:gd name="T6" fmla="*/ 15 w 17"/>
                <a:gd name="T7" fmla="*/ 5 h 38"/>
                <a:gd name="T8" fmla="*/ 15 w 17"/>
                <a:gd name="T9" fmla="*/ 7 h 38"/>
                <a:gd name="T10" fmla="*/ 16 w 17"/>
                <a:gd name="T11" fmla="*/ 10 h 38"/>
                <a:gd name="T12" fmla="*/ 16 w 17"/>
                <a:gd name="T13" fmla="*/ 13 h 38"/>
                <a:gd name="T14" fmla="*/ 15 w 17"/>
                <a:gd name="T15" fmla="*/ 16 h 38"/>
                <a:gd name="T16" fmla="*/ 15 w 17"/>
                <a:gd name="T17" fmla="*/ 18 h 38"/>
                <a:gd name="T18" fmla="*/ 14 w 17"/>
                <a:gd name="T19" fmla="*/ 21 h 38"/>
                <a:gd name="T20" fmla="*/ 13 w 17"/>
                <a:gd name="T21" fmla="*/ 23 h 38"/>
                <a:gd name="T22" fmla="*/ 12 w 17"/>
                <a:gd name="T23" fmla="*/ 25 h 38"/>
                <a:gd name="T24" fmla="*/ 11 w 17"/>
                <a:gd name="T25" fmla="*/ 28 h 38"/>
                <a:gd name="T26" fmla="*/ 9 w 17"/>
                <a:gd name="T27" fmla="*/ 30 h 38"/>
                <a:gd name="T28" fmla="*/ 7 w 17"/>
                <a:gd name="T29" fmla="*/ 32 h 38"/>
                <a:gd name="T30" fmla="*/ 5 w 17"/>
                <a:gd name="T31" fmla="*/ 34 h 38"/>
                <a:gd name="T32" fmla="*/ 3 w 17"/>
                <a:gd name="T33" fmla="*/ 35 h 38"/>
                <a:gd name="T34" fmla="*/ 1 w 17"/>
                <a:gd name="T35" fmla="*/ 37 h 38"/>
                <a:gd name="T36" fmla="*/ 0 w 17"/>
                <a:gd name="T37" fmla="*/ 34 h 38"/>
                <a:gd name="T38" fmla="*/ 2 w 17"/>
                <a:gd name="T39" fmla="*/ 33 h 38"/>
                <a:gd name="T40" fmla="*/ 4 w 17"/>
                <a:gd name="T41" fmla="*/ 32 h 38"/>
                <a:gd name="T42" fmla="*/ 6 w 17"/>
                <a:gd name="T43" fmla="*/ 30 h 38"/>
                <a:gd name="T44" fmla="*/ 7 w 17"/>
                <a:gd name="T45" fmla="*/ 28 h 38"/>
                <a:gd name="T46" fmla="*/ 9 w 17"/>
                <a:gd name="T47" fmla="*/ 26 h 38"/>
                <a:gd name="T48" fmla="*/ 10 w 17"/>
                <a:gd name="T49" fmla="*/ 25 h 38"/>
                <a:gd name="T50" fmla="*/ 11 w 17"/>
                <a:gd name="T51" fmla="*/ 22 h 38"/>
                <a:gd name="T52" fmla="*/ 12 w 17"/>
                <a:gd name="T53" fmla="*/ 20 h 38"/>
                <a:gd name="T54" fmla="*/ 12 w 17"/>
                <a:gd name="T55" fmla="*/ 18 h 38"/>
                <a:gd name="T56" fmla="*/ 13 w 17"/>
                <a:gd name="T57" fmla="*/ 15 h 38"/>
                <a:gd name="T58" fmla="*/ 13 w 17"/>
                <a:gd name="T59" fmla="*/ 13 h 38"/>
                <a:gd name="T60" fmla="*/ 13 w 17"/>
                <a:gd name="T61" fmla="*/ 11 h 38"/>
                <a:gd name="T62" fmla="*/ 13 w 17"/>
                <a:gd name="T63" fmla="*/ 8 h 38"/>
                <a:gd name="T64" fmla="*/ 12 w 17"/>
                <a:gd name="T65" fmla="*/ 5 h 38"/>
                <a:gd name="T66" fmla="*/ 12 w 17"/>
                <a:gd name="T67" fmla="*/ 3 h 38"/>
                <a:gd name="T68" fmla="*/ 11 w 17"/>
                <a:gd name="T69" fmla="*/ 1 h 38"/>
                <a:gd name="T70" fmla="*/ 11 w 17"/>
                <a:gd name="T71" fmla="*/ 1 h 38"/>
                <a:gd name="T72" fmla="*/ 13 w 17"/>
                <a:gd name="T73" fmla="*/ 0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0"/>
                  </a:moveTo>
                  <a:lnTo>
                    <a:pt x="13" y="0"/>
                  </a:lnTo>
                  <a:lnTo>
                    <a:pt x="14" y="2"/>
                  </a:lnTo>
                  <a:lnTo>
                    <a:pt x="15" y="5"/>
                  </a:lnTo>
                  <a:lnTo>
                    <a:pt x="15" y="7"/>
                  </a:lnTo>
                  <a:lnTo>
                    <a:pt x="16" y="10"/>
                  </a:lnTo>
                  <a:lnTo>
                    <a:pt x="16" y="13"/>
                  </a:lnTo>
                  <a:lnTo>
                    <a:pt x="15" y="16"/>
                  </a:lnTo>
                  <a:lnTo>
                    <a:pt x="15" y="18"/>
                  </a:lnTo>
                  <a:lnTo>
                    <a:pt x="14" y="21"/>
                  </a:lnTo>
                  <a:lnTo>
                    <a:pt x="13" y="23"/>
                  </a:lnTo>
                  <a:lnTo>
                    <a:pt x="12" y="25"/>
                  </a:lnTo>
                  <a:lnTo>
                    <a:pt x="11" y="28"/>
                  </a:lnTo>
                  <a:lnTo>
                    <a:pt x="9" y="30"/>
                  </a:lnTo>
                  <a:lnTo>
                    <a:pt x="7" y="32"/>
                  </a:lnTo>
                  <a:lnTo>
                    <a:pt x="5" y="34"/>
                  </a:lnTo>
                  <a:lnTo>
                    <a:pt x="3" y="35"/>
                  </a:lnTo>
                  <a:lnTo>
                    <a:pt x="1" y="37"/>
                  </a:lnTo>
                  <a:lnTo>
                    <a:pt x="0" y="34"/>
                  </a:lnTo>
                  <a:lnTo>
                    <a:pt x="2" y="33"/>
                  </a:lnTo>
                  <a:lnTo>
                    <a:pt x="4" y="32"/>
                  </a:lnTo>
                  <a:lnTo>
                    <a:pt x="6" y="30"/>
                  </a:lnTo>
                  <a:lnTo>
                    <a:pt x="7" y="28"/>
                  </a:lnTo>
                  <a:lnTo>
                    <a:pt x="9" y="26"/>
                  </a:lnTo>
                  <a:lnTo>
                    <a:pt x="10" y="25"/>
                  </a:lnTo>
                  <a:lnTo>
                    <a:pt x="11" y="22"/>
                  </a:lnTo>
                  <a:lnTo>
                    <a:pt x="12" y="20"/>
                  </a:lnTo>
                  <a:lnTo>
                    <a:pt x="12" y="18"/>
                  </a:lnTo>
                  <a:lnTo>
                    <a:pt x="13" y="15"/>
                  </a:lnTo>
                  <a:lnTo>
                    <a:pt x="13" y="13"/>
                  </a:lnTo>
                  <a:lnTo>
                    <a:pt x="13" y="11"/>
                  </a:lnTo>
                  <a:lnTo>
                    <a:pt x="13" y="8"/>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4" name="Freeform 210"/>
            <p:cNvSpPr>
              <a:spLocks/>
            </p:cNvSpPr>
            <p:nvPr/>
          </p:nvSpPr>
          <p:spPr bwMode="auto">
            <a:xfrm>
              <a:off x="1220" y="1589"/>
              <a:ext cx="34" cy="18"/>
            </a:xfrm>
            <a:custGeom>
              <a:avLst/>
              <a:gdLst>
                <a:gd name="T0" fmla="*/ 0 w 34"/>
                <a:gd name="T1" fmla="*/ 2 h 18"/>
                <a:gd name="T2" fmla="*/ 0 w 34"/>
                <a:gd name="T3" fmla="*/ 2 h 18"/>
                <a:gd name="T4" fmla="*/ 2 w 34"/>
                <a:gd name="T5" fmla="*/ 1 h 18"/>
                <a:gd name="T6" fmla="*/ 4 w 34"/>
                <a:gd name="T7" fmla="*/ 0 h 18"/>
                <a:gd name="T8" fmla="*/ 6 w 34"/>
                <a:gd name="T9" fmla="*/ 0 h 18"/>
                <a:gd name="T10" fmla="*/ 9 w 34"/>
                <a:gd name="T11" fmla="*/ 0 h 18"/>
                <a:gd name="T12" fmla="*/ 11 w 34"/>
                <a:gd name="T13" fmla="*/ 0 h 18"/>
                <a:gd name="T14" fmla="*/ 14 w 34"/>
                <a:gd name="T15" fmla="*/ 0 h 18"/>
                <a:gd name="T16" fmla="*/ 16 w 34"/>
                <a:gd name="T17" fmla="*/ 0 h 18"/>
                <a:gd name="T18" fmla="*/ 18 w 34"/>
                <a:gd name="T19" fmla="*/ 1 h 18"/>
                <a:gd name="T20" fmla="*/ 21 w 34"/>
                <a:gd name="T21" fmla="*/ 2 h 18"/>
                <a:gd name="T22" fmla="*/ 23 w 34"/>
                <a:gd name="T23" fmla="*/ 3 h 18"/>
                <a:gd name="T24" fmla="*/ 25 w 34"/>
                <a:gd name="T25" fmla="*/ 5 h 18"/>
                <a:gd name="T26" fmla="*/ 27 w 34"/>
                <a:gd name="T27" fmla="*/ 7 h 18"/>
                <a:gd name="T28" fmla="*/ 28 w 34"/>
                <a:gd name="T29" fmla="*/ 8 h 18"/>
                <a:gd name="T30" fmla="*/ 30 w 34"/>
                <a:gd name="T31" fmla="*/ 11 h 18"/>
                <a:gd name="T32" fmla="*/ 31 w 34"/>
                <a:gd name="T33" fmla="*/ 13 h 18"/>
                <a:gd name="T34" fmla="*/ 33 w 34"/>
                <a:gd name="T35" fmla="*/ 15 h 18"/>
                <a:gd name="T36" fmla="*/ 31 w 34"/>
                <a:gd name="T37" fmla="*/ 17 h 18"/>
                <a:gd name="T38" fmla="*/ 29 w 34"/>
                <a:gd name="T39" fmla="*/ 14 h 18"/>
                <a:gd name="T40" fmla="*/ 28 w 34"/>
                <a:gd name="T41" fmla="*/ 12 h 18"/>
                <a:gd name="T42" fmla="*/ 27 w 34"/>
                <a:gd name="T43" fmla="*/ 10 h 18"/>
                <a:gd name="T44" fmla="*/ 25 w 34"/>
                <a:gd name="T45" fmla="*/ 8 h 18"/>
                <a:gd name="T46" fmla="*/ 23 w 34"/>
                <a:gd name="T47" fmla="*/ 7 h 18"/>
                <a:gd name="T48" fmla="*/ 22 w 34"/>
                <a:gd name="T49" fmla="*/ 6 h 18"/>
                <a:gd name="T50" fmla="*/ 20 w 34"/>
                <a:gd name="T51" fmla="*/ 4 h 18"/>
                <a:gd name="T52" fmla="*/ 18 w 34"/>
                <a:gd name="T53" fmla="*/ 4 h 18"/>
                <a:gd name="T54" fmla="*/ 16 w 34"/>
                <a:gd name="T55" fmla="*/ 3 h 18"/>
                <a:gd name="T56" fmla="*/ 13 w 34"/>
                <a:gd name="T57" fmla="*/ 2 h 18"/>
                <a:gd name="T58" fmla="*/ 11 w 34"/>
                <a:gd name="T59" fmla="*/ 2 h 18"/>
                <a:gd name="T60" fmla="*/ 9 w 34"/>
                <a:gd name="T61" fmla="*/ 2 h 18"/>
                <a:gd name="T62" fmla="*/ 7 w 34"/>
                <a:gd name="T63" fmla="*/ 2 h 18"/>
                <a:gd name="T64" fmla="*/ 5 w 34"/>
                <a:gd name="T65" fmla="*/ 3 h 18"/>
                <a:gd name="T66" fmla="*/ 2 w 34"/>
                <a:gd name="T67" fmla="*/ 4 h 18"/>
                <a:gd name="T68" fmla="*/ 0 w 34"/>
                <a:gd name="T69" fmla="*/ 4 h 18"/>
                <a:gd name="T70" fmla="*/ 0 w 34"/>
                <a:gd name="T71" fmla="*/ 4 h 18"/>
                <a:gd name="T72" fmla="*/ 0 w 34"/>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0" y="2"/>
                  </a:moveTo>
                  <a:lnTo>
                    <a:pt x="0" y="2"/>
                  </a:lnTo>
                  <a:lnTo>
                    <a:pt x="2" y="1"/>
                  </a:lnTo>
                  <a:lnTo>
                    <a:pt x="4" y="0"/>
                  </a:lnTo>
                  <a:lnTo>
                    <a:pt x="6" y="0"/>
                  </a:lnTo>
                  <a:lnTo>
                    <a:pt x="9" y="0"/>
                  </a:lnTo>
                  <a:lnTo>
                    <a:pt x="11" y="0"/>
                  </a:lnTo>
                  <a:lnTo>
                    <a:pt x="14" y="0"/>
                  </a:lnTo>
                  <a:lnTo>
                    <a:pt x="16" y="0"/>
                  </a:lnTo>
                  <a:lnTo>
                    <a:pt x="18" y="1"/>
                  </a:lnTo>
                  <a:lnTo>
                    <a:pt x="21" y="2"/>
                  </a:lnTo>
                  <a:lnTo>
                    <a:pt x="23" y="3"/>
                  </a:lnTo>
                  <a:lnTo>
                    <a:pt x="25" y="5"/>
                  </a:lnTo>
                  <a:lnTo>
                    <a:pt x="27" y="7"/>
                  </a:lnTo>
                  <a:lnTo>
                    <a:pt x="28" y="8"/>
                  </a:lnTo>
                  <a:lnTo>
                    <a:pt x="30" y="11"/>
                  </a:lnTo>
                  <a:lnTo>
                    <a:pt x="31" y="13"/>
                  </a:lnTo>
                  <a:lnTo>
                    <a:pt x="33" y="15"/>
                  </a:lnTo>
                  <a:lnTo>
                    <a:pt x="31" y="17"/>
                  </a:lnTo>
                  <a:lnTo>
                    <a:pt x="29" y="14"/>
                  </a:lnTo>
                  <a:lnTo>
                    <a:pt x="28" y="12"/>
                  </a:lnTo>
                  <a:lnTo>
                    <a:pt x="27" y="10"/>
                  </a:lnTo>
                  <a:lnTo>
                    <a:pt x="25" y="8"/>
                  </a:lnTo>
                  <a:lnTo>
                    <a:pt x="23" y="7"/>
                  </a:lnTo>
                  <a:lnTo>
                    <a:pt x="22" y="6"/>
                  </a:lnTo>
                  <a:lnTo>
                    <a:pt x="20" y="4"/>
                  </a:lnTo>
                  <a:lnTo>
                    <a:pt x="18" y="4"/>
                  </a:lnTo>
                  <a:lnTo>
                    <a:pt x="16" y="3"/>
                  </a:lnTo>
                  <a:lnTo>
                    <a:pt x="13" y="2"/>
                  </a:lnTo>
                  <a:lnTo>
                    <a:pt x="11" y="2"/>
                  </a:lnTo>
                  <a:lnTo>
                    <a:pt x="9" y="2"/>
                  </a:lnTo>
                  <a:lnTo>
                    <a:pt x="7" y="2"/>
                  </a:lnTo>
                  <a:lnTo>
                    <a:pt x="5" y="3"/>
                  </a:lnTo>
                  <a:lnTo>
                    <a:pt x="2" y="4"/>
                  </a:lnTo>
                  <a:lnTo>
                    <a:pt x="0"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5" name="Freeform 211"/>
            <p:cNvSpPr>
              <a:spLocks/>
            </p:cNvSpPr>
            <p:nvPr/>
          </p:nvSpPr>
          <p:spPr bwMode="auto">
            <a:xfrm>
              <a:off x="1205" y="1593"/>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2 h 37"/>
                <a:gd name="T14" fmla="*/ 0 w 17"/>
                <a:gd name="T15" fmla="*/ 20 h 37"/>
                <a:gd name="T16" fmla="*/ 0 w 17"/>
                <a:gd name="T17" fmla="*/ 18 h 37"/>
                <a:gd name="T18" fmla="*/ 1 w 17"/>
                <a:gd name="T19" fmla="*/ 15 h 37"/>
                <a:gd name="T20" fmla="*/ 2 w 17"/>
                <a:gd name="T21" fmla="*/ 12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5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9 h 37"/>
                <a:gd name="T48" fmla="*/ 5 w 17"/>
                <a:gd name="T49" fmla="*/ 11 h 37"/>
                <a:gd name="T50" fmla="*/ 4 w 17"/>
                <a:gd name="T51" fmla="*/ 13 h 37"/>
                <a:gd name="T52" fmla="*/ 3 w 17"/>
                <a:gd name="T53" fmla="*/ 15 h 37"/>
                <a:gd name="T54" fmla="*/ 3 w 17"/>
                <a:gd name="T55" fmla="*/ 18 h 37"/>
                <a:gd name="T56" fmla="*/ 2 w 17"/>
                <a:gd name="T57" fmla="*/ 20 h 37"/>
                <a:gd name="T58" fmla="*/ 2 w 17"/>
                <a:gd name="T59" fmla="*/ 22 h 37"/>
                <a:gd name="T60" fmla="*/ 2 w 17"/>
                <a:gd name="T61" fmla="*/ 25 h 37"/>
                <a:gd name="T62" fmla="*/ 2 w 17"/>
                <a:gd name="T63" fmla="*/ 27 h 37"/>
                <a:gd name="T64" fmla="*/ 3 w 17"/>
                <a:gd name="T65" fmla="*/ 30 h 37"/>
                <a:gd name="T66" fmla="*/ 3 w 17"/>
                <a:gd name="T67" fmla="*/ 32 h 37"/>
                <a:gd name="T68" fmla="*/ 4 w 17"/>
                <a:gd name="T69" fmla="*/ 34 h 37"/>
                <a:gd name="T70" fmla="*/ 4 w 17"/>
                <a:gd name="T71" fmla="*/ 34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2"/>
                  </a:lnTo>
                  <a:lnTo>
                    <a:pt x="0" y="20"/>
                  </a:lnTo>
                  <a:lnTo>
                    <a:pt x="0" y="18"/>
                  </a:lnTo>
                  <a:lnTo>
                    <a:pt x="1" y="15"/>
                  </a:lnTo>
                  <a:lnTo>
                    <a:pt x="2" y="12"/>
                  </a:lnTo>
                  <a:lnTo>
                    <a:pt x="3" y="10"/>
                  </a:lnTo>
                  <a:lnTo>
                    <a:pt x="5" y="8"/>
                  </a:lnTo>
                  <a:lnTo>
                    <a:pt x="6" y="6"/>
                  </a:lnTo>
                  <a:lnTo>
                    <a:pt x="8" y="4"/>
                  </a:lnTo>
                  <a:lnTo>
                    <a:pt x="10" y="2"/>
                  </a:lnTo>
                  <a:lnTo>
                    <a:pt x="12" y="1"/>
                  </a:lnTo>
                  <a:lnTo>
                    <a:pt x="15" y="0"/>
                  </a:lnTo>
                  <a:lnTo>
                    <a:pt x="16" y="2"/>
                  </a:lnTo>
                  <a:lnTo>
                    <a:pt x="13" y="3"/>
                  </a:lnTo>
                  <a:lnTo>
                    <a:pt x="11" y="4"/>
                  </a:lnTo>
                  <a:lnTo>
                    <a:pt x="10" y="6"/>
                  </a:lnTo>
                  <a:lnTo>
                    <a:pt x="8" y="8"/>
                  </a:lnTo>
                  <a:lnTo>
                    <a:pt x="6" y="9"/>
                  </a:lnTo>
                  <a:lnTo>
                    <a:pt x="5" y="11"/>
                  </a:lnTo>
                  <a:lnTo>
                    <a:pt x="4" y="13"/>
                  </a:lnTo>
                  <a:lnTo>
                    <a:pt x="3" y="15"/>
                  </a:lnTo>
                  <a:lnTo>
                    <a:pt x="3" y="18"/>
                  </a:lnTo>
                  <a:lnTo>
                    <a:pt x="2" y="20"/>
                  </a:lnTo>
                  <a:lnTo>
                    <a:pt x="2" y="22"/>
                  </a:lnTo>
                  <a:lnTo>
                    <a:pt x="2" y="25"/>
                  </a:lnTo>
                  <a:lnTo>
                    <a:pt x="2" y="27"/>
                  </a:lnTo>
                  <a:lnTo>
                    <a:pt x="3" y="30"/>
                  </a:lnTo>
                  <a:lnTo>
                    <a:pt x="3" y="32"/>
                  </a:lnTo>
                  <a:lnTo>
                    <a:pt x="4" y="34"/>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6" name="Freeform 212"/>
            <p:cNvSpPr>
              <a:spLocks/>
            </p:cNvSpPr>
            <p:nvPr/>
          </p:nvSpPr>
          <p:spPr bwMode="auto">
            <a:xfrm>
              <a:off x="1294" y="1473"/>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7" name="Freeform 213"/>
            <p:cNvSpPr>
              <a:spLocks/>
            </p:cNvSpPr>
            <p:nvPr/>
          </p:nvSpPr>
          <p:spPr bwMode="auto">
            <a:xfrm>
              <a:off x="1317" y="1491"/>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8" name="Freeform 214"/>
            <p:cNvSpPr>
              <a:spLocks/>
            </p:cNvSpPr>
            <p:nvPr/>
          </p:nvSpPr>
          <p:spPr bwMode="auto">
            <a:xfrm>
              <a:off x="1294" y="1473"/>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89" name="Freeform 215"/>
            <p:cNvSpPr>
              <a:spLocks/>
            </p:cNvSpPr>
            <p:nvPr/>
          </p:nvSpPr>
          <p:spPr bwMode="auto">
            <a:xfrm>
              <a:off x="1317" y="1491"/>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0" name="Freeform 216"/>
            <p:cNvSpPr>
              <a:spLocks/>
            </p:cNvSpPr>
            <p:nvPr/>
          </p:nvSpPr>
          <p:spPr bwMode="auto">
            <a:xfrm>
              <a:off x="1319" y="1534"/>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1" name="Freeform 217"/>
            <p:cNvSpPr>
              <a:spLocks/>
            </p:cNvSpPr>
            <p:nvPr/>
          </p:nvSpPr>
          <p:spPr bwMode="auto">
            <a:xfrm>
              <a:off x="1343" y="1553"/>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2" name="Freeform 218"/>
            <p:cNvSpPr>
              <a:spLocks/>
            </p:cNvSpPr>
            <p:nvPr/>
          </p:nvSpPr>
          <p:spPr bwMode="auto">
            <a:xfrm>
              <a:off x="1244" y="1351"/>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3" name="Freeform 219"/>
            <p:cNvSpPr>
              <a:spLocks/>
            </p:cNvSpPr>
            <p:nvPr/>
          </p:nvSpPr>
          <p:spPr bwMode="auto">
            <a:xfrm>
              <a:off x="1267" y="1370"/>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4" name="Freeform 220"/>
            <p:cNvSpPr>
              <a:spLocks/>
            </p:cNvSpPr>
            <p:nvPr/>
          </p:nvSpPr>
          <p:spPr bwMode="auto">
            <a:xfrm>
              <a:off x="1244" y="1351"/>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5" name="Freeform 221"/>
            <p:cNvSpPr>
              <a:spLocks/>
            </p:cNvSpPr>
            <p:nvPr/>
          </p:nvSpPr>
          <p:spPr bwMode="auto">
            <a:xfrm>
              <a:off x="1267" y="1370"/>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6" name="Freeform 222"/>
            <p:cNvSpPr>
              <a:spLocks/>
            </p:cNvSpPr>
            <p:nvPr/>
          </p:nvSpPr>
          <p:spPr bwMode="auto">
            <a:xfrm>
              <a:off x="1269" y="1412"/>
              <a:ext cx="44" cy="23"/>
            </a:xfrm>
            <a:custGeom>
              <a:avLst/>
              <a:gdLst>
                <a:gd name="T0" fmla="*/ 42 w 44"/>
                <a:gd name="T1" fmla="*/ 20 h 23"/>
                <a:gd name="T2" fmla="*/ 43 w 44"/>
                <a:gd name="T3" fmla="*/ 19 h 23"/>
                <a:gd name="T4" fmla="*/ 1 w 44"/>
                <a:gd name="T5" fmla="*/ 0 h 23"/>
                <a:gd name="T6" fmla="*/ 0 w 44"/>
                <a:gd name="T7" fmla="*/ 2 h 23"/>
                <a:gd name="T8" fmla="*/ 41 w 44"/>
                <a:gd name="T9" fmla="*/ 22 h 23"/>
                <a:gd name="T10" fmla="*/ 42 w 44"/>
                <a:gd name="T11" fmla="*/ 2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3">
                  <a:moveTo>
                    <a:pt x="42" y="20"/>
                  </a:moveTo>
                  <a:lnTo>
                    <a:pt x="43" y="19"/>
                  </a:lnTo>
                  <a:lnTo>
                    <a:pt x="1" y="0"/>
                  </a:lnTo>
                  <a:lnTo>
                    <a:pt x="0" y="2"/>
                  </a:lnTo>
                  <a:lnTo>
                    <a:pt x="41" y="22"/>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7" name="Freeform 223"/>
            <p:cNvSpPr>
              <a:spLocks/>
            </p:cNvSpPr>
            <p:nvPr/>
          </p:nvSpPr>
          <p:spPr bwMode="auto">
            <a:xfrm>
              <a:off x="1293" y="1431"/>
              <a:ext cx="20" cy="46"/>
            </a:xfrm>
            <a:custGeom>
              <a:avLst/>
              <a:gdLst>
                <a:gd name="T0" fmla="*/ 1 w 20"/>
                <a:gd name="T1" fmla="*/ 44 h 46"/>
                <a:gd name="T2" fmla="*/ 2 w 20"/>
                <a:gd name="T3" fmla="*/ 45 h 46"/>
                <a:gd name="T4" fmla="*/ 19 w 20"/>
                <a:gd name="T5" fmla="*/ 1 h 46"/>
                <a:gd name="T6" fmla="*/ 16 w 20"/>
                <a:gd name="T7" fmla="*/ 0 h 46"/>
                <a:gd name="T8" fmla="*/ 0 w 20"/>
                <a:gd name="T9" fmla="*/ 44 h 46"/>
                <a:gd name="T10" fmla="*/ 1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44"/>
                  </a:moveTo>
                  <a:lnTo>
                    <a:pt x="2" y="45"/>
                  </a:lnTo>
                  <a:lnTo>
                    <a:pt x="19" y="1"/>
                  </a:lnTo>
                  <a:lnTo>
                    <a:pt x="16" y="0"/>
                  </a:lnTo>
                  <a:lnTo>
                    <a:pt x="0" y="44"/>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8" name="Freeform 224"/>
            <p:cNvSpPr>
              <a:spLocks/>
            </p:cNvSpPr>
            <p:nvPr/>
          </p:nvSpPr>
          <p:spPr bwMode="auto">
            <a:xfrm>
              <a:off x="1336" y="1572"/>
              <a:ext cx="49" cy="54"/>
            </a:xfrm>
            <a:custGeom>
              <a:avLst/>
              <a:gdLst>
                <a:gd name="T0" fmla="*/ 10 w 49"/>
                <a:gd name="T1" fmla="*/ 47 h 54"/>
                <a:gd name="T2" fmla="*/ 14 w 49"/>
                <a:gd name="T3" fmla="*/ 50 h 54"/>
                <a:gd name="T4" fmla="*/ 18 w 49"/>
                <a:gd name="T5" fmla="*/ 52 h 54"/>
                <a:gd name="T6" fmla="*/ 23 w 49"/>
                <a:gd name="T7" fmla="*/ 53 h 54"/>
                <a:gd name="T8" fmla="*/ 28 w 49"/>
                <a:gd name="T9" fmla="*/ 52 h 54"/>
                <a:gd name="T10" fmla="*/ 32 w 49"/>
                <a:gd name="T11" fmla="*/ 51 h 54"/>
                <a:gd name="T12" fmla="*/ 36 w 49"/>
                <a:gd name="T13" fmla="*/ 49 h 54"/>
                <a:gd name="T14" fmla="*/ 40 w 49"/>
                <a:gd name="T15" fmla="*/ 46 h 54"/>
                <a:gd name="T16" fmla="*/ 43 w 49"/>
                <a:gd name="T17" fmla="*/ 42 h 54"/>
                <a:gd name="T18" fmla="*/ 46 w 49"/>
                <a:gd name="T19" fmla="*/ 37 h 54"/>
                <a:gd name="T20" fmla="*/ 47 w 49"/>
                <a:gd name="T21" fmla="*/ 32 h 54"/>
                <a:gd name="T22" fmla="*/ 48 w 49"/>
                <a:gd name="T23" fmla="*/ 27 h 54"/>
                <a:gd name="T24" fmla="*/ 47 w 49"/>
                <a:gd name="T25" fmla="*/ 22 h 54"/>
                <a:gd name="T26" fmla="*/ 46 w 49"/>
                <a:gd name="T27" fmla="*/ 17 h 54"/>
                <a:gd name="T28" fmla="*/ 44 w 49"/>
                <a:gd name="T29" fmla="*/ 13 h 54"/>
                <a:gd name="T30" fmla="*/ 41 w 49"/>
                <a:gd name="T31" fmla="*/ 8 h 54"/>
                <a:gd name="T32" fmla="*/ 37 w 49"/>
                <a:gd name="T33" fmla="*/ 5 h 54"/>
                <a:gd name="T34" fmla="*/ 33 w 49"/>
                <a:gd name="T35" fmla="*/ 2 h 54"/>
                <a:gd name="T36" fmla="*/ 29 w 49"/>
                <a:gd name="T37" fmla="*/ 0 h 54"/>
                <a:gd name="T38" fmla="*/ 24 w 49"/>
                <a:gd name="T39" fmla="*/ 0 h 54"/>
                <a:gd name="T40" fmla="*/ 20 w 49"/>
                <a:gd name="T41" fmla="*/ 0 h 54"/>
                <a:gd name="T42" fmla="*/ 15 w 49"/>
                <a:gd name="T43" fmla="*/ 1 h 54"/>
                <a:gd name="T44" fmla="*/ 11 w 49"/>
                <a:gd name="T45" fmla="*/ 3 h 54"/>
                <a:gd name="T46" fmla="*/ 7 w 49"/>
                <a:gd name="T47" fmla="*/ 6 h 54"/>
                <a:gd name="T48" fmla="*/ 4 w 49"/>
                <a:gd name="T49" fmla="*/ 10 h 54"/>
                <a:gd name="T50" fmla="*/ 1 w 49"/>
                <a:gd name="T51" fmla="*/ 15 h 54"/>
                <a:gd name="T52" fmla="*/ 0 w 49"/>
                <a:gd name="T53" fmla="*/ 19 h 54"/>
                <a:gd name="T54" fmla="*/ 0 w 49"/>
                <a:gd name="T55" fmla="*/ 25 h 54"/>
                <a:gd name="T56" fmla="*/ 0 w 49"/>
                <a:gd name="T57" fmla="*/ 30 h 54"/>
                <a:gd name="T58" fmla="*/ 1 w 49"/>
                <a:gd name="T59" fmla="*/ 35 h 54"/>
                <a:gd name="T60" fmla="*/ 3 w 49"/>
                <a:gd name="T61" fmla="*/ 39 h 54"/>
                <a:gd name="T62" fmla="*/ 6 w 49"/>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4">
                  <a:moveTo>
                    <a:pt x="8" y="46"/>
                  </a:moveTo>
                  <a:lnTo>
                    <a:pt x="10" y="47"/>
                  </a:lnTo>
                  <a:lnTo>
                    <a:pt x="12" y="49"/>
                  </a:lnTo>
                  <a:lnTo>
                    <a:pt x="14" y="50"/>
                  </a:lnTo>
                  <a:lnTo>
                    <a:pt x="16" y="51"/>
                  </a:lnTo>
                  <a:lnTo>
                    <a:pt x="18" y="52"/>
                  </a:lnTo>
                  <a:lnTo>
                    <a:pt x="21" y="52"/>
                  </a:lnTo>
                  <a:lnTo>
                    <a:pt x="23" y="53"/>
                  </a:lnTo>
                  <a:lnTo>
                    <a:pt x="25" y="53"/>
                  </a:lnTo>
                  <a:lnTo>
                    <a:pt x="28" y="52"/>
                  </a:lnTo>
                  <a:lnTo>
                    <a:pt x="30" y="52"/>
                  </a:lnTo>
                  <a:lnTo>
                    <a:pt x="32" y="51"/>
                  </a:lnTo>
                  <a:lnTo>
                    <a:pt x="34" y="50"/>
                  </a:lnTo>
                  <a:lnTo>
                    <a:pt x="36" y="49"/>
                  </a:lnTo>
                  <a:lnTo>
                    <a:pt x="38" y="48"/>
                  </a:lnTo>
                  <a:lnTo>
                    <a:pt x="40" y="46"/>
                  </a:lnTo>
                  <a:lnTo>
                    <a:pt x="42" y="44"/>
                  </a:lnTo>
                  <a:lnTo>
                    <a:pt x="43" y="42"/>
                  </a:lnTo>
                  <a:lnTo>
                    <a:pt x="45" y="39"/>
                  </a:lnTo>
                  <a:lnTo>
                    <a:pt x="46" y="37"/>
                  </a:lnTo>
                  <a:lnTo>
                    <a:pt x="46" y="35"/>
                  </a:lnTo>
                  <a:lnTo>
                    <a:pt x="47" y="32"/>
                  </a:lnTo>
                  <a:lnTo>
                    <a:pt x="47" y="30"/>
                  </a:lnTo>
                  <a:lnTo>
                    <a:pt x="48" y="27"/>
                  </a:lnTo>
                  <a:lnTo>
                    <a:pt x="48" y="25"/>
                  </a:lnTo>
                  <a:lnTo>
                    <a:pt x="47" y="22"/>
                  </a:lnTo>
                  <a:lnTo>
                    <a:pt x="47" y="20"/>
                  </a:lnTo>
                  <a:lnTo>
                    <a:pt x="46" y="17"/>
                  </a:lnTo>
                  <a:lnTo>
                    <a:pt x="45" y="15"/>
                  </a:lnTo>
                  <a:lnTo>
                    <a:pt x="44" y="13"/>
                  </a:lnTo>
                  <a:lnTo>
                    <a:pt x="43" y="10"/>
                  </a:lnTo>
                  <a:lnTo>
                    <a:pt x="41" y="8"/>
                  </a:lnTo>
                  <a:lnTo>
                    <a:pt x="39" y="6"/>
                  </a:lnTo>
                  <a:lnTo>
                    <a:pt x="37" y="5"/>
                  </a:lnTo>
                  <a:lnTo>
                    <a:pt x="35" y="3"/>
                  </a:lnTo>
                  <a:lnTo>
                    <a:pt x="33" y="2"/>
                  </a:lnTo>
                  <a:lnTo>
                    <a:pt x="31" y="1"/>
                  </a:lnTo>
                  <a:lnTo>
                    <a:pt x="29" y="0"/>
                  </a:lnTo>
                  <a:lnTo>
                    <a:pt x="26"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19"/>
                  </a:lnTo>
                  <a:lnTo>
                    <a:pt x="0" y="22"/>
                  </a:lnTo>
                  <a:lnTo>
                    <a:pt x="0" y="25"/>
                  </a:lnTo>
                  <a:lnTo>
                    <a:pt x="0" y="27"/>
                  </a:lnTo>
                  <a:lnTo>
                    <a:pt x="0" y="30"/>
                  </a:lnTo>
                  <a:lnTo>
                    <a:pt x="0" y="32"/>
                  </a:lnTo>
                  <a:lnTo>
                    <a:pt x="1" y="35"/>
                  </a:lnTo>
                  <a:lnTo>
                    <a:pt x="2" y="37"/>
                  </a:lnTo>
                  <a:lnTo>
                    <a:pt x="3" y="39"/>
                  </a:lnTo>
                  <a:lnTo>
                    <a:pt x="5" y="42"/>
                  </a:lnTo>
                  <a:lnTo>
                    <a:pt x="6" y="44"/>
                  </a:lnTo>
                  <a:lnTo>
                    <a:pt x="8"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99" name="Freeform 225"/>
            <p:cNvSpPr>
              <a:spLocks/>
            </p:cNvSpPr>
            <p:nvPr/>
          </p:nvSpPr>
          <p:spPr bwMode="auto">
            <a:xfrm>
              <a:off x="1344" y="1616"/>
              <a:ext cx="35" cy="17"/>
            </a:xfrm>
            <a:custGeom>
              <a:avLst/>
              <a:gdLst>
                <a:gd name="T0" fmla="*/ 34 w 35"/>
                <a:gd name="T1" fmla="*/ 2 h 17"/>
                <a:gd name="T2" fmla="*/ 34 w 35"/>
                <a:gd name="T3" fmla="*/ 2 h 17"/>
                <a:gd name="T4" fmla="*/ 32 w 35"/>
                <a:gd name="T5" fmla="*/ 5 h 17"/>
                <a:gd name="T6" fmla="*/ 30 w 35"/>
                <a:gd name="T7" fmla="*/ 8 h 17"/>
                <a:gd name="T8" fmla="*/ 28 w 35"/>
                <a:gd name="T9" fmla="*/ 10 h 17"/>
                <a:gd name="T10" fmla="*/ 26 w 35"/>
                <a:gd name="T11" fmla="*/ 12 h 17"/>
                <a:gd name="T12" fmla="*/ 24 w 35"/>
                <a:gd name="T13" fmla="*/ 13 h 17"/>
                <a:gd name="T14" fmla="*/ 22 w 35"/>
                <a:gd name="T15" fmla="*/ 14 h 17"/>
                <a:gd name="T16" fmla="*/ 19 w 35"/>
                <a:gd name="T17" fmla="*/ 15 h 17"/>
                <a:gd name="T18" fmla="*/ 17 w 35"/>
                <a:gd name="T19" fmla="*/ 15 h 17"/>
                <a:gd name="T20" fmla="*/ 15 w 35"/>
                <a:gd name="T21" fmla="*/ 16 h 17"/>
                <a:gd name="T22" fmla="*/ 12 w 35"/>
                <a:gd name="T23" fmla="*/ 15 h 17"/>
                <a:gd name="T24" fmla="*/ 10 w 35"/>
                <a:gd name="T25" fmla="*/ 14 h 17"/>
                <a:gd name="T26" fmla="*/ 8 w 35"/>
                <a:gd name="T27" fmla="*/ 13 h 17"/>
                <a:gd name="T28" fmla="*/ 6 w 35"/>
                <a:gd name="T29" fmla="*/ 12 h 17"/>
                <a:gd name="T30" fmla="*/ 3 w 35"/>
                <a:gd name="T31" fmla="*/ 10 h 17"/>
                <a:gd name="T32" fmla="*/ 1 w 35"/>
                <a:gd name="T33" fmla="*/ 8 h 17"/>
                <a:gd name="T34" fmla="*/ 0 w 35"/>
                <a:gd name="T35" fmla="*/ 5 h 17"/>
                <a:gd name="T36" fmla="*/ 1 w 35"/>
                <a:gd name="T37" fmla="*/ 2 h 17"/>
                <a:gd name="T38" fmla="*/ 3 w 35"/>
                <a:gd name="T39" fmla="*/ 5 h 17"/>
                <a:gd name="T40" fmla="*/ 5 w 35"/>
                <a:gd name="T41" fmla="*/ 7 h 17"/>
                <a:gd name="T42" fmla="*/ 7 w 35"/>
                <a:gd name="T43" fmla="*/ 8 h 17"/>
                <a:gd name="T44" fmla="*/ 9 w 35"/>
                <a:gd name="T45" fmla="*/ 10 h 17"/>
                <a:gd name="T46" fmla="*/ 11 w 35"/>
                <a:gd name="T47" fmla="*/ 11 h 17"/>
                <a:gd name="T48" fmla="*/ 13 w 35"/>
                <a:gd name="T49" fmla="*/ 11 h 17"/>
                <a:gd name="T50" fmla="*/ 15 w 35"/>
                <a:gd name="T51" fmla="*/ 12 h 17"/>
                <a:gd name="T52" fmla="*/ 17 w 35"/>
                <a:gd name="T53" fmla="*/ 12 h 17"/>
                <a:gd name="T54" fmla="*/ 19 w 35"/>
                <a:gd name="T55" fmla="*/ 11 h 17"/>
                <a:gd name="T56" fmla="*/ 21 w 35"/>
                <a:gd name="T57" fmla="*/ 11 h 17"/>
                <a:gd name="T58" fmla="*/ 23 w 35"/>
                <a:gd name="T59" fmla="*/ 10 h 17"/>
                <a:gd name="T60" fmla="*/ 25 w 35"/>
                <a:gd name="T61" fmla="*/ 8 h 17"/>
                <a:gd name="T62" fmla="*/ 27 w 35"/>
                <a:gd name="T63" fmla="*/ 7 h 17"/>
                <a:gd name="T64" fmla="*/ 29 w 35"/>
                <a:gd name="T65" fmla="*/ 5 h 17"/>
                <a:gd name="T66" fmla="*/ 30 w 35"/>
                <a:gd name="T67" fmla="*/ 2 h 17"/>
                <a:gd name="T68" fmla="*/ 32 w 35"/>
                <a:gd name="T69" fmla="*/ 0 h 17"/>
                <a:gd name="T70" fmla="*/ 32 w 35"/>
                <a:gd name="T71" fmla="*/ 0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2" y="5"/>
                  </a:lnTo>
                  <a:lnTo>
                    <a:pt x="30" y="8"/>
                  </a:lnTo>
                  <a:lnTo>
                    <a:pt x="28" y="10"/>
                  </a:lnTo>
                  <a:lnTo>
                    <a:pt x="26" y="12"/>
                  </a:lnTo>
                  <a:lnTo>
                    <a:pt x="24" y="13"/>
                  </a:lnTo>
                  <a:lnTo>
                    <a:pt x="22" y="14"/>
                  </a:lnTo>
                  <a:lnTo>
                    <a:pt x="19" y="15"/>
                  </a:lnTo>
                  <a:lnTo>
                    <a:pt x="17" y="15"/>
                  </a:lnTo>
                  <a:lnTo>
                    <a:pt x="15" y="16"/>
                  </a:lnTo>
                  <a:lnTo>
                    <a:pt x="12" y="15"/>
                  </a:lnTo>
                  <a:lnTo>
                    <a:pt x="10" y="14"/>
                  </a:lnTo>
                  <a:lnTo>
                    <a:pt x="8" y="13"/>
                  </a:lnTo>
                  <a:lnTo>
                    <a:pt x="6" y="12"/>
                  </a:lnTo>
                  <a:lnTo>
                    <a:pt x="3" y="10"/>
                  </a:lnTo>
                  <a:lnTo>
                    <a:pt x="1" y="8"/>
                  </a:lnTo>
                  <a:lnTo>
                    <a:pt x="0" y="5"/>
                  </a:lnTo>
                  <a:lnTo>
                    <a:pt x="1" y="2"/>
                  </a:lnTo>
                  <a:lnTo>
                    <a:pt x="3" y="5"/>
                  </a:lnTo>
                  <a:lnTo>
                    <a:pt x="5" y="7"/>
                  </a:lnTo>
                  <a:lnTo>
                    <a:pt x="7" y="8"/>
                  </a:lnTo>
                  <a:lnTo>
                    <a:pt x="9" y="10"/>
                  </a:lnTo>
                  <a:lnTo>
                    <a:pt x="11" y="11"/>
                  </a:lnTo>
                  <a:lnTo>
                    <a:pt x="13" y="11"/>
                  </a:lnTo>
                  <a:lnTo>
                    <a:pt x="15" y="12"/>
                  </a:lnTo>
                  <a:lnTo>
                    <a:pt x="17" y="12"/>
                  </a:lnTo>
                  <a:lnTo>
                    <a:pt x="19" y="11"/>
                  </a:lnTo>
                  <a:lnTo>
                    <a:pt x="21" y="11"/>
                  </a:lnTo>
                  <a:lnTo>
                    <a:pt x="23" y="10"/>
                  </a:lnTo>
                  <a:lnTo>
                    <a:pt x="25" y="8"/>
                  </a:lnTo>
                  <a:lnTo>
                    <a:pt x="27" y="7"/>
                  </a:lnTo>
                  <a:lnTo>
                    <a:pt x="29" y="5"/>
                  </a:lnTo>
                  <a:lnTo>
                    <a:pt x="30" y="2"/>
                  </a:lnTo>
                  <a:lnTo>
                    <a:pt x="32" y="0"/>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0" name="Freeform 226"/>
            <p:cNvSpPr>
              <a:spLocks/>
            </p:cNvSpPr>
            <p:nvPr/>
          </p:nvSpPr>
          <p:spPr bwMode="auto">
            <a:xfrm>
              <a:off x="1375" y="1578"/>
              <a:ext cx="17" cy="41"/>
            </a:xfrm>
            <a:custGeom>
              <a:avLst/>
              <a:gdLst>
                <a:gd name="T0" fmla="*/ 2 w 17"/>
                <a:gd name="T1" fmla="*/ 0 h 41"/>
                <a:gd name="T2" fmla="*/ 2 w 17"/>
                <a:gd name="T3" fmla="*/ 0 h 41"/>
                <a:gd name="T4" fmla="*/ 5 w 17"/>
                <a:gd name="T5" fmla="*/ 2 h 41"/>
                <a:gd name="T6" fmla="*/ 7 w 17"/>
                <a:gd name="T7" fmla="*/ 4 h 41"/>
                <a:gd name="T8" fmla="*/ 9 w 17"/>
                <a:gd name="T9" fmla="*/ 6 h 41"/>
                <a:gd name="T10" fmla="*/ 12 w 17"/>
                <a:gd name="T11" fmla="*/ 9 h 41"/>
                <a:gd name="T12" fmla="*/ 13 w 17"/>
                <a:gd name="T13" fmla="*/ 11 h 41"/>
                <a:gd name="T14" fmla="*/ 14 w 17"/>
                <a:gd name="T15" fmla="*/ 14 h 41"/>
                <a:gd name="T16" fmla="*/ 15 w 17"/>
                <a:gd name="T17" fmla="*/ 16 h 41"/>
                <a:gd name="T18" fmla="*/ 16 w 17"/>
                <a:gd name="T19" fmla="*/ 19 h 41"/>
                <a:gd name="T20" fmla="*/ 16 w 17"/>
                <a:gd name="T21" fmla="*/ 22 h 41"/>
                <a:gd name="T22" fmla="*/ 16 w 17"/>
                <a:gd name="T23" fmla="*/ 25 h 41"/>
                <a:gd name="T24" fmla="*/ 15 w 17"/>
                <a:gd name="T25" fmla="*/ 27 h 41"/>
                <a:gd name="T26" fmla="*/ 14 w 17"/>
                <a:gd name="T27" fmla="*/ 30 h 41"/>
                <a:gd name="T28" fmla="*/ 12 w 17"/>
                <a:gd name="T29" fmla="*/ 32 h 41"/>
                <a:gd name="T30" fmla="*/ 10 w 17"/>
                <a:gd name="T31" fmla="*/ 35 h 41"/>
                <a:gd name="T32" fmla="*/ 8 w 17"/>
                <a:gd name="T33" fmla="*/ 37 h 41"/>
                <a:gd name="T34" fmla="*/ 6 w 17"/>
                <a:gd name="T35" fmla="*/ 40 h 41"/>
                <a:gd name="T36" fmla="*/ 3 w 17"/>
                <a:gd name="T37" fmla="*/ 38 h 41"/>
                <a:gd name="T38" fmla="*/ 6 w 17"/>
                <a:gd name="T39" fmla="*/ 36 h 41"/>
                <a:gd name="T40" fmla="*/ 7 w 17"/>
                <a:gd name="T41" fmla="*/ 33 h 41"/>
                <a:gd name="T42" fmla="*/ 9 w 17"/>
                <a:gd name="T43" fmla="*/ 31 h 41"/>
                <a:gd name="T44" fmla="*/ 10 w 17"/>
                <a:gd name="T45" fmla="*/ 29 h 41"/>
                <a:gd name="T46" fmla="*/ 11 w 17"/>
                <a:gd name="T47" fmla="*/ 26 h 41"/>
                <a:gd name="T48" fmla="*/ 12 w 17"/>
                <a:gd name="T49" fmla="*/ 24 h 41"/>
                <a:gd name="T50" fmla="*/ 12 w 17"/>
                <a:gd name="T51" fmla="*/ 22 h 41"/>
                <a:gd name="T52" fmla="*/ 12 w 17"/>
                <a:gd name="T53" fmla="*/ 19 h 41"/>
                <a:gd name="T54" fmla="*/ 12 w 17"/>
                <a:gd name="T55" fmla="*/ 17 h 41"/>
                <a:gd name="T56" fmla="*/ 11 w 17"/>
                <a:gd name="T57" fmla="*/ 14 h 41"/>
                <a:gd name="T58" fmla="*/ 10 w 17"/>
                <a:gd name="T59" fmla="*/ 12 h 41"/>
                <a:gd name="T60" fmla="*/ 8 w 17"/>
                <a:gd name="T61" fmla="*/ 10 h 41"/>
                <a:gd name="T62" fmla="*/ 7 w 17"/>
                <a:gd name="T63" fmla="*/ 7 h 41"/>
                <a:gd name="T64" fmla="*/ 5 w 17"/>
                <a:gd name="T65" fmla="*/ 5 h 41"/>
                <a:gd name="T66" fmla="*/ 2 w 17"/>
                <a:gd name="T67" fmla="*/ 3 h 41"/>
                <a:gd name="T68" fmla="*/ 0 w 17"/>
                <a:gd name="T69" fmla="*/ 2 h 41"/>
                <a:gd name="T70" fmla="*/ 0 w 17"/>
                <a:gd name="T71" fmla="*/ 2 h 41"/>
                <a:gd name="T72" fmla="*/ 2 w 17"/>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2" y="0"/>
                  </a:moveTo>
                  <a:lnTo>
                    <a:pt x="2" y="0"/>
                  </a:lnTo>
                  <a:lnTo>
                    <a:pt x="5" y="2"/>
                  </a:lnTo>
                  <a:lnTo>
                    <a:pt x="7" y="4"/>
                  </a:lnTo>
                  <a:lnTo>
                    <a:pt x="9" y="6"/>
                  </a:lnTo>
                  <a:lnTo>
                    <a:pt x="12" y="9"/>
                  </a:lnTo>
                  <a:lnTo>
                    <a:pt x="13" y="11"/>
                  </a:lnTo>
                  <a:lnTo>
                    <a:pt x="14" y="14"/>
                  </a:lnTo>
                  <a:lnTo>
                    <a:pt x="15" y="16"/>
                  </a:lnTo>
                  <a:lnTo>
                    <a:pt x="16" y="19"/>
                  </a:lnTo>
                  <a:lnTo>
                    <a:pt x="16" y="22"/>
                  </a:lnTo>
                  <a:lnTo>
                    <a:pt x="16" y="25"/>
                  </a:lnTo>
                  <a:lnTo>
                    <a:pt x="15" y="27"/>
                  </a:lnTo>
                  <a:lnTo>
                    <a:pt x="14" y="30"/>
                  </a:lnTo>
                  <a:lnTo>
                    <a:pt x="12" y="32"/>
                  </a:lnTo>
                  <a:lnTo>
                    <a:pt x="10" y="35"/>
                  </a:lnTo>
                  <a:lnTo>
                    <a:pt x="8" y="37"/>
                  </a:lnTo>
                  <a:lnTo>
                    <a:pt x="6" y="40"/>
                  </a:lnTo>
                  <a:lnTo>
                    <a:pt x="3" y="38"/>
                  </a:lnTo>
                  <a:lnTo>
                    <a:pt x="6" y="36"/>
                  </a:lnTo>
                  <a:lnTo>
                    <a:pt x="7" y="33"/>
                  </a:lnTo>
                  <a:lnTo>
                    <a:pt x="9" y="31"/>
                  </a:lnTo>
                  <a:lnTo>
                    <a:pt x="10" y="29"/>
                  </a:lnTo>
                  <a:lnTo>
                    <a:pt x="11" y="26"/>
                  </a:lnTo>
                  <a:lnTo>
                    <a:pt x="12" y="24"/>
                  </a:lnTo>
                  <a:lnTo>
                    <a:pt x="12" y="22"/>
                  </a:lnTo>
                  <a:lnTo>
                    <a:pt x="12" y="19"/>
                  </a:lnTo>
                  <a:lnTo>
                    <a:pt x="12" y="17"/>
                  </a:lnTo>
                  <a:lnTo>
                    <a:pt x="11" y="14"/>
                  </a:lnTo>
                  <a:lnTo>
                    <a:pt x="10" y="12"/>
                  </a:lnTo>
                  <a:lnTo>
                    <a:pt x="8" y="10"/>
                  </a:lnTo>
                  <a:lnTo>
                    <a:pt x="7" y="7"/>
                  </a:lnTo>
                  <a:lnTo>
                    <a:pt x="5" y="5"/>
                  </a:lnTo>
                  <a:lnTo>
                    <a:pt x="2" y="3"/>
                  </a:lnTo>
                  <a:lnTo>
                    <a:pt x="0" y="2"/>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1" name="Freeform 227"/>
            <p:cNvSpPr>
              <a:spLocks/>
            </p:cNvSpPr>
            <p:nvPr/>
          </p:nvSpPr>
          <p:spPr bwMode="auto">
            <a:xfrm>
              <a:off x="1341" y="1571"/>
              <a:ext cx="37" cy="17"/>
            </a:xfrm>
            <a:custGeom>
              <a:avLst/>
              <a:gdLst>
                <a:gd name="T0" fmla="*/ 0 w 37"/>
                <a:gd name="T1" fmla="*/ 13 h 17"/>
                <a:gd name="T2" fmla="*/ 0 w 37"/>
                <a:gd name="T3" fmla="*/ 13 h 17"/>
                <a:gd name="T4" fmla="*/ 1 w 37"/>
                <a:gd name="T5" fmla="*/ 10 h 17"/>
                <a:gd name="T6" fmla="*/ 3 w 37"/>
                <a:gd name="T7" fmla="*/ 8 h 17"/>
                <a:gd name="T8" fmla="*/ 5 w 37"/>
                <a:gd name="T9" fmla="*/ 5 h 17"/>
                <a:gd name="T10" fmla="*/ 7 w 37"/>
                <a:gd name="T11" fmla="*/ 3 h 17"/>
                <a:gd name="T12" fmla="*/ 10 w 37"/>
                <a:gd name="T13" fmla="*/ 2 h 17"/>
                <a:gd name="T14" fmla="*/ 12 w 37"/>
                <a:gd name="T15" fmla="*/ 1 h 17"/>
                <a:gd name="T16" fmla="*/ 14 w 37"/>
                <a:gd name="T17" fmla="*/ 0 h 17"/>
                <a:gd name="T18" fmla="*/ 17 w 37"/>
                <a:gd name="T19" fmla="*/ 0 h 17"/>
                <a:gd name="T20" fmla="*/ 19 w 37"/>
                <a:gd name="T21" fmla="*/ 0 h 17"/>
                <a:gd name="T22" fmla="*/ 22 w 37"/>
                <a:gd name="T23" fmla="*/ 0 h 17"/>
                <a:gd name="T24" fmla="*/ 24 w 37"/>
                <a:gd name="T25" fmla="*/ 1 h 17"/>
                <a:gd name="T26" fmla="*/ 27 w 37"/>
                <a:gd name="T27" fmla="*/ 2 h 17"/>
                <a:gd name="T28" fmla="*/ 29 w 37"/>
                <a:gd name="T29" fmla="*/ 4 h 17"/>
                <a:gd name="T30" fmla="*/ 31 w 37"/>
                <a:gd name="T31" fmla="*/ 6 h 17"/>
                <a:gd name="T32" fmla="*/ 34 w 37"/>
                <a:gd name="T33" fmla="*/ 8 h 17"/>
                <a:gd name="T34" fmla="*/ 36 w 37"/>
                <a:gd name="T35" fmla="*/ 10 h 17"/>
                <a:gd name="T36" fmla="*/ 34 w 37"/>
                <a:gd name="T37" fmla="*/ 14 h 17"/>
                <a:gd name="T38" fmla="*/ 32 w 37"/>
                <a:gd name="T39" fmla="*/ 11 h 17"/>
                <a:gd name="T40" fmla="*/ 30 w 37"/>
                <a:gd name="T41" fmla="*/ 9 h 17"/>
                <a:gd name="T42" fmla="*/ 28 w 37"/>
                <a:gd name="T43" fmla="*/ 7 h 17"/>
                <a:gd name="T44" fmla="*/ 26 w 37"/>
                <a:gd name="T45" fmla="*/ 6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0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5"/>
                  </a:lnTo>
                  <a:lnTo>
                    <a:pt x="7" y="3"/>
                  </a:lnTo>
                  <a:lnTo>
                    <a:pt x="10" y="2"/>
                  </a:lnTo>
                  <a:lnTo>
                    <a:pt x="12" y="1"/>
                  </a:lnTo>
                  <a:lnTo>
                    <a:pt x="14" y="0"/>
                  </a:lnTo>
                  <a:lnTo>
                    <a:pt x="17" y="0"/>
                  </a:lnTo>
                  <a:lnTo>
                    <a:pt x="19" y="0"/>
                  </a:lnTo>
                  <a:lnTo>
                    <a:pt x="22" y="0"/>
                  </a:lnTo>
                  <a:lnTo>
                    <a:pt x="24" y="1"/>
                  </a:lnTo>
                  <a:lnTo>
                    <a:pt x="27" y="2"/>
                  </a:lnTo>
                  <a:lnTo>
                    <a:pt x="29" y="4"/>
                  </a:lnTo>
                  <a:lnTo>
                    <a:pt x="31" y="6"/>
                  </a:lnTo>
                  <a:lnTo>
                    <a:pt x="34" y="8"/>
                  </a:lnTo>
                  <a:lnTo>
                    <a:pt x="36" y="10"/>
                  </a:lnTo>
                  <a:lnTo>
                    <a:pt x="34" y="14"/>
                  </a:lnTo>
                  <a:lnTo>
                    <a:pt x="32" y="11"/>
                  </a:lnTo>
                  <a:lnTo>
                    <a:pt x="30" y="9"/>
                  </a:lnTo>
                  <a:lnTo>
                    <a:pt x="28" y="7"/>
                  </a:lnTo>
                  <a:lnTo>
                    <a:pt x="26" y="6"/>
                  </a:lnTo>
                  <a:lnTo>
                    <a:pt x="24" y="4"/>
                  </a:lnTo>
                  <a:lnTo>
                    <a:pt x="22" y="4"/>
                  </a:lnTo>
                  <a:lnTo>
                    <a:pt x="19" y="3"/>
                  </a:lnTo>
                  <a:lnTo>
                    <a:pt x="17" y="3"/>
                  </a:lnTo>
                  <a:lnTo>
                    <a:pt x="15" y="4"/>
                  </a:lnTo>
                  <a:lnTo>
                    <a:pt x="13" y="4"/>
                  </a:lnTo>
                  <a:lnTo>
                    <a:pt x="10"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2" name="Freeform 228"/>
            <p:cNvSpPr>
              <a:spLocks/>
            </p:cNvSpPr>
            <p:nvPr/>
          </p:nvSpPr>
          <p:spPr bwMode="auto">
            <a:xfrm>
              <a:off x="1334" y="1580"/>
              <a:ext cx="17" cy="39"/>
            </a:xfrm>
            <a:custGeom>
              <a:avLst/>
              <a:gdLst>
                <a:gd name="T0" fmla="*/ 13 w 17"/>
                <a:gd name="T1" fmla="*/ 38 h 39"/>
                <a:gd name="T2" fmla="*/ 13 w 17"/>
                <a:gd name="T3" fmla="*/ 38 h 39"/>
                <a:gd name="T4" fmla="*/ 10 w 17"/>
                <a:gd name="T5" fmla="*/ 35 h 39"/>
                <a:gd name="T6" fmla="*/ 8 w 17"/>
                <a:gd name="T7" fmla="*/ 33 h 39"/>
                <a:gd name="T8" fmla="*/ 5 w 17"/>
                <a:gd name="T9" fmla="*/ 31 h 39"/>
                <a:gd name="T10" fmla="*/ 3 w 17"/>
                <a:gd name="T11" fmla="*/ 29 h 39"/>
                <a:gd name="T12" fmla="*/ 2 w 17"/>
                <a:gd name="T13" fmla="*/ 26 h 39"/>
                <a:gd name="T14" fmla="*/ 1 w 17"/>
                <a:gd name="T15" fmla="*/ 24 h 39"/>
                <a:gd name="T16" fmla="*/ 0 w 17"/>
                <a:gd name="T17" fmla="*/ 21 h 39"/>
                <a:gd name="T18" fmla="*/ 0 w 17"/>
                <a:gd name="T19" fmla="*/ 19 h 39"/>
                <a:gd name="T20" fmla="*/ 0 w 17"/>
                <a:gd name="T21" fmla="*/ 16 h 39"/>
                <a:gd name="T22" fmla="*/ 0 w 17"/>
                <a:gd name="T23" fmla="*/ 14 h 39"/>
                <a:gd name="T24" fmla="*/ 0 w 17"/>
                <a:gd name="T25" fmla="*/ 11 h 39"/>
                <a:gd name="T26" fmla="*/ 1 w 17"/>
                <a:gd name="T27" fmla="*/ 9 h 39"/>
                <a:gd name="T28" fmla="*/ 3 w 17"/>
                <a:gd name="T29" fmla="*/ 6 h 39"/>
                <a:gd name="T30" fmla="*/ 4 w 17"/>
                <a:gd name="T31" fmla="*/ 4 h 39"/>
                <a:gd name="T32" fmla="*/ 6 w 17"/>
                <a:gd name="T33" fmla="*/ 2 h 39"/>
                <a:gd name="T34" fmla="*/ 9 w 17"/>
                <a:gd name="T35" fmla="*/ 0 h 39"/>
                <a:gd name="T36" fmla="*/ 12 w 17"/>
                <a:gd name="T37" fmla="*/ 1 h 39"/>
                <a:gd name="T38" fmla="*/ 9 w 17"/>
                <a:gd name="T39" fmla="*/ 3 h 39"/>
                <a:gd name="T40" fmla="*/ 8 w 17"/>
                <a:gd name="T41" fmla="*/ 5 h 39"/>
                <a:gd name="T42" fmla="*/ 6 w 17"/>
                <a:gd name="T43" fmla="*/ 7 h 39"/>
                <a:gd name="T44" fmla="*/ 5 w 17"/>
                <a:gd name="T45" fmla="*/ 9 h 39"/>
                <a:gd name="T46" fmla="*/ 4 w 17"/>
                <a:gd name="T47" fmla="*/ 12 h 39"/>
                <a:gd name="T48" fmla="*/ 3 w 17"/>
                <a:gd name="T49" fmla="*/ 14 h 39"/>
                <a:gd name="T50" fmla="*/ 3 w 17"/>
                <a:gd name="T51" fmla="*/ 16 h 39"/>
                <a:gd name="T52" fmla="*/ 3 w 17"/>
                <a:gd name="T53" fmla="*/ 19 h 39"/>
                <a:gd name="T54" fmla="*/ 3 w 17"/>
                <a:gd name="T55" fmla="*/ 21 h 39"/>
                <a:gd name="T56" fmla="*/ 4 w 17"/>
                <a:gd name="T57" fmla="*/ 23 h 39"/>
                <a:gd name="T58" fmla="*/ 5 w 17"/>
                <a:gd name="T59" fmla="*/ 26 h 39"/>
                <a:gd name="T60" fmla="*/ 7 w 17"/>
                <a:gd name="T61" fmla="*/ 28 h 39"/>
                <a:gd name="T62" fmla="*/ 8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8" y="33"/>
                  </a:lnTo>
                  <a:lnTo>
                    <a:pt x="5" y="31"/>
                  </a:lnTo>
                  <a:lnTo>
                    <a:pt x="3" y="29"/>
                  </a:lnTo>
                  <a:lnTo>
                    <a:pt x="2" y="26"/>
                  </a:lnTo>
                  <a:lnTo>
                    <a:pt x="1" y="24"/>
                  </a:lnTo>
                  <a:lnTo>
                    <a:pt x="0" y="21"/>
                  </a:lnTo>
                  <a:lnTo>
                    <a:pt x="0" y="19"/>
                  </a:lnTo>
                  <a:lnTo>
                    <a:pt x="0" y="16"/>
                  </a:lnTo>
                  <a:lnTo>
                    <a:pt x="0" y="14"/>
                  </a:lnTo>
                  <a:lnTo>
                    <a:pt x="0" y="11"/>
                  </a:lnTo>
                  <a:lnTo>
                    <a:pt x="1" y="9"/>
                  </a:lnTo>
                  <a:lnTo>
                    <a:pt x="3" y="6"/>
                  </a:lnTo>
                  <a:lnTo>
                    <a:pt x="4" y="4"/>
                  </a:lnTo>
                  <a:lnTo>
                    <a:pt x="6" y="2"/>
                  </a:lnTo>
                  <a:lnTo>
                    <a:pt x="9" y="0"/>
                  </a:lnTo>
                  <a:lnTo>
                    <a:pt x="12" y="1"/>
                  </a:lnTo>
                  <a:lnTo>
                    <a:pt x="9" y="3"/>
                  </a:lnTo>
                  <a:lnTo>
                    <a:pt x="8" y="5"/>
                  </a:lnTo>
                  <a:lnTo>
                    <a:pt x="6" y="7"/>
                  </a:lnTo>
                  <a:lnTo>
                    <a:pt x="5" y="9"/>
                  </a:lnTo>
                  <a:lnTo>
                    <a:pt x="4" y="12"/>
                  </a:lnTo>
                  <a:lnTo>
                    <a:pt x="3" y="14"/>
                  </a:lnTo>
                  <a:lnTo>
                    <a:pt x="3" y="16"/>
                  </a:lnTo>
                  <a:lnTo>
                    <a:pt x="3" y="19"/>
                  </a:lnTo>
                  <a:lnTo>
                    <a:pt x="3" y="21"/>
                  </a:lnTo>
                  <a:lnTo>
                    <a:pt x="4" y="23"/>
                  </a:lnTo>
                  <a:lnTo>
                    <a:pt x="5" y="26"/>
                  </a:lnTo>
                  <a:lnTo>
                    <a:pt x="7" y="28"/>
                  </a:lnTo>
                  <a:lnTo>
                    <a:pt x="8"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3" name="Freeform 229"/>
            <p:cNvSpPr>
              <a:spLocks/>
            </p:cNvSpPr>
            <p:nvPr/>
          </p:nvSpPr>
          <p:spPr bwMode="auto">
            <a:xfrm>
              <a:off x="1122" y="147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4" name="Freeform 230"/>
            <p:cNvSpPr>
              <a:spLocks/>
            </p:cNvSpPr>
            <p:nvPr/>
          </p:nvSpPr>
          <p:spPr bwMode="auto">
            <a:xfrm>
              <a:off x="1120" y="1494"/>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5" name="Freeform 231"/>
            <p:cNvSpPr>
              <a:spLocks/>
            </p:cNvSpPr>
            <p:nvPr/>
          </p:nvSpPr>
          <p:spPr bwMode="auto">
            <a:xfrm>
              <a:off x="1122" y="147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6" name="Freeform 232"/>
            <p:cNvSpPr>
              <a:spLocks/>
            </p:cNvSpPr>
            <p:nvPr/>
          </p:nvSpPr>
          <p:spPr bwMode="auto">
            <a:xfrm>
              <a:off x="1120" y="1494"/>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7" name="Freeform 233"/>
            <p:cNvSpPr>
              <a:spLocks/>
            </p:cNvSpPr>
            <p:nvPr/>
          </p:nvSpPr>
          <p:spPr bwMode="auto">
            <a:xfrm>
              <a:off x="1096" y="1536"/>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8" name="Freeform 234"/>
            <p:cNvSpPr>
              <a:spLocks/>
            </p:cNvSpPr>
            <p:nvPr/>
          </p:nvSpPr>
          <p:spPr bwMode="auto">
            <a:xfrm>
              <a:off x="1096" y="1555"/>
              <a:ext cx="20" cy="47"/>
            </a:xfrm>
            <a:custGeom>
              <a:avLst/>
              <a:gdLst>
                <a:gd name="T0" fmla="*/ 17 w 20"/>
                <a:gd name="T1" fmla="*/ 45 h 47"/>
                <a:gd name="T2" fmla="*/ 19 w 20"/>
                <a:gd name="T3" fmla="*/ 44 h 47"/>
                <a:gd name="T4" fmla="*/ 2 w 20"/>
                <a:gd name="T5" fmla="*/ 0 h 47"/>
                <a:gd name="T6" fmla="*/ 0 w 20"/>
                <a:gd name="T7" fmla="*/ 1 h 47"/>
                <a:gd name="T8" fmla="*/ 16 w 20"/>
                <a:gd name="T9" fmla="*/ 46 h 47"/>
                <a:gd name="T10" fmla="*/ 17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7" y="45"/>
                  </a:moveTo>
                  <a:lnTo>
                    <a:pt x="19" y="44"/>
                  </a:lnTo>
                  <a:lnTo>
                    <a:pt x="2" y="0"/>
                  </a:lnTo>
                  <a:lnTo>
                    <a:pt x="0" y="1"/>
                  </a:lnTo>
                  <a:lnTo>
                    <a:pt x="16" y="46"/>
                  </a:lnTo>
                  <a:lnTo>
                    <a:pt x="17"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09" name="Freeform 235"/>
            <p:cNvSpPr>
              <a:spLocks/>
            </p:cNvSpPr>
            <p:nvPr/>
          </p:nvSpPr>
          <p:spPr bwMode="auto">
            <a:xfrm>
              <a:off x="1172" y="1353"/>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0" name="Freeform 236"/>
            <p:cNvSpPr>
              <a:spLocks/>
            </p:cNvSpPr>
            <p:nvPr/>
          </p:nvSpPr>
          <p:spPr bwMode="auto">
            <a:xfrm>
              <a:off x="1171" y="1372"/>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1" name="Freeform 237"/>
            <p:cNvSpPr>
              <a:spLocks/>
            </p:cNvSpPr>
            <p:nvPr/>
          </p:nvSpPr>
          <p:spPr bwMode="auto">
            <a:xfrm>
              <a:off x="1172" y="1353"/>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2" name="Freeform 238"/>
            <p:cNvSpPr>
              <a:spLocks/>
            </p:cNvSpPr>
            <p:nvPr/>
          </p:nvSpPr>
          <p:spPr bwMode="auto">
            <a:xfrm>
              <a:off x="1171" y="1372"/>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3" name="Freeform 239"/>
            <p:cNvSpPr>
              <a:spLocks/>
            </p:cNvSpPr>
            <p:nvPr/>
          </p:nvSpPr>
          <p:spPr bwMode="auto">
            <a:xfrm>
              <a:off x="1146" y="1414"/>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4" name="Freeform 240"/>
            <p:cNvSpPr>
              <a:spLocks/>
            </p:cNvSpPr>
            <p:nvPr/>
          </p:nvSpPr>
          <p:spPr bwMode="auto">
            <a:xfrm>
              <a:off x="1146" y="1434"/>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5" name="Freeform 241"/>
            <p:cNvSpPr>
              <a:spLocks/>
            </p:cNvSpPr>
            <p:nvPr/>
          </p:nvSpPr>
          <p:spPr bwMode="auto">
            <a:xfrm>
              <a:off x="1074" y="1574"/>
              <a:ext cx="50" cy="54"/>
            </a:xfrm>
            <a:custGeom>
              <a:avLst/>
              <a:gdLst>
                <a:gd name="T0" fmla="*/ 38 w 50"/>
                <a:gd name="T1" fmla="*/ 47 h 54"/>
                <a:gd name="T2" fmla="*/ 34 w 50"/>
                <a:gd name="T3" fmla="*/ 50 h 54"/>
                <a:gd name="T4" fmla="*/ 29 w 50"/>
                <a:gd name="T5" fmla="*/ 52 h 54"/>
                <a:gd name="T6" fmla="*/ 25 w 50"/>
                <a:gd name="T7" fmla="*/ 53 h 54"/>
                <a:gd name="T8" fmla="*/ 20 w 50"/>
                <a:gd name="T9" fmla="*/ 52 h 54"/>
                <a:gd name="T10" fmla="*/ 15 w 50"/>
                <a:gd name="T11" fmla="*/ 51 h 54"/>
                <a:gd name="T12" fmla="*/ 11 w 50"/>
                <a:gd name="T13" fmla="*/ 49 h 54"/>
                <a:gd name="T14" fmla="*/ 7 w 50"/>
                <a:gd name="T15" fmla="*/ 46 h 54"/>
                <a:gd name="T16" fmla="*/ 4 w 50"/>
                <a:gd name="T17" fmla="*/ 42 h 54"/>
                <a:gd name="T18" fmla="*/ 1 w 50"/>
                <a:gd name="T19" fmla="*/ 37 h 54"/>
                <a:gd name="T20" fmla="*/ 0 w 50"/>
                <a:gd name="T21" fmla="*/ 32 h 54"/>
                <a:gd name="T22" fmla="*/ 0 w 50"/>
                <a:gd name="T23" fmla="*/ 27 h 54"/>
                <a:gd name="T24" fmla="*/ 0 w 50"/>
                <a:gd name="T25" fmla="*/ 22 h 54"/>
                <a:gd name="T26" fmla="*/ 1 w 50"/>
                <a:gd name="T27" fmla="*/ 17 h 54"/>
                <a:gd name="T28" fmla="*/ 3 w 50"/>
                <a:gd name="T29" fmla="*/ 13 h 54"/>
                <a:gd name="T30" fmla="*/ 6 w 50"/>
                <a:gd name="T31" fmla="*/ 8 h 54"/>
                <a:gd name="T32" fmla="*/ 10 w 50"/>
                <a:gd name="T33" fmla="*/ 5 h 54"/>
                <a:gd name="T34" fmla="*/ 14 w 50"/>
                <a:gd name="T35" fmla="*/ 2 h 54"/>
                <a:gd name="T36" fmla="*/ 19 w 50"/>
                <a:gd name="T37" fmla="*/ 0 h 54"/>
                <a:gd name="T38" fmla="*/ 23 w 50"/>
                <a:gd name="T39" fmla="*/ 0 h 54"/>
                <a:gd name="T40" fmla="*/ 28 w 50"/>
                <a:gd name="T41" fmla="*/ 0 h 54"/>
                <a:gd name="T42" fmla="*/ 33 w 50"/>
                <a:gd name="T43" fmla="*/ 1 h 54"/>
                <a:gd name="T44" fmla="*/ 37 w 50"/>
                <a:gd name="T45" fmla="*/ 3 h 54"/>
                <a:gd name="T46" fmla="*/ 41 w 50"/>
                <a:gd name="T47" fmla="*/ 6 h 54"/>
                <a:gd name="T48" fmla="*/ 44 w 50"/>
                <a:gd name="T49" fmla="*/ 10 h 54"/>
                <a:gd name="T50" fmla="*/ 47 w 50"/>
                <a:gd name="T51" fmla="*/ 15 h 54"/>
                <a:gd name="T52" fmla="*/ 48 w 50"/>
                <a:gd name="T53" fmla="*/ 20 h 54"/>
                <a:gd name="T54" fmla="*/ 49 w 50"/>
                <a:gd name="T55" fmla="*/ 24 h 54"/>
                <a:gd name="T56" fmla="*/ 48 w 50"/>
                <a:gd name="T57" fmla="*/ 30 h 54"/>
                <a:gd name="T58" fmla="*/ 47 w 50"/>
                <a:gd name="T59" fmla="*/ 35 h 54"/>
                <a:gd name="T60" fmla="*/ 45 w 50"/>
                <a:gd name="T61" fmla="*/ 39 h 54"/>
                <a:gd name="T62" fmla="*/ 42 w 50"/>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46"/>
                  </a:moveTo>
                  <a:lnTo>
                    <a:pt x="38" y="47"/>
                  </a:lnTo>
                  <a:lnTo>
                    <a:pt x="36" y="49"/>
                  </a:lnTo>
                  <a:lnTo>
                    <a:pt x="34" y="50"/>
                  </a:lnTo>
                  <a:lnTo>
                    <a:pt x="32" y="51"/>
                  </a:lnTo>
                  <a:lnTo>
                    <a:pt x="29" y="52"/>
                  </a:lnTo>
                  <a:lnTo>
                    <a:pt x="27" y="52"/>
                  </a:lnTo>
                  <a:lnTo>
                    <a:pt x="25" y="53"/>
                  </a:lnTo>
                  <a:lnTo>
                    <a:pt x="22" y="52"/>
                  </a:lnTo>
                  <a:lnTo>
                    <a:pt x="20" y="52"/>
                  </a:lnTo>
                  <a:lnTo>
                    <a:pt x="18" y="52"/>
                  </a:lnTo>
                  <a:lnTo>
                    <a:pt x="15" y="51"/>
                  </a:lnTo>
                  <a:lnTo>
                    <a:pt x="13" y="50"/>
                  </a:lnTo>
                  <a:lnTo>
                    <a:pt x="11" y="49"/>
                  </a:lnTo>
                  <a:lnTo>
                    <a:pt x="9" y="47"/>
                  </a:lnTo>
                  <a:lnTo>
                    <a:pt x="7" y="46"/>
                  </a:lnTo>
                  <a:lnTo>
                    <a:pt x="5" y="44"/>
                  </a:lnTo>
                  <a:lnTo>
                    <a:pt x="4" y="42"/>
                  </a:lnTo>
                  <a:lnTo>
                    <a:pt x="3" y="40"/>
                  </a:lnTo>
                  <a:lnTo>
                    <a:pt x="1" y="37"/>
                  </a:lnTo>
                  <a:lnTo>
                    <a:pt x="1" y="35"/>
                  </a:lnTo>
                  <a:lnTo>
                    <a:pt x="0" y="32"/>
                  </a:lnTo>
                  <a:lnTo>
                    <a:pt x="0" y="30"/>
                  </a:lnTo>
                  <a:lnTo>
                    <a:pt x="0" y="27"/>
                  </a:lnTo>
                  <a:lnTo>
                    <a:pt x="0" y="25"/>
                  </a:lnTo>
                  <a:lnTo>
                    <a:pt x="0" y="22"/>
                  </a:lnTo>
                  <a:lnTo>
                    <a:pt x="0" y="20"/>
                  </a:lnTo>
                  <a:lnTo>
                    <a:pt x="1" y="17"/>
                  </a:lnTo>
                  <a:lnTo>
                    <a:pt x="2" y="15"/>
                  </a:lnTo>
                  <a:lnTo>
                    <a:pt x="3" y="13"/>
                  </a:lnTo>
                  <a:lnTo>
                    <a:pt x="5" y="11"/>
                  </a:lnTo>
                  <a:lnTo>
                    <a:pt x="6" y="8"/>
                  </a:lnTo>
                  <a:lnTo>
                    <a:pt x="8" y="7"/>
                  </a:ln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0"/>
                  </a:lnTo>
                  <a:lnTo>
                    <a:pt x="45" y="12"/>
                  </a:lnTo>
                  <a:lnTo>
                    <a:pt x="47" y="15"/>
                  </a:lnTo>
                  <a:lnTo>
                    <a:pt x="47" y="17"/>
                  </a:lnTo>
                  <a:lnTo>
                    <a:pt x="48" y="20"/>
                  </a:lnTo>
                  <a:lnTo>
                    <a:pt x="49" y="22"/>
                  </a:lnTo>
                  <a:lnTo>
                    <a:pt x="49" y="24"/>
                  </a:lnTo>
                  <a:lnTo>
                    <a:pt x="49" y="27"/>
                  </a:lnTo>
                  <a:lnTo>
                    <a:pt x="48" y="30"/>
                  </a:lnTo>
                  <a:lnTo>
                    <a:pt x="48" y="32"/>
                  </a:lnTo>
                  <a:lnTo>
                    <a:pt x="47" y="35"/>
                  </a:lnTo>
                  <a:lnTo>
                    <a:pt x="46" y="37"/>
                  </a:lnTo>
                  <a:lnTo>
                    <a:pt x="45" y="39"/>
                  </a:lnTo>
                  <a:lnTo>
                    <a:pt x="43" y="41"/>
                  </a:lnTo>
                  <a:lnTo>
                    <a:pt x="42" y="44"/>
                  </a:lnTo>
                  <a:lnTo>
                    <a:pt x="40"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6" name="Freeform 242"/>
            <p:cNvSpPr>
              <a:spLocks/>
            </p:cNvSpPr>
            <p:nvPr/>
          </p:nvSpPr>
          <p:spPr bwMode="auto">
            <a:xfrm>
              <a:off x="1079" y="1618"/>
              <a:ext cx="37" cy="17"/>
            </a:xfrm>
            <a:custGeom>
              <a:avLst/>
              <a:gdLst>
                <a:gd name="T0" fmla="*/ 0 w 37"/>
                <a:gd name="T1" fmla="*/ 2 h 17"/>
                <a:gd name="T2" fmla="*/ 0 w 37"/>
                <a:gd name="T3" fmla="*/ 2 h 17"/>
                <a:gd name="T4" fmla="*/ 1 w 37"/>
                <a:gd name="T5" fmla="*/ 5 h 17"/>
                <a:gd name="T6" fmla="*/ 3 w 37"/>
                <a:gd name="T7" fmla="*/ 8 h 17"/>
                <a:gd name="T8" fmla="*/ 5 w 37"/>
                <a:gd name="T9" fmla="*/ 10 h 17"/>
                <a:gd name="T10" fmla="*/ 7 w 37"/>
                <a:gd name="T11" fmla="*/ 12 h 17"/>
                <a:gd name="T12" fmla="*/ 10 w 37"/>
                <a:gd name="T13" fmla="*/ 13 h 17"/>
                <a:gd name="T14" fmla="*/ 12 w 37"/>
                <a:gd name="T15" fmla="*/ 14 h 17"/>
                <a:gd name="T16" fmla="*/ 15 w 37"/>
                <a:gd name="T17" fmla="*/ 15 h 17"/>
                <a:gd name="T18" fmla="*/ 17 w 37"/>
                <a:gd name="T19" fmla="*/ 16 h 17"/>
                <a:gd name="T20" fmla="*/ 19 w 37"/>
                <a:gd name="T21" fmla="*/ 16 h 17"/>
                <a:gd name="T22" fmla="*/ 22 w 37"/>
                <a:gd name="T23" fmla="*/ 15 h 17"/>
                <a:gd name="T24" fmla="*/ 24 w 37"/>
                <a:gd name="T25" fmla="*/ 14 h 17"/>
                <a:gd name="T26" fmla="*/ 27 w 37"/>
                <a:gd name="T27" fmla="*/ 13 h 17"/>
                <a:gd name="T28" fmla="*/ 29 w 37"/>
                <a:gd name="T29" fmla="*/ 12 h 17"/>
                <a:gd name="T30" fmla="*/ 31 w 37"/>
                <a:gd name="T31" fmla="*/ 10 h 17"/>
                <a:gd name="T32" fmla="*/ 34 w 37"/>
                <a:gd name="T33" fmla="*/ 8 h 17"/>
                <a:gd name="T34" fmla="*/ 36 w 37"/>
                <a:gd name="T35" fmla="*/ 5 h 17"/>
                <a:gd name="T36" fmla="*/ 34 w 37"/>
                <a:gd name="T37" fmla="*/ 2 h 17"/>
                <a:gd name="T38" fmla="*/ 32 w 37"/>
                <a:gd name="T39" fmla="*/ 5 h 17"/>
                <a:gd name="T40" fmla="*/ 30 w 37"/>
                <a:gd name="T41" fmla="*/ 7 h 17"/>
                <a:gd name="T42" fmla="*/ 28 w 37"/>
                <a:gd name="T43" fmla="*/ 8 h 17"/>
                <a:gd name="T44" fmla="*/ 26 w 37"/>
                <a:gd name="T45" fmla="*/ 10 h 17"/>
                <a:gd name="T46" fmla="*/ 24 w 37"/>
                <a:gd name="T47" fmla="*/ 11 h 17"/>
                <a:gd name="T48" fmla="*/ 22 w 37"/>
                <a:gd name="T49" fmla="*/ 12 h 17"/>
                <a:gd name="T50" fmla="*/ 19 w 37"/>
                <a:gd name="T51" fmla="*/ 12 h 17"/>
                <a:gd name="T52" fmla="*/ 17 w 37"/>
                <a:gd name="T53" fmla="*/ 12 h 17"/>
                <a:gd name="T54" fmla="*/ 15 w 37"/>
                <a:gd name="T55" fmla="*/ 12 h 17"/>
                <a:gd name="T56" fmla="*/ 13 w 37"/>
                <a:gd name="T57" fmla="*/ 11 h 17"/>
                <a:gd name="T58" fmla="*/ 10 w 37"/>
                <a:gd name="T59" fmla="*/ 10 h 17"/>
                <a:gd name="T60" fmla="*/ 8 w 37"/>
                <a:gd name="T61" fmla="*/ 8 h 17"/>
                <a:gd name="T62" fmla="*/ 6 w 37"/>
                <a:gd name="T63" fmla="*/ 7 h 17"/>
                <a:gd name="T64" fmla="*/ 5 w 37"/>
                <a:gd name="T65" fmla="*/ 5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8"/>
                  </a:lnTo>
                  <a:lnTo>
                    <a:pt x="5" y="10"/>
                  </a:lnTo>
                  <a:lnTo>
                    <a:pt x="7" y="12"/>
                  </a:lnTo>
                  <a:lnTo>
                    <a:pt x="10" y="13"/>
                  </a:lnTo>
                  <a:lnTo>
                    <a:pt x="12" y="14"/>
                  </a:lnTo>
                  <a:lnTo>
                    <a:pt x="15" y="15"/>
                  </a:lnTo>
                  <a:lnTo>
                    <a:pt x="17" y="16"/>
                  </a:lnTo>
                  <a:lnTo>
                    <a:pt x="19" y="16"/>
                  </a:lnTo>
                  <a:lnTo>
                    <a:pt x="22" y="15"/>
                  </a:lnTo>
                  <a:lnTo>
                    <a:pt x="24" y="14"/>
                  </a:lnTo>
                  <a:lnTo>
                    <a:pt x="27" y="13"/>
                  </a:lnTo>
                  <a:lnTo>
                    <a:pt x="29" y="12"/>
                  </a:lnTo>
                  <a:lnTo>
                    <a:pt x="31" y="10"/>
                  </a:lnTo>
                  <a:lnTo>
                    <a:pt x="34" y="8"/>
                  </a:lnTo>
                  <a:lnTo>
                    <a:pt x="36" y="5"/>
                  </a:lnTo>
                  <a:lnTo>
                    <a:pt x="34" y="2"/>
                  </a:lnTo>
                  <a:lnTo>
                    <a:pt x="32" y="5"/>
                  </a:lnTo>
                  <a:lnTo>
                    <a:pt x="30" y="7"/>
                  </a:lnTo>
                  <a:lnTo>
                    <a:pt x="28" y="8"/>
                  </a:lnTo>
                  <a:lnTo>
                    <a:pt x="26" y="10"/>
                  </a:lnTo>
                  <a:lnTo>
                    <a:pt x="24" y="11"/>
                  </a:lnTo>
                  <a:lnTo>
                    <a:pt x="22" y="12"/>
                  </a:lnTo>
                  <a:lnTo>
                    <a:pt x="19" y="12"/>
                  </a:lnTo>
                  <a:lnTo>
                    <a:pt x="17" y="12"/>
                  </a:lnTo>
                  <a:lnTo>
                    <a:pt x="15" y="12"/>
                  </a:lnTo>
                  <a:lnTo>
                    <a:pt x="13" y="11"/>
                  </a:lnTo>
                  <a:lnTo>
                    <a:pt x="10" y="10"/>
                  </a:lnTo>
                  <a:lnTo>
                    <a:pt x="8" y="8"/>
                  </a:lnTo>
                  <a:lnTo>
                    <a:pt x="6" y="7"/>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7" name="Freeform 243"/>
            <p:cNvSpPr>
              <a:spLocks/>
            </p:cNvSpPr>
            <p:nvPr/>
          </p:nvSpPr>
          <p:spPr bwMode="auto">
            <a:xfrm>
              <a:off x="1073" y="1580"/>
              <a:ext cx="17" cy="40"/>
            </a:xfrm>
            <a:custGeom>
              <a:avLst/>
              <a:gdLst>
                <a:gd name="T0" fmla="*/ 13 w 17"/>
                <a:gd name="T1" fmla="*/ 0 h 40"/>
                <a:gd name="T2" fmla="*/ 13 w 17"/>
                <a:gd name="T3" fmla="*/ 0 h 40"/>
                <a:gd name="T4" fmla="*/ 10 w 17"/>
                <a:gd name="T5" fmla="*/ 2 h 40"/>
                <a:gd name="T6" fmla="*/ 8 w 17"/>
                <a:gd name="T7" fmla="*/ 4 h 40"/>
                <a:gd name="T8" fmla="*/ 6 w 17"/>
                <a:gd name="T9" fmla="*/ 6 h 40"/>
                <a:gd name="T10" fmla="*/ 4 w 17"/>
                <a:gd name="T11" fmla="*/ 8 h 40"/>
                <a:gd name="T12" fmla="*/ 2 w 17"/>
                <a:gd name="T13" fmla="*/ 11 h 40"/>
                <a:gd name="T14" fmla="*/ 1 w 17"/>
                <a:gd name="T15" fmla="*/ 13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6 h 40"/>
                <a:gd name="T56" fmla="*/ 4 w 17"/>
                <a:gd name="T57" fmla="*/ 14 h 40"/>
                <a:gd name="T58" fmla="*/ 6 w 17"/>
                <a:gd name="T59" fmla="*/ 12 h 40"/>
                <a:gd name="T60" fmla="*/ 7 w 17"/>
                <a:gd name="T61" fmla="*/ 9 h 40"/>
                <a:gd name="T62" fmla="*/ 9 w 17"/>
                <a:gd name="T63" fmla="*/ 7 h 40"/>
                <a:gd name="T64" fmla="*/ 11 w 17"/>
                <a:gd name="T65" fmla="*/ 5 h 40"/>
                <a:gd name="T66" fmla="*/ 13 w 17"/>
                <a:gd name="T67" fmla="*/ 3 h 40"/>
                <a:gd name="T68" fmla="*/ 16 w 17"/>
                <a:gd name="T69" fmla="*/ 1 h 40"/>
                <a:gd name="T70" fmla="*/ 16 w 17"/>
                <a:gd name="T71" fmla="*/ 1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6" y="6"/>
                  </a:lnTo>
                  <a:lnTo>
                    <a:pt x="4" y="8"/>
                  </a:lnTo>
                  <a:lnTo>
                    <a:pt x="2" y="11"/>
                  </a:lnTo>
                  <a:lnTo>
                    <a:pt x="1" y="13"/>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6"/>
                  </a:lnTo>
                  <a:lnTo>
                    <a:pt x="4" y="14"/>
                  </a:lnTo>
                  <a:lnTo>
                    <a:pt x="6" y="12"/>
                  </a:lnTo>
                  <a:lnTo>
                    <a:pt x="7" y="9"/>
                  </a:lnTo>
                  <a:lnTo>
                    <a:pt x="9" y="7"/>
                  </a:lnTo>
                  <a:lnTo>
                    <a:pt x="11"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8" name="Freeform 244"/>
            <p:cNvSpPr>
              <a:spLocks/>
            </p:cNvSpPr>
            <p:nvPr/>
          </p:nvSpPr>
          <p:spPr bwMode="auto">
            <a:xfrm>
              <a:off x="1082" y="1573"/>
              <a:ext cx="37" cy="17"/>
            </a:xfrm>
            <a:custGeom>
              <a:avLst/>
              <a:gdLst>
                <a:gd name="T0" fmla="*/ 36 w 37"/>
                <a:gd name="T1" fmla="*/ 13 h 17"/>
                <a:gd name="T2" fmla="*/ 36 w 37"/>
                <a:gd name="T3" fmla="*/ 13 h 17"/>
                <a:gd name="T4" fmla="*/ 34 w 37"/>
                <a:gd name="T5" fmla="*/ 10 h 17"/>
                <a:gd name="T6" fmla="*/ 32 w 37"/>
                <a:gd name="T7" fmla="*/ 7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5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5 w 37"/>
                <a:gd name="T59" fmla="*/ 5 h 17"/>
                <a:gd name="T60" fmla="*/ 27 w 37"/>
                <a:gd name="T61" fmla="*/ 6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7"/>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5"/>
                  </a:lnTo>
                  <a:lnTo>
                    <a:pt x="11" y="4"/>
                  </a:lnTo>
                  <a:lnTo>
                    <a:pt x="13" y="4"/>
                  </a:lnTo>
                  <a:lnTo>
                    <a:pt x="16" y="3"/>
                  </a:lnTo>
                  <a:lnTo>
                    <a:pt x="18" y="3"/>
                  </a:lnTo>
                  <a:lnTo>
                    <a:pt x="20" y="4"/>
                  </a:lnTo>
                  <a:lnTo>
                    <a:pt x="22" y="4"/>
                  </a:lnTo>
                  <a:lnTo>
                    <a:pt x="25" y="5"/>
                  </a:lnTo>
                  <a:lnTo>
                    <a:pt x="27" y="6"/>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9" name="Freeform 245"/>
            <p:cNvSpPr>
              <a:spLocks/>
            </p:cNvSpPr>
            <p:nvPr/>
          </p:nvSpPr>
          <p:spPr bwMode="auto">
            <a:xfrm>
              <a:off x="1114" y="1582"/>
              <a:ext cx="17" cy="40"/>
            </a:xfrm>
            <a:custGeom>
              <a:avLst/>
              <a:gdLst>
                <a:gd name="T0" fmla="*/ 2 w 17"/>
                <a:gd name="T1" fmla="*/ 39 h 40"/>
                <a:gd name="T2" fmla="*/ 2 w 17"/>
                <a:gd name="T3" fmla="*/ 39 h 40"/>
                <a:gd name="T4" fmla="*/ 5 w 17"/>
                <a:gd name="T5" fmla="*/ 36 h 40"/>
                <a:gd name="T6" fmla="*/ 7 w 17"/>
                <a:gd name="T7" fmla="*/ 34 h 40"/>
                <a:gd name="T8" fmla="*/ 9 w 17"/>
                <a:gd name="T9" fmla="*/ 32 h 40"/>
                <a:gd name="T10" fmla="*/ 11 w 17"/>
                <a:gd name="T11" fmla="*/ 30 h 40"/>
                <a:gd name="T12" fmla="*/ 13 w 17"/>
                <a:gd name="T13" fmla="*/ 27 h 40"/>
                <a:gd name="T14" fmla="*/ 14 w 17"/>
                <a:gd name="T15" fmla="*/ 25 h 40"/>
                <a:gd name="T16" fmla="*/ 15 w 17"/>
                <a:gd name="T17" fmla="*/ 22 h 40"/>
                <a:gd name="T18" fmla="*/ 16 w 17"/>
                <a:gd name="T19" fmla="*/ 19 h 40"/>
                <a:gd name="T20" fmla="*/ 16 w 17"/>
                <a:gd name="T21" fmla="*/ 17 h 40"/>
                <a:gd name="T22" fmla="*/ 15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1 w 17"/>
                <a:gd name="T55" fmla="*/ 22 h 40"/>
                <a:gd name="T56" fmla="*/ 11 w 17"/>
                <a:gd name="T57" fmla="*/ 24 h 40"/>
                <a:gd name="T58" fmla="*/ 9 w 17"/>
                <a:gd name="T59" fmla="*/ 26 h 40"/>
                <a:gd name="T60" fmla="*/ 8 w 17"/>
                <a:gd name="T61" fmla="*/ 29 h 40"/>
                <a:gd name="T62" fmla="*/ 7 w 17"/>
                <a:gd name="T63" fmla="*/ 31 h 40"/>
                <a:gd name="T64" fmla="*/ 4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9" y="32"/>
                  </a:lnTo>
                  <a:lnTo>
                    <a:pt x="11" y="30"/>
                  </a:lnTo>
                  <a:lnTo>
                    <a:pt x="13" y="27"/>
                  </a:lnTo>
                  <a:lnTo>
                    <a:pt x="14" y="25"/>
                  </a:lnTo>
                  <a:lnTo>
                    <a:pt x="15" y="22"/>
                  </a:lnTo>
                  <a:lnTo>
                    <a:pt x="16" y="19"/>
                  </a:lnTo>
                  <a:lnTo>
                    <a:pt x="16" y="17"/>
                  </a:lnTo>
                  <a:lnTo>
                    <a:pt x="15"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1" y="22"/>
                  </a:lnTo>
                  <a:lnTo>
                    <a:pt x="11" y="24"/>
                  </a:lnTo>
                  <a:lnTo>
                    <a:pt x="9" y="26"/>
                  </a:lnTo>
                  <a:lnTo>
                    <a:pt x="8" y="29"/>
                  </a:lnTo>
                  <a:lnTo>
                    <a:pt x="7" y="31"/>
                  </a:lnTo>
                  <a:lnTo>
                    <a:pt x="4"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0" name="Freeform 246"/>
            <p:cNvSpPr>
              <a:spLocks/>
            </p:cNvSpPr>
            <p:nvPr/>
          </p:nvSpPr>
          <p:spPr bwMode="auto">
            <a:xfrm>
              <a:off x="1120" y="1051"/>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1" name="Freeform 247"/>
            <p:cNvSpPr>
              <a:spLocks/>
            </p:cNvSpPr>
            <p:nvPr/>
          </p:nvSpPr>
          <p:spPr bwMode="auto">
            <a:xfrm>
              <a:off x="1119" y="1007"/>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2" name="Freeform 248"/>
            <p:cNvSpPr>
              <a:spLocks/>
            </p:cNvSpPr>
            <p:nvPr/>
          </p:nvSpPr>
          <p:spPr bwMode="auto">
            <a:xfrm>
              <a:off x="1120" y="1051"/>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3" name="Freeform 249"/>
            <p:cNvSpPr>
              <a:spLocks/>
            </p:cNvSpPr>
            <p:nvPr/>
          </p:nvSpPr>
          <p:spPr bwMode="auto">
            <a:xfrm>
              <a:off x="1119" y="1007"/>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4" name="Freeform 250"/>
            <p:cNvSpPr>
              <a:spLocks/>
            </p:cNvSpPr>
            <p:nvPr/>
          </p:nvSpPr>
          <p:spPr bwMode="auto">
            <a:xfrm>
              <a:off x="1094" y="989"/>
              <a:ext cx="44" cy="22"/>
            </a:xfrm>
            <a:custGeom>
              <a:avLst/>
              <a:gdLst>
                <a:gd name="T0" fmla="*/ 0 w 44"/>
                <a:gd name="T1" fmla="*/ 1 h 22"/>
                <a:gd name="T2" fmla="*/ 0 w 44"/>
                <a:gd name="T3" fmla="*/ 2 h 22"/>
                <a:gd name="T4" fmla="*/ 41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1"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5" name="Freeform 251"/>
            <p:cNvSpPr>
              <a:spLocks/>
            </p:cNvSpPr>
            <p:nvPr/>
          </p:nvSpPr>
          <p:spPr bwMode="auto">
            <a:xfrm>
              <a:off x="1094" y="946"/>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6" name="Freeform 252"/>
            <p:cNvSpPr>
              <a:spLocks/>
            </p:cNvSpPr>
            <p:nvPr/>
          </p:nvSpPr>
          <p:spPr bwMode="auto">
            <a:xfrm>
              <a:off x="1170" y="1172"/>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7" name="Freeform 253"/>
            <p:cNvSpPr>
              <a:spLocks/>
            </p:cNvSpPr>
            <p:nvPr/>
          </p:nvSpPr>
          <p:spPr bwMode="auto">
            <a:xfrm>
              <a:off x="1169" y="1130"/>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8" name="Freeform 254"/>
            <p:cNvSpPr>
              <a:spLocks/>
            </p:cNvSpPr>
            <p:nvPr/>
          </p:nvSpPr>
          <p:spPr bwMode="auto">
            <a:xfrm>
              <a:off x="1170" y="1172"/>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29" name="Freeform 255"/>
            <p:cNvSpPr>
              <a:spLocks/>
            </p:cNvSpPr>
            <p:nvPr/>
          </p:nvSpPr>
          <p:spPr bwMode="auto">
            <a:xfrm>
              <a:off x="1169" y="1130"/>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0" name="Freeform 256"/>
            <p:cNvSpPr>
              <a:spLocks/>
            </p:cNvSpPr>
            <p:nvPr/>
          </p:nvSpPr>
          <p:spPr bwMode="auto">
            <a:xfrm>
              <a:off x="1145" y="1111"/>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1" name="Freeform 257"/>
            <p:cNvSpPr>
              <a:spLocks/>
            </p:cNvSpPr>
            <p:nvPr/>
          </p:nvSpPr>
          <p:spPr bwMode="auto">
            <a:xfrm>
              <a:off x="1144" y="1068"/>
              <a:ext cx="20" cy="46"/>
            </a:xfrm>
            <a:custGeom>
              <a:avLst/>
              <a:gdLst>
                <a:gd name="T0" fmla="*/ 17 w 20"/>
                <a:gd name="T1" fmla="*/ 0 h 46"/>
                <a:gd name="T2" fmla="*/ 16 w 20"/>
                <a:gd name="T3" fmla="*/ 0 h 46"/>
                <a:gd name="T4" fmla="*/ 0 w 20"/>
                <a:gd name="T5" fmla="*/ 43 h 46"/>
                <a:gd name="T6" fmla="*/ 2 w 20"/>
                <a:gd name="T7" fmla="*/ 45 h 46"/>
                <a:gd name="T8" fmla="*/ 19 w 20"/>
                <a:gd name="T9" fmla="*/ 0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2" name="Freeform 258"/>
            <p:cNvSpPr>
              <a:spLocks/>
            </p:cNvSpPr>
            <p:nvPr/>
          </p:nvSpPr>
          <p:spPr bwMode="auto">
            <a:xfrm>
              <a:off x="1071" y="919"/>
              <a:ext cx="50" cy="54"/>
            </a:xfrm>
            <a:custGeom>
              <a:avLst/>
              <a:gdLst>
                <a:gd name="T0" fmla="*/ 38 w 50"/>
                <a:gd name="T1" fmla="*/ 5 h 54"/>
                <a:gd name="T2" fmla="*/ 34 w 50"/>
                <a:gd name="T3" fmla="*/ 2 h 54"/>
                <a:gd name="T4" fmla="*/ 29 w 50"/>
                <a:gd name="T5" fmla="*/ 0 h 54"/>
                <a:gd name="T6" fmla="*/ 24 w 50"/>
                <a:gd name="T7" fmla="*/ 0 h 54"/>
                <a:gd name="T8" fmla="*/ 20 w 50"/>
                <a:gd name="T9" fmla="*/ 0 h 54"/>
                <a:gd name="T10" fmla="*/ 15 w 50"/>
                <a:gd name="T11" fmla="*/ 1 h 54"/>
                <a:gd name="T12" fmla="*/ 11 w 50"/>
                <a:gd name="T13" fmla="*/ 3 h 54"/>
                <a:gd name="T14" fmla="*/ 7 w 50"/>
                <a:gd name="T15" fmla="*/ 6 h 54"/>
                <a:gd name="T16" fmla="*/ 4 w 50"/>
                <a:gd name="T17" fmla="*/ 10 h 54"/>
                <a:gd name="T18" fmla="*/ 1 w 50"/>
                <a:gd name="T19" fmla="*/ 15 h 54"/>
                <a:gd name="T20" fmla="*/ 0 w 50"/>
                <a:gd name="T21" fmla="*/ 20 h 54"/>
                <a:gd name="T22" fmla="*/ 0 w 50"/>
                <a:gd name="T23" fmla="*/ 25 h 54"/>
                <a:gd name="T24" fmla="*/ 0 w 50"/>
                <a:gd name="T25" fmla="*/ 30 h 54"/>
                <a:gd name="T26" fmla="*/ 1 w 50"/>
                <a:gd name="T27" fmla="*/ 35 h 54"/>
                <a:gd name="T28" fmla="*/ 3 w 50"/>
                <a:gd name="T29" fmla="*/ 39 h 54"/>
                <a:gd name="T30" fmla="*/ 6 w 50"/>
                <a:gd name="T31" fmla="*/ 44 h 54"/>
                <a:gd name="T32" fmla="*/ 10 w 50"/>
                <a:gd name="T33" fmla="*/ 47 h 54"/>
                <a:gd name="T34" fmla="*/ 14 w 50"/>
                <a:gd name="T35" fmla="*/ 50 h 54"/>
                <a:gd name="T36" fmla="*/ 19 w 50"/>
                <a:gd name="T37" fmla="*/ 52 h 54"/>
                <a:gd name="T38" fmla="*/ 23 w 50"/>
                <a:gd name="T39" fmla="*/ 53 h 54"/>
                <a:gd name="T40" fmla="*/ 28 w 50"/>
                <a:gd name="T41" fmla="*/ 52 h 54"/>
                <a:gd name="T42" fmla="*/ 33 w 50"/>
                <a:gd name="T43" fmla="*/ 51 h 54"/>
                <a:gd name="T44" fmla="*/ 37 w 50"/>
                <a:gd name="T45" fmla="*/ 49 h 54"/>
                <a:gd name="T46" fmla="*/ 41 w 50"/>
                <a:gd name="T47" fmla="*/ 46 h 54"/>
                <a:gd name="T48" fmla="*/ 44 w 50"/>
                <a:gd name="T49" fmla="*/ 42 h 54"/>
                <a:gd name="T50" fmla="*/ 47 w 50"/>
                <a:gd name="T51" fmla="*/ 37 h 54"/>
                <a:gd name="T52" fmla="*/ 48 w 50"/>
                <a:gd name="T53" fmla="*/ 33 h 54"/>
                <a:gd name="T54" fmla="*/ 49 w 50"/>
                <a:gd name="T55" fmla="*/ 27 h 54"/>
                <a:gd name="T56" fmla="*/ 48 w 50"/>
                <a:gd name="T57" fmla="*/ 22 h 54"/>
                <a:gd name="T58" fmla="*/ 47 w 50"/>
                <a:gd name="T59" fmla="*/ 17 h 54"/>
                <a:gd name="T60" fmla="*/ 45 w 50"/>
                <a:gd name="T61" fmla="*/ 13 h 54"/>
                <a:gd name="T62" fmla="*/ 42 w 50"/>
                <a:gd name="T63" fmla="*/ 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6"/>
                  </a:moveTo>
                  <a:lnTo>
                    <a:pt x="38" y="5"/>
                  </a:lnTo>
                  <a:lnTo>
                    <a:pt x="36" y="3"/>
                  </a:lnTo>
                  <a:lnTo>
                    <a:pt x="34" y="2"/>
                  </a:lnTo>
                  <a:lnTo>
                    <a:pt x="31" y="1"/>
                  </a:lnTo>
                  <a:lnTo>
                    <a:pt x="29" y="0"/>
                  </a:lnTo>
                  <a:lnTo>
                    <a:pt x="27"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20"/>
                  </a:lnTo>
                  <a:lnTo>
                    <a:pt x="0" y="22"/>
                  </a:lnTo>
                  <a:lnTo>
                    <a:pt x="0" y="25"/>
                  </a:lnTo>
                  <a:lnTo>
                    <a:pt x="0" y="27"/>
                  </a:lnTo>
                  <a:lnTo>
                    <a:pt x="0" y="30"/>
                  </a:lnTo>
                  <a:lnTo>
                    <a:pt x="0" y="32"/>
                  </a:lnTo>
                  <a:lnTo>
                    <a:pt x="1" y="35"/>
                  </a:lnTo>
                  <a:lnTo>
                    <a:pt x="2" y="37"/>
                  </a:lnTo>
                  <a:lnTo>
                    <a:pt x="3" y="39"/>
                  </a:lnTo>
                  <a:lnTo>
                    <a:pt x="5" y="42"/>
                  </a:lnTo>
                  <a:lnTo>
                    <a:pt x="6" y="44"/>
                  </a:lnTo>
                  <a:lnTo>
                    <a:pt x="8" y="46"/>
                  </a:lnTo>
                  <a:lnTo>
                    <a:pt x="10" y="47"/>
                  </a:lnTo>
                  <a:lnTo>
                    <a:pt x="12" y="49"/>
                  </a:lnTo>
                  <a:lnTo>
                    <a:pt x="14" y="50"/>
                  </a:lnTo>
                  <a:lnTo>
                    <a:pt x="16" y="51"/>
                  </a:lnTo>
                  <a:lnTo>
                    <a:pt x="19" y="52"/>
                  </a:lnTo>
                  <a:lnTo>
                    <a:pt x="21" y="52"/>
                  </a:lnTo>
                  <a:lnTo>
                    <a:pt x="23" y="53"/>
                  </a:lnTo>
                  <a:lnTo>
                    <a:pt x="26" y="53"/>
                  </a:lnTo>
                  <a:lnTo>
                    <a:pt x="28" y="52"/>
                  </a:lnTo>
                  <a:lnTo>
                    <a:pt x="31" y="52"/>
                  </a:lnTo>
                  <a:lnTo>
                    <a:pt x="33" y="51"/>
                  </a:lnTo>
                  <a:lnTo>
                    <a:pt x="35" y="50"/>
                  </a:lnTo>
                  <a:lnTo>
                    <a:pt x="37" y="49"/>
                  </a:lnTo>
                  <a:lnTo>
                    <a:pt x="39" y="48"/>
                  </a:lnTo>
                  <a:lnTo>
                    <a:pt x="41" y="46"/>
                  </a:lnTo>
                  <a:lnTo>
                    <a:pt x="43" y="44"/>
                  </a:lnTo>
                  <a:lnTo>
                    <a:pt x="44" y="42"/>
                  </a:lnTo>
                  <a:lnTo>
                    <a:pt x="45" y="40"/>
                  </a:lnTo>
                  <a:lnTo>
                    <a:pt x="47" y="37"/>
                  </a:lnTo>
                  <a:lnTo>
                    <a:pt x="47" y="35"/>
                  </a:lnTo>
                  <a:lnTo>
                    <a:pt x="48" y="33"/>
                  </a:lnTo>
                  <a:lnTo>
                    <a:pt x="48" y="30"/>
                  </a:lnTo>
                  <a:lnTo>
                    <a:pt x="49" y="27"/>
                  </a:lnTo>
                  <a:lnTo>
                    <a:pt x="49" y="25"/>
                  </a:lnTo>
                  <a:lnTo>
                    <a:pt x="48" y="22"/>
                  </a:lnTo>
                  <a:lnTo>
                    <a:pt x="48" y="20"/>
                  </a:lnTo>
                  <a:lnTo>
                    <a:pt x="47" y="17"/>
                  </a:lnTo>
                  <a:lnTo>
                    <a:pt x="46" y="15"/>
                  </a:lnTo>
                  <a:lnTo>
                    <a:pt x="45" y="13"/>
                  </a:lnTo>
                  <a:lnTo>
                    <a:pt x="43" y="10"/>
                  </a:lnTo>
                  <a:lnTo>
                    <a:pt x="42" y="8"/>
                  </a:lnTo>
                  <a:lnTo>
                    <a:pt x="40" y="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3" name="Freeform 259"/>
            <p:cNvSpPr>
              <a:spLocks/>
            </p:cNvSpPr>
            <p:nvPr/>
          </p:nvSpPr>
          <p:spPr bwMode="auto">
            <a:xfrm>
              <a:off x="1077" y="918"/>
              <a:ext cx="37" cy="17"/>
            </a:xfrm>
            <a:custGeom>
              <a:avLst/>
              <a:gdLst>
                <a:gd name="T0" fmla="*/ 0 w 37"/>
                <a:gd name="T1" fmla="*/ 13 h 17"/>
                <a:gd name="T2" fmla="*/ 0 w 37"/>
                <a:gd name="T3" fmla="*/ 13 h 17"/>
                <a:gd name="T4" fmla="*/ 1 w 37"/>
                <a:gd name="T5" fmla="*/ 10 h 17"/>
                <a:gd name="T6" fmla="*/ 3 w 37"/>
                <a:gd name="T7" fmla="*/ 7 h 17"/>
                <a:gd name="T8" fmla="*/ 5 w 37"/>
                <a:gd name="T9" fmla="*/ 5 h 17"/>
                <a:gd name="T10" fmla="*/ 7 w 37"/>
                <a:gd name="T11" fmla="*/ 3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2 h 17"/>
                <a:gd name="T28" fmla="*/ 29 w 37"/>
                <a:gd name="T29" fmla="*/ 3 h 17"/>
                <a:gd name="T30" fmla="*/ 31 w 37"/>
                <a:gd name="T31" fmla="*/ 5 h 17"/>
                <a:gd name="T32" fmla="*/ 34 w 37"/>
                <a:gd name="T33" fmla="*/ 7 h 17"/>
                <a:gd name="T34" fmla="*/ 36 w 37"/>
                <a:gd name="T35" fmla="*/ 10 h 17"/>
                <a:gd name="T36" fmla="*/ 34 w 37"/>
                <a:gd name="T37" fmla="*/ 13 h 17"/>
                <a:gd name="T38" fmla="*/ 32 w 37"/>
                <a:gd name="T39" fmla="*/ 10 h 17"/>
                <a:gd name="T40" fmla="*/ 30 w 37"/>
                <a:gd name="T41" fmla="*/ 8 h 17"/>
                <a:gd name="T42" fmla="*/ 28 w 37"/>
                <a:gd name="T43" fmla="*/ 7 h 17"/>
                <a:gd name="T44" fmla="*/ 26 w 37"/>
                <a:gd name="T45" fmla="*/ 5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1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7"/>
                  </a:lnTo>
                  <a:lnTo>
                    <a:pt x="5" y="5"/>
                  </a:lnTo>
                  <a:lnTo>
                    <a:pt x="7" y="3"/>
                  </a:lnTo>
                  <a:lnTo>
                    <a:pt x="10" y="2"/>
                  </a:lnTo>
                  <a:lnTo>
                    <a:pt x="12" y="1"/>
                  </a:lnTo>
                  <a:lnTo>
                    <a:pt x="15" y="0"/>
                  </a:lnTo>
                  <a:lnTo>
                    <a:pt x="17" y="0"/>
                  </a:lnTo>
                  <a:lnTo>
                    <a:pt x="20" y="0"/>
                  </a:lnTo>
                  <a:lnTo>
                    <a:pt x="22" y="0"/>
                  </a:lnTo>
                  <a:lnTo>
                    <a:pt x="24" y="1"/>
                  </a:lnTo>
                  <a:lnTo>
                    <a:pt x="27" y="2"/>
                  </a:lnTo>
                  <a:lnTo>
                    <a:pt x="29" y="3"/>
                  </a:lnTo>
                  <a:lnTo>
                    <a:pt x="31" y="5"/>
                  </a:lnTo>
                  <a:lnTo>
                    <a:pt x="34" y="7"/>
                  </a:lnTo>
                  <a:lnTo>
                    <a:pt x="36" y="10"/>
                  </a:lnTo>
                  <a:lnTo>
                    <a:pt x="34" y="13"/>
                  </a:lnTo>
                  <a:lnTo>
                    <a:pt x="32" y="10"/>
                  </a:lnTo>
                  <a:lnTo>
                    <a:pt x="30" y="8"/>
                  </a:lnTo>
                  <a:lnTo>
                    <a:pt x="28" y="7"/>
                  </a:lnTo>
                  <a:lnTo>
                    <a:pt x="26" y="5"/>
                  </a:lnTo>
                  <a:lnTo>
                    <a:pt x="24" y="4"/>
                  </a:lnTo>
                  <a:lnTo>
                    <a:pt x="22" y="4"/>
                  </a:lnTo>
                  <a:lnTo>
                    <a:pt x="19" y="3"/>
                  </a:lnTo>
                  <a:lnTo>
                    <a:pt x="17" y="3"/>
                  </a:lnTo>
                  <a:lnTo>
                    <a:pt x="15" y="4"/>
                  </a:lnTo>
                  <a:lnTo>
                    <a:pt x="13" y="4"/>
                  </a:lnTo>
                  <a:lnTo>
                    <a:pt x="11"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4" name="Freeform 260"/>
            <p:cNvSpPr>
              <a:spLocks/>
            </p:cNvSpPr>
            <p:nvPr/>
          </p:nvSpPr>
          <p:spPr bwMode="auto">
            <a:xfrm>
              <a:off x="1071" y="926"/>
              <a:ext cx="17" cy="41"/>
            </a:xfrm>
            <a:custGeom>
              <a:avLst/>
              <a:gdLst>
                <a:gd name="T0" fmla="*/ 13 w 17"/>
                <a:gd name="T1" fmla="*/ 40 h 41"/>
                <a:gd name="T2" fmla="*/ 13 w 17"/>
                <a:gd name="T3" fmla="*/ 40 h 41"/>
                <a:gd name="T4" fmla="*/ 10 w 17"/>
                <a:gd name="T5" fmla="*/ 37 h 41"/>
                <a:gd name="T6" fmla="*/ 8 w 17"/>
                <a:gd name="T7" fmla="*/ 35 h 41"/>
                <a:gd name="T8" fmla="*/ 6 w 17"/>
                <a:gd name="T9" fmla="*/ 33 h 41"/>
                <a:gd name="T10" fmla="*/ 3 w 17"/>
                <a:gd name="T11" fmla="*/ 30 h 41"/>
                <a:gd name="T12" fmla="*/ 2 w 17"/>
                <a:gd name="T13" fmla="*/ 28 h 41"/>
                <a:gd name="T14" fmla="*/ 1 w 17"/>
                <a:gd name="T15" fmla="*/ 25 h 41"/>
                <a:gd name="T16" fmla="*/ 0 w 17"/>
                <a:gd name="T17" fmla="*/ 23 h 41"/>
                <a:gd name="T18" fmla="*/ 0 w 17"/>
                <a:gd name="T19" fmla="*/ 20 h 41"/>
                <a:gd name="T20" fmla="*/ 0 w 17"/>
                <a:gd name="T21" fmla="*/ 17 h 41"/>
                <a:gd name="T22" fmla="*/ 0 w 17"/>
                <a:gd name="T23" fmla="*/ 14 h 41"/>
                <a:gd name="T24" fmla="*/ 0 w 17"/>
                <a:gd name="T25" fmla="*/ 12 h 41"/>
                <a:gd name="T26" fmla="*/ 1 w 17"/>
                <a:gd name="T27" fmla="*/ 9 h 41"/>
                <a:gd name="T28" fmla="*/ 3 w 17"/>
                <a:gd name="T29" fmla="*/ 7 h 41"/>
                <a:gd name="T30" fmla="*/ 4 w 17"/>
                <a:gd name="T31" fmla="*/ 4 h 41"/>
                <a:gd name="T32" fmla="*/ 7 w 17"/>
                <a:gd name="T33" fmla="*/ 2 h 41"/>
                <a:gd name="T34" fmla="*/ 9 w 17"/>
                <a:gd name="T35" fmla="*/ 0 h 41"/>
                <a:gd name="T36" fmla="*/ 12 w 17"/>
                <a:gd name="T37" fmla="*/ 1 h 41"/>
                <a:gd name="T38" fmla="*/ 9 w 17"/>
                <a:gd name="T39" fmla="*/ 3 h 41"/>
                <a:gd name="T40" fmla="*/ 8 w 17"/>
                <a:gd name="T41" fmla="*/ 6 h 41"/>
                <a:gd name="T42" fmla="*/ 6 w 17"/>
                <a:gd name="T43" fmla="*/ 8 h 41"/>
                <a:gd name="T44" fmla="*/ 5 w 17"/>
                <a:gd name="T45" fmla="*/ 10 h 41"/>
                <a:gd name="T46" fmla="*/ 4 w 17"/>
                <a:gd name="T47" fmla="*/ 13 h 41"/>
                <a:gd name="T48" fmla="*/ 3 w 17"/>
                <a:gd name="T49" fmla="*/ 15 h 41"/>
                <a:gd name="T50" fmla="*/ 3 w 17"/>
                <a:gd name="T51" fmla="*/ 17 h 41"/>
                <a:gd name="T52" fmla="*/ 3 w 17"/>
                <a:gd name="T53" fmla="*/ 20 h 41"/>
                <a:gd name="T54" fmla="*/ 3 w 17"/>
                <a:gd name="T55" fmla="*/ 22 h 41"/>
                <a:gd name="T56" fmla="*/ 4 w 17"/>
                <a:gd name="T57" fmla="*/ 25 h 41"/>
                <a:gd name="T58" fmla="*/ 5 w 17"/>
                <a:gd name="T59" fmla="*/ 27 h 41"/>
                <a:gd name="T60" fmla="*/ 7 w 17"/>
                <a:gd name="T61" fmla="*/ 29 h 41"/>
                <a:gd name="T62" fmla="*/ 8 w 17"/>
                <a:gd name="T63" fmla="*/ 32 h 41"/>
                <a:gd name="T64" fmla="*/ 10 w 17"/>
                <a:gd name="T65" fmla="*/ 34 h 41"/>
                <a:gd name="T66" fmla="*/ 13 w 17"/>
                <a:gd name="T67" fmla="*/ 36 h 41"/>
                <a:gd name="T68" fmla="*/ 16 w 17"/>
                <a:gd name="T69" fmla="*/ 37 h 41"/>
                <a:gd name="T70" fmla="*/ 16 w 17"/>
                <a:gd name="T71" fmla="*/ 37 h 41"/>
                <a:gd name="T72" fmla="*/ 13 w 17"/>
                <a:gd name="T73" fmla="*/ 4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13" y="40"/>
                  </a:moveTo>
                  <a:lnTo>
                    <a:pt x="13" y="40"/>
                  </a:lnTo>
                  <a:lnTo>
                    <a:pt x="10" y="37"/>
                  </a:lnTo>
                  <a:lnTo>
                    <a:pt x="8" y="35"/>
                  </a:lnTo>
                  <a:lnTo>
                    <a:pt x="6" y="33"/>
                  </a:lnTo>
                  <a:lnTo>
                    <a:pt x="3" y="30"/>
                  </a:lnTo>
                  <a:lnTo>
                    <a:pt x="2" y="28"/>
                  </a:lnTo>
                  <a:lnTo>
                    <a:pt x="1" y="25"/>
                  </a:lnTo>
                  <a:lnTo>
                    <a:pt x="0" y="23"/>
                  </a:lnTo>
                  <a:lnTo>
                    <a:pt x="0" y="20"/>
                  </a:lnTo>
                  <a:lnTo>
                    <a:pt x="0" y="17"/>
                  </a:lnTo>
                  <a:lnTo>
                    <a:pt x="0" y="14"/>
                  </a:lnTo>
                  <a:lnTo>
                    <a:pt x="0" y="12"/>
                  </a:lnTo>
                  <a:lnTo>
                    <a:pt x="1" y="9"/>
                  </a:lnTo>
                  <a:lnTo>
                    <a:pt x="3" y="7"/>
                  </a:lnTo>
                  <a:lnTo>
                    <a:pt x="4" y="4"/>
                  </a:lnTo>
                  <a:lnTo>
                    <a:pt x="7" y="2"/>
                  </a:lnTo>
                  <a:lnTo>
                    <a:pt x="9" y="0"/>
                  </a:lnTo>
                  <a:lnTo>
                    <a:pt x="12" y="1"/>
                  </a:lnTo>
                  <a:lnTo>
                    <a:pt x="9" y="3"/>
                  </a:lnTo>
                  <a:lnTo>
                    <a:pt x="8" y="6"/>
                  </a:lnTo>
                  <a:lnTo>
                    <a:pt x="6" y="8"/>
                  </a:lnTo>
                  <a:lnTo>
                    <a:pt x="5" y="10"/>
                  </a:lnTo>
                  <a:lnTo>
                    <a:pt x="4" y="13"/>
                  </a:lnTo>
                  <a:lnTo>
                    <a:pt x="3" y="15"/>
                  </a:lnTo>
                  <a:lnTo>
                    <a:pt x="3" y="17"/>
                  </a:lnTo>
                  <a:lnTo>
                    <a:pt x="3" y="20"/>
                  </a:lnTo>
                  <a:lnTo>
                    <a:pt x="3" y="22"/>
                  </a:lnTo>
                  <a:lnTo>
                    <a:pt x="4" y="25"/>
                  </a:lnTo>
                  <a:lnTo>
                    <a:pt x="5" y="27"/>
                  </a:lnTo>
                  <a:lnTo>
                    <a:pt x="7" y="29"/>
                  </a:lnTo>
                  <a:lnTo>
                    <a:pt x="8" y="32"/>
                  </a:lnTo>
                  <a:lnTo>
                    <a:pt x="10" y="34"/>
                  </a:lnTo>
                  <a:lnTo>
                    <a:pt x="13" y="36"/>
                  </a:lnTo>
                  <a:lnTo>
                    <a:pt x="16" y="37"/>
                  </a:lnTo>
                  <a:lnTo>
                    <a:pt x="13" y="4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5" name="Freeform 261"/>
            <p:cNvSpPr>
              <a:spLocks/>
            </p:cNvSpPr>
            <p:nvPr/>
          </p:nvSpPr>
          <p:spPr bwMode="auto">
            <a:xfrm>
              <a:off x="1080" y="962"/>
              <a:ext cx="36" cy="17"/>
            </a:xfrm>
            <a:custGeom>
              <a:avLst/>
              <a:gdLst>
                <a:gd name="T0" fmla="*/ 35 w 36"/>
                <a:gd name="T1" fmla="*/ 2 h 17"/>
                <a:gd name="T2" fmla="*/ 35 w 36"/>
                <a:gd name="T3" fmla="*/ 2 h 17"/>
                <a:gd name="T4" fmla="*/ 33 w 36"/>
                <a:gd name="T5" fmla="*/ 5 h 17"/>
                <a:gd name="T6" fmla="*/ 31 w 36"/>
                <a:gd name="T7" fmla="*/ 8 h 17"/>
                <a:gd name="T8" fmla="*/ 29 w 36"/>
                <a:gd name="T9" fmla="*/ 10 h 17"/>
                <a:gd name="T10" fmla="*/ 27 w 36"/>
                <a:gd name="T11" fmla="*/ 12 h 17"/>
                <a:gd name="T12" fmla="*/ 25 w 36"/>
                <a:gd name="T13" fmla="*/ 13 h 17"/>
                <a:gd name="T14" fmla="*/ 22 w 36"/>
                <a:gd name="T15" fmla="*/ 15 h 17"/>
                <a:gd name="T16" fmla="*/ 20 w 36"/>
                <a:gd name="T17" fmla="*/ 15 h 17"/>
                <a:gd name="T18" fmla="*/ 18 w 36"/>
                <a:gd name="T19" fmla="*/ 16 h 17"/>
                <a:gd name="T20" fmla="*/ 15 w 36"/>
                <a:gd name="T21" fmla="*/ 16 h 17"/>
                <a:gd name="T22" fmla="*/ 13 w 36"/>
                <a:gd name="T23" fmla="*/ 15 h 17"/>
                <a:gd name="T24" fmla="*/ 10 w 36"/>
                <a:gd name="T25" fmla="*/ 14 h 17"/>
                <a:gd name="T26" fmla="*/ 8 w 36"/>
                <a:gd name="T27" fmla="*/ 13 h 17"/>
                <a:gd name="T28" fmla="*/ 6 w 36"/>
                <a:gd name="T29" fmla="*/ 12 h 17"/>
                <a:gd name="T30" fmla="*/ 4 w 36"/>
                <a:gd name="T31" fmla="*/ 10 h 17"/>
                <a:gd name="T32" fmla="*/ 1 w 36"/>
                <a:gd name="T33" fmla="*/ 7 h 17"/>
                <a:gd name="T34" fmla="*/ 0 w 36"/>
                <a:gd name="T35" fmla="*/ 5 h 17"/>
                <a:gd name="T36" fmla="*/ 1 w 36"/>
                <a:gd name="T37" fmla="*/ 2 h 17"/>
                <a:gd name="T38" fmla="*/ 3 w 36"/>
                <a:gd name="T39" fmla="*/ 4 h 17"/>
                <a:gd name="T40" fmla="*/ 5 w 36"/>
                <a:gd name="T41" fmla="*/ 6 h 17"/>
                <a:gd name="T42" fmla="*/ 7 w 36"/>
                <a:gd name="T43" fmla="*/ 8 h 17"/>
                <a:gd name="T44" fmla="*/ 9 w 36"/>
                <a:gd name="T45" fmla="*/ 10 h 17"/>
                <a:gd name="T46" fmla="*/ 11 w 36"/>
                <a:gd name="T47" fmla="*/ 11 h 17"/>
                <a:gd name="T48" fmla="*/ 13 w 36"/>
                <a:gd name="T49" fmla="*/ 11 h 17"/>
                <a:gd name="T50" fmla="*/ 15 w 36"/>
                <a:gd name="T51" fmla="*/ 12 h 17"/>
                <a:gd name="T52" fmla="*/ 17 w 36"/>
                <a:gd name="T53" fmla="*/ 12 h 17"/>
                <a:gd name="T54" fmla="*/ 20 w 36"/>
                <a:gd name="T55" fmla="*/ 11 h 17"/>
                <a:gd name="T56" fmla="*/ 22 w 36"/>
                <a:gd name="T57" fmla="*/ 11 h 17"/>
                <a:gd name="T58" fmla="*/ 24 w 36"/>
                <a:gd name="T59" fmla="*/ 10 h 17"/>
                <a:gd name="T60" fmla="*/ 26 w 36"/>
                <a:gd name="T61" fmla="*/ 9 h 17"/>
                <a:gd name="T62" fmla="*/ 28 w 36"/>
                <a:gd name="T63" fmla="*/ 7 h 17"/>
                <a:gd name="T64" fmla="*/ 30 w 36"/>
                <a:gd name="T65" fmla="*/ 5 h 17"/>
                <a:gd name="T66" fmla="*/ 31 w 36"/>
                <a:gd name="T67" fmla="*/ 2 h 17"/>
                <a:gd name="T68" fmla="*/ 33 w 36"/>
                <a:gd name="T69" fmla="*/ 0 h 17"/>
                <a:gd name="T70" fmla="*/ 33 w 36"/>
                <a:gd name="T71" fmla="*/ 0 h 17"/>
                <a:gd name="T72" fmla="*/ 35 w 36"/>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2"/>
                  </a:moveTo>
                  <a:lnTo>
                    <a:pt x="35" y="2"/>
                  </a:lnTo>
                  <a:lnTo>
                    <a:pt x="33" y="5"/>
                  </a:lnTo>
                  <a:lnTo>
                    <a:pt x="31" y="8"/>
                  </a:lnTo>
                  <a:lnTo>
                    <a:pt x="29" y="10"/>
                  </a:lnTo>
                  <a:lnTo>
                    <a:pt x="27" y="12"/>
                  </a:lnTo>
                  <a:lnTo>
                    <a:pt x="25" y="13"/>
                  </a:lnTo>
                  <a:lnTo>
                    <a:pt x="22" y="15"/>
                  </a:lnTo>
                  <a:lnTo>
                    <a:pt x="20" y="15"/>
                  </a:lnTo>
                  <a:lnTo>
                    <a:pt x="18" y="16"/>
                  </a:lnTo>
                  <a:lnTo>
                    <a:pt x="15" y="16"/>
                  </a:lnTo>
                  <a:lnTo>
                    <a:pt x="13" y="15"/>
                  </a:lnTo>
                  <a:lnTo>
                    <a:pt x="10" y="14"/>
                  </a:lnTo>
                  <a:lnTo>
                    <a:pt x="8" y="13"/>
                  </a:lnTo>
                  <a:lnTo>
                    <a:pt x="6" y="12"/>
                  </a:lnTo>
                  <a:lnTo>
                    <a:pt x="4" y="10"/>
                  </a:lnTo>
                  <a:lnTo>
                    <a:pt x="1" y="7"/>
                  </a:lnTo>
                  <a:lnTo>
                    <a:pt x="0" y="5"/>
                  </a:lnTo>
                  <a:lnTo>
                    <a:pt x="1" y="2"/>
                  </a:lnTo>
                  <a:lnTo>
                    <a:pt x="3" y="4"/>
                  </a:lnTo>
                  <a:lnTo>
                    <a:pt x="5" y="6"/>
                  </a:lnTo>
                  <a:lnTo>
                    <a:pt x="7" y="8"/>
                  </a:lnTo>
                  <a:lnTo>
                    <a:pt x="9" y="10"/>
                  </a:lnTo>
                  <a:lnTo>
                    <a:pt x="11" y="11"/>
                  </a:lnTo>
                  <a:lnTo>
                    <a:pt x="13" y="11"/>
                  </a:lnTo>
                  <a:lnTo>
                    <a:pt x="15" y="12"/>
                  </a:lnTo>
                  <a:lnTo>
                    <a:pt x="17" y="12"/>
                  </a:lnTo>
                  <a:lnTo>
                    <a:pt x="20" y="11"/>
                  </a:lnTo>
                  <a:lnTo>
                    <a:pt x="22" y="11"/>
                  </a:lnTo>
                  <a:lnTo>
                    <a:pt x="24" y="10"/>
                  </a:lnTo>
                  <a:lnTo>
                    <a:pt x="26" y="9"/>
                  </a:lnTo>
                  <a:lnTo>
                    <a:pt x="28" y="7"/>
                  </a:lnTo>
                  <a:lnTo>
                    <a:pt x="30" y="5"/>
                  </a:lnTo>
                  <a:lnTo>
                    <a:pt x="31" y="2"/>
                  </a:lnTo>
                  <a:lnTo>
                    <a:pt x="33" y="0"/>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6" name="Freeform 262"/>
            <p:cNvSpPr>
              <a:spLocks/>
            </p:cNvSpPr>
            <p:nvPr/>
          </p:nvSpPr>
          <p:spPr bwMode="auto">
            <a:xfrm>
              <a:off x="1111" y="925"/>
              <a:ext cx="17" cy="40"/>
            </a:xfrm>
            <a:custGeom>
              <a:avLst/>
              <a:gdLst>
                <a:gd name="T0" fmla="*/ 2 w 17"/>
                <a:gd name="T1" fmla="*/ 0 h 40"/>
                <a:gd name="T2" fmla="*/ 2 w 17"/>
                <a:gd name="T3" fmla="*/ 0 h 40"/>
                <a:gd name="T4" fmla="*/ 5 w 17"/>
                <a:gd name="T5" fmla="*/ 2 h 40"/>
                <a:gd name="T6" fmla="*/ 8 w 17"/>
                <a:gd name="T7" fmla="*/ 4 h 40"/>
                <a:gd name="T8" fmla="*/ 10 w 17"/>
                <a:gd name="T9" fmla="*/ 6 h 40"/>
                <a:gd name="T10" fmla="*/ 12 w 17"/>
                <a:gd name="T11" fmla="*/ 8 h 40"/>
                <a:gd name="T12" fmla="*/ 13 w 17"/>
                <a:gd name="T13" fmla="*/ 11 h 40"/>
                <a:gd name="T14" fmla="*/ 14 w 17"/>
                <a:gd name="T15" fmla="*/ 14 h 40"/>
                <a:gd name="T16" fmla="*/ 15 w 17"/>
                <a:gd name="T17" fmla="*/ 16 h 40"/>
                <a:gd name="T18" fmla="*/ 16 w 17"/>
                <a:gd name="T19" fmla="*/ 19 h 40"/>
                <a:gd name="T20" fmla="*/ 16 w 17"/>
                <a:gd name="T21" fmla="*/ 21 h 40"/>
                <a:gd name="T22" fmla="*/ 15 w 17"/>
                <a:gd name="T23" fmla="*/ 24 h 40"/>
                <a:gd name="T24" fmla="*/ 15 w 17"/>
                <a:gd name="T25" fmla="*/ 27 h 40"/>
                <a:gd name="T26" fmla="*/ 14 w 17"/>
                <a:gd name="T27" fmla="*/ 29 h 40"/>
                <a:gd name="T28" fmla="*/ 12 w 17"/>
                <a:gd name="T29" fmla="*/ 32 h 40"/>
                <a:gd name="T30" fmla="*/ 11 w 17"/>
                <a:gd name="T31" fmla="*/ 34 h 40"/>
                <a:gd name="T32" fmla="*/ 9 w 17"/>
                <a:gd name="T33" fmla="*/ 36 h 40"/>
                <a:gd name="T34" fmla="*/ 6 w 17"/>
                <a:gd name="T35" fmla="*/ 39 h 40"/>
                <a:gd name="T36" fmla="*/ 3 w 17"/>
                <a:gd name="T37" fmla="*/ 37 h 40"/>
                <a:gd name="T38" fmla="*/ 6 w 17"/>
                <a:gd name="T39" fmla="*/ 35 h 40"/>
                <a:gd name="T40" fmla="*/ 8 w 17"/>
                <a:gd name="T41" fmla="*/ 33 h 40"/>
                <a:gd name="T42" fmla="*/ 9 w 17"/>
                <a:gd name="T43" fmla="*/ 31 h 40"/>
                <a:gd name="T44" fmla="*/ 10 w 17"/>
                <a:gd name="T45" fmla="*/ 28 h 40"/>
                <a:gd name="T46" fmla="*/ 11 w 17"/>
                <a:gd name="T47" fmla="*/ 26 h 40"/>
                <a:gd name="T48" fmla="*/ 12 w 17"/>
                <a:gd name="T49" fmla="*/ 24 h 40"/>
                <a:gd name="T50" fmla="*/ 12 w 17"/>
                <a:gd name="T51" fmla="*/ 21 h 40"/>
                <a:gd name="T52" fmla="*/ 12 w 17"/>
                <a:gd name="T53" fmla="*/ 19 h 40"/>
                <a:gd name="T54" fmla="*/ 12 w 17"/>
                <a:gd name="T55" fmla="*/ 17 h 40"/>
                <a:gd name="T56" fmla="*/ 11 w 17"/>
                <a:gd name="T57" fmla="*/ 14 h 40"/>
                <a:gd name="T58" fmla="*/ 10 w 17"/>
                <a:gd name="T59" fmla="*/ 12 h 40"/>
                <a:gd name="T60" fmla="*/ 8 w 17"/>
                <a:gd name="T61" fmla="*/ 10 h 40"/>
                <a:gd name="T62" fmla="*/ 7 w 17"/>
                <a:gd name="T63" fmla="*/ 7 h 40"/>
                <a:gd name="T64" fmla="*/ 4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2"/>
                  </a:lnTo>
                  <a:lnTo>
                    <a:pt x="8" y="4"/>
                  </a:lnTo>
                  <a:lnTo>
                    <a:pt x="10" y="6"/>
                  </a:lnTo>
                  <a:lnTo>
                    <a:pt x="12" y="8"/>
                  </a:lnTo>
                  <a:lnTo>
                    <a:pt x="13" y="11"/>
                  </a:lnTo>
                  <a:lnTo>
                    <a:pt x="14" y="14"/>
                  </a:lnTo>
                  <a:lnTo>
                    <a:pt x="15" y="16"/>
                  </a:lnTo>
                  <a:lnTo>
                    <a:pt x="16" y="19"/>
                  </a:lnTo>
                  <a:lnTo>
                    <a:pt x="16" y="21"/>
                  </a:lnTo>
                  <a:lnTo>
                    <a:pt x="15" y="24"/>
                  </a:lnTo>
                  <a:lnTo>
                    <a:pt x="15" y="27"/>
                  </a:lnTo>
                  <a:lnTo>
                    <a:pt x="14" y="29"/>
                  </a:lnTo>
                  <a:lnTo>
                    <a:pt x="12" y="32"/>
                  </a:lnTo>
                  <a:lnTo>
                    <a:pt x="11" y="34"/>
                  </a:lnTo>
                  <a:lnTo>
                    <a:pt x="9" y="36"/>
                  </a:lnTo>
                  <a:lnTo>
                    <a:pt x="6" y="39"/>
                  </a:lnTo>
                  <a:lnTo>
                    <a:pt x="3" y="37"/>
                  </a:lnTo>
                  <a:lnTo>
                    <a:pt x="6" y="35"/>
                  </a:lnTo>
                  <a:lnTo>
                    <a:pt x="8" y="33"/>
                  </a:lnTo>
                  <a:lnTo>
                    <a:pt x="9" y="31"/>
                  </a:lnTo>
                  <a:lnTo>
                    <a:pt x="10" y="28"/>
                  </a:lnTo>
                  <a:lnTo>
                    <a:pt x="11" y="26"/>
                  </a:lnTo>
                  <a:lnTo>
                    <a:pt x="12" y="24"/>
                  </a:lnTo>
                  <a:lnTo>
                    <a:pt x="12" y="21"/>
                  </a:lnTo>
                  <a:lnTo>
                    <a:pt x="12" y="19"/>
                  </a:lnTo>
                  <a:lnTo>
                    <a:pt x="12" y="17"/>
                  </a:lnTo>
                  <a:lnTo>
                    <a:pt x="11" y="14"/>
                  </a:lnTo>
                  <a:lnTo>
                    <a:pt x="10" y="12"/>
                  </a:lnTo>
                  <a:lnTo>
                    <a:pt x="8" y="10"/>
                  </a:lnTo>
                  <a:lnTo>
                    <a:pt x="7" y="7"/>
                  </a:lnTo>
                  <a:lnTo>
                    <a:pt x="4"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7" name="Freeform 263"/>
            <p:cNvSpPr>
              <a:spLocks/>
            </p:cNvSpPr>
            <p:nvPr/>
          </p:nvSpPr>
          <p:spPr bwMode="auto">
            <a:xfrm>
              <a:off x="1308" y="1055"/>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8" name="Freeform 264"/>
            <p:cNvSpPr>
              <a:spLocks/>
            </p:cNvSpPr>
            <p:nvPr/>
          </p:nvSpPr>
          <p:spPr bwMode="auto">
            <a:xfrm>
              <a:off x="1330" y="1012"/>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39" name="Freeform 265"/>
            <p:cNvSpPr>
              <a:spLocks/>
            </p:cNvSpPr>
            <p:nvPr/>
          </p:nvSpPr>
          <p:spPr bwMode="auto">
            <a:xfrm>
              <a:off x="1308" y="1055"/>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0" name="Freeform 266"/>
            <p:cNvSpPr>
              <a:spLocks/>
            </p:cNvSpPr>
            <p:nvPr/>
          </p:nvSpPr>
          <p:spPr bwMode="auto">
            <a:xfrm>
              <a:off x="1330" y="1012"/>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1" name="Freeform 267"/>
            <p:cNvSpPr>
              <a:spLocks/>
            </p:cNvSpPr>
            <p:nvPr/>
          </p:nvSpPr>
          <p:spPr bwMode="auto">
            <a:xfrm>
              <a:off x="1333" y="993"/>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2" name="Freeform 268"/>
            <p:cNvSpPr>
              <a:spLocks/>
            </p:cNvSpPr>
            <p:nvPr/>
          </p:nvSpPr>
          <p:spPr bwMode="auto">
            <a:xfrm>
              <a:off x="1356" y="951"/>
              <a:ext cx="20" cy="45"/>
            </a:xfrm>
            <a:custGeom>
              <a:avLst/>
              <a:gdLst>
                <a:gd name="T0" fmla="*/ 1 w 20"/>
                <a:gd name="T1" fmla="*/ 0 h 45"/>
                <a:gd name="T2" fmla="*/ 0 w 20"/>
                <a:gd name="T3" fmla="*/ 0 h 45"/>
                <a:gd name="T4" fmla="*/ 16 w 20"/>
                <a:gd name="T5" fmla="*/ 44 h 45"/>
                <a:gd name="T6" fmla="*/ 19 w 20"/>
                <a:gd name="T7" fmla="*/ 42 h 45"/>
                <a:gd name="T8" fmla="*/ 2 w 20"/>
                <a:gd name="T9" fmla="*/ 0 h 45"/>
                <a:gd name="T10" fmla="*/ 1 w 2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 y="0"/>
                  </a:moveTo>
                  <a:lnTo>
                    <a:pt x="0" y="0"/>
                  </a:lnTo>
                  <a:lnTo>
                    <a:pt x="16" y="44"/>
                  </a:lnTo>
                  <a:lnTo>
                    <a:pt x="19"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3" name="Freeform 269"/>
            <p:cNvSpPr>
              <a:spLocks/>
            </p:cNvSpPr>
            <p:nvPr/>
          </p:nvSpPr>
          <p:spPr bwMode="auto">
            <a:xfrm>
              <a:off x="1257" y="1176"/>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4" name="Freeform 270"/>
            <p:cNvSpPr>
              <a:spLocks/>
            </p:cNvSpPr>
            <p:nvPr/>
          </p:nvSpPr>
          <p:spPr bwMode="auto">
            <a:xfrm>
              <a:off x="1280" y="1134"/>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5" name="Freeform 271"/>
            <p:cNvSpPr>
              <a:spLocks/>
            </p:cNvSpPr>
            <p:nvPr/>
          </p:nvSpPr>
          <p:spPr bwMode="auto">
            <a:xfrm>
              <a:off x="1257" y="1176"/>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6" name="Freeform 272"/>
            <p:cNvSpPr>
              <a:spLocks/>
            </p:cNvSpPr>
            <p:nvPr/>
          </p:nvSpPr>
          <p:spPr bwMode="auto">
            <a:xfrm>
              <a:off x="1280" y="1134"/>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7" name="Freeform 273"/>
            <p:cNvSpPr>
              <a:spLocks/>
            </p:cNvSpPr>
            <p:nvPr/>
          </p:nvSpPr>
          <p:spPr bwMode="auto">
            <a:xfrm>
              <a:off x="1283" y="1115"/>
              <a:ext cx="42" cy="23"/>
            </a:xfrm>
            <a:custGeom>
              <a:avLst/>
              <a:gdLst>
                <a:gd name="T0" fmla="*/ 40 w 42"/>
                <a:gd name="T1" fmla="*/ 1 h 23"/>
                <a:gd name="T2" fmla="*/ 39 w 42"/>
                <a:gd name="T3" fmla="*/ 0 h 23"/>
                <a:gd name="T4" fmla="*/ 0 w 42"/>
                <a:gd name="T5" fmla="*/ 19 h 23"/>
                <a:gd name="T6" fmla="*/ 1 w 42"/>
                <a:gd name="T7" fmla="*/ 22 h 23"/>
                <a:gd name="T8" fmla="*/ 41 w 42"/>
                <a:gd name="T9" fmla="*/ 2 h 23"/>
                <a:gd name="T10" fmla="*/ 40 w 42"/>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3">
                  <a:moveTo>
                    <a:pt x="40" y="1"/>
                  </a:moveTo>
                  <a:lnTo>
                    <a:pt x="39" y="0"/>
                  </a:lnTo>
                  <a:lnTo>
                    <a:pt x="0" y="19"/>
                  </a:lnTo>
                  <a:lnTo>
                    <a:pt x="1" y="22"/>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8" name="Freeform 274"/>
            <p:cNvSpPr>
              <a:spLocks/>
            </p:cNvSpPr>
            <p:nvPr/>
          </p:nvSpPr>
          <p:spPr bwMode="auto">
            <a:xfrm>
              <a:off x="1306" y="1072"/>
              <a:ext cx="21" cy="46"/>
            </a:xfrm>
            <a:custGeom>
              <a:avLst/>
              <a:gdLst>
                <a:gd name="T0" fmla="*/ 1 w 21"/>
                <a:gd name="T1" fmla="*/ 0 h 46"/>
                <a:gd name="T2" fmla="*/ 0 w 21"/>
                <a:gd name="T3" fmla="*/ 1 h 46"/>
                <a:gd name="T4" fmla="*/ 17 w 21"/>
                <a:gd name="T5" fmla="*/ 45 h 46"/>
                <a:gd name="T6" fmla="*/ 20 w 21"/>
                <a:gd name="T7" fmla="*/ 44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49" name="Freeform 275"/>
            <p:cNvSpPr>
              <a:spLocks/>
            </p:cNvSpPr>
            <p:nvPr/>
          </p:nvSpPr>
          <p:spPr bwMode="auto">
            <a:xfrm>
              <a:off x="1348" y="923"/>
              <a:ext cx="50" cy="55"/>
            </a:xfrm>
            <a:custGeom>
              <a:avLst/>
              <a:gdLst>
                <a:gd name="T0" fmla="*/ 10 w 50"/>
                <a:gd name="T1" fmla="*/ 5 h 55"/>
                <a:gd name="T2" fmla="*/ 14 w 50"/>
                <a:gd name="T3" fmla="*/ 2 h 55"/>
                <a:gd name="T4" fmla="*/ 19 w 50"/>
                <a:gd name="T5" fmla="*/ 0 h 55"/>
                <a:gd name="T6" fmla="*/ 23 w 50"/>
                <a:gd name="T7" fmla="*/ 0 h 55"/>
                <a:gd name="T8" fmla="*/ 28 w 50"/>
                <a:gd name="T9" fmla="*/ 0 h 55"/>
                <a:gd name="T10" fmla="*/ 33 w 50"/>
                <a:gd name="T11" fmla="*/ 1 h 55"/>
                <a:gd name="T12" fmla="*/ 37 w 50"/>
                <a:gd name="T13" fmla="*/ 3 h 55"/>
                <a:gd name="T14" fmla="*/ 41 w 50"/>
                <a:gd name="T15" fmla="*/ 6 h 55"/>
                <a:gd name="T16" fmla="*/ 44 w 50"/>
                <a:gd name="T17" fmla="*/ 11 h 55"/>
                <a:gd name="T18" fmla="*/ 47 w 50"/>
                <a:gd name="T19" fmla="*/ 15 h 55"/>
                <a:gd name="T20" fmla="*/ 48 w 50"/>
                <a:gd name="T21" fmla="*/ 20 h 55"/>
                <a:gd name="T22" fmla="*/ 49 w 50"/>
                <a:gd name="T23" fmla="*/ 25 h 55"/>
                <a:gd name="T24" fmla="*/ 48 w 50"/>
                <a:gd name="T25" fmla="*/ 30 h 55"/>
                <a:gd name="T26" fmla="*/ 47 w 50"/>
                <a:gd name="T27" fmla="*/ 35 h 55"/>
                <a:gd name="T28" fmla="*/ 45 w 50"/>
                <a:gd name="T29" fmla="*/ 40 h 55"/>
                <a:gd name="T30" fmla="*/ 42 w 50"/>
                <a:gd name="T31" fmla="*/ 44 h 55"/>
                <a:gd name="T32" fmla="*/ 38 w 50"/>
                <a:gd name="T33" fmla="*/ 48 h 55"/>
                <a:gd name="T34" fmla="*/ 34 w 50"/>
                <a:gd name="T35" fmla="*/ 51 h 55"/>
                <a:gd name="T36" fmla="*/ 29 w 50"/>
                <a:gd name="T37" fmla="*/ 53 h 55"/>
                <a:gd name="T38" fmla="*/ 25 w 50"/>
                <a:gd name="T39" fmla="*/ 54 h 55"/>
                <a:gd name="T40" fmla="*/ 20 w 50"/>
                <a:gd name="T41" fmla="*/ 53 h 55"/>
                <a:gd name="T42" fmla="*/ 15 w 50"/>
                <a:gd name="T43" fmla="*/ 52 h 55"/>
                <a:gd name="T44" fmla="*/ 11 w 50"/>
                <a:gd name="T45" fmla="*/ 50 h 55"/>
                <a:gd name="T46" fmla="*/ 7 w 50"/>
                <a:gd name="T47" fmla="*/ 47 h 55"/>
                <a:gd name="T48" fmla="*/ 4 w 50"/>
                <a:gd name="T49" fmla="*/ 43 h 55"/>
                <a:gd name="T50" fmla="*/ 1 w 50"/>
                <a:gd name="T51" fmla="*/ 38 h 55"/>
                <a:gd name="T52" fmla="*/ 0 w 50"/>
                <a:gd name="T53" fmla="*/ 33 h 55"/>
                <a:gd name="T54" fmla="*/ 0 w 50"/>
                <a:gd name="T55" fmla="*/ 28 h 55"/>
                <a:gd name="T56" fmla="*/ 0 w 50"/>
                <a:gd name="T57" fmla="*/ 23 h 55"/>
                <a:gd name="T58" fmla="*/ 1 w 50"/>
                <a:gd name="T59" fmla="*/ 18 h 55"/>
                <a:gd name="T60" fmla="*/ 3 w 50"/>
                <a:gd name="T61" fmla="*/ 13 h 55"/>
                <a:gd name="T62" fmla="*/ 6 w 50"/>
                <a:gd name="T63" fmla="*/ 9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5">
                  <a:moveTo>
                    <a:pt x="8" y="7"/>
                  </a:move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1"/>
                  </a:lnTo>
                  <a:lnTo>
                    <a:pt x="45" y="13"/>
                  </a:lnTo>
                  <a:lnTo>
                    <a:pt x="47" y="15"/>
                  </a:lnTo>
                  <a:lnTo>
                    <a:pt x="47" y="17"/>
                  </a:lnTo>
                  <a:lnTo>
                    <a:pt x="48" y="20"/>
                  </a:lnTo>
                  <a:lnTo>
                    <a:pt x="49" y="22"/>
                  </a:lnTo>
                  <a:lnTo>
                    <a:pt x="49" y="25"/>
                  </a:lnTo>
                  <a:lnTo>
                    <a:pt x="49" y="28"/>
                  </a:lnTo>
                  <a:lnTo>
                    <a:pt x="48" y="30"/>
                  </a:lnTo>
                  <a:lnTo>
                    <a:pt x="48" y="33"/>
                  </a:lnTo>
                  <a:lnTo>
                    <a:pt x="47" y="35"/>
                  </a:lnTo>
                  <a:lnTo>
                    <a:pt x="46" y="38"/>
                  </a:lnTo>
                  <a:lnTo>
                    <a:pt x="45" y="40"/>
                  </a:lnTo>
                  <a:lnTo>
                    <a:pt x="43" y="42"/>
                  </a:lnTo>
                  <a:lnTo>
                    <a:pt x="42" y="44"/>
                  </a:lnTo>
                  <a:lnTo>
                    <a:pt x="40" y="46"/>
                  </a:lnTo>
                  <a:lnTo>
                    <a:pt x="38" y="48"/>
                  </a:lnTo>
                  <a:lnTo>
                    <a:pt x="36" y="50"/>
                  </a:lnTo>
                  <a:lnTo>
                    <a:pt x="34" y="51"/>
                  </a:lnTo>
                  <a:lnTo>
                    <a:pt x="32" y="52"/>
                  </a:lnTo>
                  <a:lnTo>
                    <a:pt x="29" y="53"/>
                  </a:lnTo>
                  <a:lnTo>
                    <a:pt x="27" y="53"/>
                  </a:lnTo>
                  <a:lnTo>
                    <a:pt x="25" y="54"/>
                  </a:lnTo>
                  <a:lnTo>
                    <a:pt x="22" y="54"/>
                  </a:lnTo>
                  <a:lnTo>
                    <a:pt x="20" y="53"/>
                  </a:lnTo>
                  <a:lnTo>
                    <a:pt x="18" y="53"/>
                  </a:lnTo>
                  <a:lnTo>
                    <a:pt x="15" y="52"/>
                  </a:lnTo>
                  <a:lnTo>
                    <a:pt x="13" y="51"/>
                  </a:lnTo>
                  <a:lnTo>
                    <a:pt x="11" y="50"/>
                  </a:lnTo>
                  <a:lnTo>
                    <a:pt x="9" y="48"/>
                  </a:lnTo>
                  <a:lnTo>
                    <a:pt x="7" y="47"/>
                  </a:lnTo>
                  <a:lnTo>
                    <a:pt x="5" y="45"/>
                  </a:lnTo>
                  <a:lnTo>
                    <a:pt x="4" y="43"/>
                  </a:lnTo>
                  <a:lnTo>
                    <a:pt x="3" y="40"/>
                  </a:lnTo>
                  <a:lnTo>
                    <a:pt x="1" y="38"/>
                  </a:lnTo>
                  <a:lnTo>
                    <a:pt x="1" y="36"/>
                  </a:lnTo>
                  <a:lnTo>
                    <a:pt x="0" y="33"/>
                  </a:lnTo>
                  <a:lnTo>
                    <a:pt x="0" y="31"/>
                  </a:lnTo>
                  <a:lnTo>
                    <a:pt x="0" y="28"/>
                  </a:lnTo>
                  <a:lnTo>
                    <a:pt x="0" y="26"/>
                  </a:lnTo>
                  <a:lnTo>
                    <a:pt x="0" y="23"/>
                  </a:lnTo>
                  <a:lnTo>
                    <a:pt x="0" y="20"/>
                  </a:lnTo>
                  <a:lnTo>
                    <a:pt x="1" y="18"/>
                  </a:lnTo>
                  <a:lnTo>
                    <a:pt x="2" y="15"/>
                  </a:lnTo>
                  <a:lnTo>
                    <a:pt x="3" y="13"/>
                  </a:lnTo>
                  <a:lnTo>
                    <a:pt x="5" y="11"/>
                  </a:lnTo>
                  <a:lnTo>
                    <a:pt x="6" y="9"/>
                  </a:lnTo>
                  <a:lnTo>
                    <a:pt x="8" y="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0" name="Freeform 276"/>
            <p:cNvSpPr>
              <a:spLocks/>
            </p:cNvSpPr>
            <p:nvPr/>
          </p:nvSpPr>
          <p:spPr bwMode="auto">
            <a:xfrm>
              <a:off x="1356" y="923"/>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6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4 w 37"/>
                <a:gd name="T59" fmla="*/ 6 h 17"/>
                <a:gd name="T60" fmla="*/ 27 w 37"/>
                <a:gd name="T61" fmla="*/ 7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6"/>
                  </a:lnTo>
                  <a:lnTo>
                    <a:pt x="11" y="4"/>
                  </a:lnTo>
                  <a:lnTo>
                    <a:pt x="13" y="4"/>
                  </a:lnTo>
                  <a:lnTo>
                    <a:pt x="16" y="3"/>
                  </a:lnTo>
                  <a:lnTo>
                    <a:pt x="18" y="3"/>
                  </a:lnTo>
                  <a:lnTo>
                    <a:pt x="20" y="4"/>
                  </a:lnTo>
                  <a:lnTo>
                    <a:pt x="22" y="4"/>
                  </a:lnTo>
                  <a:lnTo>
                    <a:pt x="24" y="6"/>
                  </a:lnTo>
                  <a:lnTo>
                    <a:pt x="27" y="7"/>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1" name="Freeform 277"/>
            <p:cNvSpPr>
              <a:spLocks/>
            </p:cNvSpPr>
            <p:nvPr/>
          </p:nvSpPr>
          <p:spPr bwMode="auto">
            <a:xfrm>
              <a:off x="1388" y="931"/>
              <a:ext cx="17" cy="40"/>
            </a:xfrm>
            <a:custGeom>
              <a:avLst/>
              <a:gdLst>
                <a:gd name="T0" fmla="*/ 2 w 17"/>
                <a:gd name="T1" fmla="*/ 39 h 40"/>
                <a:gd name="T2" fmla="*/ 2 w 17"/>
                <a:gd name="T3" fmla="*/ 39 h 40"/>
                <a:gd name="T4" fmla="*/ 5 w 17"/>
                <a:gd name="T5" fmla="*/ 36 h 40"/>
                <a:gd name="T6" fmla="*/ 7 w 17"/>
                <a:gd name="T7" fmla="*/ 34 h 40"/>
                <a:gd name="T8" fmla="*/ 10 w 17"/>
                <a:gd name="T9" fmla="*/ 32 h 40"/>
                <a:gd name="T10" fmla="*/ 12 w 17"/>
                <a:gd name="T11" fmla="*/ 30 h 40"/>
                <a:gd name="T12" fmla="*/ 13 w 17"/>
                <a:gd name="T13" fmla="*/ 27 h 40"/>
                <a:gd name="T14" fmla="*/ 14 w 17"/>
                <a:gd name="T15" fmla="*/ 24 h 40"/>
                <a:gd name="T16" fmla="*/ 15 w 17"/>
                <a:gd name="T17" fmla="*/ 22 h 40"/>
                <a:gd name="T18" fmla="*/ 16 w 17"/>
                <a:gd name="T19" fmla="*/ 19 h 40"/>
                <a:gd name="T20" fmla="*/ 16 w 17"/>
                <a:gd name="T21" fmla="*/ 17 h 40"/>
                <a:gd name="T22" fmla="*/ 16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2 w 17"/>
                <a:gd name="T55" fmla="*/ 21 h 40"/>
                <a:gd name="T56" fmla="*/ 11 w 17"/>
                <a:gd name="T57" fmla="*/ 24 h 40"/>
                <a:gd name="T58" fmla="*/ 10 w 17"/>
                <a:gd name="T59" fmla="*/ 26 h 40"/>
                <a:gd name="T60" fmla="*/ 8 w 17"/>
                <a:gd name="T61" fmla="*/ 28 h 40"/>
                <a:gd name="T62" fmla="*/ 7 w 17"/>
                <a:gd name="T63" fmla="*/ 31 h 40"/>
                <a:gd name="T64" fmla="*/ 5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10" y="32"/>
                  </a:lnTo>
                  <a:lnTo>
                    <a:pt x="12" y="30"/>
                  </a:lnTo>
                  <a:lnTo>
                    <a:pt x="13" y="27"/>
                  </a:lnTo>
                  <a:lnTo>
                    <a:pt x="14" y="24"/>
                  </a:lnTo>
                  <a:lnTo>
                    <a:pt x="15" y="22"/>
                  </a:lnTo>
                  <a:lnTo>
                    <a:pt x="16" y="19"/>
                  </a:lnTo>
                  <a:lnTo>
                    <a:pt x="16" y="17"/>
                  </a:lnTo>
                  <a:lnTo>
                    <a:pt x="16"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2" y="21"/>
                  </a:lnTo>
                  <a:lnTo>
                    <a:pt x="11" y="24"/>
                  </a:lnTo>
                  <a:lnTo>
                    <a:pt x="10" y="26"/>
                  </a:lnTo>
                  <a:lnTo>
                    <a:pt x="8" y="28"/>
                  </a:lnTo>
                  <a:lnTo>
                    <a:pt x="7" y="31"/>
                  </a:lnTo>
                  <a:lnTo>
                    <a:pt x="5"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2" name="Freeform 278"/>
            <p:cNvSpPr>
              <a:spLocks/>
            </p:cNvSpPr>
            <p:nvPr/>
          </p:nvSpPr>
          <p:spPr bwMode="auto">
            <a:xfrm>
              <a:off x="1353" y="967"/>
              <a:ext cx="38" cy="17"/>
            </a:xfrm>
            <a:custGeom>
              <a:avLst/>
              <a:gdLst>
                <a:gd name="T0" fmla="*/ 0 w 38"/>
                <a:gd name="T1" fmla="*/ 2 h 17"/>
                <a:gd name="T2" fmla="*/ 0 w 38"/>
                <a:gd name="T3" fmla="*/ 2 h 17"/>
                <a:gd name="T4" fmla="*/ 1 w 38"/>
                <a:gd name="T5" fmla="*/ 5 h 17"/>
                <a:gd name="T6" fmla="*/ 3 w 38"/>
                <a:gd name="T7" fmla="*/ 8 h 17"/>
                <a:gd name="T8" fmla="*/ 5 w 38"/>
                <a:gd name="T9" fmla="*/ 10 h 17"/>
                <a:gd name="T10" fmla="*/ 8 w 38"/>
                <a:gd name="T11" fmla="*/ 12 h 17"/>
                <a:gd name="T12" fmla="*/ 10 w 38"/>
                <a:gd name="T13" fmla="*/ 13 h 17"/>
                <a:gd name="T14" fmla="*/ 12 w 38"/>
                <a:gd name="T15" fmla="*/ 14 h 17"/>
                <a:gd name="T16" fmla="*/ 15 w 38"/>
                <a:gd name="T17" fmla="*/ 15 h 17"/>
                <a:gd name="T18" fmla="*/ 17 w 38"/>
                <a:gd name="T19" fmla="*/ 16 h 17"/>
                <a:gd name="T20" fmla="*/ 20 w 38"/>
                <a:gd name="T21" fmla="*/ 16 h 17"/>
                <a:gd name="T22" fmla="*/ 23 w 38"/>
                <a:gd name="T23" fmla="*/ 15 h 17"/>
                <a:gd name="T24" fmla="*/ 25 w 38"/>
                <a:gd name="T25" fmla="*/ 14 h 17"/>
                <a:gd name="T26" fmla="*/ 27 w 38"/>
                <a:gd name="T27" fmla="*/ 13 h 17"/>
                <a:gd name="T28" fmla="*/ 30 w 38"/>
                <a:gd name="T29" fmla="*/ 12 h 17"/>
                <a:gd name="T30" fmla="*/ 32 w 38"/>
                <a:gd name="T31" fmla="*/ 10 h 17"/>
                <a:gd name="T32" fmla="*/ 34 w 38"/>
                <a:gd name="T33" fmla="*/ 7 h 17"/>
                <a:gd name="T34" fmla="*/ 37 w 38"/>
                <a:gd name="T35" fmla="*/ 5 h 17"/>
                <a:gd name="T36" fmla="*/ 35 w 38"/>
                <a:gd name="T37" fmla="*/ 2 h 17"/>
                <a:gd name="T38" fmla="*/ 33 w 38"/>
                <a:gd name="T39" fmla="*/ 4 h 17"/>
                <a:gd name="T40" fmla="*/ 31 w 38"/>
                <a:gd name="T41" fmla="*/ 6 h 17"/>
                <a:gd name="T42" fmla="*/ 29 w 38"/>
                <a:gd name="T43" fmla="*/ 8 h 17"/>
                <a:gd name="T44" fmla="*/ 27 w 38"/>
                <a:gd name="T45" fmla="*/ 10 h 17"/>
                <a:gd name="T46" fmla="*/ 24 w 38"/>
                <a:gd name="T47" fmla="*/ 11 h 17"/>
                <a:gd name="T48" fmla="*/ 22 w 38"/>
                <a:gd name="T49" fmla="*/ 11 h 17"/>
                <a:gd name="T50" fmla="*/ 20 w 38"/>
                <a:gd name="T51" fmla="*/ 12 h 17"/>
                <a:gd name="T52" fmla="*/ 18 w 38"/>
                <a:gd name="T53" fmla="*/ 12 h 17"/>
                <a:gd name="T54" fmla="*/ 15 w 38"/>
                <a:gd name="T55" fmla="*/ 11 h 17"/>
                <a:gd name="T56" fmla="*/ 13 w 38"/>
                <a:gd name="T57" fmla="*/ 11 h 17"/>
                <a:gd name="T58" fmla="*/ 11 w 38"/>
                <a:gd name="T59" fmla="*/ 10 h 17"/>
                <a:gd name="T60" fmla="*/ 9 w 38"/>
                <a:gd name="T61" fmla="*/ 9 h 17"/>
                <a:gd name="T62" fmla="*/ 7 w 38"/>
                <a:gd name="T63" fmla="*/ 6 h 17"/>
                <a:gd name="T64" fmla="*/ 5 w 38"/>
                <a:gd name="T65" fmla="*/ 5 h 17"/>
                <a:gd name="T66" fmla="*/ 3 w 38"/>
                <a:gd name="T67" fmla="*/ 2 h 17"/>
                <a:gd name="T68" fmla="*/ 1 w 38"/>
                <a:gd name="T69" fmla="*/ 0 h 17"/>
                <a:gd name="T70" fmla="*/ 1 w 38"/>
                <a:gd name="T71" fmla="*/ 0 h 17"/>
                <a:gd name="T72" fmla="*/ 0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2"/>
                  </a:moveTo>
                  <a:lnTo>
                    <a:pt x="0" y="2"/>
                  </a:lnTo>
                  <a:lnTo>
                    <a:pt x="1" y="5"/>
                  </a:lnTo>
                  <a:lnTo>
                    <a:pt x="3" y="8"/>
                  </a:lnTo>
                  <a:lnTo>
                    <a:pt x="5" y="10"/>
                  </a:lnTo>
                  <a:lnTo>
                    <a:pt x="8" y="12"/>
                  </a:lnTo>
                  <a:lnTo>
                    <a:pt x="10" y="13"/>
                  </a:lnTo>
                  <a:lnTo>
                    <a:pt x="12" y="14"/>
                  </a:lnTo>
                  <a:lnTo>
                    <a:pt x="15" y="15"/>
                  </a:lnTo>
                  <a:lnTo>
                    <a:pt x="17" y="16"/>
                  </a:lnTo>
                  <a:lnTo>
                    <a:pt x="20" y="16"/>
                  </a:lnTo>
                  <a:lnTo>
                    <a:pt x="23" y="15"/>
                  </a:lnTo>
                  <a:lnTo>
                    <a:pt x="25" y="14"/>
                  </a:lnTo>
                  <a:lnTo>
                    <a:pt x="27" y="13"/>
                  </a:lnTo>
                  <a:lnTo>
                    <a:pt x="30" y="12"/>
                  </a:lnTo>
                  <a:lnTo>
                    <a:pt x="32" y="10"/>
                  </a:lnTo>
                  <a:lnTo>
                    <a:pt x="34" y="7"/>
                  </a:lnTo>
                  <a:lnTo>
                    <a:pt x="37" y="5"/>
                  </a:lnTo>
                  <a:lnTo>
                    <a:pt x="35" y="2"/>
                  </a:lnTo>
                  <a:lnTo>
                    <a:pt x="33" y="4"/>
                  </a:lnTo>
                  <a:lnTo>
                    <a:pt x="31" y="6"/>
                  </a:lnTo>
                  <a:lnTo>
                    <a:pt x="29" y="8"/>
                  </a:lnTo>
                  <a:lnTo>
                    <a:pt x="27" y="10"/>
                  </a:lnTo>
                  <a:lnTo>
                    <a:pt x="24" y="11"/>
                  </a:lnTo>
                  <a:lnTo>
                    <a:pt x="22" y="11"/>
                  </a:lnTo>
                  <a:lnTo>
                    <a:pt x="20" y="12"/>
                  </a:lnTo>
                  <a:lnTo>
                    <a:pt x="18" y="12"/>
                  </a:lnTo>
                  <a:lnTo>
                    <a:pt x="15" y="11"/>
                  </a:lnTo>
                  <a:lnTo>
                    <a:pt x="13" y="11"/>
                  </a:lnTo>
                  <a:lnTo>
                    <a:pt x="11" y="10"/>
                  </a:lnTo>
                  <a:lnTo>
                    <a:pt x="9" y="9"/>
                  </a:lnTo>
                  <a:lnTo>
                    <a:pt x="7" y="6"/>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3" name="Freeform 279"/>
            <p:cNvSpPr>
              <a:spLocks/>
            </p:cNvSpPr>
            <p:nvPr/>
          </p:nvSpPr>
          <p:spPr bwMode="auto">
            <a:xfrm>
              <a:off x="1348" y="930"/>
              <a:ext cx="17" cy="40"/>
            </a:xfrm>
            <a:custGeom>
              <a:avLst/>
              <a:gdLst>
                <a:gd name="T0" fmla="*/ 13 w 17"/>
                <a:gd name="T1" fmla="*/ 0 h 40"/>
                <a:gd name="T2" fmla="*/ 13 w 17"/>
                <a:gd name="T3" fmla="*/ 0 h 40"/>
                <a:gd name="T4" fmla="*/ 10 w 17"/>
                <a:gd name="T5" fmla="*/ 2 h 40"/>
                <a:gd name="T6" fmla="*/ 8 w 17"/>
                <a:gd name="T7" fmla="*/ 4 h 40"/>
                <a:gd name="T8" fmla="*/ 5 w 17"/>
                <a:gd name="T9" fmla="*/ 6 h 40"/>
                <a:gd name="T10" fmla="*/ 4 w 17"/>
                <a:gd name="T11" fmla="*/ 9 h 40"/>
                <a:gd name="T12" fmla="*/ 2 w 17"/>
                <a:gd name="T13" fmla="*/ 11 h 40"/>
                <a:gd name="T14" fmla="*/ 1 w 17"/>
                <a:gd name="T15" fmla="*/ 14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7 h 40"/>
                <a:gd name="T56" fmla="*/ 4 w 17"/>
                <a:gd name="T57" fmla="*/ 14 h 40"/>
                <a:gd name="T58" fmla="*/ 5 w 17"/>
                <a:gd name="T59" fmla="*/ 12 h 40"/>
                <a:gd name="T60" fmla="*/ 7 w 17"/>
                <a:gd name="T61" fmla="*/ 9 h 40"/>
                <a:gd name="T62" fmla="*/ 8 w 17"/>
                <a:gd name="T63" fmla="*/ 7 h 40"/>
                <a:gd name="T64" fmla="*/ 11 w 17"/>
                <a:gd name="T65" fmla="*/ 5 h 40"/>
                <a:gd name="T66" fmla="*/ 13 w 17"/>
                <a:gd name="T67" fmla="*/ 3 h 40"/>
                <a:gd name="T68" fmla="*/ 16 w 17"/>
                <a:gd name="T69" fmla="*/ 2 h 40"/>
                <a:gd name="T70" fmla="*/ 16 w 17"/>
                <a:gd name="T71" fmla="*/ 2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5" y="6"/>
                  </a:lnTo>
                  <a:lnTo>
                    <a:pt x="4" y="9"/>
                  </a:lnTo>
                  <a:lnTo>
                    <a:pt x="2" y="11"/>
                  </a:lnTo>
                  <a:lnTo>
                    <a:pt x="1" y="14"/>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7"/>
                  </a:lnTo>
                  <a:lnTo>
                    <a:pt x="4" y="14"/>
                  </a:lnTo>
                  <a:lnTo>
                    <a:pt x="5" y="12"/>
                  </a:lnTo>
                  <a:lnTo>
                    <a:pt x="7" y="9"/>
                  </a:lnTo>
                  <a:lnTo>
                    <a:pt x="8" y="7"/>
                  </a:lnTo>
                  <a:lnTo>
                    <a:pt x="11" y="5"/>
                  </a:lnTo>
                  <a:lnTo>
                    <a:pt x="13" y="3"/>
                  </a:lnTo>
                  <a:lnTo>
                    <a:pt x="16" y="2"/>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4" name="Freeform 280"/>
            <p:cNvSpPr>
              <a:spLocks/>
            </p:cNvSpPr>
            <p:nvPr/>
          </p:nvSpPr>
          <p:spPr bwMode="auto">
            <a:xfrm>
              <a:off x="1216" y="1046"/>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5" name="Freeform 281"/>
            <p:cNvSpPr>
              <a:spLocks/>
            </p:cNvSpPr>
            <p:nvPr/>
          </p:nvSpPr>
          <p:spPr bwMode="auto">
            <a:xfrm>
              <a:off x="1216" y="1013"/>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6" name="Freeform 282"/>
            <p:cNvSpPr>
              <a:spLocks/>
            </p:cNvSpPr>
            <p:nvPr/>
          </p:nvSpPr>
          <p:spPr bwMode="auto">
            <a:xfrm>
              <a:off x="1216" y="1046"/>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7" name="Freeform 283"/>
            <p:cNvSpPr>
              <a:spLocks/>
            </p:cNvSpPr>
            <p:nvPr/>
          </p:nvSpPr>
          <p:spPr bwMode="auto">
            <a:xfrm>
              <a:off x="1216" y="1013"/>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8" name="Freeform 284"/>
            <p:cNvSpPr>
              <a:spLocks/>
            </p:cNvSpPr>
            <p:nvPr/>
          </p:nvSpPr>
          <p:spPr bwMode="auto">
            <a:xfrm>
              <a:off x="1217" y="979"/>
              <a:ext cx="34" cy="37"/>
            </a:xfrm>
            <a:custGeom>
              <a:avLst/>
              <a:gdLst>
                <a:gd name="T0" fmla="*/ 31 w 34"/>
                <a:gd name="T1" fmla="*/ 1 h 37"/>
                <a:gd name="T2" fmla="*/ 31 w 34"/>
                <a:gd name="T3" fmla="*/ 0 h 37"/>
                <a:gd name="T4" fmla="*/ 0 w 34"/>
                <a:gd name="T5" fmla="*/ 33 h 37"/>
                <a:gd name="T6" fmla="*/ 1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1" y="0"/>
                  </a:lnTo>
                  <a:lnTo>
                    <a:pt x="0" y="33"/>
                  </a:lnTo>
                  <a:lnTo>
                    <a:pt x="1"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59" name="Freeform 285"/>
            <p:cNvSpPr>
              <a:spLocks/>
            </p:cNvSpPr>
            <p:nvPr/>
          </p:nvSpPr>
          <p:spPr bwMode="auto">
            <a:xfrm>
              <a:off x="1217" y="946"/>
              <a:ext cx="34" cy="37"/>
            </a:xfrm>
            <a:custGeom>
              <a:avLst/>
              <a:gdLst>
                <a:gd name="T0" fmla="*/ 1 w 34"/>
                <a:gd name="T1" fmla="*/ 0 h 37"/>
                <a:gd name="T2" fmla="*/ 0 w 34"/>
                <a:gd name="T3" fmla="*/ 2 h 37"/>
                <a:gd name="T4" fmla="*/ 31 w 34"/>
                <a:gd name="T5" fmla="*/ 36 h 37"/>
                <a:gd name="T6" fmla="*/ 33 w 34"/>
                <a:gd name="T7" fmla="*/ 33 h 37"/>
                <a:gd name="T8" fmla="*/ 2 w 34"/>
                <a:gd name="T9" fmla="*/ 0 h 37"/>
                <a:gd name="T10" fmla="*/ 1 w 34"/>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0"/>
                  </a:moveTo>
                  <a:lnTo>
                    <a:pt x="0" y="2"/>
                  </a:lnTo>
                  <a:lnTo>
                    <a:pt x="31" y="36"/>
                  </a:lnTo>
                  <a:lnTo>
                    <a:pt x="33" y="3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0" name="Freeform 286"/>
            <p:cNvSpPr>
              <a:spLocks/>
            </p:cNvSpPr>
            <p:nvPr/>
          </p:nvSpPr>
          <p:spPr bwMode="auto">
            <a:xfrm>
              <a:off x="1213" y="1180"/>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1" name="Freeform 287"/>
            <p:cNvSpPr>
              <a:spLocks/>
            </p:cNvSpPr>
            <p:nvPr/>
          </p:nvSpPr>
          <p:spPr bwMode="auto">
            <a:xfrm>
              <a:off x="1213" y="1145"/>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2" name="Freeform 288"/>
            <p:cNvSpPr>
              <a:spLocks/>
            </p:cNvSpPr>
            <p:nvPr/>
          </p:nvSpPr>
          <p:spPr bwMode="auto">
            <a:xfrm>
              <a:off x="1213" y="1180"/>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3" name="Freeform 289"/>
            <p:cNvSpPr>
              <a:spLocks/>
            </p:cNvSpPr>
            <p:nvPr/>
          </p:nvSpPr>
          <p:spPr bwMode="auto">
            <a:xfrm>
              <a:off x="1213" y="1145"/>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4" name="Freeform 290"/>
            <p:cNvSpPr>
              <a:spLocks/>
            </p:cNvSpPr>
            <p:nvPr/>
          </p:nvSpPr>
          <p:spPr bwMode="auto">
            <a:xfrm>
              <a:off x="1215" y="1112"/>
              <a:ext cx="35" cy="37"/>
            </a:xfrm>
            <a:custGeom>
              <a:avLst/>
              <a:gdLst>
                <a:gd name="T0" fmla="*/ 33 w 35"/>
                <a:gd name="T1" fmla="*/ 0 h 37"/>
                <a:gd name="T2" fmla="*/ 32 w 35"/>
                <a:gd name="T3" fmla="*/ 0 h 37"/>
                <a:gd name="T4" fmla="*/ 0 w 35"/>
                <a:gd name="T5" fmla="*/ 33 h 37"/>
                <a:gd name="T6" fmla="*/ 1 w 35"/>
                <a:gd name="T7" fmla="*/ 36 h 37"/>
                <a:gd name="T8" fmla="*/ 34 w 35"/>
                <a:gd name="T9" fmla="*/ 2 h 37"/>
                <a:gd name="T10" fmla="*/ 33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0"/>
                  </a:moveTo>
                  <a:lnTo>
                    <a:pt x="32" y="0"/>
                  </a:lnTo>
                  <a:lnTo>
                    <a:pt x="0" y="33"/>
                  </a:lnTo>
                  <a:lnTo>
                    <a:pt x="1" y="36"/>
                  </a:lnTo>
                  <a:lnTo>
                    <a:pt x="34" y="2"/>
                  </a:lnTo>
                  <a:lnTo>
                    <a:pt x="3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5" name="Freeform 291"/>
            <p:cNvSpPr>
              <a:spLocks/>
            </p:cNvSpPr>
            <p:nvPr/>
          </p:nvSpPr>
          <p:spPr bwMode="auto">
            <a:xfrm>
              <a:off x="1215" y="1079"/>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6" name="Freeform 292"/>
            <p:cNvSpPr>
              <a:spLocks/>
            </p:cNvSpPr>
            <p:nvPr/>
          </p:nvSpPr>
          <p:spPr bwMode="auto">
            <a:xfrm>
              <a:off x="1208" y="913"/>
              <a:ext cx="49" cy="55"/>
            </a:xfrm>
            <a:custGeom>
              <a:avLst/>
              <a:gdLst>
                <a:gd name="T0" fmla="*/ 3 w 49"/>
                <a:gd name="T1" fmla="*/ 12 h 55"/>
                <a:gd name="T2" fmla="*/ 6 w 49"/>
                <a:gd name="T3" fmla="*/ 8 h 55"/>
                <a:gd name="T4" fmla="*/ 10 w 49"/>
                <a:gd name="T5" fmla="*/ 5 h 55"/>
                <a:gd name="T6" fmla="*/ 14 w 49"/>
                <a:gd name="T7" fmla="*/ 2 h 55"/>
                <a:gd name="T8" fmla="*/ 18 w 49"/>
                <a:gd name="T9" fmla="*/ 0 h 55"/>
                <a:gd name="T10" fmla="*/ 23 w 49"/>
                <a:gd name="T11" fmla="*/ 0 h 55"/>
                <a:gd name="T12" fmla="*/ 27 w 49"/>
                <a:gd name="T13" fmla="*/ 0 h 55"/>
                <a:gd name="T14" fmla="*/ 32 w 49"/>
                <a:gd name="T15" fmla="*/ 1 h 55"/>
                <a:gd name="T16" fmla="*/ 36 w 49"/>
                <a:gd name="T17" fmla="*/ 3 h 55"/>
                <a:gd name="T18" fmla="*/ 40 w 49"/>
                <a:gd name="T19" fmla="*/ 7 h 55"/>
                <a:gd name="T20" fmla="*/ 43 w 49"/>
                <a:gd name="T21" fmla="*/ 10 h 55"/>
                <a:gd name="T22" fmla="*/ 45 w 49"/>
                <a:gd name="T23" fmla="*/ 15 h 55"/>
                <a:gd name="T24" fmla="*/ 47 w 49"/>
                <a:gd name="T25" fmla="*/ 20 h 55"/>
                <a:gd name="T26" fmla="*/ 48 w 49"/>
                <a:gd name="T27" fmla="*/ 25 h 55"/>
                <a:gd name="T28" fmla="*/ 47 w 49"/>
                <a:gd name="T29" fmla="*/ 30 h 55"/>
                <a:gd name="T30" fmla="*/ 46 w 49"/>
                <a:gd name="T31" fmla="*/ 35 h 55"/>
                <a:gd name="T32" fmla="*/ 44 w 49"/>
                <a:gd name="T33" fmla="*/ 40 h 55"/>
                <a:gd name="T34" fmla="*/ 41 w 49"/>
                <a:gd name="T35" fmla="*/ 45 h 55"/>
                <a:gd name="T36" fmla="*/ 37 w 49"/>
                <a:gd name="T37" fmla="*/ 48 h 55"/>
                <a:gd name="T38" fmla="*/ 33 w 49"/>
                <a:gd name="T39" fmla="*/ 51 h 55"/>
                <a:gd name="T40" fmla="*/ 29 w 49"/>
                <a:gd name="T41" fmla="*/ 53 h 55"/>
                <a:gd name="T42" fmla="*/ 24 w 49"/>
                <a:gd name="T43" fmla="*/ 53 h 55"/>
                <a:gd name="T44" fmla="*/ 20 w 49"/>
                <a:gd name="T45" fmla="*/ 53 h 55"/>
                <a:gd name="T46" fmla="*/ 15 w 49"/>
                <a:gd name="T47" fmla="*/ 52 h 55"/>
                <a:gd name="T48" fmla="*/ 11 w 49"/>
                <a:gd name="T49" fmla="*/ 49 h 55"/>
                <a:gd name="T50" fmla="*/ 7 w 49"/>
                <a:gd name="T51" fmla="*/ 46 h 55"/>
                <a:gd name="T52" fmla="*/ 4 w 49"/>
                <a:gd name="T53" fmla="*/ 42 h 55"/>
                <a:gd name="T54" fmla="*/ 2 w 49"/>
                <a:gd name="T55" fmla="*/ 38 h 55"/>
                <a:gd name="T56" fmla="*/ 0 w 49"/>
                <a:gd name="T57" fmla="*/ 33 h 55"/>
                <a:gd name="T58" fmla="*/ 0 w 49"/>
                <a:gd name="T59" fmla="*/ 28 h 55"/>
                <a:gd name="T60" fmla="*/ 0 w 49"/>
                <a:gd name="T61" fmla="*/ 22 h 55"/>
                <a:gd name="T62" fmla="*/ 1 w 49"/>
                <a:gd name="T63" fmla="*/ 1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15"/>
                  </a:moveTo>
                  <a:lnTo>
                    <a:pt x="3" y="12"/>
                  </a:lnTo>
                  <a:lnTo>
                    <a:pt x="4" y="10"/>
                  </a:lnTo>
                  <a:lnTo>
                    <a:pt x="6" y="8"/>
                  </a:lnTo>
                  <a:lnTo>
                    <a:pt x="8" y="6"/>
                  </a:lnTo>
                  <a:lnTo>
                    <a:pt x="10" y="5"/>
                  </a:lnTo>
                  <a:lnTo>
                    <a:pt x="12" y="3"/>
                  </a:lnTo>
                  <a:lnTo>
                    <a:pt x="14"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lnTo>
                    <a:pt x="43" y="10"/>
                  </a:lnTo>
                  <a:lnTo>
                    <a:pt x="44" y="13"/>
                  </a:lnTo>
                  <a:lnTo>
                    <a:pt x="45" y="15"/>
                  </a:lnTo>
                  <a:lnTo>
                    <a:pt x="46" y="17"/>
                  </a:lnTo>
                  <a:lnTo>
                    <a:pt x="47" y="20"/>
                  </a:lnTo>
                  <a:lnTo>
                    <a:pt x="47" y="22"/>
                  </a:lnTo>
                  <a:lnTo>
                    <a:pt x="48" y="25"/>
                  </a:lnTo>
                  <a:lnTo>
                    <a:pt x="48" y="28"/>
                  </a:lnTo>
                  <a:lnTo>
                    <a:pt x="47" y="30"/>
                  </a:lnTo>
                  <a:lnTo>
                    <a:pt x="47" y="33"/>
                  </a:lnTo>
                  <a:lnTo>
                    <a:pt x="46" y="35"/>
                  </a:lnTo>
                  <a:lnTo>
                    <a:pt x="45" y="38"/>
                  </a:lnTo>
                  <a:lnTo>
                    <a:pt x="44" y="40"/>
                  </a:lnTo>
                  <a:lnTo>
                    <a:pt x="43" y="43"/>
                  </a:lnTo>
                  <a:lnTo>
                    <a:pt x="41" y="45"/>
                  </a:lnTo>
                  <a:lnTo>
                    <a:pt x="39" y="47"/>
                  </a:lnTo>
                  <a:lnTo>
                    <a:pt x="37" y="48"/>
                  </a:lnTo>
                  <a:lnTo>
                    <a:pt x="35" y="50"/>
                  </a:lnTo>
                  <a:lnTo>
                    <a:pt x="33" y="51"/>
                  </a:lnTo>
                  <a:lnTo>
                    <a:pt x="31" y="52"/>
                  </a:lnTo>
                  <a:lnTo>
                    <a:pt x="29" y="53"/>
                  </a:lnTo>
                  <a:lnTo>
                    <a:pt x="27" y="53"/>
                  </a:lnTo>
                  <a:lnTo>
                    <a:pt x="24" y="53"/>
                  </a:lnTo>
                  <a:lnTo>
                    <a:pt x="22" y="54"/>
                  </a:lnTo>
                  <a:lnTo>
                    <a:pt x="20" y="53"/>
                  </a:lnTo>
                  <a:lnTo>
                    <a:pt x="18" y="53"/>
                  </a:lnTo>
                  <a:lnTo>
                    <a:pt x="15" y="52"/>
                  </a:lnTo>
                  <a:lnTo>
                    <a:pt x="13" y="51"/>
                  </a:lnTo>
                  <a:lnTo>
                    <a:pt x="11" y="49"/>
                  </a:lnTo>
                  <a:lnTo>
                    <a:pt x="9" y="48"/>
                  </a:lnTo>
                  <a:lnTo>
                    <a:pt x="7" y="46"/>
                  </a:lnTo>
                  <a:lnTo>
                    <a:pt x="5" y="44"/>
                  </a:lnTo>
                  <a:lnTo>
                    <a:pt x="4" y="42"/>
                  </a:lnTo>
                  <a:lnTo>
                    <a:pt x="3" y="40"/>
                  </a:lnTo>
                  <a:lnTo>
                    <a:pt x="2" y="38"/>
                  </a:lnTo>
                  <a:lnTo>
                    <a:pt x="1" y="35"/>
                  </a:lnTo>
                  <a:lnTo>
                    <a:pt x="0" y="33"/>
                  </a:lnTo>
                  <a:lnTo>
                    <a:pt x="0" y="30"/>
                  </a:lnTo>
                  <a:lnTo>
                    <a:pt x="0" y="28"/>
                  </a:lnTo>
                  <a:lnTo>
                    <a:pt x="0" y="25"/>
                  </a:lnTo>
                  <a:lnTo>
                    <a:pt x="0" y="22"/>
                  </a:lnTo>
                  <a:lnTo>
                    <a:pt x="0" y="20"/>
                  </a:lnTo>
                  <a:lnTo>
                    <a:pt x="1" y="17"/>
                  </a:lnTo>
                  <a:lnTo>
                    <a:pt x="2" y="1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7" name="Freeform 293"/>
            <p:cNvSpPr>
              <a:spLocks/>
            </p:cNvSpPr>
            <p:nvPr/>
          </p:nvSpPr>
          <p:spPr bwMode="auto">
            <a:xfrm>
              <a:off x="1210" y="912"/>
              <a:ext cx="35" cy="18"/>
            </a:xfrm>
            <a:custGeom>
              <a:avLst/>
              <a:gdLst>
                <a:gd name="T0" fmla="*/ 34 w 35"/>
                <a:gd name="T1" fmla="*/ 2 h 18"/>
                <a:gd name="T2" fmla="*/ 34 w 35"/>
                <a:gd name="T3" fmla="*/ 2 h 18"/>
                <a:gd name="T4" fmla="*/ 31 w 35"/>
                <a:gd name="T5" fmla="*/ 1 h 18"/>
                <a:gd name="T6" fmla="*/ 29 w 35"/>
                <a:gd name="T7" fmla="*/ 0 h 18"/>
                <a:gd name="T8" fmla="*/ 26 w 35"/>
                <a:gd name="T9" fmla="*/ 0 h 18"/>
                <a:gd name="T10" fmla="*/ 24 w 35"/>
                <a:gd name="T11" fmla="*/ 0 h 18"/>
                <a:gd name="T12" fmla="*/ 21 w 35"/>
                <a:gd name="T13" fmla="*/ 0 h 18"/>
                <a:gd name="T14" fmla="*/ 19 w 35"/>
                <a:gd name="T15" fmla="*/ 0 h 18"/>
                <a:gd name="T16" fmla="*/ 17 w 35"/>
                <a:gd name="T17" fmla="*/ 0 h 18"/>
                <a:gd name="T18" fmla="*/ 14 w 35"/>
                <a:gd name="T19" fmla="*/ 1 h 18"/>
                <a:gd name="T20" fmla="*/ 12 w 35"/>
                <a:gd name="T21" fmla="*/ 2 h 18"/>
                <a:gd name="T22" fmla="*/ 10 w 35"/>
                <a:gd name="T23" fmla="*/ 3 h 18"/>
                <a:gd name="T24" fmla="*/ 8 w 35"/>
                <a:gd name="T25" fmla="*/ 5 h 18"/>
                <a:gd name="T26" fmla="*/ 6 w 35"/>
                <a:gd name="T27" fmla="*/ 7 h 18"/>
                <a:gd name="T28" fmla="*/ 4 w 35"/>
                <a:gd name="T29" fmla="*/ 8 h 18"/>
                <a:gd name="T30" fmla="*/ 2 w 35"/>
                <a:gd name="T31" fmla="*/ 11 h 18"/>
                <a:gd name="T32" fmla="*/ 1 w 35"/>
                <a:gd name="T33" fmla="*/ 13 h 18"/>
                <a:gd name="T34" fmla="*/ 0 w 35"/>
                <a:gd name="T35" fmla="*/ 15 h 18"/>
                <a:gd name="T36" fmla="*/ 2 w 35"/>
                <a:gd name="T37" fmla="*/ 17 h 18"/>
                <a:gd name="T38" fmla="*/ 3 w 35"/>
                <a:gd name="T39" fmla="*/ 14 h 18"/>
                <a:gd name="T40" fmla="*/ 4 w 35"/>
                <a:gd name="T41" fmla="*/ 12 h 18"/>
                <a:gd name="T42" fmla="*/ 5 w 35"/>
                <a:gd name="T43" fmla="*/ 10 h 18"/>
                <a:gd name="T44" fmla="*/ 7 w 35"/>
                <a:gd name="T45" fmla="*/ 8 h 18"/>
                <a:gd name="T46" fmla="*/ 9 w 35"/>
                <a:gd name="T47" fmla="*/ 7 h 18"/>
                <a:gd name="T48" fmla="*/ 11 w 35"/>
                <a:gd name="T49" fmla="*/ 5 h 18"/>
                <a:gd name="T50" fmla="*/ 13 w 35"/>
                <a:gd name="T51" fmla="*/ 4 h 18"/>
                <a:gd name="T52" fmla="*/ 15 w 35"/>
                <a:gd name="T53" fmla="*/ 4 h 18"/>
                <a:gd name="T54" fmla="*/ 17 w 35"/>
                <a:gd name="T55" fmla="*/ 3 h 18"/>
                <a:gd name="T56" fmla="*/ 19 w 35"/>
                <a:gd name="T57" fmla="*/ 2 h 18"/>
                <a:gd name="T58" fmla="*/ 22 w 35"/>
                <a:gd name="T59" fmla="*/ 2 h 18"/>
                <a:gd name="T60" fmla="*/ 24 w 35"/>
                <a:gd name="T61" fmla="*/ 2 h 18"/>
                <a:gd name="T62" fmla="*/ 26 w 35"/>
                <a:gd name="T63" fmla="*/ 2 h 18"/>
                <a:gd name="T64" fmla="*/ 28 w 35"/>
                <a:gd name="T65" fmla="*/ 3 h 18"/>
                <a:gd name="T66" fmla="*/ 30 w 35"/>
                <a:gd name="T67" fmla="*/ 4 h 18"/>
                <a:gd name="T68" fmla="*/ 33 w 35"/>
                <a:gd name="T69" fmla="*/ 4 h 18"/>
                <a:gd name="T70" fmla="*/ 33 w 35"/>
                <a:gd name="T71" fmla="*/ 4 h 18"/>
                <a:gd name="T72" fmla="*/ 34 w 35"/>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8" y="5"/>
                  </a:lnTo>
                  <a:lnTo>
                    <a:pt x="6" y="7"/>
                  </a:lnTo>
                  <a:lnTo>
                    <a:pt x="4" y="8"/>
                  </a:lnTo>
                  <a:lnTo>
                    <a:pt x="2" y="11"/>
                  </a:lnTo>
                  <a:lnTo>
                    <a:pt x="1" y="13"/>
                  </a:lnTo>
                  <a:lnTo>
                    <a:pt x="0" y="15"/>
                  </a:lnTo>
                  <a:lnTo>
                    <a:pt x="2" y="17"/>
                  </a:lnTo>
                  <a:lnTo>
                    <a:pt x="3" y="14"/>
                  </a:lnTo>
                  <a:lnTo>
                    <a:pt x="4" y="12"/>
                  </a:lnTo>
                  <a:lnTo>
                    <a:pt x="5" y="10"/>
                  </a:lnTo>
                  <a:lnTo>
                    <a:pt x="7" y="8"/>
                  </a:lnTo>
                  <a:lnTo>
                    <a:pt x="9" y="7"/>
                  </a:lnTo>
                  <a:lnTo>
                    <a:pt x="11" y="5"/>
                  </a:lnTo>
                  <a:lnTo>
                    <a:pt x="13" y="4"/>
                  </a:lnTo>
                  <a:lnTo>
                    <a:pt x="15" y="4"/>
                  </a:lnTo>
                  <a:lnTo>
                    <a:pt x="17" y="3"/>
                  </a:lnTo>
                  <a:lnTo>
                    <a:pt x="19" y="2"/>
                  </a:lnTo>
                  <a:lnTo>
                    <a:pt x="22" y="2"/>
                  </a:lnTo>
                  <a:lnTo>
                    <a:pt x="24" y="2"/>
                  </a:lnTo>
                  <a:lnTo>
                    <a:pt x="26" y="2"/>
                  </a:lnTo>
                  <a:lnTo>
                    <a:pt x="28" y="3"/>
                  </a:lnTo>
                  <a:lnTo>
                    <a:pt x="30" y="4"/>
                  </a:lnTo>
                  <a:lnTo>
                    <a:pt x="33"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8" name="Freeform 294"/>
            <p:cNvSpPr>
              <a:spLocks/>
            </p:cNvSpPr>
            <p:nvPr/>
          </p:nvSpPr>
          <p:spPr bwMode="auto">
            <a:xfrm>
              <a:off x="1243" y="915"/>
              <a:ext cx="17" cy="38"/>
            </a:xfrm>
            <a:custGeom>
              <a:avLst/>
              <a:gdLst>
                <a:gd name="T0" fmla="*/ 13 w 17"/>
                <a:gd name="T1" fmla="*/ 37 h 38"/>
                <a:gd name="T2" fmla="*/ 13 w 17"/>
                <a:gd name="T3" fmla="*/ 37 h 38"/>
                <a:gd name="T4" fmla="*/ 14 w 17"/>
                <a:gd name="T5" fmla="*/ 34 h 38"/>
                <a:gd name="T6" fmla="*/ 15 w 17"/>
                <a:gd name="T7" fmla="*/ 31 h 38"/>
                <a:gd name="T8" fmla="*/ 15 w 17"/>
                <a:gd name="T9" fmla="*/ 29 h 38"/>
                <a:gd name="T10" fmla="*/ 16 w 17"/>
                <a:gd name="T11" fmla="*/ 26 h 38"/>
                <a:gd name="T12" fmla="*/ 16 w 17"/>
                <a:gd name="T13" fmla="*/ 23 h 38"/>
                <a:gd name="T14" fmla="*/ 15 w 17"/>
                <a:gd name="T15" fmla="*/ 20 h 38"/>
                <a:gd name="T16" fmla="*/ 15 w 17"/>
                <a:gd name="T17" fmla="*/ 18 h 38"/>
                <a:gd name="T18" fmla="*/ 14 w 17"/>
                <a:gd name="T19" fmla="*/ 15 h 38"/>
                <a:gd name="T20" fmla="*/ 13 w 17"/>
                <a:gd name="T21" fmla="*/ 13 h 38"/>
                <a:gd name="T22" fmla="*/ 12 w 17"/>
                <a:gd name="T23" fmla="*/ 11 h 38"/>
                <a:gd name="T24" fmla="*/ 11 w 17"/>
                <a:gd name="T25" fmla="*/ 8 h 38"/>
                <a:gd name="T26" fmla="*/ 9 w 17"/>
                <a:gd name="T27" fmla="*/ 6 h 38"/>
                <a:gd name="T28" fmla="*/ 7 w 17"/>
                <a:gd name="T29" fmla="*/ 4 h 38"/>
                <a:gd name="T30" fmla="*/ 5 w 17"/>
                <a:gd name="T31" fmla="*/ 2 h 38"/>
                <a:gd name="T32" fmla="*/ 3 w 17"/>
                <a:gd name="T33" fmla="*/ 1 h 38"/>
                <a:gd name="T34" fmla="*/ 0 w 17"/>
                <a:gd name="T35" fmla="*/ 0 h 38"/>
                <a:gd name="T36" fmla="*/ 0 w 17"/>
                <a:gd name="T37" fmla="*/ 2 h 38"/>
                <a:gd name="T38" fmla="*/ 2 w 17"/>
                <a:gd name="T39" fmla="*/ 3 h 38"/>
                <a:gd name="T40" fmla="*/ 4 w 17"/>
                <a:gd name="T41" fmla="*/ 4 h 38"/>
                <a:gd name="T42" fmla="*/ 5 w 17"/>
                <a:gd name="T43" fmla="*/ 6 h 38"/>
                <a:gd name="T44" fmla="*/ 7 w 17"/>
                <a:gd name="T45" fmla="*/ 8 h 38"/>
                <a:gd name="T46" fmla="*/ 9 w 17"/>
                <a:gd name="T47" fmla="*/ 10 h 38"/>
                <a:gd name="T48" fmla="*/ 10 w 17"/>
                <a:gd name="T49" fmla="*/ 11 h 38"/>
                <a:gd name="T50" fmla="*/ 11 w 17"/>
                <a:gd name="T51" fmla="*/ 14 h 38"/>
                <a:gd name="T52" fmla="*/ 12 w 17"/>
                <a:gd name="T53" fmla="*/ 16 h 38"/>
                <a:gd name="T54" fmla="*/ 12 w 17"/>
                <a:gd name="T55" fmla="*/ 18 h 38"/>
                <a:gd name="T56" fmla="*/ 13 w 17"/>
                <a:gd name="T57" fmla="*/ 21 h 38"/>
                <a:gd name="T58" fmla="*/ 13 w 17"/>
                <a:gd name="T59" fmla="*/ 23 h 38"/>
                <a:gd name="T60" fmla="*/ 13 w 17"/>
                <a:gd name="T61" fmla="*/ 25 h 38"/>
                <a:gd name="T62" fmla="*/ 13 w 17"/>
                <a:gd name="T63" fmla="*/ 28 h 38"/>
                <a:gd name="T64" fmla="*/ 12 w 17"/>
                <a:gd name="T65" fmla="*/ 31 h 38"/>
                <a:gd name="T66" fmla="*/ 12 w 17"/>
                <a:gd name="T67" fmla="*/ 33 h 38"/>
                <a:gd name="T68" fmla="*/ 11 w 17"/>
                <a:gd name="T69" fmla="*/ 35 h 38"/>
                <a:gd name="T70" fmla="*/ 11 w 17"/>
                <a:gd name="T71" fmla="*/ 35 h 38"/>
                <a:gd name="T72" fmla="*/ 13 w 17"/>
                <a:gd name="T73" fmla="*/ 37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37"/>
                  </a:moveTo>
                  <a:lnTo>
                    <a:pt x="13" y="37"/>
                  </a:lnTo>
                  <a:lnTo>
                    <a:pt x="14" y="34"/>
                  </a:lnTo>
                  <a:lnTo>
                    <a:pt x="15" y="31"/>
                  </a:lnTo>
                  <a:lnTo>
                    <a:pt x="15" y="29"/>
                  </a:lnTo>
                  <a:lnTo>
                    <a:pt x="16" y="26"/>
                  </a:lnTo>
                  <a:lnTo>
                    <a:pt x="16" y="23"/>
                  </a:lnTo>
                  <a:lnTo>
                    <a:pt x="15" y="20"/>
                  </a:lnTo>
                  <a:lnTo>
                    <a:pt x="15" y="18"/>
                  </a:lnTo>
                  <a:lnTo>
                    <a:pt x="14" y="15"/>
                  </a:lnTo>
                  <a:lnTo>
                    <a:pt x="13" y="13"/>
                  </a:lnTo>
                  <a:lnTo>
                    <a:pt x="12" y="11"/>
                  </a:lnTo>
                  <a:lnTo>
                    <a:pt x="11" y="8"/>
                  </a:lnTo>
                  <a:lnTo>
                    <a:pt x="9" y="6"/>
                  </a:lnTo>
                  <a:lnTo>
                    <a:pt x="7" y="4"/>
                  </a:lnTo>
                  <a:lnTo>
                    <a:pt x="5" y="2"/>
                  </a:lnTo>
                  <a:lnTo>
                    <a:pt x="3" y="1"/>
                  </a:lnTo>
                  <a:lnTo>
                    <a:pt x="0"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1"/>
                  </a:lnTo>
                  <a:lnTo>
                    <a:pt x="12" y="33"/>
                  </a:lnTo>
                  <a:lnTo>
                    <a:pt x="11" y="35"/>
                  </a:lnTo>
                  <a:lnTo>
                    <a:pt x="13" y="3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69" name="Freeform 295"/>
            <p:cNvSpPr>
              <a:spLocks/>
            </p:cNvSpPr>
            <p:nvPr/>
          </p:nvSpPr>
          <p:spPr bwMode="auto">
            <a:xfrm>
              <a:off x="1221" y="951"/>
              <a:ext cx="35" cy="18"/>
            </a:xfrm>
            <a:custGeom>
              <a:avLst/>
              <a:gdLst>
                <a:gd name="T0" fmla="*/ 0 w 35"/>
                <a:gd name="T1" fmla="*/ 14 h 18"/>
                <a:gd name="T2" fmla="*/ 0 w 35"/>
                <a:gd name="T3" fmla="*/ 14 h 18"/>
                <a:gd name="T4" fmla="*/ 2 w 35"/>
                <a:gd name="T5" fmla="*/ 15 h 18"/>
                <a:gd name="T6" fmla="*/ 4 w 35"/>
                <a:gd name="T7" fmla="*/ 16 h 18"/>
                <a:gd name="T8" fmla="*/ 7 w 35"/>
                <a:gd name="T9" fmla="*/ 16 h 18"/>
                <a:gd name="T10" fmla="*/ 9 w 35"/>
                <a:gd name="T11" fmla="*/ 17 h 18"/>
                <a:gd name="T12" fmla="*/ 12 w 35"/>
                <a:gd name="T13" fmla="*/ 16 h 18"/>
                <a:gd name="T14" fmla="*/ 14 w 35"/>
                <a:gd name="T15" fmla="*/ 16 h 18"/>
                <a:gd name="T16" fmla="*/ 17 w 35"/>
                <a:gd name="T17" fmla="*/ 16 h 18"/>
                <a:gd name="T18" fmla="*/ 19 w 35"/>
                <a:gd name="T19" fmla="*/ 15 h 18"/>
                <a:gd name="T20" fmla="*/ 21 w 35"/>
                <a:gd name="T21" fmla="*/ 14 h 18"/>
                <a:gd name="T22" fmla="*/ 23 w 35"/>
                <a:gd name="T23" fmla="*/ 13 h 18"/>
                <a:gd name="T24" fmla="*/ 25 w 35"/>
                <a:gd name="T25" fmla="*/ 11 h 18"/>
                <a:gd name="T26" fmla="*/ 27 w 35"/>
                <a:gd name="T27" fmla="*/ 9 h 18"/>
                <a:gd name="T28" fmla="*/ 29 w 35"/>
                <a:gd name="T29" fmla="*/ 8 h 18"/>
                <a:gd name="T30" fmla="*/ 31 w 35"/>
                <a:gd name="T31" fmla="*/ 5 h 18"/>
                <a:gd name="T32" fmla="*/ 32 w 35"/>
                <a:gd name="T33" fmla="*/ 3 h 18"/>
                <a:gd name="T34" fmla="*/ 34 w 35"/>
                <a:gd name="T35" fmla="*/ 1 h 18"/>
                <a:gd name="T36" fmla="*/ 31 w 35"/>
                <a:gd name="T37" fmla="*/ 0 h 18"/>
                <a:gd name="T38" fmla="*/ 30 w 35"/>
                <a:gd name="T39" fmla="*/ 2 h 18"/>
                <a:gd name="T40" fmla="*/ 29 w 35"/>
                <a:gd name="T41" fmla="*/ 4 h 18"/>
                <a:gd name="T42" fmla="*/ 27 w 35"/>
                <a:gd name="T43" fmla="*/ 6 h 18"/>
                <a:gd name="T44" fmla="*/ 26 w 35"/>
                <a:gd name="T45" fmla="*/ 8 h 18"/>
                <a:gd name="T46" fmla="*/ 24 w 35"/>
                <a:gd name="T47" fmla="*/ 9 h 18"/>
                <a:gd name="T48" fmla="*/ 22 w 35"/>
                <a:gd name="T49" fmla="*/ 10 h 18"/>
                <a:gd name="T50" fmla="*/ 20 w 35"/>
                <a:gd name="T51" fmla="*/ 12 h 18"/>
                <a:gd name="T52" fmla="*/ 18 w 35"/>
                <a:gd name="T53" fmla="*/ 12 h 18"/>
                <a:gd name="T54" fmla="*/ 16 w 35"/>
                <a:gd name="T55" fmla="*/ 13 h 18"/>
                <a:gd name="T56" fmla="*/ 14 w 35"/>
                <a:gd name="T57" fmla="*/ 14 h 18"/>
                <a:gd name="T58" fmla="*/ 11 w 35"/>
                <a:gd name="T59" fmla="*/ 14 h 18"/>
                <a:gd name="T60" fmla="*/ 9 w 35"/>
                <a:gd name="T61" fmla="*/ 14 h 18"/>
                <a:gd name="T62" fmla="*/ 7 w 35"/>
                <a:gd name="T63" fmla="*/ 14 h 18"/>
                <a:gd name="T64" fmla="*/ 5 w 35"/>
                <a:gd name="T65" fmla="*/ 13 h 18"/>
                <a:gd name="T66" fmla="*/ 3 w 35"/>
                <a:gd name="T67" fmla="*/ 12 h 18"/>
                <a:gd name="T68" fmla="*/ 1 w 35"/>
                <a:gd name="T69" fmla="*/ 12 h 18"/>
                <a:gd name="T70" fmla="*/ 1 w 35"/>
                <a:gd name="T71" fmla="*/ 12 h 18"/>
                <a:gd name="T72" fmla="*/ 0 w 35"/>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0" y="14"/>
                  </a:moveTo>
                  <a:lnTo>
                    <a:pt x="0" y="14"/>
                  </a:lnTo>
                  <a:lnTo>
                    <a:pt x="2" y="15"/>
                  </a:lnTo>
                  <a:lnTo>
                    <a:pt x="4" y="16"/>
                  </a:lnTo>
                  <a:lnTo>
                    <a:pt x="7" y="16"/>
                  </a:lnTo>
                  <a:lnTo>
                    <a:pt x="9" y="17"/>
                  </a:lnTo>
                  <a:lnTo>
                    <a:pt x="12" y="16"/>
                  </a:lnTo>
                  <a:lnTo>
                    <a:pt x="14" y="16"/>
                  </a:lnTo>
                  <a:lnTo>
                    <a:pt x="17" y="16"/>
                  </a:lnTo>
                  <a:lnTo>
                    <a:pt x="19" y="15"/>
                  </a:lnTo>
                  <a:lnTo>
                    <a:pt x="21" y="14"/>
                  </a:lnTo>
                  <a:lnTo>
                    <a:pt x="23" y="13"/>
                  </a:lnTo>
                  <a:lnTo>
                    <a:pt x="25" y="11"/>
                  </a:lnTo>
                  <a:lnTo>
                    <a:pt x="27" y="9"/>
                  </a:lnTo>
                  <a:lnTo>
                    <a:pt x="29" y="8"/>
                  </a:lnTo>
                  <a:lnTo>
                    <a:pt x="31" y="5"/>
                  </a:lnTo>
                  <a:lnTo>
                    <a:pt x="32" y="3"/>
                  </a:lnTo>
                  <a:lnTo>
                    <a:pt x="34" y="1"/>
                  </a:lnTo>
                  <a:lnTo>
                    <a:pt x="31" y="0"/>
                  </a:lnTo>
                  <a:lnTo>
                    <a:pt x="30" y="2"/>
                  </a:lnTo>
                  <a:lnTo>
                    <a:pt x="29" y="4"/>
                  </a:lnTo>
                  <a:lnTo>
                    <a:pt x="27" y="6"/>
                  </a:lnTo>
                  <a:lnTo>
                    <a:pt x="26" y="8"/>
                  </a:lnTo>
                  <a:lnTo>
                    <a:pt x="24" y="9"/>
                  </a:lnTo>
                  <a:lnTo>
                    <a:pt x="22" y="10"/>
                  </a:lnTo>
                  <a:lnTo>
                    <a:pt x="20" y="12"/>
                  </a:lnTo>
                  <a:lnTo>
                    <a:pt x="18" y="12"/>
                  </a:lnTo>
                  <a:lnTo>
                    <a:pt x="16" y="13"/>
                  </a:lnTo>
                  <a:lnTo>
                    <a:pt x="14" y="14"/>
                  </a:lnTo>
                  <a:lnTo>
                    <a:pt x="11" y="14"/>
                  </a:lnTo>
                  <a:lnTo>
                    <a:pt x="9" y="14"/>
                  </a:lnTo>
                  <a:lnTo>
                    <a:pt x="7" y="14"/>
                  </a:lnTo>
                  <a:lnTo>
                    <a:pt x="5" y="13"/>
                  </a:lnTo>
                  <a:lnTo>
                    <a:pt x="3" y="12"/>
                  </a:lnTo>
                  <a:lnTo>
                    <a:pt x="1" y="12"/>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70" name="Freeform 296"/>
            <p:cNvSpPr>
              <a:spLocks/>
            </p:cNvSpPr>
            <p:nvPr/>
          </p:nvSpPr>
          <p:spPr bwMode="auto">
            <a:xfrm>
              <a:off x="1208" y="928"/>
              <a:ext cx="17" cy="37"/>
            </a:xfrm>
            <a:custGeom>
              <a:avLst/>
              <a:gdLst>
                <a:gd name="T0" fmla="*/ 2 w 17"/>
                <a:gd name="T1" fmla="*/ 0 h 37"/>
                <a:gd name="T2" fmla="*/ 2 w 17"/>
                <a:gd name="T3" fmla="*/ 0 h 37"/>
                <a:gd name="T4" fmla="*/ 1 w 17"/>
                <a:gd name="T5" fmla="*/ 2 h 37"/>
                <a:gd name="T6" fmla="*/ 0 w 17"/>
                <a:gd name="T7" fmla="*/ 5 h 37"/>
                <a:gd name="T8" fmla="*/ 0 w 17"/>
                <a:gd name="T9" fmla="*/ 7 h 37"/>
                <a:gd name="T10" fmla="*/ 0 w 17"/>
                <a:gd name="T11" fmla="*/ 10 h 37"/>
                <a:gd name="T12" fmla="*/ 0 w 17"/>
                <a:gd name="T13" fmla="*/ 13 h 37"/>
                <a:gd name="T14" fmla="*/ 0 w 17"/>
                <a:gd name="T15" fmla="*/ 15 h 37"/>
                <a:gd name="T16" fmla="*/ 0 w 17"/>
                <a:gd name="T17" fmla="*/ 18 h 37"/>
                <a:gd name="T18" fmla="*/ 1 w 17"/>
                <a:gd name="T19" fmla="*/ 20 h 37"/>
                <a:gd name="T20" fmla="*/ 2 w 17"/>
                <a:gd name="T21" fmla="*/ 23 h 37"/>
                <a:gd name="T22" fmla="*/ 3 w 17"/>
                <a:gd name="T23" fmla="*/ 25 h 37"/>
                <a:gd name="T24" fmla="*/ 4 w 17"/>
                <a:gd name="T25" fmla="*/ 27 h 37"/>
                <a:gd name="T26" fmla="*/ 6 w 17"/>
                <a:gd name="T27" fmla="*/ 29 h 37"/>
                <a:gd name="T28" fmla="*/ 8 w 17"/>
                <a:gd name="T29" fmla="*/ 31 h 37"/>
                <a:gd name="T30" fmla="*/ 10 w 17"/>
                <a:gd name="T31" fmla="*/ 33 h 37"/>
                <a:gd name="T32" fmla="*/ 12 w 17"/>
                <a:gd name="T33" fmla="*/ 34 h 37"/>
                <a:gd name="T34" fmla="*/ 14 w 17"/>
                <a:gd name="T35" fmla="*/ 36 h 37"/>
                <a:gd name="T36" fmla="*/ 16 w 17"/>
                <a:gd name="T37" fmla="*/ 33 h 37"/>
                <a:gd name="T38" fmla="*/ 13 w 17"/>
                <a:gd name="T39" fmla="*/ 32 h 37"/>
                <a:gd name="T40" fmla="*/ 11 w 17"/>
                <a:gd name="T41" fmla="*/ 31 h 37"/>
                <a:gd name="T42" fmla="*/ 9 w 17"/>
                <a:gd name="T43" fmla="*/ 29 h 37"/>
                <a:gd name="T44" fmla="*/ 8 w 17"/>
                <a:gd name="T45" fmla="*/ 27 h 37"/>
                <a:gd name="T46" fmla="*/ 6 w 17"/>
                <a:gd name="T47" fmla="*/ 26 h 37"/>
                <a:gd name="T48" fmla="*/ 5 w 17"/>
                <a:gd name="T49" fmla="*/ 24 h 37"/>
                <a:gd name="T50" fmla="*/ 4 w 17"/>
                <a:gd name="T51" fmla="*/ 22 h 37"/>
                <a:gd name="T52" fmla="*/ 3 w 17"/>
                <a:gd name="T53" fmla="*/ 20 h 37"/>
                <a:gd name="T54" fmla="*/ 3 w 17"/>
                <a:gd name="T55" fmla="*/ 17 h 37"/>
                <a:gd name="T56" fmla="*/ 2 w 17"/>
                <a:gd name="T57" fmla="*/ 15 h 37"/>
                <a:gd name="T58" fmla="*/ 2 w 17"/>
                <a:gd name="T59" fmla="*/ 13 h 37"/>
                <a:gd name="T60" fmla="*/ 2 w 17"/>
                <a:gd name="T61" fmla="*/ 10 h 37"/>
                <a:gd name="T62" fmla="*/ 2 w 17"/>
                <a:gd name="T63" fmla="*/ 8 h 37"/>
                <a:gd name="T64" fmla="*/ 3 w 17"/>
                <a:gd name="T65" fmla="*/ 5 h 37"/>
                <a:gd name="T66" fmla="*/ 3 w 17"/>
                <a:gd name="T67" fmla="*/ 3 h 37"/>
                <a:gd name="T68" fmla="*/ 4 w 17"/>
                <a:gd name="T69" fmla="*/ 1 h 37"/>
                <a:gd name="T70" fmla="*/ 4 w 17"/>
                <a:gd name="T71" fmla="*/ 1 h 37"/>
                <a:gd name="T72" fmla="*/ 2 w 17"/>
                <a:gd name="T73" fmla="*/ 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0"/>
                  </a:moveTo>
                  <a:lnTo>
                    <a:pt x="2" y="0"/>
                  </a:lnTo>
                  <a:lnTo>
                    <a:pt x="1" y="2"/>
                  </a:lnTo>
                  <a:lnTo>
                    <a:pt x="0" y="5"/>
                  </a:lnTo>
                  <a:lnTo>
                    <a:pt x="0" y="7"/>
                  </a:lnTo>
                  <a:lnTo>
                    <a:pt x="0" y="10"/>
                  </a:lnTo>
                  <a:lnTo>
                    <a:pt x="0" y="13"/>
                  </a:lnTo>
                  <a:lnTo>
                    <a:pt x="0" y="15"/>
                  </a:lnTo>
                  <a:lnTo>
                    <a:pt x="0" y="18"/>
                  </a:lnTo>
                  <a:lnTo>
                    <a:pt x="1" y="20"/>
                  </a:lnTo>
                  <a:lnTo>
                    <a:pt x="2" y="23"/>
                  </a:lnTo>
                  <a:lnTo>
                    <a:pt x="3" y="25"/>
                  </a:lnTo>
                  <a:lnTo>
                    <a:pt x="4" y="27"/>
                  </a:lnTo>
                  <a:lnTo>
                    <a:pt x="6" y="29"/>
                  </a:lnTo>
                  <a:lnTo>
                    <a:pt x="8" y="31"/>
                  </a:lnTo>
                  <a:lnTo>
                    <a:pt x="10" y="33"/>
                  </a:lnTo>
                  <a:lnTo>
                    <a:pt x="12" y="34"/>
                  </a:lnTo>
                  <a:lnTo>
                    <a:pt x="14" y="36"/>
                  </a:lnTo>
                  <a:lnTo>
                    <a:pt x="16" y="33"/>
                  </a:lnTo>
                  <a:lnTo>
                    <a:pt x="13" y="32"/>
                  </a:lnTo>
                  <a:lnTo>
                    <a:pt x="11" y="31"/>
                  </a:lnTo>
                  <a:lnTo>
                    <a:pt x="9" y="29"/>
                  </a:lnTo>
                  <a:lnTo>
                    <a:pt x="8" y="27"/>
                  </a:lnTo>
                  <a:lnTo>
                    <a:pt x="6" y="26"/>
                  </a:lnTo>
                  <a:lnTo>
                    <a:pt x="5" y="24"/>
                  </a:lnTo>
                  <a:lnTo>
                    <a:pt x="4" y="22"/>
                  </a:lnTo>
                  <a:lnTo>
                    <a:pt x="3" y="20"/>
                  </a:lnTo>
                  <a:lnTo>
                    <a:pt x="3" y="17"/>
                  </a:lnTo>
                  <a:lnTo>
                    <a:pt x="2" y="15"/>
                  </a:lnTo>
                  <a:lnTo>
                    <a:pt x="2" y="13"/>
                  </a:lnTo>
                  <a:lnTo>
                    <a:pt x="2" y="10"/>
                  </a:lnTo>
                  <a:lnTo>
                    <a:pt x="2" y="8"/>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892" name="Group 592"/>
          <p:cNvGrpSpPr>
            <a:grpSpLocks/>
          </p:cNvGrpSpPr>
          <p:nvPr/>
        </p:nvGrpSpPr>
        <p:grpSpPr bwMode="auto">
          <a:xfrm>
            <a:off x="4200525" y="533400"/>
            <a:ext cx="1135063" cy="1165225"/>
            <a:chOff x="2646" y="336"/>
            <a:chExt cx="715" cy="734"/>
          </a:xfrm>
        </p:grpSpPr>
        <p:sp>
          <p:nvSpPr>
            <p:cNvPr id="38483" name="Freeform 298"/>
            <p:cNvSpPr>
              <a:spLocks/>
            </p:cNvSpPr>
            <p:nvPr/>
          </p:nvSpPr>
          <p:spPr bwMode="auto">
            <a:xfrm>
              <a:off x="2676" y="400"/>
              <a:ext cx="182" cy="358"/>
            </a:xfrm>
            <a:custGeom>
              <a:avLst/>
              <a:gdLst>
                <a:gd name="T0" fmla="*/ 171 w 182"/>
                <a:gd name="T1" fmla="*/ 5 h 358"/>
                <a:gd name="T2" fmla="*/ 151 w 182"/>
                <a:gd name="T3" fmla="*/ 17 h 358"/>
                <a:gd name="T4" fmla="*/ 133 w 182"/>
                <a:gd name="T5" fmla="*/ 30 h 358"/>
                <a:gd name="T6" fmla="*/ 115 w 182"/>
                <a:gd name="T7" fmla="*/ 44 h 358"/>
                <a:gd name="T8" fmla="*/ 99 w 182"/>
                <a:gd name="T9" fmla="*/ 60 h 358"/>
                <a:gd name="T10" fmla="*/ 83 w 182"/>
                <a:gd name="T11" fmla="*/ 76 h 358"/>
                <a:gd name="T12" fmla="*/ 69 w 182"/>
                <a:gd name="T13" fmla="*/ 94 h 358"/>
                <a:gd name="T14" fmla="*/ 56 w 182"/>
                <a:gd name="T15" fmla="*/ 113 h 358"/>
                <a:gd name="T16" fmla="*/ 44 w 182"/>
                <a:gd name="T17" fmla="*/ 133 h 358"/>
                <a:gd name="T18" fmla="*/ 33 w 182"/>
                <a:gd name="T19" fmla="*/ 153 h 358"/>
                <a:gd name="T20" fmla="*/ 24 w 182"/>
                <a:gd name="T21" fmla="*/ 174 h 358"/>
                <a:gd name="T22" fmla="*/ 16 w 182"/>
                <a:gd name="T23" fmla="*/ 196 h 358"/>
                <a:gd name="T24" fmla="*/ 10 w 182"/>
                <a:gd name="T25" fmla="*/ 219 h 358"/>
                <a:gd name="T26" fmla="*/ 5 w 182"/>
                <a:gd name="T27" fmla="*/ 242 h 358"/>
                <a:gd name="T28" fmla="*/ 1 w 182"/>
                <a:gd name="T29" fmla="*/ 266 h 358"/>
                <a:gd name="T30" fmla="*/ 0 w 182"/>
                <a:gd name="T31" fmla="*/ 291 h 358"/>
                <a:gd name="T32" fmla="*/ 0 w 182"/>
                <a:gd name="T33" fmla="*/ 307 h 358"/>
                <a:gd name="T34" fmla="*/ 0 w 182"/>
                <a:gd name="T35" fmla="*/ 313 h 358"/>
                <a:gd name="T36" fmla="*/ 0 w 182"/>
                <a:gd name="T37" fmla="*/ 320 h 358"/>
                <a:gd name="T38" fmla="*/ 0 w 182"/>
                <a:gd name="T39" fmla="*/ 327 h 358"/>
                <a:gd name="T40" fmla="*/ 1 w 182"/>
                <a:gd name="T41" fmla="*/ 333 h 358"/>
                <a:gd name="T42" fmla="*/ 1 w 182"/>
                <a:gd name="T43" fmla="*/ 340 h 358"/>
                <a:gd name="T44" fmla="*/ 2 w 182"/>
                <a:gd name="T45" fmla="*/ 347 h 358"/>
                <a:gd name="T46" fmla="*/ 3 w 182"/>
                <a:gd name="T47" fmla="*/ 353 h 358"/>
                <a:gd name="T48" fmla="*/ 4 w 182"/>
                <a:gd name="T49" fmla="*/ 343 h 358"/>
                <a:gd name="T50" fmla="*/ 7 w 182"/>
                <a:gd name="T51" fmla="*/ 317 h 358"/>
                <a:gd name="T52" fmla="*/ 11 w 182"/>
                <a:gd name="T53" fmla="*/ 291 h 358"/>
                <a:gd name="T54" fmla="*/ 16 w 182"/>
                <a:gd name="T55" fmla="*/ 266 h 358"/>
                <a:gd name="T56" fmla="*/ 22 w 182"/>
                <a:gd name="T57" fmla="*/ 241 h 358"/>
                <a:gd name="T58" fmla="*/ 30 w 182"/>
                <a:gd name="T59" fmla="*/ 216 h 358"/>
                <a:gd name="T60" fmla="*/ 39 w 182"/>
                <a:gd name="T61" fmla="*/ 192 h 358"/>
                <a:gd name="T62" fmla="*/ 49 w 182"/>
                <a:gd name="T63" fmla="*/ 168 h 358"/>
                <a:gd name="T64" fmla="*/ 60 w 182"/>
                <a:gd name="T65" fmla="*/ 146 h 358"/>
                <a:gd name="T66" fmla="*/ 73 w 182"/>
                <a:gd name="T67" fmla="*/ 123 h 358"/>
                <a:gd name="T68" fmla="*/ 87 w 182"/>
                <a:gd name="T69" fmla="*/ 102 h 358"/>
                <a:gd name="T70" fmla="*/ 101 w 182"/>
                <a:gd name="T71" fmla="*/ 81 h 358"/>
                <a:gd name="T72" fmla="*/ 117 w 182"/>
                <a:gd name="T73" fmla="*/ 61 h 358"/>
                <a:gd name="T74" fmla="*/ 134 w 182"/>
                <a:gd name="T75" fmla="*/ 42 h 358"/>
                <a:gd name="T76" fmla="*/ 152 w 182"/>
                <a:gd name="T77" fmla="*/ 24 h 358"/>
                <a:gd name="T78" fmla="*/ 171 w 182"/>
                <a:gd name="T79" fmla="*/ 7 h 3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358">
                  <a:moveTo>
                    <a:pt x="181" y="0"/>
                  </a:moveTo>
                  <a:lnTo>
                    <a:pt x="171" y="5"/>
                  </a:lnTo>
                  <a:lnTo>
                    <a:pt x="161" y="10"/>
                  </a:lnTo>
                  <a:lnTo>
                    <a:pt x="151" y="17"/>
                  </a:lnTo>
                  <a:lnTo>
                    <a:pt x="142" y="23"/>
                  </a:lnTo>
                  <a:lnTo>
                    <a:pt x="133" y="30"/>
                  </a:lnTo>
                  <a:lnTo>
                    <a:pt x="124" y="37"/>
                  </a:lnTo>
                  <a:lnTo>
                    <a:pt x="115" y="44"/>
                  </a:lnTo>
                  <a:lnTo>
                    <a:pt x="107" y="52"/>
                  </a:lnTo>
                  <a:lnTo>
                    <a:pt x="99" y="60"/>
                  </a:lnTo>
                  <a:lnTo>
                    <a:pt x="91" y="68"/>
                  </a:lnTo>
                  <a:lnTo>
                    <a:pt x="83" y="76"/>
                  </a:lnTo>
                  <a:lnTo>
                    <a:pt x="76" y="85"/>
                  </a:lnTo>
                  <a:lnTo>
                    <a:pt x="69" y="94"/>
                  </a:lnTo>
                  <a:lnTo>
                    <a:pt x="62" y="103"/>
                  </a:lnTo>
                  <a:lnTo>
                    <a:pt x="56" y="113"/>
                  </a:lnTo>
                  <a:lnTo>
                    <a:pt x="50" y="122"/>
                  </a:lnTo>
                  <a:lnTo>
                    <a:pt x="44" y="133"/>
                  </a:lnTo>
                  <a:lnTo>
                    <a:pt x="39" y="143"/>
                  </a:lnTo>
                  <a:lnTo>
                    <a:pt x="33" y="153"/>
                  </a:lnTo>
                  <a:lnTo>
                    <a:pt x="29" y="163"/>
                  </a:lnTo>
                  <a:lnTo>
                    <a:pt x="24" y="174"/>
                  </a:lnTo>
                  <a:lnTo>
                    <a:pt x="20" y="185"/>
                  </a:lnTo>
                  <a:lnTo>
                    <a:pt x="16" y="196"/>
                  </a:lnTo>
                  <a:lnTo>
                    <a:pt x="13" y="208"/>
                  </a:lnTo>
                  <a:lnTo>
                    <a:pt x="10" y="219"/>
                  </a:lnTo>
                  <a:lnTo>
                    <a:pt x="7" y="231"/>
                  </a:lnTo>
                  <a:lnTo>
                    <a:pt x="5" y="242"/>
                  </a:lnTo>
                  <a:lnTo>
                    <a:pt x="3" y="254"/>
                  </a:lnTo>
                  <a:lnTo>
                    <a:pt x="1" y="266"/>
                  </a:lnTo>
                  <a:lnTo>
                    <a:pt x="0" y="278"/>
                  </a:lnTo>
                  <a:lnTo>
                    <a:pt x="0" y="291"/>
                  </a:lnTo>
                  <a:lnTo>
                    <a:pt x="0" y="303"/>
                  </a:lnTo>
                  <a:lnTo>
                    <a:pt x="0" y="307"/>
                  </a:lnTo>
                  <a:lnTo>
                    <a:pt x="0" y="310"/>
                  </a:lnTo>
                  <a:lnTo>
                    <a:pt x="0" y="313"/>
                  </a:lnTo>
                  <a:lnTo>
                    <a:pt x="0" y="317"/>
                  </a:lnTo>
                  <a:lnTo>
                    <a:pt x="0" y="320"/>
                  </a:lnTo>
                  <a:lnTo>
                    <a:pt x="0" y="324"/>
                  </a:lnTo>
                  <a:lnTo>
                    <a:pt x="0" y="327"/>
                  </a:lnTo>
                  <a:lnTo>
                    <a:pt x="1" y="330"/>
                  </a:lnTo>
                  <a:lnTo>
                    <a:pt x="1" y="333"/>
                  </a:lnTo>
                  <a:lnTo>
                    <a:pt x="1" y="337"/>
                  </a:lnTo>
                  <a:lnTo>
                    <a:pt x="1" y="340"/>
                  </a:lnTo>
                  <a:lnTo>
                    <a:pt x="2" y="343"/>
                  </a:lnTo>
                  <a:lnTo>
                    <a:pt x="2" y="347"/>
                  </a:lnTo>
                  <a:lnTo>
                    <a:pt x="3" y="350"/>
                  </a:lnTo>
                  <a:lnTo>
                    <a:pt x="3" y="353"/>
                  </a:lnTo>
                  <a:lnTo>
                    <a:pt x="4" y="357"/>
                  </a:lnTo>
                  <a:lnTo>
                    <a:pt x="4" y="343"/>
                  </a:lnTo>
                  <a:lnTo>
                    <a:pt x="5" y="330"/>
                  </a:lnTo>
                  <a:lnTo>
                    <a:pt x="7" y="317"/>
                  </a:lnTo>
                  <a:lnTo>
                    <a:pt x="9" y="304"/>
                  </a:lnTo>
                  <a:lnTo>
                    <a:pt x="11" y="291"/>
                  </a:lnTo>
                  <a:lnTo>
                    <a:pt x="13" y="279"/>
                  </a:lnTo>
                  <a:lnTo>
                    <a:pt x="16" y="266"/>
                  </a:lnTo>
                  <a:lnTo>
                    <a:pt x="19" y="253"/>
                  </a:lnTo>
                  <a:lnTo>
                    <a:pt x="22" y="241"/>
                  </a:lnTo>
                  <a:lnTo>
                    <a:pt x="26" y="228"/>
                  </a:lnTo>
                  <a:lnTo>
                    <a:pt x="30" y="216"/>
                  </a:lnTo>
                  <a:lnTo>
                    <a:pt x="34" y="204"/>
                  </a:lnTo>
                  <a:lnTo>
                    <a:pt x="39" y="192"/>
                  </a:lnTo>
                  <a:lnTo>
                    <a:pt x="44" y="180"/>
                  </a:lnTo>
                  <a:lnTo>
                    <a:pt x="49" y="168"/>
                  </a:lnTo>
                  <a:lnTo>
                    <a:pt x="54" y="157"/>
                  </a:lnTo>
                  <a:lnTo>
                    <a:pt x="60" y="146"/>
                  </a:lnTo>
                  <a:lnTo>
                    <a:pt x="66" y="134"/>
                  </a:lnTo>
                  <a:lnTo>
                    <a:pt x="73" y="123"/>
                  </a:lnTo>
                  <a:lnTo>
                    <a:pt x="80" y="112"/>
                  </a:lnTo>
                  <a:lnTo>
                    <a:pt x="87" y="102"/>
                  </a:lnTo>
                  <a:lnTo>
                    <a:pt x="94" y="91"/>
                  </a:lnTo>
                  <a:lnTo>
                    <a:pt x="101" y="81"/>
                  </a:lnTo>
                  <a:lnTo>
                    <a:pt x="109" y="71"/>
                  </a:lnTo>
                  <a:lnTo>
                    <a:pt x="117" y="61"/>
                  </a:lnTo>
                  <a:lnTo>
                    <a:pt x="125" y="52"/>
                  </a:lnTo>
                  <a:lnTo>
                    <a:pt x="134" y="42"/>
                  </a:lnTo>
                  <a:lnTo>
                    <a:pt x="143" y="33"/>
                  </a:lnTo>
                  <a:lnTo>
                    <a:pt x="152" y="24"/>
                  </a:lnTo>
                  <a:lnTo>
                    <a:pt x="161" y="16"/>
                  </a:lnTo>
                  <a:lnTo>
                    <a:pt x="171" y="7"/>
                  </a:lnTo>
                  <a:lnTo>
                    <a:pt x="181" y="0"/>
                  </a:lnTo>
                </a:path>
              </a:pathLst>
            </a:custGeom>
            <a:solidFill>
              <a:srgbClr val="2DAF5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4" name="Freeform 299"/>
            <p:cNvSpPr>
              <a:spLocks/>
            </p:cNvSpPr>
            <p:nvPr/>
          </p:nvSpPr>
          <p:spPr bwMode="auto">
            <a:xfrm>
              <a:off x="2680" y="370"/>
              <a:ext cx="265" cy="475"/>
            </a:xfrm>
            <a:custGeom>
              <a:avLst/>
              <a:gdLst>
                <a:gd name="T0" fmla="*/ 181 w 265"/>
                <a:gd name="T1" fmla="*/ 27 h 475"/>
                <a:gd name="T2" fmla="*/ 189 w 265"/>
                <a:gd name="T3" fmla="*/ 24 h 475"/>
                <a:gd name="T4" fmla="*/ 197 w 265"/>
                <a:gd name="T5" fmla="*/ 20 h 475"/>
                <a:gd name="T6" fmla="*/ 205 w 265"/>
                <a:gd name="T7" fmla="*/ 17 h 475"/>
                <a:gd name="T8" fmla="*/ 213 w 265"/>
                <a:gd name="T9" fmla="*/ 13 h 475"/>
                <a:gd name="T10" fmla="*/ 221 w 265"/>
                <a:gd name="T11" fmla="*/ 11 h 475"/>
                <a:gd name="T12" fmla="*/ 229 w 265"/>
                <a:gd name="T13" fmla="*/ 8 h 475"/>
                <a:gd name="T14" fmla="*/ 238 w 265"/>
                <a:gd name="T15" fmla="*/ 6 h 475"/>
                <a:gd name="T16" fmla="*/ 246 w 265"/>
                <a:gd name="T17" fmla="*/ 3 h 475"/>
                <a:gd name="T18" fmla="*/ 255 w 265"/>
                <a:gd name="T19" fmla="*/ 1 h 475"/>
                <a:gd name="T20" fmla="*/ 264 w 265"/>
                <a:gd name="T21" fmla="*/ 0 h 475"/>
                <a:gd name="T22" fmla="*/ 218 w 265"/>
                <a:gd name="T23" fmla="*/ 26 h 475"/>
                <a:gd name="T24" fmla="*/ 177 w 265"/>
                <a:gd name="T25" fmla="*/ 57 h 475"/>
                <a:gd name="T26" fmla="*/ 140 w 265"/>
                <a:gd name="T27" fmla="*/ 93 h 475"/>
                <a:gd name="T28" fmla="*/ 107 w 265"/>
                <a:gd name="T29" fmla="*/ 133 h 475"/>
                <a:gd name="T30" fmla="*/ 80 w 265"/>
                <a:gd name="T31" fmla="*/ 177 h 475"/>
                <a:gd name="T32" fmla="*/ 57 w 265"/>
                <a:gd name="T33" fmla="*/ 224 h 475"/>
                <a:gd name="T34" fmla="*/ 39 w 265"/>
                <a:gd name="T35" fmla="*/ 275 h 475"/>
                <a:gd name="T36" fmla="*/ 27 w 265"/>
                <a:gd name="T37" fmla="*/ 327 h 475"/>
                <a:gd name="T38" fmla="*/ 21 w 265"/>
                <a:gd name="T39" fmla="*/ 381 h 475"/>
                <a:gd name="T40" fmla="*/ 21 w 265"/>
                <a:gd name="T41" fmla="*/ 436 h 475"/>
                <a:gd name="T42" fmla="*/ 24 w 265"/>
                <a:gd name="T43" fmla="*/ 471 h 475"/>
                <a:gd name="T44" fmla="*/ 20 w 265"/>
                <a:gd name="T45" fmla="*/ 463 h 475"/>
                <a:gd name="T46" fmla="*/ 17 w 265"/>
                <a:gd name="T47" fmla="*/ 455 h 475"/>
                <a:gd name="T48" fmla="*/ 14 w 265"/>
                <a:gd name="T49" fmla="*/ 447 h 475"/>
                <a:gd name="T50" fmla="*/ 12 w 265"/>
                <a:gd name="T51" fmla="*/ 439 h 475"/>
                <a:gd name="T52" fmla="*/ 9 w 265"/>
                <a:gd name="T53" fmla="*/ 431 h 475"/>
                <a:gd name="T54" fmla="*/ 7 w 265"/>
                <a:gd name="T55" fmla="*/ 423 h 475"/>
                <a:gd name="T56" fmla="*/ 5 w 265"/>
                <a:gd name="T57" fmla="*/ 415 h 475"/>
                <a:gd name="T58" fmla="*/ 3 w 265"/>
                <a:gd name="T59" fmla="*/ 407 h 475"/>
                <a:gd name="T60" fmla="*/ 1 w 265"/>
                <a:gd name="T61" fmla="*/ 398 h 475"/>
                <a:gd name="T62" fmla="*/ 0 w 265"/>
                <a:gd name="T63" fmla="*/ 390 h 475"/>
                <a:gd name="T64" fmla="*/ 1 w 265"/>
                <a:gd name="T65" fmla="*/ 360 h 475"/>
                <a:gd name="T66" fmla="*/ 6 w 265"/>
                <a:gd name="T67" fmla="*/ 321 h 475"/>
                <a:gd name="T68" fmla="*/ 15 w 265"/>
                <a:gd name="T69" fmla="*/ 283 h 475"/>
                <a:gd name="T70" fmla="*/ 26 w 265"/>
                <a:gd name="T71" fmla="*/ 246 h 475"/>
                <a:gd name="T72" fmla="*/ 40 w 265"/>
                <a:gd name="T73" fmla="*/ 210 h 475"/>
                <a:gd name="T74" fmla="*/ 56 w 265"/>
                <a:gd name="T75" fmla="*/ 176 h 475"/>
                <a:gd name="T76" fmla="*/ 75 w 265"/>
                <a:gd name="T77" fmla="*/ 143 h 475"/>
                <a:gd name="T78" fmla="*/ 97 w 265"/>
                <a:gd name="T79" fmla="*/ 111 h 475"/>
                <a:gd name="T80" fmla="*/ 121 w 265"/>
                <a:gd name="T81" fmla="*/ 82 h 475"/>
                <a:gd name="T82" fmla="*/ 147 w 265"/>
                <a:gd name="T83" fmla="*/ 55 h 475"/>
                <a:gd name="T84" fmla="*/ 176 w 265"/>
                <a:gd name="T85" fmla="*/ 30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5" h="475">
                  <a:moveTo>
                    <a:pt x="176" y="30"/>
                  </a:moveTo>
                  <a:lnTo>
                    <a:pt x="179" y="29"/>
                  </a:lnTo>
                  <a:lnTo>
                    <a:pt x="181" y="27"/>
                  </a:lnTo>
                  <a:lnTo>
                    <a:pt x="184" y="26"/>
                  </a:lnTo>
                  <a:lnTo>
                    <a:pt x="186" y="25"/>
                  </a:lnTo>
                  <a:lnTo>
                    <a:pt x="189" y="24"/>
                  </a:lnTo>
                  <a:lnTo>
                    <a:pt x="192" y="22"/>
                  </a:lnTo>
                  <a:lnTo>
                    <a:pt x="194" y="21"/>
                  </a:lnTo>
                  <a:lnTo>
                    <a:pt x="197" y="20"/>
                  </a:lnTo>
                  <a:lnTo>
                    <a:pt x="199" y="19"/>
                  </a:lnTo>
                  <a:lnTo>
                    <a:pt x="202" y="18"/>
                  </a:lnTo>
                  <a:lnTo>
                    <a:pt x="205" y="17"/>
                  </a:lnTo>
                  <a:lnTo>
                    <a:pt x="207" y="16"/>
                  </a:lnTo>
                  <a:lnTo>
                    <a:pt x="210" y="15"/>
                  </a:lnTo>
                  <a:lnTo>
                    <a:pt x="213" y="13"/>
                  </a:lnTo>
                  <a:lnTo>
                    <a:pt x="216" y="13"/>
                  </a:lnTo>
                  <a:lnTo>
                    <a:pt x="218" y="11"/>
                  </a:lnTo>
                  <a:lnTo>
                    <a:pt x="221" y="11"/>
                  </a:lnTo>
                  <a:lnTo>
                    <a:pt x="224" y="10"/>
                  </a:lnTo>
                  <a:lnTo>
                    <a:pt x="227" y="9"/>
                  </a:lnTo>
                  <a:lnTo>
                    <a:pt x="229" y="8"/>
                  </a:lnTo>
                  <a:lnTo>
                    <a:pt x="232" y="7"/>
                  </a:lnTo>
                  <a:lnTo>
                    <a:pt x="235" y="6"/>
                  </a:lnTo>
                  <a:lnTo>
                    <a:pt x="238" y="6"/>
                  </a:lnTo>
                  <a:lnTo>
                    <a:pt x="241" y="5"/>
                  </a:lnTo>
                  <a:lnTo>
                    <a:pt x="243" y="4"/>
                  </a:lnTo>
                  <a:lnTo>
                    <a:pt x="246" y="3"/>
                  </a:lnTo>
                  <a:lnTo>
                    <a:pt x="249" y="3"/>
                  </a:lnTo>
                  <a:lnTo>
                    <a:pt x="252" y="2"/>
                  </a:lnTo>
                  <a:lnTo>
                    <a:pt x="255" y="1"/>
                  </a:lnTo>
                  <a:lnTo>
                    <a:pt x="258" y="1"/>
                  </a:lnTo>
                  <a:lnTo>
                    <a:pt x="261" y="0"/>
                  </a:lnTo>
                  <a:lnTo>
                    <a:pt x="264" y="0"/>
                  </a:lnTo>
                  <a:lnTo>
                    <a:pt x="248" y="8"/>
                  </a:lnTo>
                  <a:lnTo>
                    <a:pt x="233" y="16"/>
                  </a:lnTo>
                  <a:lnTo>
                    <a:pt x="218" y="26"/>
                  </a:lnTo>
                  <a:lnTo>
                    <a:pt x="204" y="35"/>
                  </a:lnTo>
                  <a:lnTo>
                    <a:pt x="190" y="46"/>
                  </a:lnTo>
                  <a:lnTo>
                    <a:pt x="177" y="57"/>
                  </a:lnTo>
                  <a:lnTo>
                    <a:pt x="164" y="68"/>
                  </a:lnTo>
                  <a:lnTo>
                    <a:pt x="152" y="80"/>
                  </a:lnTo>
                  <a:lnTo>
                    <a:pt x="140" y="93"/>
                  </a:lnTo>
                  <a:lnTo>
                    <a:pt x="129" y="106"/>
                  </a:lnTo>
                  <a:lnTo>
                    <a:pt x="118" y="119"/>
                  </a:lnTo>
                  <a:lnTo>
                    <a:pt x="107" y="133"/>
                  </a:lnTo>
                  <a:lnTo>
                    <a:pt x="98" y="147"/>
                  </a:lnTo>
                  <a:lnTo>
                    <a:pt x="88" y="162"/>
                  </a:lnTo>
                  <a:lnTo>
                    <a:pt x="80" y="177"/>
                  </a:lnTo>
                  <a:lnTo>
                    <a:pt x="72" y="193"/>
                  </a:lnTo>
                  <a:lnTo>
                    <a:pt x="64" y="208"/>
                  </a:lnTo>
                  <a:lnTo>
                    <a:pt x="57" y="224"/>
                  </a:lnTo>
                  <a:lnTo>
                    <a:pt x="51" y="241"/>
                  </a:lnTo>
                  <a:lnTo>
                    <a:pt x="44" y="258"/>
                  </a:lnTo>
                  <a:lnTo>
                    <a:pt x="39" y="275"/>
                  </a:lnTo>
                  <a:lnTo>
                    <a:pt x="35" y="292"/>
                  </a:lnTo>
                  <a:lnTo>
                    <a:pt x="31" y="309"/>
                  </a:lnTo>
                  <a:lnTo>
                    <a:pt x="27" y="327"/>
                  </a:lnTo>
                  <a:lnTo>
                    <a:pt x="25" y="345"/>
                  </a:lnTo>
                  <a:lnTo>
                    <a:pt x="23" y="363"/>
                  </a:lnTo>
                  <a:lnTo>
                    <a:pt x="21" y="381"/>
                  </a:lnTo>
                  <a:lnTo>
                    <a:pt x="20" y="399"/>
                  </a:lnTo>
                  <a:lnTo>
                    <a:pt x="20" y="418"/>
                  </a:lnTo>
                  <a:lnTo>
                    <a:pt x="21" y="436"/>
                  </a:lnTo>
                  <a:lnTo>
                    <a:pt x="22" y="455"/>
                  </a:lnTo>
                  <a:lnTo>
                    <a:pt x="25" y="474"/>
                  </a:lnTo>
                  <a:lnTo>
                    <a:pt x="24" y="471"/>
                  </a:lnTo>
                  <a:lnTo>
                    <a:pt x="22" y="468"/>
                  </a:lnTo>
                  <a:lnTo>
                    <a:pt x="21" y="466"/>
                  </a:lnTo>
                  <a:lnTo>
                    <a:pt x="20" y="463"/>
                  </a:lnTo>
                  <a:lnTo>
                    <a:pt x="19" y="461"/>
                  </a:lnTo>
                  <a:lnTo>
                    <a:pt x="18" y="458"/>
                  </a:lnTo>
                  <a:lnTo>
                    <a:pt x="17" y="455"/>
                  </a:lnTo>
                  <a:lnTo>
                    <a:pt x="16" y="453"/>
                  </a:lnTo>
                  <a:lnTo>
                    <a:pt x="15" y="450"/>
                  </a:lnTo>
                  <a:lnTo>
                    <a:pt x="14" y="447"/>
                  </a:lnTo>
                  <a:lnTo>
                    <a:pt x="14" y="445"/>
                  </a:lnTo>
                  <a:lnTo>
                    <a:pt x="13" y="442"/>
                  </a:lnTo>
                  <a:lnTo>
                    <a:pt x="12" y="439"/>
                  </a:lnTo>
                  <a:lnTo>
                    <a:pt x="11" y="437"/>
                  </a:lnTo>
                  <a:lnTo>
                    <a:pt x="10" y="434"/>
                  </a:lnTo>
                  <a:lnTo>
                    <a:pt x="9" y="431"/>
                  </a:lnTo>
                  <a:lnTo>
                    <a:pt x="9" y="429"/>
                  </a:lnTo>
                  <a:lnTo>
                    <a:pt x="8" y="426"/>
                  </a:lnTo>
                  <a:lnTo>
                    <a:pt x="7" y="423"/>
                  </a:lnTo>
                  <a:lnTo>
                    <a:pt x="6" y="420"/>
                  </a:lnTo>
                  <a:lnTo>
                    <a:pt x="6" y="418"/>
                  </a:lnTo>
                  <a:lnTo>
                    <a:pt x="5" y="415"/>
                  </a:lnTo>
                  <a:lnTo>
                    <a:pt x="4" y="412"/>
                  </a:lnTo>
                  <a:lnTo>
                    <a:pt x="4" y="409"/>
                  </a:lnTo>
                  <a:lnTo>
                    <a:pt x="3" y="407"/>
                  </a:lnTo>
                  <a:lnTo>
                    <a:pt x="3" y="404"/>
                  </a:lnTo>
                  <a:lnTo>
                    <a:pt x="2" y="401"/>
                  </a:lnTo>
                  <a:lnTo>
                    <a:pt x="1" y="398"/>
                  </a:lnTo>
                  <a:lnTo>
                    <a:pt x="1" y="395"/>
                  </a:lnTo>
                  <a:lnTo>
                    <a:pt x="0" y="392"/>
                  </a:lnTo>
                  <a:lnTo>
                    <a:pt x="0" y="390"/>
                  </a:lnTo>
                  <a:lnTo>
                    <a:pt x="0" y="387"/>
                  </a:lnTo>
                  <a:lnTo>
                    <a:pt x="0" y="374"/>
                  </a:lnTo>
                  <a:lnTo>
                    <a:pt x="1" y="360"/>
                  </a:lnTo>
                  <a:lnTo>
                    <a:pt x="3" y="347"/>
                  </a:lnTo>
                  <a:lnTo>
                    <a:pt x="4" y="335"/>
                  </a:lnTo>
                  <a:lnTo>
                    <a:pt x="6" y="321"/>
                  </a:lnTo>
                  <a:lnTo>
                    <a:pt x="9" y="309"/>
                  </a:lnTo>
                  <a:lnTo>
                    <a:pt x="12" y="296"/>
                  </a:lnTo>
                  <a:lnTo>
                    <a:pt x="15" y="283"/>
                  </a:lnTo>
                  <a:lnTo>
                    <a:pt x="18" y="271"/>
                  </a:lnTo>
                  <a:lnTo>
                    <a:pt x="22" y="259"/>
                  </a:lnTo>
                  <a:lnTo>
                    <a:pt x="26" y="246"/>
                  </a:lnTo>
                  <a:lnTo>
                    <a:pt x="30" y="234"/>
                  </a:lnTo>
                  <a:lnTo>
                    <a:pt x="35" y="222"/>
                  </a:lnTo>
                  <a:lnTo>
                    <a:pt x="40" y="210"/>
                  </a:lnTo>
                  <a:lnTo>
                    <a:pt x="45" y="199"/>
                  </a:lnTo>
                  <a:lnTo>
                    <a:pt x="50" y="187"/>
                  </a:lnTo>
                  <a:lnTo>
                    <a:pt x="56" y="176"/>
                  </a:lnTo>
                  <a:lnTo>
                    <a:pt x="62" y="165"/>
                  </a:lnTo>
                  <a:lnTo>
                    <a:pt x="68" y="154"/>
                  </a:lnTo>
                  <a:lnTo>
                    <a:pt x="75" y="143"/>
                  </a:lnTo>
                  <a:lnTo>
                    <a:pt x="82" y="132"/>
                  </a:lnTo>
                  <a:lnTo>
                    <a:pt x="89" y="122"/>
                  </a:lnTo>
                  <a:lnTo>
                    <a:pt x="97" y="111"/>
                  </a:lnTo>
                  <a:lnTo>
                    <a:pt x="105" y="101"/>
                  </a:lnTo>
                  <a:lnTo>
                    <a:pt x="113" y="92"/>
                  </a:lnTo>
                  <a:lnTo>
                    <a:pt x="121" y="82"/>
                  </a:lnTo>
                  <a:lnTo>
                    <a:pt x="129" y="73"/>
                  </a:lnTo>
                  <a:lnTo>
                    <a:pt x="138" y="64"/>
                  </a:lnTo>
                  <a:lnTo>
                    <a:pt x="147" y="55"/>
                  </a:lnTo>
                  <a:lnTo>
                    <a:pt x="156" y="46"/>
                  </a:lnTo>
                  <a:lnTo>
                    <a:pt x="166" y="38"/>
                  </a:lnTo>
                  <a:lnTo>
                    <a:pt x="176" y="30"/>
                  </a:lnTo>
                </a:path>
              </a:pathLst>
            </a:custGeom>
            <a:solidFill>
              <a:srgbClr val="34B35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5" name="Freeform 300"/>
            <p:cNvSpPr>
              <a:spLocks/>
            </p:cNvSpPr>
            <p:nvPr/>
          </p:nvSpPr>
          <p:spPr bwMode="auto">
            <a:xfrm>
              <a:off x="2701" y="364"/>
              <a:ext cx="318" cy="542"/>
            </a:xfrm>
            <a:custGeom>
              <a:avLst/>
              <a:gdLst>
                <a:gd name="T0" fmla="*/ 250 w 318"/>
                <a:gd name="T1" fmla="*/ 4 h 542"/>
                <a:gd name="T2" fmla="*/ 260 w 318"/>
                <a:gd name="T3" fmla="*/ 2 h 542"/>
                <a:gd name="T4" fmla="*/ 271 w 318"/>
                <a:gd name="T5" fmla="*/ 1 h 542"/>
                <a:gd name="T6" fmla="*/ 282 w 318"/>
                <a:gd name="T7" fmla="*/ 0 h 542"/>
                <a:gd name="T8" fmla="*/ 293 w 318"/>
                <a:gd name="T9" fmla="*/ 0 h 542"/>
                <a:gd name="T10" fmla="*/ 302 w 318"/>
                <a:gd name="T11" fmla="*/ 0 h 542"/>
                <a:gd name="T12" fmla="*/ 308 w 318"/>
                <a:gd name="T13" fmla="*/ 0 h 542"/>
                <a:gd name="T14" fmla="*/ 315 w 318"/>
                <a:gd name="T15" fmla="*/ 0 h 542"/>
                <a:gd name="T16" fmla="*/ 297 w 318"/>
                <a:gd name="T17" fmla="*/ 6 h 542"/>
                <a:gd name="T18" fmla="*/ 270 w 318"/>
                <a:gd name="T19" fmla="*/ 17 h 542"/>
                <a:gd name="T20" fmla="*/ 242 w 318"/>
                <a:gd name="T21" fmla="*/ 30 h 542"/>
                <a:gd name="T22" fmla="*/ 216 w 318"/>
                <a:gd name="T23" fmla="*/ 45 h 542"/>
                <a:gd name="T24" fmla="*/ 191 w 318"/>
                <a:gd name="T25" fmla="*/ 63 h 542"/>
                <a:gd name="T26" fmla="*/ 168 w 318"/>
                <a:gd name="T27" fmla="*/ 82 h 542"/>
                <a:gd name="T28" fmla="*/ 145 w 318"/>
                <a:gd name="T29" fmla="*/ 103 h 542"/>
                <a:gd name="T30" fmla="*/ 124 w 318"/>
                <a:gd name="T31" fmla="*/ 126 h 542"/>
                <a:gd name="T32" fmla="*/ 105 w 318"/>
                <a:gd name="T33" fmla="*/ 151 h 542"/>
                <a:gd name="T34" fmla="*/ 87 w 318"/>
                <a:gd name="T35" fmla="*/ 177 h 542"/>
                <a:gd name="T36" fmla="*/ 72 w 318"/>
                <a:gd name="T37" fmla="*/ 205 h 542"/>
                <a:gd name="T38" fmla="*/ 58 w 318"/>
                <a:gd name="T39" fmla="*/ 234 h 542"/>
                <a:gd name="T40" fmla="*/ 46 w 318"/>
                <a:gd name="T41" fmla="*/ 264 h 542"/>
                <a:gd name="T42" fmla="*/ 37 w 318"/>
                <a:gd name="T43" fmla="*/ 294 h 542"/>
                <a:gd name="T44" fmla="*/ 29 w 318"/>
                <a:gd name="T45" fmla="*/ 326 h 542"/>
                <a:gd name="T46" fmla="*/ 24 w 318"/>
                <a:gd name="T47" fmla="*/ 357 h 542"/>
                <a:gd name="T48" fmla="*/ 22 w 318"/>
                <a:gd name="T49" fmla="*/ 389 h 542"/>
                <a:gd name="T50" fmla="*/ 21 w 318"/>
                <a:gd name="T51" fmla="*/ 422 h 542"/>
                <a:gd name="T52" fmla="*/ 23 w 318"/>
                <a:gd name="T53" fmla="*/ 454 h 542"/>
                <a:gd name="T54" fmla="*/ 27 w 318"/>
                <a:gd name="T55" fmla="*/ 487 h 542"/>
                <a:gd name="T56" fmla="*/ 33 w 318"/>
                <a:gd name="T57" fmla="*/ 519 h 542"/>
                <a:gd name="T58" fmla="*/ 36 w 318"/>
                <a:gd name="T59" fmla="*/ 537 h 542"/>
                <a:gd name="T60" fmla="*/ 29 w 318"/>
                <a:gd name="T61" fmla="*/ 526 h 542"/>
                <a:gd name="T62" fmla="*/ 22 w 318"/>
                <a:gd name="T63" fmla="*/ 515 h 542"/>
                <a:gd name="T64" fmla="*/ 15 w 318"/>
                <a:gd name="T65" fmla="*/ 503 h 542"/>
                <a:gd name="T66" fmla="*/ 9 w 318"/>
                <a:gd name="T67" fmla="*/ 491 h 542"/>
                <a:gd name="T68" fmla="*/ 4 w 318"/>
                <a:gd name="T69" fmla="*/ 479 h 542"/>
                <a:gd name="T70" fmla="*/ 0 w 318"/>
                <a:gd name="T71" fmla="*/ 424 h 542"/>
                <a:gd name="T72" fmla="*/ 2 w 318"/>
                <a:gd name="T73" fmla="*/ 368 h 542"/>
                <a:gd name="T74" fmla="*/ 10 w 318"/>
                <a:gd name="T75" fmla="*/ 315 h 542"/>
                <a:gd name="T76" fmla="*/ 24 w 318"/>
                <a:gd name="T77" fmla="*/ 263 h 542"/>
                <a:gd name="T78" fmla="*/ 43 w 318"/>
                <a:gd name="T79" fmla="*/ 214 h 542"/>
                <a:gd name="T80" fmla="*/ 68 w 318"/>
                <a:gd name="T81" fmla="*/ 168 h 542"/>
                <a:gd name="T82" fmla="*/ 97 w 318"/>
                <a:gd name="T83" fmla="*/ 125 h 542"/>
                <a:gd name="T84" fmla="*/ 131 w 318"/>
                <a:gd name="T85" fmla="*/ 86 h 542"/>
                <a:gd name="T86" fmla="*/ 170 w 318"/>
                <a:gd name="T87" fmla="*/ 51 h 542"/>
                <a:gd name="T88" fmla="*/ 212 w 318"/>
                <a:gd name="T89" fmla="*/ 22 h 5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8" h="542">
                  <a:moveTo>
                    <a:pt x="243" y="5"/>
                  </a:moveTo>
                  <a:lnTo>
                    <a:pt x="246" y="4"/>
                  </a:lnTo>
                  <a:lnTo>
                    <a:pt x="250" y="4"/>
                  </a:lnTo>
                  <a:lnTo>
                    <a:pt x="253" y="3"/>
                  </a:lnTo>
                  <a:lnTo>
                    <a:pt x="257" y="3"/>
                  </a:lnTo>
                  <a:lnTo>
                    <a:pt x="260" y="2"/>
                  </a:lnTo>
                  <a:lnTo>
                    <a:pt x="264" y="2"/>
                  </a:lnTo>
                  <a:lnTo>
                    <a:pt x="268" y="1"/>
                  </a:lnTo>
                  <a:lnTo>
                    <a:pt x="271" y="1"/>
                  </a:lnTo>
                  <a:lnTo>
                    <a:pt x="275" y="1"/>
                  </a:lnTo>
                  <a:lnTo>
                    <a:pt x="278" y="0"/>
                  </a:lnTo>
                  <a:lnTo>
                    <a:pt x="282" y="0"/>
                  </a:lnTo>
                  <a:lnTo>
                    <a:pt x="286" y="0"/>
                  </a:lnTo>
                  <a:lnTo>
                    <a:pt x="289" y="0"/>
                  </a:lnTo>
                  <a:lnTo>
                    <a:pt x="293" y="0"/>
                  </a:lnTo>
                  <a:lnTo>
                    <a:pt x="297" y="0"/>
                  </a:lnTo>
                  <a:lnTo>
                    <a:pt x="300" y="0"/>
                  </a:lnTo>
                  <a:lnTo>
                    <a:pt x="302" y="0"/>
                  </a:lnTo>
                  <a:lnTo>
                    <a:pt x="304" y="0"/>
                  </a:lnTo>
                  <a:lnTo>
                    <a:pt x="307" y="0"/>
                  </a:lnTo>
                  <a:lnTo>
                    <a:pt x="308" y="0"/>
                  </a:lnTo>
                  <a:lnTo>
                    <a:pt x="310" y="0"/>
                  </a:lnTo>
                  <a:lnTo>
                    <a:pt x="313" y="0"/>
                  </a:lnTo>
                  <a:lnTo>
                    <a:pt x="315" y="0"/>
                  </a:lnTo>
                  <a:lnTo>
                    <a:pt x="317" y="0"/>
                  </a:lnTo>
                  <a:lnTo>
                    <a:pt x="307" y="3"/>
                  </a:lnTo>
                  <a:lnTo>
                    <a:pt x="297" y="6"/>
                  </a:lnTo>
                  <a:lnTo>
                    <a:pt x="288" y="9"/>
                  </a:lnTo>
                  <a:lnTo>
                    <a:pt x="279" y="13"/>
                  </a:lnTo>
                  <a:lnTo>
                    <a:pt x="270" y="17"/>
                  </a:lnTo>
                  <a:lnTo>
                    <a:pt x="260" y="21"/>
                  </a:lnTo>
                  <a:lnTo>
                    <a:pt x="251" y="26"/>
                  </a:lnTo>
                  <a:lnTo>
                    <a:pt x="242" y="30"/>
                  </a:lnTo>
                  <a:lnTo>
                    <a:pt x="234" y="35"/>
                  </a:lnTo>
                  <a:lnTo>
                    <a:pt x="225" y="40"/>
                  </a:lnTo>
                  <a:lnTo>
                    <a:pt x="216" y="45"/>
                  </a:lnTo>
                  <a:lnTo>
                    <a:pt x="208" y="51"/>
                  </a:lnTo>
                  <a:lnTo>
                    <a:pt x="200" y="57"/>
                  </a:lnTo>
                  <a:lnTo>
                    <a:pt x="191" y="63"/>
                  </a:lnTo>
                  <a:lnTo>
                    <a:pt x="183" y="69"/>
                  </a:lnTo>
                  <a:lnTo>
                    <a:pt x="176" y="75"/>
                  </a:lnTo>
                  <a:lnTo>
                    <a:pt x="168" y="82"/>
                  </a:lnTo>
                  <a:lnTo>
                    <a:pt x="160" y="89"/>
                  </a:lnTo>
                  <a:lnTo>
                    <a:pt x="153" y="96"/>
                  </a:lnTo>
                  <a:lnTo>
                    <a:pt x="145" y="103"/>
                  </a:lnTo>
                  <a:lnTo>
                    <a:pt x="138" y="111"/>
                  </a:lnTo>
                  <a:lnTo>
                    <a:pt x="131" y="118"/>
                  </a:lnTo>
                  <a:lnTo>
                    <a:pt x="124" y="126"/>
                  </a:lnTo>
                  <a:lnTo>
                    <a:pt x="118" y="134"/>
                  </a:lnTo>
                  <a:lnTo>
                    <a:pt x="111" y="142"/>
                  </a:lnTo>
                  <a:lnTo>
                    <a:pt x="105" y="151"/>
                  </a:lnTo>
                  <a:lnTo>
                    <a:pt x="99" y="159"/>
                  </a:lnTo>
                  <a:lnTo>
                    <a:pt x="93" y="168"/>
                  </a:lnTo>
                  <a:lnTo>
                    <a:pt x="87" y="177"/>
                  </a:lnTo>
                  <a:lnTo>
                    <a:pt x="82" y="186"/>
                  </a:lnTo>
                  <a:lnTo>
                    <a:pt x="77" y="195"/>
                  </a:lnTo>
                  <a:lnTo>
                    <a:pt x="72" y="205"/>
                  </a:lnTo>
                  <a:lnTo>
                    <a:pt x="67" y="215"/>
                  </a:lnTo>
                  <a:lnTo>
                    <a:pt x="62" y="224"/>
                  </a:lnTo>
                  <a:lnTo>
                    <a:pt x="58" y="234"/>
                  </a:lnTo>
                  <a:lnTo>
                    <a:pt x="54" y="244"/>
                  </a:lnTo>
                  <a:lnTo>
                    <a:pt x="50" y="254"/>
                  </a:lnTo>
                  <a:lnTo>
                    <a:pt x="46" y="264"/>
                  </a:lnTo>
                  <a:lnTo>
                    <a:pt x="43" y="274"/>
                  </a:lnTo>
                  <a:lnTo>
                    <a:pt x="40" y="284"/>
                  </a:lnTo>
                  <a:lnTo>
                    <a:pt x="37" y="294"/>
                  </a:lnTo>
                  <a:lnTo>
                    <a:pt x="34" y="305"/>
                  </a:lnTo>
                  <a:lnTo>
                    <a:pt x="32" y="315"/>
                  </a:lnTo>
                  <a:lnTo>
                    <a:pt x="29" y="326"/>
                  </a:lnTo>
                  <a:lnTo>
                    <a:pt x="27" y="336"/>
                  </a:lnTo>
                  <a:lnTo>
                    <a:pt x="26" y="347"/>
                  </a:lnTo>
                  <a:lnTo>
                    <a:pt x="24" y="357"/>
                  </a:lnTo>
                  <a:lnTo>
                    <a:pt x="23" y="368"/>
                  </a:lnTo>
                  <a:lnTo>
                    <a:pt x="22" y="379"/>
                  </a:lnTo>
                  <a:lnTo>
                    <a:pt x="22" y="389"/>
                  </a:lnTo>
                  <a:lnTo>
                    <a:pt x="21" y="400"/>
                  </a:lnTo>
                  <a:lnTo>
                    <a:pt x="21" y="411"/>
                  </a:lnTo>
                  <a:lnTo>
                    <a:pt x="21" y="422"/>
                  </a:lnTo>
                  <a:lnTo>
                    <a:pt x="21" y="432"/>
                  </a:lnTo>
                  <a:lnTo>
                    <a:pt x="22" y="443"/>
                  </a:lnTo>
                  <a:lnTo>
                    <a:pt x="23" y="454"/>
                  </a:lnTo>
                  <a:lnTo>
                    <a:pt x="24" y="465"/>
                  </a:lnTo>
                  <a:lnTo>
                    <a:pt x="25" y="476"/>
                  </a:lnTo>
                  <a:lnTo>
                    <a:pt x="27" y="487"/>
                  </a:lnTo>
                  <a:lnTo>
                    <a:pt x="28" y="498"/>
                  </a:lnTo>
                  <a:lnTo>
                    <a:pt x="31" y="508"/>
                  </a:lnTo>
                  <a:lnTo>
                    <a:pt x="33" y="519"/>
                  </a:lnTo>
                  <a:lnTo>
                    <a:pt x="36" y="530"/>
                  </a:lnTo>
                  <a:lnTo>
                    <a:pt x="38" y="541"/>
                  </a:lnTo>
                  <a:lnTo>
                    <a:pt x="36" y="537"/>
                  </a:lnTo>
                  <a:lnTo>
                    <a:pt x="33" y="533"/>
                  </a:lnTo>
                  <a:lnTo>
                    <a:pt x="31" y="530"/>
                  </a:lnTo>
                  <a:lnTo>
                    <a:pt x="29" y="526"/>
                  </a:lnTo>
                  <a:lnTo>
                    <a:pt x="26" y="522"/>
                  </a:lnTo>
                  <a:lnTo>
                    <a:pt x="24" y="519"/>
                  </a:lnTo>
                  <a:lnTo>
                    <a:pt x="22" y="515"/>
                  </a:lnTo>
                  <a:lnTo>
                    <a:pt x="20" y="511"/>
                  </a:lnTo>
                  <a:lnTo>
                    <a:pt x="17" y="507"/>
                  </a:lnTo>
                  <a:lnTo>
                    <a:pt x="15" y="503"/>
                  </a:lnTo>
                  <a:lnTo>
                    <a:pt x="13" y="499"/>
                  </a:lnTo>
                  <a:lnTo>
                    <a:pt x="11" y="495"/>
                  </a:lnTo>
                  <a:lnTo>
                    <a:pt x="9" y="491"/>
                  </a:lnTo>
                  <a:lnTo>
                    <a:pt x="8" y="487"/>
                  </a:lnTo>
                  <a:lnTo>
                    <a:pt x="6" y="483"/>
                  </a:lnTo>
                  <a:lnTo>
                    <a:pt x="4" y="479"/>
                  </a:lnTo>
                  <a:lnTo>
                    <a:pt x="2" y="461"/>
                  </a:lnTo>
                  <a:lnTo>
                    <a:pt x="0" y="442"/>
                  </a:lnTo>
                  <a:lnTo>
                    <a:pt x="0" y="424"/>
                  </a:lnTo>
                  <a:lnTo>
                    <a:pt x="0" y="405"/>
                  </a:lnTo>
                  <a:lnTo>
                    <a:pt x="0" y="387"/>
                  </a:lnTo>
                  <a:lnTo>
                    <a:pt x="2" y="368"/>
                  </a:lnTo>
                  <a:lnTo>
                    <a:pt x="4" y="350"/>
                  </a:lnTo>
                  <a:lnTo>
                    <a:pt x="7" y="332"/>
                  </a:lnTo>
                  <a:lnTo>
                    <a:pt x="10" y="315"/>
                  </a:lnTo>
                  <a:lnTo>
                    <a:pt x="14" y="297"/>
                  </a:lnTo>
                  <a:lnTo>
                    <a:pt x="19" y="280"/>
                  </a:lnTo>
                  <a:lnTo>
                    <a:pt x="24" y="263"/>
                  </a:lnTo>
                  <a:lnTo>
                    <a:pt x="30" y="247"/>
                  </a:lnTo>
                  <a:lnTo>
                    <a:pt x="36" y="230"/>
                  </a:lnTo>
                  <a:lnTo>
                    <a:pt x="43" y="214"/>
                  </a:lnTo>
                  <a:lnTo>
                    <a:pt x="51" y="198"/>
                  </a:lnTo>
                  <a:lnTo>
                    <a:pt x="59" y="183"/>
                  </a:lnTo>
                  <a:lnTo>
                    <a:pt x="68" y="168"/>
                  </a:lnTo>
                  <a:lnTo>
                    <a:pt x="77" y="153"/>
                  </a:lnTo>
                  <a:lnTo>
                    <a:pt x="87" y="139"/>
                  </a:lnTo>
                  <a:lnTo>
                    <a:pt x="97" y="125"/>
                  </a:lnTo>
                  <a:lnTo>
                    <a:pt x="108" y="111"/>
                  </a:lnTo>
                  <a:lnTo>
                    <a:pt x="119" y="98"/>
                  </a:lnTo>
                  <a:lnTo>
                    <a:pt x="131" y="86"/>
                  </a:lnTo>
                  <a:lnTo>
                    <a:pt x="144" y="74"/>
                  </a:lnTo>
                  <a:lnTo>
                    <a:pt x="156" y="62"/>
                  </a:lnTo>
                  <a:lnTo>
                    <a:pt x="170" y="51"/>
                  </a:lnTo>
                  <a:lnTo>
                    <a:pt x="183" y="41"/>
                  </a:lnTo>
                  <a:lnTo>
                    <a:pt x="198" y="31"/>
                  </a:lnTo>
                  <a:lnTo>
                    <a:pt x="212" y="22"/>
                  </a:lnTo>
                  <a:lnTo>
                    <a:pt x="227" y="13"/>
                  </a:lnTo>
                  <a:lnTo>
                    <a:pt x="243" y="5"/>
                  </a:lnTo>
                </a:path>
              </a:pathLst>
            </a:custGeom>
            <a:solidFill>
              <a:srgbClr val="3CB7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6" name="Freeform 301"/>
            <p:cNvSpPr>
              <a:spLocks/>
            </p:cNvSpPr>
            <p:nvPr/>
          </p:nvSpPr>
          <p:spPr bwMode="auto">
            <a:xfrm>
              <a:off x="2722" y="364"/>
              <a:ext cx="360" cy="588"/>
            </a:xfrm>
            <a:custGeom>
              <a:avLst/>
              <a:gdLst>
                <a:gd name="T0" fmla="*/ 303 w 360"/>
                <a:gd name="T1" fmla="*/ 0 h 588"/>
                <a:gd name="T2" fmla="*/ 315 w 360"/>
                <a:gd name="T3" fmla="*/ 1 h 588"/>
                <a:gd name="T4" fmla="*/ 327 w 360"/>
                <a:gd name="T5" fmla="*/ 3 h 588"/>
                <a:gd name="T6" fmla="*/ 339 w 360"/>
                <a:gd name="T7" fmla="*/ 5 h 588"/>
                <a:gd name="T8" fmla="*/ 351 w 360"/>
                <a:gd name="T9" fmla="*/ 7 h 588"/>
                <a:gd name="T10" fmla="*/ 347 w 360"/>
                <a:gd name="T11" fmla="*/ 11 h 588"/>
                <a:gd name="T12" fmla="*/ 314 w 360"/>
                <a:gd name="T13" fmla="*/ 18 h 588"/>
                <a:gd name="T14" fmla="*/ 282 w 360"/>
                <a:gd name="T15" fmla="*/ 28 h 588"/>
                <a:gd name="T16" fmla="*/ 250 w 360"/>
                <a:gd name="T17" fmla="*/ 40 h 588"/>
                <a:gd name="T18" fmla="*/ 220 w 360"/>
                <a:gd name="T19" fmla="*/ 56 h 588"/>
                <a:gd name="T20" fmla="*/ 192 w 360"/>
                <a:gd name="T21" fmla="*/ 74 h 588"/>
                <a:gd name="T22" fmla="*/ 165 w 360"/>
                <a:gd name="T23" fmla="*/ 95 h 588"/>
                <a:gd name="T24" fmla="*/ 139 w 360"/>
                <a:gd name="T25" fmla="*/ 119 h 588"/>
                <a:gd name="T26" fmla="*/ 116 w 360"/>
                <a:gd name="T27" fmla="*/ 144 h 588"/>
                <a:gd name="T28" fmla="*/ 94 w 360"/>
                <a:gd name="T29" fmla="*/ 173 h 588"/>
                <a:gd name="T30" fmla="*/ 76 w 360"/>
                <a:gd name="T31" fmla="*/ 203 h 588"/>
                <a:gd name="T32" fmla="*/ 59 w 360"/>
                <a:gd name="T33" fmla="*/ 235 h 588"/>
                <a:gd name="T34" fmla="*/ 46 w 360"/>
                <a:gd name="T35" fmla="*/ 269 h 588"/>
                <a:gd name="T36" fmla="*/ 35 w 360"/>
                <a:gd name="T37" fmla="*/ 303 h 588"/>
                <a:gd name="T38" fmla="*/ 27 w 360"/>
                <a:gd name="T39" fmla="*/ 338 h 588"/>
                <a:gd name="T40" fmla="*/ 22 w 360"/>
                <a:gd name="T41" fmla="*/ 373 h 588"/>
                <a:gd name="T42" fmla="*/ 21 w 360"/>
                <a:gd name="T43" fmla="*/ 409 h 588"/>
                <a:gd name="T44" fmla="*/ 22 w 360"/>
                <a:gd name="T45" fmla="*/ 445 h 588"/>
                <a:gd name="T46" fmla="*/ 26 w 360"/>
                <a:gd name="T47" fmla="*/ 481 h 588"/>
                <a:gd name="T48" fmla="*/ 33 w 360"/>
                <a:gd name="T49" fmla="*/ 517 h 588"/>
                <a:gd name="T50" fmla="*/ 44 w 360"/>
                <a:gd name="T51" fmla="*/ 552 h 588"/>
                <a:gd name="T52" fmla="*/ 57 w 360"/>
                <a:gd name="T53" fmla="*/ 587 h 588"/>
                <a:gd name="T54" fmla="*/ 49 w 360"/>
                <a:gd name="T55" fmla="*/ 578 h 588"/>
                <a:gd name="T56" fmla="*/ 41 w 360"/>
                <a:gd name="T57" fmla="*/ 570 h 588"/>
                <a:gd name="T58" fmla="*/ 33 w 360"/>
                <a:gd name="T59" fmla="*/ 561 h 588"/>
                <a:gd name="T60" fmla="*/ 26 w 360"/>
                <a:gd name="T61" fmla="*/ 552 h 588"/>
                <a:gd name="T62" fmla="*/ 19 w 360"/>
                <a:gd name="T63" fmla="*/ 543 h 588"/>
                <a:gd name="T64" fmla="*/ 12 w 360"/>
                <a:gd name="T65" fmla="*/ 519 h 588"/>
                <a:gd name="T66" fmla="*/ 5 w 360"/>
                <a:gd name="T67" fmla="*/ 486 h 588"/>
                <a:gd name="T68" fmla="*/ 1 w 360"/>
                <a:gd name="T69" fmla="*/ 454 h 588"/>
                <a:gd name="T70" fmla="*/ 0 w 360"/>
                <a:gd name="T71" fmla="*/ 421 h 588"/>
                <a:gd name="T72" fmla="*/ 0 w 360"/>
                <a:gd name="T73" fmla="*/ 389 h 588"/>
                <a:gd name="T74" fmla="*/ 3 w 360"/>
                <a:gd name="T75" fmla="*/ 357 h 588"/>
                <a:gd name="T76" fmla="*/ 8 w 360"/>
                <a:gd name="T77" fmla="*/ 325 h 588"/>
                <a:gd name="T78" fmla="*/ 15 w 360"/>
                <a:gd name="T79" fmla="*/ 294 h 588"/>
                <a:gd name="T80" fmla="*/ 25 w 360"/>
                <a:gd name="T81" fmla="*/ 263 h 588"/>
                <a:gd name="T82" fmla="*/ 36 w 360"/>
                <a:gd name="T83" fmla="*/ 233 h 588"/>
                <a:gd name="T84" fmla="*/ 50 w 360"/>
                <a:gd name="T85" fmla="*/ 204 h 588"/>
                <a:gd name="T86" fmla="*/ 66 w 360"/>
                <a:gd name="T87" fmla="*/ 177 h 588"/>
                <a:gd name="T88" fmla="*/ 84 w 360"/>
                <a:gd name="T89" fmla="*/ 151 h 588"/>
                <a:gd name="T90" fmla="*/ 103 w 360"/>
                <a:gd name="T91" fmla="*/ 126 h 588"/>
                <a:gd name="T92" fmla="*/ 124 w 360"/>
                <a:gd name="T93" fmla="*/ 103 h 588"/>
                <a:gd name="T94" fmla="*/ 146 w 360"/>
                <a:gd name="T95" fmla="*/ 82 h 588"/>
                <a:gd name="T96" fmla="*/ 170 w 360"/>
                <a:gd name="T97" fmla="*/ 62 h 588"/>
                <a:gd name="T98" fmla="*/ 195 w 360"/>
                <a:gd name="T99" fmla="*/ 45 h 588"/>
                <a:gd name="T100" fmla="*/ 221 w 360"/>
                <a:gd name="T101" fmla="*/ 30 h 588"/>
                <a:gd name="T102" fmla="*/ 248 w 360"/>
                <a:gd name="T103" fmla="*/ 17 h 588"/>
                <a:gd name="T104" fmla="*/ 276 w 360"/>
                <a:gd name="T105" fmla="*/ 6 h 5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0" h="588">
                  <a:moveTo>
                    <a:pt x="295" y="0"/>
                  </a:moveTo>
                  <a:lnTo>
                    <a:pt x="299" y="0"/>
                  </a:lnTo>
                  <a:lnTo>
                    <a:pt x="303" y="0"/>
                  </a:lnTo>
                  <a:lnTo>
                    <a:pt x="307" y="0"/>
                  </a:lnTo>
                  <a:lnTo>
                    <a:pt x="311" y="1"/>
                  </a:lnTo>
                  <a:lnTo>
                    <a:pt x="315" y="1"/>
                  </a:lnTo>
                  <a:lnTo>
                    <a:pt x="319" y="2"/>
                  </a:lnTo>
                  <a:lnTo>
                    <a:pt x="323" y="2"/>
                  </a:lnTo>
                  <a:lnTo>
                    <a:pt x="327" y="3"/>
                  </a:lnTo>
                  <a:lnTo>
                    <a:pt x="331" y="3"/>
                  </a:lnTo>
                  <a:lnTo>
                    <a:pt x="335" y="4"/>
                  </a:lnTo>
                  <a:lnTo>
                    <a:pt x="339" y="5"/>
                  </a:lnTo>
                  <a:lnTo>
                    <a:pt x="343" y="6"/>
                  </a:lnTo>
                  <a:lnTo>
                    <a:pt x="347" y="7"/>
                  </a:lnTo>
                  <a:lnTo>
                    <a:pt x="351" y="7"/>
                  </a:lnTo>
                  <a:lnTo>
                    <a:pt x="355" y="8"/>
                  </a:lnTo>
                  <a:lnTo>
                    <a:pt x="359" y="9"/>
                  </a:lnTo>
                  <a:lnTo>
                    <a:pt x="347" y="11"/>
                  </a:lnTo>
                  <a:lnTo>
                    <a:pt x="336" y="13"/>
                  </a:lnTo>
                  <a:lnTo>
                    <a:pt x="325" y="15"/>
                  </a:lnTo>
                  <a:lnTo>
                    <a:pt x="314" y="18"/>
                  </a:lnTo>
                  <a:lnTo>
                    <a:pt x="303" y="21"/>
                  </a:lnTo>
                  <a:lnTo>
                    <a:pt x="292" y="24"/>
                  </a:lnTo>
                  <a:lnTo>
                    <a:pt x="282" y="28"/>
                  </a:lnTo>
                  <a:lnTo>
                    <a:pt x="271" y="31"/>
                  </a:lnTo>
                  <a:lnTo>
                    <a:pt x="261" y="36"/>
                  </a:lnTo>
                  <a:lnTo>
                    <a:pt x="250" y="40"/>
                  </a:lnTo>
                  <a:lnTo>
                    <a:pt x="240" y="45"/>
                  </a:lnTo>
                  <a:lnTo>
                    <a:pt x="230" y="50"/>
                  </a:lnTo>
                  <a:lnTo>
                    <a:pt x="220" y="56"/>
                  </a:lnTo>
                  <a:lnTo>
                    <a:pt x="211" y="62"/>
                  </a:lnTo>
                  <a:lnTo>
                    <a:pt x="201" y="68"/>
                  </a:lnTo>
                  <a:lnTo>
                    <a:pt x="192" y="74"/>
                  </a:lnTo>
                  <a:lnTo>
                    <a:pt x="182" y="81"/>
                  </a:lnTo>
                  <a:lnTo>
                    <a:pt x="173" y="88"/>
                  </a:lnTo>
                  <a:lnTo>
                    <a:pt x="165" y="95"/>
                  </a:lnTo>
                  <a:lnTo>
                    <a:pt x="156" y="103"/>
                  </a:lnTo>
                  <a:lnTo>
                    <a:pt x="147" y="111"/>
                  </a:lnTo>
                  <a:lnTo>
                    <a:pt x="139" y="119"/>
                  </a:lnTo>
                  <a:lnTo>
                    <a:pt x="131" y="127"/>
                  </a:lnTo>
                  <a:lnTo>
                    <a:pt x="123" y="136"/>
                  </a:lnTo>
                  <a:lnTo>
                    <a:pt x="116" y="144"/>
                  </a:lnTo>
                  <a:lnTo>
                    <a:pt x="108" y="154"/>
                  </a:lnTo>
                  <a:lnTo>
                    <a:pt x="101" y="163"/>
                  </a:lnTo>
                  <a:lnTo>
                    <a:pt x="94" y="173"/>
                  </a:lnTo>
                  <a:lnTo>
                    <a:pt x="88" y="182"/>
                  </a:lnTo>
                  <a:lnTo>
                    <a:pt x="82" y="193"/>
                  </a:lnTo>
                  <a:lnTo>
                    <a:pt x="76" y="203"/>
                  </a:lnTo>
                  <a:lnTo>
                    <a:pt x="70" y="214"/>
                  </a:lnTo>
                  <a:lnTo>
                    <a:pt x="64" y="224"/>
                  </a:lnTo>
                  <a:lnTo>
                    <a:pt x="59" y="235"/>
                  </a:lnTo>
                  <a:lnTo>
                    <a:pt x="54" y="246"/>
                  </a:lnTo>
                  <a:lnTo>
                    <a:pt x="50" y="257"/>
                  </a:lnTo>
                  <a:lnTo>
                    <a:pt x="46" y="269"/>
                  </a:lnTo>
                  <a:lnTo>
                    <a:pt x="42" y="280"/>
                  </a:lnTo>
                  <a:lnTo>
                    <a:pt x="38" y="291"/>
                  </a:lnTo>
                  <a:lnTo>
                    <a:pt x="35" y="303"/>
                  </a:lnTo>
                  <a:lnTo>
                    <a:pt x="32" y="314"/>
                  </a:lnTo>
                  <a:lnTo>
                    <a:pt x="30" y="326"/>
                  </a:lnTo>
                  <a:lnTo>
                    <a:pt x="27" y="338"/>
                  </a:lnTo>
                  <a:lnTo>
                    <a:pt x="25" y="350"/>
                  </a:lnTo>
                  <a:lnTo>
                    <a:pt x="24" y="362"/>
                  </a:lnTo>
                  <a:lnTo>
                    <a:pt x="22" y="373"/>
                  </a:lnTo>
                  <a:lnTo>
                    <a:pt x="22" y="385"/>
                  </a:lnTo>
                  <a:lnTo>
                    <a:pt x="21" y="397"/>
                  </a:lnTo>
                  <a:lnTo>
                    <a:pt x="21" y="409"/>
                  </a:lnTo>
                  <a:lnTo>
                    <a:pt x="21" y="421"/>
                  </a:lnTo>
                  <a:lnTo>
                    <a:pt x="21" y="433"/>
                  </a:lnTo>
                  <a:lnTo>
                    <a:pt x="22" y="445"/>
                  </a:lnTo>
                  <a:lnTo>
                    <a:pt x="23" y="457"/>
                  </a:lnTo>
                  <a:lnTo>
                    <a:pt x="24" y="469"/>
                  </a:lnTo>
                  <a:lnTo>
                    <a:pt x="26" y="481"/>
                  </a:lnTo>
                  <a:lnTo>
                    <a:pt x="28" y="493"/>
                  </a:lnTo>
                  <a:lnTo>
                    <a:pt x="31" y="505"/>
                  </a:lnTo>
                  <a:lnTo>
                    <a:pt x="33" y="517"/>
                  </a:lnTo>
                  <a:lnTo>
                    <a:pt x="36" y="529"/>
                  </a:lnTo>
                  <a:lnTo>
                    <a:pt x="40" y="540"/>
                  </a:lnTo>
                  <a:lnTo>
                    <a:pt x="44" y="552"/>
                  </a:lnTo>
                  <a:lnTo>
                    <a:pt x="48" y="563"/>
                  </a:lnTo>
                  <a:lnTo>
                    <a:pt x="52" y="575"/>
                  </a:lnTo>
                  <a:lnTo>
                    <a:pt x="57" y="587"/>
                  </a:lnTo>
                  <a:lnTo>
                    <a:pt x="54" y="584"/>
                  </a:lnTo>
                  <a:lnTo>
                    <a:pt x="51" y="581"/>
                  </a:lnTo>
                  <a:lnTo>
                    <a:pt x="49" y="578"/>
                  </a:lnTo>
                  <a:lnTo>
                    <a:pt x="46" y="576"/>
                  </a:lnTo>
                  <a:lnTo>
                    <a:pt x="43" y="573"/>
                  </a:lnTo>
                  <a:lnTo>
                    <a:pt x="41" y="570"/>
                  </a:lnTo>
                  <a:lnTo>
                    <a:pt x="38" y="567"/>
                  </a:lnTo>
                  <a:lnTo>
                    <a:pt x="36" y="564"/>
                  </a:lnTo>
                  <a:lnTo>
                    <a:pt x="33" y="561"/>
                  </a:lnTo>
                  <a:lnTo>
                    <a:pt x="31" y="558"/>
                  </a:lnTo>
                  <a:lnTo>
                    <a:pt x="29" y="555"/>
                  </a:lnTo>
                  <a:lnTo>
                    <a:pt x="26" y="552"/>
                  </a:lnTo>
                  <a:lnTo>
                    <a:pt x="24" y="549"/>
                  </a:lnTo>
                  <a:lnTo>
                    <a:pt x="22" y="546"/>
                  </a:lnTo>
                  <a:lnTo>
                    <a:pt x="19" y="543"/>
                  </a:lnTo>
                  <a:lnTo>
                    <a:pt x="17" y="540"/>
                  </a:lnTo>
                  <a:lnTo>
                    <a:pt x="14" y="529"/>
                  </a:lnTo>
                  <a:lnTo>
                    <a:pt x="12" y="519"/>
                  </a:lnTo>
                  <a:lnTo>
                    <a:pt x="9" y="508"/>
                  </a:lnTo>
                  <a:lnTo>
                    <a:pt x="7" y="497"/>
                  </a:lnTo>
                  <a:lnTo>
                    <a:pt x="5" y="486"/>
                  </a:lnTo>
                  <a:lnTo>
                    <a:pt x="4" y="475"/>
                  </a:lnTo>
                  <a:lnTo>
                    <a:pt x="2" y="464"/>
                  </a:lnTo>
                  <a:lnTo>
                    <a:pt x="1" y="454"/>
                  </a:lnTo>
                  <a:lnTo>
                    <a:pt x="0" y="443"/>
                  </a:lnTo>
                  <a:lnTo>
                    <a:pt x="0" y="432"/>
                  </a:lnTo>
                  <a:lnTo>
                    <a:pt x="0" y="421"/>
                  </a:lnTo>
                  <a:lnTo>
                    <a:pt x="0" y="410"/>
                  </a:lnTo>
                  <a:lnTo>
                    <a:pt x="0" y="400"/>
                  </a:lnTo>
                  <a:lnTo>
                    <a:pt x="0" y="389"/>
                  </a:lnTo>
                  <a:lnTo>
                    <a:pt x="1" y="378"/>
                  </a:lnTo>
                  <a:lnTo>
                    <a:pt x="2" y="367"/>
                  </a:lnTo>
                  <a:lnTo>
                    <a:pt x="3" y="357"/>
                  </a:lnTo>
                  <a:lnTo>
                    <a:pt x="4" y="346"/>
                  </a:lnTo>
                  <a:lnTo>
                    <a:pt x="6" y="336"/>
                  </a:lnTo>
                  <a:lnTo>
                    <a:pt x="8" y="325"/>
                  </a:lnTo>
                  <a:lnTo>
                    <a:pt x="10" y="315"/>
                  </a:lnTo>
                  <a:lnTo>
                    <a:pt x="13" y="304"/>
                  </a:lnTo>
                  <a:lnTo>
                    <a:pt x="15" y="294"/>
                  </a:lnTo>
                  <a:lnTo>
                    <a:pt x="18" y="284"/>
                  </a:lnTo>
                  <a:lnTo>
                    <a:pt x="21" y="273"/>
                  </a:lnTo>
                  <a:lnTo>
                    <a:pt x="25" y="263"/>
                  </a:lnTo>
                  <a:lnTo>
                    <a:pt x="28" y="253"/>
                  </a:lnTo>
                  <a:lnTo>
                    <a:pt x="32" y="243"/>
                  </a:lnTo>
                  <a:lnTo>
                    <a:pt x="36" y="233"/>
                  </a:lnTo>
                  <a:lnTo>
                    <a:pt x="41" y="224"/>
                  </a:lnTo>
                  <a:lnTo>
                    <a:pt x="45" y="214"/>
                  </a:lnTo>
                  <a:lnTo>
                    <a:pt x="50" y="204"/>
                  </a:lnTo>
                  <a:lnTo>
                    <a:pt x="55" y="195"/>
                  </a:lnTo>
                  <a:lnTo>
                    <a:pt x="60" y="186"/>
                  </a:lnTo>
                  <a:lnTo>
                    <a:pt x="66" y="177"/>
                  </a:lnTo>
                  <a:lnTo>
                    <a:pt x="72" y="168"/>
                  </a:lnTo>
                  <a:lnTo>
                    <a:pt x="78" y="159"/>
                  </a:lnTo>
                  <a:lnTo>
                    <a:pt x="84" y="151"/>
                  </a:lnTo>
                  <a:lnTo>
                    <a:pt x="90" y="142"/>
                  </a:lnTo>
                  <a:lnTo>
                    <a:pt x="96" y="134"/>
                  </a:lnTo>
                  <a:lnTo>
                    <a:pt x="103" y="126"/>
                  </a:lnTo>
                  <a:lnTo>
                    <a:pt x="110" y="118"/>
                  </a:lnTo>
                  <a:lnTo>
                    <a:pt x="117" y="110"/>
                  </a:lnTo>
                  <a:lnTo>
                    <a:pt x="124" y="103"/>
                  </a:lnTo>
                  <a:lnTo>
                    <a:pt x="131" y="96"/>
                  </a:lnTo>
                  <a:lnTo>
                    <a:pt x="139" y="88"/>
                  </a:lnTo>
                  <a:lnTo>
                    <a:pt x="146" y="82"/>
                  </a:lnTo>
                  <a:lnTo>
                    <a:pt x="154" y="75"/>
                  </a:lnTo>
                  <a:lnTo>
                    <a:pt x="162" y="69"/>
                  </a:lnTo>
                  <a:lnTo>
                    <a:pt x="170" y="62"/>
                  </a:lnTo>
                  <a:lnTo>
                    <a:pt x="178" y="56"/>
                  </a:lnTo>
                  <a:lnTo>
                    <a:pt x="187" y="51"/>
                  </a:lnTo>
                  <a:lnTo>
                    <a:pt x="195" y="45"/>
                  </a:lnTo>
                  <a:lnTo>
                    <a:pt x="203" y="40"/>
                  </a:lnTo>
                  <a:lnTo>
                    <a:pt x="212" y="35"/>
                  </a:lnTo>
                  <a:lnTo>
                    <a:pt x="221" y="30"/>
                  </a:lnTo>
                  <a:lnTo>
                    <a:pt x="230" y="25"/>
                  </a:lnTo>
                  <a:lnTo>
                    <a:pt x="239" y="21"/>
                  </a:lnTo>
                  <a:lnTo>
                    <a:pt x="248" y="17"/>
                  </a:lnTo>
                  <a:lnTo>
                    <a:pt x="257" y="13"/>
                  </a:lnTo>
                  <a:lnTo>
                    <a:pt x="267" y="9"/>
                  </a:lnTo>
                  <a:lnTo>
                    <a:pt x="276" y="6"/>
                  </a:lnTo>
                  <a:lnTo>
                    <a:pt x="285" y="3"/>
                  </a:lnTo>
                  <a:lnTo>
                    <a:pt x="295" y="0"/>
                  </a:lnTo>
                </a:path>
              </a:pathLst>
            </a:custGeom>
            <a:solidFill>
              <a:srgbClr val="44BB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7" name="Freeform 302"/>
            <p:cNvSpPr>
              <a:spLocks/>
            </p:cNvSpPr>
            <p:nvPr/>
          </p:nvSpPr>
          <p:spPr bwMode="auto">
            <a:xfrm>
              <a:off x="2743" y="374"/>
              <a:ext cx="394" cy="613"/>
            </a:xfrm>
            <a:custGeom>
              <a:avLst/>
              <a:gdLst>
                <a:gd name="T0" fmla="*/ 345 w 394"/>
                <a:gd name="T1" fmla="*/ 1 h 613"/>
                <a:gd name="T2" fmla="*/ 355 w 394"/>
                <a:gd name="T3" fmla="*/ 5 h 613"/>
                <a:gd name="T4" fmla="*/ 366 w 394"/>
                <a:gd name="T5" fmla="*/ 8 h 613"/>
                <a:gd name="T6" fmla="*/ 376 w 394"/>
                <a:gd name="T7" fmla="*/ 12 h 613"/>
                <a:gd name="T8" fmla="*/ 386 w 394"/>
                <a:gd name="T9" fmla="*/ 17 h 613"/>
                <a:gd name="T10" fmla="*/ 380 w 394"/>
                <a:gd name="T11" fmla="*/ 19 h 613"/>
                <a:gd name="T12" fmla="*/ 343 w 394"/>
                <a:gd name="T13" fmla="*/ 22 h 613"/>
                <a:gd name="T14" fmla="*/ 306 w 394"/>
                <a:gd name="T15" fmla="*/ 28 h 613"/>
                <a:gd name="T16" fmla="*/ 271 w 394"/>
                <a:gd name="T17" fmla="*/ 38 h 613"/>
                <a:gd name="T18" fmla="*/ 237 w 394"/>
                <a:gd name="T19" fmla="*/ 52 h 613"/>
                <a:gd name="T20" fmla="*/ 204 w 394"/>
                <a:gd name="T21" fmla="*/ 69 h 613"/>
                <a:gd name="T22" fmla="*/ 174 w 394"/>
                <a:gd name="T23" fmla="*/ 90 h 613"/>
                <a:gd name="T24" fmla="*/ 145 w 394"/>
                <a:gd name="T25" fmla="*/ 113 h 613"/>
                <a:gd name="T26" fmla="*/ 119 w 394"/>
                <a:gd name="T27" fmla="*/ 140 h 613"/>
                <a:gd name="T28" fmla="*/ 95 w 394"/>
                <a:gd name="T29" fmla="*/ 170 h 613"/>
                <a:gd name="T30" fmla="*/ 74 w 394"/>
                <a:gd name="T31" fmla="*/ 203 h 613"/>
                <a:gd name="T32" fmla="*/ 56 w 394"/>
                <a:gd name="T33" fmla="*/ 238 h 613"/>
                <a:gd name="T34" fmla="*/ 42 w 394"/>
                <a:gd name="T35" fmla="*/ 274 h 613"/>
                <a:gd name="T36" fmla="*/ 31 w 394"/>
                <a:gd name="T37" fmla="*/ 311 h 613"/>
                <a:gd name="T38" fmla="*/ 24 w 394"/>
                <a:gd name="T39" fmla="*/ 349 h 613"/>
                <a:gd name="T40" fmla="*/ 21 w 394"/>
                <a:gd name="T41" fmla="*/ 388 h 613"/>
                <a:gd name="T42" fmla="*/ 21 w 394"/>
                <a:gd name="T43" fmla="*/ 427 h 613"/>
                <a:gd name="T44" fmla="*/ 25 w 394"/>
                <a:gd name="T45" fmla="*/ 465 h 613"/>
                <a:gd name="T46" fmla="*/ 33 w 394"/>
                <a:gd name="T47" fmla="*/ 503 h 613"/>
                <a:gd name="T48" fmla="*/ 45 w 394"/>
                <a:gd name="T49" fmla="*/ 540 h 613"/>
                <a:gd name="T50" fmla="*/ 60 w 394"/>
                <a:gd name="T51" fmla="*/ 577 h 613"/>
                <a:gd name="T52" fmla="*/ 78 w 394"/>
                <a:gd name="T53" fmla="*/ 612 h 613"/>
                <a:gd name="T54" fmla="*/ 70 w 394"/>
                <a:gd name="T55" fmla="*/ 605 h 613"/>
                <a:gd name="T56" fmla="*/ 61 w 394"/>
                <a:gd name="T57" fmla="*/ 599 h 613"/>
                <a:gd name="T58" fmla="*/ 53 w 394"/>
                <a:gd name="T59" fmla="*/ 593 h 613"/>
                <a:gd name="T60" fmla="*/ 46 w 394"/>
                <a:gd name="T61" fmla="*/ 586 h 613"/>
                <a:gd name="T62" fmla="*/ 38 w 394"/>
                <a:gd name="T63" fmla="*/ 579 h 613"/>
                <a:gd name="T64" fmla="*/ 26 w 394"/>
                <a:gd name="T65" fmla="*/ 553 h 613"/>
                <a:gd name="T66" fmla="*/ 15 w 394"/>
                <a:gd name="T67" fmla="*/ 519 h 613"/>
                <a:gd name="T68" fmla="*/ 7 w 394"/>
                <a:gd name="T69" fmla="*/ 483 h 613"/>
                <a:gd name="T70" fmla="*/ 2 w 394"/>
                <a:gd name="T71" fmla="*/ 447 h 613"/>
                <a:gd name="T72" fmla="*/ 0 w 394"/>
                <a:gd name="T73" fmla="*/ 411 h 613"/>
                <a:gd name="T74" fmla="*/ 0 w 394"/>
                <a:gd name="T75" fmla="*/ 375 h 613"/>
                <a:gd name="T76" fmla="*/ 4 w 394"/>
                <a:gd name="T77" fmla="*/ 340 h 613"/>
                <a:gd name="T78" fmla="*/ 11 w 394"/>
                <a:gd name="T79" fmla="*/ 304 h 613"/>
                <a:gd name="T80" fmla="*/ 21 w 394"/>
                <a:gd name="T81" fmla="*/ 270 h 613"/>
                <a:gd name="T82" fmla="*/ 33 w 394"/>
                <a:gd name="T83" fmla="*/ 236 h 613"/>
                <a:gd name="T84" fmla="*/ 48 w 394"/>
                <a:gd name="T85" fmla="*/ 204 h 613"/>
                <a:gd name="T86" fmla="*/ 67 w 394"/>
                <a:gd name="T87" fmla="*/ 173 h 613"/>
                <a:gd name="T88" fmla="*/ 87 w 394"/>
                <a:gd name="T89" fmla="*/ 144 h 613"/>
                <a:gd name="T90" fmla="*/ 110 w 394"/>
                <a:gd name="T91" fmla="*/ 117 h 613"/>
                <a:gd name="T92" fmla="*/ 135 w 394"/>
                <a:gd name="T93" fmla="*/ 93 h 613"/>
                <a:gd name="T94" fmla="*/ 161 w 394"/>
                <a:gd name="T95" fmla="*/ 71 h 613"/>
                <a:gd name="T96" fmla="*/ 190 w 394"/>
                <a:gd name="T97" fmla="*/ 52 h 613"/>
                <a:gd name="T98" fmla="*/ 219 w 394"/>
                <a:gd name="T99" fmla="*/ 35 h 613"/>
                <a:gd name="T100" fmla="*/ 250 w 394"/>
                <a:gd name="T101" fmla="*/ 21 h 613"/>
                <a:gd name="T102" fmla="*/ 282 w 394"/>
                <a:gd name="T103" fmla="*/ 11 h 613"/>
                <a:gd name="T104" fmla="*/ 315 w 394"/>
                <a:gd name="T105" fmla="*/ 3 h 6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4" h="613">
                  <a:moveTo>
                    <a:pt x="338" y="0"/>
                  </a:moveTo>
                  <a:lnTo>
                    <a:pt x="341" y="0"/>
                  </a:lnTo>
                  <a:lnTo>
                    <a:pt x="345" y="1"/>
                  </a:lnTo>
                  <a:lnTo>
                    <a:pt x="348" y="3"/>
                  </a:lnTo>
                  <a:lnTo>
                    <a:pt x="352" y="3"/>
                  </a:lnTo>
                  <a:lnTo>
                    <a:pt x="355" y="5"/>
                  </a:lnTo>
                  <a:lnTo>
                    <a:pt x="359" y="6"/>
                  </a:lnTo>
                  <a:lnTo>
                    <a:pt x="362" y="7"/>
                  </a:lnTo>
                  <a:lnTo>
                    <a:pt x="366" y="8"/>
                  </a:lnTo>
                  <a:lnTo>
                    <a:pt x="369" y="10"/>
                  </a:lnTo>
                  <a:lnTo>
                    <a:pt x="373" y="11"/>
                  </a:lnTo>
                  <a:lnTo>
                    <a:pt x="376" y="12"/>
                  </a:lnTo>
                  <a:lnTo>
                    <a:pt x="379" y="14"/>
                  </a:lnTo>
                  <a:lnTo>
                    <a:pt x="383" y="15"/>
                  </a:lnTo>
                  <a:lnTo>
                    <a:pt x="386" y="17"/>
                  </a:lnTo>
                  <a:lnTo>
                    <a:pt x="389" y="18"/>
                  </a:lnTo>
                  <a:lnTo>
                    <a:pt x="393" y="20"/>
                  </a:lnTo>
                  <a:lnTo>
                    <a:pt x="380" y="19"/>
                  </a:lnTo>
                  <a:lnTo>
                    <a:pt x="367" y="20"/>
                  </a:lnTo>
                  <a:lnTo>
                    <a:pt x="355" y="20"/>
                  </a:lnTo>
                  <a:lnTo>
                    <a:pt x="343" y="22"/>
                  </a:lnTo>
                  <a:lnTo>
                    <a:pt x="331" y="23"/>
                  </a:lnTo>
                  <a:lnTo>
                    <a:pt x="318" y="25"/>
                  </a:lnTo>
                  <a:lnTo>
                    <a:pt x="306" y="28"/>
                  </a:lnTo>
                  <a:lnTo>
                    <a:pt x="294" y="31"/>
                  </a:lnTo>
                  <a:lnTo>
                    <a:pt x="283" y="34"/>
                  </a:lnTo>
                  <a:lnTo>
                    <a:pt x="271" y="38"/>
                  </a:lnTo>
                  <a:lnTo>
                    <a:pt x="259" y="42"/>
                  </a:lnTo>
                  <a:lnTo>
                    <a:pt x="248" y="47"/>
                  </a:lnTo>
                  <a:lnTo>
                    <a:pt x="237" y="52"/>
                  </a:lnTo>
                  <a:lnTo>
                    <a:pt x="226" y="57"/>
                  </a:lnTo>
                  <a:lnTo>
                    <a:pt x="215" y="63"/>
                  </a:lnTo>
                  <a:lnTo>
                    <a:pt x="204" y="69"/>
                  </a:lnTo>
                  <a:lnTo>
                    <a:pt x="194" y="76"/>
                  </a:lnTo>
                  <a:lnTo>
                    <a:pt x="184" y="82"/>
                  </a:lnTo>
                  <a:lnTo>
                    <a:pt x="174" y="90"/>
                  </a:lnTo>
                  <a:lnTo>
                    <a:pt x="164" y="97"/>
                  </a:lnTo>
                  <a:lnTo>
                    <a:pt x="154" y="105"/>
                  </a:lnTo>
                  <a:lnTo>
                    <a:pt x="145" y="113"/>
                  </a:lnTo>
                  <a:lnTo>
                    <a:pt x="136" y="122"/>
                  </a:lnTo>
                  <a:lnTo>
                    <a:pt x="127" y="131"/>
                  </a:lnTo>
                  <a:lnTo>
                    <a:pt x="119" y="140"/>
                  </a:lnTo>
                  <a:lnTo>
                    <a:pt x="110" y="150"/>
                  </a:lnTo>
                  <a:lnTo>
                    <a:pt x="102" y="160"/>
                  </a:lnTo>
                  <a:lnTo>
                    <a:pt x="95" y="170"/>
                  </a:lnTo>
                  <a:lnTo>
                    <a:pt x="88" y="181"/>
                  </a:lnTo>
                  <a:lnTo>
                    <a:pt x="80" y="192"/>
                  </a:lnTo>
                  <a:lnTo>
                    <a:pt x="74" y="203"/>
                  </a:lnTo>
                  <a:lnTo>
                    <a:pt x="67" y="214"/>
                  </a:lnTo>
                  <a:lnTo>
                    <a:pt x="61" y="226"/>
                  </a:lnTo>
                  <a:lnTo>
                    <a:pt x="56" y="238"/>
                  </a:lnTo>
                  <a:lnTo>
                    <a:pt x="51" y="250"/>
                  </a:lnTo>
                  <a:lnTo>
                    <a:pt x="46" y="262"/>
                  </a:lnTo>
                  <a:lnTo>
                    <a:pt x="42" y="274"/>
                  </a:lnTo>
                  <a:lnTo>
                    <a:pt x="38" y="286"/>
                  </a:lnTo>
                  <a:lnTo>
                    <a:pt x="34" y="299"/>
                  </a:lnTo>
                  <a:lnTo>
                    <a:pt x="31" y="311"/>
                  </a:lnTo>
                  <a:lnTo>
                    <a:pt x="28" y="324"/>
                  </a:lnTo>
                  <a:lnTo>
                    <a:pt x="26" y="337"/>
                  </a:lnTo>
                  <a:lnTo>
                    <a:pt x="24" y="349"/>
                  </a:lnTo>
                  <a:lnTo>
                    <a:pt x="23" y="362"/>
                  </a:lnTo>
                  <a:lnTo>
                    <a:pt x="21" y="375"/>
                  </a:lnTo>
                  <a:lnTo>
                    <a:pt x="21" y="388"/>
                  </a:lnTo>
                  <a:lnTo>
                    <a:pt x="21" y="401"/>
                  </a:lnTo>
                  <a:lnTo>
                    <a:pt x="21" y="414"/>
                  </a:lnTo>
                  <a:lnTo>
                    <a:pt x="21" y="427"/>
                  </a:lnTo>
                  <a:lnTo>
                    <a:pt x="22" y="440"/>
                  </a:lnTo>
                  <a:lnTo>
                    <a:pt x="24" y="452"/>
                  </a:lnTo>
                  <a:lnTo>
                    <a:pt x="25" y="465"/>
                  </a:lnTo>
                  <a:lnTo>
                    <a:pt x="27" y="478"/>
                  </a:lnTo>
                  <a:lnTo>
                    <a:pt x="30" y="491"/>
                  </a:lnTo>
                  <a:lnTo>
                    <a:pt x="33" y="503"/>
                  </a:lnTo>
                  <a:lnTo>
                    <a:pt x="37" y="516"/>
                  </a:lnTo>
                  <a:lnTo>
                    <a:pt x="40" y="528"/>
                  </a:lnTo>
                  <a:lnTo>
                    <a:pt x="45" y="540"/>
                  </a:lnTo>
                  <a:lnTo>
                    <a:pt x="49" y="553"/>
                  </a:lnTo>
                  <a:lnTo>
                    <a:pt x="54" y="565"/>
                  </a:lnTo>
                  <a:lnTo>
                    <a:pt x="60" y="577"/>
                  </a:lnTo>
                  <a:lnTo>
                    <a:pt x="65" y="588"/>
                  </a:lnTo>
                  <a:lnTo>
                    <a:pt x="72" y="600"/>
                  </a:lnTo>
                  <a:lnTo>
                    <a:pt x="78" y="612"/>
                  </a:lnTo>
                  <a:lnTo>
                    <a:pt x="75" y="609"/>
                  </a:lnTo>
                  <a:lnTo>
                    <a:pt x="73" y="608"/>
                  </a:lnTo>
                  <a:lnTo>
                    <a:pt x="70" y="605"/>
                  </a:lnTo>
                  <a:lnTo>
                    <a:pt x="67" y="603"/>
                  </a:lnTo>
                  <a:lnTo>
                    <a:pt x="64" y="601"/>
                  </a:lnTo>
                  <a:lnTo>
                    <a:pt x="61" y="599"/>
                  </a:lnTo>
                  <a:lnTo>
                    <a:pt x="59" y="597"/>
                  </a:lnTo>
                  <a:lnTo>
                    <a:pt x="56" y="595"/>
                  </a:lnTo>
                  <a:lnTo>
                    <a:pt x="53" y="593"/>
                  </a:lnTo>
                  <a:lnTo>
                    <a:pt x="51" y="590"/>
                  </a:lnTo>
                  <a:lnTo>
                    <a:pt x="48" y="588"/>
                  </a:lnTo>
                  <a:lnTo>
                    <a:pt x="46" y="586"/>
                  </a:lnTo>
                  <a:lnTo>
                    <a:pt x="43" y="584"/>
                  </a:lnTo>
                  <a:lnTo>
                    <a:pt x="40" y="581"/>
                  </a:lnTo>
                  <a:lnTo>
                    <a:pt x="38" y="579"/>
                  </a:lnTo>
                  <a:lnTo>
                    <a:pt x="35" y="577"/>
                  </a:lnTo>
                  <a:lnTo>
                    <a:pt x="31" y="565"/>
                  </a:lnTo>
                  <a:lnTo>
                    <a:pt x="26" y="553"/>
                  </a:lnTo>
                  <a:lnTo>
                    <a:pt x="22" y="542"/>
                  </a:lnTo>
                  <a:lnTo>
                    <a:pt x="19" y="530"/>
                  </a:lnTo>
                  <a:lnTo>
                    <a:pt x="15" y="519"/>
                  </a:lnTo>
                  <a:lnTo>
                    <a:pt x="12" y="507"/>
                  </a:lnTo>
                  <a:lnTo>
                    <a:pt x="9" y="495"/>
                  </a:lnTo>
                  <a:lnTo>
                    <a:pt x="7" y="483"/>
                  </a:lnTo>
                  <a:lnTo>
                    <a:pt x="5" y="471"/>
                  </a:lnTo>
                  <a:lnTo>
                    <a:pt x="3" y="459"/>
                  </a:lnTo>
                  <a:lnTo>
                    <a:pt x="2" y="447"/>
                  </a:lnTo>
                  <a:lnTo>
                    <a:pt x="1" y="435"/>
                  </a:lnTo>
                  <a:lnTo>
                    <a:pt x="0" y="423"/>
                  </a:lnTo>
                  <a:lnTo>
                    <a:pt x="0" y="411"/>
                  </a:lnTo>
                  <a:lnTo>
                    <a:pt x="0" y="399"/>
                  </a:lnTo>
                  <a:lnTo>
                    <a:pt x="0" y="387"/>
                  </a:lnTo>
                  <a:lnTo>
                    <a:pt x="0" y="375"/>
                  </a:lnTo>
                  <a:lnTo>
                    <a:pt x="1" y="363"/>
                  </a:lnTo>
                  <a:lnTo>
                    <a:pt x="2" y="352"/>
                  </a:lnTo>
                  <a:lnTo>
                    <a:pt x="4" y="340"/>
                  </a:lnTo>
                  <a:lnTo>
                    <a:pt x="6" y="328"/>
                  </a:lnTo>
                  <a:lnTo>
                    <a:pt x="8" y="316"/>
                  </a:lnTo>
                  <a:lnTo>
                    <a:pt x="11" y="304"/>
                  </a:lnTo>
                  <a:lnTo>
                    <a:pt x="14" y="293"/>
                  </a:lnTo>
                  <a:lnTo>
                    <a:pt x="17" y="281"/>
                  </a:lnTo>
                  <a:lnTo>
                    <a:pt x="21" y="270"/>
                  </a:lnTo>
                  <a:lnTo>
                    <a:pt x="24" y="259"/>
                  </a:lnTo>
                  <a:lnTo>
                    <a:pt x="28" y="247"/>
                  </a:lnTo>
                  <a:lnTo>
                    <a:pt x="33" y="236"/>
                  </a:lnTo>
                  <a:lnTo>
                    <a:pt x="38" y="225"/>
                  </a:lnTo>
                  <a:lnTo>
                    <a:pt x="43" y="214"/>
                  </a:lnTo>
                  <a:lnTo>
                    <a:pt x="48" y="204"/>
                  </a:lnTo>
                  <a:lnTo>
                    <a:pt x="54" y="193"/>
                  </a:lnTo>
                  <a:lnTo>
                    <a:pt x="60" y="183"/>
                  </a:lnTo>
                  <a:lnTo>
                    <a:pt x="67" y="173"/>
                  </a:lnTo>
                  <a:lnTo>
                    <a:pt x="73" y="163"/>
                  </a:lnTo>
                  <a:lnTo>
                    <a:pt x="80" y="153"/>
                  </a:lnTo>
                  <a:lnTo>
                    <a:pt x="87" y="144"/>
                  </a:lnTo>
                  <a:lnTo>
                    <a:pt x="95" y="135"/>
                  </a:lnTo>
                  <a:lnTo>
                    <a:pt x="102" y="126"/>
                  </a:lnTo>
                  <a:lnTo>
                    <a:pt x="110" y="117"/>
                  </a:lnTo>
                  <a:lnTo>
                    <a:pt x="118" y="109"/>
                  </a:lnTo>
                  <a:lnTo>
                    <a:pt x="126" y="101"/>
                  </a:lnTo>
                  <a:lnTo>
                    <a:pt x="135" y="93"/>
                  </a:lnTo>
                  <a:lnTo>
                    <a:pt x="143" y="85"/>
                  </a:lnTo>
                  <a:lnTo>
                    <a:pt x="152" y="78"/>
                  </a:lnTo>
                  <a:lnTo>
                    <a:pt x="161" y="71"/>
                  </a:lnTo>
                  <a:lnTo>
                    <a:pt x="171" y="64"/>
                  </a:lnTo>
                  <a:lnTo>
                    <a:pt x="180" y="58"/>
                  </a:lnTo>
                  <a:lnTo>
                    <a:pt x="190" y="52"/>
                  </a:lnTo>
                  <a:lnTo>
                    <a:pt x="199" y="46"/>
                  </a:lnTo>
                  <a:lnTo>
                    <a:pt x="209" y="40"/>
                  </a:lnTo>
                  <a:lnTo>
                    <a:pt x="219" y="35"/>
                  </a:lnTo>
                  <a:lnTo>
                    <a:pt x="229" y="30"/>
                  </a:lnTo>
                  <a:lnTo>
                    <a:pt x="240" y="26"/>
                  </a:lnTo>
                  <a:lnTo>
                    <a:pt x="250" y="21"/>
                  </a:lnTo>
                  <a:lnTo>
                    <a:pt x="261" y="18"/>
                  </a:lnTo>
                  <a:lnTo>
                    <a:pt x="271" y="14"/>
                  </a:lnTo>
                  <a:lnTo>
                    <a:pt x="282" y="11"/>
                  </a:lnTo>
                  <a:lnTo>
                    <a:pt x="293" y="8"/>
                  </a:lnTo>
                  <a:lnTo>
                    <a:pt x="304" y="5"/>
                  </a:lnTo>
                  <a:lnTo>
                    <a:pt x="315" y="3"/>
                  </a:lnTo>
                  <a:lnTo>
                    <a:pt x="326" y="1"/>
                  </a:lnTo>
                  <a:lnTo>
                    <a:pt x="338" y="0"/>
                  </a:lnTo>
                </a:path>
              </a:pathLst>
            </a:custGeom>
            <a:solidFill>
              <a:srgbClr val="4BBE6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8" name="Freeform 303"/>
            <p:cNvSpPr>
              <a:spLocks/>
            </p:cNvSpPr>
            <p:nvPr/>
          </p:nvSpPr>
          <p:spPr bwMode="auto">
            <a:xfrm>
              <a:off x="2764" y="394"/>
              <a:ext cx="421" cy="619"/>
            </a:xfrm>
            <a:custGeom>
              <a:avLst/>
              <a:gdLst>
                <a:gd name="T0" fmla="*/ 378 w 421"/>
                <a:gd name="T1" fmla="*/ 3 h 619"/>
                <a:gd name="T2" fmla="*/ 387 w 421"/>
                <a:gd name="T3" fmla="*/ 7 h 619"/>
                <a:gd name="T4" fmla="*/ 396 w 421"/>
                <a:gd name="T5" fmla="*/ 13 h 619"/>
                <a:gd name="T6" fmla="*/ 405 w 421"/>
                <a:gd name="T7" fmla="*/ 18 h 619"/>
                <a:gd name="T8" fmla="*/ 414 w 421"/>
                <a:gd name="T9" fmla="*/ 24 h 619"/>
                <a:gd name="T10" fmla="*/ 406 w 421"/>
                <a:gd name="T11" fmla="*/ 25 h 619"/>
                <a:gd name="T12" fmla="*/ 366 w 421"/>
                <a:gd name="T13" fmla="*/ 22 h 619"/>
                <a:gd name="T14" fmla="*/ 327 w 421"/>
                <a:gd name="T15" fmla="*/ 24 h 619"/>
                <a:gd name="T16" fmla="*/ 288 w 421"/>
                <a:gd name="T17" fmla="*/ 31 h 619"/>
                <a:gd name="T18" fmla="*/ 251 w 421"/>
                <a:gd name="T19" fmla="*/ 42 h 619"/>
                <a:gd name="T20" fmla="*/ 215 w 421"/>
                <a:gd name="T21" fmla="*/ 57 h 619"/>
                <a:gd name="T22" fmla="*/ 182 w 421"/>
                <a:gd name="T23" fmla="*/ 77 h 619"/>
                <a:gd name="T24" fmla="*/ 150 w 421"/>
                <a:gd name="T25" fmla="*/ 100 h 619"/>
                <a:gd name="T26" fmla="*/ 121 w 421"/>
                <a:gd name="T27" fmla="*/ 127 h 619"/>
                <a:gd name="T28" fmla="*/ 95 w 421"/>
                <a:gd name="T29" fmla="*/ 158 h 619"/>
                <a:gd name="T30" fmla="*/ 72 w 421"/>
                <a:gd name="T31" fmla="*/ 193 h 619"/>
                <a:gd name="T32" fmla="*/ 53 w 421"/>
                <a:gd name="T33" fmla="*/ 230 h 619"/>
                <a:gd name="T34" fmla="*/ 38 w 421"/>
                <a:gd name="T35" fmla="*/ 269 h 619"/>
                <a:gd name="T36" fmla="*/ 28 w 421"/>
                <a:gd name="T37" fmla="*/ 309 h 619"/>
                <a:gd name="T38" fmla="*/ 22 w 421"/>
                <a:gd name="T39" fmla="*/ 349 h 619"/>
                <a:gd name="T40" fmla="*/ 21 w 421"/>
                <a:gd name="T41" fmla="*/ 390 h 619"/>
                <a:gd name="T42" fmla="*/ 24 w 421"/>
                <a:gd name="T43" fmla="*/ 431 h 619"/>
                <a:gd name="T44" fmla="*/ 31 w 421"/>
                <a:gd name="T45" fmla="*/ 471 h 619"/>
                <a:gd name="T46" fmla="*/ 42 w 421"/>
                <a:gd name="T47" fmla="*/ 510 h 619"/>
                <a:gd name="T48" fmla="*/ 58 w 421"/>
                <a:gd name="T49" fmla="*/ 547 h 619"/>
                <a:gd name="T50" fmla="*/ 78 w 421"/>
                <a:gd name="T51" fmla="*/ 584 h 619"/>
                <a:gd name="T52" fmla="*/ 102 w 421"/>
                <a:gd name="T53" fmla="*/ 618 h 619"/>
                <a:gd name="T54" fmla="*/ 93 w 421"/>
                <a:gd name="T55" fmla="*/ 613 h 619"/>
                <a:gd name="T56" fmla="*/ 85 w 421"/>
                <a:gd name="T57" fmla="*/ 609 h 619"/>
                <a:gd name="T58" fmla="*/ 76 w 421"/>
                <a:gd name="T59" fmla="*/ 604 h 619"/>
                <a:gd name="T60" fmla="*/ 68 w 421"/>
                <a:gd name="T61" fmla="*/ 599 h 619"/>
                <a:gd name="T62" fmla="*/ 60 w 421"/>
                <a:gd name="T63" fmla="*/ 594 h 619"/>
                <a:gd name="T64" fmla="*/ 44 w 421"/>
                <a:gd name="T65" fmla="*/ 569 h 619"/>
                <a:gd name="T66" fmla="*/ 28 w 421"/>
                <a:gd name="T67" fmla="*/ 533 h 619"/>
                <a:gd name="T68" fmla="*/ 16 w 421"/>
                <a:gd name="T69" fmla="*/ 496 h 619"/>
                <a:gd name="T70" fmla="*/ 6 w 421"/>
                <a:gd name="T71" fmla="*/ 458 h 619"/>
                <a:gd name="T72" fmla="*/ 1 w 421"/>
                <a:gd name="T73" fmla="*/ 420 h 619"/>
                <a:gd name="T74" fmla="*/ 0 w 421"/>
                <a:gd name="T75" fmla="*/ 381 h 619"/>
                <a:gd name="T76" fmla="*/ 2 w 421"/>
                <a:gd name="T77" fmla="*/ 343 h 619"/>
                <a:gd name="T78" fmla="*/ 7 w 421"/>
                <a:gd name="T79" fmla="*/ 304 h 619"/>
                <a:gd name="T80" fmla="*/ 17 w 421"/>
                <a:gd name="T81" fmla="*/ 267 h 619"/>
                <a:gd name="T82" fmla="*/ 30 w 421"/>
                <a:gd name="T83" fmla="*/ 230 h 619"/>
                <a:gd name="T84" fmla="*/ 46 w 421"/>
                <a:gd name="T85" fmla="*/ 194 h 619"/>
                <a:gd name="T86" fmla="*/ 67 w 421"/>
                <a:gd name="T87" fmla="*/ 161 h 619"/>
                <a:gd name="T88" fmla="*/ 89 w 421"/>
                <a:gd name="T89" fmla="*/ 130 h 619"/>
                <a:gd name="T90" fmla="*/ 115 w 421"/>
                <a:gd name="T91" fmla="*/ 102 h 619"/>
                <a:gd name="T92" fmla="*/ 143 w 421"/>
                <a:gd name="T93" fmla="*/ 77 h 619"/>
                <a:gd name="T94" fmla="*/ 173 w 421"/>
                <a:gd name="T95" fmla="*/ 56 h 619"/>
                <a:gd name="T96" fmla="*/ 205 w 421"/>
                <a:gd name="T97" fmla="*/ 37 h 619"/>
                <a:gd name="T98" fmla="*/ 239 w 421"/>
                <a:gd name="T99" fmla="*/ 22 h 619"/>
                <a:gd name="T100" fmla="*/ 273 w 421"/>
                <a:gd name="T101" fmla="*/ 11 h 619"/>
                <a:gd name="T102" fmla="*/ 310 w 421"/>
                <a:gd name="T103" fmla="*/ 3 h 619"/>
                <a:gd name="T104" fmla="*/ 347 w 421"/>
                <a:gd name="T105" fmla="*/ 0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1" h="619">
                  <a:moveTo>
                    <a:pt x="372" y="0"/>
                  </a:moveTo>
                  <a:lnTo>
                    <a:pt x="375" y="1"/>
                  </a:lnTo>
                  <a:lnTo>
                    <a:pt x="378" y="3"/>
                  </a:lnTo>
                  <a:lnTo>
                    <a:pt x="381" y="4"/>
                  </a:lnTo>
                  <a:lnTo>
                    <a:pt x="384" y="6"/>
                  </a:lnTo>
                  <a:lnTo>
                    <a:pt x="387" y="7"/>
                  </a:lnTo>
                  <a:lnTo>
                    <a:pt x="390" y="9"/>
                  </a:lnTo>
                  <a:lnTo>
                    <a:pt x="393" y="11"/>
                  </a:lnTo>
                  <a:lnTo>
                    <a:pt x="396" y="13"/>
                  </a:lnTo>
                  <a:lnTo>
                    <a:pt x="399" y="14"/>
                  </a:lnTo>
                  <a:lnTo>
                    <a:pt x="402" y="16"/>
                  </a:lnTo>
                  <a:lnTo>
                    <a:pt x="405" y="18"/>
                  </a:lnTo>
                  <a:lnTo>
                    <a:pt x="408" y="20"/>
                  </a:lnTo>
                  <a:lnTo>
                    <a:pt x="411" y="22"/>
                  </a:lnTo>
                  <a:lnTo>
                    <a:pt x="414" y="24"/>
                  </a:lnTo>
                  <a:lnTo>
                    <a:pt x="417" y="25"/>
                  </a:lnTo>
                  <a:lnTo>
                    <a:pt x="420" y="28"/>
                  </a:lnTo>
                  <a:lnTo>
                    <a:pt x="406" y="25"/>
                  </a:lnTo>
                  <a:lnTo>
                    <a:pt x="393" y="24"/>
                  </a:lnTo>
                  <a:lnTo>
                    <a:pt x="379" y="23"/>
                  </a:lnTo>
                  <a:lnTo>
                    <a:pt x="366" y="22"/>
                  </a:lnTo>
                  <a:lnTo>
                    <a:pt x="353" y="22"/>
                  </a:lnTo>
                  <a:lnTo>
                    <a:pt x="340" y="23"/>
                  </a:lnTo>
                  <a:lnTo>
                    <a:pt x="327" y="24"/>
                  </a:lnTo>
                  <a:lnTo>
                    <a:pt x="314" y="26"/>
                  </a:lnTo>
                  <a:lnTo>
                    <a:pt x="301" y="28"/>
                  </a:lnTo>
                  <a:lnTo>
                    <a:pt x="288" y="31"/>
                  </a:lnTo>
                  <a:lnTo>
                    <a:pt x="276" y="34"/>
                  </a:lnTo>
                  <a:lnTo>
                    <a:pt x="263" y="38"/>
                  </a:lnTo>
                  <a:lnTo>
                    <a:pt x="251" y="42"/>
                  </a:lnTo>
                  <a:lnTo>
                    <a:pt x="239" y="46"/>
                  </a:lnTo>
                  <a:lnTo>
                    <a:pt x="227" y="52"/>
                  </a:lnTo>
                  <a:lnTo>
                    <a:pt x="215" y="57"/>
                  </a:lnTo>
                  <a:lnTo>
                    <a:pt x="204" y="63"/>
                  </a:lnTo>
                  <a:lnTo>
                    <a:pt x="193" y="70"/>
                  </a:lnTo>
                  <a:lnTo>
                    <a:pt x="182" y="77"/>
                  </a:lnTo>
                  <a:lnTo>
                    <a:pt x="171" y="84"/>
                  </a:lnTo>
                  <a:lnTo>
                    <a:pt x="160" y="92"/>
                  </a:lnTo>
                  <a:lnTo>
                    <a:pt x="150" y="100"/>
                  </a:lnTo>
                  <a:lnTo>
                    <a:pt x="140" y="109"/>
                  </a:lnTo>
                  <a:lnTo>
                    <a:pt x="130" y="118"/>
                  </a:lnTo>
                  <a:lnTo>
                    <a:pt x="121" y="127"/>
                  </a:lnTo>
                  <a:lnTo>
                    <a:pt x="112" y="137"/>
                  </a:lnTo>
                  <a:lnTo>
                    <a:pt x="103" y="148"/>
                  </a:lnTo>
                  <a:lnTo>
                    <a:pt x="95" y="158"/>
                  </a:lnTo>
                  <a:lnTo>
                    <a:pt x="87" y="169"/>
                  </a:lnTo>
                  <a:lnTo>
                    <a:pt x="79" y="181"/>
                  </a:lnTo>
                  <a:lnTo>
                    <a:pt x="72" y="193"/>
                  </a:lnTo>
                  <a:lnTo>
                    <a:pt x="65" y="205"/>
                  </a:lnTo>
                  <a:lnTo>
                    <a:pt x="59" y="217"/>
                  </a:lnTo>
                  <a:lnTo>
                    <a:pt x="53" y="230"/>
                  </a:lnTo>
                  <a:lnTo>
                    <a:pt x="48" y="243"/>
                  </a:lnTo>
                  <a:lnTo>
                    <a:pt x="43" y="256"/>
                  </a:lnTo>
                  <a:lnTo>
                    <a:pt x="38" y="269"/>
                  </a:lnTo>
                  <a:lnTo>
                    <a:pt x="34" y="282"/>
                  </a:lnTo>
                  <a:lnTo>
                    <a:pt x="31" y="295"/>
                  </a:lnTo>
                  <a:lnTo>
                    <a:pt x="28" y="309"/>
                  </a:lnTo>
                  <a:lnTo>
                    <a:pt x="26" y="322"/>
                  </a:lnTo>
                  <a:lnTo>
                    <a:pt x="24" y="336"/>
                  </a:lnTo>
                  <a:lnTo>
                    <a:pt x="22" y="349"/>
                  </a:lnTo>
                  <a:lnTo>
                    <a:pt x="21" y="363"/>
                  </a:lnTo>
                  <a:lnTo>
                    <a:pt x="21" y="376"/>
                  </a:lnTo>
                  <a:lnTo>
                    <a:pt x="21" y="390"/>
                  </a:lnTo>
                  <a:lnTo>
                    <a:pt x="21" y="403"/>
                  </a:lnTo>
                  <a:lnTo>
                    <a:pt x="22" y="417"/>
                  </a:lnTo>
                  <a:lnTo>
                    <a:pt x="24" y="431"/>
                  </a:lnTo>
                  <a:lnTo>
                    <a:pt x="26" y="444"/>
                  </a:lnTo>
                  <a:lnTo>
                    <a:pt x="28" y="457"/>
                  </a:lnTo>
                  <a:lnTo>
                    <a:pt x="31" y="471"/>
                  </a:lnTo>
                  <a:lnTo>
                    <a:pt x="34" y="484"/>
                  </a:lnTo>
                  <a:lnTo>
                    <a:pt x="38" y="497"/>
                  </a:lnTo>
                  <a:lnTo>
                    <a:pt x="42" y="510"/>
                  </a:lnTo>
                  <a:lnTo>
                    <a:pt x="47" y="523"/>
                  </a:lnTo>
                  <a:lnTo>
                    <a:pt x="52" y="535"/>
                  </a:lnTo>
                  <a:lnTo>
                    <a:pt x="58" y="547"/>
                  </a:lnTo>
                  <a:lnTo>
                    <a:pt x="64" y="560"/>
                  </a:lnTo>
                  <a:lnTo>
                    <a:pt x="71" y="572"/>
                  </a:lnTo>
                  <a:lnTo>
                    <a:pt x="78" y="584"/>
                  </a:lnTo>
                  <a:lnTo>
                    <a:pt x="85" y="595"/>
                  </a:lnTo>
                  <a:lnTo>
                    <a:pt x="93" y="607"/>
                  </a:lnTo>
                  <a:lnTo>
                    <a:pt x="102" y="618"/>
                  </a:lnTo>
                  <a:lnTo>
                    <a:pt x="99" y="616"/>
                  </a:lnTo>
                  <a:lnTo>
                    <a:pt x="96" y="615"/>
                  </a:lnTo>
                  <a:lnTo>
                    <a:pt x="93" y="613"/>
                  </a:lnTo>
                  <a:lnTo>
                    <a:pt x="90" y="612"/>
                  </a:lnTo>
                  <a:lnTo>
                    <a:pt x="87" y="610"/>
                  </a:lnTo>
                  <a:lnTo>
                    <a:pt x="85" y="609"/>
                  </a:lnTo>
                  <a:lnTo>
                    <a:pt x="82" y="607"/>
                  </a:lnTo>
                  <a:lnTo>
                    <a:pt x="79" y="606"/>
                  </a:lnTo>
                  <a:lnTo>
                    <a:pt x="76" y="604"/>
                  </a:lnTo>
                  <a:lnTo>
                    <a:pt x="73" y="602"/>
                  </a:lnTo>
                  <a:lnTo>
                    <a:pt x="71" y="600"/>
                  </a:lnTo>
                  <a:lnTo>
                    <a:pt x="68" y="599"/>
                  </a:lnTo>
                  <a:lnTo>
                    <a:pt x="65" y="597"/>
                  </a:lnTo>
                  <a:lnTo>
                    <a:pt x="63" y="595"/>
                  </a:lnTo>
                  <a:lnTo>
                    <a:pt x="60" y="594"/>
                  </a:lnTo>
                  <a:lnTo>
                    <a:pt x="57" y="592"/>
                  </a:lnTo>
                  <a:lnTo>
                    <a:pt x="51" y="580"/>
                  </a:lnTo>
                  <a:lnTo>
                    <a:pt x="44" y="569"/>
                  </a:lnTo>
                  <a:lnTo>
                    <a:pt x="39" y="557"/>
                  </a:lnTo>
                  <a:lnTo>
                    <a:pt x="33" y="545"/>
                  </a:lnTo>
                  <a:lnTo>
                    <a:pt x="28" y="533"/>
                  </a:lnTo>
                  <a:lnTo>
                    <a:pt x="24" y="521"/>
                  </a:lnTo>
                  <a:lnTo>
                    <a:pt x="19" y="508"/>
                  </a:lnTo>
                  <a:lnTo>
                    <a:pt x="16" y="496"/>
                  </a:lnTo>
                  <a:lnTo>
                    <a:pt x="12" y="483"/>
                  </a:lnTo>
                  <a:lnTo>
                    <a:pt x="9" y="471"/>
                  </a:lnTo>
                  <a:lnTo>
                    <a:pt x="6" y="458"/>
                  </a:lnTo>
                  <a:lnTo>
                    <a:pt x="4" y="445"/>
                  </a:lnTo>
                  <a:lnTo>
                    <a:pt x="3" y="433"/>
                  </a:lnTo>
                  <a:lnTo>
                    <a:pt x="1" y="420"/>
                  </a:lnTo>
                  <a:lnTo>
                    <a:pt x="0" y="407"/>
                  </a:lnTo>
                  <a:lnTo>
                    <a:pt x="0" y="394"/>
                  </a:lnTo>
                  <a:lnTo>
                    <a:pt x="0" y="381"/>
                  </a:lnTo>
                  <a:lnTo>
                    <a:pt x="0" y="368"/>
                  </a:lnTo>
                  <a:lnTo>
                    <a:pt x="0" y="355"/>
                  </a:lnTo>
                  <a:lnTo>
                    <a:pt x="2" y="343"/>
                  </a:lnTo>
                  <a:lnTo>
                    <a:pt x="3" y="330"/>
                  </a:lnTo>
                  <a:lnTo>
                    <a:pt x="5" y="317"/>
                  </a:lnTo>
                  <a:lnTo>
                    <a:pt x="7" y="304"/>
                  </a:lnTo>
                  <a:lnTo>
                    <a:pt x="10" y="292"/>
                  </a:lnTo>
                  <a:lnTo>
                    <a:pt x="13" y="279"/>
                  </a:lnTo>
                  <a:lnTo>
                    <a:pt x="17" y="267"/>
                  </a:lnTo>
                  <a:lnTo>
                    <a:pt x="21" y="254"/>
                  </a:lnTo>
                  <a:lnTo>
                    <a:pt x="25" y="242"/>
                  </a:lnTo>
                  <a:lnTo>
                    <a:pt x="30" y="230"/>
                  </a:lnTo>
                  <a:lnTo>
                    <a:pt x="35" y="218"/>
                  </a:lnTo>
                  <a:lnTo>
                    <a:pt x="41" y="206"/>
                  </a:lnTo>
                  <a:lnTo>
                    <a:pt x="46" y="194"/>
                  </a:lnTo>
                  <a:lnTo>
                    <a:pt x="53" y="183"/>
                  </a:lnTo>
                  <a:lnTo>
                    <a:pt x="59" y="172"/>
                  </a:lnTo>
                  <a:lnTo>
                    <a:pt x="67" y="161"/>
                  </a:lnTo>
                  <a:lnTo>
                    <a:pt x="74" y="150"/>
                  </a:lnTo>
                  <a:lnTo>
                    <a:pt x="82" y="140"/>
                  </a:lnTo>
                  <a:lnTo>
                    <a:pt x="89" y="130"/>
                  </a:lnTo>
                  <a:lnTo>
                    <a:pt x="98" y="120"/>
                  </a:lnTo>
                  <a:lnTo>
                    <a:pt x="106" y="111"/>
                  </a:lnTo>
                  <a:lnTo>
                    <a:pt x="115" y="102"/>
                  </a:lnTo>
                  <a:lnTo>
                    <a:pt x="124" y="94"/>
                  </a:lnTo>
                  <a:lnTo>
                    <a:pt x="133" y="85"/>
                  </a:lnTo>
                  <a:lnTo>
                    <a:pt x="143" y="77"/>
                  </a:lnTo>
                  <a:lnTo>
                    <a:pt x="153" y="70"/>
                  </a:lnTo>
                  <a:lnTo>
                    <a:pt x="163" y="63"/>
                  </a:lnTo>
                  <a:lnTo>
                    <a:pt x="173" y="56"/>
                  </a:lnTo>
                  <a:lnTo>
                    <a:pt x="183" y="49"/>
                  </a:lnTo>
                  <a:lnTo>
                    <a:pt x="194" y="43"/>
                  </a:lnTo>
                  <a:lnTo>
                    <a:pt x="205" y="37"/>
                  </a:lnTo>
                  <a:lnTo>
                    <a:pt x="216" y="32"/>
                  </a:lnTo>
                  <a:lnTo>
                    <a:pt x="227" y="27"/>
                  </a:lnTo>
                  <a:lnTo>
                    <a:pt x="239" y="22"/>
                  </a:lnTo>
                  <a:lnTo>
                    <a:pt x="250" y="18"/>
                  </a:lnTo>
                  <a:lnTo>
                    <a:pt x="262" y="14"/>
                  </a:lnTo>
                  <a:lnTo>
                    <a:pt x="273" y="11"/>
                  </a:lnTo>
                  <a:lnTo>
                    <a:pt x="285" y="8"/>
                  </a:lnTo>
                  <a:lnTo>
                    <a:pt x="297" y="6"/>
                  </a:lnTo>
                  <a:lnTo>
                    <a:pt x="310" y="3"/>
                  </a:lnTo>
                  <a:lnTo>
                    <a:pt x="322" y="2"/>
                  </a:lnTo>
                  <a:lnTo>
                    <a:pt x="334" y="1"/>
                  </a:lnTo>
                  <a:lnTo>
                    <a:pt x="347" y="0"/>
                  </a:lnTo>
                  <a:lnTo>
                    <a:pt x="359" y="0"/>
                  </a:lnTo>
                  <a:lnTo>
                    <a:pt x="372" y="0"/>
                  </a:lnTo>
                </a:path>
              </a:pathLst>
            </a:custGeom>
            <a:solidFill>
              <a:srgbClr val="53C27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9" name="Freeform 304"/>
            <p:cNvSpPr>
              <a:spLocks/>
            </p:cNvSpPr>
            <p:nvPr/>
          </p:nvSpPr>
          <p:spPr bwMode="auto">
            <a:xfrm>
              <a:off x="2786" y="416"/>
              <a:ext cx="439" cy="614"/>
            </a:xfrm>
            <a:custGeom>
              <a:avLst/>
              <a:gdLst>
                <a:gd name="T0" fmla="*/ 402 w 439"/>
                <a:gd name="T1" fmla="*/ 8 h 614"/>
                <a:gd name="T2" fmla="*/ 410 w 439"/>
                <a:gd name="T3" fmla="*/ 14 h 614"/>
                <a:gd name="T4" fmla="*/ 418 w 439"/>
                <a:gd name="T5" fmla="*/ 21 h 614"/>
                <a:gd name="T6" fmla="*/ 426 w 439"/>
                <a:gd name="T7" fmla="*/ 27 h 614"/>
                <a:gd name="T8" fmla="*/ 433 w 439"/>
                <a:gd name="T9" fmla="*/ 34 h 614"/>
                <a:gd name="T10" fmla="*/ 424 w 439"/>
                <a:gd name="T11" fmla="*/ 34 h 614"/>
                <a:gd name="T12" fmla="*/ 383 w 439"/>
                <a:gd name="T13" fmla="*/ 25 h 614"/>
                <a:gd name="T14" fmla="*/ 342 w 439"/>
                <a:gd name="T15" fmla="*/ 22 h 614"/>
                <a:gd name="T16" fmla="*/ 301 w 439"/>
                <a:gd name="T17" fmla="*/ 24 h 614"/>
                <a:gd name="T18" fmla="*/ 262 w 439"/>
                <a:gd name="T19" fmla="*/ 32 h 614"/>
                <a:gd name="T20" fmla="*/ 224 w 439"/>
                <a:gd name="T21" fmla="*/ 45 h 614"/>
                <a:gd name="T22" fmla="*/ 187 w 439"/>
                <a:gd name="T23" fmla="*/ 63 h 614"/>
                <a:gd name="T24" fmla="*/ 154 w 439"/>
                <a:gd name="T25" fmla="*/ 85 h 614"/>
                <a:gd name="T26" fmla="*/ 122 w 439"/>
                <a:gd name="T27" fmla="*/ 112 h 614"/>
                <a:gd name="T28" fmla="*/ 94 w 439"/>
                <a:gd name="T29" fmla="*/ 144 h 614"/>
                <a:gd name="T30" fmla="*/ 70 w 439"/>
                <a:gd name="T31" fmla="*/ 179 h 614"/>
                <a:gd name="T32" fmla="*/ 50 w 439"/>
                <a:gd name="T33" fmla="*/ 219 h 614"/>
                <a:gd name="T34" fmla="*/ 35 w 439"/>
                <a:gd name="T35" fmla="*/ 259 h 614"/>
                <a:gd name="T36" fmla="*/ 25 w 439"/>
                <a:gd name="T37" fmla="*/ 301 h 614"/>
                <a:gd name="T38" fmla="*/ 21 w 439"/>
                <a:gd name="T39" fmla="*/ 344 h 614"/>
                <a:gd name="T40" fmla="*/ 21 w 439"/>
                <a:gd name="T41" fmla="*/ 386 h 614"/>
                <a:gd name="T42" fmla="*/ 27 w 439"/>
                <a:gd name="T43" fmla="*/ 428 h 614"/>
                <a:gd name="T44" fmla="*/ 37 w 439"/>
                <a:gd name="T45" fmla="*/ 469 h 614"/>
                <a:gd name="T46" fmla="*/ 52 w 439"/>
                <a:gd name="T47" fmla="*/ 509 h 614"/>
                <a:gd name="T48" fmla="*/ 72 w 439"/>
                <a:gd name="T49" fmla="*/ 546 h 614"/>
                <a:gd name="T50" fmla="*/ 97 w 439"/>
                <a:gd name="T51" fmla="*/ 581 h 614"/>
                <a:gd name="T52" fmla="*/ 126 w 439"/>
                <a:gd name="T53" fmla="*/ 613 h 614"/>
                <a:gd name="T54" fmla="*/ 117 w 439"/>
                <a:gd name="T55" fmla="*/ 610 h 614"/>
                <a:gd name="T56" fmla="*/ 108 w 439"/>
                <a:gd name="T57" fmla="*/ 607 h 614"/>
                <a:gd name="T58" fmla="*/ 100 w 439"/>
                <a:gd name="T59" fmla="*/ 603 h 614"/>
                <a:gd name="T60" fmla="*/ 91 w 439"/>
                <a:gd name="T61" fmla="*/ 600 h 614"/>
                <a:gd name="T62" fmla="*/ 83 w 439"/>
                <a:gd name="T63" fmla="*/ 596 h 614"/>
                <a:gd name="T64" fmla="*/ 64 w 439"/>
                <a:gd name="T65" fmla="*/ 573 h 614"/>
                <a:gd name="T66" fmla="*/ 43 w 439"/>
                <a:gd name="T67" fmla="*/ 537 h 614"/>
                <a:gd name="T68" fmla="*/ 25 w 439"/>
                <a:gd name="T69" fmla="*/ 500 h 614"/>
                <a:gd name="T70" fmla="*/ 13 w 439"/>
                <a:gd name="T71" fmla="*/ 461 h 614"/>
                <a:gd name="T72" fmla="*/ 4 w 439"/>
                <a:gd name="T73" fmla="*/ 421 h 614"/>
                <a:gd name="T74" fmla="*/ 0 w 439"/>
                <a:gd name="T75" fmla="*/ 381 h 614"/>
                <a:gd name="T76" fmla="*/ 0 w 439"/>
                <a:gd name="T77" fmla="*/ 340 h 614"/>
                <a:gd name="T78" fmla="*/ 4 w 439"/>
                <a:gd name="T79" fmla="*/ 299 h 614"/>
                <a:gd name="T80" fmla="*/ 13 w 439"/>
                <a:gd name="T81" fmla="*/ 259 h 614"/>
                <a:gd name="T82" fmla="*/ 26 w 439"/>
                <a:gd name="T83" fmla="*/ 220 h 614"/>
                <a:gd name="T84" fmla="*/ 44 w 439"/>
                <a:gd name="T85" fmla="*/ 182 h 614"/>
                <a:gd name="T86" fmla="*/ 65 w 439"/>
                <a:gd name="T87" fmla="*/ 147 h 614"/>
                <a:gd name="T88" fmla="*/ 90 w 439"/>
                <a:gd name="T89" fmla="*/ 114 h 614"/>
                <a:gd name="T90" fmla="*/ 118 w 439"/>
                <a:gd name="T91" fmla="*/ 86 h 614"/>
                <a:gd name="T92" fmla="*/ 149 w 439"/>
                <a:gd name="T93" fmla="*/ 61 h 614"/>
                <a:gd name="T94" fmla="*/ 182 w 439"/>
                <a:gd name="T95" fmla="*/ 40 h 614"/>
                <a:gd name="T96" fmla="*/ 217 w 439"/>
                <a:gd name="T97" fmla="*/ 24 h 614"/>
                <a:gd name="T98" fmla="*/ 254 w 439"/>
                <a:gd name="T99" fmla="*/ 11 h 614"/>
                <a:gd name="T100" fmla="*/ 292 w 439"/>
                <a:gd name="T101" fmla="*/ 3 h 614"/>
                <a:gd name="T102" fmla="*/ 331 w 439"/>
                <a:gd name="T103" fmla="*/ 0 h 614"/>
                <a:gd name="T104" fmla="*/ 370 w 439"/>
                <a:gd name="T105" fmla="*/ 1 h 6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9" h="614">
                  <a:moveTo>
                    <a:pt x="397" y="5"/>
                  </a:moveTo>
                  <a:lnTo>
                    <a:pt x="400" y="7"/>
                  </a:lnTo>
                  <a:lnTo>
                    <a:pt x="402" y="8"/>
                  </a:lnTo>
                  <a:lnTo>
                    <a:pt x="405" y="10"/>
                  </a:lnTo>
                  <a:lnTo>
                    <a:pt x="408" y="12"/>
                  </a:lnTo>
                  <a:lnTo>
                    <a:pt x="410" y="14"/>
                  </a:lnTo>
                  <a:lnTo>
                    <a:pt x="413" y="16"/>
                  </a:lnTo>
                  <a:lnTo>
                    <a:pt x="415" y="18"/>
                  </a:lnTo>
                  <a:lnTo>
                    <a:pt x="418" y="21"/>
                  </a:lnTo>
                  <a:lnTo>
                    <a:pt x="420" y="23"/>
                  </a:lnTo>
                  <a:lnTo>
                    <a:pt x="423" y="25"/>
                  </a:lnTo>
                  <a:lnTo>
                    <a:pt x="426" y="27"/>
                  </a:lnTo>
                  <a:lnTo>
                    <a:pt x="428" y="29"/>
                  </a:lnTo>
                  <a:lnTo>
                    <a:pt x="430" y="31"/>
                  </a:lnTo>
                  <a:lnTo>
                    <a:pt x="433" y="34"/>
                  </a:lnTo>
                  <a:lnTo>
                    <a:pt x="435" y="36"/>
                  </a:lnTo>
                  <a:lnTo>
                    <a:pt x="438" y="38"/>
                  </a:lnTo>
                  <a:lnTo>
                    <a:pt x="424" y="34"/>
                  </a:lnTo>
                  <a:lnTo>
                    <a:pt x="410" y="30"/>
                  </a:lnTo>
                  <a:lnTo>
                    <a:pt x="397" y="28"/>
                  </a:lnTo>
                  <a:lnTo>
                    <a:pt x="383" y="25"/>
                  </a:lnTo>
                  <a:lnTo>
                    <a:pt x="369" y="24"/>
                  </a:lnTo>
                  <a:lnTo>
                    <a:pt x="356" y="22"/>
                  </a:lnTo>
                  <a:lnTo>
                    <a:pt x="342" y="22"/>
                  </a:lnTo>
                  <a:lnTo>
                    <a:pt x="328" y="22"/>
                  </a:lnTo>
                  <a:lnTo>
                    <a:pt x="315" y="23"/>
                  </a:lnTo>
                  <a:lnTo>
                    <a:pt x="301" y="24"/>
                  </a:lnTo>
                  <a:lnTo>
                    <a:pt x="288" y="26"/>
                  </a:lnTo>
                  <a:lnTo>
                    <a:pt x="275" y="29"/>
                  </a:lnTo>
                  <a:lnTo>
                    <a:pt x="262" y="32"/>
                  </a:lnTo>
                  <a:lnTo>
                    <a:pt x="249" y="36"/>
                  </a:lnTo>
                  <a:lnTo>
                    <a:pt x="236" y="40"/>
                  </a:lnTo>
                  <a:lnTo>
                    <a:pt x="224" y="45"/>
                  </a:lnTo>
                  <a:lnTo>
                    <a:pt x="211" y="50"/>
                  </a:lnTo>
                  <a:lnTo>
                    <a:pt x="199" y="56"/>
                  </a:lnTo>
                  <a:lnTo>
                    <a:pt x="187" y="63"/>
                  </a:lnTo>
                  <a:lnTo>
                    <a:pt x="176" y="70"/>
                  </a:lnTo>
                  <a:lnTo>
                    <a:pt x="165" y="77"/>
                  </a:lnTo>
                  <a:lnTo>
                    <a:pt x="154" y="85"/>
                  </a:lnTo>
                  <a:lnTo>
                    <a:pt x="143" y="94"/>
                  </a:lnTo>
                  <a:lnTo>
                    <a:pt x="132" y="103"/>
                  </a:lnTo>
                  <a:lnTo>
                    <a:pt x="122" y="112"/>
                  </a:lnTo>
                  <a:lnTo>
                    <a:pt x="113" y="122"/>
                  </a:lnTo>
                  <a:lnTo>
                    <a:pt x="103" y="133"/>
                  </a:lnTo>
                  <a:lnTo>
                    <a:pt x="94" y="144"/>
                  </a:lnTo>
                  <a:lnTo>
                    <a:pt x="86" y="155"/>
                  </a:lnTo>
                  <a:lnTo>
                    <a:pt x="78" y="167"/>
                  </a:lnTo>
                  <a:lnTo>
                    <a:pt x="70" y="179"/>
                  </a:lnTo>
                  <a:lnTo>
                    <a:pt x="63" y="192"/>
                  </a:lnTo>
                  <a:lnTo>
                    <a:pt x="56" y="205"/>
                  </a:lnTo>
                  <a:lnTo>
                    <a:pt x="50" y="219"/>
                  </a:lnTo>
                  <a:lnTo>
                    <a:pt x="44" y="232"/>
                  </a:lnTo>
                  <a:lnTo>
                    <a:pt x="40" y="246"/>
                  </a:lnTo>
                  <a:lnTo>
                    <a:pt x="35" y="259"/>
                  </a:lnTo>
                  <a:lnTo>
                    <a:pt x="31" y="273"/>
                  </a:lnTo>
                  <a:lnTo>
                    <a:pt x="28" y="287"/>
                  </a:lnTo>
                  <a:lnTo>
                    <a:pt x="25" y="301"/>
                  </a:lnTo>
                  <a:lnTo>
                    <a:pt x="23" y="315"/>
                  </a:lnTo>
                  <a:lnTo>
                    <a:pt x="22" y="329"/>
                  </a:lnTo>
                  <a:lnTo>
                    <a:pt x="21" y="344"/>
                  </a:lnTo>
                  <a:lnTo>
                    <a:pt x="20" y="358"/>
                  </a:lnTo>
                  <a:lnTo>
                    <a:pt x="21" y="372"/>
                  </a:lnTo>
                  <a:lnTo>
                    <a:pt x="21" y="386"/>
                  </a:lnTo>
                  <a:lnTo>
                    <a:pt x="23" y="400"/>
                  </a:lnTo>
                  <a:lnTo>
                    <a:pt x="25" y="414"/>
                  </a:lnTo>
                  <a:lnTo>
                    <a:pt x="27" y="428"/>
                  </a:lnTo>
                  <a:lnTo>
                    <a:pt x="30" y="442"/>
                  </a:lnTo>
                  <a:lnTo>
                    <a:pt x="33" y="456"/>
                  </a:lnTo>
                  <a:lnTo>
                    <a:pt x="37" y="469"/>
                  </a:lnTo>
                  <a:lnTo>
                    <a:pt x="42" y="482"/>
                  </a:lnTo>
                  <a:lnTo>
                    <a:pt x="47" y="496"/>
                  </a:lnTo>
                  <a:lnTo>
                    <a:pt x="52" y="509"/>
                  </a:lnTo>
                  <a:lnTo>
                    <a:pt x="58" y="521"/>
                  </a:lnTo>
                  <a:lnTo>
                    <a:pt x="65" y="534"/>
                  </a:lnTo>
                  <a:lnTo>
                    <a:pt x="72" y="546"/>
                  </a:lnTo>
                  <a:lnTo>
                    <a:pt x="80" y="558"/>
                  </a:lnTo>
                  <a:lnTo>
                    <a:pt x="88" y="570"/>
                  </a:lnTo>
                  <a:lnTo>
                    <a:pt x="97" y="581"/>
                  </a:lnTo>
                  <a:lnTo>
                    <a:pt x="106" y="592"/>
                  </a:lnTo>
                  <a:lnTo>
                    <a:pt x="115" y="602"/>
                  </a:lnTo>
                  <a:lnTo>
                    <a:pt x="126" y="613"/>
                  </a:lnTo>
                  <a:lnTo>
                    <a:pt x="123" y="612"/>
                  </a:lnTo>
                  <a:lnTo>
                    <a:pt x="120" y="611"/>
                  </a:lnTo>
                  <a:lnTo>
                    <a:pt x="117" y="610"/>
                  </a:lnTo>
                  <a:lnTo>
                    <a:pt x="114" y="609"/>
                  </a:lnTo>
                  <a:lnTo>
                    <a:pt x="111" y="608"/>
                  </a:lnTo>
                  <a:lnTo>
                    <a:pt x="108" y="607"/>
                  </a:lnTo>
                  <a:lnTo>
                    <a:pt x="105" y="605"/>
                  </a:lnTo>
                  <a:lnTo>
                    <a:pt x="102" y="605"/>
                  </a:lnTo>
                  <a:lnTo>
                    <a:pt x="100" y="603"/>
                  </a:lnTo>
                  <a:lnTo>
                    <a:pt x="97" y="602"/>
                  </a:lnTo>
                  <a:lnTo>
                    <a:pt x="94" y="601"/>
                  </a:lnTo>
                  <a:lnTo>
                    <a:pt x="91" y="600"/>
                  </a:lnTo>
                  <a:lnTo>
                    <a:pt x="88" y="599"/>
                  </a:lnTo>
                  <a:lnTo>
                    <a:pt x="86" y="598"/>
                  </a:lnTo>
                  <a:lnTo>
                    <a:pt x="83" y="596"/>
                  </a:lnTo>
                  <a:lnTo>
                    <a:pt x="80" y="595"/>
                  </a:lnTo>
                  <a:lnTo>
                    <a:pt x="72" y="584"/>
                  </a:lnTo>
                  <a:lnTo>
                    <a:pt x="64" y="573"/>
                  </a:lnTo>
                  <a:lnTo>
                    <a:pt x="56" y="561"/>
                  </a:lnTo>
                  <a:lnTo>
                    <a:pt x="49" y="549"/>
                  </a:lnTo>
                  <a:lnTo>
                    <a:pt x="43" y="537"/>
                  </a:lnTo>
                  <a:lnTo>
                    <a:pt x="36" y="525"/>
                  </a:lnTo>
                  <a:lnTo>
                    <a:pt x="31" y="513"/>
                  </a:lnTo>
                  <a:lnTo>
                    <a:pt x="25" y="500"/>
                  </a:lnTo>
                  <a:lnTo>
                    <a:pt x="21" y="487"/>
                  </a:lnTo>
                  <a:lnTo>
                    <a:pt x="17" y="474"/>
                  </a:lnTo>
                  <a:lnTo>
                    <a:pt x="13" y="461"/>
                  </a:lnTo>
                  <a:lnTo>
                    <a:pt x="9" y="448"/>
                  </a:lnTo>
                  <a:lnTo>
                    <a:pt x="7" y="435"/>
                  </a:lnTo>
                  <a:lnTo>
                    <a:pt x="4" y="421"/>
                  </a:lnTo>
                  <a:lnTo>
                    <a:pt x="2" y="408"/>
                  </a:lnTo>
                  <a:lnTo>
                    <a:pt x="1" y="394"/>
                  </a:lnTo>
                  <a:lnTo>
                    <a:pt x="0" y="381"/>
                  </a:lnTo>
                  <a:lnTo>
                    <a:pt x="0" y="367"/>
                  </a:lnTo>
                  <a:lnTo>
                    <a:pt x="0" y="354"/>
                  </a:lnTo>
                  <a:lnTo>
                    <a:pt x="0" y="340"/>
                  </a:lnTo>
                  <a:lnTo>
                    <a:pt x="1" y="326"/>
                  </a:lnTo>
                  <a:lnTo>
                    <a:pt x="2" y="313"/>
                  </a:lnTo>
                  <a:lnTo>
                    <a:pt x="4" y="299"/>
                  </a:lnTo>
                  <a:lnTo>
                    <a:pt x="7" y="286"/>
                  </a:lnTo>
                  <a:lnTo>
                    <a:pt x="10" y="272"/>
                  </a:lnTo>
                  <a:lnTo>
                    <a:pt x="13" y="259"/>
                  </a:lnTo>
                  <a:lnTo>
                    <a:pt x="17" y="246"/>
                  </a:lnTo>
                  <a:lnTo>
                    <a:pt x="21" y="233"/>
                  </a:lnTo>
                  <a:lnTo>
                    <a:pt x="26" y="220"/>
                  </a:lnTo>
                  <a:lnTo>
                    <a:pt x="32" y="207"/>
                  </a:lnTo>
                  <a:lnTo>
                    <a:pt x="37" y="194"/>
                  </a:lnTo>
                  <a:lnTo>
                    <a:pt x="44" y="182"/>
                  </a:lnTo>
                  <a:lnTo>
                    <a:pt x="51" y="170"/>
                  </a:lnTo>
                  <a:lnTo>
                    <a:pt x="58" y="158"/>
                  </a:lnTo>
                  <a:lnTo>
                    <a:pt x="65" y="147"/>
                  </a:lnTo>
                  <a:lnTo>
                    <a:pt x="73" y="135"/>
                  </a:lnTo>
                  <a:lnTo>
                    <a:pt x="82" y="125"/>
                  </a:lnTo>
                  <a:lnTo>
                    <a:pt x="90" y="114"/>
                  </a:lnTo>
                  <a:lnTo>
                    <a:pt x="99" y="105"/>
                  </a:lnTo>
                  <a:lnTo>
                    <a:pt x="109" y="95"/>
                  </a:lnTo>
                  <a:lnTo>
                    <a:pt x="118" y="86"/>
                  </a:lnTo>
                  <a:lnTo>
                    <a:pt x="128" y="77"/>
                  </a:lnTo>
                  <a:lnTo>
                    <a:pt x="138" y="69"/>
                  </a:lnTo>
                  <a:lnTo>
                    <a:pt x="149" y="61"/>
                  </a:lnTo>
                  <a:lnTo>
                    <a:pt x="160" y="54"/>
                  </a:lnTo>
                  <a:lnTo>
                    <a:pt x="171" y="47"/>
                  </a:lnTo>
                  <a:lnTo>
                    <a:pt x="182" y="40"/>
                  </a:lnTo>
                  <a:lnTo>
                    <a:pt x="194" y="34"/>
                  </a:lnTo>
                  <a:lnTo>
                    <a:pt x="205" y="29"/>
                  </a:lnTo>
                  <a:lnTo>
                    <a:pt x="217" y="24"/>
                  </a:lnTo>
                  <a:lnTo>
                    <a:pt x="229" y="19"/>
                  </a:lnTo>
                  <a:lnTo>
                    <a:pt x="241" y="15"/>
                  </a:lnTo>
                  <a:lnTo>
                    <a:pt x="254" y="11"/>
                  </a:lnTo>
                  <a:lnTo>
                    <a:pt x="266" y="8"/>
                  </a:lnTo>
                  <a:lnTo>
                    <a:pt x="279" y="5"/>
                  </a:lnTo>
                  <a:lnTo>
                    <a:pt x="292" y="3"/>
                  </a:lnTo>
                  <a:lnTo>
                    <a:pt x="305" y="1"/>
                  </a:lnTo>
                  <a:lnTo>
                    <a:pt x="318" y="0"/>
                  </a:lnTo>
                  <a:lnTo>
                    <a:pt x="331" y="0"/>
                  </a:lnTo>
                  <a:lnTo>
                    <a:pt x="344" y="0"/>
                  </a:lnTo>
                  <a:lnTo>
                    <a:pt x="357" y="0"/>
                  </a:lnTo>
                  <a:lnTo>
                    <a:pt x="370" y="1"/>
                  </a:lnTo>
                  <a:lnTo>
                    <a:pt x="384" y="3"/>
                  </a:lnTo>
                  <a:lnTo>
                    <a:pt x="397" y="5"/>
                  </a:lnTo>
                </a:path>
              </a:pathLst>
            </a:custGeom>
            <a:solidFill>
              <a:srgbClr val="5AC67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0" name="Freeform 305"/>
            <p:cNvSpPr>
              <a:spLocks/>
            </p:cNvSpPr>
            <p:nvPr/>
          </p:nvSpPr>
          <p:spPr bwMode="auto">
            <a:xfrm>
              <a:off x="2807" y="439"/>
              <a:ext cx="452" cy="602"/>
            </a:xfrm>
            <a:custGeom>
              <a:avLst/>
              <a:gdLst>
                <a:gd name="T0" fmla="*/ 421 w 452"/>
                <a:gd name="T1" fmla="*/ 21 h 602"/>
                <a:gd name="T2" fmla="*/ 427 w 452"/>
                <a:gd name="T3" fmla="*/ 28 h 602"/>
                <a:gd name="T4" fmla="*/ 434 w 452"/>
                <a:gd name="T5" fmla="*/ 35 h 602"/>
                <a:gd name="T6" fmla="*/ 440 w 452"/>
                <a:gd name="T7" fmla="*/ 42 h 602"/>
                <a:gd name="T8" fmla="*/ 446 w 452"/>
                <a:gd name="T9" fmla="*/ 50 h 602"/>
                <a:gd name="T10" fmla="*/ 437 w 452"/>
                <a:gd name="T11" fmla="*/ 49 h 602"/>
                <a:gd name="T12" fmla="*/ 396 w 452"/>
                <a:gd name="T13" fmla="*/ 34 h 602"/>
                <a:gd name="T14" fmla="*/ 355 w 452"/>
                <a:gd name="T15" fmla="*/ 25 h 602"/>
                <a:gd name="T16" fmla="*/ 313 w 452"/>
                <a:gd name="T17" fmla="*/ 22 h 602"/>
                <a:gd name="T18" fmla="*/ 272 w 452"/>
                <a:gd name="T19" fmla="*/ 26 h 602"/>
                <a:gd name="T20" fmla="*/ 232 w 452"/>
                <a:gd name="T21" fmla="*/ 35 h 602"/>
                <a:gd name="T22" fmla="*/ 193 w 452"/>
                <a:gd name="T23" fmla="*/ 51 h 602"/>
                <a:gd name="T24" fmla="*/ 157 w 452"/>
                <a:gd name="T25" fmla="*/ 72 h 602"/>
                <a:gd name="T26" fmla="*/ 124 w 452"/>
                <a:gd name="T27" fmla="*/ 98 h 602"/>
                <a:gd name="T28" fmla="*/ 94 w 452"/>
                <a:gd name="T29" fmla="*/ 130 h 602"/>
                <a:gd name="T30" fmla="*/ 68 w 452"/>
                <a:gd name="T31" fmla="*/ 166 h 602"/>
                <a:gd name="T32" fmla="*/ 48 w 452"/>
                <a:gd name="T33" fmla="*/ 207 h 602"/>
                <a:gd name="T34" fmla="*/ 33 w 452"/>
                <a:gd name="T35" fmla="*/ 250 h 602"/>
                <a:gd name="T36" fmla="*/ 24 w 452"/>
                <a:gd name="T37" fmla="*/ 293 h 602"/>
                <a:gd name="T38" fmla="*/ 21 w 452"/>
                <a:gd name="T39" fmla="*/ 337 h 602"/>
                <a:gd name="T40" fmla="*/ 23 w 452"/>
                <a:gd name="T41" fmla="*/ 381 h 602"/>
                <a:gd name="T42" fmla="*/ 32 w 452"/>
                <a:gd name="T43" fmla="*/ 424 h 602"/>
                <a:gd name="T44" fmla="*/ 45 w 452"/>
                <a:gd name="T45" fmla="*/ 465 h 602"/>
                <a:gd name="T46" fmla="*/ 64 w 452"/>
                <a:gd name="T47" fmla="*/ 504 h 602"/>
                <a:gd name="T48" fmla="*/ 88 w 452"/>
                <a:gd name="T49" fmla="*/ 540 h 602"/>
                <a:gd name="T50" fmla="*/ 117 w 452"/>
                <a:gd name="T51" fmla="*/ 572 h 602"/>
                <a:gd name="T52" fmla="*/ 151 w 452"/>
                <a:gd name="T53" fmla="*/ 601 h 602"/>
                <a:gd name="T54" fmla="*/ 142 w 452"/>
                <a:gd name="T55" fmla="*/ 599 h 602"/>
                <a:gd name="T56" fmla="*/ 133 w 452"/>
                <a:gd name="T57" fmla="*/ 597 h 602"/>
                <a:gd name="T58" fmla="*/ 124 w 452"/>
                <a:gd name="T59" fmla="*/ 596 h 602"/>
                <a:gd name="T60" fmla="*/ 116 w 452"/>
                <a:gd name="T61" fmla="*/ 593 h 602"/>
                <a:gd name="T62" fmla="*/ 107 w 452"/>
                <a:gd name="T63" fmla="*/ 591 h 602"/>
                <a:gd name="T64" fmla="*/ 85 w 452"/>
                <a:gd name="T65" fmla="*/ 569 h 602"/>
                <a:gd name="T66" fmla="*/ 59 w 452"/>
                <a:gd name="T67" fmla="*/ 536 h 602"/>
                <a:gd name="T68" fmla="*/ 37 w 452"/>
                <a:gd name="T69" fmla="*/ 499 h 602"/>
                <a:gd name="T70" fmla="*/ 21 w 452"/>
                <a:gd name="T71" fmla="*/ 460 h 602"/>
                <a:gd name="T72" fmla="*/ 9 w 452"/>
                <a:gd name="T73" fmla="*/ 420 h 602"/>
                <a:gd name="T74" fmla="*/ 2 w 452"/>
                <a:gd name="T75" fmla="*/ 378 h 602"/>
                <a:gd name="T76" fmla="*/ 0 w 452"/>
                <a:gd name="T77" fmla="*/ 336 h 602"/>
                <a:gd name="T78" fmla="*/ 2 w 452"/>
                <a:gd name="T79" fmla="*/ 293 h 602"/>
                <a:gd name="T80" fmla="*/ 10 w 452"/>
                <a:gd name="T81" fmla="*/ 251 h 602"/>
                <a:gd name="T82" fmla="*/ 23 w 452"/>
                <a:gd name="T83" fmla="*/ 210 h 602"/>
                <a:gd name="T84" fmla="*/ 42 w 452"/>
                <a:gd name="T85" fmla="*/ 170 h 602"/>
                <a:gd name="T86" fmla="*/ 65 w 452"/>
                <a:gd name="T87" fmla="*/ 133 h 602"/>
                <a:gd name="T88" fmla="*/ 91 w 452"/>
                <a:gd name="T89" fmla="*/ 100 h 602"/>
                <a:gd name="T90" fmla="*/ 121 w 452"/>
                <a:gd name="T91" fmla="*/ 71 h 602"/>
                <a:gd name="T92" fmla="*/ 155 w 452"/>
                <a:gd name="T93" fmla="*/ 47 h 602"/>
                <a:gd name="T94" fmla="*/ 190 w 452"/>
                <a:gd name="T95" fmla="*/ 28 h 602"/>
                <a:gd name="T96" fmla="*/ 227 w 452"/>
                <a:gd name="T97" fmla="*/ 13 h 602"/>
                <a:gd name="T98" fmla="*/ 267 w 452"/>
                <a:gd name="T99" fmla="*/ 4 h 602"/>
                <a:gd name="T100" fmla="*/ 307 w 452"/>
                <a:gd name="T101" fmla="*/ 0 h 602"/>
                <a:gd name="T102" fmla="*/ 348 w 452"/>
                <a:gd name="T103" fmla="*/ 1 h 602"/>
                <a:gd name="T104" fmla="*/ 389 w 452"/>
                <a:gd name="T105" fmla="*/ 8 h 6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2" h="602">
                  <a:moveTo>
                    <a:pt x="416" y="16"/>
                  </a:moveTo>
                  <a:lnTo>
                    <a:pt x="418" y="18"/>
                  </a:lnTo>
                  <a:lnTo>
                    <a:pt x="421" y="21"/>
                  </a:lnTo>
                  <a:lnTo>
                    <a:pt x="423" y="23"/>
                  </a:lnTo>
                  <a:lnTo>
                    <a:pt x="425" y="25"/>
                  </a:lnTo>
                  <a:lnTo>
                    <a:pt x="427" y="28"/>
                  </a:lnTo>
                  <a:lnTo>
                    <a:pt x="429" y="30"/>
                  </a:lnTo>
                  <a:lnTo>
                    <a:pt x="432" y="32"/>
                  </a:lnTo>
                  <a:lnTo>
                    <a:pt x="434" y="35"/>
                  </a:lnTo>
                  <a:lnTo>
                    <a:pt x="436" y="37"/>
                  </a:lnTo>
                  <a:lnTo>
                    <a:pt x="438" y="40"/>
                  </a:lnTo>
                  <a:lnTo>
                    <a:pt x="440" y="42"/>
                  </a:lnTo>
                  <a:lnTo>
                    <a:pt x="442" y="45"/>
                  </a:lnTo>
                  <a:lnTo>
                    <a:pt x="444" y="48"/>
                  </a:lnTo>
                  <a:lnTo>
                    <a:pt x="446" y="50"/>
                  </a:lnTo>
                  <a:lnTo>
                    <a:pt x="449" y="53"/>
                  </a:lnTo>
                  <a:lnTo>
                    <a:pt x="451" y="56"/>
                  </a:lnTo>
                  <a:lnTo>
                    <a:pt x="437" y="49"/>
                  </a:lnTo>
                  <a:lnTo>
                    <a:pt x="424" y="43"/>
                  </a:lnTo>
                  <a:lnTo>
                    <a:pt x="410" y="38"/>
                  </a:lnTo>
                  <a:lnTo>
                    <a:pt x="396" y="34"/>
                  </a:lnTo>
                  <a:lnTo>
                    <a:pt x="383" y="30"/>
                  </a:lnTo>
                  <a:lnTo>
                    <a:pt x="369" y="27"/>
                  </a:lnTo>
                  <a:lnTo>
                    <a:pt x="355" y="25"/>
                  </a:lnTo>
                  <a:lnTo>
                    <a:pt x="341" y="23"/>
                  </a:lnTo>
                  <a:lnTo>
                    <a:pt x="327" y="22"/>
                  </a:lnTo>
                  <a:lnTo>
                    <a:pt x="313" y="22"/>
                  </a:lnTo>
                  <a:lnTo>
                    <a:pt x="299" y="23"/>
                  </a:lnTo>
                  <a:lnTo>
                    <a:pt x="286" y="24"/>
                  </a:lnTo>
                  <a:lnTo>
                    <a:pt x="272" y="26"/>
                  </a:lnTo>
                  <a:lnTo>
                    <a:pt x="258" y="28"/>
                  </a:lnTo>
                  <a:lnTo>
                    <a:pt x="245" y="32"/>
                  </a:lnTo>
                  <a:lnTo>
                    <a:pt x="232" y="35"/>
                  </a:lnTo>
                  <a:lnTo>
                    <a:pt x="219" y="40"/>
                  </a:lnTo>
                  <a:lnTo>
                    <a:pt x="206" y="45"/>
                  </a:lnTo>
                  <a:lnTo>
                    <a:pt x="193" y="51"/>
                  </a:lnTo>
                  <a:lnTo>
                    <a:pt x="181" y="57"/>
                  </a:lnTo>
                  <a:lnTo>
                    <a:pt x="169" y="64"/>
                  </a:lnTo>
                  <a:lnTo>
                    <a:pt x="157" y="72"/>
                  </a:lnTo>
                  <a:lnTo>
                    <a:pt x="146" y="80"/>
                  </a:lnTo>
                  <a:lnTo>
                    <a:pt x="135" y="89"/>
                  </a:lnTo>
                  <a:lnTo>
                    <a:pt x="124" y="98"/>
                  </a:lnTo>
                  <a:lnTo>
                    <a:pt x="114" y="108"/>
                  </a:lnTo>
                  <a:lnTo>
                    <a:pt x="104" y="119"/>
                  </a:lnTo>
                  <a:lnTo>
                    <a:pt x="94" y="130"/>
                  </a:lnTo>
                  <a:lnTo>
                    <a:pt x="85" y="142"/>
                  </a:lnTo>
                  <a:lnTo>
                    <a:pt x="77" y="153"/>
                  </a:lnTo>
                  <a:lnTo>
                    <a:pt x="68" y="166"/>
                  </a:lnTo>
                  <a:lnTo>
                    <a:pt x="61" y="180"/>
                  </a:lnTo>
                  <a:lnTo>
                    <a:pt x="54" y="193"/>
                  </a:lnTo>
                  <a:lnTo>
                    <a:pt x="48" y="207"/>
                  </a:lnTo>
                  <a:lnTo>
                    <a:pt x="42" y="221"/>
                  </a:lnTo>
                  <a:lnTo>
                    <a:pt x="37" y="235"/>
                  </a:lnTo>
                  <a:lnTo>
                    <a:pt x="33" y="250"/>
                  </a:lnTo>
                  <a:lnTo>
                    <a:pt x="29" y="264"/>
                  </a:lnTo>
                  <a:lnTo>
                    <a:pt x="26" y="279"/>
                  </a:lnTo>
                  <a:lnTo>
                    <a:pt x="24" y="293"/>
                  </a:lnTo>
                  <a:lnTo>
                    <a:pt x="22" y="308"/>
                  </a:lnTo>
                  <a:lnTo>
                    <a:pt x="21" y="322"/>
                  </a:lnTo>
                  <a:lnTo>
                    <a:pt x="21" y="337"/>
                  </a:lnTo>
                  <a:lnTo>
                    <a:pt x="21" y="352"/>
                  </a:lnTo>
                  <a:lnTo>
                    <a:pt x="22" y="366"/>
                  </a:lnTo>
                  <a:lnTo>
                    <a:pt x="23" y="381"/>
                  </a:lnTo>
                  <a:lnTo>
                    <a:pt x="26" y="395"/>
                  </a:lnTo>
                  <a:lnTo>
                    <a:pt x="28" y="410"/>
                  </a:lnTo>
                  <a:lnTo>
                    <a:pt x="32" y="424"/>
                  </a:lnTo>
                  <a:lnTo>
                    <a:pt x="36" y="437"/>
                  </a:lnTo>
                  <a:lnTo>
                    <a:pt x="40" y="451"/>
                  </a:lnTo>
                  <a:lnTo>
                    <a:pt x="45" y="465"/>
                  </a:lnTo>
                  <a:lnTo>
                    <a:pt x="51" y="478"/>
                  </a:lnTo>
                  <a:lnTo>
                    <a:pt x="57" y="491"/>
                  </a:lnTo>
                  <a:lnTo>
                    <a:pt x="64" y="504"/>
                  </a:lnTo>
                  <a:lnTo>
                    <a:pt x="72" y="516"/>
                  </a:lnTo>
                  <a:lnTo>
                    <a:pt x="80" y="528"/>
                  </a:lnTo>
                  <a:lnTo>
                    <a:pt x="88" y="540"/>
                  </a:lnTo>
                  <a:lnTo>
                    <a:pt x="97" y="551"/>
                  </a:lnTo>
                  <a:lnTo>
                    <a:pt x="107" y="562"/>
                  </a:lnTo>
                  <a:lnTo>
                    <a:pt x="117" y="572"/>
                  </a:lnTo>
                  <a:lnTo>
                    <a:pt x="128" y="582"/>
                  </a:lnTo>
                  <a:lnTo>
                    <a:pt x="139" y="592"/>
                  </a:lnTo>
                  <a:lnTo>
                    <a:pt x="151" y="601"/>
                  </a:lnTo>
                  <a:lnTo>
                    <a:pt x="148" y="600"/>
                  </a:lnTo>
                  <a:lnTo>
                    <a:pt x="145" y="600"/>
                  </a:lnTo>
                  <a:lnTo>
                    <a:pt x="142" y="599"/>
                  </a:lnTo>
                  <a:lnTo>
                    <a:pt x="139" y="598"/>
                  </a:lnTo>
                  <a:lnTo>
                    <a:pt x="136" y="598"/>
                  </a:lnTo>
                  <a:lnTo>
                    <a:pt x="133" y="597"/>
                  </a:lnTo>
                  <a:lnTo>
                    <a:pt x="130" y="597"/>
                  </a:lnTo>
                  <a:lnTo>
                    <a:pt x="127" y="596"/>
                  </a:lnTo>
                  <a:lnTo>
                    <a:pt x="124" y="596"/>
                  </a:lnTo>
                  <a:lnTo>
                    <a:pt x="121" y="595"/>
                  </a:lnTo>
                  <a:lnTo>
                    <a:pt x="119" y="594"/>
                  </a:lnTo>
                  <a:lnTo>
                    <a:pt x="116" y="593"/>
                  </a:lnTo>
                  <a:lnTo>
                    <a:pt x="113" y="593"/>
                  </a:lnTo>
                  <a:lnTo>
                    <a:pt x="110" y="592"/>
                  </a:lnTo>
                  <a:lnTo>
                    <a:pt x="107" y="591"/>
                  </a:lnTo>
                  <a:lnTo>
                    <a:pt x="104" y="590"/>
                  </a:lnTo>
                  <a:lnTo>
                    <a:pt x="94" y="580"/>
                  </a:lnTo>
                  <a:lnTo>
                    <a:pt x="85" y="569"/>
                  </a:lnTo>
                  <a:lnTo>
                    <a:pt x="75" y="558"/>
                  </a:lnTo>
                  <a:lnTo>
                    <a:pt x="67" y="547"/>
                  </a:lnTo>
                  <a:lnTo>
                    <a:pt x="59" y="536"/>
                  </a:lnTo>
                  <a:lnTo>
                    <a:pt x="51" y="524"/>
                  </a:lnTo>
                  <a:lnTo>
                    <a:pt x="44" y="511"/>
                  </a:lnTo>
                  <a:lnTo>
                    <a:pt x="37" y="499"/>
                  </a:lnTo>
                  <a:lnTo>
                    <a:pt x="31" y="486"/>
                  </a:lnTo>
                  <a:lnTo>
                    <a:pt x="26" y="473"/>
                  </a:lnTo>
                  <a:lnTo>
                    <a:pt x="21" y="460"/>
                  </a:lnTo>
                  <a:lnTo>
                    <a:pt x="16" y="447"/>
                  </a:lnTo>
                  <a:lnTo>
                    <a:pt x="12" y="433"/>
                  </a:lnTo>
                  <a:lnTo>
                    <a:pt x="9" y="420"/>
                  </a:lnTo>
                  <a:lnTo>
                    <a:pt x="6" y="406"/>
                  </a:lnTo>
                  <a:lnTo>
                    <a:pt x="4" y="392"/>
                  </a:lnTo>
                  <a:lnTo>
                    <a:pt x="2" y="378"/>
                  </a:lnTo>
                  <a:lnTo>
                    <a:pt x="0" y="364"/>
                  </a:lnTo>
                  <a:lnTo>
                    <a:pt x="0" y="350"/>
                  </a:lnTo>
                  <a:lnTo>
                    <a:pt x="0" y="336"/>
                  </a:lnTo>
                  <a:lnTo>
                    <a:pt x="0" y="321"/>
                  </a:lnTo>
                  <a:lnTo>
                    <a:pt x="1" y="307"/>
                  </a:lnTo>
                  <a:lnTo>
                    <a:pt x="2" y="293"/>
                  </a:lnTo>
                  <a:lnTo>
                    <a:pt x="4" y="279"/>
                  </a:lnTo>
                  <a:lnTo>
                    <a:pt x="7" y="265"/>
                  </a:lnTo>
                  <a:lnTo>
                    <a:pt x="10" y="251"/>
                  </a:lnTo>
                  <a:lnTo>
                    <a:pt x="14" y="237"/>
                  </a:lnTo>
                  <a:lnTo>
                    <a:pt x="18" y="223"/>
                  </a:lnTo>
                  <a:lnTo>
                    <a:pt x="23" y="210"/>
                  </a:lnTo>
                  <a:lnTo>
                    <a:pt x="29" y="196"/>
                  </a:lnTo>
                  <a:lnTo>
                    <a:pt x="35" y="183"/>
                  </a:lnTo>
                  <a:lnTo>
                    <a:pt x="42" y="170"/>
                  </a:lnTo>
                  <a:lnTo>
                    <a:pt x="49" y="157"/>
                  </a:lnTo>
                  <a:lnTo>
                    <a:pt x="56" y="145"/>
                  </a:lnTo>
                  <a:lnTo>
                    <a:pt x="65" y="133"/>
                  </a:lnTo>
                  <a:lnTo>
                    <a:pt x="73" y="121"/>
                  </a:lnTo>
                  <a:lnTo>
                    <a:pt x="82" y="110"/>
                  </a:lnTo>
                  <a:lnTo>
                    <a:pt x="91" y="100"/>
                  </a:lnTo>
                  <a:lnTo>
                    <a:pt x="101" y="90"/>
                  </a:lnTo>
                  <a:lnTo>
                    <a:pt x="111" y="80"/>
                  </a:lnTo>
                  <a:lnTo>
                    <a:pt x="121" y="71"/>
                  </a:lnTo>
                  <a:lnTo>
                    <a:pt x="132" y="63"/>
                  </a:lnTo>
                  <a:lnTo>
                    <a:pt x="143" y="55"/>
                  </a:lnTo>
                  <a:lnTo>
                    <a:pt x="155" y="47"/>
                  </a:lnTo>
                  <a:lnTo>
                    <a:pt x="166" y="40"/>
                  </a:lnTo>
                  <a:lnTo>
                    <a:pt x="178" y="34"/>
                  </a:lnTo>
                  <a:lnTo>
                    <a:pt x="190" y="28"/>
                  </a:lnTo>
                  <a:lnTo>
                    <a:pt x="202" y="22"/>
                  </a:lnTo>
                  <a:lnTo>
                    <a:pt x="215" y="17"/>
                  </a:lnTo>
                  <a:lnTo>
                    <a:pt x="227" y="13"/>
                  </a:lnTo>
                  <a:lnTo>
                    <a:pt x="240" y="10"/>
                  </a:lnTo>
                  <a:lnTo>
                    <a:pt x="253" y="6"/>
                  </a:lnTo>
                  <a:lnTo>
                    <a:pt x="267" y="4"/>
                  </a:lnTo>
                  <a:lnTo>
                    <a:pt x="280" y="2"/>
                  </a:lnTo>
                  <a:lnTo>
                    <a:pt x="293" y="0"/>
                  </a:lnTo>
                  <a:lnTo>
                    <a:pt x="307" y="0"/>
                  </a:lnTo>
                  <a:lnTo>
                    <a:pt x="320" y="0"/>
                  </a:lnTo>
                  <a:lnTo>
                    <a:pt x="334" y="0"/>
                  </a:lnTo>
                  <a:lnTo>
                    <a:pt x="348" y="1"/>
                  </a:lnTo>
                  <a:lnTo>
                    <a:pt x="361" y="3"/>
                  </a:lnTo>
                  <a:lnTo>
                    <a:pt x="375" y="5"/>
                  </a:lnTo>
                  <a:lnTo>
                    <a:pt x="389" y="8"/>
                  </a:lnTo>
                  <a:lnTo>
                    <a:pt x="402" y="11"/>
                  </a:lnTo>
                  <a:lnTo>
                    <a:pt x="416" y="16"/>
                  </a:lnTo>
                </a:path>
              </a:pathLst>
            </a:custGeom>
            <a:solidFill>
              <a:srgbClr val="62CA7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1" name="Freeform 306"/>
            <p:cNvSpPr>
              <a:spLocks/>
            </p:cNvSpPr>
            <p:nvPr/>
          </p:nvSpPr>
          <p:spPr bwMode="auto">
            <a:xfrm>
              <a:off x="2828" y="462"/>
              <a:ext cx="460" cy="581"/>
            </a:xfrm>
            <a:custGeom>
              <a:avLst/>
              <a:gdLst>
                <a:gd name="T0" fmla="*/ 436 w 460"/>
                <a:gd name="T1" fmla="*/ 41 h 581"/>
                <a:gd name="T2" fmla="*/ 443 w 460"/>
                <a:gd name="T3" fmla="*/ 52 h 581"/>
                <a:gd name="T4" fmla="*/ 450 w 460"/>
                <a:gd name="T5" fmla="*/ 63 h 581"/>
                <a:gd name="T6" fmla="*/ 457 w 460"/>
                <a:gd name="T7" fmla="*/ 75 h 581"/>
                <a:gd name="T8" fmla="*/ 434 w 460"/>
                <a:gd name="T9" fmla="*/ 61 h 581"/>
                <a:gd name="T10" fmla="*/ 399 w 460"/>
                <a:gd name="T11" fmla="*/ 43 h 581"/>
                <a:gd name="T12" fmla="*/ 363 w 460"/>
                <a:gd name="T13" fmla="*/ 30 h 581"/>
                <a:gd name="T14" fmla="*/ 325 w 460"/>
                <a:gd name="T15" fmla="*/ 23 h 581"/>
                <a:gd name="T16" fmla="*/ 288 w 460"/>
                <a:gd name="T17" fmla="*/ 22 h 581"/>
                <a:gd name="T18" fmla="*/ 250 w 460"/>
                <a:gd name="T19" fmla="*/ 26 h 581"/>
                <a:gd name="T20" fmla="*/ 213 w 460"/>
                <a:gd name="T21" fmla="*/ 36 h 581"/>
                <a:gd name="T22" fmla="*/ 177 w 460"/>
                <a:gd name="T23" fmla="*/ 51 h 581"/>
                <a:gd name="T24" fmla="*/ 143 w 460"/>
                <a:gd name="T25" fmla="*/ 71 h 581"/>
                <a:gd name="T26" fmla="*/ 113 w 460"/>
                <a:gd name="T27" fmla="*/ 96 h 581"/>
                <a:gd name="T28" fmla="*/ 86 w 460"/>
                <a:gd name="T29" fmla="*/ 125 h 581"/>
                <a:gd name="T30" fmla="*/ 64 w 460"/>
                <a:gd name="T31" fmla="*/ 158 h 581"/>
                <a:gd name="T32" fmla="*/ 46 w 460"/>
                <a:gd name="T33" fmla="*/ 193 h 581"/>
                <a:gd name="T34" fmla="*/ 33 w 460"/>
                <a:gd name="T35" fmla="*/ 230 h 581"/>
                <a:gd name="T36" fmla="*/ 24 w 460"/>
                <a:gd name="T37" fmla="*/ 270 h 581"/>
                <a:gd name="T38" fmla="*/ 21 w 460"/>
                <a:gd name="T39" fmla="*/ 311 h 581"/>
                <a:gd name="T40" fmla="*/ 23 w 460"/>
                <a:gd name="T41" fmla="*/ 352 h 581"/>
                <a:gd name="T42" fmla="*/ 30 w 460"/>
                <a:gd name="T43" fmla="*/ 392 h 581"/>
                <a:gd name="T44" fmla="*/ 43 w 460"/>
                <a:gd name="T45" fmla="*/ 430 h 581"/>
                <a:gd name="T46" fmla="*/ 60 w 460"/>
                <a:gd name="T47" fmla="*/ 466 h 581"/>
                <a:gd name="T48" fmla="*/ 81 w 460"/>
                <a:gd name="T49" fmla="*/ 499 h 581"/>
                <a:gd name="T50" fmla="*/ 107 w 460"/>
                <a:gd name="T51" fmla="*/ 528 h 581"/>
                <a:gd name="T52" fmla="*/ 136 w 460"/>
                <a:gd name="T53" fmla="*/ 554 h 581"/>
                <a:gd name="T54" fmla="*/ 168 w 460"/>
                <a:gd name="T55" fmla="*/ 575 h 581"/>
                <a:gd name="T56" fmla="*/ 175 w 460"/>
                <a:gd name="T57" fmla="*/ 580 h 581"/>
                <a:gd name="T58" fmla="*/ 173 w 460"/>
                <a:gd name="T59" fmla="*/ 580 h 581"/>
                <a:gd name="T60" fmla="*/ 165 w 460"/>
                <a:gd name="T61" fmla="*/ 580 h 581"/>
                <a:gd name="T62" fmla="*/ 154 w 460"/>
                <a:gd name="T63" fmla="*/ 579 h 581"/>
                <a:gd name="T64" fmla="*/ 143 w 460"/>
                <a:gd name="T65" fmla="*/ 578 h 581"/>
                <a:gd name="T66" fmla="*/ 133 w 460"/>
                <a:gd name="T67" fmla="*/ 577 h 581"/>
                <a:gd name="T68" fmla="*/ 96 w 460"/>
                <a:gd name="T69" fmla="*/ 548 h 581"/>
                <a:gd name="T70" fmla="*/ 58 w 460"/>
                <a:gd name="T71" fmla="*/ 504 h 581"/>
                <a:gd name="T72" fmla="*/ 30 w 460"/>
                <a:gd name="T73" fmla="*/ 454 h 581"/>
                <a:gd name="T74" fmla="*/ 10 w 460"/>
                <a:gd name="T75" fmla="*/ 400 h 581"/>
                <a:gd name="T76" fmla="*/ 1 w 460"/>
                <a:gd name="T77" fmla="*/ 343 h 581"/>
                <a:gd name="T78" fmla="*/ 1 w 460"/>
                <a:gd name="T79" fmla="*/ 285 h 581"/>
                <a:gd name="T80" fmla="*/ 11 w 460"/>
                <a:gd name="T81" fmla="*/ 227 h 581"/>
                <a:gd name="T82" fmla="*/ 33 w 460"/>
                <a:gd name="T83" fmla="*/ 170 h 581"/>
                <a:gd name="T84" fmla="*/ 64 w 460"/>
                <a:gd name="T85" fmla="*/ 119 h 581"/>
                <a:gd name="T86" fmla="*/ 103 w 460"/>
                <a:gd name="T87" fmla="*/ 75 h 581"/>
                <a:gd name="T88" fmla="*/ 148 w 460"/>
                <a:gd name="T89" fmla="*/ 41 h 581"/>
                <a:gd name="T90" fmla="*/ 198 w 460"/>
                <a:gd name="T91" fmla="*/ 17 h 581"/>
                <a:gd name="T92" fmla="*/ 251 w 460"/>
                <a:gd name="T93" fmla="*/ 3 h 581"/>
                <a:gd name="T94" fmla="*/ 306 w 460"/>
                <a:gd name="T95" fmla="*/ 0 h 581"/>
                <a:gd name="T96" fmla="*/ 362 w 460"/>
                <a:gd name="T97" fmla="*/ 7 h 581"/>
                <a:gd name="T98" fmla="*/ 417 w 460"/>
                <a:gd name="T99" fmla="*/ 26 h 5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0" h="581">
                  <a:moveTo>
                    <a:pt x="430" y="33"/>
                  </a:moveTo>
                  <a:lnTo>
                    <a:pt x="432" y="35"/>
                  </a:lnTo>
                  <a:lnTo>
                    <a:pt x="434" y="38"/>
                  </a:lnTo>
                  <a:lnTo>
                    <a:pt x="436" y="41"/>
                  </a:lnTo>
                  <a:lnTo>
                    <a:pt x="438" y="44"/>
                  </a:lnTo>
                  <a:lnTo>
                    <a:pt x="440" y="46"/>
                  </a:lnTo>
                  <a:lnTo>
                    <a:pt x="441" y="49"/>
                  </a:lnTo>
                  <a:lnTo>
                    <a:pt x="443" y="52"/>
                  </a:lnTo>
                  <a:lnTo>
                    <a:pt x="445" y="55"/>
                  </a:lnTo>
                  <a:lnTo>
                    <a:pt x="447" y="57"/>
                  </a:lnTo>
                  <a:lnTo>
                    <a:pt x="449" y="60"/>
                  </a:lnTo>
                  <a:lnTo>
                    <a:pt x="450" y="63"/>
                  </a:lnTo>
                  <a:lnTo>
                    <a:pt x="452" y="66"/>
                  </a:lnTo>
                  <a:lnTo>
                    <a:pt x="454" y="69"/>
                  </a:lnTo>
                  <a:lnTo>
                    <a:pt x="455" y="72"/>
                  </a:lnTo>
                  <a:lnTo>
                    <a:pt x="457" y="75"/>
                  </a:lnTo>
                  <a:lnTo>
                    <a:pt x="459" y="78"/>
                  </a:lnTo>
                  <a:lnTo>
                    <a:pt x="450" y="72"/>
                  </a:lnTo>
                  <a:lnTo>
                    <a:pt x="442" y="66"/>
                  </a:lnTo>
                  <a:lnTo>
                    <a:pt x="434" y="61"/>
                  </a:lnTo>
                  <a:lnTo>
                    <a:pt x="425" y="56"/>
                  </a:lnTo>
                  <a:lnTo>
                    <a:pt x="417" y="51"/>
                  </a:lnTo>
                  <a:lnTo>
                    <a:pt x="408" y="47"/>
                  </a:lnTo>
                  <a:lnTo>
                    <a:pt x="399" y="43"/>
                  </a:lnTo>
                  <a:lnTo>
                    <a:pt x="390" y="39"/>
                  </a:lnTo>
                  <a:lnTo>
                    <a:pt x="381" y="36"/>
                  </a:lnTo>
                  <a:lnTo>
                    <a:pt x="372" y="33"/>
                  </a:lnTo>
                  <a:lnTo>
                    <a:pt x="363" y="30"/>
                  </a:lnTo>
                  <a:lnTo>
                    <a:pt x="353" y="28"/>
                  </a:lnTo>
                  <a:lnTo>
                    <a:pt x="344" y="26"/>
                  </a:lnTo>
                  <a:lnTo>
                    <a:pt x="335" y="25"/>
                  </a:lnTo>
                  <a:lnTo>
                    <a:pt x="325" y="23"/>
                  </a:lnTo>
                  <a:lnTo>
                    <a:pt x="316" y="23"/>
                  </a:lnTo>
                  <a:lnTo>
                    <a:pt x="306" y="22"/>
                  </a:lnTo>
                  <a:lnTo>
                    <a:pt x="297" y="22"/>
                  </a:lnTo>
                  <a:lnTo>
                    <a:pt x="288" y="22"/>
                  </a:lnTo>
                  <a:lnTo>
                    <a:pt x="278" y="22"/>
                  </a:lnTo>
                  <a:lnTo>
                    <a:pt x="269" y="23"/>
                  </a:lnTo>
                  <a:lnTo>
                    <a:pt x="259" y="24"/>
                  </a:lnTo>
                  <a:lnTo>
                    <a:pt x="250" y="26"/>
                  </a:lnTo>
                  <a:lnTo>
                    <a:pt x="241" y="28"/>
                  </a:lnTo>
                  <a:lnTo>
                    <a:pt x="231" y="30"/>
                  </a:lnTo>
                  <a:lnTo>
                    <a:pt x="222" y="33"/>
                  </a:lnTo>
                  <a:lnTo>
                    <a:pt x="213" y="36"/>
                  </a:lnTo>
                  <a:lnTo>
                    <a:pt x="204" y="39"/>
                  </a:lnTo>
                  <a:lnTo>
                    <a:pt x="195" y="43"/>
                  </a:lnTo>
                  <a:lnTo>
                    <a:pt x="186" y="46"/>
                  </a:lnTo>
                  <a:lnTo>
                    <a:pt x="177" y="51"/>
                  </a:lnTo>
                  <a:lnTo>
                    <a:pt x="168" y="55"/>
                  </a:lnTo>
                  <a:lnTo>
                    <a:pt x="160" y="61"/>
                  </a:lnTo>
                  <a:lnTo>
                    <a:pt x="151" y="66"/>
                  </a:lnTo>
                  <a:lnTo>
                    <a:pt x="143" y="71"/>
                  </a:lnTo>
                  <a:lnTo>
                    <a:pt x="135" y="77"/>
                  </a:lnTo>
                  <a:lnTo>
                    <a:pt x="128" y="83"/>
                  </a:lnTo>
                  <a:lnTo>
                    <a:pt x="120" y="90"/>
                  </a:lnTo>
                  <a:lnTo>
                    <a:pt x="113" y="96"/>
                  </a:lnTo>
                  <a:lnTo>
                    <a:pt x="106" y="103"/>
                  </a:lnTo>
                  <a:lnTo>
                    <a:pt x="99" y="110"/>
                  </a:lnTo>
                  <a:lnTo>
                    <a:pt x="93" y="118"/>
                  </a:lnTo>
                  <a:lnTo>
                    <a:pt x="86" y="125"/>
                  </a:lnTo>
                  <a:lnTo>
                    <a:pt x="80" y="133"/>
                  </a:lnTo>
                  <a:lnTo>
                    <a:pt x="75" y="141"/>
                  </a:lnTo>
                  <a:lnTo>
                    <a:pt x="69" y="149"/>
                  </a:lnTo>
                  <a:lnTo>
                    <a:pt x="64" y="158"/>
                  </a:lnTo>
                  <a:lnTo>
                    <a:pt x="59" y="166"/>
                  </a:lnTo>
                  <a:lnTo>
                    <a:pt x="54" y="175"/>
                  </a:lnTo>
                  <a:lnTo>
                    <a:pt x="50" y="184"/>
                  </a:lnTo>
                  <a:lnTo>
                    <a:pt x="46" y="193"/>
                  </a:lnTo>
                  <a:lnTo>
                    <a:pt x="42" y="202"/>
                  </a:lnTo>
                  <a:lnTo>
                    <a:pt x="39" y="211"/>
                  </a:lnTo>
                  <a:lnTo>
                    <a:pt x="35" y="221"/>
                  </a:lnTo>
                  <a:lnTo>
                    <a:pt x="33" y="230"/>
                  </a:lnTo>
                  <a:lnTo>
                    <a:pt x="30" y="240"/>
                  </a:lnTo>
                  <a:lnTo>
                    <a:pt x="28" y="250"/>
                  </a:lnTo>
                  <a:lnTo>
                    <a:pt x="26" y="260"/>
                  </a:lnTo>
                  <a:lnTo>
                    <a:pt x="24" y="270"/>
                  </a:lnTo>
                  <a:lnTo>
                    <a:pt x="23" y="280"/>
                  </a:lnTo>
                  <a:lnTo>
                    <a:pt x="22" y="290"/>
                  </a:lnTo>
                  <a:lnTo>
                    <a:pt x="21" y="300"/>
                  </a:lnTo>
                  <a:lnTo>
                    <a:pt x="21" y="311"/>
                  </a:lnTo>
                  <a:lnTo>
                    <a:pt x="21" y="321"/>
                  </a:lnTo>
                  <a:lnTo>
                    <a:pt x="21" y="332"/>
                  </a:lnTo>
                  <a:lnTo>
                    <a:pt x="22" y="342"/>
                  </a:lnTo>
                  <a:lnTo>
                    <a:pt x="23" y="352"/>
                  </a:lnTo>
                  <a:lnTo>
                    <a:pt x="24" y="362"/>
                  </a:lnTo>
                  <a:lnTo>
                    <a:pt x="26" y="372"/>
                  </a:lnTo>
                  <a:lnTo>
                    <a:pt x="28" y="382"/>
                  </a:lnTo>
                  <a:lnTo>
                    <a:pt x="30" y="392"/>
                  </a:lnTo>
                  <a:lnTo>
                    <a:pt x="33" y="402"/>
                  </a:lnTo>
                  <a:lnTo>
                    <a:pt x="36" y="411"/>
                  </a:lnTo>
                  <a:lnTo>
                    <a:pt x="39" y="421"/>
                  </a:lnTo>
                  <a:lnTo>
                    <a:pt x="43" y="430"/>
                  </a:lnTo>
                  <a:lnTo>
                    <a:pt x="47" y="439"/>
                  </a:lnTo>
                  <a:lnTo>
                    <a:pt x="51" y="448"/>
                  </a:lnTo>
                  <a:lnTo>
                    <a:pt x="55" y="457"/>
                  </a:lnTo>
                  <a:lnTo>
                    <a:pt x="60" y="466"/>
                  </a:lnTo>
                  <a:lnTo>
                    <a:pt x="65" y="474"/>
                  </a:lnTo>
                  <a:lnTo>
                    <a:pt x="70" y="483"/>
                  </a:lnTo>
                  <a:lnTo>
                    <a:pt x="76" y="491"/>
                  </a:lnTo>
                  <a:lnTo>
                    <a:pt x="81" y="499"/>
                  </a:lnTo>
                  <a:lnTo>
                    <a:pt x="87" y="507"/>
                  </a:lnTo>
                  <a:lnTo>
                    <a:pt x="94" y="514"/>
                  </a:lnTo>
                  <a:lnTo>
                    <a:pt x="100" y="521"/>
                  </a:lnTo>
                  <a:lnTo>
                    <a:pt x="107" y="528"/>
                  </a:lnTo>
                  <a:lnTo>
                    <a:pt x="114" y="535"/>
                  </a:lnTo>
                  <a:lnTo>
                    <a:pt x="121" y="542"/>
                  </a:lnTo>
                  <a:lnTo>
                    <a:pt x="128" y="548"/>
                  </a:lnTo>
                  <a:lnTo>
                    <a:pt x="136" y="554"/>
                  </a:lnTo>
                  <a:lnTo>
                    <a:pt x="144" y="559"/>
                  </a:lnTo>
                  <a:lnTo>
                    <a:pt x="152" y="565"/>
                  </a:lnTo>
                  <a:lnTo>
                    <a:pt x="160" y="570"/>
                  </a:lnTo>
                  <a:lnTo>
                    <a:pt x="168" y="575"/>
                  </a:lnTo>
                  <a:lnTo>
                    <a:pt x="177" y="580"/>
                  </a:lnTo>
                  <a:lnTo>
                    <a:pt x="176" y="580"/>
                  </a:lnTo>
                  <a:lnTo>
                    <a:pt x="175" y="580"/>
                  </a:lnTo>
                  <a:lnTo>
                    <a:pt x="174" y="580"/>
                  </a:lnTo>
                  <a:lnTo>
                    <a:pt x="173" y="580"/>
                  </a:lnTo>
                  <a:lnTo>
                    <a:pt x="170" y="580"/>
                  </a:lnTo>
                  <a:lnTo>
                    <a:pt x="168" y="580"/>
                  </a:lnTo>
                  <a:lnTo>
                    <a:pt x="165" y="580"/>
                  </a:lnTo>
                  <a:lnTo>
                    <a:pt x="162" y="579"/>
                  </a:lnTo>
                  <a:lnTo>
                    <a:pt x="159" y="579"/>
                  </a:lnTo>
                  <a:lnTo>
                    <a:pt x="157" y="579"/>
                  </a:lnTo>
                  <a:lnTo>
                    <a:pt x="154" y="579"/>
                  </a:lnTo>
                  <a:lnTo>
                    <a:pt x="151" y="579"/>
                  </a:lnTo>
                  <a:lnTo>
                    <a:pt x="149" y="579"/>
                  </a:lnTo>
                  <a:lnTo>
                    <a:pt x="146" y="578"/>
                  </a:lnTo>
                  <a:lnTo>
                    <a:pt x="143" y="578"/>
                  </a:lnTo>
                  <a:lnTo>
                    <a:pt x="141" y="578"/>
                  </a:lnTo>
                  <a:lnTo>
                    <a:pt x="138" y="578"/>
                  </a:lnTo>
                  <a:lnTo>
                    <a:pt x="135" y="577"/>
                  </a:lnTo>
                  <a:lnTo>
                    <a:pt x="133" y="577"/>
                  </a:lnTo>
                  <a:lnTo>
                    <a:pt x="130" y="577"/>
                  </a:lnTo>
                  <a:lnTo>
                    <a:pt x="118" y="568"/>
                  </a:lnTo>
                  <a:lnTo>
                    <a:pt x="107" y="558"/>
                  </a:lnTo>
                  <a:lnTo>
                    <a:pt x="96" y="548"/>
                  </a:lnTo>
                  <a:lnTo>
                    <a:pt x="86" y="538"/>
                  </a:lnTo>
                  <a:lnTo>
                    <a:pt x="76" y="527"/>
                  </a:lnTo>
                  <a:lnTo>
                    <a:pt x="67" y="516"/>
                  </a:lnTo>
                  <a:lnTo>
                    <a:pt x="58" y="504"/>
                  </a:lnTo>
                  <a:lnTo>
                    <a:pt x="50" y="492"/>
                  </a:lnTo>
                  <a:lnTo>
                    <a:pt x="43" y="480"/>
                  </a:lnTo>
                  <a:lnTo>
                    <a:pt x="36" y="467"/>
                  </a:lnTo>
                  <a:lnTo>
                    <a:pt x="30" y="454"/>
                  </a:lnTo>
                  <a:lnTo>
                    <a:pt x="24" y="441"/>
                  </a:lnTo>
                  <a:lnTo>
                    <a:pt x="19" y="428"/>
                  </a:lnTo>
                  <a:lnTo>
                    <a:pt x="14" y="414"/>
                  </a:lnTo>
                  <a:lnTo>
                    <a:pt x="10" y="400"/>
                  </a:lnTo>
                  <a:lnTo>
                    <a:pt x="7" y="386"/>
                  </a:lnTo>
                  <a:lnTo>
                    <a:pt x="4" y="372"/>
                  </a:lnTo>
                  <a:lnTo>
                    <a:pt x="2" y="357"/>
                  </a:lnTo>
                  <a:lnTo>
                    <a:pt x="1" y="343"/>
                  </a:lnTo>
                  <a:lnTo>
                    <a:pt x="0" y="328"/>
                  </a:lnTo>
                  <a:lnTo>
                    <a:pt x="0" y="314"/>
                  </a:lnTo>
                  <a:lnTo>
                    <a:pt x="0" y="299"/>
                  </a:lnTo>
                  <a:lnTo>
                    <a:pt x="1" y="285"/>
                  </a:lnTo>
                  <a:lnTo>
                    <a:pt x="3" y="270"/>
                  </a:lnTo>
                  <a:lnTo>
                    <a:pt x="5" y="255"/>
                  </a:lnTo>
                  <a:lnTo>
                    <a:pt x="8" y="241"/>
                  </a:lnTo>
                  <a:lnTo>
                    <a:pt x="11" y="227"/>
                  </a:lnTo>
                  <a:lnTo>
                    <a:pt x="16" y="212"/>
                  </a:lnTo>
                  <a:lnTo>
                    <a:pt x="21" y="198"/>
                  </a:lnTo>
                  <a:lnTo>
                    <a:pt x="26" y="184"/>
                  </a:lnTo>
                  <a:lnTo>
                    <a:pt x="33" y="170"/>
                  </a:lnTo>
                  <a:lnTo>
                    <a:pt x="40" y="157"/>
                  </a:lnTo>
                  <a:lnTo>
                    <a:pt x="47" y="143"/>
                  </a:lnTo>
                  <a:lnTo>
                    <a:pt x="55" y="131"/>
                  </a:lnTo>
                  <a:lnTo>
                    <a:pt x="64" y="119"/>
                  </a:lnTo>
                  <a:lnTo>
                    <a:pt x="73" y="107"/>
                  </a:lnTo>
                  <a:lnTo>
                    <a:pt x="83" y="96"/>
                  </a:lnTo>
                  <a:lnTo>
                    <a:pt x="93" y="85"/>
                  </a:lnTo>
                  <a:lnTo>
                    <a:pt x="103" y="75"/>
                  </a:lnTo>
                  <a:lnTo>
                    <a:pt x="114" y="66"/>
                  </a:lnTo>
                  <a:lnTo>
                    <a:pt x="125" y="57"/>
                  </a:lnTo>
                  <a:lnTo>
                    <a:pt x="136" y="49"/>
                  </a:lnTo>
                  <a:lnTo>
                    <a:pt x="148" y="41"/>
                  </a:lnTo>
                  <a:lnTo>
                    <a:pt x="160" y="34"/>
                  </a:lnTo>
                  <a:lnTo>
                    <a:pt x="173" y="28"/>
                  </a:lnTo>
                  <a:lnTo>
                    <a:pt x="185" y="22"/>
                  </a:lnTo>
                  <a:lnTo>
                    <a:pt x="198" y="17"/>
                  </a:lnTo>
                  <a:lnTo>
                    <a:pt x="211" y="13"/>
                  </a:lnTo>
                  <a:lnTo>
                    <a:pt x="224" y="9"/>
                  </a:lnTo>
                  <a:lnTo>
                    <a:pt x="238" y="6"/>
                  </a:lnTo>
                  <a:lnTo>
                    <a:pt x="251" y="3"/>
                  </a:lnTo>
                  <a:lnTo>
                    <a:pt x="265" y="1"/>
                  </a:lnTo>
                  <a:lnTo>
                    <a:pt x="279" y="0"/>
                  </a:lnTo>
                  <a:lnTo>
                    <a:pt x="292" y="0"/>
                  </a:lnTo>
                  <a:lnTo>
                    <a:pt x="306" y="0"/>
                  </a:lnTo>
                  <a:lnTo>
                    <a:pt x="320" y="0"/>
                  </a:lnTo>
                  <a:lnTo>
                    <a:pt x="334" y="2"/>
                  </a:lnTo>
                  <a:lnTo>
                    <a:pt x="348" y="4"/>
                  </a:lnTo>
                  <a:lnTo>
                    <a:pt x="362" y="7"/>
                  </a:lnTo>
                  <a:lnTo>
                    <a:pt x="376" y="11"/>
                  </a:lnTo>
                  <a:lnTo>
                    <a:pt x="389" y="15"/>
                  </a:lnTo>
                  <a:lnTo>
                    <a:pt x="403" y="20"/>
                  </a:lnTo>
                  <a:lnTo>
                    <a:pt x="417" y="26"/>
                  </a:lnTo>
                  <a:lnTo>
                    <a:pt x="430" y="33"/>
                  </a:lnTo>
                </a:path>
              </a:pathLst>
            </a:custGeom>
            <a:solidFill>
              <a:srgbClr val="69CD8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2" name="Freeform 307"/>
            <p:cNvSpPr>
              <a:spLocks/>
            </p:cNvSpPr>
            <p:nvPr/>
          </p:nvSpPr>
          <p:spPr bwMode="auto">
            <a:xfrm>
              <a:off x="2850" y="485"/>
              <a:ext cx="459" cy="558"/>
            </a:xfrm>
            <a:custGeom>
              <a:avLst/>
              <a:gdLst>
                <a:gd name="T0" fmla="*/ 441 w 459"/>
                <a:gd name="T1" fmla="*/ 64 h 558"/>
                <a:gd name="T2" fmla="*/ 446 w 459"/>
                <a:gd name="T3" fmla="*/ 76 h 558"/>
                <a:gd name="T4" fmla="*/ 452 w 459"/>
                <a:gd name="T5" fmla="*/ 89 h 558"/>
                <a:gd name="T6" fmla="*/ 456 w 459"/>
                <a:gd name="T7" fmla="*/ 101 h 558"/>
                <a:gd name="T8" fmla="*/ 435 w 459"/>
                <a:gd name="T9" fmla="*/ 83 h 558"/>
                <a:gd name="T10" fmla="*/ 404 w 459"/>
                <a:gd name="T11" fmla="*/ 59 h 558"/>
                <a:gd name="T12" fmla="*/ 369 w 459"/>
                <a:gd name="T13" fmla="*/ 41 h 558"/>
                <a:gd name="T14" fmla="*/ 332 w 459"/>
                <a:gd name="T15" fmla="*/ 29 h 558"/>
                <a:gd name="T16" fmla="*/ 295 w 459"/>
                <a:gd name="T17" fmla="*/ 23 h 558"/>
                <a:gd name="T18" fmla="*/ 256 w 459"/>
                <a:gd name="T19" fmla="*/ 23 h 558"/>
                <a:gd name="T20" fmla="*/ 218 w 459"/>
                <a:gd name="T21" fmla="*/ 29 h 558"/>
                <a:gd name="T22" fmla="*/ 180 w 459"/>
                <a:gd name="T23" fmla="*/ 41 h 558"/>
                <a:gd name="T24" fmla="*/ 145 w 459"/>
                <a:gd name="T25" fmla="*/ 60 h 558"/>
                <a:gd name="T26" fmla="*/ 113 w 459"/>
                <a:gd name="T27" fmla="*/ 84 h 558"/>
                <a:gd name="T28" fmla="*/ 85 w 459"/>
                <a:gd name="T29" fmla="*/ 112 h 558"/>
                <a:gd name="T30" fmla="*/ 62 w 459"/>
                <a:gd name="T31" fmla="*/ 145 h 558"/>
                <a:gd name="T32" fmla="*/ 43 w 459"/>
                <a:gd name="T33" fmla="*/ 180 h 558"/>
                <a:gd name="T34" fmla="*/ 30 w 459"/>
                <a:gd name="T35" fmla="*/ 219 h 558"/>
                <a:gd name="T36" fmla="*/ 22 w 459"/>
                <a:gd name="T37" fmla="*/ 259 h 558"/>
                <a:gd name="T38" fmla="*/ 21 w 459"/>
                <a:gd name="T39" fmla="*/ 301 h 558"/>
                <a:gd name="T40" fmla="*/ 25 w 459"/>
                <a:gd name="T41" fmla="*/ 343 h 558"/>
                <a:gd name="T42" fmla="*/ 35 w 459"/>
                <a:gd name="T43" fmla="*/ 383 h 558"/>
                <a:gd name="T44" fmla="*/ 51 w 459"/>
                <a:gd name="T45" fmla="*/ 421 h 558"/>
                <a:gd name="T46" fmla="*/ 71 w 459"/>
                <a:gd name="T47" fmla="*/ 455 h 558"/>
                <a:gd name="T48" fmla="*/ 96 w 459"/>
                <a:gd name="T49" fmla="*/ 486 h 558"/>
                <a:gd name="T50" fmla="*/ 125 w 459"/>
                <a:gd name="T51" fmla="*/ 512 h 558"/>
                <a:gd name="T52" fmla="*/ 158 w 459"/>
                <a:gd name="T53" fmla="*/ 533 h 558"/>
                <a:gd name="T54" fmla="*/ 194 w 459"/>
                <a:gd name="T55" fmla="*/ 549 h 558"/>
                <a:gd name="T56" fmla="*/ 195 w 459"/>
                <a:gd name="T57" fmla="*/ 553 h 558"/>
                <a:gd name="T58" fmla="*/ 183 w 459"/>
                <a:gd name="T59" fmla="*/ 555 h 558"/>
                <a:gd name="T60" fmla="*/ 171 w 459"/>
                <a:gd name="T61" fmla="*/ 556 h 558"/>
                <a:gd name="T62" fmla="*/ 158 w 459"/>
                <a:gd name="T63" fmla="*/ 557 h 558"/>
                <a:gd name="T64" fmla="*/ 130 w 459"/>
                <a:gd name="T65" fmla="*/ 542 h 558"/>
                <a:gd name="T66" fmla="*/ 99 w 459"/>
                <a:gd name="T67" fmla="*/ 519 h 558"/>
                <a:gd name="T68" fmla="*/ 72 w 459"/>
                <a:gd name="T69" fmla="*/ 491 h 558"/>
                <a:gd name="T70" fmla="*/ 49 w 459"/>
                <a:gd name="T71" fmla="*/ 460 h 558"/>
                <a:gd name="T72" fmla="*/ 29 w 459"/>
                <a:gd name="T73" fmla="*/ 426 h 558"/>
                <a:gd name="T74" fmla="*/ 15 w 459"/>
                <a:gd name="T75" fmla="*/ 389 h 558"/>
                <a:gd name="T76" fmla="*/ 5 w 459"/>
                <a:gd name="T77" fmla="*/ 350 h 558"/>
                <a:gd name="T78" fmla="*/ 0 w 459"/>
                <a:gd name="T79" fmla="*/ 309 h 558"/>
                <a:gd name="T80" fmla="*/ 0 w 459"/>
                <a:gd name="T81" fmla="*/ 268 h 558"/>
                <a:gd name="T82" fmla="*/ 6 w 459"/>
                <a:gd name="T83" fmla="*/ 227 h 558"/>
                <a:gd name="T84" fmla="*/ 17 w 459"/>
                <a:gd name="T85" fmla="*/ 189 h 558"/>
                <a:gd name="T86" fmla="*/ 33 w 459"/>
                <a:gd name="T87" fmla="*/ 152 h 558"/>
                <a:gd name="T88" fmla="*/ 53 w 459"/>
                <a:gd name="T89" fmla="*/ 118 h 558"/>
                <a:gd name="T90" fmla="*/ 78 w 459"/>
                <a:gd name="T91" fmla="*/ 88 h 558"/>
                <a:gd name="T92" fmla="*/ 106 w 459"/>
                <a:gd name="T93" fmla="*/ 61 h 558"/>
                <a:gd name="T94" fmla="*/ 138 w 459"/>
                <a:gd name="T95" fmla="*/ 38 h 558"/>
                <a:gd name="T96" fmla="*/ 173 w 459"/>
                <a:gd name="T97" fmla="*/ 20 h 558"/>
                <a:gd name="T98" fmla="*/ 210 w 459"/>
                <a:gd name="T99" fmla="*/ 8 h 558"/>
                <a:gd name="T100" fmla="*/ 247 w 459"/>
                <a:gd name="T101" fmla="*/ 1 h 558"/>
                <a:gd name="T102" fmla="*/ 284 w 459"/>
                <a:gd name="T103" fmla="*/ 0 h 558"/>
                <a:gd name="T104" fmla="*/ 322 w 459"/>
                <a:gd name="T105" fmla="*/ 4 h 558"/>
                <a:gd name="T106" fmla="*/ 359 w 459"/>
                <a:gd name="T107" fmla="*/ 14 h 558"/>
                <a:gd name="T108" fmla="*/ 394 w 459"/>
                <a:gd name="T109" fmla="*/ 29 h 558"/>
                <a:gd name="T110" fmla="*/ 428 w 459"/>
                <a:gd name="T111" fmla="*/ 49 h 5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9" h="558">
                  <a:moveTo>
                    <a:pt x="436" y="55"/>
                  </a:moveTo>
                  <a:lnTo>
                    <a:pt x="438" y="58"/>
                  </a:lnTo>
                  <a:lnTo>
                    <a:pt x="439" y="61"/>
                  </a:lnTo>
                  <a:lnTo>
                    <a:pt x="441" y="64"/>
                  </a:lnTo>
                  <a:lnTo>
                    <a:pt x="442" y="67"/>
                  </a:lnTo>
                  <a:lnTo>
                    <a:pt x="444" y="70"/>
                  </a:lnTo>
                  <a:lnTo>
                    <a:pt x="445" y="73"/>
                  </a:lnTo>
                  <a:lnTo>
                    <a:pt x="446" y="76"/>
                  </a:lnTo>
                  <a:lnTo>
                    <a:pt x="448" y="79"/>
                  </a:lnTo>
                  <a:lnTo>
                    <a:pt x="449" y="82"/>
                  </a:lnTo>
                  <a:lnTo>
                    <a:pt x="450" y="86"/>
                  </a:lnTo>
                  <a:lnTo>
                    <a:pt x="452" y="89"/>
                  </a:lnTo>
                  <a:lnTo>
                    <a:pt x="453" y="92"/>
                  </a:lnTo>
                  <a:lnTo>
                    <a:pt x="454" y="95"/>
                  </a:lnTo>
                  <a:lnTo>
                    <a:pt x="455" y="98"/>
                  </a:lnTo>
                  <a:lnTo>
                    <a:pt x="456" y="101"/>
                  </a:lnTo>
                  <a:lnTo>
                    <a:pt x="458" y="104"/>
                  </a:lnTo>
                  <a:lnTo>
                    <a:pt x="450" y="97"/>
                  </a:lnTo>
                  <a:lnTo>
                    <a:pt x="443" y="90"/>
                  </a:lnTo>
                  <a:lnTo>
                    <a:pt x="435" y="83"/>
                  </a:lnTo>
                  <a:lnTo>
                    <a:pt x="428" y="77"/>
                  </a:lnTo>
                  <a:lnTo>
                    <a:pt x="420" y="70"/>
                  </a:lnTo>
                  <a:lnTo>
                    <a:pt x="412" y="65"/>
                  </a:lnTo>
                  <a:lnTo>
                    <a:pt x="404" y="59"/>
                  </a:lnTo>
                  <a:lnTo>
                    <a:pt x="395" y="54"/>
                  </a:lnTo>
                  <a:lnTo>
                    <a:pt x="387" y="50"/>
                  </a:lnTo>
                  <a:lnTo>
                    <a:pt x="378" y="45"/>
                  </a:lnTo>
                  <a:lnTo>
                    <a:pt x="369" y="41"/>
                  </a:lnTo>
                  <a:lnTo>
                    <a:pt x="360" y="38"/>
                  </a:lnTo>
                  <a:lnTo>
                    <a:pt x="351" y="34"/>
                  </a:lnTo>
                  <a:lnTo>
                    <a:pt x="342" y="31"/>
                  </a:lnTo>
                  <a:lnTo>
                    <a:pt x="332" y="29"/>
                  </a:lnTo>
                  <a:lnTo>
                    <a:pt x="323" y="27"/>
                  </a:lnTo>
                  <a:lnTo>
                    <a:pt x="314" y="25"/>
                  </a:lnTo>
                  <a:lnTo>
                    <a:pt x="304" y="24"/>
                  </a:lnTo>
                  <a:lnTo>
                    <a:pt x="295" y="23"/>
                  </a:lnTo>
                  <a:lnTo>
                    <a:pt x="285" y="22"/>
                  </a:lnTo>
                  <a:lnTo>
                    <a:pt x="275" y="22"/>
                  </a:lnTo>
                  <a:lnTo>
                    <a:pt x="266" y="22"/>
                  </a:lnTo>
                  <a:lnTo>
                    <a:pt x="256" y="23"/>
                  </a:lnTo>
                  <a:lnTo>
                    <a:pt x="247" y="23"/>
                  </a:lnTo>
                  <a:lnTo>
                    <a:pt x="237" y="25"/>
                  </a:lnTo>
                  <a:lnTo>
                    <a:pt x="228" y="27"/>
                  </a:lnTo>
                  <a:lnTo>
                    <a:pt x="218" y="29"/>
                  </a:lnTo>
                  <a:lnTo>
                    <a:pt x="208" y="31"/>
                  </a:lnTo>
                  <a:lnTo>
                    <a:pt x="199" y="34"/>
                  </a:lnTo>
                  <a:lnTo>
                    <a:pt x="190" y="37"/>
                  </a:lnTo>
                  <a:lnTo>
                    <a:pt x="180" y="41"/>
                  </a:lnTo>
                  <a:lnTo>
                    <a:pt x="171" y="45"/>
                  </a:lnTo>
                  <a:lnTo>
                    <a:pt x="162" y="50"/>
                  </a:lnTo>
                  <a:lnTo>
                    <a:pt x="153" y="55"/>
                  </a:lnTo>
                  <a:lnTo>
                    <a:pt x="145" y="60"/>
                  </a:lnTo>
                  <a:lnTo>
                    <a:pt x="136" y="65"/>
                  </a:lnTo>
                  <a:lnTo>
                    <a:pt x="128" y="71"/>
                  </a:lnTo>
                  <a:lnTo>
                    <a:pt x="120" y="77"/>
                  </a:lnTo>
                  <a:lnTo>
                    <a:pt x="113" y="84"/>
                  </a:lnTo>
                  <a:lnTo>
                    <a:pt x="105" y="91"/>
                  </a:lnTo>
                  <a:lnTo>
                    <a:pt x="98" y="98"/>
                  </a:lnTo>
                  <a:lnTo>
                    <a:pt x="92" y="105"/>
                  </a:lnTo>
                  <a:lnTo>
                    <a:pt x="85" y="112"/>
                  </a:lnTo>
                  <a:lnTo>
                    <a:pt x="79" y="120"/>
                  </a:lnTo>
                  <a:lnTo>
                    <a:pt x="73" y="128"/>
                  </a:lnTo>
                  <a:lnTo>
                    <a:pt x="67" y="136"/>
                  </a:lnTo>
                  <a:lnTo>
                    <a:pt x="62" y="145"/>
                  </a:lnTo>
                  <a:lnTo>
                    <a:pt x="57" y="153"/>
                  </a:lnTo>
                  <a:lnTo>
                    <a:pt x="52" y="162"/>
                  </a:lnTo>
                  <a:lnTo>
                    <a:pt x="47" y="171"/>
                  </a:lnTo>
                  <a:lnTo>
                    <a:pt x="43" y="180"/>
                  </a:lnTo>
                  <a:lnTo>
                    <a:pt x="39" y="190"/>
                  </a:lnTo>
                  <a:lnTo>
                    <a:pt x="36" y="199"/>
                  </a:lnTo>
                  <a:lnTo>
                    <a:pt x="33" y="209"/>
                  </a:lnTo>
                  <a:lnTo>
                    <a:pt x="30" y="219"/>
                  </a:lnTo>
                  <a:lnTo>
                    <a:pt x="28" y="229"/>
                  </a:lnTo>
                  <a:lnTo>
                    <a:pt x="26" y="239"/>
                  </a:lnTo>
                  <a:lnTo>
                    <a:pt x="24" y="249"/>
                  </a:lnTo>
                  <a:lnTo>
                    <a:pt x="22" y="259"/>
                  </a:lnTo>
                  <a:lnTo>
                    <a:pt x="22" y="270"/>
                  </a:lnTo>
                  <a:lnTo>
                    <a:pt x="21" y="280"/>
                  </a:lnTo>
                  <a:lnTo>
                    <a:pt x="20" y="290"/>
                  </a:lnTo>
                  <a:lnTo>
                    <a:pt x="21" y="301"/>
                  </a:lnTo>
                  <a:lnTo>
                    <a:pt x="21" y="312"/>
                  </a:lnTo>
                  <a:lnTo>
                    <a:pt x="22" y="322"/>
                  </a:lnTo>
                  <a:lnTo>
                    <a:pt x="23" y="333"/>
                  </a:lnTo>
                  <a:lnTo>
                    <a:pt x="25" y="343"/>
                  </a:lnTo>
                  <a:lnTo>
                    <a:pt x="27" y="353"/>
                  </a:lnTo>
                  <a:lnTo>
                    <a:pt x="29" y="364"/>
                  </a:lnTo>
                  <a:lnTo>
                    <a:pt x="32" y="374"/>
                  </a:lnTo>
                  <a:lnTo>
                    <a:pt x="35" y="383"/>
                  </a:lnTo>
                  <a:lnTo>
                    <a:pt x="39" y="393"/>
                  </a:lnTo>
                  <a:lnTo>
                    <a:pt x="42" y="402"/>
                  </a:lnTo>
                  <a:lnTo>
                    <a:pt x="47" y="411"/>
                  </a:lnTo>
                  <a:lnTo>
                    <a:pt x="51" y="421"/>
                  </a:lnTo>
                  <a:lnTo>
                    <a:pt x="56" y="430"/>
                  </a:lnTo>
                  <a:lnTo>
                    <a:pt x="61" y="438"/>
                  </a:lnTo>
                  <a:lnTo>
                    <a:pt x="66" y="447"/>
                  </a:lnTo>
                  <a:lnTo>
                    <a:pt x="71" y="455"/>
                  </a:lnTo>
                  <a:lnTo>
                    <a:pt x="77" y="463"/>
                  </a:lnTo>
                  <a:lnTo>
                    <a:pt x="83" y="471"/>
                  </a:lnTo>
                  <a:lnTo>
                    <a:pt x="90" y="478"/>
                  </a:lnTo>
                  <a:lnTo>
                    <a:pt x="96" y="486"/>
                  </a:lnTo>
                  <a:lnTo>
                    <a:pt x="103" y="493"/>
                  </a:lnTo>
                  <a:lnTo>
                    <a:pt x="111" y="499"/>
                  </a:lnTo>
                  <a:lnTo>
                    <a:pt x="118" y="506"/>
                  </a:lnTo>
                  <a:lnTo>
                    <a:pt x="125" y="512"/>
                  </a:lnTo>
                  <a:lnTo>
                    <a:pt x="133" y="518"/>
                  </a:lnTo>
                  <a:lnTo>
                    <a:pt x="141" y="523"/>
                  </a:lnTo>
                  <a:lnTo>
                    <a:pt x="150" y="528"/>
                  </a:lnTo>
                  <a:lnTo>
                    <a:pt x="158" y="533"/>
                  </a:lnTo>
                  <a:lnTo>
                    <a:pt x="167" y="538"/>
                  </a:lnTo>
                  <a:lnTo>
                    <a:pt x="176" y="542"/>
                  </a:lnTo>
                  <a:lnTo>
                    <a:pt x="185" y="546"/>
                  </a:lnTo>
                  <a:lnTo>
                    <a:pt x="194" y="549"/>
                  </a:lnTo>
                  <a:lnTo>
                    <a:pt x="204" y="552"/>
                  </a:lnTo>
                  <a:lnTo>
                    <a:pt x="201" y="553"/>
                  </a:lnTo>
                  <a:lnTo>
                    <a:pt x="198" y="553"/>
                  </a:lnTo>
                  <a:lnTo>
                    <a:pt x="195" y="553"/>
                  </a:lnTo>
                  <a:lnTo>
                    <a:pt x="192" y="554"/>
                  </a:lnTo>
                  <a:lnTo>
                    <a:pt x="189" y="554"/>
                  </a:lnTo>
                  <a:lnTo>
                    <a:pt x="186" y="555"/>
                  </a:lnTo>
                  <a:lnTo>
                    <a:pt x="183" y="555"/>
                  </a:lnTo>
                  <a:lnTo>
                    <a:pt x="180" y="555"/>
                  </a:lnTo>
                  <a:lnTo>
                    <a:pt x="177" y="556"/>
                  </a:lnTo>
                  <a:lnTo>
                    <a:pt x="174" y="556"/>
                  </a:lnTo>
                  <a:lnTo>
                    <a:pt x="171" y="556"/>
                  </a:lnTo>
                  <a:lnTo>
                    <a:pt x="168" y="556"/>
                  </a:lnTo>
                  <a:lnTo>
                    <a:pt x="164" y="556"/>
                  </a:lnTo>
                  <a:lnTo>
                    <a:pt x="161" y="557"/>
                  </a:lnTo>
                  <a:lnTo>
                    <a:pt x="158" y="557"/>
                  </a:lnTo>
                  <a:lnTo>
                    <a:pt x="155" y="557"/>
                  </a:lnTo>
                  <a:lnTo>
                    <a:pt x="147" y="552"/>
                  </a:lnTo>
                  <a:lnTo>
                    <a:pt x="138" y="547"/>
                  </a:lnTo>
                  <a:lnTo>
                    <a:pt x="130" y="542"/>
                  </a:lnTo>
                  <a:lnTo>
                    <a:pt x="122" y="536"/>
                  </a:lnTo>
                  <a:lnTo>
                    <a:pt x="114" y="531"/>
                  </a:lnTo>
                  <a:lnTo>
                    <a:pt x="107" y="525"/>
                  </a:lnTo>
                  <a:lnTo>
                    <a:pt x="99" y="519"/>
                  </a:lnTo>
                  <a:lnTo>
                    <a:pt x="92" y="512"/>
                  </a:lnTo>
                  <a:lnTo>
                    <a:pt x="85" y="505"/>
                  </a:lnTo>
                  <a:lnTo>
                    <a:pt x="78" y="498"/>
                  </a:lnTo>
                  <a:lnTo>
                    <a:pt x="72" y="491"/>
                  </a:lnTo>
                  <a:lnTo>
                    <a:pt x="66" y="484"/>
                  </a:lnTo>
                  <a:lnTo>
                    <a:pt x="60" y="476"/>
                  </a:lnTo>
                  <a:lnTo>
                    <a:pt x="54" y="468"/>
                  </a:lnTo>
                  <a:lnTo>
                    <a:pt x="49" y="460"/>
                  </a:lnTo>
                  <a:lnTo>
                    <a:pt x="43" y="452"/>
                  </a:lnTo>
                  <a:lnTo>
                    <a:pt x="39" y="443"/>
                  </a:lnTo>
                  <a:lnTo>
                    <a:pt x="34" y="434"/>
                  </a:lnTo>
                  <a:lnTo>
                    <a:pt x="29" y="426"/>
                  </a:lnTo>
                  <a:lnTo>
                    <a:pt x="25" y="417"/>
                  </a:lnTo>
                  <a:lnTo>
                    <a:pt x="22" y="408"/>
                  </a:lnTo>
                  <a:lnTo>
                    <a:pt x="18" y="398"/>
                  </a:lnTo>
                  <a:lnTo>
                    <a:pt x="15" y="389"/>
                  </a:lnTo>
                  <a:lnTo>
                    <a:pt x="12" y="379"/>
                  </a:lnTo>
                  <a:lnTo>
                    <a:pt x="9" y="369"/>
                  </a:lnTo>
                  <a:lnTo>
                    <a:pt x="7" y="360"/>
                  </a:lnTo>
                  <a:lnTo>
                    <a:pt x="5" y="350"/>
                  </a:lnTo>
                  <a:lnTo>
                    <a:pt x="3" y="340"/>
                  </a:lnTo>
                  <a:lnTo>
                    <a:pt x="2" y="329"/>
                  </a:lnTo>
                  <a:lnTo>
                    <a:pt x="1" y="319"/>
                  </a:lnTo>
                  <a:lnTo>
                    <a:pt x="0" y="309"/>
                  </a:lnTo>
                  <a:lnTo>
                    <a:pt x="0" y="299"/>
                  </a:lnTo>
                  <a:lnTo>
                    <a:pt x="0" y="288"/>
                  </a:lnTo>
                  <a:lnTo>
                    <a:pt x="0" y="278"/>
                  </a:lnTo>
                  <a:lnTo>
                    <a:pt x="0" y="268"/>
                  </a:lnTo>
                  <a:lnTo>
                    <a:pt x="1" y="257"/>
                  </a:lnTo>
                  <a:lnTo>
                    <a:pt x="3" y="247"/>
                  </a:lnTo>
                  <a:lnTo>
                    <a:pt x="4" y="237"/>
                  </a:lnTo>
                  <a:lnTo>
                    <a:pt x="6" y="227"/>
                  </a:lnTo>
                  <a:lnTo>
                    <a:pt x="9" y="218"/>
                  </a:lnTo>
                  <a:lnTo>
                    <a:pt x="11" y="208"/>
                  </a:lnTo>
                  <a:lnTo>
                    <a:pt x="14" y="198"/>
                  </a:lnTo>
                  <a:lnTo>
                    <a:pt x="17" y="189"/>
                  </a:lnTo>
                  <a:lnTo>
                    <a:pt x="21" y="179"/>
                  </a:lnTo>
                  <a:lnTo>
                    <a:pt x="25" y="170"/>
                  </a:lnTo>
                  <a:lnTo>
                    <a:pt x="29" y="161"/>
                  </a:lnTo>
                  <a:lnTo>
                    <a:pt x="33" y="152"/>
                  </a:lnTo>
                  <a:lnTo>
                    <a:pt x="38" y="144"/>
                  </a:lnTo>
                  <a:lnTo>
                    <a:pt x="42" y="135"/>
                  </a:lnTo>
                  <a:lnTo>
                    <a:pt x="48" y="127"/>
                  </a:lnTo>
                  <a:lnTo>
                    <a:pt x="53" y="118"/>
                  </a:lnTo>
                  <a:lnTo>
                    <a:pt x="59" y="111"/>
                  </a:lnTo>
                  <a:lnTo>
                    <a:pt x="65" y="103"/>
                  </a:lnTo>
                  <a:lnTo>
                    <a:pt x="71" y="95"/>
                  </a:lnTo>
                  <a:lnTo>
                    <a:pt x="78" y="88"/>
                  </a:lnTo>
                  <a:lnTo>
                    <a:pt x="84" y="81"/>
                  </a:lnTo>
                  <a:lnTo>
                    <a:pt x="91" y="74"/>
                  </a:lnTo>
                  <a:lnTo>
                    <a:pt x="99" y="67"/>
                  </a:lnTo>
                  <a:lnTo>
                    <a:pt x="106" y="61"/>
                  </a:lnTo>
                  <a:lnTo>
                    <a:pt x="114" y="55"/>
                  </a:lnTo>
                  <a:lnTo>
                    <a:pt x="122" y="49"/>
                  </a:lnTo>
                  <a:lnTo>
                    <a:pt x="130" y="43"/>
                  </a:lnTo>
                  <a:lnTo>
                    <a:pt x="138" y="38"/>
                  </a:lnTo>
                  <a:lnTo>
                    <a:pt x="147" y="33"/>
                  </a:lnTo>
                  <a:lnTo>
                    <a:pt x="155" y="28"/>
                  </a:lnTo>
                  <a:lnTo>
                    <a:pt x="164" y="24"/>
                  </a:lnTo>
                  <a:lnTo>
                    <a:pt x="173" y="20"/>
                  </a:lnTo>
                  <a:lnTo>
                    <a:pt x="182" y="16"/>
                  </a:lnTo>
                  <a:lnTo>
                    <a:pt x="191" y="13"/>
                  </a:lnTo>
                  <a:lnTo>
                    <a:pt x="200" y="10"/>
                  </a:lnTo>
                  <a:lnTo>
                    <a:pt x="210" y="8"/>
                  </a:lnTo>
                  <a:lnTo>
                    <a:pt x="219" y="6"/>
                  </a:lnTo>
                  <a:lnTo>
                    <a:pt x="228" y="4"/>
                  </a:lnTo>
                  <a:lnTo>
                    <a:pt x="237" y="2"/>
                  </a:lnTo>
                  <a:lnTo>
                    <a:pt x="247" y="1"/>
                  </a:lnTo>
                  <a:lnTo>
                    <a:pt x="256" y="0"/>
                  </a:lnTo>
                  <a:lnTo>
                    <a:pt x="266" y="0"/>
                  </a:lnTo>
                  <a:lnTo>
                    <a:pt x="275" y="0"/>
                  </a:lnTo>
                  <a:lnTo>
                    <a:pt x="284" y="0"/>
                  </a:lnTo>
                  <a:lnTo>
                    <a:pt x="294" y="0"/>
                  </a:lnTo>
                  <a:lnTo>
                    <a:pt x="303" y="1"/>
                  </a:lnTo>
                  <a:lnTo>
                    <a:pt x="313" y="2"/>
                  </a:lnTo>
                  <a:lnTo>
                    <a:pt x="322" y="4"/>
                  </a:lnTo>
                  <a:lnTo>
                    <a:pt x="331" y="6"/>
                  </a:lnTo>
                  <a:lnTo>
                    <a:pt x="341" y="8"/>
                  </a:lnTo>
                  <a:lnTo>
                    <a:pt x="350" y="11"/>
                  </a:lnTo>
                  <a:lnTo>
                    <a:pt x="359" y="14"/>
                  </a:lnTo>
                  <a:lnTo>
                    <a:pt x="368" y="17"/>
                  </a:lnTo>
                  <a:lnTo>
                    <a:pt x="377" y="20"/>
                  </a:lnTo>
                  <a:lnTo>
                    <a:pt x="386" y="24"/>
                  </a:lnTo>
                  <a:lnTo>
                    <a:pt x="394" y="29"/>
                  </a:lnTo>
                  <a:lnTo>
                    <a:pt x="403" y="33"/>
                  </a:lnTo>
                  <a:lnTo>
                    <a:pt x="412" y="38"/>
                  </a:lnTo>
                  <a:lnTo>
                    <a:pt x="420" y="43"/>
                  </a:lnTo>
                  <a:lnTo>
                    <a:pt x="428" y="49"/>
                  </a:lnTo>
                  <a:lnTo>
                    <a:pt x="436" y="55"/>
                  </a:lnTo>
                </a:path>
              </a:pathLst>
            </a:custGeom>
            <a:solidFill>
              <a:srgbClr val="71D18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3" name="Freeform 308"/>
            <p:cNvSpPr>
              <a:spLocks/>
            </p:cNvSpPr>
            <p:nvPr/>
          </p:nvSpPr>
          <p:spPr bwMode="auto">
            <a:xfrm>
              <a:off x="2870" y="508"/>
              <a:ext cx="453" cy="532"/>
            </a:xfrm>
            <a:custGeom>
              <a:avLst/>
              <a:gdLst>
                <a:gd name="T0" fmla="*/ 441 w 453"/>
                <a:gd name="T1" fmla="*/ 92 h 532"/>
                <a:gd name="T2" fmla="*/ 445 w 453"/>
                <a:gd name="T3" fmla="*/ 106 h 532"/>
                <a:gd name="T4" fmla="*/ 448 w 453"/>
                <a:gd name="T5" fmla="*/ 120 h 532"/>
                <a:gd name="T6" fmla="*/ 451 w 453"/>
                <a:gd name="T7" fmla="*/ 134 h 532"/>
                <a:gd name="T8" fmla="*/ 434 w 453"/>
                <a:gd name="T9" fmla="*/ 111 h 532"/>
                <a:gd name="T10" fmla="*/ 406 w 453"/>
                <a:gd name="T11" fmla="*/ 81 h 532"/>
                <a:gd name="T12" fmla="*/ 374 w 453"/>
                <a:gd name="T13" fmla="*/ 57 h 532"/>
                <a:gd name="T14" fmla="*/ 340 w 453"/>
                <a:gd name="T15" fmla="*/ 39 h 532"/>
                <a:gd name="T16" fmla="*/ 302 w 453"/>
                <a:gd name="T17" fmla="*/ 27 h 532"/>
                <a:gd name="T18" fmla="*/ 264 w 453"/>
                <a:gd name="T19" fmla="*/ 22 h 532"/>
                <a:gd name="T20" fmla="*/ 224 w 453"/>
                <a:gd name="T21" fmla="*/ 24 h 532"/>
                <a:gd name="T22" fmla="*/ 185 w 453"/>
                <a:gd name="T23" fmla="*/ 33 h 532"/>
                <a:gd name="T24" fmla="*/ 148 w 453"/>
                <a:gd name="T25" fmla="*/ 50 h 532"/>
                <a:gd name="T26" fmla="*/ 114 w 453"/>
                <a:gd name="T27" fmla="*/ 72 h 532"/>
                <a:gd name="T28" fmla="*/ 85 w 453"/>
                <a:gd name="T29" fmla="*/ 100 h 532"/>
                <a:gd name="T30" fmla="*/ 61 w 453"/>
                <a:gd name="T31" fmla="*/ 132 h 532"/>
                <a:gd name="T32" fmla="*/ 42 w 453"/>
                <a:gd name="T33" fmla="*/ 168 h 532"/>
                <a:gd name="T34" fmla="*/ 28 w 453"/>
                <a:gd name="T35" fmla="*/ 207 h 532"/>
                <a:gd name="T36" fmla="*/ 22 w 453"/>
                <a:gd name="T37" fmla="*/ 249 h 532"/>
                <a:gd name="T38" fmla="*/ 22 w 453"/>
                <a:gd name="T39" fmla="*/ 291 h 532"/>
                <a:gd name="T40" fmla="*/ 29 w 453"/>
                <a:gd name="T41" fmla="*/ 334 h 532"/>
                <a:gd name="T42" fmla="*/ 42 w 453"/>
                <a:gd name="T43" fmla="*/ 374 h 532"/>
                <a:gd name="T44" fmla="*/ 61 w 453"/>
                <a:gd name="T45" fmla="*/ 410 h 532"/>
                <a:gd name="T46" fmla="*/ 86 w 453"/>
                <a:gd name="T47" fmla="*/ 442 h 532"/>
                <a:gd name="T48" fmla="*/ 115 w 453"/>
                <a:gd name="T49" fmla="*/ 469 h 532"/>
                <a:gd name="T50" fmla="*/ 148 w 453"/>
                <a:gd name="T51" fmla="*/ 491 h 532"/>
                <a:gd name="T52" fmla="*/ 184 w 453"/>
                <a:gd name="T53" fmla="*/ 507 h 532"/>
                <a:gd name="T54" fmla="*/ 223 w 453"/>
                <a:gd name="T55" fmla="*/ 517 h 532"/>
                <a:gd name="T56" fmla="*/ 224 w 453"/>
                <a:gd name="T57" fmla="*/ 521 h 532"/>
                <a:gd name="T58" fmla="*/ 211 w 453"/>
                <a:gd name="T59" fmla="*/ 524 h 532"/>
                <a:gd name="T60" fmla="*/ 199 w 453"/>
                <a:gd name="T61" fmla="*/ 527 h 532"/>
                <a:gd name="T62" fmla="*/ 186 w 453"/>
                <a:gd name="T63" fmla="*/ 530 h 532"/>
                <a:gd name="T64" fmla="*/ 155 w 453"/>
                <a:gd name="T65" fmla="*/ 520 h 532"/>
                <a:gd name="T66" fmla="*/ 121 w 453"/>
                <a:gd name="T67" fmla="*/ 501 h 532"/>
                <a:gd name="T68" fmla="*/ 90 w 453"/>
                <a:gd name="T69" fmla="*/ 478 h 532"/>
                <a:gd name="T70" fmla="*/ 63 w 453"/>
                <a:gd name="T71" fmla="*/ 449 h 532"/>
                <a:gd name="T72" fmla="*/ 40 w 453"/>
                <a:gd name="T73" fmla="*/ 416 h 532"/>
                <a:gd name="T74" fmla="*/ 22 w 453"/>
                <a:gd name="T75" fmla="*/ 381 h 532"/>
                <a:gd name="T76" fmla="*/ 9 w 453"/>
                <a:gd name="T77" fmla="*/ 342 h 532"/>
                <a:gd name="T78" fmla="*/ 1 w 453"/>
                <a:gd name="T79" fmla="*/ 300 h 532"/>
                <a:gd name="T80" fmla="*/ 0 w 453"/>
                <a:gd name="T81" fmla="*/ 258 h 532"/>
                <a:gd name="T82" fmla="*/ 5 w 453"/>
                <a:gd name="T83" fmla="*/ 217 h 532"/>
                <a:gd name="T84" fmla="*/ 15 w 453"/>
                <a:gd name="T85" fmla="*/ 177 h 532"/>
                <a:gd name="T86" fmla="*/ 31 w 453"/>
                <a:gd name="T87" fmla="*/ 140 h 532"/>
                <a:gd name="T88" fmla="*/ 52 w 453"/>
                <a:gd name="T89" fmla="*/ 106 h 532"/>
                <a:gd name="T90" fmla="*/ 78 w 453"/>
                <a:gd name="T91" fmla="*/ 75 h 532"/>
                <a:gd name="T92" fmla="*/ 108 w 453"/>
                <a:gd name="T93" fmla="*/ 49 h 532"/>
                <a:gd name="T94" fmla="*/ 141 w 453"/>
                <a:gd name="T95" fmla="*/ 27 h 532"/>
                <a:gd name="T96" fmla="*/ 178 w 453"/>
                <a:gd name="T97" fmla="*/ 12 h 532"/>
                <a:gd name="T98" fmla="*/ 217 w 453"/>
                <a:gd name="T99" fmla="*/ 2 h 532"/>
                <a:gd name="T100" fmla="*/ 255 w 453"/>
                <a:gd name="T101" fmla="*/ 0 h 532"/>
                <a:gd name="T102" fmla="*/ 294 w 453"/>
                <a:gd name="T103" fmla="*/ 3 h 532"/>
                <a:gd name="T104" fmla="*/ 331 w 453"/>
                <a:gd name="T105" fmla="*/ 12 h 532"/>
                <a:gd name="T106" fmla="*/ 366 w 453"/>
                <a:gd name="T107" fmla="*/ 27 h 532"/>
                <a:gd name="T108" fmla="*/ 400 w 453"/>
                <a:gd name="T109" fmla="*/ 48 h 532"/>
                <a:gd name="T110" fmla="*/ 431 w 453"/>
                <a:gd name="T111" fmla="*/ 75 h 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3" h="532">
                  <a:moveTo>
                    <a:pt x="438" y="82"/>
                  </a:moveTo>
                  <a:lnTo>
                    <a:pt x="439" y="86"/>
                  </a:lnTo>
                  <a:lnTo>
                    <a:pt x="440" y="89"/>
                  </a:lnTo>
                  <a:lnTo>
                    <a:pt x="441" y="92"/>
                  </a:lnTo>
                  <a:lnTo>
                    <a:pt x="442" y="96"/>
                  </a:lnTo>
                  <a:lnTo>
                    <a:pt x="443" y="99"/>
                  </a:lnTo>
                  <a:lnTo>
                    <a:pt x="444" y="102"/>
                  </a:lnTo>
                  <a:lnTo>
                    <a:pt x="445" y="106"/>
                  </a:lnTo>
                  <a:lnTo>
                    <a:pt x="446" y="109"/>
                  </a:lnTo>
                  <a:lnTo>
                    <a:pt x="447" y="113"/>
                  </a:lnTo>
                  <a:lnTo>
                    <a:pt x="447" y="116"/>
                  </a:lnTo>
                  <a:lnTo>
                    <a:pt x="448" y="120"/>
                  </a:lnTo>
                  <a:lnTo>
                    <a:pt x="449" y="123"/>
                  </a:lnTo>
                  <a:lnTo>
                    <a:pt x="450" y="127"/>
                  </a:lnTo>
                  <a:lnTo>
                    <a:pt x="450" y="130"/>
                  </a:lnTo>
                  <a:lnTo>
                    <a:pt x="451" y="134"/>
                  </a:lnTo>
                  <a:lnTo>
                    <a:pt x="452" y="137"/>
                  </a:lnTo>
                  <a:lnTo>
                    <a:pt x="446" y="128"/>
                  </a:lnTo>
                  <a:lnTo>
                    <a:pt x="440" y="120"/>
                  </a:lnTo>
                  <a:lnTo>
                    <a:pt x="434" y="111"/>
                  </a:lnTo>
                  <a:lnTo>
                    <a:pt x="427" y="103"/>
                  </a:lnTo>
                  <a:lnTo>
                    <a:pt x="421" y="96"/>
                  </a:lnTo>
                  <a:lnTo>
                    <a:pt x="413" y="88"/>
                  </a:lnTo>
                  <a:lnTo>
                    <a:pt x="406" y="81"/>
                  </a:lnTo>
                  <a:lnTo>
                    <a:pt x="398" y="75"/>
                  </a:lnTo>
                  <a:lnTo>
                    <a:pt x="391" y="69"/>
                  </a:lnTo>
                  <a:lnTo>
                    <a:pt x="383" y="63"/>
                  </a:lnTo>
                  <a:lnTo>
                    <a:pt x="374" y="57"/>
                  </a:lnTo>
                  <a:lnTo>
                    <a:pt x="366" y="52"/>
                  </a:lnTo>
                  <a:lnTo>
                    <a:pt x="357" y="47"/>
                  </a:lnTo>
                  <a:lnTo>
                    <a:pt x="349" y="43"/>
                  </a:lnTo>
                  <a:lnTo>
                    <a:pt x="340" y="39"/>
                  </a:lnTo>
                  <a:lnTo>
                    <a:pt x="331" y="36"/>
                  </a:lnTo>
                  <a:lnTo>
                    <a:pt x="321" y="32"/>
                  </a:lnTo>
                  <a:lnTo>
                    <a:pt x="312" y="30"/>
                  </a:lnTo>
                  <a:lnTo>
                    <a:pt x="302" y="27"/>
                  </a:lnTo>
                  <a:lnTo>
                    <a:pt x="293" y="25"/>
                  </a:lnTo>
                  <a:lnTo>
                    <a:pt x="283" y="24"/>
                  </a:lnTo>
                  <a:lnTo>
                    <a:pt x="274" y="23"/>
                  </a:lnTo>
                  <a:lnTo>
                    <a:pt x="264" y="22"/>
                  </a:lnTo>
                  <a:lnTo>
                    <a:pt x="254" y="22"/>
                  </a:lnTo>
                  <a:lnTo>
                    <a:pt x="244" y="22"/>
                  </a:lnTo>
                  <a:lnTo>
                    <a:pt x="234" y="23"/>
                  </a:lnTo>
                  <a:lnTo>
                    <a:pt x="224" y="24"/>
                  </a:lnTo>
                  <a:lnTo>
                    <a:pt x="215" y="26"/>
                  </a:lnTo>
                  <a:lnTo>
                    <a:pt x="205" y="28"/>
                  </a:lnTo>
                  <a:lnTo>
                    <a:pt x="195" y="30"/>
                  </a:lnTo>
                  <a:lnTo>
                    <a:pt x="185" y="33"/>
                  </a:lnTo>
                  <a:lnTo>
                    <a:pt x="176" y="37"/>
                  </a:lnTo>
                  <a:lnTo>
                    <a:pt x="166" y="41"/>
                  </a:lnTo>
                  <a:lnTo>
                    <a:pt x="157" y="45"/>
                  </a:lnTo>
                  <a:lnTo>
                    <a:pt x="148" y="50"/>
                  </a:lnTo>
                  <a:lnTo>
                    <a:pt x="139" y="55"/>
                  </a:lnTo>
                  <a:lnTo>
                    <a:pt x="130" y="60"/>
                  </a:lnTo>
                  <a:lnTo>
                    <a:pt x="122" y="66"/>
                  </a:lnTo>
                  <a:lnTo>
                    <a:pt x="114" y="72"/>
                  </a:lnTo>
                  <a:lnTo>
                    <a:pt x="106" y="79"/>
                  </a:lnTo>
                  <a:lnTo>
                    <a:pt x="99" y="85"/>
                  </a:lnTo>
                  <a:lnTo>
                    <a:pt x="91" y="92"/>
                  </a:lnTo>
                  <a:lnTo>
                    <a:pt x="85" y="100"/>
                  </a:lnTo>
                  <a:lnTo>
                    <a:pt x="78" y="107"/>
                  </a:lnTo>
                  <a:lnTo>
                    <a:pt x="72" y="115"/>
                  </a:lnTo>
                  <a:lnTo>
                    <a:pt x="66" y="124"/>
                  </a:lnTo>
                  <a:lnTo>
                    <a:pt x="61" y="132"/>
                  </a:lnTo>
                  <a:lnTo>
                    <a:pt x="55" y="141"/>
                  </a:lnTo>
                  <a:lnTo>
                    <a:pt x="50" y="150"/>
                  </a:lnTo>
                  <a:lnTo>
                    <a:pt x="46" y="159"/>
                  </a:lnTo>
                  <a:lnTo>
                    <a:pt x="42" y="168"/>
                  </a:lnTo>
                  <a:lnTo>
                    <a:pt x="38" y="178"/>
                  </a:lnTo>
                  <a:lnTo>
                    <a:pt x="34" y="187"/>
                  </a:lnTo>
                  <a:lnTo>
                    <a:pt x="31" y="197"/>
                  </a:lnTo>
                  <a:lnTo>
                    <a:pt x="28" y="207"/>
                  </a:lnTo>
                  <a:lnTo>
                    <a:pt x="26" y="217"/>
                  </a:lnTo>
                  <a:lnTo>
                    <a:pt x="24" y="228"/>
                  </a:lnTo>
                  <a:lnTo>
                    <a:pt x="23" y="238"/>
                  </a:lnTo>
                  <a:lnTo>
                    <a:pt x="22" y="249"/>
                  </a:lnTo>
                  <a:lnTo>
                    <a:pt x="21" y="259"/>
                  </a:lnTo>
                  <a:lnTo>
                    <a:pt x="21" y="270"/>
                  </a:lnTo>
                  <a:lnTo>
                    <a:pt x="21" y="281"/>
                  </a:lnTo>
                  <a:lnTo>
                    <a:pt x="22" y="291"/>
                  </a:lnTo>
                  <a:lnTo>
                    <a:pt x="23" y="302"/>
                  </a:lnTo>
                  <a:lnTo>
                    <a:pt x="24" y="313"/>
                  </a:lnTo>
                  <a:lnTo>
                    <a:pt x="26" y="323"/>
                  </a:lnTo>
                  <a:lnTo>
                    <a:pt x="29" y="334"/>
                  </a:lnTo>
                  <a:lnTo>
                    <a:pt x="31" y="344"/>
                  </a:lnTo>
                  <a:lnTo>
                    <a:pt x="35" y="354"/>
                  </a:lnTo>
                  <a:lnTo>
                    <a:pt x="38" y="364"/>
                  </a:lnTo>
                  <a:lnTo>
                    <a:pt x="42" y="374"/>
                  </a:lnTo>
                  <a:lnTo>
                    <a:pt x="46" y="383"/>
                  </a:lnTo>
                  <a:lnTo>
                    <a:pt x="51" y="392"/>
                  </a:lnTo>
                  <a:lnTo>
                    <a:pt x="56" y="401"/>
                  </a:lnTo>
                  <a:lnTo>
                    <a:pt x="61" y="410"/>
                  </a:lnTo>
                  <a:lnTo>
                    <a:pt x="67" y="418"/>
                  </a:lnTo>
                  <a:lnTo>
                    <a:pt x="73" y="426"/>
                  </a:lnTo>
                  <a:lnTo>
                    <a:pt x="79" y="434"/>
                  </a:lnTo>
                  <a:lnTo>
                    <a:pt x="86" y="442"/>
                  </a:lnTo>
                  <a:lnTo>
                    <a:pt x="93" y="449"/>
                  </a:lnTo>
                  <a:lnTo>
                    <a:pt x="100" y="456"/>
                  </a:lnTo>
                  <a:lnTo>
                    <a:pt x="107" y="463"/>
                  </a:lnTo>
                  <a:lnTo>
                    <a:pt x="115" y="469"/>
                  </a:lnTo>
                  <a:lnTo>
                    <a:pt x="123" y="475"/>
                  </a:lnTo>
                  <a:lnTo>
                    <a:pt x="131" y="481"/>
                  </a:lnTo>
                  <a:lnTo>
                    <a:pt x="139" y="486"/>
                  </a:lnTo>
                  <a:lnTo>
                    <a:pt x="148" y="491"/>
                  </a:lnTo>
                  <a:lnTo>
                    <a:pt x="156" y="496"/>
                  </a:lnTo>
                  <a:lnTo>
                    <a:pt x="165" y="500"/>
                  </a:lnTo>
                  <a:lnTo>
                    <a:pt x="175" y="504"/>
                  </a:lnTo>
                  <a:lnTo>
                    <a:pt x="184" y="507"/>
                  </a:lnTo>
                  <a:lnTo>
                    <a:pt x="193" y="510"/>
                  </a:lnTo>
                  <a:lnTo>
                    <a:pt x="203" y="513"/>
                  </a:lnTo>
                  <a:lnTo>
                    <a:pt x="213" y="515"/>
                  </a:lnTo>
                  <a:lnTo>
                    <a:pt x="223" y="517"/>
                  </a:lnTo>
                  <a:lnTo>
                    <a:pt x="233" y="518"/>
                  </a:lnTo>
                  <a:lnTo>
                    <a:pt x="230" y="519"/>
                  </a:lnTo>
                  <a:lnTo>
                    <a:pt x="227" y="520"/>
                  </a:lnTo>
                  <a:lnTo>
                    <a:pt x="224" y="521"/>
                  </a:lnTo>
                  <a:lnTo>
                    <a:pt x="221" y="522"/>
                  </a:lnTo>
                  <a:lnTo>
                    <a:pt x="218" y="523"/>
                  </a:lnTo>
                  <a:lnTo>
                    <a:pt x="215" y="524"/>
                  </a:lnTo>
                  <a:lnTo>
                    <a:pt x="211" y="524"/>
                  </a:lnTo>
                  <a:lnTo>
                    <a:pt x="208" y="525"/>
                  </a:lnTo>
                  <a:lnTo>
                    <a:pt x="205" y="526"/>
                  </a:lnTo>
                  <a:lnTo>
                    <a:pt x="202" y="527"/>
                  </a:lnTo>
                  <a:lnTo>
                    <a:pt x="199" y="527"/>
                  </a:lnTo>
                  <a:lnTo>
                    <a:pt x="196" y="528"/>
                  </a:lnTo>
                  <a:lnTo>
                    <a:pt x="193" y="529"/>
                  </a:lnTo>
                  <a:lnTo>
                    <a:pt x="189" y="529"/>
                  </a:lnTo>
                  <a:lnTo>
                    <a:pt x="186" y="530"/>
                  </a:lnTo>
                  <a:lnTo>
                    <a:pt x="183" y="531"/>
                  </a:lnTo>
                  <a:lnTo>
                    <a:pt x="174" y="527"/>
                  </a:lnTo>
                  <a:lnTo>
                    <a:pt x="164" y="524"/>
                  </a:lnTo>
                  <a:lnTo>
                    <a:pt x="155" y="520"/>
                  </a:lnTo>
                  <a:lnTo>
                    <a:pt x="146" y="516"/>
                  </a:lnTo>
                  <a:lnTo>
                    <a:pt x="138" y="512"/>
                  </a:lnTo>
                  <a:lnTo>
                    <a:pt x="129" y="507"/>
                  </a:lnTo>
                  <a:lnTo>
                    <a:pt x="121" y="501"/>
                  </a:lnTo>
                  <a:lnTo>
                    <a:pt x="113" y="496"/>
                  </a:lnTo>
                  <a:lnTo>
                    <a:pt x="105" y="490"/>
                  </a:lnTo>
                  <a:lnTo>
                    <a:pt x="97" y="484"/>
                  </a:lnTo>
                  <a:lnTo>
                    <a:pt x="90" y="478"/>
                  </a:lnTo>
                  <a:lnTo>
                    <a:pt x="83" y="471"/>
                  </a:lnTo>
                  <a:lnTo>
                    <a:pt x="76" y="464"/>
                  </a:lnTo>
                  <a:lnTo>
                    <a:pt x="69" y="457"/>
                  </a:lnTo>
                  <a:lnTo>
                    <a:pt x="63" y="449"/>
                  </a:lnTo>
                  <a:lnTo>
                    <a:pt x="56" y="441"/>
                  </a:lnTo>
                  <a:lnTo>
                    <a:pt x="51" y="433"/>
                  </a:lnTo>
                  <a:lnTo>
                    <a:pt x="45" y="425"/>
                  </a:lnTo>
                  <a:lnTo>
                    <a:pt x="40" y="416"/>
                  </a:lnTo>
                  <a:lnTo>
                    <a:pt x="35" y="408"/>
                  </a:lnTo>
                  <a:lnTo>
                    <a:pt x="30" y="399"/>
                  </a:lnTo>
                  <a:lnTo>
                    <a:pt x="26" y="390"/>
                  </a:lnTo>
                  <a:lnTo>
                    <a:pt x="22" y="381"/>
                  </a:lnTo>
                  <a:lnTo>
                    <a:pt x="18" y="371"/>
                  </a:lnTo>
                  <a:lnTo>
                    <a:pt x="14" y="361"/>
                  </a:lnTo>
                  <a:lnTo>
                    <a:pt x="11" y="352"/>
                  </a:lnTo>
                  <a:lnTo>
                    <a:pt x="9" y="342"/>
                  </a:lnTo>
                  <a:lnTo>
                    <a:pt x="6" y="331"/>
                  </a:lnTo>
                  <a:lnTo>
                    <a:pt x="4" y="321"/>
                  </a:lnTo>
                  <a:lnTo>
                    <a:pt x="3" y="311"/>
                  </a:lnTo>
                  <a:lnTo>
                    <a:pt x="1" y="300"/>
                  </a:lnTo>
                  <a:lnTo>
                    <a:pt x="0" y="290"/>
                  </a:lnTo>
                  <a:lnTo>
                    <a:pt x="0" y="279"/>
                  </a:lnTo>
                  <a:lnTo>
                    <a:pt x="0" y="268"/>
                  </a:lnTo>
                  <a:lnTo>
                    <a:pt x="0" y="258"/>
                  </a:lnTo>
                  <a:lnTo>
                    <a:pt x="1" y="247"/>
                  </a:lnTo>
                  <a:lnTo>
                    <a:pt x="1" y="237"/>
                  </a:lnTo>
                  <a:lnTo>
                    <a:pt x="3" y="227"/>
                  </a:lnTo>
                  <a:lnTo>
                    <a:pt x="5" y="217"/>
                  </a:lnTo>
                  <a:lnTo>
                    <a:pt x="7" y="207"/>
                  </a:lnTo>
                  <a:lnTo>
                    <a:pt x="9" y="197"/>
                  </a:lnTo>
                  <a:lnTo>
                    <a:pt x="12" y="187"/>
                  </a:lnTo>
                  <a:lnTo>
                    <a:pt x="15" y="177"/>
                  </a:lnTo>
                  <a:lnTo>
                    <a:pt x="19" y="168"/>
                  </a:lnTo>
                  <a:lnTo>
                    <a:pt x="22" y="158"/>
                  </a:lnTo>
                  <a:lnTo>
                    <a:pt x="27" y="149"/>
                  </a:lnTo>
                  <a:lnTo>
                    <a:pt x="31" y="140"/>
                  </a:lnTo>
                  <a:lnTo>
                    <a:pt x="36" y="131"/>
                  </a:lnTo>
                  <a:lnTo>
                    <a:pt x="41" y="122"/>
                  </a:lnTo>
                  <a:lnTo>
                    <a:pt x="46" y="114"/>
                  </a:lnTo>
                  <a:lnTo>
                    <a:pt x="52" y="106"/>
                  </a:lnTo>
                  <a:lnTo>
                    <a:pt x="58" y="98"/>
                  </a:lnTo>
                  <a:lnTo>
                    <a:pt x="64" y="90"/>
                  </a:lnTo>
                  <a:lnTo>
                    <a:pt x="71" y="83"/>
                  </a:lnTo>
                  <a:lnTo>
                    <a:pt x="78" y="75"/>
                  </a:lnTo>
                  <a:lnTo>
                    <a:pt x="85" y="68"/>
                  </a:lnTo>
                  <a:lnTo>
                    <a:pt x="92" y="62"/>
                  </a:lnTo>
                  <a:lnTo>
                    <a:pt x="100" y="55"/>
                  </a:lnTo>
                  <a:lnTo>
                    <a:pt x="108" y="49"/>
                  </a:lnTo>
                  <a:lnTo>
                    <a:pt x="116" y="43"/>
                  </a:lnTo>
                  <a:lnTo>
                    <a:pt x="124" y="38"/>
                  </a:lnTo>
                  <a:lnTo>
                    <a:pt x="133" y="32"/>
                  </a:lnTo>
                  <a:lnTo>
                    <a:pt x="141" y="27"/>
                  </a:lnTo>
                  <a:lnTo>
                    <a:pt x="151" y="23"/>
                  </a:lnTo>
                  <a:lnTo>
                    <a:pt x="160" y="19"/>
                  </a:lnTo>
                  <a:lnTo>
                    <a:pt x="169" y="15"/>
                  </a:lnTo>
                  <a:lnTo>
                    <a:pt x="178" y="12"/>
                  </a:lnTo>
                  <a:lnTo>
                    <a:pt x="188" y="9"/>
                  </a:lnTo>
                  <a:lnTo>
                    <a:pt x="197" y="6"/>
                  </a:lnTo>
                  <a:lnTo>
                    <a:pt x="207" y="4"/>
                  </a:lnTo>
                  <a:lnTo>
                    <a:pt x="217" y="2"/>
                  </a:lnTo>
                  <a:lnTo>
                    <a:pt x="226" y="1"/>
                  </a:lnTo>
                  <a:lnTo>
                    <a:pt x="236" y="0"/>
                  </a:lnTo>
                  <a:lnTo>
                    <a:pt x="246" y="0"/>
                  </a:lnTo>
                  <a:lnTo>
                    <a:pt x="255" y="0"/>
                  </a:lnTo>
                  <a:lnTo>
                    <a:pt x="265" y="0"/>
                  </a:lnTo>
                  <a:lnTo>
                    <a:pt x="274" y="0"/>
                  </a:lnTo>
                  <a:lnTo>
                    <a:pt x="284" y="1"/>
                  </a:lnTo>
                  <a:lnTo>
                    <a:pt x="294" y="3"/>
                  </a:lnTo>
                  <a:lnTo>
                    <a:pt x="303" y="4"/>
                  </a:lnTo>
                  <a:lnTo>
                    <a:pt x="312" y="6"/>
                  </a:lnTo>
                  <a:lnTo>
                    <a:pt x="321" y="9"/>
                  </a:lnTo>
                  <a:lnTo>
                    <a:pt x="331" y="12"/>
                  </a:lnTo>
                  <a:lnTo>
                    <a:pt x="340" y="15"/>
                  </a:lnTo>
                  <a:lnTo>
                    <a:pt x="349" y="19"/>
                  </a:lnTo>
                  <a:lnTo>
                    <a:pt x="358" y="23"/>
                  </a:lnTo>
                  <a:lnTo>
                    <a:pt x="366" y="27"/>
                  </a:lnTo>
                  <a:lnTo>
                    <a:pt x="375" y="32"/>
                  </a:lnTo>
                  <a:lnTo>
                    <a:pt x="384" y="37"/>
                  </a:lnTo>
                  <a:lnTo>
                    <a:pt x="392" y="42"/>
                  </a:lnTo>
                  <a:lnTo>
                    <a:pt x="400" y="48"/>
                  </a:lnTo>
                  <a:lnTo>
                    <a:pt x="408" y="54"/>
                  </a:lnTo>
                  <a:lnTo>
                    <a:pt x="416" y="61"/>
                  </a:lnTo>
                  <a:lnTo>
                    <a:pt x="423" y="67"/>
                  </a:lnTo>
                  <a:lnTo>
                    <a:pt x="431" y="75"/>
                  </a:lnTo>
                  <a:lnTo>
                    <a:pt x="438" y="82"/>
                  </a:lnTo>
                </a:path>
              </a:pathLst>
            </a:custGeom>
            <a:solidFill>
              <a:srgbClr val="78D58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4" name="Freeform 309"/>
            <p:cNvSpPr>
              <a:spLocks/>
            </p:cNvSpPr>
            <p:nvPr/>
          </p:nvSpPr>
          <p:spPr bwMode="auto">
            <a:xfrm>
              <a:off x="2892" y="530"/>
              <a:ext cx="437" cy="497"/>
            </a:xfrm>
            <a:custGeom>
              <a:avLst/>
              <a:gdLst>
                <a:gd name="T0" fmla="*/ 432 w 437"/>
                <a:gd name="T1" fmla="*/ 126 h 497"/>
                <a:gd name="T2" fmla="*/ 434 w 437"/>
                <a:gd name="T3" fmla="*/ 140 h 497"/>
                <a:gd name="T4" fmla="*/ 435 w 437"/>
                <a:gd name="T5" fmla="*/ 155 h 497"/>
                <a:gd name="T6" fmla="*/ 436 w 437"/>
                <a:gd name="T7" fmla="*/ 170 h 497"/>
                <a:gd name="T8" fmla="*/ 436 w 437"/>
                <a:gd name="T9" fmla="*/ 175 h 497"/>
                <a:gd name="T10" fmla="*/ 436 w 437"/>
                <a:gd name="T11" fmla="*/ 177 h 497"/>
                <a:gd name="T12" fmla="*/ 424 w 437"/>
                <a:gd name="T13" fmla="*/ 148 h 497"/>
                <a:gd name="T14" fmla="*/ 403 w 437"/>
                <a:gd name="T15" fmla="*/ 111 h 497"/>
                <a:gd name="T16" fmla="*/ 376 w 437"/>
                <a:gd name="T17" fmla="*/ 80 h 497"/>
                <a:gd name="T18" fmla="*/ 345 w 437"/>
                <a:gd name="T19" fmla="*/ 55 h 497"/>
                <a:gd name="T20" fmla="*/ 309 w 437"/>
                <a:gd name="T21" fmla="*/ 37 h 497"/>
                <a:gd name="T22" fmla="*/ 271 w 437"/>
                <a:gd name="T23" fmla="*/ 26 h 497"/>
                <a:gd name="T24" fmla="*/ 231 w 437"/>
                <a:gd name="T25" fmla="*/ 22 h 497"/>
                <a:gd name="T26" fmla="*/ 190 w 437"/>
                <a:gd name="T27" fmla="*/ 27 h 497"/>
                <a:gd name="T28" fmla="*/ 150 w 437"/>
                <a:gd name="T29" fmla="*/ 40 h 497"/>
                <a:gd name="T30" fmla="*/ 115 w 437"/>
                <a:gd name="T31" fmla="*/ 60 h 497"/>
                <a:gd name="T32" fmla="*/ 84 w 437"/>
                <a:gd name="T33" fmla="*/ 87 h 497"/>
                <a:gd name="T34" fmla="*/ 58 w 437"/>
                <a:gd name="T35" fmla="*/ 119 h 497"/>
                <a:gd name="T36" fmla="*/ 39 w 437"/>
                <a:gd name="T37" fmla="*/ 156 h 497"/>
                <a:gd name="T38" fmla="*/ 26 w 437"/>
                <a:gd name="T39" fmla="*/ 196 h 497"/>
                <a:gd name="T40" fmla="*/ 21 w 437"/>
                <a:gd name="T41" fmla="*/ 238 h 497"/>
                <a:gd name="T42" fmla="*/ 23 w 437"/>
                <a:gd name="T43" fmla="*/ 282 h 497"/>
                <a:gd name="T44" fmla="*/ 33 w 437"/>
                <a:gd name="T45" fmla="*/ 325 h 497"/>
                <a:gd name="T46" fmla="*/ 51 w 437"/>
                <a:gd name="T47" fmla="*/ 364 h 497"/>
                <a:gd name="T48" fmla="*/ 74 w 437"/>
                <a:gd name="T49" fmla="*/ 398 h 497"/>
                <a:gd name="T50" fmla="*/ 103 w 437"/>
                <a:gd name="T51" fmla="*/ 427 h 497"/>
                <a:gd name="T52" fmla="*/ 136 w 437"/>
                <a:gd name="T53" fmla="*/ 449 h 497"/>
                <a:gd name="T54" fmla="*/ 173 w 437"/>
                <a:gd name="T55" fmla="*/ 465 h 497"/>
                <a:gd name="T56" fmla="*/ 213 w 437"/>
                <a:gd name="T57" fmla="*/ 473 h 497"/>
                <a:gd name="T58" fmla="*/ 254 w 437"/>
                <a:gd name="T59" fmla="*/ 473 h 497"/>
                <a:gd name="T60" fmla="*/ 255 w 437"/>
                <a:gd name="T61" fmla="*/ 477 h 497"/>
                <a:gd name="T62" fmla="*/ 242 w 437"/>
                <a:gd name="T63" fmla="*/ 483 h 497"/>
                <a:gd name="T64" fmla="*/ 229 w 437"/>
                <a:gd name="T65" fmla="*/ 489 h 497"/>
                <a:gd name="T66" fmla="*/ 215 w 437"/>
                <a:gd name="T67" fmla="*/ 494 h 497"/>
                <a:gd name="T68" fmla="*/ 182 w 437"/>
                <a:gd name="T69" fmla="*/ 491 h 497"/>
                <a:gd name="T70" fmla="*/ 144 w 437"/>
                <a:gd name="T71" fmla="*/ 478 h 497"/>
                <a:gd name="T72" fmla="*/ 110 w 437"/>
                <a:gd name="T73" fmla="*/ 459 h 497"/>
                <a:gd name="T74" fmla="*/ 78 w 437"/>
                <a:gd name="T75" fmla="*/ 434 h 497"/>
                <a:gd name="T76" fmla="*/ 51 w 437"/>
                <a:gd name="T77" fmla="*/ 404 h 497"/>
                <a:gd name="T78" fmla="*/ 30 w 437"/>
                <a:gd name="T79" fmla="*/ 370 h 497"/>
                <a:gd name="T80" fmla="*/ 13 w 437"/>
                <a:gd name="T81" fmla="*/ 332 h 497"/>
                <a:gd name="T82" fmla="*/ 3 w 437"/>
                <a:gd name="T83" fmla="*/ 291 h 497"/>
                <a:gd name="T84" fmla="*/ 0 w 437"/>
                <a:gd name="T85" fmla="*/ 248 h 497"/>
                <a:gd name="T86" fmla="*/ 3 w 437"/>
                <a:gd name="T87" fmla="*/ 205 h 497"/>
                <a:gd name="T88" fmla="*/ 13 w 437"/>
                <a:gd name="T89" fmla="*/ 165 h 497"/>
                <a:gd name="T90" fmla="*/ 29 w 437"/>
                <a:gd name="T91" fmla="*/ 127 h 497"/>
                <a:gd name="T92" fmla="*/ 51 w 437"/>
                <a:gd name="T93" fmla="*/ 93 h 497"/>
                <a:gd name="T94" fmla="*/ 77 w 437"/>
                <a:gd name="T95" fmla="*/ 63 h 497"/>
                <a:gd name="T96" fmla="*/ 109 w 437"/>
                <a:gd name="T97" fmla="*/ 38 h 497"/>
                <a:gd name="T98" fmla="*/ 145 w 437"/>
                <a:gd name="T99" fmla="*/ 18 h 497"/>
                <a:gd name="T100" fmla="*/ 184 w 437"/>
                <a:gd name="T101" fmla="*/ 5 h 497"/>
                <a:gd name="T102" fmla="*/ 223 w 437"/>
                <a:gd name="T103" fmla="*/ 0 h 497"/>
                <a:gd name="T104" fmla="*/ 262 w 437"/>
                <a:gd name="T105" fmla="*/ 1 h 497"/>
                <a:gd name="T106" fmla="*/ 300 w 437"/>
                <a:gd name="T107" fmla="*/ 10 h 497"/>
                <a:gd name="T108" fmla="*/ 336 w 437"/>
                <a:gd name="T109" fmla="*/ 25 h 497"/>
                <a:gd name="T110" fmla="*/ 370 w 437"/>
                <a:gd name="T111" fmla="*/ 46 h 497"/>
                <a:gd name="T112" fmla="*/ 400 w 437"/>
                <a:gd name="T113" fmla="*/ 73 h 497"/>
                <a:gd name="T114" fmla="*/ 425 w 437"/>
                <a:gd name="T115" fmla="*/ 106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7" h="497">
                  <a:moveTo>
                    <a:pt x="431" y="115"/>
                  </a:moveTo>
                  <a:lnTo>
                    <a:pt x="431" y="119"/>
                  </a:lnTo>
                  <a:lnTo>
                    <a:pt x="432" y="122"/>
                  </a:lnTo>
                  <a:lnTo>
                    <a:pt x="432" y="126"/>
                  </a:lnTo>
                  <a:lnTo>
                    <a:pt x="433" y="129"/>
                  </a:lnTo>
                  <a:lnTo>
                    <a:pt x="433" y="133"/>
                  </a:lnTo>
                  <a:lnTo>
                    <a:pt x="434" y="137"/>
                  </a:lnTo>
                  <a:lnTo>
                    <a:pt x="434" y="140"/>
                  </a:lnTo>
                  <a:lnTo>
                    <a:pt x="434" y="144"/>
                  </a:lnTo>
                  <a:lnTo>
                    <a:pt x="435" y="147"/>
                  </a:lnTo>
                  <a:lnTo>
                    <a:pt x="435" y="151"/>
                  </a:lnTo>
                  <a:lnTo>
                    <a:pt x="435" y="155"/>
                  </a:lnTo>
                  <a:lnTo>
                    <a:pt x="435" y="158"/>
                  </a:lnTo>
                  <a:lnTo>
                    <a:pt x="435" y="162"/>
                  </a:lnTo>
                  <a:lnTo>
                    <a:pt x="435" y="166"/>
                  </a:lnTo>
                  <a:lnTo>
                    <a:pt x="436" y="170"/>
                  </a:lnTo>
                  <a:lnTo>
                    <a:pt x="436" y="173"/>
                  </a:lnTo>
                  <a:lnTo>
                    <a:pt x="436" y="174"/>
                  </a:lnTo>
                  <a:lnTo>
                    <a:pt x="436" y="175"/>
                  </a:lnTo>
                  <a:lnTo>
                    <a:pt x="436" y="176"/>
                  </a:lnTo>
                  <a:lnTo>
                    <a:pt x="436" y="177"/>
                  </a:lnTo>
                  <a:lnTo>
                    <a:pt x="436" y="178"/>
                  </a:lnTo>
                  <a:lnTo>
                    <a:pt x="432" y="168"/>
                  </a:lnTo>
                  <a:lnTo>
                    <a:pt x="428" y="158"/>
                  </a:lnTo>
                  <a:lnTo>
                    <a:pt x="424" y="148"/>
                  </a:lnTo>
                  <a:lnTo>
                    <a:pt x="419" y="138"/>
                  </a:lnTo>
                  <a:lnTo>
                    <a:pt x="414" y="129"/>
                  </a:lnTo>
                  <a:lnTo>
                    <a:pt x="409" y="120"/>
                  </a:lnTo>
                  <a:lnTo>
                    <a:pt x="403" y="111"/>
                  </a:lnTo>
                  <a:lnTo>
                    <a:pt x="397" y="103"/>
                  </a:lnTo>
                  <a:lnTo>
                    <a:pt x="390" y="95"/>
                  </a:lnTo>
                  <a:lnTo>
                    <a:pt x="383" y="87"/>
                  </a:lnTo>
                  <a:lnTo>
                    <a:pt x="376" y="80"/>
                  </a:lnTo>
                  <a:lnTo>
                    <a:pt x="369" y="73"/>
                  </a:lnTo>
                  <a:lnTo>
                    <a:pt x="361" y="67"/>
                  </a:lnTo>
                  <a:lnTo>
                    <a:pt x="353" y="61"/>
                  </a:lnTo>
                  <a:lnTo>
                    <a:pt x="345" y="55"/>
                  </a:lnTo>
                  <a:lnTo>
                    <a:pt x="336" y="50"/>
                  </a:lnTo>
                  <a:lnTo>
                    <a:pt x="327" y="45"/>
                  </a:lnTo>
                  <a:lnTo>
                    <a:pt x="318" y="41"/>
                  </a:lnTo>
                  <a:lnTo>
                    <a:pt x="309" y="37"/>
                  </a:lnTo>
                  <a:lnTo>
                    <a:pt x="300" y="33"/>
                  </a:lnTo>
                  <a:lnTo>
                    <a:pt x="290" y="30"/>
                  </a:lnTo>
                  <a:lnTo>
                    <a:pt x="281" y="28"/>
                  </a:lnTo>
                  <a:lnTo>
                    <a:pt x="271" y="26"/>
                  </a:lnTo>
                  <a:lnTo>
                    <a:pt x="261" y="24"/>
                  </a:lnTo>
                  <a:lnTo>
                    <a:pt x="251" y="23"/>
                  </a:lnTo>
                  <a:lnTo>
                    <a:pt x="241" y="22"/>
                  </a:lnTo>
                  <a:lnTo>
                    <a:pt x="231" y="22"/>
                  </a:lnTo>
                  <a:lnTo>
                    <a:pt x="221" y="22"/>
                  </a:lnTo>
                  <a:lnTo>
                    <a:pt x="211" y="23"/>
                  </a:lnTo>
                  <a:lnTo>
                    <a:pt x="200" y="25"/>
                  </a:lnTo>
                  <a:lnTo>
                    <a:pt x="190" y="27"/>
                  </a:lnTo>
                  <a:lnTo>
                    <a:pt x="180" y="29"/>
                  </a:lnTo>
                  <a:lnTo>
                    <a:pt x="170" y="32"/>
                  </a:lnTo>
                  <a:lnTo>
                    <a:pt x="160" y="36"/>
                  </a:lnTo>
                  <a:lnTo>
                    <a:pt x="150" y="40"/>
                  </a:lnTo>
                  <a:lnTo>
                    <a:pt x="141" y="44"/>
                  </a:lnTo>
                  <a:lnTo>
                    <a:pt x="132" y="49"/>
                  </a:lnTo>
                  <a:lnTo>
                    <a:pt x="123" y="55"/>
                  </a:lnTo>
                  <a:lnTo>
                    <a:pt x="115" y="60"/>
                  </a:lnTo>
                  <a:lnTo>
                    <a:pt x="106" y="67"/>
                  </a:lnTo>
                  <a:lnTo>
                    <a:pt x="99" y="73"/>
                  </a:lnTo>
                  <a:lnTo>
                    <a:pt x="91" y="80"/>
                  </a:lnTo>
                  <a:lnTo>
                    <a:pt x="84" y="87"/>
                  </a:lnTo>
                  <a:lnTo>
                    <a:pt x="77" y="95"/>
                  </a:lnTo>
                  <a:lnTo>
                    <a:pt x="71" y="103"/>
                  </a:lnTo>
                  <a:lnTo>
                    <a:pt x="64" y="111"/>
                  </a:lnTo>
                  <a:lnTo>
                    <a:pt x="58" y="119"/>
                  </a:lnTo>
                  <a:lnTo>
                    <a:pt x="53" y="128"/>
                  </a:lnTo>
                  <a:lnTo>
                    <a:pt x="48" y="137"/>
                  </a:lnTo>
                  <a:lnTo>
                    <a:pt x="43" y="146"/>
                  </a:lnTo>
                  <a:lnTo>
                    <a:pt x="39" y="156"/>
                  </a:lnTo>
                  <a:lnTo>
                    <a:pt x="35" y="166"/>
                  </a:lnTo>
                  <a:lnTo>
                    <a:pt x="32" y="175"/>
                  </a:lnTo>
                  <a:lnTo>
                    <a:pt x="29" y="186"/>
                  </a:lnTo>
                  <a:lnTo>
                    <a:pt x="26" y="196"/>
                  </a:lnTo>
                  <a:lnTo>
                    <a:pt x="24" y="206"/>
                  </a:lnTo>
                  <a:lnTo>
                    <a:pt x="23" y="217"/>
                  </a:lnTo>
                  <a:lnTo>
                    <a:pt x="22" y="227"/>
                  </a:lnTo>
                  <a:lnTo>
                    <a:pt x="21" y="238"/>
                  </a:lnTo>
                  <a:lnTo>
                    <a:pt x="21" y="249"/>
                  </a:lnTo>
                  <a:lnTo>
                    <a:pt x="21" y="260"/>
                  </a:lnTo>
                  <a:lnTo>
                    <a:pt x="22" y="271"/>
                  </a:lnTo>
                  <a:lnTo>
                    <a:pt x="23" y="282"/>
                  </a:lnTo>
                  <a:lnTo>
                    <a:pt x="25" y="293"/>
                  </a:lnTo>
                  <a:lnTo>
                    <a:pt x="27" y="304"/>
                  </a:lnTo>
                  <a:lnTo>
                    <a:pt x="30" y="314"/>
                  </a:lnTo>
                  <a:lnTo>
                    <a:pt x="33" y="325"/>
                  </a:lnTo>
                  <a:lnTo>
                    <a:pt x="37" y="335"/>
                  </a:lnTo>
                  <a:lnTo>
                    <a:pt x="41" y="345"/>
                  </a:lnTo>
                  <a:lnTo>
                    <a:pt x="46" y="354"/>
                  </a:lnTo>
                  <a:lnTo>
                    <a:pt x="51" y="364"/>
                  </a:lnTo>
                  <a:lnTo>
                    <a:pt x="56" y="373"/>
                  </a:lnTo>
                  <a:lnTo>
                    <a:pt x="62" y="381"/>
                  </a:lnTo>
                  <a:lnTo>
                    <a:pt x="68" y="390"/>
                  </a:lnTo>
                  <a:lnTo>
                    <a:pt x="74" y="398"/>
                  </a:lnTo>
                  <a:lnTo>
                    <a:pt x="81" y="406"/>
                  </a:lnTo>
                  <a:lnTo>
                    <a:pt x="88" y="413"/>
                  </a:lnTo>
                  <a:lnTo>
                    <a:pt x="95" y="420"/>
                  </a:lnTo>
                  <a:lnTo>
                    <a:pt x="103" y="427"/>
                  </a:lnTo>
                  <a:lnTo>
                    <a:pt x="111" y="433"/>
                  </a:lnTo>
                  <a:lnTo>
                    <a:pt x="119" y="439"/>
                  </a:lnTo>
                  <a:lnTo>
                    <a:pt x="128" y="444"/>
                  </a:lnTo>
                  <a:lnTo>
                    <a:pt x="136" y="449"/>
                  </a:lnTo>
                  <a:lnTo>
                    <a:pt x="145" y="453"/>
                  </a:lnTo>
                  <a:lnTo>
                    <a:pt x="155" y="458"/>
                  </a:lnTo>
                  <a:lnTo>
                    <a:pt x="164" y="461"/>
                  </a:lnTo>
                  <a:lnTo>
                    <a:pt x="173" y="465"/>
                  </a:lnTo>
                  <a:lnTo>
                    <a:pt x="183" y="467"/>
                  </a:lnTo>
                  <a:lnTo>
                    <a:pt x="193" y="470"/>
                  </a:lnTo>
                  <a:lnTo>
                    <a:pt x="203" y="471"/>
                  </a:lnTo>
                  <a:lnTo>
                    <a:pt x="213" y="473"/>
                  </a:lnTo>
                  <a:lnTo>
                    <a:pt x="223" y="474"/>
                  </a:lnTo>
                  <a:lnTo>
                    <a:pt x="234" y="474"/>
                  </a:lnTo>
                  <a:lnTo>
                    <a:pt x="244" y="474"/>
                  </a:lnTo>
                  <a:lnTo>
                    <a:pt x="254" y="473"/>
                  </a:lnTo>
                  <a:lnTo>
                    <a:pt x="265" y="471"/>
                  </a:lnTo>
                  <a:lnTo>
                    <a:pt x="262" y="473"/>
                  </a:lnTo>
                  <a:lnTo>
                    <a:pt x="259" y="475"/>
                  </a:lnTo>
                  <a:lnTo>
                    <a:pt x="255" y="477"/>
                  </a:lnTo>
                  <a:lnTo>
                    <a:pt x="252" y="478"/>
                  </a:lnTo>
                  <a:lnTo>
                    <a:pt x="249" y="480"/>
                  </a:lnTo>
                  <a:lnTo>
                    <a:pt x="246" y="482"/>
                  </a:lnTo>
                  <a:lnTo>
                    <a:pt x="242" y="483"/>
                  </a:lnTo>
                  <a:lnTo>
                    <a:pt x="239" y="485"/>
                  </a:lnTo>
                  <a:lnTo>
                    <a:pt x="236" y="486"/>
                  </a:lnTo>
                  <a:lnTo>
                    <a:pt x="232" y="488"/>
                  </a:lnTo>
                  <a:lnTo>
                    <a:pt x="229" y="489"/>
                  </a:lnTo>
                  <a:lnTo>
                    <a:pt x="226" y="490"/>
                  </a:lnTo>
                  <a:lnTo>
                    <a:pt x="222" y="492"/>
                  </a:lnTo>
                  <a:lnTo>
                    <a:pt x="219" y="493"/>
                  </a:lnTo>
                  <a:lnTo>
                    <a:pt x="215" y="494"/>
                  </a:lnTo>
                  <a:lnTo>
                    <a:pt x="212" y="496"/>
                  </a:lnTo>
                  <a:lnTo>
                    <a:pt x="202" y="494"/>
                  </a:lnTo>
                  <a:lnTo>
                    <a:pt x="192" y="493"/>
                  </a:lnTo>
                  <a:lnTo>
                    <a:pt x="182" y="491"/>
                  </a:lnTo>
                  <a:lnTo>
                    <a:pt x="172" y="488"/>
                  </a:lnTo>
                  <a:lnTo>
                    <a:pt x="163" y="485"/>
                  </a:lnTo>
                  <a:lnTo>
                    <a:pt x="153" y="482"/>
                  </a:lnTo>
                  <a:lnTo>
                    <a:pt x="144" y="478"/>
                  </a:lnTo>
                  <a:lnTo>
                    <a:pt x="135" y="474"/>
                  </a:lnTo>
                  <a:lnTo>
                    <a:pt x="126" y="469"/>
                  </a:lnTo>
                  <a:lnTo>
                    <a:pt x="118" y="464"/>
                  </a:lnTo>
                  <a:lnTo>
                    <a:pt x="110" y="459"/>
                  </a:lnTo>
                  <a:lnTo>
                    <a:pt x="101" y="453"/>
                  </a:lnTo>
                  <a:lnTo>
                    <a:pt x="93" y="447"/>
                  </a:lnTo>
                  <a:lnTo>
                    <a:pt x="86" y="441"/>
                  </a:lnTo>
                  <a:lnTo>
                    <a:pt x="78" y="434"/>
                  </a:lnTo>
                  <a:lnTo>
                    <a:pt x="71" y="427"/>
                  </a:lnTo>
                  <a:lnTo>
                    <a:pt x="64" y="420"/>
                  </a:lnTo>
                  <a:lnTo>
                    <a:pt x="58" y="412"/>
                  </a:lnTo>
                  <a:lnTo>
                    <a:pt x="51" y="404"/>
                  </a:lnTo>
                  <a:lnTo>
                    <a:pt x="46" y="396"/>
                  </a:lnTo>
                  <a:lnTo>
                    <a:pt x="40" y="388"/>
                  </a:lnTo>
                  <a:lnTo>
                    <a:pt x="35" y="379"/>
                  </a:lnTo>
                  <a:lnTo>
                    <a:pt x="30" y="370"/>
                  </a:lnTo>
                  <a:lnTo>
                    <a:pt x="25" y="361"/>
                  </a:lnTo>
                  <a:lnTo>
                    <a:pt x="21" y="351"/>
                  </a:lnTo>
                  <a:lnTo>
                    <a:pt x="17" y="342"/>
                  </a:lnTo>
                  <a:lnTo>
                    <a:pt x="13" y="332"/>
                  </a:lnTo>
                  <a:lnTo>
                    <a:pt x="10" y="322"/>
                  </a:lnTo>
                  <a:lnTo>
                    <a:pt x="7" y="312"/>
                  </a:lnTo>
                  <a:lnTo>
                    <a:pt x="5" y="301"/>
                  </a:lnTo>
                  <a:lnTo>
                    <a:pt x="3" y="291"/>
                  </a:lnTo>
                  <a:lnTo>
                    <a:pt x="1" y="280"/>
                  </a:lnTo>
                  <a:lnTo>
                    <a:pt x="0" y="269"/>
                  </a:lnTo>
                  <a:lnTo>
                    <a:pt x="0" y="258"/>
                  </a:lnTo>
                  <a:lnTo>
                    <a:pt x="0" y="248"/>
                  </a:lnTo>
                  <a:lnTo>
                    <a:pt x="0" y="237"/>
                  </a:lnTo>
                  <a:lnTo>
                    <a:pt x="0" y="226"/>
                  </a:lnTo>
                  <a:lnTo>
                    <a:pt x="1" y="216"/>
                  </a:lnTo>
                  <a:lnTo>
                    <a:pt x="3" y="205"/>
                  </a:lnTo>
                  <a:lnTo>
                    <a:pt x="5" y="195"/>
                  </a:lnTo>
                  <a:lnTo>
                    <a:pt x="7" y="185"/>
                  </a:lnTo>
                  <a:lnTo>
                    <a:pt x="10" y="175"/>
                  </a:lnTo>
                  <a:lnTo>
                    <a:pt x="13" y="165"/>
                  </a:lnTo>
                  <a:lnTo>
                    <a:pt x="16" y="155"/>
                  </a:lnTo>
                  <a:lnTo>
                    <a:pt x="20" y="146"/>
                  </a:lnTo>
                  <a:lnTo>
                    <a:pt x="24" y="137"/>
                  </a:lnTo>
                  <a:lnTo>
                    <a:pt x="29" y="127"/>
                  </a:lnTo>
                  <a:lnTo>
                    <a:pt x="34" y="119"/>
                  </a:lnTo>
                  <a:lnTo>
                    <a:pt x="39" y="110"/>
                  </a:lnTo>
                  <a:lnTo>
                    <a:pt x="45" y="101"/>
                  </a:lnTo>
                  <a:lnTo>
                    <a:pt x="51" y="93"/>
                  </a:lnTo>
                  <a:lnTo>
                    <a:pt x="57" y="85"/>
                  </a:lnTo>
                  <a:lnTo>
                    <a:pt x="63" y="77"/>
                  </a:lnTo>
                  <a:lnTo>
                    <a:pt x="70" y="70"/>
                  </a:lnTo>
                  <a:lnTo>
                    <a:pt x="77" y="63"/>
                  </a:lnTo>
                  <a:lnTo>
                    <a:pt x="85" y="56"/>
                  </a:lnTo>
                  <a:lnTo>
                    <a:pt x="93" y="49"/>
                  </a:lnTo>
                  <a:lnTo>
                    <a:pt x="101" y="43"/>
                  </a:lnTo>
                  <a:lnTo>
                    <a:pt x="109" y="38"/>
                  </a:lnTo>
                  <a:lnTo>
                    <a:pt x="118" y="32"/>
                  </a:lnTo>
                  <a:lnTo>
                    <a:pt x="126" y="27"/>
                  </a:lnTo>
                  <a:lnTo>
                    <a:pt x="135" y="22"/>
                  </a:lnTo>
                  <a:lnTo>
                    <a:pt x="145" y="18"/>
                  </a:lnTo>
                  <a:lnTo>
                    <a:pt x="154" y="14"/>
                  </a:lnTo>
                  <a:lnTo>
                    <a:pt x="164" y="11"/>
                  </a:lnTo>
                  <a:lnTo>
                    <a:pt x="174" y="8"/>
                  </a:lnTo>
                  <a:lnTo>
                    <a:pt x="184" y="5"/>
                  </a:lnTo>
                  <a:lnTo>
                    <a:pt x="193" y="3"/>
                  </a:lnTo>
                  <a:lnTo>
                    <a:pt x="203" y="2"/>
                  </a:lnTo>
                  <a:lnTo>
                    <a:pt x="213" y="0"/>
                  </a:lnTo>
                  <a:lnTo>
                    <a:pt x="223" y="0"/>
                  </a:lnTo>
                  <a:lnTo>
                    <a:pt x="233" y="0"/>
                  </a:lnTo>
                  <a:lnTo>
                    <a:pt x="243" y="0"/>
                  </a:lnTo>
                  <a:lnTo>
                    <a:pt x="252" y="0"/>
                  </a:lnTo>
                  <a:lnTo>
                    <a:pt x="262" y="1"/>
                  </a:lnTo>
                  <a:lnTo>
                    <a:pt x="272" y="3"/>
                  </a:lnTo>
                  <a:lnTo>
                    <a:pt x="281" y="5"/>
                  </a:lnTo>
                  <a:lnTo>
                    <a:pt x="291" y="7"/>
                  </a:lnTo>
                  <a:lnTo>
                    <a:pt x="300" y="10"/>
                  </a:lnTo>
                  <a:lnTo>
                    <a:pt x="309" y="13"/>
                  </a:lnTo>
                  <a:lnTo>
                    <a:pt x="319" y="17"/>
                  </a:lnTo>
                  <a:lnTo>
                    <a:pt x="328" y="21"/>
                  </a:lnTo>
                  <a:lnTo>
                    <a:pt x="336" y="25"/>
                  </a:lnTo>
                  <a:lnTo>
                    <a:pt x="345" y="30"/>
                  </a:lnTo>
                  <a:lnTo>
                    <a:pt x="353" y="35"/>
                  </a:lnTo>
                  <a:lnTo>
                    <a:pt x="362" y="40"/>
                  </a:lnTo>
                  <a:lnTo>
                    <a:pt x="370" y="46"/>
                  </a:lnTo>
                  <a:lnTo>
                    <a:pt x="377" y="52"/>
                  </a:lnTo>
                  <a:lnTo>
                    <a:pt x="385" y="59"/>
                  </a:lnTo>
                  <a:lnTo>
                    <a:pt x="392" y="66"/>
                  </a:lnTo>
                  <a:lnTo>
                    <a:pt x="400" y="73"/>
                  </a:lnTo>
                  <a:lnTo>
                    <a:pt x="406" y="81"/>
                  </a:lnTo>
                  <a:lnTo>
                    <a:pt x="413" y="89"/>
                  </a:lnTo>
                  <a:lnTo>
                    <a:pt x="419" y="97"/>
                  </a:lnTo>
                  <a:lnTo>
                    <a:pt x="425" y="106"/>
                  </a:lnTo>
                  <a:lnTo>
                    <a:pt x="431" y="115"/>
                  </a:lnTo>
                </a:path>
              </a:pathLst>
            </a:custGeom>
            <a:solidFill>
              <a:srgbClr val="80D99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5" name="Freeform 310"/>
            <p:cNvSpPr>
              <a:spLocks/>
            </p:cNvSpPr>
            <p:nvPr/>
          </p:nvSpPr>
          <p:spPr bwMode="auto">
            <a:xfrm>
              <a:off x="2913" y="552"/>
              <a:ext cx="416" cy="453"/>
            </a:xfrm>
            <a:custGeom>
              <a:avLst/>
              <a:gdLst>
                <a:gd name="T0" fmla="*/ 414 w 416"/>
                <a:gd name="T1" fmla="*/ 166 h 453"/>
                <a:gd name="T2" fmla="*/ 413 w 416"/>
                <a:gd name="T3" fmla="*/ 180 h 453"/>
                <a:gd name="T4" fmla="*/ 412 w 416"/>
                <a:gd name="T5" fmla="*/ 193 h 453"/>
                <a:gd name="T6" fmla="*/ 410 w 416"/>
                <a:gd name="T7" fmla="*/ 206 h 453"/>
                <a:gd name="T8" fmla="*/ 408 w 416"/>
                <a:gd name="T9" fmla="*/ 219 h 453"/>
                <a:gd name="T10" fmla="*/ 405 w 416"/>
                <a:gd name="T11" fmla="*/ 232 h 453"/>
                <a:gd name="T12" fmla="*/ 403 w 416"/>
                <a:gd name="T13" fmla="*/ 222 h 453"/>
                <a:gd name="T14" fmla="*/ 399 w 416"/>
                <a:gd name="T15" fmla="*/ 180 h 453"/>
                <a:gd name="T16" fmla="*/ 386 w 416"/>
                <a:gd name="T17" fmla="*/ 140 h 453"/>
                <a:gd name="T18" fmla="*/ 366 w 416"/>
                <a:gd name="T19" fmla="*/ 105 h 453"/>
                <a:gd name="T20" fmla="*/ 340 w 416"/>
                <a:gd name="T21" fmla="*/ 74 h 453"/>
                <a:gd name="T22" fmla="*/ 308 w 416"/>
                <a:gd name="T23" fmla="*/ 49 h 453"/>
                <a:gd name="T24" fmla="*/ 271 w 416"/>
                <a:gd name="T25" fmla="*/ 32 h 453"/>
                <a:gd name="T26" fmla="*/ 232 w 416"/>
                <a:gd name="T27" fmla="*/ 23 h 453"/>
                <a:gd name="T28" fmla="*/ 192 w 416"/>
                <a:gd name="T29" fmla="*/ 23 h 453"/>
                <a:gd name="T30" fmla="*/ 154 w 416"/>
                <a:gd name="T31" fmla="*/ 32 h 453"/>
                <a:gd name="T32" fmla="*/ 118 w 416"/>
                <a:gd name="T33" fmla="*/ 48 h 453"/>
                <a:gd name="T34" fmla="*/ 86 w 416"/>
                <a:gd name="T35" fmla="*/ 72 h 453"/>
                <a:gd name="T36" fmla="*/ 59 w 416"/>
                <a:gd name="T37" fmla="*/ 103 h 453"/>
                <a:gd name="T38" fmla="*/ 39 w 416"/>
                <a:gd name="T39" fmla="*/ 141 h 453"/>
                <a:gd name="T40" fmla="*/ 26 w 416"/>
                <a:gd name="T41" fmla="*/ 180 h 453"/>
                <a:gd name="T42" fmla="*/ 21 w 416"/>
                <a:gd name="T43" fmla="*/ 222 h 453"/>
                <a:gd name="T44" fmla="*/ 24 w 416"/>
                <a:gd name="T45" fmla="*/ 263 h 453"/>
                <a:gd name="T46" fmla="*/ 35 w 416"/>
                <a:gd name="T47" fmla="*/ 303 h 453"/>
                <a:gd name="T48" fmla="*/ 54 w 416"/>
                <a:gd name="T49" fmla="*/ 340 h 453"/>
                <a:gd name="T50" fmla="*/ 80 w 416"/>
                <a:gd name="T51" fmla="*/ 373 h 453"/>
                <a:gd name="T52" fmla="*/ 112 w 416"/>
                <a:gd name="T53" fmla="*/ 399 h 453"/>
                <a:gd name="T54" fmla="*/ 147 w 416"/>
                <a:gd name="T55" fmla="*/ 417 h 453"/>
                <a:gd name="T56" fmla="*/ 185 w 416"/>
                <a:gd name="T57" fmla="*/ 427 h 453"/>
                <a:gd name="T58" fmla="*/ 224 w 416"/>
                <a:gd name="T59" fmla="*/ 428 h 453"/>
                <a:gd name="T60" fmla="*/ 263 w 416"/>
                <a:gd name="T61" fmla="*/ 422 h 453"/>
                <a:gd name="T62" fmla="*/ 301 w 416"/>
                <a:gd name="T63" fmla="*/ 406 h 453"/>
                <a:gd name="T64" fmla="*/ 293 w 416"/>
                <a:gd name="T65" fmla="*/ 415 h 453"/>
                <a:gd name="T66" fmla="*/ 273 w 416"/>
                <a:gd name="T67" fmla="*/ 430 h 453"/>
                <a:gd name="T68" fmla="*/ 253 w 416"/>
                <a:gd name="T69" fmla="*/ 444 h 453"/>
                <a:gd name="T70" fmla="*/ 213 w 416"/>
                <a:gd name="T71" fmla="*/ 452 h 453"/>
                <a:gd name="T72" fmla="*/ 162 w 416"/>
                <a:gd name="T73" fmla="*/ 445 h 453"/>
                <a:gd name="T74" fmla="*/ 115 w 416"/>
                <a:gd name="T75" fmla="*/ 427 h 453"/>
                <a:gd name="T76" fmla="*/ 74 w 416"/>
                <a:gd name="T77" fmla="*/ 398 h 453"/>
                <a:gd name="T78" fmla="*/ 40 w 416"/>
                <a:gd name="T79" fmla="*/ 359 h 453"/>
                <a:gd name="T80" fmla="*/ 16 w 416"/>
                <a:gd name="T81" fmla="*/ 312 h 453"/>
                <a:gd name="T82" fmla="*/ 2 w 416"/>
                <a:gd name="T83" fmla="*/ 259 h 453"/>
                <a:gd name="T84" fmla="*/ 0 w 416"/>
                <a:gd name="T85" fmla="*/ 205 h 453"/>
                <a:gd name="T86" fmla="*/ 11 w 416"/>
                <a:gd name="T87" fmla="*/ 153 h 453"/>
                <a:gd name="T88" fmla="*/ 32 w 416"/>
                <a:gd name="T89" fmla="*/ 106 h 453"/>
                <a:gd name="T90" fmla="*/ 63 w 416"/>
                <a:gd name="T91" fmla="*/ 65 h 453"/>
                <a:gd name="T92" fmla="*/ 102 w 416"/>
                <a:gd name="T93" fmla="*/ 32 h 453"/>
                <a:gd name="T94" fmla="*/ 149 w 416"/>
                <a:gd name="T95" fmla="*/ 10 h 453"/>
                <a:gd name="T96" fmla="*/ 200 w 416"/>
                <a:gd name="T97" fmla="*/ 0 h 453"/>
                <a:gd name="T98" fmla="*/ 250 w 416"/>
                <a:gd name="T99" fmla="*/ 3 h 453"/>
                <a:gd name="T100" fmla="*/ 297 w 416"/>
                <a:gd name="T101" fmla="*/ 18 h 453"/>
                <a:gd name="T102" fmla="*/ 340 w 416"/>
                <a:gd name="T103" fmla="*/ 45 h 453"/>
                <a:gd name="T104" fmla="*/ 376 w 416"/>
                <a:gd name="T105" fmla="*/ 81 h 453"/>
                <a:gd name="T106" fmla="*/ 403 w 416"/>
                <a:gd name="T107" fmla="*/ 125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6" h="453">
                  <a:moveTo>
                    <a:pt x="415" y="156"/>
                  </a:moveTo>
                  <a:lnTo>
                    <a:pt x="415" y="158"/>
                  </a:lnTo>
                  <a:lnTo>
                    <a:pt x="414" y="161"/>
                  </a:lnTo>
                  <a:lnTo>
                    <a:pt x="414" y="164"/>
                  </a:lnTo>
                  <a:lnTo>
                    <a:pt x="414" y="166"/>
                  </a:lnTo>
                  <a:lnTo>
                    <a:pt x="414" y="169"/>
                  </a:lnTo>
                  <a:lnTo>
                    <a:pt x="414" y="172"/>
                  </a:lnTo>
                  <a:lnTo>
                    <a:pt x="414" y="175"/>
                  </a:lnTo>
                  <a:lnTo>
                    <a:pt x="414" y="177"/>
                  </a:lnTo>
                  <a:lnTo>
                    <a:pt x="413" y="180"/>
                  </a:lnTo>
                  <a:lnTo>
                    <a:pt x="413" y="183"/>
                  </a:lnTo>
                  <a:lnTo>
                    <a:pt x="413" y="185"/>
                  </a:lnTo>
                  <a:lnTo>
                    <a:pt x="413" y="188"/>
                  </a:lnTo>
                  <a:lnTo>
                    <a:pt x="412" y="190"/>
                  </a:lnTo>
                  <a:lnTo>
                    <a:pt x="412" y="193"/>
                  </a:lnTo>
                  <a:lnTo>
                    <a:pt x="412" y="196"/>
                  </a:lnTo>
                  <a:lnTo>
                    <a:pt x="411" y="198"/>
                  </a:lnTo>
                  <a:lnTo>
                    <a:pt x="411" y="201"/>
                  </a:lnTo>
                  <a:lnTo>
                    <a:pt x="411" y="204"/>
                  </a:lnTo>
                  <a:lnTo>
                    <a:pt x="410" y="206"/>
                  </a:lnTo>
                  <a:lnTo>
                    <a:pt x="410" y="209"/>
                  </a:lnTo>
                  <a:lnTo>
                    <a:pt x="409" y="211"/>
                  </a:lnTo>
                  <a:lnTo>
                    <a:pt x="409" y="214"/>
                  </a:lnTo>
                  <a:lnTo>
                    <a:pt x="408" y="217"/>
                  </a:lnTo>
                  <a:lnTo>
                    <a:pt x="408" y="219"/>
                  </a:lnTo>
                  <a:lnTo>
                    <a:pt x="407" y="222"/>
                  </a:lnTo>
                  <a:lnTo>
                    <a:pt x="407" y="224"/>
                  </a:lnTo>
                  <a:lnTo>
                    <a:pt x="406" y="227"/>
                  </a:lnTo>
                  <a:lnTo>
                    <a:pt x="406" y="229"/>
                  </a:lnTo>
                  <a:lnTo>
                    <a:pt x="405" y="232"/>
                  </a:lnTo>
                  <a:lnTo>
                    <a:pt x="404" y="235"/>
                  </a:lnTo>
                  <a:lnTo>
                    <a:pt x="404" y="237"/>
                  </a:lnTo>
                  <a:lnTo>
                    <a:pt x="403" y="240"/>
                  </a:lnTo>
                  <a:lnTo>
                    <a:pt x="403" y="231"/>
                  </a:lnTo>
                  <a:lnTo>
                    <a:pt x="403" y="222"/>
                  </a:lnTo>
                  <a:lnTo>
                    <a:pt x="403" y="214"/>
                  </a:lnTo>
                  <a:lnTo>
                    <a:pt x="402" y="205"/>
                  </a:lnTo>
                  <a:lnTo>
                    <a:pt x="401" y="197"/>
                  </a:lnTo>
                  <a:lnTo>
                    <a:pt x="400" y="188"/>
                  </a:lnTo>
                  <a:lnTo>
                    <a:pt x="399" y="180"/>
                  </a:lnTo>
                  <a:lnTo>
                    <a:pt x="397" y="172"/>
                  </a:lnTo>
                  <a:lnTo>
                    <a:pt x="394" y="164"/>
                  </a:lnTo>
                  <a:lnTo>
                    <a:pt x="392" y="156"/>
                  </a:lnTo>
                  <a:lnTo>
                    <a:pt x="389" y="148"/>
                  </a:lnTo>
                  <a:lnTo>
                    <a:pt x="386" y="140"/>
                  </a:lnTo>
                  <a:lnTo>
                    <a:pt x="382" y="133"/>
                  </a:lnTo>
                  <a:lnTo>
                    <a:pt x="379" y="126"/>
                  </a:lnTo>
                  <a:lnTo>
                    <a:pt x="375" y="119"/>
                  </a:lnTo>
                  <a:lnTo>
                    <a:pt x="371" y="112"/>
                  </a:lnTo>
                  <a:lnTo>
                    <a:pt x="366" y="105"/>
                  </a:lnTo>
                  <a:lnTo>
                    <a:pt x="361" y="98"/>
                  </a:lnTo>
                  <a:lnTo>
                    <a:pt x="356" y="92"/>
                  </a:lnTo>
                  <a:lnTo>
                    <a:pt x="351" y="86"/>
                  </a:lnTo>
                  <a:lnTo>
                    <a:pt x="346" y="80"/>
                  </a:lnTo>
                  <a:lnTo>
                    <a:pt x="340" y="74"/>
                  </a:lnTo>
                  <a:lnTo>
                    <a:pt x="334" y="69"/>
                  </a:lnTo>
                  <a:lnTo>
                    <a:pt x="328" y="63"/>
                  </a:lnTo>
                  <a:lnTo>
                    <a:pt x="321" y="59"/>
                  </a:lnTo>
                  <a:lnTo>
                    <a:pt x="315" y="54"/>
                  </a:lnTo>
                  <a:lnTo>
                    <a:pt x="308" y="49"/>
                  </a:lnTo>
                  <a:lnTo>
                    <a:pt x="301" y="45"/>
                  </a:lnTo>
                  <a:lnTo>
                    <a:pt x="294" y="42"/>
                  </a:lnTo>
                  <a:lnTo>
                    <a:pt x="286" y="38"/>
                  </a:lnTo>
                  <a:lnTo>
                    <a:pt x="279" y="35"/>
                  </a:lnTo>
                  <a:lnTo>
                    <a:pt x="271" y="32"/>
                  </a:lnTo>
                  <a:lnTo>
                    <a:pt x="263" y="30"/>
                  </a:lnTo>
                  <a:lnTo>
                    <a:pt x="255" y="28"/>
                  </a:lnTo>
                  <a:lnTo>
                    <a:pt x="247" y="26"/>
                  </a:lnTo>
                  <a:lnTo>
                    <a:pt x="240" y="24"/>
                  </a:lnTo>
                  <a:lnTo>
                    <a:pt x="232" y="23"/>
                  </a:lnTo>
                  <a:lnTo>
                    <a:pt x="224" y="23"/>
                  </a:lnTo>
                  <a:lnTo>
                    <a:pt x="216" y="22"/>
                  </a:lnTo>
                  <a:lnTo>
                    <a:pt x="208" y="22"/>
                  </a:lnTo>
                  <a:lnTo>
                    <a:pt x="200" y="23"/>
                  </a:lnTo>
                  <a:lnTo>
                    <a:pt x="192" y="23"/>
                  </a:lnTo>
                  <a:lnTo>
                    <a:pt x="184" y="24"/>
                  </a:lnTo>
                  <a:lnTo>
                    <a:pt x="177" y="26"/>
                  </a:lnTo>
                  <a:lnTo>
                    <a:pt x="169" y="28"/>
                  </a:lnTo>
                  <a:lnTo>
                    <a:pt x="161" y="30"/>
                  </a:lnTo>
                  <a:lnTo>
                    <a:pt x="154" y="32"/>
                  </a:lnTo>
                  <a:lnTo>
                    <a:pt x="147" y="35"/>
                  </a:lnTo>
                  <a:lnTo>
                    <a:pt x="139" y="38"/>
                  </a:lnTo>
                  <a:lnTo>
                    <a:pt x="132" y="41"/>
                  </a:lnTo>
                  <a:lnTo>
                    <a:pt x="125" y="44"/>
                  </a:lnTo>
                  <a:lnTo>
                    <a:pt x="118" y="48"/>
                  </a:lnTo>
                  <a:lnTo>
                    <a:pt x="112" y="52"/>
                  </a:lnTo>
                  <a:lnTo>
                    <a:pt x="105" y="57"/>
                  </a:lnTo>
                  <a:lnTo>
                    <a:pt x="99" y="62"/>
                  </a:lnTo>
                  <a:lnTo>
                    <a:pt x="92" y="67"/>
                  </a:lnTo>
                  <a:lnTo>
                    <a:pt x="86" y="72"/>
                  </a:lnTo>
                  <a:lnTo>
                    <a:pt x="81" y="78"/>
                  </a:lnTo>
                  <a:lnTo>
                    <a:pt x="75" y="84"/>
                  </a:lnTo>
                  <a:lnTo>
                    <a:pt x="69" y="90"/>
                  </a:lnTo>
                  <a:lnTo>
                    <a:pt x="64" y="97"/>
                  </a:lnTo>
                  <a:lnTo>
                    <a:pt x="59" y="103"/>
                  </a:lnTo>
                  <a:lnTo>
                    <a:pt x="55" y="110"/>
                  </a:lnTo>
                  <a:lnTo>
                    <a:pt x="50" y="118"/>
                  </a:lnTo>
                  <a:lnTo>
                    <a:pt x="46" y="125"/>
                  </a:lnTo>
                  <a:lnTo>
                    <a:pt x="42" y="133"/>
                  </a:lnTo>
                  <a:lnTo>
                    <a:pt x="39" y="141"/>
                  </a:lnTo>
                  <a:lnTo>
                    <a:pt x="35" y="148"/>
                  </a:lnTo>
                  <a:lnTo>
                    <a:pt x="32" y="156"/>
                  </a:lnTo>
                  <a:lnTo>
                    <a:pt x="30" y="164"/>
                  </a:lnTo>
                  <a:lnTo>
                    <a:pt x="27" y="172"/>
                  </a:lnTo>
                  <a:lnTo>
                    <a:pt x="26" y="180"/>
                  </a:lnTo>
                  <a:lnTo>
                    <a:pt x="24" y="189"/>
                  </a:lnTo>
                  <a:lnTo>
                    <a:pt x="23" y="197"/>
                  </a:lnTo>
                  <a:lnTo>
                    <a:pt x="22" y="205"/>
                  </a:lnTo>
                  <a:lnTo>
                    <a:pt x="21" y="213"/>
                  </a:lnTo>
                  <a:lnTo>
                    <a:pt x="21" y="222"/>
                  </a:lnTo>
                  <a:lnTo>
                    <a:pt x="21" y="230"/>
                  </a:lnTo>
                  <a:lnTo>
                    <a:pt x="21" y="238"/>
                  </a:lnTo>
                  <a:lnTo>
                    <a:pt x="22" y="246"/>
                  </a:lnTo>
                  <a:lnTo>
                    <a:pt x="23" y="255"/>
                  </a:lnTo>
                  <a:lnTo>
                    <a:pt x="24" y="263"/>
                  </a:lnTo>
                  <a:lnTo>
                    <a:pt x="26" y="271"/>
                  </a:lnTo>
                  <a:lnTo>
                    <a:pt x="27" y="279"/>
                  </a:lnTo>
                  <a:lnTo>
                    <a:pt x="30" y="287"/>
                  </a:lnTo>
                  <a:lnTo>
                    <a:pt x="32" y="295"/>
                  </a:lnTo>
                  <a:lnTo>
                    <a:pt x="35" y="303"/>
                  </a:lnTo>
                  <a:lnTo>
                    <a:pt x="38" y="310"/>
                  </a:lnTo>
                  <a:lnTo>
                    <a:pt x="42" y="318"/>
                  </a:lnTo>
                  <a:lnTo>
                    <a:pt x="45" y="325"/>
                  </a:lnTo>
                  <a:lnTo>
                    <a:pt x="49" y="332"/>
                  </a:lnTo>
                  <a:lnTo>
                    <a:pt x="54" y="340"/>
                  </a:lnTo>
                  <a:lnTo>
                    <a:pt x="58" y="347"/>
                  </a:lnTo>
                  <a:lnTo>
                    <a:pt x="63" y="353"/>
                  </a:lnTo>
                  <a:lnTo>
                    <a:pt x="69" y="360"/>
                  </a:lnTo>
                  <a:lnTo>
                    <a:pt x="74" y="366"/>
                  </a:lnTo>
                  <a:lnTo>
                    <a:pt x="80" y="373"/>
                  </a:lnTo>
                  <a:lnTo>
                    <a:pt x="86" y="378"/>
                  </a:lnTo>
                  <a:lnTo>
                    <a:pt x="92" y="384"/>
                  </a:lnTo>
                  <a:lnTo>
                    <a:pt x="98" y="389"/>
                  </a:lnTo>
                  <a:lnTo>
                    <a:pt x="105" y="394"/>
                  </a:lnTo>
                  <a:lnTo>
                    <a:pt x="112" y="399"/>
                  </a:lnTo>
                  <a:lnTo>
                    <a:pt x="118" y="403"/>
                  </a:lnTo>
                  <a:lnTo>
                    <a:pt x="125" y="407"/>
                  </a:lnTo>
                  <a:lnTo>
                    <a:pt x="133" y="410"/>
                  </a:lnTo>
                  <a:lnTo>
                    <a:pt x="140" y="414"/>
                  </a:lnTo>
                  <a:lnTo>
                    <a:pt x="147" y="417"/>
                  </a:lnTo>
                  <a:lnTo>
                    <a:pt x="154" y="419"/>
                  </a:lnTo>
                  <a:lnTo>
                    <a:pt x="162" y="422"/>
                  </a:lnTo>
                  <a:lnTo>
                    <a:pt x="169" y="424"/>
                  </a:lnTo>
                  <a:lnTo>
                    <a:pt x="177" y="426"/>
                  </a:lnTo>
                  <a:lnTo>
                    <a:pt x="185" y="427"/>
                  </a:lnTo>
                  <a:lnTo>
                    <a:pt x="193" y="428"/>
                  </a:lnTo>
                  <a:lnTo>
                    <a:pt x="200" y="428"/>
                  </a:lnTo>
                  <a:lnTo>
                    <a:pt x="208" y="429"/>
                  </a:lnTo>
                  <a:lnTo>
                    <a:pt x="216" y="429"/>
                  </a:lnTo>
                  <a:lnTo>
                    <a:pt x="224" y="428"/>
                  </a:lnTo>
                  <a:lnTo>
                    <a:pt x="232" y="428"/>
                  </a:lnTo>
                  <a:lnTo>
                    <a:pt x="240" y="427"/>
                  </a:lnTo>
                  <a:lnTo>
                    <a:pt x="247" y="425"/>
                  </a:lnTo>
                  <a:lnTo>
                    <a:pt x="255" y="424"/>
                  </a:lnTo>
                  <a:lnTo>
                    <a:pt x="263" y="422"/>
                  </a:lnTo>
                  <a:lnTo>
                    <a:pt x="270" y="419"/>
                  </a:lnTo>
                  <a:lnTo>
                    <a:pt x="278" y="416"/>
                  </a:lnTo>
                  <a:lnTo>
                    <a:pt x="286" y="413"/>
                  </a:lnTo>
                  <a:lnTo>
                    <a:pt x="293" y="410"/>
                  </a:lnTo>
                  <a:lnTo>
                    <a:pt x="301" y="406"/>
                  </a:lnTo>
                  <a:lnTo>
                    <a:pt x="308" y="402"/>
                  </a:lnTo>
                  <a:lnTo>
                    <a:pt x="304" y="405"/>
                  </a:lnTo>
                  <a:lnTo>
                    <a:pt x="300" y="408"/>
                  </a:lnTo>
                  <a:lnTo>
                    <a:pt x="297" y="412"/>
                  </a:lnTo>
                  <a:lnTo>
                    <a:pt x="293" y="415"/>
                  </a:lnTo>
                  <a:lnTo>
                    <a:pt x="289" y="418"/>
                  </a:lnTo>
                  <a:lnTo>
                    <a:pt x="285" y="421"/>
                  </a:lnTo>
                  <a:lnTo>
                    <a:pt x="281" y="424"/>
                  </a:lnTo>
                  <a:lnTo>
                    <a:pt x="277" y="427"/>
                  </a:lnTo>
                  <a:lnTo>
                    <a:pt x="273" y="430"/>
                  </a:lnTo>
                  <a:lnTo>
                    <a:pt x="269" y="433"/>
                  </a:lnTo>
                  <a:lnTo>
                    <a:pt x="265" y="436"/>
                  </a:lnTo>
                  <a:lnTo>
                    <a:pt x="261" y="439"/>
                  </a:lnTo>
                  <a:lnTo>
                    <a:pt x="257" y="441"/>
                  </a:lnTo>
                  <a:lnTo>
                    <a:pt x="253" y="444"/>
                  </a:lnTo>
                  <a:lnTo>
                    <a:pt x="248" y="447"/>
                  </a:lnTo>
                  <a:lnTo>
                    <a:pt x="244" y="449"/>
                  </a:lnTo>
                  <a:lnTo>
                    <a:pt x="233" y="450"/>
                  </a:lnTo>
                  <a:lnTo>
                    <a:pt x="223" y="451"/>
                  </a:lnTo>
                  <a:lnTo>
                    <a:pt x="213" y="452"/>
                  </a:lnTo>
                  <a:lnTo>
                    <a:pt x="202" y="451"/>
                  </a:lnTo>
                  <a:lnTo>
                    <a:pt x="192" y="450"/>
                  </a:lnTo>
                  <a:lnTo>
                    <a:pt x="182" y="449"/>
                  </a:lnTo>
                  <a:lnTo>
                    <a:pt x="172" y="447"/>
                  </a:lnTo>
                  <a:lnTo>
                    <a:pt x="162" y="445"/>
                  </a:lnTo>
                  <a:lnTo>
                    <a:pt x="152" y="442"/>
                  </a:lnTo>
                  <a:lnTo>
                    <a:pt x="143" y="439"/>
                  </a:lnTo>
                  <a:lnTo>
                    <a:pt x="133" y="435"/>
                  </a:lnTo>
                  <a:lnTo>
                    <a:pt x="124" y="431"/>
                  </a:lnTo>
                  <a:lnTo>
                    <a:pt x="115" y="427"/>
                  </a:lnTo>
                  <a:lnTo>
                    <a:pt x="107" y="422"/>
                  </a:lnTo>
                  <a:lnTo>
                    <a:pt x="98" y="416"/>
                  </a:lnTo>
                  <a:lnTo>
                    <a:pt x="90" y="410"/>
                  </a:lnTo>
                  <a:lnTo>
                    <a:pt x="82" y="404"/>
                  </a:lnTo>
                  <a:lnTo>
                    <a:pt x="74" y="398"/>
                  </a:lnTo>
                  <a:lnTo>
                    <a:pt x="67" y="391"/>
                  </a:lnTo>
                  <a:lnTo>
                    <a:pt x="60" y="383"/>
                  </a:lnTo>
                  <a:lnTo>
                    <a:pt x="53" y="375"/>
                  </a:lnTo>
                  <a:lnTo>
                    <a:pt x="47" y="367"/>
                  </a:lnTo>
                  <a:lnTo>
                    <a:pt x="40" y="359"/>
                  </a:lnTo>
                  <a:lnTo>
                    <a:pt x="35" y="350"/>
                  </a:lnTo>
                  <a:lnTo>
                    <a:pt x="29" y="341"/>
                  </a:lnTo>
                  <a:lnTo>
                    <a:pt x="24" y="332"/>
                  </a:lnTo>
                  <a:lnTo>
                    <a:pt x="20" y="322"/>
                  </a:lnTo>
                  <a:lnTo>
                    <a:pt x="16" y="312"/>
                  </a:lnTo>
                  <a:lnTo>
                    <a:pt x="12" y="302"/>
                  </a:lnTo>
                  <a:lnTo>
                    <a:pt x="9" y="292"/>
                  </a:lnTo>
                  <a:lnTo>
                    <a:pt x="6" y="281"/>
                  </a:lnTo>
                  <a:lnTo>
                    <a:pt x="4" y="270"/>
                  </a:lnTo>
                  <a:lnTo>
                    <a:pt x="2" y="259"/>
                  </a:lnTo>
                  <a:lnTo>
                    <a:pt x="1" y="248"/>
                  </a:lnTo>
                  <a:lnTo>
                    <a:pt x="0" y="237"/>
                  </a:lnTo>
                  <a:lnTo>
                    <a:pt x="0" y="226"/>
                  </a:lnTo>
                  <a:lnTo>
                    <a:pt x="0" y="216"/>
                  </a:lnTo>
                  <a:lnTo>
                    <a:pt x="0" y="205"/>
                  </a:lnTo>
                  <a:lnTo>
                    <a:pt x="2" y="194"/>
                  </a:lnTo>
                  <a:lnTo>
                    <a:pt x="3" y="184"/>
                  </a:lnTo>
                  <a:lnTo>
                    <a:pt x="5" y="173"/>
                  </a:lnTo>
                  <a:lnTo>
                    <a:pt x="8" y="163"/>
                  </a:lnTo>
                  <a:lnTo>
                    <a:pt x="11" y="153"/>
                  </a:lnTo>
                  <a:lnTo>
                    <a:pt x="14" y="143"/>
                  </a:lnTo>
                  <a:lnTo>
                    <a:pt x="18" y="133"/>
                  </a:lnTo>
                  <a:lnTo>
                    <a:pt x="22" y="124"/>
                  </a:lnTo>
                  <a:lnTo>
                    <a:pt x="27" y="115"/>
                  </a:lnTo>
                  <a:lnTo>
                    <a:pt x="32" y="106"/>
                  </a:lnTo>
                  <a:lnTo>
                    <a:pt x="37" y="97"/>
                  </a:lnTo>
                  <a:lnTo>
                    <a:pt x="43" y="88"/>
                  </a:lnTo>
                  <a:lnTo>
                    <a:pt x="49" y="80"/>
                  </a:lnTo>
                  <a:lnTo>
                    <a:pt x="56" y="72"/>
                  </a:lnTo>
                  <a:lnTo>
                    <a:pt x="63" y="65"/>
                  </a:lnTo>
                  <a:lnTo>
                    <a:pt x="70" y="57"/>
                  </a:lnTo>
                  <a:lnTo>
                    <a:pt x="78" y="51"/>
                  </a:lnTo>
                  <a:lnTo>
                    <a:pt x="85" y="44"/>
                  </a:lnTo>
                  <a:lnTo>
                    <a:pt x="94" y="38"/>
                  </a:lnTo>
                  <a:lnTo>
                    <a:pt x="102" y="32"/>
                  </a:lnTo>
                  <a:lnTo>
                    <a:pt x="111" y="27"/>
                  </a:lnTo>
                  <a:lnTo>
                    <a:pt x="120" y="22"/>
                  </a:lnTo>
                  <a:lnTo>
                    <a:pt x="129" y="17"/>
                  </a:lnTo>
                  <a:lnTo>
                    <a:pt x="139" y="14"/>
                  </a:lnTo>
                  <a:lnTo>
                    <a:pt x="149" y="10"/>
                  </a:lnTo>
                  <a:lnTo>
                    <a:pt x="159" y="7"/>
                  </a:lnTo>
                  <a:lnTo>
                    <a:pt x="169" y="4"/>
                  </a:lnTo>
                  <a:lnTo>
                    <a:pt x="179" y="2"/>
                  </a:lnTo>
                  <a:lnTo>
                    <a:pt x="190" y="1"/>
                  </a:lnTo>
                  <a:lnTo>
                    <a:pt x="200" y="0"/>
                  </a:lnTo>
                  <a:lnTo>
                    <a:pt x="210" y="0"/>
                  </a:lnTo>
                  <a:lnTo>
                    <a:pt x="220" y="0"/>
                  </a:lnTo>
                  <a:lnTo>
                    <a:pt x="230" y="0"/>
                  </a:lnTo>
                  <a:lnTo>
                    <a:pt x="240" y="1"/>
                  </a:lnTo>
                  <a:lnTo>
                    <a:pt x="250" y="3"/>
                  </a:lnTo>
                  <a:lnTo>
                    <a:pt x="260" y="5"/>
                  </a:lnTo>
                  <a:lnTo>
                    <a:pt x="269" y="8"/>
                  </a:lnTo>
                  <a:lnTo>
                    <a:pt x="279" y="11"/>
                  </a:lnTo>
                  <a:lnTo>
                    <a:pt x="288" y="14"/>
                  </a:lnTo>
                  <a:lnTo>
                    <a:pt x="297" y="18"/>
                  </a:lnTo>
                  <a:lnTo>
                    <a:pt x="306" y="23"/>
                  </a:lnTo>
                  <a:lnTo>
                    <a:pt x="315" y="28"/>
                  </a:lnTo>
                  <a:lnTo>
                    <a:pt x="323" y="33"/>
                  </a:lnTo>
                  <a:lnTo>
                    <a:pt x="332" y="38"/>
                  </a:lnTo>
                  <a:lnTo>
                    <a:pt x="340" y="45"/>
                  </a:lnTo>
                  <a:lnTo>
                    <a:pt x="348" y="51"/>
                  </a:lnTo>
                  <a:lnTo>
                    <a:pt x="355" y="58"/>
                  </a:lnTo>
                  <a:lnTo>
                    <a:pt x="362" y="65"/>
                  </a:lnTo>
                  <a:lnTo>
                    <a:pt x="369" y="73"/>
                  </a:lnTo>
                  <a:lnTo>
                    <a:pt x="376" y="81"/>
                  </a:lnTo>
                  <a:lnTo>
                    <a:pt x="382" y="89"/>
                  </a:lnTo>
                  <a:lnTo>
                    <a:pt x="388" y="97"/>
                  </a:lnTo>
                  <a:lnTo>
                    <a:pt x="393" y="106"/>
                  </a:lnTo>
                  <a:lnTo>
                    <a:pt x="398" y="116"/>
                  </a:lnTo>
                  <a:lnTo>
                    <a:pt x="403" y="125"/>
                  </a:lnTo>
                  <a:lnTo>
                    <a:pt x="407" y="135"/>
                  </a:lnTo>
                  <a:lnTo>
                    <a:pt x="411" y="145"/>
                  </a:lnTo>
                  <a:lnTo>
                    <a:pt x="415" y="156"/>
                  </a:lnTo>
                </a:path>
              </a:pathLst>
            </a:custGeom>
            <a:solidFill>
              <a:srgbClr val="88DD9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6" name="Freeform 311"/>
            <p:cNvSpPr>
              <a:spLocks/>
            </p:cNvSpPr>
            <p:nvPr/>
          </p:nvSpPr>
          <p:spPr bwMode="auto">
            <a:xfrm>
              <a:off x="2934" y="575"/>
              <a:ext cx="383" cy="407"/>
            </a:xfrm>
            <a:custGeom>
              <a:avLst/>
              <a:gdLst>
                <a:gd name="T0" fmla="*/ 357 w 383"/>
                <a:gd name="T1" fmla="*/ 166 h 407"/>
                <a:gd name="T2" fmla="*/ 343 w 383"/>
                <a:gd name="T3" fmla="*/ 124 h 407"/>
                <a:gd name="T4" fmla="*/ 322 w 383"/>
                <a:gd name="T5" fmla="*/ 88 h 407"/>
                <a:gd name="T6" fmla="*/ 292 w 383"/>
                <a:gd name="T7" fmla="*/ 58 h 407"/>
                <a:gd name="T8" fmla="*/ 256 w 383"/>
                <a:gd name="T9" fmla="*/ 36 h 407"/>
                <a:gd name="T10" fmla="*/ 216 w 383"/>
                <a:gd name="T11" fmla="*/ 24 h 407"/>
                <a:gd name="T12" fmla="*/ 173 w 383"/>
                <a:gd name="T13" fmla="*/ 23 h 407"/>
                <a:gd name="T14" fmla="*/ 132 w 383"/>
                <a:gd name="T15" fmla="*/ 33 h 407"/>
                <a:gd name="T16" fmla="*/ 96 w 383"/>
                <a:gd name="T17" fmla="*/ 53 h 407"/>
                <a:gd name="T18" fmla="*/ 65 w 383"/>
                <a:gd name="T19" fmla="*/ 81 h 407"/>
                <a:gd name="T20" fmla="*/ 41 w 383"/>
                <a:gd name="T21" fmla="*/ 117 h 407"/>
                <a:gd name="T22" fmla="*/ 26 w 383"/>
                <a:gd name="T23" fmla="*/ 158 h 407"/>
                <a:gd name="T24" fmla="*/ 21 w 383"/>
                <a:gd name="T25" fmla="*/ 203 h 407"/>
                <a:gd name="T26" fmla="*/ 26 w 383"/>
                <a:gd name="T27" fmla="*/ 248 h 407"/>
                <a:gd name="T28" fmla="*/ 41 w 383"/>
                <a:gd name="T29" fmla="*/ 289 h 407"/>
                <a:gd name="T30" fmla="*/ 65 w 383"/>
                <a:gd name="T31" fmla="*/ 324 h 407"/>
                <a:gd name="T32" fmla="*/ 96 w 383"/>
                <a:gd name="T33" fmla="*/ 352 h 407"/>
                <a:gd name="T34" fmla="*/ 132 w 383"/>
                <a:gd name="T35" fmla="*/ 372 h 407"/>
                <a:gd name="T36" fmla="*/ 173 w 383"/>
                <a:gd name="T37" fmla="*/ 382 h 407"/>
                <a:gd name="T38" fmla="*/ 216 w 383"/>
                <a:gd name="T39" fmla="*/ 381 h 407"/>
                <a:gd name="T40" fmla="*/ 256 w 383"/>
                <a:gd name="T41" fmla="*/ 369 h 407"/>
                <a:gd name="T42" fmla="*/ 292 w 383"/>
                <a:gd name="T43" fmla="*/ 347 h 407"/>
                <a:gd name="T44" fmla="*/ 322 w 383"/>
                <a:gd name="T45" fmla="*/ 317 h 407"/>
                <a:gd name="T46" fmla="*/ 343 w 383"/>
                <a:gd name="T47" fmla="*/ 281 h 407"/>
                <a:gd name="T48" fmla="*/ 357 w 383"/>
                <a:gd name="T49" fmla="*/ 239 h 407"/>
                <a:gd name="T50" fmla="*/ 286 w 383"/>
                <a:gd name="T51" fmla="*/ 378 h 407"/>
                <a:gd name="T52" fmla="*/ 306 w 383"/>
                <a:gd name="T53" fmla="*/ 357 h 407"/>
                <a:gd name="T54" fmla="*/ 325 w 383"/>
                <a:gd name="T55" fmla="*/ 335 h 407"/>
                <a:gd name="T56" fmla="*/ 341 w 383"/>
                <a:gd name="T57" fmla="*/ 310 h 407"/>
                <a:gd name="T58" fmla="*/ 356 w 383"/>
                <a:gd name="T59" fmla="*/ 284 h 407"/>
                <a:gd name="T60" fmla="*/ 368 w 383"/>
                <a:gd name="T61" fmla="*/ 257 h 407"/>
                <a:gd name="T62" fmla="*/ 378 w 383"/>
                <a:gd name="T63" fmla="*/ 228 h 407"/>
                <a:gd name="T64" fmla="*/ 381 w 383"/>
                <a:gd name="T65" fmla="*/ 191 h 407"/>
                <a:gd name="T66" fmla="*/ 375 w 383"/>
                <a:gd name="T67" fmla="*/ 149 h 407"/>
                <a:gd name="T68" fmla="*/ 361 w 383"/>
                <a:gd name="T69" fmla="*/ 110 h 407"/>
                <a:gd name="T70" fmla="*/ 339 w 383"/>
                <a:gd name="T71" fmla="*/ 75 h 407"/>
                <a:gd name="T72" fmla="*/ 312 w 383"/>
                <a:gd name="T73" fmla="*/ 46 h 407"/>
                <a:gd name="T74" fmla="*/ 279 w 383"/>
                <a:gd name="T75" fmla="*/ 23 h 407"/>
                <a:gd name="T76" fmla="*/ 241 w 383"/>
                <a:gd name="T77" fmla="*/ 7 h 407"/>
                <a:gd name="T78" fmla="*/ 202 w 383"/>
                <a:gd name="T79" fmla="*/ 0 h 407"/>
                <a:gd name="T80" fmla="*/ 163 w 383"/>
                <a:gd name="T81" fmla="*/ 2 h 407"/>
                <a:gd name="T82" fmla="*/ 125 w 383"/>
                <a:gd name="T83" fmla="*/ 12 h 407"/>
                <a:gd name="T84" fmla="*/ 90 w 383"/>
                <a:gd name="T85" fmla="*/ 30 h 407"/>
                <a:gd name="T86" fmla="*/ 59 w 383"/>
                <a:gd name="T87" fmla="*/ 55 h 407"/>
                <a:gd name="T88" fmla="*/ 33 w 383"/>
                <a:gd name="T89" fmla="*/ 88 h 407"/>
                <a:gd name="T90" fmla="*/ 14 w 383"/>
                <a:gd name="T91" fmla="*/ 125 h 407"/>
                <a:gd name="T92" fmla="*/ 3 w 383"/>
                <a:gd name="T93" fmla="*/ 166 h 407"/>
                <a:gd name="T94" fmla="*/ 0 w 383"/>
                <a:gd name="T95" fmla="*/ 207 h 407"/>
                <a:gd name="T96" fmla="*/ 4 w 383"/>
                <a:gd name="T97" fmla="*/ 248 h 407"/>
                <a:gd name="T98" fmla="*/ 17 w 383"/>
                <a:gd name="T99" fmla="*/ 287 h 407"/>
                <a:gd name="T100" fmla="*/ 37 w 383"/>
                <a:gd name="T101" fmla="*/ 323 h 407"/>
                <a:gd name="T102" fmla="*/ 64 w 383"/>
                <a:gd name="T103" fmla="*/ 355 h 407"/>
                <a:gd name="T104" fmla="*/ 97 w 383"/>
                <a:gd name="T105" fmla="*/ 380 h 407"/>
                <a:gd name="T106" fmla="*/ 133 w 383"/>
                <a:gd name="T107" fmla="*/ 396 h 407"/>
                <a:gd name="T108" fmla="*/ 171 w 383"/>
                <a:gd name="T109" fmla="*/ 405 h 407"/>
                <a:gd name="T110" fmla="*/ 210 w 383"/>
                <a:gd name="T111" fmla="*/ 405 h 407"/>
                <a:gd name="T112" fmla="*/ 249 w 383"/>
                <a:gd name="T113" fmla="*/ 396 h 407"/>
                <a:gd name="T114" fmla="*/ 286 w 383"/>
                <a:gd name="T115" fmla="*/ 378 h 4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3" h="407">
                  <a:moveTo>
                    <a:pt x="360" y="203"/>
                  </a:moveTo>
                  <a:lnTo>
                    <a:pt x="360" y="193"/>
                  </a:lnTo>
                  <a:lnTo>
                    <a:pt x="359" y="184"/>
                  </a:lnTo>
                  <a:lnTo>
                    <a:pt x="358" y="175"/>
                  </a:lnTo>
                  <a:lnTo>
                    <a:pt x="357" y="166"/>
                  </a:lnTo>
                  <a:lnTo>
                    <a:pt x="355" y="158"/>
                  </a:lnTo>
                  <a:lnTo>
                    <a:pt x="353" y="149"/>
                  </a:lnTo>
                  <a:lnTo>
                    <a:pt x="350" y="141"/>
                  </a:lnTo>
                  <a:lnTo>
                    <a:pt x="347" y="132"/>
                  </a:lnTo>
                  <a:lnTo>
                    <a:pt x="343" y="124"/>
                  </a:lnTo>
                  <a:lnTo>
                    <a:pt x="340" y="117"/>
                  </a:lnTo>
                  <a:lnTo>
                    <a:pt x="336" y="109"/>
                  </a:lnTo>
                  <a:lnTo>
                    <a:pt x="331" y="102"/>
                  </a:lnTo>
                  <a:lnTo>
                    <a:pt x="327" y="95"/>
                  </a:lnTo>
                  <a:lnTo>
                    <a:pt x="322" y="88"/>
                  </a:lnTo>
                  <a:lnTo>
                    <a:pt x="316" y="81"/>
                  </a:lnTo>
                  <a:lnTo>
                    <a:pt x="311" y="75"/>
                  </a:lnTo>
                  <a:lnTo>
                    <a:pt x="305" y="69"/>
                  </a:lnTo>
                  <a:lnTo>
                    <a:pt x="298" y="63"/>
                  </a:lnTo>
                  <a:lnTo>
                    <a:pt x="292" y="58"/>
                  </a:lnTo>
                  <a:lnTo>
                    <a:pt x="285" y="53"/>
                  </a:lnTo>
                  <a:lnTo>
                    <a:pt x="279" y="48"/>
                  </a:lnTo>
                  <a:lnTo>
                    <a:pt x="271" y="44"/>
                  </a:lnTo>
                  <a:lnTo>
                    <a:pt x="264" y="40"/>
                  </a:lnTo>
                  <a:lnTo>
                    <a:pt x="256" y="36"/>
                  </a:lnTo>
                  <a:lnTo>
                    <a:pt x="249" y="33"/>
                  </a:lnTo>
                  <a:lnTo>
                    <a:pt x="241" y="30"/>
                  </a:lnTo>
                  <a:lnTo>
                    <a:pt x="233" y="28"/>
                  </a:lnTo>
                  <a:lnTo>
                    <a:pt x="225" y="26"/>
                  </a:lnTo>
                  <a:lnTo>
                    <a:pt x="216" y="24"/>
                  </a:lnTo>
                  <a:lnTo>
                    <a:pt x="208" y="23"/>
                  </a:lnTo>
                  <a:lnTo>
                    <a:pt x="199" y="22"/>
                  </a:lnTo>
                  <a:lnTo>
                    <a:pt x="191" y="22"/>
                  </a:lnTo>
                  <a:lnTo>
                    <a:pt x="182" y="22"/>
                  </a:lnTo>
                  <a:lnTo>
                    <a:pt x="173" y="23"/>
                  </a:lnTo>
                  <a:lnTo>
                    <a:pt x="165" y="24"/>
                  </a:lnTo>
                  <a:lnTo>
                    <a:pt x="156" y="26"/>
                  </a:lnTo>
                  <a:lnTo>
                    <a:pt x="148" y="28"/>
                  </a:lnTo>
                  <a:lnTo>
                    <a:pt x="140" y="30"/>
                  </a:lnTo>
                  <a:lnTo>
                    <a:pt x="132" y="33"/>
                  </a:lnTo>
                  <a:lnTo>
                    <a:pt x="124" y="36"/>
                  </a:lnTo>
                  <a:lnTo>
                    <a:pt x="117" y="40"/>
                  </a:lnTo>
                  <a:lnTo>
                    <a:pt x="110" y="44"/>
                  </a:lnTo>
                  <a:lnTo>
                    <a:pt x="102" y="48"/>
                  </a:lnTo>
                  <a:lnTo>
                    <a:pt x="96" y="53"/>
                  </a:lnTo>
                  <a:lnTo>
                    <a:pt x="89" y="58"/>
                  </a:lnTo>
                  <a:lnTo>
                    <a:pt x="83" y="63"/>
                  </a:lnTo>
                  <a:lnTo>
                    <a:pt x="76" y="69"/>
                  </a:lnTo>
                  <a:lnTo>
                    <a:pt x="70" y="75"/>
                  </a:lnTo>
                  <a:lnTo>
                    <a:pt x="65" y="81"/>
                  </a:lnTo>
                  <a:lnTo>
                    <a:pt x="59" y="88"/>
                  </a:lnTo>
                  <a:lnTo>
                    <a:pt x="54" y="95"/>
                  </a:lnTo>
                  <a:lnTo>
                    <a:pt x="50" y="102"/>
                  </a:lnTo>
                  <a:lnTo>
                    <a:pt x="45" y="109"/>
                  </a:lnTo>
                  <a:lnTo>
                    <a:pt x="41" y="117"/>
                  </a:lnTo>
                  <a:lnTo>
                    <a:pt x="38" y="124"/>
                  </a:lnTo>
                  <a:lnTo>
                    <a:pt x="34" y="132"/>
                  </a:lnTo>
                  <a:lnTo>
                    <a:pt x="31" y="141"/>
                  </a:lnTo>
                  <a:lnTo>
                    <a:pt x="28" y="149"/>
                  </a:lnTo>
                  <a:lnTo>
                    <a:pt x="26" y="158"/>
                  </a:lnTo>
                  <a:lnTo>
                    <a:pt x="24" y="166"/>
                  </a:lnTo>
                  <a:lnTo>
                    <a:pt x="23" y="175"/>
                  </a:lnTo>
                  <a:lnTo>
                    <a:pt x="22" y="184"/>
                  </a:lnTo>
                  <a:lnTo>
                    <a:pt x="21" y="193"/>
                  </a:lnTo>
                  <a:lnTo>
                    <a:pt x="21" y="203"/>
                  </a:lnTo>
                  <a:lnTo>
                    <a:pt x="21" y="212"/>
                  </a:lnTo>
                  <a:lnTo>
                    <a:pt x="22" y="221"/>
                  </a:lnTo>
                  <a:lnTo>
                    <a:pt x="23" y="230"/>
                  </a:lnTo>
                  <a:lnTo>
                    <a:pt x="24" y="239"/>
                  </a:lnTo>
                  <a:lnTo>
                    <a:pt x="26" y="248"/>
                  </a:lnTo>
                  <a:lnTo>
                    <a:pt x="28" y="256"/>
                  </a:lnTo>
                  <a:lnTo>
                    <a:pt x="31" y="264"/>
                  </a:lnTo>
                  <a:lnTo>
                    <a:pt x="34" y="273"/>
                  </a:lnTo>
                  <a:lnTo>
                    <a:pt x="38" y="281"/>
                  </a:lnTo>
                  <a:lnTo>
                    <a:pt x="41" y="289"/>
                  </a:lnTo>
                  <a:lnTo>
                    <a:pt x="45" y="296"/>
                  </a:lnTo>
                  <a:lnTo>
                    <a:pt x="50" y="303"/>
                  </a:lnTo>
                  <a:lnTo>
                    <a:pt x="54" y="311"/>
                  </a:lnTo>
                  <a:lnTo>
                    <a:pt x="59" y="317"/>
                  </a:lnTo>
                  <a:lnTo>
                    <a:pt x="65" y="324"/>
                  </a:lnTo>
                  <a:lnTo>
                    <a:pt x="70" y="330"/>
                  </a:lnTo>
                  <a:lnTo>
                    <a:pt x="76" y="336"/>
                  </a:lnTo>
                  <a:lnTo>
                    <a:pt x="83" y="342"/>
                  </a:lnTo>
                  <a:lnTo>
                    <a:pt x="89" y="347"/>
                  </a:lnTo>
                  <a:lnTo>
                    <a:pt x="96" y="352"/>
                  </a:lnTo>
                  <a:lnTo>
                    <a:pt x="102" y="357"/>
                  </a:lnTo>
                  <a:lnTo>
                    <a:pt x="110" y="361"/>
                  </a:lnTo>
                  <a:lnTo>
                    <a:pt x="117" y="365"/>
                  </a:lnTo>
                  <a:lnTo>
                    <a:pt x="124" y="369"/>
                  </a:lnTo>
                  <a:lnTo>
                    <a:pt x="132" y="372"/>
                  </a:lnTo>
                  <a:lnTo>
                    <a:pt x="140" y="375"/>
                  </a:lnTo>
                  <a:lnTo>
                    <a:pt x="148" y="377"/>
                  </a:lnTo>
                  <a:lnTo>
                    <a:pt x="156" y="379"/>
                  </a:lnTo>
                  <a:lnTo>
                    <a:pt x="165" y="381"/>
                  </a:lnTo>
                  <a:lnTo>
                    <a:pt x="173" y="382"/>
                  </a:lnTo>
                  <a:lnTo>
                    <a:pt x="182" y="383"/>
                  </a:lnTo>
                  <a:lnTo>
                    <a:pt x="191" y="383"/>
                  </a:lnTo>
                  <a:lnTo>
                    <a:pt x="199" y="383"/>
                  </a:lnTo>
                  <a:lnTo>
                    <a:pt x="208" y="382"/>
                  </a:lnTo>
                  <a:lnTo>
                    <a:pt x="216" y="381"/>
                  </a:lnTo>
                  <a:lnTo>
                    <a:pt x="225" y="379"/>
                  </a:lnTo>
                  <a:lnTo>
                    <a:pt x="233" y="377"/>
                  </a:lnTo>
                  <a:lnTo>
                    <a:pt x="241" y="375"/>
                  </a:lnTo>
                  <a:lnTo>
                    <a:pt x="249" y="372"/>
                  </a:lnTo>
                  <a:lnTo>
                    <a:pt x="256" y="369"/>
                  </a:lnTo>
                  <a:lnTo>
                    <a:pt x="264" y="365"/>
                  </a:lnTo>
                  <a:lnTo>
                    <a:pt x="271" y="361"/>
                  </a:lnTo>
                  <a:lnTo>
                    <a:pt x="279" y="357"/>
                  </a:lnTo>
                  <a:lnTo>
                    <a:pt x="285" y="352"/>
                  </a:lnTo>
                  <a:lnTo>
                    <a:pt x="292" y="347"/>
                  </a:lnTo>
                  <a:lnTo>
                    <a:pt x="298" y="342"/>
                  </a:lnTo>
                  <a:lnTo>
                    <a:pt x="305" y="336"/>
                  </a:lnTo>
                  <a:lnTo>
                    <a:pt x="311" y="330"/>
                  </a:lnTo>
                  <a:lnTo>
                    <a:pt x="316" y="324"/>
                  </a:lnTo>
                  <a:lnTo>
                    <a:pt x="322" y="317"/>
                  </a:lnTo>
                  <a:lnTo>
                    <a:pt x="327" y="311"/>
                  </a:lnTo>
                  <a:lnTo>
                    <a:pt x="331" y="303"/>
                  </a:lnTo>
                  <a:lnTo>
                    <a:pt x="336" y="296"/>
                  </a:lnTo>
                  <a:lnTo>
                    <a:pt x="340" y="289"/>
                  </a:lnTo>
                  <a:lnTo>
                    <a:pt x="343" y="281"/>
                  </a:lnTo>
                  <a:lnTo>
                    <a:pt x="347" y="273"/>
                  </a:lnTo>
                  <a:lnTo>
                    <a:pt x="350" y="264"/>
                  </a:lnTo>
                  <a:lnTo>
                    <a:pt x="353" y="256"/>
                  </a:lnTo>
                  <a:lnTo>
                    <a:pt x="355" y="248"/>
                  </a:lnTo>
                  <a:lnTo>
                    <a:pt x="357" y="239"/>
                  </a:lnTo>
                  <a:lnTo>
                    <a:pt x="358" y="230"/>
                  </a:lnTo>
                  <a:lnTo>
                    <a:pt x="359" y="221"/>
                  </a:lnTo>
                  <a:lnTo>
                    <a:pt x="360" y="212"/>
                  </a:lnTo>
                  <a:lnTo>
                    <a:pt x="360" y="203"/>
                  </a:lnTo>
                  <a:lnTo>
                    <a:pt x="286" y="378"/>
                  </a:lnTo>
                  <a:lnTo>
                    <a:pt x="290" y="374"/>
                  </a:lnTo>
                  <a:lnTo>
                    <a:pt x="294" y="370"/>
                  </a:lnTo>
                  <a:lnTo>
                    <a:pt x="298" y="366"/>
                  </a:lnTo>
                  <a:lnTo>
                    <a:pt x="302" y="362"/>
                  </a:lnTo>
                  <a:lnTo>
                    <a:pt x="306" y="357"/>
                  </a:lnTo>
                  <a:lnTo>
                    <a:pt x="310" y="353"/>
                  </a:lnTo>
                  <a:lnTo>
                    <a:pt x="314" y="348"/>
                  </a:lnTo>
                  <a:lnTo>
                    <a:pt x="317" y="344"/>
                  </a:lnTo>
                  <a:lnTo>
                    <a:pt x="321" y="339"/>
                  </a:lnTo>
                  <a:lnTo>
                    <a:pt x="325" y="335"/>
                  </a:lnTo>
                  <a:lnTo>
                    <a:pt x="328" y="330"/>
                  </a:lnTo>
                  <a:lnTo>
                    <a:pt x="332" y="325"/>
                  </a:lnTo>
                  <a:lnTo>
                    <a:pt x="335" y="320"/>
                  </a:lnTo>
                  <a:lnTo>
                    <a:pt x="338" y="315"/>
                  </a:lnTo>
                  <a:lnTo>
                    <a:pt x="341" y="310"/>
                  </a:lnTo>
                  <a:lnTo>
                    <a:pt x="344" y="305"/>
                  </a:lnTo>
                  <a:lnTo>
                    <a:pt x="347" y="300"/>
                  </a:lnTo>
                  <a:lnTo>
                    <a:pt x="350" y="295"/>
                  </a:lnTo>
                  <a:lnTo>
                    <a:pt x="353" y="290"/>
                  </a:lnTo>
                  <a:lnTo>
                    <a:pt x="356" y="284"/>
                  </a:lnTo>
                  <a:lnTo>
                    <a:pt x="358" y="279"/>
                  </a:lnTo>
                  <a:lnTo>
                    <a:pt x="361" y="274"/>
                  </a:lnTo>
                  <a:lnTo>
                    <a:pt x="363" y="268"/>
                  </a:lnTo>
                  <a:lnTo>
                    <a:pt x="366" y="262"/>
                  </a:lnTo>
                  <a:lnTo>
                    <a:pt x="368" y="257"/>
                  </a:lnTo>
                  <a:lnTo>
                    <a:pt x="370" y="251"/>
                  </a:lnTo>
                  <a:lnTo>
                    <a:pt x="372" y="246"/>
                  </a:lnTo>
                  <a:lnTo>
                    <a:pt x="374" y="240"/>
                  </a:lnTo>
                  <a:lnTo>
                    <a:pt x="376" y="234"/>
                  </a:lnTo>
                  <a:lnTo>
                    <a:pt x="378" y="228"/>
                  </a:lnTo>
                  <a:lnTo>
                    <a:pt x="380" y="223"/>
                  </a:lnTo>
                  <a:lnTo>
                    <a:pt x="381" y="217"/>
                  </a:lnTo>
                  <a:lnTo>
                    <a:pt x="382" y="208"/>
                  </a:lnTo>
                  <a:lnTo>
                    <a:pt x="382" y="199"/>
                  </a:lnTo>
                  <a:lnTo>
                    <a:pt x="381" y="191"/>
                  </a:lnTo>
                  <a:lnTo>
                    <a:pt x="380" y="182"/>
                  </a:lnTo>
                  <a:lnTo>
                    <a:pt x="380" y="174"/>
                  </a:lnTo>
                  <a:lnTo>
                    <a:pt x="378" y="165"/>
                  </a:lnTo>
                  <a:lnTo>
                    <a:pt x="377" y="157"/>
                  </a:lnTo>
                  <a:lnTo>
                    <a:pt x="375" y="149"/>
                  </a:lnTo>
                  <a:lnTo>
                    <a:pt x="372" y="141"/>
                  </a:lnTo>
                  <a:lnTo>
                    <a:pt x="370" y="133"/>
                  </a:lnTo>
                  <a:lnTo>
                    <a:pt x="367" y="125"/>
                  </a:lnTo>
                  <a:lnTo>
                    <a:pt x="364" y="117"/>
                  </a:lnTo>
                  <a:lnTo>
                    <a:pt x="361" y="110"/>
                  </a:lnTo>
                  <a:lnTo>
                    <a:pt x="357" y="103"/>
                  </a:lnTo>
                  <a:lnTo>
                    <a:pt x="353" y="96"/>
                  </a:lnTo>
                  <a:lnTo>
                    <a:pt x="349" y="89"/>
                  </a:lnTo>
                  <a:lnTo>
                    <a:pt x="344" y="82"/>
                  </a:lnTo>
                  <a:lnTo>
                    <a:pt x="339" y="75"/>
                  </a:lnTo>
                  <a:lnTo>
                    <a:pt x="334" y="69"/>
                  </a:lnTo>
                  <a:lnTo>
                    <a:pt x="329" y="63"/>
                  </a:lnTo>
                  <a:lnTo>
                    <a:pt x="324" y="57"/>
                  </a:lnTo>
                  <a:lnTo>
                    <a:pt x="318" y="51"/>
                  </a:lnTo>
                  <a:lnTo>
                    <a:pt x="312" y="46"/>
                  </a:lnTo>
                  <a:lnTo>
                    <a:pt x="306" y="41"/>
                  </a:lnTo>
                  <a:lnTo>
                    <a:pt x="299" y="36"/>
                  </a:lnTo>
                  <a:lnTo>
                    <a:pt x="293" y="31"/>
                  </a:lnTo>
                  <a:lnTo>
                    <a:pt x="286" y="27"/>
                  </a:lnTo>
                  <a:lnTo>
                    <a:pt x="279" y="23"/>
                  </a:lnTo>
                  <a:lnTo>
                    <a:pt x="272" y="19"/>
                  </a:lnTo>
                  <a:lnTo>
                    <a:pt x="264" y="15"/>
                  </a:lnTo>
                  <a:lnTo>
                    <a:pt x="257" y="12"/>
                  </a:lnTo>
                  <a:lnTo>
                    <a:pt x="249" y="9"/>
                  </a:lnTo>
                  <a:lnTo>
                    <a:pt x="241" y="7"/>
                  </a:lnTo>
                  <a:lnTo>
                    <a:pt x="234" y="5"/>
                  </a:lnTo>
                  <a:lnTo>
                    <a:pt x="226" y="3"/>
                  </a:lnTo>
                  <a:lnTo>
                    <a:pt x="218" y="2"/>
                  </a:lnTo>
                  <a:lnTo>
                    <a:pt x="210" y="1"/>
                  </a:lnTo>
                  <a:lnTo>
                    <a:pt x="202" y="0"/>
                  </a:lnTo>
                  <a:lnTo>
                    <a:pt x="194" y="0"/>
                  </a:lnTo>
                  <a:lnTo>
                    <a:pt x="186" y="0"/>
                  </a:lnTo>
                  <a:lnTo>
                    <a:pt x="178" y="0"/>
                  </a:lnTo>
                  <a:lnTo>
                    <a:pt x="171" y="1"/>
                  </a:lnTo>
                  <a:lnTo>
                    <a:pt x="163" y="2"/>
                  </a:lnTo>
                  <a:lnTo>
                    <a:pt x="155" y="3"/>
                  </a:lnTo>
                  <a:lnTo>
                    <a:pt x="147" y="5"/>
                  </a:lnTo>
                  <a:lnTo>
                    <a:pt x="140" y="7"/>
                  </a:lnTo>
                  <a:lnTo>
                    <a:pt x="133" y="9"/>
                  </a:lnTo>
                  <a:lnTo>
                    <a:pt x="125" y="12"/>
                  </a:lnTo>
                  <a:lnTo>
                    <a:pt x="118" y="15"/>
                  </a:lnTo>
                  <a:lnTo>
                    <a:pt x="111" y="18"/>
                  </a:lnTo>
                  <a:lnTo>
                    <a:pt x="104" y="22"/>
                  </a:lnTo>
                  <a:lnTo>
                    <a:pt x="97" y="26"/>
                  </a:lnTo>
                  <a:lnTo>
                    <a:pt x="90" y="30"/>
                  </a:lnTo>
                  <a:lnTo>
                    <a:pt x="84" y="34"/>
                  </a:lnTo>
                  <a:lnTo>
                    <a:pt x="77" y="39"/>
                  </a:lnTo>
                  <a:lnTo>
                    <a:pt x="71" y="44"/>
                  </a:lnTo>
                  <a:lnTo>
                    <a:pt x="65" y="50"/>
                  </a:lnTo>
                  <a:lnTo>
                    <a:pt x="59" y="55"/>
                  </a:lnTo>
                  <a:lnTo>
                    <a:pt x="53" y="61"/>
                  </a:lnTo>
                  <a:lnTo>
                    <a:pt x="48" y="67"/>
                  </a:lnTo>
                  <a:lnTo>
                    <a:pt x="43" y="74"/>
                  </a:lnTo>
                  <a:lnTo>
                    <a:pt x="38" y="81"/>
                  </a:lnTo>
                  <a:lnTo>
                    <a:pt x="33" y="88"/>
                  </a:lnTo>
                  <a:lnTo>
                    <a:pt x="29" y="95"/>
                  </a:lnTo>
                  <a:lnTo>
                    <a:pt x="24" y="102"/>
                  </a:lnTo>
                  <a:lnTo>
                    <a:pt x="20" y="110"/>
                  </a:lnTo>
                  <a:lnTo>
                    <a:pt x="17" y="118"/>
                  </a:lnTo>
                  <a:lnTo>
                    <a:pt x="14" y="125"/>
                  </a:lnTo>
                  <a:lnTo>
                    <a:pt x="11" y="133"/>
                  </a:lnTo>
                  <a:lnTo>
                    <a:pt x="8" y="141"/>
                  </a:lnTo>
                  <a:lnTo>
                    <a:pt x="6" y="149"/>
                  </a:lnTo>
                  <a:lnTo>
                    <a:pt x="4" y="158"/>
                  </a:lnTo>
                  <a:lnTo>
                    <a:pt x="3" y="166"/>
                  </a:lnTo>
                  <a:lnTo>
                    <a:pt x="1" y="174"/>
                  </a:lnTo>
                  <a:lnTo>
                    <a:pt x="1" y="182"/>
                  </a:lnTo>
                  <a:lnTo>
                    <a:pt x="0" y="190"/>
                  </a:lnTo>
                  <a:lnTo>
                    <a:pt x="0" y="199"/>
                  </a:lnTo>
                  <a:lnTo>
                    <a:pt x="0" y="207"/>
                  </a:lnTo>
                  <a:lnTo>
                    <a:pt x="0" y="215"/>
                  </a:lnTo>
                  <a:lnTo>
                    <a:pt x="1" y="223"/>
                  </a:lnTo>
                  <a:lnTo>
                    <a:pt x="1" y="232"/>
                  </a:lnTo>
                  <a:lnTo>
                    <a:pt x="3" y="240"/>
                  </a:lnTo>
                  <a:lnTo>
                    <a:pt x="4" y="248"/>
                  </a:lnTo>
                  <a:lnTo>
                    <a:pt x="6" y="256"/>
                  </a:lnTo>
                  <a:lnTo>
                    <a:pt x="8" y="264"/>
                  </a:lnTo>
                  <a:lnTo>
                    <a:pt x="11" y="272"/>
                  </a:lnTo>
                  <a:lnTo>
                    <a:pt x="14" y="279"/>
                  </a:lnTo>
                  <a:lnTo>
                    <a:pt x="17" y="287"/>
                  </a:lnTo>
                  <a:lnTo>
                    <a:pt x="20" y="295"/>
                  </a:lnTo>
                  <a:lnTo>
                    <a:pt x="24" y="302"/>
                  </a:lnTo>
                  <a:lnTo>
                    <a:pt x="28" y="309"/>
                  </a:lnTo>
                  <a:lnTo>
                    <a:pt x="32" y="316"/>
                  </a:lnTo>
                  <a:lnTo>
                    <a:pt x="37" y="323"/>
                  </a:lnTo>
                  <a:lnTo>
                    <a:pt x="42" y="330"/>
                  </a:lnTo>
                  <a:lnTo>
                    <a:pt x="47" y="337"/>
                  </a:lnTo>
                  <a:lnTo>
                    <a:pt x="53" y="343"/>
                  </a:lnTo>
                  <a:lnTo>
                    <a:pt x="59" y="349"/>
                  </a:lnTo>
                  <a:lnTo>
                    <a:pt x="64" y="355"/>
                  </a:lnTo>
                  <a:lnTo>
                    <a:pt x="70" y="361"/>
                  </a:lnTo>
                  <a:lnTo>
                    <a:pt x="77" y="366"/>
                  </a:lnTo>
                  <a:lnTo>
                    <a:pt x="83" y="371"/>
                  </a:lnTo>
                  <a:lnTo>
                    <a:pt x="90" y="375"/>
                  </a:lnTo>
                  <a:lnTo>
                    <a:pt x="97" y="380"/>
                  </a:lnTo>
                  <a:lnTo>
                    <a:pt x="104" y="384"/>
                  </a:lnTo>
                  <a:lnTo>
                    <a:pt x="111" y="387"/>
                  </a:lnTo>
                  <a:lnTo>
                    <a:pt x="118" y="391"/>
                  </a:lnTo>
                  <a:lnTo>
                    <a:pt x="125" y="394"/>
                  </a:lnTo>
                  <a:lnTo>
                    <a:pt x="133" y="396"/>
                  </a:lnTo>
                  <a:lnTo>
                    <a:pt x="140" y="399"/>
                  </a:lnTo>
                  <a:lnTo>
                    <a:pt x="148" y="400"/>
                  </a:lnTo>
                  <a:lnTo>
                    <a:pt x="155" y="402"/>
                  </a:lnTo>
                  <a:lnTo>
                    <a:pt x="163" y="403"/>
                  </a:lnTo>
                  <a:lnTo>
                    <a:pt x="171" y="405"/>
                  </a:lnTo>
                  <a:lnTo>
                    <a:pt x="179" y="405"/>
                  </a:lnTo>
                  <a:lnTo>
                    <a:pt x="187" y="406"/>
                  </a:lnTo>
                  <a:lnTo>
                    <a:pt x="194" y="406"/>
                  </a:lnTo>
                  <a:lnTo>
                    <a:pt x="202" y="405"/>
                  </a:lnTo>
                  <a:lnTo>
                    <a:pt x="210" y="405"/>
                  </a:lnTo>
                  <a:lnTo>
                    <a:pt x="218" y="403"/>
                  </a:lnTo>
                  <a:lnTo>
                    <a:pt x="226" y="402"/>
                  </a:lnTo>
                  <a:lnTo>
                    <a:pt x="233" y="400"/>
                  </a:lnTo>
                  <a:lnTo>
                    <a:pt x="241" y="398"/>
                  </a:lnTo>
                  <a:lnTo>
                    <a:pt x="249" y="396"/>
                  </a:lnTo>
                  <a:lnTo>
                    <a:pt x="256" y="393"/>
                  </a:lnTo>
                  <a:lnTo>
                    <a:pt x="264" y="390"/>
                  </a:lnTo>
                  <a:lnTo>
                    <a:pt x="271" y="386"/>
                  </a:lnTo>
                  <a:lnTo>
                    <a:pt x="279" y="383"/>
                  </a:lnTo>
                  <a:lnTo>
                    <a:pt x="286" y="378"/>
                  </a:lnTo>
                  <a:lnTo>
                    <a:pt x="360" y="203"/>
                  </a:lnTo>
                </a:path>
              </a:pathLst>
            </a:custGeom>
            <a:solidFill>
              <a:srgbClr val="8FE09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7" name="Freeform 312"/>
            <p:cNvSpPr>
              <a:spLocks/>
            </p:cNvSpPr>
            <p:nvPr/>
          </p:nvSpPr>
          <p:spPr bwMode="auto">
            <a:xfrm>
              <a:off x="2956" y="598"/>
              <a:ext cx="340" cy="361"/>
            </a:xfrm>
            <a:custGeom>
              <a:avLst/>
              <a:gdLst>
                <a:gd name="T0" fmla="*/ 335 w 340"/>
                <a:gd name="T1" fmla="*/ 143 h 361"/>
                <a:gd name="T2" fmla="*/ 322 w 340"/>
                <a:gd name="T3" fmla="*/ 102 h 361"/>
                <a:gd name="T4" fmla="*/ 300 w 340"/>
                <a:gd name="T5" fmla="*/ 65 h 361"/>
                <a:gd name="T6" fmla="*/ 270 w 340"/>
                <a:gd name="T7" fmla="*/ 35 h 361"/>
                <a:gd name="T8" fmla="*/ 235 w 340"/>
                <a:gd name="T9" fmla="*/ 14 h 361"/>
                <a:gd name="T10" fmla="*/ 195 w 340"/>
                <a:gd name="T11" fmla="*/ 2 h 361"/>
                <a:gd name="T12" fmla="*/ 152 w 340"/>
                <a:gd name="T13" fmla="*/ 0 h 361"/>
                <a:gd name="T14" fmla="*/ 111 w 340"/>
                <a:gd name="T15" fmla="*/ 10 h 361"/>
                <a:gd name="T16" fmla="*/ 74 w 340"/>
                <a:gd name="T17" fmla="*/ 30 h 361"/>
                <a:gd name="T18" fmla="*/ 44 w 340"/>
                <a:gd name="T19" fmla="*/ 59 h 361"/>
                <a:gd name="T20" fmla="*/ 20 w 340"/>
                <a:gd name="T21" fmla="*/ 94 h 361"/>
                <a:gd name="T22" fmla="*/ 5 w 340"/>
                <a:gd name="T23" fmla="*/ 135 h 361"/>
                <a:gd name="T24" fmla="*/ 0 w 340"/>
                <a:gd name="T25" fmla="*/ 180 h 361"/>
                <a:gd name="T26" fmla="*/ 5 w 340"/>
                <a:gd name="T27" fmla="*/ 224 h 361"/>
                <a:gd name="T28" fmla="*/ 20 w 340"/>
                <a:gd name="T29" fmla="*/ 265 h 361"/>
                <a:gd name="T30" fmla="*/ 44 w 340"/>
                <a:gd name="T31" fmla="*/ 300 h 361"/>
                <a:gd name="T32" fmla="*/ 74 w 340"/>
                <a:gd name="T33" fmla="*/ 329 h 361"/>
                <a:gd name="T34" fmla="*/ 111 w 340"/>
                <a:gd name="T35" fmla="*/ 349 h 361"/>
                <a:gd name="T36" fmla="*/ 152 w 340"/>
                <a:gd name="T37" fmla="*/ 359 h 361"/>
                <a:gd name="T38" fmla="*/ 195 w 340"/>
                <a:gd name="T39" fmla="*/ 357 h 361"/>
                <a:gd name="T40" fmla="*/ 235 w 340"/>
                <a:gd name="T41" fmla="*/ 345 h 361"/>
                <a:gd name="T42" fmla="*/ 270 w 340"/>
                <a:gd name="T43" fmla="*/ 324 h 361"/>
                <a:gd name="T44" fmla="*/ 300 w 340"/>
                <a:gd name="T45" fmla="*/ 294 h 361"/>
                <a:gd name="T46" fmla="*/ 322 w 340"/>
                <a:gd name="T47" fmla="*/ 257 h 361"/>
                <a:gd name="T48" fmla="*/ 335 w 340"/>
                <a:gd name="T49" fmla="*/ 216 h 361"/>
                <a:gd name="T50" fmla="*/ 317 w 340"/>
                <a:gd name="T51" fmla="*/ 180 h 361"/>
                <a:gd name="T52" fmla="*/ 313 w 340"/>
                <a:gd name="T53" fmla="*/ 140 h 361"/>
                <a:gd name="T54" fmla="*/ 299 w 340"/>
                <a:gd name="T55" fmla="*/ 105 h 361"/>
                <a:gd name="T56" fmla="*/ 279 w 340"/>
                <a:gd name="T57" fmla="*/ 74 h 361"/>
                <a:gd name="T58" fmla="*/ 252 w 340"/>
                <a:gd name="T59" fmla="*/ 49 h 361"/>
                <a:gd name="T60" fmla="*/ 220 w 340"/>
                <a:gd name="T61" fmla="*/ 31 h 361"/>
                <a:gd name="T62" fmla="*/ 184 w 340"/>
                <a:gd name="T63" fmla="*/ 23 h 361"/>
                <a:gd name="T64" fmla="*/ 146 w 340"/>
                <a:gd name="T65" fmla="*/ 24 h 361"/>
                <a:gd name="T66" fmla="*/ 111 w 340"/>
                <a:gd name="T67" fmla="*/ 34 h 361"/>
                <a:gd name="T68" fmla="*/ 80 w 340"/>
                <a:gd name="T69" fmla="*/ 53 h 361"/>
                <a:gd name="T70" fmla="*/ 55 w 340"/>
                <a:gd name="T71" fmla="*/ 79 h 361"/>
                <a:gd name="T72" fmla="*/ 35 w 340"/>
                <a:gd name="T73" fmla="*/ 111 h 361"/>
                <a:gd name="T74" fmla="*/ 24 w 340"/>
                <a:gd name="T75" fmla="*/ 148 h 361"/>
                <a:gd name="T76" fmla="*/ 21 w 340"/>
                <a:gd name="T77" fmla="*/ 188 h 361"/>
                <a:gd name="T78" fmla="*/ 27 w 340"/>
                <a:gd name="T79" fmla="*/ 226 h 361"/>
                <a:gd name="T80" fmla="*/ 42 w 340"/>
                <a:gd name="T81" fmla="*/ 261 h 361"/>
                <a:gd name="T82" fmla="*/ 64 w 340"/>
                <a:gd name="T83" fmla="*/ 291 h 361"/>
                <a:gd name="T84" fmla="*/ 92 w 340"/>
                <a:gd name="T85" fmla="*/ 314 h 361"/>
                <a:gd name="T86" fmla="*/ 125 w 340"/>
                <a:gd name="T87" fmla="*/ 330 h 361"/>
                <a:gd name="T88" fmla="*/ 161 w 340"/>
                <a:gd name="T89" fmla="*/ 337 h 361"/>
                <a:gd name="T90" fmla="*/ 199 w 340"/>
                <a:gd name="T91" fmla="*/ 334 h 361"/>
                <a:gd name="T92" fmla="*/ 233 w 340"/>
                <a:gd name="T93" fmla="*/ 322 h 361"/>
                <a:gd name="T94" fmla="*/ 263 w 340"/>
                <a:gd name="T95" fmla="*/ 301 h 361"/>
                <a:gd name="T96" fmla="*/ 288 w 340"/>
                <a:gd name="T97" fmla="*/ 274 h 361"/>
                <a:gd name="T98" fmla="*/ 306 w 340"/>
                <a:gd name="T99" fmla="*/ 241 h 361"/>
                <a:gd name="T100" fmla="*/ 316 w 340"/>
                <a:gd name="T101" fmla="*/ 204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0" h="361">
                  <a:moveTo>
                    <a:pt x="339" y="180"/>
                  </a:moveTo>
                  <a:lnTo>
                    <a:pt x="338" y="170"/>
                  </a:lnTo>
                  <a:lnTo>
                    <a:pt x="337" y="161"/>
                  </a:lnTo>
                  <a:lnTo>
                    <a:pt x="337" y="152"/>
                  </a:lnTo>
                  <a:lnTo>
                    <a:pt x="335" y="143"/>
                  </a:lnTo>
                  <a:lnTo>
                    <a:pt x="333" y="135"/>
                  </a:lnTo>
                  <a:lnTo>
                    <a:pt x="331" y="126"/>
                  </a:lnTo>
                  <a:lnTo>
                    <a:pt x="328" y="118"/>
                  </a:lnTo>
                  <a:lnTo>
                    <a:pt x="325" y="109"/>
                  </a:lnTo>
                  <a:lnTo>
                    <a:pt x="322" y="102"/>
                  </a:lnTo>
                  <a:lnTo>
                    <a:pt x="318" y="94"/>
                  </a:lnTo>
                  <a:lnTo>
                    <a:pt x="314" y="86"/>
                  </a:lnTo>
                  <a:lnTo>
                    <a:pt x="309" y="79"/>
                  </a:lnTo>
                  <a:lnTo>
                    <a:pt x="305" y="72"/>
                  </a:lnTo>
                  <a:lnTo>
                    <a:pt x="300" y="65"/>
                  </a:lnTo>
                  <a:lnTo>
                    <a:pt x="294" y="59"/>
                  </a:lnTo>
                  <a:lnTo>
                    <a:pt x="289" y="52"/>
                  </a:lnTo>
                  <a:lnTo>
                    <a:pt x="283" y="46"/>
                  </a:lnTo>
                  <a:lnTo>
                    <a:pt x="277" y="41"/>
                  </a:lnTo>
                  <a:lnTo>
                    <a:pt x="270" y="35"/>
                  </a:lnTo>
                  <a:lnTo>
                    <a:pt x="264" y="30"/>
                  </a:lnTo>
                  <a:lnTo>
                    <a:pt x="257" y="26"/>
                  </a:lnTo>
                  <a:lnTo>
                    <a:pt x="250" y="21"/>
                  </a:lnTo>
                  <a:lnTo>
                    <a:pt x="242" y="17"/>
                  </a:lnTo>
                  <a:lnTo>
                    <a:pt x="235" y="14"/>
                  </a:lnTo>
                  <a:lnTo>
                    <a:pt x="227" y="10"/>
                  </a:lnTo>
                  <a:lnTo>
                    <a:pt x="219" y="8"/>
                  </a:lnTo>
                  <a:lnTo>
                    <a:pt x="211" y="5"/>
                  </a:lnTo>
                  <a:lnTo>
                    <a:pt x="203" y="3"/>
                  </a:lnTo>
                  <a:lnTo>
                    <a:pt x="195" y="2"/>
                  </a:lnTo>
                  <a:lnTo>
                    <a:pt x="186" y="0"/>
                  </a:lnTo>
                  <a:lnTo>
                    <a:pt x="178" y="0"/>
                  </a:lnTo>
                  <a:lnTo>
                    <a:pt x="169" y="0"/>
                  </a:lnTo>
                  <a:lnTo>
                    <a:pt x="160" y="0"/>
                  </a:lnTo>
                  <a:lnTo>
                    <a:pt x="152" y="0"/>
                  </a:lnTo>
                  <a:lnTo>
                    <a:pt x="143" y="2"/>
                  </a:lnTo>
                  <a:lnTo>
                    <a:pt x="135" y="3"/>
                  </a:lnTo>
                  <a:lnTo>
                    <a:pt x="127" y="5"/>
                  </a:lnTo>
                  <a:lnTo>
                    <a:pt x="119" y="8"/>
                  </a:lnTo>
                  <a:lnTo>
                    <a:pt x="111" y="10"/>
                  </a:lnTo>
                  <a:lnTo>
                    <a:pt x="103" y="14"/>
                  </a:lnTo>
                  <a:lnTo>
                    <a:pt x="96" y="17"/>
                  </a:lnTo>
                  <a:lnTo>
                    <a:pt x="88" y="21"/>
                  </a:lnTo>
                  <a:lnTo>
                    <a:pt x="81" y="26"/>
                  </a:lnTo>
                  <a:lnTo>
                    <a:pt x="74" y="30"/>
                  </a:lnTo>
                  <a:lnTo>
                    <a:pt x="68" y="35"/>
                  </a:lnTo>
                  <a:lnTo>
                    <a:pt x="61" y="41"/>
                  </a:lnTo>
                  <a:lnTo>
                    <a:pt x="55" y="46"/>
                  </a:lnTo>
                  <a:lnTo>
                    <a:pt x="49" y="52"/>
                  </a:lnTo>
                  <a:lnTo>
                    <a:pt x="44" y="59"/>
                  </a:lnTo>
                  <a:lnTo>
                    <a:pt x="38" y="65"/>
                  </a:lnTo>
                  <a:lnTo>
                    <a:pt x="33" y="72"/>
                  </a:lnTo>
                  <a:lnTo>
                    <a:pt x="29" y="79"/>
                  </a:lnTo>
                  <a:lnTo>
                    <a:pt x="24" y="86"/>
                  </a:lnTo>
                  <a:lnTo>
                    <a:pt x="20" y="94"/>
                  </a:lnTo>
                  <a:lnTo>
                    <a:pt x="16" y="102"/>
                  </a:lnTo>
                  <a:lnTo>
                    <a:pt x="13" y="109"/>
                  </a:lnTo>
                  <a:lnTo>
                    <a:pt x="10" y="118"/>
                  </a:lnTo>
                  <a:lnTo>
                    <a:pt x="7" y="126"/>
                  </a:lnTo>
                  <a:lnTo>
                    <a:pt x="5" y="135"/>
                  </a:lnTo>
                  <a:lnTo>
                    <a:pt x="3" y="143"/>
                  </a:lnTo>
                  <a:lnTo>
                    <a:pt x="1" y="152"/>
                  </a:lnTo>
                  <a:lnTo>
                    <a:pt x="1" y="161"/>
                  </a:lnTo>
                  <a:lnTo>
                    <a:pt x="0" y="170"/>
                  </a:lnTo>
                  <a:lnTo>
                    <a:pt x="0" y="180"/>
                  </a:lnTo>
                  <a:lnTo>
                    <a:pt x="0" y="189"/>
                  </a:lnTo>
                  <a:lnTo>
                    <a:pt x="1" y="198"/>
                  </a:lnTo>
                  <a:lnTo>
                    <a:pt x="1" y="207"/>
                  </a:lnTo>
                  <a:lnTo>
                    <a:pt x="3" y="216"/>
                  </a:lnTo>
                  <a:lnTo>
                    <a:pt x="5" y="224"/>
                  </a:lnTo>
                  <a:lnTo>
                    <a:pt x="7" y="233"/>
                  </a:lnTo>
                  <a:lnTo>
                    <a:pt x="10" y="241"/>
                  </a:lnTo>
                  <a:lnTo>
                    <a:pt x="13" y="250"/>
                  </a:lnTo>
                  <a:lnTo>
                    <a:pt x="16" y="257"/>
                  </a:lnTo>
                  <a:lnTo>
                    <a:pt x="20" y="265"/>
                  </a:lnTo>
                  <a:lnTo>
                    <a:pt x="24" y="273"/>
                  </a:lnTo>
                  <a:lnTo>
                    <a:pt x="29" y="280"/>
                  </a:lnTo>
                  <a:lnTo>
                    <a:pt x="33" y="287"/>
                  </a:lnTo>
                  <a:lnTo>
                    <a:pt x="38" y="294"/>
                  </a:lnTo>
                  <a:lnTo>
                    <a:pt x="44" y="300"/>
                  </a:lnTo>
                  <a:lnTo>
                    <a:pt x="49" y="307"/>
                  </a:lnTo>
                  <a:lnTo>
                    <a:pt x="55" y="313"/>
                  </a:lnTo>
                  <a:lnTo>
                    <a:pt x="61" y="318"/>
                  </a:lnTo>
                  <a:lnTo>
                    <a:pt x="68" y="324"/>
                  </a:lnTo>
                  <a:lnTo>
                    <a:pt x="74" y="329"/>
                  </a:lnTo>
                  <a:lnTo>
                    <a:pt x="81" y="333"/>
                  </a:lnTo>
                  <a:lnTo>
                    <a:pt x="88" y="338"/>
                  </a:lnTo>
                  <a:lnTo>
                    <a:pt x="96" y="342"/>
                  </a:lnTo>
                  <a:lnTo>
                    <a:pt x="103" y="345"/>
                  </a:lnTo>
                  <a:lnTo>
                    <a:pt x="111" y="349"/>
                  </a:lnTo>
                  <a:lnTo>
                    <a:pt x="119" y="351"/>
                  </a:lnTo>
                  <a:lnTo>
                    <a:pt x="127" y="354"/>
                  </a:lnTo>
                  <a:lnTo>
                    <a:pt x="135" y="356"/>
                  </a:lnTo>
                  <a:lnTo>
                    <a:pt x="143" y="357"/>
                  </a:lnTo>
                  <a:lnTo>
                    <a:pt x="152" y="359"/>
                  </a:lnTo>
                  <a:lnTo>
                    <a:pt x="160" y="359"/>
                  </a:lnTo>
                  <a:lnTo>
                    <a:pt x="169" y="360"/>
                  </a:lnTo>
                  <a:lnTo>
                    <a:pt x="178" y="359"/>
                  </a:lnTo>
                  <a:lnTo>
                    <a:pt x="186" y="359"/>
                  </a:lnTo>
                  <a:lnTo>
                    <a:pt x="195" y="357"/>
                  </a:lnTo>
                  <a:lnTo>
                    <a:pt x="203" y="356"/>
                  </a:lnTo>
                  <a:lnTo>
                    <a:pt x="211" y="354"/>
                  </a:lnTo>
                  <a:lnTo>
                    <a:pt x="219" y="351"/>
                  </a:lnTo>
                  <a:lnTo>
                    <a:pt x="227" y="349"/>
                  </a:lnTo>
                  <a:lnTo>
                    <a:pt x="235" y="345"/>
                  </a:lnTo>
                  <a:lnTo>
                    <a:pt x="242" y="342"/>
                  </a:lnTo>
                  <a:lnTo>
                    <a:pt x="250" y="338"/>
                  </a:lnTo>
                  <a:lnTo>
                    <a:pt x="257" y="333"/>
                  </a:lnTo>
                  <a:lnTo>
                    <a:pt x="264" y="329"/>
                  </a:lnTo>
                  <a:lnTo>
                    <a:pt x="270" y="324"/>
                  </a:lnTo>
                  <a:lnTo>
                    <a:pt x="277" y="318"/>
                  </a:lnTo>
                  <a:lnTo>
                    <a:pt x="283" y="313"/>
                  </a:lnTo>
                  <a:lnTo>
                    <a:pt x="289" y="307"/>
                  </a:lnTo>
                  <a:lnTo>
                    <a:pt x="294" y="300"/>
                  </a:lnTo>
                  <a:lnTo>
                    <a:pt x="300" y="294"/>
                  </a:lnTo>
                  <a:lnTo>
                    <a:pt x="305" y="287"/>
                  </a:lnTo>
                  <a:lnTo>
                    <a:pt x="309" y="280"/>
                  </a:lnTo>
                  <a:lnTo>
                    <a:pt x="314" y="273"/>
                  </a:lnTo>
                  <a:lnTo>
                    <a:pt x="318" y="265"/>
                  </a:lnTo>
                  <a:lnTo>
                    <a:pt x="322" y="257"/>
                  </a:lnTo>
                  <a:lnTo>
                    <a:pt x="325" y="250"/>
                  </a:lnTo>
                  <a:lnTo>
                    <a:pt x="328" y="241"/>
                  </a:lnTo>
                  <a:lnTo>
                    <a:pt x="331" y="233"/>
                  </a:lnTo>
                  <a:lnTo>
                    <a:pt x="333" y="224"/>
                  </a:lnTo>
                  <a:lnTo>
                    <a:pt x="335" y="216"/>
                  </a:lnTo>
                  <a:lnTo>
                    <a:pt x="337" y="207"/>
                  </a:lnTo>
                  <a:lnTo>
                    <a:pt x="337" y="198"/>
                  </a:lnTo>
                  <a:lnTo>
                    <a:pt x="338" y="189"/>
                  </a:lnTo>
                  <a:lnTo>
                    <a:pt x="339" y="180"/>
                  </a:lnTo>
                  <a:lnTo>
                    <a:pt x="317" y="180"/>
                  </a:lnTo>
                  <a:lnTo>
                    <a:pt x="317" y="171"/>
                  </a:lnTo>
                  <a:lnTo>
                    <a:pt x="316" y="163"/>
                  </a:lnTo>
                  <a:lnTo>
                    <a:pt x="316" y="155"/>
                  </a:lnTo>
                  <a:lnTo>
                    <a:pt x="314" y="148"/>
                  </a:lnTo>
                  <a:lnTo>
                    <a:pt x="313" y="140"/>
                  </a:lnTo>
                  <a:lnTo>
                    <a:pt x="311" y="133"/>
                  </a:lnTo>
                  <a:lnTo>
                    <a:pt x="308" y="125"/>
                  </a:lnTo>
                  <a:lnTo>
                    <a:pt x="306" y="118"/>
                  </a:lnTo>
                  <a:lnTo>
                    <a:pt x="303" y="111"/>
                  </a:lnTo>
                  <a:lnTo>
                    <a:pt x="299" y="105"/>
                  </a:lnTo>
                  <a:lnTo>
                    <a:pt x="296" y="98"/>
                  </a:lnTo>
                  <a:lnTo>
                    <a:pt x="292" y="91"/>
                  </a:lnTo>
                  <a:lnTo>
                    <a:pt x="288" y="85"/>
                  </a:lnTo>
                  <a:lnTo>
                    <a:pt x="283" y="79"/>
                  </a:lnTo>
                  <a:lnTo>
                    <a:pt x="279" y="74"/>
                  </a:lnTo>
                  <a:lnTo>
                    <a:pt x="274" y="68"/>
                  </a:lnTo>
                  <a:lnTo>
                    <a:pt x="269" y="63"/>
                  </a:lnTo>
                  <a:lnTo>
                    <a:pt x="263" y="58"/>
                  </a:lnTo>
                  <a:lnTo>
                    <a:pt x="258" y="53"/>
                  </a:lnTo>
                  <a:lnTo>
                    <a:pt x="252" y="49"/>
                  </a:lnTo>
                  <a:lnTo>
                    <a:pt x="246" y="45"/>
                  </a:lnTo>
                  <a:lnTo>
                    <a:pt x="240" y="41"/>
                  </a:lnTo>
                  <a:lnTo>
                    <a:pt x="233" y="37"/>
                  </a:lnTo>
                  <a:lnTo>
                    <a:pt x="227" y="34"/>
                  </a:lnTo>
                  <a:lnTo>
                    <a:pt x="220" y="31"/>
                  </a:lnTo>
                  <a:lnTo>
                    <a:pt x="213" y="29"/>
                  </a:lnTo>
                  <a:lnTo>
                    <a:pt x="206" y="27"/>
                  </a:lnTo>
                  <a:lnTo>
                    <a:pt x="199" y="25"/>
                  </a:lnTo>
                  <a:lnTo>
                    <a:pt x="192" y="24"/>
                  </a:lnTo>
                  <a:lnTo>
                    <a:pt x="184" y="23"/>
                  </a:lnTo>
                  <a:lnTo>
                    <a:pt x="177" y="22"/>
                  </a:lnTo>
                  <a:lnTo>
                    <a:pt x="169" y="22"/>
                  </a:lnTo>
                  <a:lnTo>
                    <a:pt x="161" y="22"/>
                  </a:lnTo>
                  <a:lnTo>
                    <a:pt x="154" y="23"/>
                  </a:lnTo>
                  <a:lnTo>
                    <a:pt x="146" y="24"/>
                  </a:lnTo>
                  <a:lnTo>
                    <a:pt x="139" y="25"/>
                  </a:lnTo>
                  <a:lnTo>
                    <a:pt x="132" y="27"/>
                  </a:lnTo>
                  <a:lnTo>
                    <a:pt x="125" y="29"/>
                  </a:lnTo>
                  <a:lnTo>
                    <a:pt x="118" y="31"/>
                  </a:lnTo>
                  <a:lnTo>
                    <a:pt x="111" y="34"/>
                  </a:lnTo>
                  <a:lnTo>
                    <a:pt x="105" y="37"/>
                  </a:lnTo>
                  <a:lnTo>
                    <a:pt x="98" y="41"/>
                  </a:lnTo>
                  <a:lnTo>
                    <a:pt x="92" y="45"/>
                  </a:lnTo>
                  <a:lnTo>
                    <a:pt x="86" y="49"/>
                  </a:lnTo>
                  <a:lnTo>
                    <a:pt x="80" y="53"/>
                  </a:lnTo>
                  <a:lnTo>
                    <a:pt x="75" y="58"/>
                  </a:lnTo>
                  <a:lnTo>
                    <a:pt x="69" y="63"/>
                  </a:lnTo>
                  <a:lnTo>
                    <a:pt x="64" y="68"/>
                  </a:lnTo>
                  <a:lnTo>
                    <a:pt x="59" y="74"/>
                  </a:lnTo>
                  <a:lnTo>
                    <a:pt x="55" y="79"/>
                  </a:lnTo>
                  <a:lnTo>
                    <a:pt x="50" y="85"/>
                  </a:lnTo>
                  <a:lnTo>
                    <a:pt x="46" y="91"/>
                  </a:lnTo>
                  <a:lnTo>
                    <a:pt x="42" y="98"/>
                  </a:lnTo>
                  <a:lnTo>
                    <a:pt x="39" y="105"/>
                  </a:lnTo>
                  <a:lnTo>
                    <a:pt x="35" y="111"/>
                  </a:lnTo>
                  <a:lnTo>
                    <a:pt x="32" y="118"/>
                  </a:lnTo>
                  <a:lnTo>
                    <a:pt x="30" y="125"/>
                  </a:lnTo>
                  <a:lnTo>
                    <a:pt x="27" y="133"/>
                  </a:lnTo>
                  <a:lnTo>
                    <a:pt x="25" y="140"/>
                  </a:lnTo>
                  <a:lnTo>
                    <a:pt x="24" y="148"/>
                  </a:lnTo>
                  <a:lnTo>
                    <a:pt x="22" y="155"/>
                  </a:lnTo>
                  <a:lnTo>
                    <a:pt x="22" y="163"/>
                  </a:lnTo>
                  <a:lnTo>
                    <a:pt x="21" y="171"/>
                  </a:lnTo>
                  <a:lnTo>
                    <a:pt x="21" y="180"/>
                  </a:lnTo>
                  <a:lnTo>
                    <a:pt x="21" y="188"/>
                  </a:lnTo>
                  <a:lnTo>
                    <a:pt x="22" y="196"/>
                  </a:lnTo>
                  <a:lnTo>
                    <a:pt x="22" y="204"/>
                  </a:lnTo>
                  <a:lnTo>
                    <a:pt x="24" y="211"/>
                  </a:lnTo>
                  <a:lnTo>
                    <a:pt x="25" y="219"/>
                  </a:lnTo>
                  <a:lnTo>
                    <a:pt x="27" y="226"/>
                  </a:lnTo>
                  <a:lnTo>
                    <a:pt x="30" y="234"/>
                  </a:lnTo>
                  <a:lnTo>
                    <a:pt x="32" y="241"/>
                  </a:lnTo>
                  <a:lnTo>
                    <a:pt x="35" y="248"/>
                  </a:lnTo>
                  <a:lnTo>
                    <a:pt x="39" y="255"/>
                  </a:lnTo>
                  <a:lnTo>
                    <a:pt x="42" y="261"/>
                  </a:lnTo>
                  <a:lnTo>
                    <a:pt x="46" y="268"/>
                  </a:lnTo>
                  <a:lnTo>
                    <a:pt x="50" y="274"/>
                  </a:lnTo>
                  <a:lnTo>
                    <a:pt x="55" y="280"/>
                  </a:lnTo>
                  <a:lnTo>
                    <a:pt x="59" y="285"/>
                  </a:lnTo>
                  <a:lnTo>
                    <a:pt x="64" y="291"/>
                  </a:lnTo>
                  <a:lnTo>
                    <a:pt x="69" y="296"/>
                  </a:lnTo>
                  <a:lnTo>
                    <a:pt x="75" y="301"/>
                  </a:lnTo>
                  <a:lnTo>
                    <a:pt x="80" y="306"/>
                  </a:lnTo>
                  <a:lnTo>
                    <a:pt x="86" y="310"/>
                  </a:lnTo>
                  <a:lnTo>
                    <a:pt x="92" y="314"/>
                  </a:lnTo>
                  <a:lnTo>
                    <a:pt x="98" y="318"/>
                  </a:lnTo>
                  <a:lnTo>
                    <a:pt x="105" y="322"/>
                  </a:lnTo>
                  <a:lnTo>
                    <a:pt x="111" y="325"/>
                  </a:lnTo>
                  <a:lnTo>
                    <a:pt x="118" y="328"/>
                  </a:lnTo>
                  <a:lnTo>
                    <a:pt x="125" y="330"/>
                  </a:lnTo>
                  <a:lnTo>
                    <a:pt x="132" y="332"/>
                  </a:lnTo>
                  <a:lnTo>
                    <a:pt x="139" y="334"/>
                  </a:lnTo>
                  <a:lnTo>
                    <a:pt x="146" y="335"/>
                  </a:lnTo>
                  <a:lnTo>
                    <a:pt x="154" y="336"/>
                  </a:lnTo>
                  <a:lnTo>
                    <a:pt x="161" y="337"/>
                  </a:lnTo>
                  <a:lnTo>
                    <a:pt x="169" y="337"/>
                  </a:lnTo>
                  <a:lnTo>
                    <a:pt x="177" y="337"/>
                  </a:lnTo>
                  <a:lnTo>
                    <a:pt x="184" y="336"/>
                  </a:lnTo>
                  <a:lnTo>
                    <a:pt x="192" y="335"/>
                  </a:lnTo>
                  <a:lnTo>
                    <a:pt x="199" y="334"/>
                  </a:lnTo>
                  <a:lnTo>
                    <a:pt x="206" y="332"/>
                  </a:lnTo>
                  <a:lnTo>
                    <a:pt x="213" y="330"/>
                  </a:lnTo>
                  <a:lnTo>
                    <a:pt x="220" y="328"/>
                  </a:lnTo>
                  <a:lnTo>
                    <a:pt x="227" y="325"/>
                  </a:lnTo>
                  <a:lnTo>
                    <a:pt x="233" y="322"/>
                  </a:lnTo>
                  <a:lnTo>
                    <a:pt x="240" y="318"/>
                  </a:lnTo>
                  <a:lnTo>
                    <a:pt x="246" y="314"/>
                  </a:lnTo>
                  <a:lnTo>
                    <a:pt x="252" y="310"/>
                  </a:lnTo>
                  <a:lnTo>
                    <a:pt x="258" y="306"/>
                  </a:lnTo>
                  <a:lnTo>
                    <a:pt x="263" y="301"/>
                  </a:lnTo>
                  <a:lnTo>
                    <a:pt x="269" y="296"/>
                  </a:lnTo>
                  <a:lnTo>
                    <a:pt x="274" y="291"/>
                  </a:lnTo>
                  <a:lnTo>
                    <a:pt x="279" y="285"/>
                  </a:lnTo>
                  <a:lnTo>
                    <a:pt x="283" y="280"/>
                  </a:lnTo>
                  <a:lnTo>
                    <a:pt x="288" y="274"/>
                  </a:lnTo>
                  <a:lnTo>
                    <a:pt x="292" y="268"/>
                  </a:lnTo>
                  <a:lnTo>
                    <a:pt x="296" y="261"/>
                  </a:lnTo>
                  <a:lnTo>
                    <a:pt x="299" y="255"/>
                  </a:lnTo>
                  <a:lnTo>
                    <a:pt x="303" y="248"/>
                  </a:lnTo>
                  <a:lnTo>
                    <a:pt x="306" y="241"/>
                  </a:lnTo>
                  <a:lnTo>
                    <a:pt x="308" y="234"/>
                  </a:lnTo>
                  <a:lnTo>
                    <a:pt x="311" y="226"/>
                  </a:lnTo>
                  <a:lnTo>
                    <a:pt x="313" y="219"/>
                  </a:lnTo>
                  <a:lnTo>
                    <a:pt x="314" y="211"/>
                  </a:lnTo>
                  <a:lnTo>
                    <a:pt x="316" y="204"/>
                  </a:lnTo>
                  <a:lnTo>
                    <a:pt x="316" y="196"/>
                  </a:lnTo>
                  <a:lnTo>
                    <a:pt x="317" y="188"/>
                  </a:lnTo>
                  <a:lnTo>
                    <a:pt x="317" y="180"/>
                  </a:lnTo>
                  <a:lnTo>
                    <a:pt x="339" y="180"/>
                  </a:lnTo>
                </a:path>
              </a:pathLst>
            </a:custGeom>
            <a:solidFill>
              <a:srgbClr val="97E4A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8" name="Freeform 313"/>
            <p:cNvSpPr>
              <a:spLocks/>
            </p:cNvSpPr>
            <p:nvPr/>
          </p:nvSpPr>
          <p:spPr bwMode="auto">
            <a:xfrm>
              <a:off x="2976" y="620"/>
              <a:ext cx="298" cy="317"/>
            </a:xfrm>
            <a:custGeom>
              <a:avLst/>
              <a:gdLst>
                <a:gd name="T0" fmla="*/ 293 w 298"/>
                <a:gd name="T1" fmla="*/ 126 h 317"/>
                <a:gd name="T2" fmla="*/ 282 w 298"/>
                <a:gd name="T3" fmla="*/ 89 h 317"/>
                <a:gd name="T4" fmla="*/ 263 w 298"/>
                <a:gd name="T5" fmla="*/ 57 h 317"/>
                <a:gd name="T6" fmla="*/ 237 w 298"/>
                <a:gd name="T7" fmla="*/ 31 h 317"/>
                <a:gd name="T8" fmla="*/ 206 w 298"/>
                <a:gd name="T9" fmla="*/ 12 h 317"/>
                <a:gd name="T10" fmla="*/ 171 w 298"/>
                <a:gd name="T11" fmla="*/ 1 h 317"/>
                <a:gd name="T12" fmla="*/ 133 w 298"/>
                <a:gd name="T13" fmla="*/ 0 h 317"/>
                <a:gd name="T14" fmla="*/ 97 w 298"/>
                <a:gd name="T15" fmla="*/ 9 h 317"/>
                <a:gd name="T16" fmla="*/ 65 w 298"/>
                <a:gd name="T17" fmla="*/ 26 h 317"/>
                <a:gd name="T18" fmla="*/ 38 w 298"/>
                <a:gd name="T19" fmla="*/ 51 h 317"/>
                <a:gd name="T20" fmla="*/ 17 w 298"/>
                <a:gd name="T21" fmla="*/ 82 h 317"/>
                <a:gd name="T22" fmla="*/ 4 w 298"/>
                <a:gd name="T23" fmla="*/ 118 h 317"/>
                <a:gd name="T24" fmla="*/ 0 w 298"/>
                <a:gd name="T25" fmla="*/ 158 h 317"/>
                <a:gd name="T26" fmla="*/ 4 w 298"/>
                <a:gd name="T27" fmla="*/ 197 h 317"/>
                <a:gd name="T28" fmla="*/ 17 w 298"/>
                <a:gd name="T29" fmla="*/ 233 h 317"/>
                <a:gd name="T30" fmla="*/ 38 w 298"/>
                <a:gd name="T31" fmla="*/ 264 h 317"/>
                <a:gd name="T32" fmla="*/ 65 w 298"/>
                <a:gd name="T33" fmla="*/ 289 h 317"/>
                <a:gd name="T34" fmla="*/ 97 w 298"/>
                <a:gd name="T35" fmla="*/ 306 h 317"/>
                <a:gd name="T36" fmla="*/ 133 w 298"/>
                <a:gd name="T37" fmla="*/ 315 h 317"/>
                <a:gd name="T38" fmla="*/ 171 w 298"/>
                <a:gd name="T39" fmla="*/ 314 h 317"/>
                <a:gd name="T40" fmla="*/ 206 w 298"/>
                <a:gd name="T41" fmla="*/ 303 h 317"/>
                <a:gd name="T42" fmla="*/ 237 w 298"/>
                <a:gd name="T43" fmla="*/ 284 h 317"/>
                <a:gd name="T44" fmla="*/ 263 w 298"/>
                <a:gd name="T45" fmla="*/ 258 h 317"/>
                <a:gd name="T46" fmla="*/ 282 w 298"/>
                <a:gd name="T47" fmla="*/ 226 h 317"/>
                <a:gd name="T48" fmla="*/ 293 w 298"/>
                <a:gd name="T49" fmla="*/ 189 h 317"/>
                <a:gd name="T50" fmla="*/ 275 w 298"/>
                <a:gd name="T51" fmla="*/ 158 h 317"/>
                <a:gd name="T52" fmla="*/ 271 w 298"/>
                <a:gd name="T53" fmla="*/ 124 h 317"/>
                <a:gd name="T54" fmla="*/ 260 w 298"/>
                <a:gd name="T55" fmla="*/ 93 h 317"/>
                <a:gd name="T56" fmla="*/ 242 w 298"/>
                <a:gd name="T57" fmla="*/ 66 h 317"/>
                <a:gd name="T58" fmla="*/ 219 w 298"/>
                <a:gd name="T59" fmla="*/ 45 h 317"/>
                <a:gd name="T60" fmla="*/ 192 w 298"/>
                <a:gd name="T61" fmla="*/ 30 h 317"/>
                <a:gd name="T62" fmla="*/ 161 w 298"/>
                <a:gd name="T63" fmla="*/ 23 h 317"/>
                <a:gd name="T64" fmla="*/ 129 w 298"/>
                <a:gd name="T65" fmla="*/ 24 h 317"/>
                <a:gd name="T66" fmla="*/ 99 w 298"/>
                <a:gd name="T67" fmla="*/ 33 h 317"/>
                <a:gd name="T68" fmla="*/ 72 w 298"/>
                <a:gd name="T69" fmla="*/ 49 h 317"/>
                <a:gd name="T70" fmla="*/ 50 w 298"/>
                <a:gd name="T71" fmla="*/ 71 h 317"/>
                <a:gd name="T72" fmla="*/ 33 w 298"/>
                <a:gd name="T73" fmla="*/ 99 h 317"/>
                <a:gd name="T74" fmla="*/ 23 w 298"/>
                <a:gd name="T75" fmla="*/ 130 h 317"/>
                <a:gd name="T76" fmla="*/ 21 w 298"/>
                <a:gd name="T77" fmla="*/ 164 h 317"/>
                <a:gd name="T78" fmla="*/ 27 w 298"/>
                <a:gd name="T79" fmla="*/ 198 h 317"/>
                <a:gd name="T80" fmla="*/ 39 w 298"/>
                <a:gd name="T81" fmla="*/ 228 h 317"/>
                <a:gd name="T82" fmla="*/ 58 w 298"/>
                <a:gd name="T83" fmla="*/ 253 h 317"/>
                <a:gd name="T84" fmla="*/ 82 w 298"/>
                <a:gd name="T85" fmla="*/ 273 h 317"/>
                <a:gd name="T86" fmla="*/ 110 w 298"/>
                <a:gd name="T87" fmla="*/ 287 h 317"/>
                <a:gd name="T88" fmla="*/ 141 w 298"/>
                <a:gd name="T89" fmla="*/ 293 h 317"/>
                <a:gd name="T90" fmla="*/ 174 w 298"/>
                <a:gd name="T91" fmla="*/ 290 h 317"/>
                <a:gd name="T92" fmla="*/ 203 w 298"/>
                <a:gd name="T93" fmla="*/ 280 h 317"/>
                <a:gd name="T94" fmla="*/ 229 w 298"/>
                <a:gd name="T95" fmla="*/ 262 h 317"/>
                <a:gd name="T96" fmla="*/ 250 w 298"/>
                <a:gd name="T97" fmla="*/ 239 h 317"/>
                <a:gd name="T98" fmla="*/ 265 w 298"/>
                <a:gd name="T99" fmla="*/ 210 h 317"/>
                <a:gd name="T100" fmla="*/ 274 w 298"/>
                <a:gd name="T101" fmla="*/ 178 h 3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8" h="317">
                  <a:moveTo>
                    <a:pt x="297" y="158"/>
                  </a:moveTo>
                  <a:lnTo>
                    <a:pt x="296" y="149"/>
                  </a:lnTo>
                  <a:lnTo>
                    <a:pt x="296" y="141"/>
                  </a:lnTo>
                  <a:lnTo>
                    <a:pt x="295" y="133"/>
                  </a:lnTo>
                  <a:lnTo>
                    <a:pt x="293" y="126"/>
                  </a:lnTo>
                  <a:lnTo>
                    <a:pt x="292" y="118"/>
                  </a:lnTo>
                  <a:lnTo>
                    <a:pt x="290" y="111"/>
                  </a:lnTo>
                  <a:lnTo>
                    <a:pt x="287" y="103"/>
                  </a:lnTo>
                  <a:lnTo>
                    <a:pt x="285" y="96"/>
                  </a:lnTo>
                  <a:lnTo>
                    <a:pt x="282" y="89"/>
                  </a:lnTo>
                  <a:lnTo>
                    <a:pt x="279" y="82"/>
                  </a:lnTo>
                  <a:lnTo>
                    <a:pt x="275" y="76"/>
                  </a:lnTo>
                  <a:lnTo>
                    <a:pt x="271" y="69"/>
                  </a:lnTo>
                  <a:lnTo>
                    <a:pt x="267" y="63"/>
                  </a:lnTo>
                  <a:lnTo>
                    <a:pt x="263" y="57"/>
                  </a:lnTo>
                  <a:lnTo>
                    <a:pt x="258" y="51"/>
                  </a:lnTo>
                  <a:lnTo>
                    <a:pt x="253" y="46"/>
                  </a:lnTo>
                  <a:lnTo>
                    <a:pt x="248" y="41"/>
                  </a:lnTo>
                  <a:lnTo>
                    <a:pt x="242" y="36"/>
                  </a:lnTo>
                  <a:lnTo>
                    <a:pt x="237" y="31"/>
                  </a:lnTo>
                  <a:lnTo>
                    <a:pt x="231" y="26"/>
                  </a:lnTo>
                  <a:lnTo>
                    <a:pt x="225" y="22"/>
                  </a:lnTo>
                  <a:lnTo>
                    <a:pt x="219" y="18"/>
                  </a:lnTo>
                  <a:lnTo>
                    <a:pt x="212" y="15"/>
                  </a:lnTo>
                  <a:lnTo>
                    <a:pt x="206" y="12"/>
                  </a:lnTo>
                  <a:lnTo>
                    <a:pt x="199" y="9"/>
                  </a:lnTo>
                  <a:lnTo>
                    <a:pt x="192" y="6"/>
                  </a:lnTo>
                  <a:lnTo>
                    <a:pt x="185" y="4"/>
                  </a:lnTo>
                  <a:lnTo>
                    <a:pt x="178" y="3"/>
                  </a:lnTo>
                  <a:lnTo>
                    <a:pt x="171" y="1"/>
                  </a:lnTo>
                  <a:lnTo>
                    <a:pt x="163" y="0"/>
                  </a:lnTo>
                  <a:lnTo>
                    <a:pt x="156" y="0"/>
                  </a:lnTo>
                  <a:lnTo>
                    <a:pt x="148" y="0"/>
                  </a:lnTo>
                  <a:lnTo>
                    <a:pt x="140" y="0"/>
                  </a:lnTo>
                  <a:lnTo>
                    <a:pt x="133" y="0"/>
                  </a:lnTo>
                  <a:lnTo>
                    <a:pt x="125" y="1"/>
                  </a:lnTo>
                  <a:lnTo>
                    <a:pt x="118" y="3"/>
                  </a:lnTo>
                  <a:lnTo>
                    <a:pt x="111" y="4"/>
                  </a:lnTo>
                  <a:lnTo>
                    <a:pt x="104" y="6"/>
                  </a:lnTo>
                  <a:lnTo>
                    <a:pt x="97" y="9"/>
                  </a:lnTo>
                  <a:lnTo>
                    <a:pt x="90" y="12"/>
                  </a:lnTo>
                  <a:lnTo>
                    <a:pt x="84" y="15"/>
                  </a:lnTo>
                  <a:lnTo>
                    <a:pt x="77" y="18"/>
                  </a:lnTo>
                  <a:lnTo>
                    <a:pt x="71" y="22"/>
                  </a:lnTo>
                  <a:lnTo>
                    <a:pt x="65" y="26"/>
                  </a:lnTo>
                  <a:lnTo>
                    <a:pt x="59" y="31"/>
                  </a:lnTo>
                  <a:lnTo>
                    <a:pt x="54" y="36"/>
                  </a:lnTo>
                  <a:lnTo>
                    <a:pt x="48" y="41"/>
                  </a:lnTo>
                  <a:lnTo>
                    <a:pt x="43" y="46"/>
                  </a:lnTo>
                  <a:lnTo>
                    <a:pt x="38" y="51"/>
                  </a:lnTo>
                  <a:lnTo>
                    <a:pt x="33" y="57"/>
                  </a:lnTo>
                  <a:lnTo>
                    <a:pt x="29" y="63"/>
                  </a:lnTo>
                  <a:lnTo>
                    <a:pt x="25" y="69"/>
                  </a:lnTo>
                  <a:lnTo>
                    <a:pt x="21" y="76"/>
                  </a:lnTo>
                  <a:lnTo>
                    <a:pt x="17" y="82"/>
                  </a:lnTo>
                  <a:lnTo>
                    <a:pt x="14" y="89"/>
                  </a:lnTo>
                  <a:lnTo>
                    <a:pt x="11" y="96"/>
                  </a:lnTo>
                  <a:lnTo>
                    <a:pt x="9" y="103"/>
                  </a:lnTo>
                  <a:lnTo>
                    <a:pt x="6" y="111"/>
                  </a:lnTo>
                  <a:lnTo>
                    <a:pt x="4" y="118"/>
                  </a:lnTo>
                  <a:lnTo>
                    <a:pt x="3" y="126"/>
                  </a:lnTo>
                  <a:lnTo>
                    <a:pt x="1" y="133"/>
                  </a:lnTo>
                  <a:lnTo>
                    <a:pt x="0" y="141"/>
                  </a:lnTo>
                  <a:lnTo>
                    <a:pt x="0" y="149"/>
                  </a:lnTo>
                  <a:lnTo>
                    <a:pt x="0" y="158"/>
                  </a:lnTo>
                  <a:lnTo>
                    <a:pt x="0" y="166"/>
                  </a:lnTo>
                  <a:lnTo>
                    <a:pt x="0" y="174"/>
                  </a:lnTo>
                  <a:lnTo>
                    <a:pt x="1" y="182"/>
                  </a:lnTo>
                  <a:lnTo>
                    <a:pt x="3" y="189"/>
                  </a:lnTo>
                  <a:lnTo>
                    <a:pt x="4" y="197"/>
                  </a:lnTo>
                  <a:lnTo>
                    <a:pt x="6" y="204"/>
                  </a:lnTo>
                  <a:lnTo>
                    <a:pt x="9" y="212"/>
                  </a:lnTo>
                  <a:lnTo>
                    <a:pt x="11" y="219"/>
                  </a:lnTo>
                  <a:lnTo>
                    <a:pt x="14" y="226"/>
                  </a:lnTo>
                  <a:lnTo>
                    <a:pt x="17" y="233"/>
                  </a:lnTo>
                  <a:lnTo>
                    <a:pt x="21" y="239"/>
                  </a:lnTo>
                  <a:lnTo>
                    <a:pt x="25" y="246"/>
                  </a:lnTo>
                  <a:lnTo>
                    <a:pt x="29" y="252"/>
                  </a:lnTo>
                  <a:lnTo>
                    <a:pt x="33" y="258"/>
                  </a:lnTo>
                  <a:lnTo>
                    <a:pt x="38" y="264"/>
                  </a:lnTo>
                  <a:lnTo>
                    <a:pt x="43" y="269"/>
                  </a:lnTo>
                  <a:lnTo>
                    <a:pt x="48" y="274"/>
                  </a:lnTo>
                  <a:lnTo>
                    <a:pt x="54" y="279"/>
                  </a:lnTo>
                  <a:lnTo>
                    <a:pt x="59" y="284"/>
                  </a:lnTo>
                  <a:lnTo>
                    <a:pt x="65" y="289"/>
                  </a:lnTo>
                  <a:lnTo>
                    <a:pt x="71" y="293"/>
                  </a:lnTo>
                  <a:lnTo>
                    <a:pt x="77" y="297"/>
                  </a:lnTo>
                  <a:lnTo>
                    <a:pt x="84" y="300"/>
                  </a:lnTo>
                  <a:lnTo>
                    <a:pt x="90" y="303"/>
                  </a:lnTo>
                  <a:lnTo>
                    <a:pt x="97" y="306"/>
                  </a:lnTo>
                  <a:lnTo>
                    <a:pt x="104" y="309"/>
                  </a:lnTo>
                  <a:lnTo>
                    <a:pt x="111" y="311"/>
                  </a:lnTo>
                  <a:lnTo>
                    <a:pt x="118" y="312"/>
                  </a:lnTo>
                  <a:lnTo>
                    <a:pt x="125" y="314"/>
                  </a:lnTo>
                  <a:lnTo>
                    <a:pt x="133" y="315"/>
                  </a:lnTo>
                  <a:lnTo>
                    <a:pt x="140" y="315"/>
                  </a:lnTo>
                  <a:lnTo>
                    <a:pt x="148" y="316"/>
                  </a:lnTo>
                  <a:lnTo>
                    <a:pt x="156" y="315"/>
                  </a:lnTo>
                  <a:lnTo>
                    <a:pt x="163" y="315"/>
                  </a:lnTo>
                  <a:lnTo>
                    <a:pt x="171" y="314"/>
                  </a:lnTo>
                  <a:lnTo>
                    <a:pt x="178" y="312"/>
                  </a:lnTo>
                  <a:lnTo>
                    <a:pt x="185" y="311"/>
                  </a:lnTo>
                  <a:lnTo>
                    <a:pt x="192" y="309"/>
                  </a:lnTo>
                  <a:lnTo>
                    <a:pt x="199" y="306"/>
                  </a:lnTo>
                  <a:lnTo>
                    <a:pt x="206" y="303"/>
                  </a:lnTo>
                  <a:lnTo>
                    <a:pt x="212" y="300"/>
                  </a:lnTo>
                  <a:lnTo>
                    <a:pt x="219" y="297"/>
                  </a:lnTo>
                  <a:lnTo>
                    <a:pt x="225" y="293"/>
                  </a:lnTo>
                  <a:lnTo>
                    <a:pt x="231" y="289"/>
                  </a:lnTo>
                  <a:lnTo>
                    <a:pt x="237" y="284"/>
                  </a:lnTo>
                  <a:lnTo>
                    <a:pt x="242" y="279"/>
                  </a:lnTo>
                  <a:lnTo>
                    <a:pt x="248" y="274"/>
                  </a:lnTo>
                  <a:lnTo>
                    <a:pt x="253" y="269"/>
                  </a:lnTo>
                  <a:lnTo>
                    <a:pt x="258" y="264"/>
                  </a:lnTo>
                  <a:lnTo>
                    <a:pt x="263" y="258"/>
                  </a:lnTo>
                  <a:lnTo>
                    <a:pt x="267" y="252"/>
                  </a:lnTo>
                  <a:lnTo>
                    <a:pt x="271" y="246"/>
                  </a:lnTo>
                  <a:lnTo>
                    <a:pt x="275" y="239"/>
                  </a:lnTo>
                  <a:lnTo>
                    <a:pt x="279" y="233"/>
                  </a:lnTo>
                  <a:lnTo>
                    <a:pt x="282" y="226"/>
                  </a:lnTo>
                  <a:lnTo>
                    <a:pt x="285" y="219"/>
                  </a:lnTo>
                  <a:lnTo>
                    <a:pt x="287" y="212"/>
                  </a:lnTo>
                  <a:lnTo>
                    <a:pt x="290" y="204"/>
                  </a:lnTo>
                  <a:lnTo>
                    <a:pt x="292" y="197"/>
                  </a:lnTo>
                  <a:lnTo>
                    <a:pt x="293" y="189"/>
                  </a:lnTo>
                  <a:lnTo>
                    <a:pt x="295" y="182"/>
                  </a:lnTo>
                  <a:lnTo>
                    <a:pt x="296" y="174"/>
                  </a:lnTo>
                  <a:lnTo>
                    <a:pt x="296" y="166"/>
                  </a:lnTo>
                  <a:lnTo>
                    <a:pt x="297" y="158"/>
                  </a:lnTo>
                  <a:lnTo>
                    <a:pt x="275" y="158"/>
                  </a:lnTo>
                  <a:lnTo>
                    <a:pt x="275" y="151"/>
                  </a:lnTo>
                  <a:lnTo>
                    <a:pt x="275" y="144"/>
                  </a:lnTo>
                  <a:lnTo>
                    <a:pt x="274" y="137"/>
                  </a:lnTo>
                  <a:lnTo>
                    <a:pt x="273" y="130"/>
                  </a:lnTo>
                  <a:lnTo>
                    <a:pt x="271" y="124"/>
                  </a:lnTo>
                  <a:lnTo>
                    <a:pt x="270" y="117"/>
                  </a:lnTo>
                  <a:lnTo>
                    <a:pt x="267" y="111"/>
                  </a:lnTo>
                  <a:lnTo>
                    <a:pt x="265" y="105"/>
                  </a:lnTo>
                  <a:lnTo>
                    <a:pt x="263" y="99"/>
                  </a:lnTo>
                  <a:lnTo>
                    <a:pt x="260" y="93"/>
                  </a:lnTo>
                  <a:lnTo>
                    <a:pt x="257" y="87"/>
                  </a:lnTo>
                  <a:lnTo>
                    <a:pt x="253" y="82"/>
                  </a:lnTo>
                  <a:lnTo>
                    <a:pt x="250" y="76"/>
                  </a:lnTo>
                  <a:lnTo>
                    <a:pt x="246" y="71"/>
                  </a:lnTo>
                  <a:lnTo>
                    <a:pt x="242" y="66"/>
                  </a:lnTo>
                  <a:lnTo>
                    <a:pt x="238" y="62"/>
                  </a:lnTo>
                  <a:lnTo>
                    <a:pt x="233" y="57"/>
                  </a:lnTo>
                  <a:lnTo>
                    <a:pt x="229" y="53"/>
                  </a:lnTo>
                  <a:lnTo>
                    <a:pt x="224" y="49"/>
                  </a:lnTo>
                  <a:lnTo>
                    <a:pt x="219" y="45"/>
                  </a:lnTo>
                  <a:lnTo>
                    <a:pt x="214" y="42"/>
                  </a:lnTo>
                  <a:lnTo>
                    <a:pt x="209" y="38"/>
                  </a:lnTo>
                  <a:lnTo>
                    <a:pt x="203" y="35"/>
                  </a:lnTo>
                  <a:lnTo>
                    <a:pt x="197" y="33"/>
                  </a:lnTo>
                  <a:lnTo>
                    <a:pt x="192" y="30"/>
                  </a:lnTo>
                  <a:lnTo>
                    <a:pt x="186" y="28"/>
                  </a:lnTo>
                  <a:lnTo>
                    <a:pt x="180" y="26"/>
                  </a:lnTo>
                  <a:lnTo>
                    <a:pt x="174" y="25"/>
                  </a:lnTo>
                  <a:lnTo>
                    <a:pt x="167" y="24"/>
                  </a:lnTo>
                  <a:lnTo>
                    <a:pt x="161" y="23"/>
                  </a:lnTo>
                  <a:lnTo>
                    <a:pt x="155" y="22"/>
                  </a:lnTo>
                  <a:lnTo>
                    <a:pt x="148" y="22"/>
                  </a:lnTo>
                  <a:lnTo>
                    <a:pt x="141" y="22"/>
                  </a:lnTo>
                  <a:lnTo>
                    <a:pt x="135" y="23"/>
                  </a:lnTo>
                  <a:lnTo>
                    <a:pt x="129" y="24"/>
                  </a:lnTo>
                  <a:lnTo>
                    <a:pt x="122" y="25"/>
                  </a:lnTo>
                  <a:lnTo>
                    <a:pt x="116" y="26"/>
                  </a:lnTo>
                  <a:lnTo>
                    <a:pt x="110" y="28"/>
                  </a:lnTo>
                  <a:lnTo>
                    <a:pt x="104" y="30"/>
                  </a:lnTo>
                  <a:lnTo>
                    <a:pt x="99" y="33"/>
                  </a:lnTo>
                  <a:lnTo>
                    <a:pt x="93" y="35"/>
                  </a:lnTo>
                  <a:lnTo>
                    <a:pt x="87" y="38"/>
                  </a:lnTo>
                  <a:lnTo>
                    <a:pt x="82" y="42"/>
                  </a:lnTo>
                  <a:lnTo>
                    <a:pt x="77" y="45"/>
                  </a:lnTo>
                  <a:lnTo>
                    <a:pt x="72" y="49"/>
                  </a:lnTo>
                  <a:lnTo>
                    <a:pt x="67" y="53"/>
                  </a:lnTo>
                  <a:lnTo>
                    <a:pt x="63" y="57"/>
                  </a:lnTo>
                  <a:lnTo>
                    <a:pt x="58" y="62"/>
                  </a:lnTo>
                  <a:lnTo>
                    <a:pt x="54" y="66"/>
                  </a:lnTo>
                  <a:lnTo>
                    <a:pt x="50" y="71"/>
                  </a:lnTo>
                  <a:lnTo>
                    <a:pt x="46" y="76"/>
                  </a:lnTo>
                  <a:lnTo>
                    <a:pt x="43" y="82"/>
                  </a:lnTo>
                  <a:lnTo>
                    <a:pt x="39" y="87"/>
                  </a:lnTo>
                  <a:lnTo>
                    <a:pt x="36" y="93"/>
                  </a:lnTo>
                  <a:lnTo>
                    <a:pt x="33" y="99"/>
                  </a:lnTo>
                  <a:lnTo>
                    <a:pt x="31" y="105"/>
                  </a:lnTo>
                  <a:lnTo>
                    <a:pt x="29" y="111"/>
                  </a:lnTo>
                  <a:lnTo>
                    <a:pt x="27" y="117"/>
                  </a:lnTo>
                  <a:lnTo>
                    <a:pt x="25" y="124"/>
                  </a:lnTo>
                  <a:lnTo>
                    <a:pt x="23" y="130"/>
                  </a:lnTo>
                  <a:lnTo>
                    <a:pt x="22" y="137"/>
                  </a:lnTo>
                  <a:lnTo>
                    <a:pt x="21" y="144"/>
                  </a:lnTo>
                  <a:lnTo>
                    <a:pt x="21" y="151"/>
                  </a:lnTo>
                  <a:lnTo>
                    <a:pt x="21" y="158"/>
                  </a:lnTo>
                  <a:lnTo>
                    <a:pt x="21" y="164"/>
                  </a:lnTo>
                  <a:lnTo>
                    <a:pt x="21" y="171"/>
                  </a:lnTo>
                  <a:lnTo>
                    <a:pt x="22" y="178"/>
                  </a:lnTo>
                  <a:lnTo>
                    <a:pt x="23" y="185"/>
                  </a:lnTo>
                  <a:lnTo>
                    <a:pt x="25" y="191"/>
                  </a:lnTo>
                  <a:lnTo>
                    <a:pt x="27" y="198"/>
                  </a:lnTo>
                  <a:lnTo>
                    <a:pt x="29" y="204"/>
                  </a:lnTo>
                  <a:lnTo>
                    <a:pt x="31" y="210"/>
                  </a:lnTo>
                  <a:lnTo>
                    <a:pt x="33" y="216"/>
                  </a:lnTo>
                  <a:lnTo>
                    <a:pt x="36" y="222"/>
                  </a:lnTo>
                  <a:lnTo>
                    <a:pt x="39" y="228"/>
                  </a:lnTo>
                  <a:lnTo>
                    <a:pt x="43" y="233"/>
                  </a:lnTo>
                  <a:lnTo>
                    <a:pt x="46" y="239"/>
                  </a:lnTo>
                  <a:lnTo>
                    <a:pt x="50" y="244"/>
                  </a:lnTo>
                  <a:lnTo>
                    <a:pt x="54" y="249"/>
                  </a:lnTo>
                  <a:lnTo>
                    <a:pt x="58" y="253"/>
                  </a:lnTo>
                  <a:lnTo>
                    <a:pt x="63" y="258"/>
                  </a:lnTo>
                  <a:lnTo>
                    <a:pt x="67" y="262"/>
                  </a:lnTo>
                  <a:lnTo>
                    <a:pt x="72" y="266"/>
                  </a:lnTo>
                  <a:lnTo>
                    <a:pt x="77" y="270"/>
                  </a:lnTo>
                  <a:lnTo>
                    <a:pt x="82" y="273"/>
                  </a:lnTo>
                  <a:lnTo>
                    <a:pt x="87" y="277"/>
                  </a:lnTo>
                  <a:lnTo>
                    <a:pt x="93" y="280"/>
                  </a:lnTo>
                  <a:lnTo>
                    <a:pt x="99" y="282"/>
                  </a:lnTo>
                  <a:lnTo>
                    <a:pt x="104" y="285"/>
                  </a:lnTo>
                  <a:lnTo>
                    <a:pt x="110" y="287"/>
                  </a:lnTo>
                  <a:lnTo>
                    <a:pt x="116" y="289"/>
                  </a:lnTo>
                  <a:lnTo>
                    <a:pt x="122" y="290"/>
                  </a:lnTo>
                  <a:lnTo>
                    <a:pt x="129" y="291"/>
                  </a:lnTo>
                  <a:lnTo>
                    <a:pt x="135" y="292"/>
                  </a:lnTo>
                  <a:lnTo>
                    <a:pt x="141" y="293"/>
                  </a:lnTo>
                  <a:lnTo>
                    <a:pt x="148" y="293"/>
                  </a:lnTo>
                  <a:lnTo>
                    <a:pt x="155" y="293"/>
                  </a:lnTo>
                  <a:lnTo>
                    <a:pt x="161" y="292"/>
                  </a:lnTo>
                  <a:lnTo>
                    <a:pt x="167" y="291"/>
                  </a:lnTo>
                  <a:lnTo>
                    <a:pt x="174" y="290"/>
                  </a:lnTo>
                  <a:lnTo>
                    <a:pt x="180" y="289"/>
                  </a:lnTo>
                  <a:lnTo>
                    <a:pt x="186" y="287"/>
                  </a:lnTo>
                  <a:lnTo>
                    <a:pt x="192" y="285"/>
                  </a:lnTo>
                  <a:lnTo>
                    <a:pt x="197" y="282"/>
                  </a:lnTo>
                  <a:lnTo>
                    <a:pt x="203" y="280"/>
                  </a:lnTo>
                  <a:lnTo>
                    <a:pt x="209" y="277"/>
                  </a:lnTo>
                  <a:lnTo>
                    <a:pt x="214" y="273"/>
                  </a:lnTo>
                  <a:lnTo>
                    <a:pt x="219" y="270"/>
                  </a:lnTo>
                  <a:lnTo>
                    <a:pt x="224" y="266"/>
                  </a:lnTo>
                  <a:lnTo>
                    <a:pt x="229" y="262"/>
                  </a:lnTo>
                  <a:lnTo>
                    <a:pt x="233" y="258"/>
                  </a:lnTo>
                  <a:lnTo>
                    <a:pt x="238" y="253"/>
                  </a:lnTo>
                  <a:lnTo>
                    <a:pt x="242" y="249"/>
                  </a:lnTo>
                  <a:lnTo>
                    <a:pt x="246" y="244"/>
                  </a:lnTo>
                  <a:lnTo>
                    <a:pt x="250" y="239"/>
                  </a:lnTo>
                  <a:lnTo>
                    <a:pt x="253" y="233"/>
                  </a:lnTo>
                  <a:lnTo>
                    <a:pt x="257" y="228"/>
                  </a:lnTo>
                  <a:lnTo>
                    <a:pt x="260" y="222"/>
                  </a:lnTo>
                  <a:lnTo>
                    <a:pt x="263" y="216"/>
                  </a:lnTo>
                  <a:lnTo>
                    <a:pt x="265" y="210"/>
                  </a:lnTo>
                  <a:lnTo>
                    <a:pt x="267" y="204"/>
                  </a:lnTo>
                  <a:lnTo>
                    <a:pt x="270" y="198"/>
                  </a:lnTo>
                  <a:lnTo>
                    <a:pt x="271" y="191"/>
                  </a:lnTo>
                  <a:lnTo>
                    <a:pt x="273" y="185"/>
                  </a:lnTo>
                  <a:lnTo>
                    <a:pt x="274" y="178"/>
                  </a:lnTo>
                  <a:lnTo>
                    <a:pt x="275" y="171"/>
                  </a:lnTo>
                  <a:lnTo>
                    <a:pt x="275" y="164"/>
                  </a:lnTo>
                  <a:lnTo>
                    <a:pt x="275" y="158"/>
                  </a:lnTo>
                  <a:lnTo>
                    <a:pt x="297" y="158"/>
                  </a:lnTo>
                </a:path>
              </a:pathLst>
            </a:custGeom>
            <a:solidFill>
              <a:srgbClr val="9EE8A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99" name="Freeform 314"/>
            <p:cNvSpPr>
              <a:spLocks/>
            </p:cNvSpPr>
            <p:nvPr/>
          </p:nvSpPr>
          <p:spPr bwMode="auto">
            <a:xfrm>
              <a:off x="2998" y="643"/>
              <a:ext cx="256" cy="272"/>
            </a:xfrm>
            <a:custGeom>
              <a:avLst/>
              <a:gdLst>
                <a:gd name="T0" fmla="*/ 252 w 256"/>
                <a:gd name="T1" fmla="*/ 108 h 272"/>
                <a:gd name="T2" fmla="*/ 242 w 256"/>
                <a:gd name="T3" fmla="*/ 76 h 272"/>
                <a:gd name="T4" fmla="*/ 225 w 256"/>
                <a:gd name="T5" fmla="*/ 49 h 272"/>
                <a:gd name="T6" fmla="*/ 203 w 256"/>
                <a:gd name="T7" fmla="*/ 27 h 272"/>
                <a:gd name="T8" fmla="*/ 177 w 256"/>
                <a:gd name="T9" fmla="*/ 10 h 272"/>
                <a:gd name="T10" fmla="*/ 146 w 256"/>
                <a:gd name="T11" fmla="*/ 1 h 272"/>
                <a:gd name="T12" fmla="*/ 114 w 256"/>
                <a:gd name="T13" fmla="*/ 0 h 272"/>
                <a:gd name="T14" fmla="*/ 83 w 256"/>
                <a:gd name="T15" fmla="*/ 8 h 272"/>
                <a:gd name="T16" fmla="*/ 56 w 256"/>
                <a:gd name="T17" fmla="*/ 23 h 272"/>
                <a:gd name="T18" fmla="*/ 33 w 256"/>
                <a:gd name="T19" fmla="*/ 44 h 272"/>
                <a:gd name="T20" fmla="*/ 15 w 256"/>
                <a:gd name="T21" fmla="*/ 70 h 272"/>
                <a:gd name="T22" fmla="*/ 3 w 256"/>
                <a:gd name="T23" fmla="*/ 101 h 272"/>
                <a:gd name="T24" fmla="*/ 0 w 256"/>
                <a:gd name="T25" fmla="*/ 135 h 272"/>
                <a:gd name="T26" fmla="*/ 3 w 256"/>
                <a:gd name="T27" fmla="*/ 169 h 272"/>
                <a:gd name="T28" fmla="*/ 15 w 256"/>
                <a:gd name="T29" fmla="*/ 200 h 272"/>
                <a:gd name="T30" fmla="*/ 33 w 256"/>
                <a:gd name="T31" fmla="*/ 226 h 272"/>
                <a:gd name="T32" fmla="*/ 56 w 256"/>
                <a:gd name="T33" fmla="*/ 247 h 272"/>
                <a:gd name="T34" fmla="*/ 83 w 256"/>
                <a:gd name="T35" fmla="*/ 262 h 272"/>
                <a:gd name="T36" fmla="*/ 114 w 256"/>
                <a:gd name="T37" fmla="*/ 270 h 272"/>
                <a:gd name="T38" fmla="*/ 146 w 256"/>
                <a:gd name="T39" fmla="*/ 269 h 272"/>
                <a:gd name="T40" fmla="*/ 177 w 256"/>
                <a:gd name="T41" fmla="*/ 260 h 272"/>
                <a:gd name="T42" fmla="*/ 203 w 256"/>
                <a:gd name="T43" fmla="*/ 243 h 272"/>
                <a:gd name="T44" fmla="*/ 225 w 256"/>
                <a:gd name="T45" fmla="*/ 221 h 272"/>
                <a:gd name="T46" fmla="*/ 242 w 256"/>
                <a:gd name="T47" fmla="*/ 194 h 272"/>
                <a:gd name="T48" fmla="*/ 252 w 256"/>
                <a:gd name="T49" fmla="*/ 162 h 272"/>
                <a:gd name="T50" fmla="*/ 233 w 256"/>
                <a:gd name="T51" fmla="*/ 135 h 272"/>
                <a:gd name="T52" fmla="*/ 230 w 256"/>
                <a:gd name="T53" fmla="*/ 107 h 272"/>
                <a:gd name="T54" fmla="*/ 220 w 256"/>
                <a:gd name="T55" fmla="*/ 81 h 272"/>
                <a:gd name="T56" fmla="*/ 206 w 256"/>
                <a:gd name="T57" fmla="*/ 59 h 272"/>
                <a:gd name="T58" fmla="*/ 186 w 256"/>
                <a:gd name="T59" fmla="*/ 41 h 272"/>
                <a:gd name="T60" fmla="*/ 164 w 256"/>
                <a:gd name="T61" fmla="*/ 29 h 272"/>
                <a:gd name="T62" fmla="*/ 138 w 256"/>
                <a:gd name="T63" fmla="*/ 23 h 272"/>
                <a:gd name="T64" fmla="*/ 111 w 256"/>
                <a:gd name="T65" fmla="*/ 23 h 272"/>
                <a:gd name="T66" fmla="*/ 86 w 256"/>
                <a:gd name="T67" fmla="*/ 31 h 272"/>
                <a:gd name="T68" fmla="*/ 63 w 256"/>
                <a:gd name="T69" fmla="*/ 45 h 272"/>
                <a:gd name="T70" fmla="*/ 45 w 256"/>
                <a:gd name="T71" fmla="*/ 63 h 272"/>
                <a:gd name="T72" fmla="*/ 31 w 256"/>
                <a:gd name="T73" fmla="*/ 86 h 272"/>
                <a:gd name="T74" fmla="*/ 23 w 256"/>
                <a:gd name="T75" fmla="*/ 112 h 272"/>
                <a:gd name="T76" fmla="*/ 21 w 256"/>
                <a:gd name="T77" fmla="*/ 141 h 272"/>
                <a:gd name="T78" fmla="*/ 25 w 256"/>
                <a:gd name="T79" fmla="*/ 169 h 272"/>
                <a:gd name="T80" fmla="*/ 36 w 256"/>
                <a:gd name="T81" fmla="*/ 194 h 272"/>
                <a:gd name="T82" fmla="*/ 52 w 256"/>
                <a:gd name="T83" fmla="*/ 215 h 272"/>
                <a:gd name="T84" fmla="*/ 72 w 256"/>
                <a:gd name="T85" fmla="*/ 232 h 272"/>
                <a:gd name="T86" fmla="*/ 95 w 256"/>
                <a:gd name="T87" fmla="*/ 243 h 272"/>
                <a:gd name="T88" fmla="*/ 122 w 256"/>
                <a:gd name="T89" fmla="*/ 248 h 272"/>
                <a:gd name="T90" fmla="*/ 148 w 256"/>
                <a:gd name="T91" fmla="*/ 246 h 272"/>
                <a:gd name="T92" fmla="*/ 173 w 256"/>
                <a:gd name="T93" fmla="*/ 237 h 272"/>
                <a:gd name="T94" fmla="*/ 195 w 256"/>
                <a:gd name="T95" fmla="*/ 222 h 272"/>
                <a:gd name="T96" fmla="*/ 212 w 256"/>
                <a:gd name="T97" fmla="*/ 203 h 272"/>
                <a:gd name="T98" fmla="*/ 225 w 256"/>
                <a:gd name="T99" fmla="*/ 179 h 272"/>
                <a:gd name="T100" fmla="*/ 232 w 256"/>
                <a:gd name="T101" fmla="*/ 152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72">
                  <a:moveTo>
                    <a:pt x="255" y="135"/>
                  </a:moveTo>
                  <a:lnTo>
                    <a:pt x="254" y="128"/>
                  </a:lnTo>
                  <a:lnTo>
                    <a:pt x="254" y="121"/>
                  </a:lnTo>
                  <a:lnTo>
                    <a:pt x="253" y="114"/>
                  </a:lnTo>
                  <a:lnTo>
                    <a:pt x="252" y="108"/>
                  </a:lnTo>
                  <a:lnTo>
                    <a:pt x="251" y="101"/>
                  </a:lnTo>
                  <a:lnTo>
                    <a:pt x="249" y="95"/>
                  </a:lnTo>
                  <a:lnTo>
                    <a:pt x="247" y="88"/>
                  </a:lnTo>
                  <a:lnTo>
                    <a:pt x="245" y="82"/>
                  </a:lnTo>
                  <a:lnTo>
                    <a:pt x="242" y="76"/>
                  </a:lnTo>
                  <a:lnTo>
                    <a:pt x="239" y="70"/>
                  </a:lnTo>
                  <a:lnTo>
                    <a:pt x="236" y="65"/>
                  </a:lnTo>
                  <a:lnTo>
                    <a:pt x="233" y="59"/>
                  </a:lnTo>
                  <a:lnTo>
                    <a:pt x="229" y="54"/>
                  </a:lnTo>
                  <a:lnTo>
                    <a:pt x="225" y="49"/>
                  </a:lnTo>
                  <a:lnTo>
                    <a:pt x="221" y="44"/>
                  </a:lnTo>
                  <a:lnTo>
                    <a:pt x="217" y="39"/>
                  </a:lnTo>
                  <a:lnTo>
                    <a:pt x="213" y="35"/>
                  </a:lnTo>
                  <a:lnTo>
                    <a:pt x="208" y="31"/>
                  </a:lnTo>
                  <a:lnTo>
                    <a:pt x="203" y="27"/>
                  </a:lnTo>
                  <a:lnTo>
                    <a:pt x="198" y="23"/>
                  </a:lnTo>
                  <a:lnTo>
                    <a:pt x="193" y="19"/>
                  </a:lnTo>
                  <a:lnTo>
                    <a:pt x="188" y="16"/>
                  </a:lnTo>
                  <a:lnTo>
                    <a:pt x="182" y="13"/>
                  </a:lnTo>
                  <a:lnTo>
                    <a:pt x="177" y="10"/>
                  </a:lnTo>
                  <a:lnTo>
                    <a:pt x="171" y="8"/>
                  </a:lnTo>
                  <a:lnTo>
                    <a:pt x="165" y="6"/>
                  </a:lnTo>
                  <a:lnTo>
                    <a:pt x="159" y="4"/>
                  </a:lnTo>
                  <a:lnTo>
                    <a:pt x="153" y="2"/>
                  </a:lnTo>
                  <a:lnTo>
                    <a:pt x="146" y="1"/>
                  </a:lnTo>
                  <a:lnTo>
                    <a:pt x="140" y="0"/>
                  </a:lnTo>
                  <a:lnTo>
                    <a:pt x="134" y="0"/>
                  </a:lnTo>
                  <a:lnTo>
                    <a:pt x="127" y="0"/>
                  </a:lnTo>
                  <a:lnTo>
                    <a:pt x="120" y="0"/>
                  </a:lnTo>
                  <a:lnTo>
                    <a:pt x="114" y="0"/>
                  </a:lnTo>
                  <a:lnTo>
                    <a:pt x="108" y="1"/>
                  </a:lnTo>
                  <a:lnTo>
                    <a:pt x="101" y="2"/>
                  </a:lnTo>
                  <a:lnTo>
                    <a:pt x="95" y="4"/>
                  </a:lnTo>
                  <a:lnTo>
                    <a:pt x="89" y="6"/>
                  </a:lnTo>
                  <a:lnTo>
                    <a:pt x="83" y="8"/>
                  </a:lnTo>
                  <a:lnTo>
                    <a:pt x="77" y="10"/>
                  </a:lnTo>
                  <a:lnTo>
                    <a:pt x="72" y="13"/>
                  </a:lnTo>
                  <a:lnTo>
                    <a:pt x="66" y="16"/>
                  </a:lnTo>
                  <a:lnTo>
                    <a:pt x="61" y="19"/>
                  </a:lnTo>
                  <a:lnTo>
                    <a:pt x="56" y="23"/>
                  </a:lnTo>
                  <a:lnTo>
                    <a:pt x="51" y="27"/>
                  </a:lnTo>
                  <a:lnTo>
                    <a:pt x="46" y="31"/>
                  </a:lnTo>
                  <a:lnTo>
                    <a:pt x="41" y="35"/>
                  </a:lnTo>
                  <a:lnTo>
                    <a:pt x="37" y="39"/>
                  </a:lnTo>
                  <a:lnTo>
                    <a:pt x="33" y="44"/>
                  </a:lnTo>
                  <a:lnTo>
                    <a:pt x="29" y="49"/>
                  </a:lnTo>
                  <a:lnTo>
                    <a:pt x="25" y="54"/>
                  </a:lnTo>
                  <a:lnTo>
                    <a:pt x="21" y="59"/>
                  </a:lnTo>
                  <a:lnTo>
                    <a:pt x="18" y="65"/>
                  </a:lnTo>
                  <a:lnTo>
                    <a:pt x="15" y="70"/>
                  </a:lnTo>
                  <a:lnTo>
                    <a:pt x="12" y="76"/>
                  </a:lnTo>
                  <a:lnTo>
                    <a:pt x="9" y="82"/>
                  </a:lnTo>
                  <a:lnTo>
                    <a:pt x="7" y="88"/>
                  </a:lnTo>
                  <a:lnTo>
                    <a:pt x="5" y="95"/>
                  </a:lnTo>
                  <a:lnTo>
                    <a:pt x="3" y="101"/>
                  </a:lnTo>
                  <a:lnTo>
                    <a:pt x="2" y="108"/>
                  </a:lnTo>
                  <a:lnTo>
                    <a:pt x="1" y="114"/>
                  </a:lnTo>
                  <a:lnTo>
                    <a:pt x="0" y="121"/>
                  </a:lnTo>
                  <a:lnTo>
                    <a:pt x="0" y="128"/>
                  </a:lnTo>
                  <a:lnTo>
                    <a:pt x="0" y="135"/>
                  </a:lnTo>
                  <a:lnTo>
                    <a:pt x="0" y="142"/>
                  </a:lnTo>
                  <a:lnTo>
                    <a:pt x="0" y="149"/>
                  </a:lnTo>
                  <a:lnTo>
                    <a:pt x="1" y="156"/>
                  </a:lnTo>
                  <a:lnTo>
                    <a:pt x="2" y="162"/>
                  </a:lnTo>
                  <a:lnTo>
                    <a:pt x="3" y="169"/>
                  </a:lnTo>
                  <a:lnTo>
                    <a:pt x="5" y="175"/>
                  </a:lnTo>
                  <a:lnTo>
                    <a:pt x="7" y="182"/>
                  </a:lnTo>
                  <a:lnTo>
                    <a:pt x="9" y="188"/>
                  </a:lnTo>
                  <a:lnTo>
                    <a:pt x="12" y="194"/>
                  </a:lnTo>
                  <a:lnTo>
                    <a:pt x="15" y="200"/>
                  </a:lnTo>
                  <a:lnTo>
                    <a:pt x="18" y="205"/>
                  </a:lnTo>
                  <a:lnTo>
                    <a:pt x="21" y="211"/>
                  </a:lnTo>
                  <a:lnTo>
                    <a:pt x="25" y="216"/>
                  </a:lnTo>
                  <a:lnTo>
                    <a:pt x="29" y="221"/>
                  </a:lnTo>
                  <a:lnTo>
                    <a:pt x="33" y="226"/>
                  </a:lnTo>
                  <a:lnTo>
                    <a:pt x="37" y="231"/>
                  </a:lnTo>
                  <a:lnTo>
                    <a:pt x="41" y="235"/>
                  </a:lnTo>
                  <a:lnTo>
                    <a:pt x="46" y="239"/>
                  </a:lnTo>
                  <a:lnTo>
                    <a:pt x="51" y="243"/>
                  </a:lnTo>
                  <a:lnTo>
                    <a:pt x="56" y="247"/>
                  </a:lnTo>
                  <a:lnTo>
                    <a:pt x="61" y="251"/>
                  </a:lnTo>
                  <a:lnTo>
                    <a:pt x="66" y="254"/>
                  </a:lnTo>
                  <a:lnTo>
                    <a:pt x="72" y="257"/>
                  </a:lnTo>
                  <a:lnTo>
                    <a:pt x="77" y="260"/>
                  </a:lnTo>
                  <a:lnTo>
                    <a:pt x="83" y="262"/>
                  </a:lnTo>
                  <a:lnTo>
                    <a:pt x="89" y="264"/>
                  </a:lnTo>
                  <a:lnTo>
                    <a:pt x="95" y="266"/>
                  </a:lnTo>
                  <a:lnTo>
                    <a:pt x="101" y="268"/>
                  </a:lnTo>
                  <a:lnTo>
                    <a:pt x="108" y="269"/>
                  </a:lnTo>
                  <a:lnTo>
                    <a:pt x="114" y="270"/>
                  </a:lnTo>
                  <a:lnTo>
                    <a:pt x="120" y="270"/>
                  </a:lnTo>
                  <a:lnTo>
                    <a:pt x="127" y="271"/>
                  </a:lnTo>
                  <a:lnTo>
                    <a:pt x="134" y="270"/>
                  </a:lnTo>
                  <a:lnTo>
                    <a:pt x="140" y="270"/>
                  </a:lnTo>
                  <a:lnTo>
                    <a:pt x="146" y="269"/>
                  </a:lnTo>
                  <a:lnTo>
                    <a:pt x="153" y="268"/>
                  </a:lnTo>
                  <a:lnTo>
                    <a:pt x="159" y="266"/>
                  </a:lnTo>
                  <a:lnTo>
                    <a:pt x="165" y="264"/>
                  </a:lnTo>
                  <a:lnTo>
                    <a:pt x="171" y="262"/>
                  </a:lnTo>
                  <a:lnTo>
                    <a:pt x="177" y="260"/>
                  </a:lnTo>
                  <a:lnTo>
                    <a:pt x="182" y="257"/>
                  </a:lnTo>
                  <a:lnTo>
                    <a:pt x="188" y="254"/>
                  </a:lnTo>
                  <a:lnTo>
                    <a:pt x="193" y="251"/>
                  </a:lnTo>
                  <a:lnTo>
                    <a:pt x="198" y="247"/>
                  </a:lnTo>
                  <a:lnTo>
                    <a:pt x="203" y="243"/>
                  </a:lnTo>
                  <a:lnTo>
                    <a:pt x="208" y="239"/>
                  </a:lnTo>
                  <a:lnTo>
                    <a:pt x="213" y="235"/>
                  </a:lnTo>
                  <a:lnTo>
                    <a:pt x="217" y="231"/>
                  </a:lnTo>
                  <a:lnTo>
                    <a:pt x="221" y="226"/>
                  </a:lnTo>
                  <a:lnTo>
                    <a:pt x="225" y="221"/>
                  </a:lnTo>
                  <a:lnTo>
                    <a:pt x="229" y="216"/>
                  </a:lnTo>
                  <a:lnTo>
                    <a:pt x="233" y="211"/>
                  </a:lnTo>
                  <a:lnTo>
                    <a:pt x="236" y="205"/>
                  </a:lnTo>
                  <a:lnTo>
                    <a:pt x="239" y="200"/>
                  </a:lnTo>
                  <a:lnTo>
                    <a:pt x="242" y="194"/>
                  </a:lnTo>
                  <a:lnTo>
                    <a:pt x="245" y="188"/>
                  </a:lnTo>
                  <a:lnTo>
                    <a:pt x="247" y="182"/>
                  </a:lnTo>
                  <a:lnTo>
                    <a:pt x="249" y="175"/>
                  </a:lnTo>
                  <a:lnTo>
                    <a:pt x="251" y="169"/>
                  </a:lnTo>
                  <a:lnTo>
                    <a:pt x="252" y="162"/>
                  </a:lnTo>
                  <a:lnTo>
                    <a:pt x="253" y="156"/>
                  </a:lnTo>
                  <a:lnTo>
                    <a:pt x="254" y="149"/>
                  </a:lnTo>
                  <a:lnTo>
                    <a:pt x="254" y="142"/>
                  </a:lnTo>
                  <a:lnTo>
                    <a:pt x="255" y="135"/>
                  </a:lnTo>
                  <a:lnTo>
                    <a:pt x="233" y="135"/>
                  </a:lnTo>
                  <a:lnTo>
                    <a:pt x="233" y="129"/>
                  </a:lnTo>
                  <a:lnTo>
                    <a:pt x="233" y="124"/>
                  </a:lnTo>
                  <a:lnTo>
                    <a:pt x="232" y="118"/>
                  </a:lnTo>
                  <a:lnTo>
                    <a:pt x="231" y="112"/>
                  </a:lnTo>
                  <a:lnTo>
                    <a:pt x="230" y="107"/>
                  </a:lnTo>
                  <a:lnTo>
                    <a:pt x="229" y="101"/>
                  </a:lnTo>
                  <a:lnTo>
                    <a:pt x="227" y="96"/>
                  </a:lnTo>
                  <a:lnTo>
                    <a:pt x="225" y="91"/>
                  </a:lnTo>
                  <a:lnTo>
                    <a:pt x="223" y="86"/>
                  </a:lnTo>
                  <a:lnTo>
                    <a:pt x="220" y="81"/>
                  </a:lnTo>
                  <a:lnTo>
                    <a:pt x="218" y="76"/>
                  </a:lnTo>
                  <a:lnTo>
                    <a:pt x="215" y="72"/>
                  </a:lnTo>
                  <a:lnTo>
                    <a:pt x="212" y="67"/>
                  </a:lnTo>
                  <a:lnTo>
                    <a:pt x="209" y="63"/>
                  </a:lnTo>
                  <a:lnTo>
                    <a:pt x="206" y="59"/>
                  </a:lnTo>
                  <a:lnTo>
                    <a:pt x="202" y="55"/>
                  </a:lnTo>
                  <a:lnTo>
                    <a:pt x="198" y="52"/>
                  </a:lnTo>
                  <a:lnTo>
                    <a:pt x="195" y="48"/>
                  </a:lnTo>
                  <a:lnTo>
                    <a:pt x="191" y="45"/>
                  </a:lnTo>
                  <a:lnTo>
                    <a:pt x="186" y="41"/>
                  </a:lnTo>
                  <a:lnTo>
                    <a:pt x="182" y="38"/>
                  </a:lnTo>
                  <a:lnTo>
                    <a:pt x="178" y="36"/>
                  </a:lnTo>
                  <a:lnTo>
                    <a:pt x="173" y="33"/>
                  </a:lnTo>
                  <a:lnTo>
                    <a:pt x="168" y="31"/>
                  </a:lnTo>
                  <a:lnTo>
                    <a:pt x="164" y="29"/>
                  </a:lnTo>
                  <a:lnTo>
                    <a:pt x="159" y="27"/>
                  </a:lnTo>
                  <a:lnTo>
                    <a:pt x="154" y="26"/>
                  </a:lnTo>
                  <a:lnTo>
                    <a:pt x="148" y="24"/>
                  </a:lnTo>
                  <a:lnTo>
                    <a:pt x="143" y="23"/>
                  </a:lnTo>
                  <a:lnTo>
                    <a:pt x="138" y="23"/>
                  </a:lnTo>
                  <a:lnTo>
                    <a:pt x="132" y="22"/>
                  </a:lnTo>
                  <a:lnTo>
                    <a:pt x="127" y="22"/>
                  </a:lnTo>
                  <a:lnTo>
                    <a:pt x="122" y="22"/>
                  </a:lnTo>
                  <a:lnTo>
                    <a:pt x="116" y="23"/>
                  </a:lnTo>
                  <a:lnTo>
                    <a:pt x="111" y="23"/>
                  </a:lnTo>
                  <a:lnTo>
                    <a:pt x="106" y="24"/>
                  </a:lnTo>
                  <a:lnTo>
                    <a:pt x="100" y="26"/>
                  </a:lnTo>
                  <a:lnTo>
                    <a:pt x="95" y="27"/>
                  </a:lnTo>
                  <a:lnTo>
                    <a:pt x="90" y="29"/>
                  </a:lnTo>
                  <a:lnTo>
                    <a:pt x="86" y="31"/>
                  </a:lnTo>
                  <a:lnTo>
                    <a:pt x="81" y="33"/>
                  </a:lnTo>
                  <a:lnTo>
                    <a:pt x="76" y="36"/>
                  </a:lnTo>
                  <a:lnTo>
                    <a:pt x="72" y="38"/>
                  </a:lnTo>
                  <a:lnTo>
                    <a:pt x="68" y="41"/>
                  </a:lnTo>
                  <a:lnTo>
                    <a:pt x="63" y="45"/>
                  </a:lnTo>
                  <a:lnTo>
                    <a:pt x="59" y="48"/>
                  </a:lnTo>
                  <a:lnTo>
                    <a:pt x="56" y="52"/>
                  </a:lnTo>
                  <a:lnTo>
                    <a:pt x="52" y="55"/>
                  </a:lnTo>
                  <a:lnTo>
                    <a:pt x="48" y="59"/>
                  </a:lnTo>
                  <a:lnTo>
                    <a:pt x="45" y="63"/>
                  </a:lnTo>
                  <a:lnTo>
                    <a:pt x="42" y="67"/>
                  </a:lnTo>
                  <a:lnTo>
                    <a:pt x="39" y="72"/>
                  </a:lnTo>
                  <a:lnTo>
                    <a:pt x="36" y="76"/>
                  </a:lnTo>
                  <a:lnTo>
                    <a:pt x="34" y="81"/>
                  </a:lnTo>
                  <a:lnTo>
                    <a:pt x="31" y="86"/>
                  </a:lnTo>
                  <a:lnTo>
                    <a:pt x="29" y="91"/>
                  </a:lnTo>
                  <a:lnTo>
                    <a:pt x="27" y="96"/>
                  </a:lnTo>
                  <a:lnTo>
                    <a:pt x="25" y="101"/>
                  </a:lnTo>
                  <a:lnTo>
                    <a:pt x="24" y="107"/>
                  </a:lnTo>
                  <a:lnTo>
                    <a:pt x="23" y="112"/>
                  </a:lnTo>
                  <a:lnTo>
                    <a:pt x="22" y="118"/>
                  </a:lnTo>
                  <a:lnTo>
                    <a:pt x="21" y="124"/>
                  </a:lnTo>
                  <a:lnTo>
                    <a:pt x="21" y="129"/>
                  </a:lnTo>
                  <a:lnTo>
                    <a:pt x="21" y="135"/>
                  </a:lnTo>
                  <a:lnTo>
                    <a:pt x="21" y="141"/>
                  </a:lnTo>
                  <a:lnTo>
                    <a:pt x="21" y="146"/>
                  </a:lnTo>
                  <a:lnTo>
                    <a:pt x="22" y="152"/>
                  </a:lnTo>
                  <a:lnTo>
                    <a:pt x="23" y="158"/>
                  </a:lnTo>
                  <a:lnTo>
                    <a:pt x="24" y="163"/>
                  </a:lnTo>
                  <a:lnTo>
                    <a:pt x="25" y="169"/>
                  </a:lnTo>
                  <a:lnTo>
                    <a:pt x="27" y="174"/>
                  </a:lnTo>
                  <a:lnTo>
                    <a:pt x="29" y="179"/>
                  </a:lnTo>
                  <a:lnTo>
                    <a:pt x="31" y="184"/>
                  </a:lnTo>
                  <a:lnTo>
                    <a:pt x="34" y="189"/>
                  </a:lnTo>
                  <a:lnTo>
                    <a:pt x="36" y="194"/>
                  </a:lnTo>
                  <a:lnTo>
                    <a:pt x="39" y="198"/>
                  </a:lnTo>
                  <a:lnTo>
                    <a:pt x="42" y="203"/>
                  </a:lnTo>
                  <a:lnTo>
                    <a:pt x="45" y="207"/>
                  </a:lnTo>
                  <a:lnTo>
                    <a:pt x="48" y="211"/>
                  </a:lnTo>
                  <a:lnTo>
                    <a:pt x="52" y="215"/>
                  </a:lnTo>
                  <a:lnTo>
                    <a:pt x="56" y="218"/>
                  </a:lnTo>
                  <a:lnTo>
                    <a:pt x="59" y="222"/>
                  </a:lnTo>
                  <a:lnTo>
                    <a:pt x="63" y="225"/>
                  </a:lnTo>
                  <a:lnTo>
                    <a:pt x="68" y="229"/>
                  </a:lnTo>
                  <a:lnTo>
                    <a:pt x="72" y="232"/>
                  </a:lnTo>
                  <a:lnTo>
                    <a:pt x="76" y="234"/>
                  </a:lnTo>
                  <a:lnTo>
                    <a:pt x="81" y="237"/>
                  </a:lnTo>
                  <a:lnTo>
                    <a:pt x="86" y="239"/>
                  </a:lnTo>
                  <a:lnTo>
                    <a:pt x="90" y="241"/>
                  </a:lnTo>
                  <a:lnTo>
                    <a:pt x="95" y="243"/>
                  </a:lnTo>
                  <a:lnTo>
                    <a:pt x="100" y="244"/>
                  </a:lnTo>
                  <a:lnTo>
                    <a:pt x="106" y="246"/>
                  </a:lnTo>
                  <a:lnTo>
                    <a:pt x="111" y="247"/>
                  </a:lnTo>
                  <a:lnTo>
                    <a:pt x="116" y="247"/>
                  </a:lnTo>
                  <a:lnTo>
                    <a:pt x="122" y="248"/>
                  </a:lnTo>
                  <a:lnTo>
                    <a:pt x="127" y="248"/>
                  </a:lnTo>
                  <a:lnTo>
                    <a:pt x="132" y="248"/>
                  </a:lnTo>
                  <a:lnTo>
                    <a:pt x="138" y="247"/>
                  </a:lnTo>
                  <a:lnTo>
                    <a:pt x="143" y="247"/>
                  </a:lnTo>
                  <a:lnTo>
                    <a:pt x="148" y="246"/>
                  </a:lnTo>
                  <a:lnTo>
                    <a:pt x="154" y="244"/>
                  </a:lnTo>
                  <a:lnTo>
                    <a:pt x="159" y="243"/>
                  </a:lnTo>
                  <a:lnTo>
                    <a:pt x="164" y="241"/>
                  </a:lnTo>
                  <a:lnTo>
                    <a:pt x="168" y="239"/>
                  </a:lnTo>
                  <a:lnTo>
                    <a:pt x="173" y="237"/>
                  </a:lnTo>
                  <a:lnTo>
                    <a:pt x="178" y="234"/>
                  </a:lnTo>
                  <a:lnTo>
                    <a:pt x="182" y="232"/>
                  </a:lnTo>
                  <a:lnTo>
                    <a:pt x="186" y="229"/>
                  </a:lnTo>
                  <a:lnTo>
                    <a:pt x="191" y="225"/>
                  </a:lnTo>
                  <a:lnTo>
                    <a:pt x="195" y="222"/>
                  </a:lnTo>
                  <a:lnTo>
                    <a:pt x="198" y="218"/>
                  </a:lnTo>
                  <a:lnTo>
                    <a:pt x="202" y="215"/>
                  </a:lnTo>
                  <a:lnTo>
                    <a:pt x="206" y="211"/>
                  </a:lnTo>
                  <a:lnTo>
                    <a:pt x="209" y="207"/>
                  </a:lnTo>
                  <a:lnTo>
                    <a:pt x="212" y="203"/>
                  </a:lnTo>
                  <a:lnTo>
                    <a:pt x="215" y="198"/>
                  </a:lnTo>
                  <a:lnTo>
                    <a:pt x="218" y="194"/>
                  </a:lnTo>
                  <a:lnTo>
                    <a:pt x="220" y="189"/>
                  </a:lnTo>
                  <a:lnTo>
                    <a:pt x="223" y="184"/>
                  </a:lnTo>
                  <a:lnTo>
                    <a:pt x="225" y="179"/>
                  </a:lnTo>
                  <a:lnTo>
                    <a:pt x="227" y="174"/>
                  </a:lnTo>
                  <a:lnTo>
                    <a:pt x="229" y="169"/>
                  </a:lnTo>
                  <a:lnTo>
                    <a:pt x="230" y="163"/>
                  </a:lnTo>
                  <a:lnTo>
                    <a:pt x="231" y="158"/>
                  </a:lnTo>
                  <a:lnTo>
                    <a:pt x="232" y="152"/>
                  </a:lnTo>
                  <a:lnTo>
                    <a:pt x="233" y="146"/>
                  </a:lnTo>
                  <a:lnTo>
                    <a:pt x="233" y="141"/>
                  </a:lnTo>
                  <a:lnTo>
                    <a:pt x="233" y="135"/>
                  </a:lnTo>
                  <a:lnTo>
                    <a:pt x="255" y="135"/>
                  </a:lnTo>
                </a:path>
              </a:pathLst>
            </a:custGeom>
            <a:solidFill>
              <a:srgbClr val="A6ECA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0" name="Freeform 315"/>
            <p:cNvSpPr>
              <a:spLocks/>
            </p:cNvSpPr>
            <p:nvPr/>
          </p:nvSpPr>
          <p:spPr bwMode="auto">
            <a:xfrm>
              <a:off x="3019" y="666"/>
              <a:ext cx="213" cy="226"/>
            </a:xfrm>
            <a:custGeom>
              <a:avLst/>
              <a:gdLst>
                <a:gd name="T0" fmla="*/ 209 w 213"/>
                <a:gd name="T1" fmla="*/ 89 h 226"/>
                <a:gd name="T2" fmla="*/ 201 w 213"/>
                <a:gd name="T3" fmla="*/ 63 h 226"/>
                <a:gd name="T4" fmla="*/ 187 w 213"/>
                <a:gd name="T5" fmla="*/ 40 h 226"/>
                <a:gd name="T6" fmla="*/ 169 w 213"/>
                <a:gd name="T7" fmla="*/ 22 h 226"/>
                <a:gd name="T8" fmla="*/ 147 w 213"/>
                <a:gd name="T9" fmla="*/ 8 h 226"/>
                <a:gd name="T10" fmla="*/ 122 w 213"/>
                <a:gd name="T11" fmla="*/ 1 h 226"/>
                <a:gd name="T12" fmla="*/ 95 w 213"/>
                <a:gd name="T13" fmla="*/ 0 h 226"/>
                <a:gd name="T14" fmla="*/ 69 w 213"/>
                <a:gd name="T15" fmla="*/ 6 h 226"/>
                <a:gd name="T16" fmla="*/ 46 w 213"/>
                <a:gd name="T17" fmla="*/ 19 h 226"/>
                <a:gd name="T18" fmla="*/ 27 w 213"/>
                <a:gd name="T19" fmla="*/ 36 h 226"/>
                <a:gd name="T20" fmla="*/ 12 w 213"/>
                <a:gd name="T21" fmla="*/ 58 h 226"/>
                <a:gd name="T22" fmla="*/ 3 w 213"/>
                <a:gd name="T23" fmla="*/ 84 h 226"/>
                <a:gd name="T24" fmla="*/ 0 w 213"/>
                <a:gd name="T25" fmla="*/ 112 h 226"/>
                <a:gd name="T26" fmla="*/ 3 w 213"/>
                <a:gd name="T27" fmla="*/ 140 h 226"/>
                <a:gd name="T28" fmla="*/ 12 w 213"/>
                <a:gd name="T29" fmla="*/ 166 h 226"/>
                <a:gd name="T30" fmla="*/ 27 w 213"/>
                <a:gd name="T31" fmla="*/ 188 h 226"/>
                <a:gd name="T32" fmla="*/ 46 w 213"/>
                <a:gd name="T33" fmla="*/ 205 h 226"/>
                <a:gd name="T34" fmla="*/ 69 w 213"/>
                <a:gd name="T35" fmla="*/ 218 h 226"/>
                <a:gd name="T36" fmla="*/ 95 w 213"/>
                <a:gd name="T37" fmla="*/ 224 h 226"/>
                <a:gd name="T38" fmla="*/ 122 w 213"/>
                <a:gd name="T39" fmla="*/ 223 h 226"/>
                <a:gd name="T40" fmla="*/ 147 w 213"/>
                <a:gd name="T41" fmla="*/ 215 h 226"/>
                <a:gd name="T42" fmla="*/ 169 w 213"/>
                <a:gd name="T43" fmla="*/ 202 h 226"/>
                <a:gd name="T44" fmla="*/ 187 w 213"/>
                <a:gd name="T45" fmla="*/ 183 h 226"/>
                <a:gd name="T46" fmla="*/ 201 w 213"/>
                <a:gd name="T47" fmla="*/ 161 h 226"/>
                <a:gd name="T48" fmla="*/ 209 w 213"/>
                <a:gd name="T49" fmla="*/ 135 h 226"/>
                <a:gd name="T50" fmla="*/ 190 w 213"/>
                <a:gd name="T51" fmla="*/ 112 h 226"/>
                <a:gd name="T52" fmla="*/ 188 w 213"/>
                <a:gd name="T53" fmla="*/ 89 h 226"/>
                <a:gd name="T54" fmla="*/ 180 w 213"/>
                <a:gd name="T55" fmla="*/ 69 h 226"/>
                <a:gd name="T56" fmla="*/ 168 w 213"/>
                <a:gd name="T57" fmla="*/ 52 h 226"/>
                <a:gd name="T58" fmla="*/ 153 w 213"/>
                <a:gd name="T59" fmla="*/ 37 h 226"/>
                <a:gd name="T60" fmla="*/ 135 w 213"/>
                <a:gd name="T61" fmla="*/ 27 h 226"/>
                <a:gd name="T62" fmla="*/ 114 w 213"/>
                <a:gd name="T63" fmla="*/ 22 h 226"/>
                <a:gd name="T64" fmla="*/ 93 w 213"/>
                <a:gd name="T65" fmla="*/ 23 h 226"/>
                <a:gd name="T66" fmla="*/ 72 w 213"/>
                <a:gd name="T67" fmla="*/ 29 h 226"/>
                <a:gd name="T68" fmla="*/ 55 w 213"/>
                <a:gd name="T69" fmla="*/ 40 h 226"/>
                <a:gd name="T70" fmla="*/ 40 w 213"/>
                <a:gd name="T71" fmla="*/ 55 h 226"/>
                <a:gd name="T72" fmla="*/ 29 w 213"/>
                <a:gd name="T73" fmla="*/ 73 h 226"/>
                <a:gd name="T74" fmla="*/ 22 w 213"/>
                <a:gd name="T75" fmla="*/ 94 h 226"/>
                <a:gd name="T76" fmla="*/ 21 w 213"/>
                <a:gd name="T77" fmla="*/ 117 h 226"/>
                <a:gd name="T78" fmla="*/ 25 w 213"/>
                <a:gd name="T79" fmla="*/ 139 h 226"/>
                <a:gd name="T80" fmla="*/ 33 w 213"/>
                <a:gd name="T81" fmla="*/ 159 h 226"/>
                <a:gd name="T82" fmla="*/ 45 w 213"/>
                <a:gd name="T83" fmla="*/ 176 h 226"/>
                <a:gd name="T84" fmla="*/ 62 w 213"/>
                <a:gd name="T85" fmla="*/ 189 h 226"/>
                <a:gd name="T86" fmla="*/ 80 w 213"/>
                <a:gd name="T87" fmla="*/ 198 h 226"/>
                <a:gd name="T88" fmla="*/ 101 w 213"/>
                <a:gd name="T89" fmla="*/ 202 h 226"/>
                <a:gd name="T90" fmla="*/ 123 w 213"/>
                <a:gd name="T91" fmla="*/ 200 h 226"/>
                <a:gd name="T92" fmla="*/ 142 w 213"/>
                <a:gd name="T93" fmla="*/ 193 h 226"/>
                <a:gd name="T94" fmla="*/ 159 w 213"/>
                <a:gd name="T95" fmla="*/ 181 h 226"/>
                <a:gd name="T96" fmla="*/ 173 w 213"/>
                <a:gd name="T97" fmla="*/ 166 h 226"/>
                <a:gd name="T98" fmla="*/ 184 w 213"/>
                <a:gd name="T99" fmla="*/ 147 h 226"/>
                <a:gd name="T100" fmla="*/ 189 w 213"/>
                <a:gd name="T101" fmla="*/ 126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3" h="226">
                  <a:moveTo>
                    <a:pt x="212" y="112"/>
                  </a:moveTo>
                  <a:lnTo>
                    <a:pt x="211" y="106"/>
                  </a:lnTo>
                  <a:lnTo>
                    <a:pt x="211" y="101"/>
                  </a:lnTo>
                  <a:lnTo>
                    <a:pt x="210" y="95"/>
                  </a:lnTo>
                  <a:lnTo>
                    <a:pt x="209" y="89"/>
                  </a:lnTo>
                  <a:lnTo>
                    <a:pt x="208" y="84"/>
                  </a:lnTo>
                  <a:lnTo>
                    <a:pt x="207" y="78"/>
                  </a:lnTo>
                  <a:lnTo>
                    <a:pt x="205" y="73"/>
                  </a:lnTo>
                  <a:lnTo>
                    <a:pt x="203" y="68"/>
                  </a:lnTo>
                  <a:lnTo>
                    <a:pt x="201" y="63"/>
                  </a:lnTo>
                  <a:lnTo>
                    <a:pt x="199" y="58"/>
                  </a:lnTo>
                  <a:lnTo>
                    <a:pt x="196" y="54"/>
                  </a:lnTo>
                  <a:lnTo>
                    <a:pt x="193" y="49"/>
                  </a:lnTo>
                  <a:lnTo>
                    <a:pt x="190" y="45"/>
                  </a:lnTo>
                  <a:lnTo>
                    <a:pt x="187" y="40"/>
                  </a:lnTo>
                  <a:lnTo>
                    <a:pt x="184" y="36"/>
                  </a:lnTo>
                  <a:lnTo>
                    <a:pt x="180" y="32"/>
                  </a:lnTo>
                  <a:lnTo>
                    <a:pt x="177" y="29"/>
                  </a:lnTo>
                  <a:lnTo>
                    <a:pt x="173" y="25"/>
                  </a:lnTo>
                  <a:lnTo>
                    <a:pt x="169" y="22"/>
                  </a:lnTo>
                  <a:lnTo>
                    <a:pt x="165" y="19"/>
                  </a:lnTo>
                  <a:lnTo>
                    <a:pt x="160" y="16"/>
                  </a:lnTo>
                  <a:lnTo>
                    <a:pt x="156" y="13"/>
                  </a:lnTo>
                  <a:lnTo>
                    <a:pt x="151" y="10"/>
                  </a:lnTo>
                  <a:lnTo>
                    <a:pt x="147" y="8"/>
                  </a:lnTo>
                  <a:lnTo>
                    <a:pt x="142" y="6"/>
                  </a:lnTo>
                  <a:lnTo>
                    <a:pt x="137" y="5"/>
                  </a:lnTo>
                  <a:lnTo>
                    <a:pt x="132" y="3"/>
                  </a:lnTo>
                  <a:lnTo>
                    <a:pt x="127" y="2"/>
                  </a:lnTo>
                  <a:lnTo>
                    <a:pt x="122" y="1"/>
                  </a:lnTo>
                  <a:lnTo>
                    <a:pt x="116" y="0"/>
                  </a:lnTo>
                  <a:lnTo>
                    <a:pt x="111" y="0"/>
                  </a:lnTo>
                  <a:lnTo>
                    <a:pt x="106" y="0"/>
                  </a:lnTo>
                  <a:lnTo>
                    <a:pt x="100" y="0"/>
                  </a:lnTo>
                  <a:lnTo>
                    <a:pt x="95" y="0"/>
                  </a:lnTo>
                  <a:lnTo>
                    <a:pt x="89" y="1"/>
                  </a:lnTo>
                  <a:lnTo>
                    <a:pt x="84" y="2"/>
                  </a:lnTo>
                  <a:lnTo>
                    <a:pt x="79" y="3"/>
                  </a:lnTo>
                  <a:lnTo>
                    <a:pt x="74" y="5"/>
                  </a:lnTo>
                  <a:lnTo>
                    <a:pt x="69" y="6"/>
                  </a:lnTo>
                  <a:lnTo>
                    <a:pt x="64" y="8"/>
                  </a:lnTo>
                  <a:lnTo>
                    <a:pt x="60" y="10"/>
                  </a:lnTo>
                  <a:lnTo>
                    <a:pt x="55" y="13"/>
                  </a:lnTo>
                  <a:lnTo>
                    <a:pt x="51" y="16"/>
                  </a:lnTo>
                  <a:lnTo>
                    <a:pt x="46" y="19"/>
                  </a:lnTo>
                  <a:lnTo>
                    <a:pt x="42" y="22"/>
                  </a:lnTo>
                  <a:lnTo>
                    <a:pt x="38" y="25"/>
                  </a:lnTo>
                  <a:lnTo>
                    <a:pt x="34" y="29"/>
                  </a:lnTo>
                  <a:lnTo>
                    <a:pt x="31" y="32"/>
                  </a:lnTo>
                  <a:lnTo>
                    <a:pt x="27" y="36"/>
                  </a:lnTo>
                  <a:lnTo>
                    <a:pt x="24" y="40"/>
                  </a:lnTo>
                  <a:lnTo>
                    <a:pt x="21" y="45"/>
                  </a:lnTo>
                  <a:lnTo>
                    <a:pt x="18" y="49"/>
                  </a:lnTo>
                  <a:lnTo>
                    <a:pt x="15" y="54"/>
                  </a:lnTo>
                  <a:lnTo>
                    <a:pt x="12" y="58"/>
                  </a:lnTo>
                  <a:lnTo>
                    <a:pt x="10" y="63"/>
                  </a:lnTo>
                  <a:lnTo>
                    <a:pt x="8" y="68"/>
                  </a:lnTo>
                  <a:lnTo>
                    <a:pt x="6" y="73"/>
                  </a:lnTo>
                  <a:lnTo>
                    <a:pt x="4" y="78"/>
                  </a:lnTo>
                  <a:lnTo>
                    <a:pt x="3" y="84"/>
                  </a:lnTo>
                  <a:lnTo>
                    <a:pt x="2" y="89"/>
                  </a:lnTo>
                  <a:lnTo>
                    <a:pt x="1" y="95"/>
                  </a:lnTo>
                  <a:lnTo>
                    <a:pt x="0" y="101"/>
                  </a:lnTo>
                  <a:lnTo>
                    <a:pt x="0" y="106"/>
                  </a:lnTo>
                  <a:lnTo>
                    <a:pt x="0" y="112"/>
                  </a:lnTo>
                  <a:lnTo>
                    <a:pt x="0" y="118"/>
                  </a:lnTo>
                  <a:lnTo>
                    <a:pt x="0" y="123"/>
                  </a:lnTo>
                  <a:lnTo>
                    <a:pt x="1" y="129"/>
                  </a:lnTo>
                  <a:lnTo>
                    <a:pt x="2" y="135"/>
                  </a:lnTo>
                  <a:lnTo>
                    <a:pt x="3" y="140"/>
                  </a:lnTo>
                  <a:lnTo>
                    <a:pt x="4" y="145"/>
                  </a:lnTo>
                  <a:lnTo>
                    <a:pt x="6" y="151"/>
                  </a:lnTo>
                  <a:lnTo>
                    <a:pt x="8" y="156"/>
                  </a:lnTo>
                  <a:lnTo>
                    <a:pt x="10" y="161"/>
                  </a:lnTo>
                  <a:lnTo>
                    <a:pt x="12" y="166"/>
                  </a:lnTo>
                  <a:lnTo>
                    <a:pt x="15" y="170"/>
                  </a:lnTo>
                  <a:lnTo>
                    <a:pt x="18" y="175"/>
                  </a:lnTo>
                  <a:lnTo>
                    <a:pt x="21" y="179"/>
                  </a:lnTo>
                  <a:lnTo>
                    <a:pt x="24" y="183"/>
                  </a:lnTo>
                  <a:lnTo>
                    <a:pt x="27" y="188"/>
                  </a:lnTo>
                  <a:lnTo>
                    <a:pt x="31" y="192"/>
                  </a:lnTo>
                  <a:lnTo>
                    <a:pt x="34" y="195"/>
                  </a:lnTo>
                  <a:lnTo>
                    <a:pt x="38" y="199"/>
                  </a:lnTo>
                  <a:lnTo>
                    <a:pt x="42" y="202"/>
                  </a:lnTo>
                  <a:lnTo>
                    <a:pt x="46" y="205"/>
                  </a:lnTo>
                  <a:lnTo>
                    <a:pt x="51" y="208"/>
                  </a:lnTo>
                  <a:lnTo>
                    <a:pt x="55" y="211"/>
                  </a:lnTo>
                  <a:lnTo>
                    <a:pt x="60" y="213"/>
                  </a:lnTo>
                  <a:lnTo>
                    <a:pt x="64" y="215"/>
                  </a:lnTo>
                  <a:lnTo>
                    <a:pt x="69" y="218"/>
                  </a:lnTo>
                  <a:lnTo>
                    <a:pt x="74" y="219"/>
                  </a:lnTo>
                  <a:lnTo>
                    <a:pt x="79" y="221"/>
                  </a:lnTo>
                  <a:lnTo>
                    <a:pt x="84" y="222"/>
                  </a:lnTo>
                  <a:lnTo>
                    <a:pt x="89" y="223"/>
                  </a:lnTo>
                  <a:lnTo>
                    <a:pt x="95" y="224"/>
                  </a:lnTo>
                  <a:lnTo>
                    <a:pt x="100" y="224"/>
                  </a:lnTo>
                  <a:lnTo>
                    <a:pt x="106" y="225"/>
                  </a:lnTo>
                  <a:lnTo>
                    <a:pt x="111" y="224"/>
                  </a:lnTo>
                  <a:lnTo>
                    <a:pt x="116" y="224"/>
                  </a:lnTo>
                  <a:lnTo>
                    <a:pt x="122" y="223"/>
                  </a:lnTo>
                  <a:lnTo>
                    <a:pt x="127" y="222"/>
                  </a:lnTo>
                  <a:lnTo>
                    <a:pt x="132" y="221"/>
                  </a:lnTo>
                  <a:lnTo>
                    <a:pt x="137" y="219"/>
                  </a:lnTo>
                  <a:lnTo>
                    <a:pt x="142" y="218"/>
                  </a:lnTo>
                  <a:lnTo>
                    <a:pt x="147" y="215"/>
                  </a:lnTo>
                  <a:lnTo>
                    <a:pt x="151" y="213"/>
                  </a:lnTo>
                  <a:lnTo>
                    <a:pt x="156" y="211"/>
                  </a:lnTo>
                  <a:lnTo>
                    <a:pt x="160" y="208"/>
                  </a:lnTo>
                  <a:lnTo>
                    <a:pt x="165" y="205"/>
                  </a:lnTo>
                  <a:lnTo>
                    <a:pt x="169" y="202"/>
                  </a:lnTo>
                  <a:lnTo>
                    <a:pt x="173" y="199"/>
                  </a:lnTo>
                  <a:lnTo>
                    <a:pt x="177" y="195"/>
                  </a:lnTo>
                  <a:lnTo>
                    <a:pt x="180" y="192"/>
                  </a:lnTo>
                  <a:lnTo>
                    <a:pt x="184" y="188"/>
                  </a:lnTo>
                  <a:lnTo>
                    <a:pt x="187" y="183"/>
                  </a:lnTo>
                  <a:lnTo>
                    <a:pt x="190" y="179"/>
                  </a:lnTo>
                  <a:lnTo>
                    <a:pt x="193" y="175"/>
                  </a:lnTo>
                  <a:lnTo>
                    <a:pt x="196" y="170"/>
                  </a:lnTo>
                  <a:lnTo>
                    <a:pt x="199" y="166"/>
                  </a:lnTo>
                  <a:lnTo>
                    <a:pt x="201" y="161"/>
                  </a:lnTo>
                  <a:lnTo>
                    <a:pt x="203" y="156"/>
                  </a:lnTo>
                  <a:lnTo>
                    <a:pt x="205" y="151"/>
                  </a:lnTo>
                  <a:lnTo>
                    <a:pt x="207" y="145"/>
                  </a:lnTo>
                  <a:lnTo>
                    <a:pt x="208" y="140"/>
                  </a:lnTo>
                  <a:lnTo>
                    <a:pt x="209" y="135"/>
                  </a:lnTo>
                  <a:lnTo>
                    <a:pt x="210" y="129"/>
                  </a:lnTo>
                  <a:lnTo>
                    <a:pt x="211" y="123"/>
                  </a:lnTo>
                  <a:lnTo>
                    <a:pt x="211" y="118"/>
                  </a:lnTo>
                  <a:lnTo>
                    <a:pt x="212" y="112"/>
                  </a:lnTo>
                  <a:lnTo>
                    <a:pt x="190" y="112"/>
                  </a:lnTo>
                  <a:lnTo>
                    <a:pt x="190" y="107"/>
                  </a:lnTo>
                  <a:lnTo>
                    <a:pt x="190" y="103"/>
                  </a:lnTo>
                  <a:lnTo>
                    <a:pt x="189" y="98"/>
                  </a:lnTo>
                  <a:lnTo>
                    <a:pt x="189" y="94"/>
                  </a:lnTo>
                  <a:lnTo>
                    <a:pt x="188" y="89"/>
                  </a:lnTo>
                  <a:lnTo>
                    <a:pt x="186" y="85"/>
                  </a:lnTo>
                  <a:lnTo>
                    <a:pt x="185" y="81"/>
                  </a:lnTo>
                  <a:lnTo>
                    <a:pt x="184" y="77"/>
                  </a:lnTo>
                  <a:lnTo>
                    <a:pt x="182" y="73"/>
                  </a:lnTo>
                  <a:lnTo>
                    <a:pt x="180" y="69"/>
                  </a:lnTo>
                  <a:lnTo>
                    <a:pt x="178" y="65"/>
                  </a:lnTo>
                  <a:lnTo>
                    <a:pt x="176" y="62"/>
                  </a:lnTo>
                  <a:lnTo>
                    <a:pt x="173" y="58"/>
                  </a:lnTo>
                  <a:lnTo>
                    <a:pt x="171" y="55"/>
                  </a:lnTo>
                  <a:lnTo>
                    <a:pt x="168" y="52"/>
                  </a:lnTo>
                  <a:lnTo>
                    <a:pt x="166" y="48"/>
                  </a:lnTo>
                  <a:lnTo>
                    <a:pt x="162" y="45"/>
                  </a:lnTo>
                  <a:lnTo>
                    <a:pt x="159" y="42"/>
                  </a:lnTo>
                  <a:lnTo>
                    <a:pt x="156" y="40"/>
                  </a:lnTo>
                  <a:lnTo>
                    <a:pt x="153" y="37"/>
                  </a:lnTo>
                  <a:lnTo>
                    <a:pt x="149" y="35"/>
                  </a:lnTo>
                  <a:lnTo>
                    <a:pt x="146" y="33"/>
                  </a:lnTo>
                  <a:lnTo>
                    <a:pt x="142" y="31"/>
                  </a:lnTo>
                  <a:lnTo>
                    <a:pt x="139" y="29"/>
                  </a:lnTo>
                  <a:lnTo>
                    <a:pt x="135" y="27"/>
                  </a:lnTo>
                  <a:lnTo>
                    <a:pt x="131" y="26"/>
                  </a:lnTo>
                  <a:lnTo>
                    <a:pt x="127" y="25"/>
                  </a:lnTo>
                  <a:lnTo>
                    <a:pt x="123" y="24"/>
                  </a:lnTo>
                  <a:lnTo>
                    <a:pt x="118" y="23"/>
                  </a:lnTo>
                  <a:lnTo>
                    <a:pt x="114" y="22"/>
                  </a:lnTo>
                  <a:lnTo>
                    <a:pt x="110" y="22"/>
                  </a:lnTo>
                  <a:lnTo>
                    <a:pt x="106" y="22"/>
                  </a:lnTo>
                  <a:lnTo>
                    <a:pt x="101" y="22"/>
                  </a:lnTo>
                  <a:lnTo>
                    <a:pt x="97" y="22"/>
                  </a:lnTo>
                  <a:lnTo>
                    <a:pt x="93" y="23"/>
                  </a:lnTo>
                  <a:lnTo>
                    <a:pt x="88" y="24"/>
                  </a:lnTo>
                  <a:lnTo>
                    <a:pt x="84" y="25"/>
                  </a:lnTo>
                  <a:lnTo>
                    <a:pt x="80" y="26"/>
                  </a:lnTo>
                  <a:lnTo>
                    <a:pt x="76" y="27"/>
                  </a:lnTo>
                  <a:lnTo>
                    <a:pt x="72" y="29"/>
                  </a:lnTo>
                  <a:lnTo>
                    <a:pt x="69" y="31"/>
                  </a:lnTo>
                  <a:lnTo>
                    <a:pt x="65" y="33"/>
                  </a:lnTo>
                  <a:lnTo>
                    <a:pt x="62" y="35"/>
                  </a:lnTo>
                  <a:lnTo>
                    <a:pt x="58" y="37"/>
                  </a:lnTo>
                  <a:lnTo>
                    <a:pt x="55" y="40"/>
                  </a:lnTo>
                  <a:lnTo>
                    <a:pt x="52" y="42"/>
                  </a:lnTo>
                  <a:lnTo>
                    <a:pt x="49" y="45"/>
                  </a:lnTo>
                  <a:lnTo>
                    <a:pt x="45" y="48"/>
                  </a:lnTo>
                  <a:lnTo>
                    <a:pt x="43" y="52"/>
                  </a:lnTo>
                  <a:lnTo>
                    <a:pt x="40" y="55"/>
                  </a:lnTo>
                  <a:lnTo>
                    <a:pt x="38" y="58"/>
                  </a:lnTo>
                  <a:lnTo>
                    <a:pt x="35" y="62"/>
                  </a:lnTo>
                  <a:lnTo>
                    <a:pt x="33" y="65"/>
                  </a:lnTo>
                  <a:lnTo>
                    <a:pt x="31" y="69"/>
                  </a:lnTo>
                  <a:lnTo>
                    <a:pt x="29" y="73"/>
                  </a:lnTo>
                  <a:lnTo>
                    <a:pt x="27" y="77"/>
                  </a:lnTo>
                  <a:lnTo>
                    <a:pt x="26" y="81"/>
                  </a:lnTo>
                  <a:lnTo>
                    <a:pt x="25" y="85"/>
                  </a:lnTo>
                  <a:lnTo>
                    <a:pt x="23" y="89"/>
                  </a:lnTo>
                  <a:lnTo>
                    <a:pt x="22" y="94"/>
                  </a:lnTo>
                  <a:lnTo>
                    <a:pt x="22" y="98"/>
                  </a:lnTo>
                  <a:lnTo>
                    <a:pt x="21" y="103"/>
                  </a:lnTo>
                  <a:lnTo>
                    <a:pt x="21" y="107"/>
                  </a:lnTo>
                  <a:lnTo>
                    <a:pt x="21" y="112"/>
                  </a:lnTo>
                  <a:lnTo>
                    <a:pt x="21" y="117"/>
                  </a:lnTo>
                  <a:lnTo>
                    <a:pt x="21" y="121"/>
                  </a:lnTo>
                  <a:lnTo>
                    <a:pt x="22" y="126"/>
                  </a:lnTo>
                  <a:lnTo>
                    <a:pt x="22" y="130"/>
                  </a:lnTo>
                  <a:lnTo>
                    <a:pt x="23" y="134"/>
                  </a:lnTo>
                  <a:lnTo>
                    <a:pt x="25" y="139"/>
                  </a:lnTo>
                  <a:lnTo>
                    <a:pt x="26" y="143"/>
                  </a:lnTo>
                  <a:lnTo>
                    <a:pt x="27" y="147"/>
                  </a:lnTo>
                  <a:lnTo>
                    <a:pt x="29" y="151"/>
                  </a:lnTo>
                  <a:lnTo>
                    <a:pt x="31" y="155"/>
                  </a:lnTo>
                  <a:lnTo>
                    <a:pt x="33" y="159"/>
                  </a:lnTo>
                  <a:lnTo>
                    <a:pt x="35" y="162"/>
                  </a:lnTo>
                  <a:lnTo>
                    <a:pt x="38" y="166"/>
                  </a:lnTo>
                  <a:lnTo>
                    <a:pt x="40" y="169"/>
                  </a:lnTo>
                  <a:lnTo>
                    <a:pt x="43" y="172"/>
                  </a:lnTo>
                  <a:lnTo>
                    <a:pt x="45" y="176"/>
                  </a:lnTo>
                  <a:lnTo>
                    <a:pt x="49" y="179"/>
                  </a:lnTo>
                  <a:lnTo>
                    <a:pt x="52" y="181"/>
                  </a:lnTo>
                  <a:lnTo>
                    <a:pt x="55" y="184"/>
                  </a:lnTo>
                  <a:lnTo>
                    <a:pt x="58" y="186"/>
                  </a:lnTo>
                  <a:lnTo>
                    <a:pt x="62" y="189"/>
                  </a:lnTo>
                  <a:lnTo>
                    <a:pt x="65" y="191"/>
                  </a:lnTo>
                  <a:lnTo>
                    <a:pt x="69" y="193"/>
                  </a:lnTo>
                  <a:lnTo>
                    <a:pt x="72" y="195"/>
                  </a:lnTo>
                  <a:lnTo>
                    <a:pt x="76" y="196"/>
                  </a:lnTo>
                  <a:lnTo>
                    <a:pt x="80" y="198"/>
                  </a:lnTo>
                  <a:lnTo>
                    <a:pt x="84" y="199"/>
                  </a:lnTo>
                  <a:lnTo>
                    <a:pt x="88" y="200"/>
                  </a:lnTo>
                  <a:lnTo>
                    <a:pt x="93" y="201"/>
                  </a:lnTo>
                  <a:lnTo>
                    <a:pt x="97" y="202"/>
                  </a:lnTo>
                  <a:lnTo>
                    <a:pt x="101" y="202"/>
                  </a:lnTo>
                  <a:lnTo>
                    <a:pt x="106" y="202"/>
                  </a:lnTo>
                  <a:lnTo>
                    <a:pt x="110" y="202"/>
                  </a:lnTo>
                  <a:lnTo>
                    <a:pt x="114" y="202"/>
                  </a:lnTo>
                  <a:lnTo>
                    <a:pt x="118" y="201"/>
                  </a:lnTo>
                  <a:lnTo>
                    <a:pt x="123" y="200"/>
                  </a:lnTo>
                  <a:lnTo>
                    <a:pt x="127" y="199"/>
                  </a:lnTo>
                  <a:lnTo>
                    <a:pt x="131" y="198"/>
                  </a:lnTo>
                  <a:lnTo>
                    <a:pt x="135" y="196"/>
                  </a:lnTo>
                  <a:lnTo>
                    <a:pt x="139" y="195"/>
                  </a:lnTo>
                  <a:lnTo>
                    <a:pt x="142" y="193"/>
                  </a:lnTo>
                  <a:lnTo>
                    <a:pt x="146" y="191"/>
                  </a:lnTo>
                  <a:lnTo>
                    <a:pt x="149" y="189"/>
                  </a:lnTo>
                  <a:lnTo>
                    <a:pt x="153" y="186"/>
                  </a:lnTo>
                  <a:lnTo>
                    <a:pt x="156" y="184"/>
                  </a:lnTo>
                  <a:lnTo>
                    <a:pt x="159" y="181"/>
                  </a:lnTo>
                  <a:lnTo>
                    <a:pt x="162" y="179"/>
                  </a:lnTo>
                  <a:lnTo>
                    <a:pt x="166" y="176"/>
                  </a:lnTo>
                  <a:lnTo>
                    <a:pt x="168" y="172"/>
                  </a:lnTo>
                  <a:lnTo>
                    <a:pt x="171" y="169"/>
                  </a:lnTo>
                  <a:lnTo>
                    <a:pt x="173" y="166"/>
                  </a:lnTo>
                  <a:lnTo>
                    <a:pt x="176" y="162"/>
                  </a:lnTo>
                  <a:lnTo>
                    <a:pt x="178" y="159"/>
                  </a:lnTo>
                  <a:lnTo>
                    <a:pt x="180" y="155"/>
                  </a:lnTo>
                  <a:lnTo>
                    <a:pt x="182" y="151"/>
                  </a:lnTo>
                  <a:lnTo>
                    <a:pt x="184" y="147"/>
                  </a:lnTo>
                  <a:lnTo>
                    <a:pt x="185" y="143"/>
                  </a:lnTo>
                  <a:lnTo>
                    <a:pt x="186" y="139"/>
                  </a:lnTo>
                  <a:lnTo>
                    <a:pt x="188" y="134"/>
                  </a:lnTo>
                  <a:lnTo>
                    <a:pt x="189" y="130"/>
                  </a:lnTo>
                  <a:lnTo>
                    <a:pt x="189" y="126"/>
                  </a:lnTo>
                  <a:lnTo>
                    <a:pt x="190" y="121"/>
                  </a:lnTo>
                  <a:lnTo>
                    <a:pt x="190" y="117"/>
                  </a:lnTo>
                  <a:lnTo>
                    <a:pt x="190" y="112"/>
                  </a:lnTo>
                  <a:lnTo>
                    <a:pt x="212" y="112"/>
                  </a:lnTo>
                </a:path>
              </a:pathLst>
            </a:custGeom>
            <a:solidFill>
              <a:srgbClr val="ADEFB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1" name="Freeform 316"/>
            <p:cNvSpPr>
              <a:spLocks/>
            </p:cNvSpPr>
            <p:nvPr/>
          </p:nvSpPr>
          <p:spPr bwMode="auto">
            <a:xfrm>
              <a:off x="3040" y="688"/>
              <a:ext cx="171" cy="182"/>
            </a:xfrm>
            <a:custGeom>
              <a:avLst/>
              <a:gdLst>
                <a:gd name="T0" fmla="*/ 169 w 171"/>
                <a:gd name="T1" fmla="*/ 76 h 182"/>
                <a:gd name="T2" fmla="*/ 165 w 171"/>
                <a:gd name="T3" fmla="*/ 59 h 182"/>
                <a:gd name="T4" fmla="*/ 157 w 171"/>
                <a:gd name="T5" fmla="*/ 43 h 182"/>
                <a:gd name="T6" fmla="*/ 147 w 171"/>
                <a:gd name="T7" fmla="*/ 29 h 182"/>
                <a:gd name="T8" fmla="*/ 135 w 171"/>
                <a:gd name="T9" fmla="*/ 18 h 182"/>
                <a:gd name="T10" fmla="*/ 121 w 171"/>
                <a:gd name="T11" fmla="*/ 8 h 182"/>
                <a:gd name="T12" fmla="*/ 106 w 171"/>
                <a:gd name="T13" fmla="*/ 2 h 182"/>
                <a:gd name="T14" fmla="*/ 89 w 171"/>
                <a:gd name="T15" fmla="*/ 0 h 182"/>
                <a:gd name="T16" fmla="*/ 72 w 171"/>
                <a:gd name="T17" fmla="*/ 1 h 182"/>
                <a:gd name="T18" fmla="*/ 55 w 171"/>
                <a:gd name="T19" fmla="*/ 5 h 182"/>
                <a:gd name="T20" fmla="*/ 40 w 171"/>
                <a:gd name="T21" fmla="*/ 13 h 182"/>
                <a:gd name="T22" fmla="*/ 27 w 171"/>
                <a:gd name="T23" fmla="*/ 23 h 182"/>
                <a:gd name="T24" fmla="*/ 16 w 171"/>
                <a:gd name="T25" fmla="*/ 36 h 182"/>
                <a:gd name="T26" fmla="*/ 8 w 171"/>
                <a:gd name="T27" fmla="*/ 51 h 182"/>
                <a:gd name="T28" fmla="*/ 2 w 171"/>
                <a:gd name="T29" fmla="*/ 67 h 182"/>
                <a:gd name="T30" fmla="*/ 0 w 171"/>
                <a:gd name="T31" fmla="*/ 85 h 182"/>
                <a:gd name="T32" fmla="*/ 0 w 171"/>
                <a:gd name="T33" fmla="*/ 104 h 182"/>
                <a:gd name="T34" fmla="*/ 4 w 171"/>
                <a:gd name="T35" fmla="*/ 121 h 182"/>
                <a:gd name="T36" fmla="*/ 12 w 171"/>
                <a:gd name="T37" fmla="*/ 137 h 182"/>
                <a:gd name="T38" fmla="*/ 22 w 171"/>
                <a:gd name="T39" fmla="*/ 151 h 182"/>
                <a:gd name="T40" fmla="*/ 34 w 171"/>
                <a:gd name="T41" fmla="*/ 162 h 182"/>
                <a:gd name="T42" fmla="*/ 48 w 171"/>
                <a:gd name="T43" fmla="*/ 172 h 182"/>
                <a:gd name="T44" fmla="*/ 63 w 171"/>
                <a:gd name="T45" fmla="*/ 178 h 182"/>
                <a:gd name="T46" fmla="*/ 80 w 171"/>
                <a:gd name="T47" fmla="*/ 180 h 182"/>
                <a:gd name="T48" fmla="*/ 97 w 171"/>
                <a:gd name="T49" fmla="*/ 179 h 182"/>
                <a:gd name="T50" fmla="*/ 114 w 171"/>
                <a:gd name="T51" fmla="*/ 175 h 182"/>
                <a:gd name="T52" fmla="*/ 129 w 171"/>
                <a:gd name="T53" fmla="*/ 167 h 182"/>
                <a:gd name="T54" fmla="*/ 142 w 171"/>
                <a:gd name="T55" fmla="*/ 157 h 182"/>
                <a:gd name="T56" fmla="*/ 153 w 171"/>
                <a:gd name="T57" fmla="*/ 144 h 182"/>
                <a:gd name="T58" fmla="*/ 161 w 171"/>
                <a:gd name="T59" fmla="*/ 129 h 182"/>
                <a:gd name="T60" fmla="*/ 167 w 171"/>
                <a:gd name="T61" fmla="*/ 113 h 182"/>
                <a:gd name="T62" fmla="*/ 170 w 171"/>
                <a:gd name="T63" fmla="*/ 95 h 182"/>
                <a:gd name="T64" fmla="*/ 147 w 171"/>
                <a:gd name="T65" fmla="*/ 76 h 182"/>
                <a:gd name="T66" fmla="*/ 137 w 171"/>
                <a:gd name="T67" fmla="*/ 52 h 182"/>
                <a:gd name="T68" fmla="*/ 120 w 171"/>
                <a:gd name="T69" fmla="*/ 34 h 182"/>
                <a:gd name="T70" fmla="*/ 97 w 171"/>
                <a:gd name="T71" fmla="*/ 24 h 182"/>
                <a:gd name="T72" fmla="*/ 72 w 171"/>
                <a:gd name="T73" fmla="*/ 24 h 182"/>
                <a:gd name="T74" fmla="*/ 49 w 171"/>
                <a:gd name="T75" fmla="*/ 34 h 182"/>
                <a:gd name="T76" fmla="*/ 32 w 171"/>
                <a:gd name="T77" fmla="*/ 52 h 182"/>
                <a:gd name="T78" fmla="*/ 22 w 171"/>
                <a:gd name="T79" fmla="*/ 76 h 182"/>
                <a:gd name="T80" fmla="*/ 22 w 171"/>
                <a:gd name="T81" fmla="*/ 104 h 182"/>
                <a:gd name="T82" fmla="*/ 32 w 171"/>
                <a:gd name="T83" fmla="*/ 128 h 182"/>
                <a:gd name="T84" fmla="*/ 49 w 171"/>
                <a:gd name="T85" fmla="*/ 146 h 182"/>
                <a:gd name="T86" fmla="*/ 72 w 171"/>
                <a:gd name="T87" fmla="*/ 156 h 182"/>
                <a:gd name="T88" fmla="*/ 97 w 171"/>
                <a:gd name="T89" fmla="*/ 156 h 182"/>
                <a:gd name="T90" fmla="*/ 120 w 171"/>
                <a:gd name="T91" fmla="*/ 146 h 182"/>
                <a:gd name="T92" fmla="*/ 137 w 171"/>
                <a:gd name="T93" fmla="*/ 128 h 182"/>
                <a:gd name="T94" fmla="*/ 147 w 171"/>
                <a:gd name="T95" fmla="*/ 104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182">
                  <a:moveTo>
                    <a:pt x="170" y="90"/>
                  </a:moveTo>
                  <a:lnTo>
                    <a:pt x="170" y="85"/>
                  </a:lnTo>
                  <a:lnTo>
                    <a:pt x="169" y="81"/>
                  </a:lnTo>
                  <a:lnTo>
                    <a:pt x="169" y="76"/>
                  </a:lnTo>
                  <a:lnTo>
                    <a:pt x="168" y="72"/>
                  </a:lnTo>
                  <a:lnTo>
                    <a:pt x="167" y="67"/>
                  </a:lnTo>
                  <a:lnTo>
                    <a:pt x="166" y="63"/>
                  </a:lnTo>
                  <a:lnTo>
                    <a:pt x="165" y="59"/>
                  </a:lnTo>
                  <a:lnTo>
                    <a:pt x="163" y="55"/>
                  </a:lnTo>
                  <a:lnTo>
                    <a:pt x="161" y="51"/>
                  </a:lnTo>
                  <a:lnTo>
                    <a:pt x="159" y="47"/>
                  </a:lnTo>
                  <a:lnTo>
                    <a:pt x="157" y="43"/>
                  </a:lnTo>
                  <a:lnTo>
                    <a:pt x="155" y="39"/>
                  </a:lnTo>
                  <a:lnTo>
                    <a:pt x="153" y="36"/>
                  </a:lnTo>
                  <a:lnTo>
                    <a:pt x="150" y="32"/>
                  </a:lnTo>
                  <a:lnTo>
                    <a:pt x="147" y="29"/>
                  </a:lnTo>
                  <a:lnTo>
                    <a:pt x="145" y="26"/>
                  </a:lnTo>
                  <a:lnTo>
                    <a:pt x="142" y="23"/>
                  </a:lnTo>
                  <a:lnTo>
                    <a:pt x="139" y="20"/>
                  </a:lnTo>
                  <a:lnTo>
                    <a:pt x="135" y="18"/>
                  </a:lnTo>
                  <a:lnTo>
                    <a:pt x="132" y="15"/>
                  </a:lnTo>
                  <a:lnTo>
                    <a:pt x="129" y="13"/>
                  </a:lnTo>
                  <a:lnTo>
                    <a:pt x="125" y="10"/>
                  </a:lnTo>
                  <a:lnTo>
                    <a:pt x="121" y="8"/>
                  </a:lnTo>
                  <a:lnTo>
                    <a:pt x="118" y="7"/>
                  </a:lnTo>
                  <a:lnTo>
                    <a:pt x="114" y="5"/>
                  </a:lnTo>
                  <a:lnTo>
                    <a:pt x="110" y="3"/>
                  </a:lnTo>
                  <a:lnTo>
                    <a:pt x="106" y="2"/>
                  </a:lnTo>
                  <a:lnTo>
                    <a:pt x="102" y="1"/>
                  </a:lnTo>
                  <a:lnTo>
                    <a:pt x="97" y="1"/>
                  </a:lnTo>
                  <a:lnTo>
                    <a:pt x="93" y="0"/>
                  </a:lnTo>
                  <a:lnTo>
                    <a:pt x="89" y="0"/>
                  </a:lnTo>
                  <a:lnTo>
                    <a:pt x="85" y="0"/>
                  </a:lnTo>
                  <a:lnTo>
                    <a:pt x="80" y="0"/>
                  </a:lnTo>
                  <a:lnTo>
                    <a:pt x="76" y="0"/>
                  </a:lnTo>
                  <a:lnTo>
                    <a:pt x="72" y="1"/>
                  </a:lnTo>
                  <a:lnTo>
                    <a:pt x="67" y="1"/>
                  </a:lnTo>
                  <a:lnTo>
                    <a:pt x="63" y="2"/>
                  </a:lnTo>
                  <a:lnTo>
                    <a:pt x="59" y="3"/>
                  </a:lnTo>
                  <a:lnTo>
                    <a:pt x="55" y="5"/>
                  </a:lnTo>
                  <a:lnTo>
                    <a:pt x="51" y="7"/>
                  </a:lnTo>
                  <a:lnTo>
                    <a:pt x="48" y="8"/>
                  </a:lnTo>
                  <a:lnTo>
                    <a:pt x="44" y="10"/>
                  </a:lnTo>
                  <a:lnTo>
                    <a:pt x="40" y="13"/>
                  </a:lnTo>
                  <a:lnTo>
                    <a:pt x="37" y="15"/>
                  </a:lnTo>
                  <a:lnTo>
                    <a:pt x="34" y="18"/>
                  </a:lnTo>
                  <a:lnTo>
                    <a:pt x="30" y="20"/>
                  </a:lnTo>
                  <a:lnTo>
                    <a:pt x="27" y="23"/>
                  </a:lnTo>
                  <a:lnTo>
                    <a:pt x="24" y="26"/>
                  </a:lnTo>
                  <a:lnTo>
                    <a:pt x="22" y="29"/>
                  </a:lnTo>
                  <a:lnTo>
                    <a:pt x="19" y="32"/>
                  </a:lnTo>
                  <a:lnTo>
                    <a:pt x="16" y="36"/>
                  </a:lnTo>
                  <a:lnTo>
                    <a:pt x="14" y="39"/>
                  </a:lnTo>
                  <a:lnTo>
                    <a:pt x="12" y="43"/>
                  </a:lnTo>
                  <a:lnTo>
                    <a:pt x="10" y="47"/>
                  </a:lnTo>
                  <a:lnTo>
                    <a:pt x="8" y="51"/>
                  </a:lnTo>
                  <a:lnTo>
                    <a:pt x="6" y="55"/>
                  </a:lnTo>
                  <a:lnTo>
                    <a:pt x="4" y="59"/>
                  </a:lnTo>
                  <a:lnTo>
                    <a:pt x="3" y="63"/>
                  </a:lnTo>
                  <a:lnTo>
                    <a:pt x="2" y="67"/>
                  </a:lnTo>
                  <a:lnTo>
                    <a:pt x="1" y="72"/>
                  </a:lnTo>
                  <a:lnTo>
                    <a:pt x="0" y="76"/>
                  </a:lnTo>
                  <a:lnTo>
                    <a:pt x="0" y="81"/>
                  </a:lnTo>
                  <a:lnTo>
                    <a:pt x="0" y="85"/>
                  </a:lnTo>
                  <a:lnTo>
                    <a:pt x="0" y="90"/>
                  </a:lnTo>
                  <a:lnTo>
                    <a:pt x="0" y="95"/>
                  </a:lnTo>
                  <a:lnTo>
                    <a:pt x="0" y="99"/>
                  </a:lnTo>
                  <a:lnTo>
                    <a:pt x="0" y="104"/>
                  </a:lnTo>
                  <a:lnTo>
                    <a:pt x="1" y="108"/>
                  </a:lnTo>
                  <a:lnTo>
                    <a:pt x="2" y="113"/>
                  </a:lnTo>
                  <a:lnTo>
                    <a:pt x="3" y="117"/>
                  </a:lnTo>
                  <a:lnTo>
                    <a:pt x="4" y="121"/>
                  </a:lnTo>
                  <a:lnTo>
                    <a:pt x="6" y="125"/>
                  </a:lnTo>
                  <a:lnTo>
                    <a:pt x="8" y="129"/>
                  </a:lnTo>
                  <a:lnTo>
                    <a:pt x="10" y="133"/>
                  </a:lnTo>
                  <a:lnTo>
                    <a:pt x="12" y="137"/>
                  </a:lnTo>
                  <a:lnTo>
                    <a:pt x="14" y="141"/>
                  </a:lnTo>
                  <a:lnTo>
                    <a:pt x="16" y="144"/>
                  </a:lnTo>
                  <a:lnTo>
                    <a:pt x="19" y="148"/>
                  </a:lnTo>
                  <a:lnTo>
                    <a:pt x="22" y="151"/>
                  </a:lnTo>
                  <a:lnTo>
                    <a:pt x="24" y="154"/>
                  </a:lnTo>
                  <a:lnTo>
                    <a:pt x="27" y="157"/>
                  </a:lnTo>
                  <a:lnTo>
                    <a:pt x="30" y="160"/>
                  </a:lnTo>
                  <a:lnTo>
                    <a:pt x="34" y="162"/>
                  </a:lnTo>
                  <a:lnTo>
                    <a:pt x="37" y="165"/>
                  </a:lnTo>
                  <a:lnTo>
                    <a:pt x="40" y="167"/>
                  </a:lnTo>
                  <a:lnTo>
                    <a:pt x="44" y="170"/>
                  </a:lnTo>
                  <a:lnTo>
                    <a:pt x="48" y="172"/>
                  </a:lnTo>
                  <a:lnTo>
                    <a:pt x="51" y="173"/>
                  </a:lnTo>
                  <a:lnTo>
                    <a:pt x="55" y="175"/>
                  </a:lnTo>
                  <a:lnTo>
                    <a:pt x="59" y="177"/>
                  </a:lnTo>
                  <a:lnTo>
                    <a:pt x="63" y="178"/>
                  </a:lnTo>
                  <a:lnTo>
                    <a:pt x="67" y="179"/>
                  </a:lnTo>
                  <a:lnTo>
                    <a:pt x="72" y="179"/>
                  </a:lnTo>
                  <a:lnTo>
                    <a:pt x="76" y="180"/>
                  </a:lnTo>
                  <a:lnTo>
                    <a:pt x="80" y="180"/>
                  </a:lnTo>
                  <a:lnTo>
                    <a:pt x="85" y="181"/>
                  </a:lnTo>
                  <a:lnTo>
                    <a:pt x="89" y="180"/>
                  </a:lnTo>
                  <a:lnTo>
                    <a:pt x="93" y="180"/>
                  </a:lnTo>
                  <a:lnTo>
                    <a:pt x="97" y="179"/>
                  </a:lnTo>
                  <a:lnTo>
                    <a:pt x="102" y="179"/>
                  </a:lnTo>
                  <a:lnTo>
                    <a:pt x="106" y="178"/>
                  </a:lnTo>
                  <a:lnTo>
                    <a:pt x="110" y="177"/>
                  </a:lnTo>
                  <a:lnTo>
                    <a:pt x="114" y="175"/>
                  </a:lnTo>
                  <a:lnTo>
                    <a:pt x="118" y="173"/>
                  </a:lnTo>
                  <a:lnTo>
                    <a:pt x="121" y="172"/>
                  </a:lnTo>
                  <a:lnTo>
                    <a:pt x="125" y="170"/>
                  </a:lnTo>
                  <a:lnTo>
                    <a:pt x="129" y="167"/>
                  </a:lnTo>
                  <a:lnTo>
                    <a:pt x="132" y="165"/>
                  </a:lnTo>
                  <a:lnTo>
                    <a:pt x="135" y="162"/>
                  </a:lnTo>
                  <a:lnTo>
                    <a:pt x="139" y="160"/>
                  </a:lnTo>
                  <a:lnTo>
                    <a:pt x="142" y="157"/>
                  </a:lnTo>
                  <a:lnTo>
                    <a:pt x="145" y="154"/>
                  </a:lnTo>
                  <a:lnTo>
                    <a:pt x="147" y="151"/>
                  </a:lnTo>
                  <a:lnTo>
                    <a:pt x="150" y="148"/>
                  </a:lnTo>
                  <a:lnTo>
                    <a:pt x="153" y="144"/>
                  </a:lnTo>
                  <a:lnTo>
                    <a:pt x="155" y="141"/>
                  </a:lnTo>
                  <a:lnTo>
                    <a:pt x="157" y="137"/>
                  </a:lnTo>
                  <a:lnTo>
                    <a:pt x="159" y="133"/>
                  </a:lnTo>
                  <a:lnTo>
                    <a:pt x="161" y="129"/>
                  </a:lnTo>
                  <a:lnTo>
                    <a:pt x="163" y="125"/>
                  </a:lnTo>
                  <a:lnTo>
                    <a:pt x="165" y="121"/>
                  </a:lnTo>
                  <a:lnTo>
                    <a:pt x="166" y="117"/>
                  </a:lnTo>
                  <a:lnTo>
                    <a:pt x="167" y="113"/>
                  </a:lnTo>
                  <a:lnTo>
                    <a:pt x="168" y="108"/>
                  </a:lnTo>
                  <a:lnTo>
                    <a:pt x="169" y="104"/>
                  </a:lnTo>
                  <a:lnTo>
                    <a:pt x="169" y="99"/>
                  </a:lnTo>
                  <a:lnTo>
                    <a:pt x="170" y="95"/>
                  </a:lnTo>
                  <a:lnTo>
                    <a:pt x="170" y="90"/>
                  </a:lnTo>
                  <a:lnTo>
                    <a:pt x="148" y="90"/>
                  </a:lnTo>
                  <a:lnTo>
                    <a:pt x="148" y="83"/>
                  </a:lnTo>
                  <a:lnTo>
                    <a:pt x="147" y="76"/>
                  </a:lnTo>
                  <a:lnTo>
                    <a:pt x="145" y="70"/>
                  </a:lnTo>
                  <a:lnTo>
                    <a:pt x="143" y="64"/>
                  </a:lnTo>
                  <a:lnTo>
                    <a:pt x="141" y="58"/>
                  </a:lnTo>
                  <a:lnTo>
                    <a:pt x="137" y="52"/>
                  </a:lnTo>
                  <a:lnTo>
                    <a:pt x="134" y="47"/>
                  </a:lnTo>
                  <a:lnTo>
                    <a:pt x="130" y="42"/>
                  </a:lnTo>
                  <a:lnTo>
                    <a:pt x="125" y="38"/>
                  </a:lnTo>
                  <a:lnTo>
                    <a:pt x="120" y="34"/>
                  </a:lnTo>
                  <a:lnTo>
                    <a:pt x="115" y="30"/>
                  </a:lnTo>
                  <a:lnTo>
                    <a:pt x="109" y="28"/>
                  </a:lnTo>
                  <a:lnTo>
                    <a:pt x="103" y="25"/>
                  </a:lnTo>
                  <a:lnTo>
                    <a:pt x="97" y="24"/>
                  </a:lnTo>
                  <a:lnTo>
                    <a:pt x="91" y="22"/>
                  </a:lnTo>
                  <a:lnTo>
                    <a:pt x="85" y="22"/>
                  </a:lnTo>
                  <a:lnTo>
                    <a:pt x="78" y="22"/>
                  </a:lnTo>
                  <a:lnTo>
                    <a:pt x="72" y="24"/>
                  </a:lnTo>
                  <a:lnTo>
                    <a:pt x="66" y="25"/>
                  </a:lnTo>
                  <a:lnTo>
                    <a:pt x="60" y="28"/>
                  </a:lnTo>
                  <a:lnTo>
                    <a:pt x="54" y="30"/>
                  </a:lnTo>
                  <a:lnTo>
                    <a:pt x="49" y="34"/>
                  </a:lnTo>
                  <a:lnTo>
                    <a:pt x="44" y="38"/>
                  </a:lnTo>
                  <a:lnTo>
                    <a:pt x="39" y="42"/>
                  </a:lnTo>
                  <a:lnTo>
                    <a:pt x="35" y="47"/>
                  </a:lnTo>
                  <a:lnTo>
                    <a:pt x="32" y="52"/>
                  </a:lnTo>
                  <a:lnTo>
                    <a:pt x="28" y="58"/>
                  </a:lnTo>
                  <a:lnTo>
                    <a:pt x="26" y="64"/>
                  </a:lnTo>
                  <a:lnTo>
                    <a:pt x="24" y="70"/>
                  </a:lnTo>
                  <a:lnTo>
                    <a:pt x="22" y="76"/>
                  </a:lnTo>
                  <a:lnTo>
                    <a:pt x="21" y="83"/>
                  </a:lnTo>
                  <a:lnTo>
                    <a:pt x="21" y="90"/>
                  </a:lnTo>
                  <a:lnTo>
                    <a:pt x="21" y="97"/>
                  </a:lnTo>
                  <a:lnTo>
                    <a:pt x="22" y="104"/>
                  </a:lnTo>
                  <a:lnTo>
                    <a:pt x="24" y="110"/>
                  </a:lnTo>
                  <a:lnTo>
                    <a:pt x="26" y="116"/>
                  </a:lnTo>
                  <a:lnTo>
                    <a:pt x="28" y="122"/>
                  </a:lnTo>
                  <a:lnTo>
                    <a:pt x="32" y="128"/>
                  </a:lnTo>
                  <a:lnTo>
                    <a:pt x="35" y="133"/>
                  </a:lnTo>
                  <a:lnTo>
                    <a:pt x="39" y="138"/>
                  </a:lnTo>
                  <a:lnTo>
                    <a:pt x="44" y="142"/>
                  </a:lnTo>
                  <a:lnTo>
                    <a:pt x="49" y="146"/>
                  </a:lnTo>
                  <a:lnTo>
                    <a:pt x="54" y="150"/>
                  </a:lnTo>
                  <a:lnTo>
                    <a:pt x="60" y="152"/>
                  </a:lnTo>
                  <a:lnTo>
                    <a:pt x="66" y="155"/>
                  </a:lnTo>
                  <a:lnTo>
                    <a:pt x="72" y="156"/>
                  </a:lnTo>
                  <a:lnTo>
                    <a:pt x="78" y="158"/>
                  </a:lnTo>
                  <a:lnTo>
                    <a:pt x="85" y="158"/>
                  </a:lnTo>
                  <a:lnTo>
                    <a:pt x="91" y="158"/>
                  </a:lnTo>
                  <a:lnTo>
                    <a:pt x="97" y="156"/>
                  </a:lnTo>
                  <a:lnTo>
                    <a:pt x="103" y="155"/>
                  </a:lnTo>
                  <a:lnTo>
                    <a:pt x="109" y="152"/>
                  </a:lnTo>
                  <a:lnTo>
                    <a:pt x="115" y="150"/>
                  </a:lnTo>
                  <a:lnTo>
                    <a:pt x="120" y="146"/>
                  </a:lnTo>
                  <a:lnTo>
                    <a:pt x="125" y="142"/>
                  </a:lnTo>
                  <a:lnTo>
                    <a:pt x="130" y="138"/>
                  </a:lnTo>
                  <a:lnTo>
                    <a:pt x="134" y="133"/>
                  </a:lnTo>
                  <a:lnTo>
                    <a:pt x="137" y="128"/>
                  </a:lnTo>
                  <a:lnTo>
                    <a:pt x="141" y="122"/>
                  </a:lnTo>
                  <a:lnTo>
                    <a:pt x="143" y="116"/>
                  </a:lnTo>
                  <a:lnTo>
                    <a:pt x="145" y="110"/>
                  </a:lnTo>
                  <a:lnTo>
                    <a:pt x="147" y="104"/>
                  </a:lnTo>
                  <a:lnTo>
                    <a:pt x="148" y="97"/>
                  </a:lnTo>
                  <a:lnTo>
                    <a:pt x="148" y="90"/>
                  </a:lnTo>
                  <a:lnTo>
                    <a:pt x="170" y="90"/>
                  </a:lnTo>
                </a:path>
              </a:pathLst>
            </a:custGeom>
            <a:solidFill>
              <a:srgbClr val="B5F3B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2" name="Freeform 317"/>
            <p:cNvSpPr>
              <a:spLocks/>
            </p:cNvSpPr>
            <p:nvPr/>
          </p:nvSpPr>
          <p:spPr bwMode="auto">
            <a:xfrm>
              <a:off x="3061" y="711"/>
              <a:ext cx="129" cy="136"/>
            </a:xfrm>
            <a:custGeom>
              <a:avLst/>
              <a:gdLst>
                <a:gd name="T0" fmla="*/ 126 w 129"/>
                <a:gd name="T1" fmla="*/ 54 h 136"/>
                <a:gd name="T2" fmla="*/ 120 w 129"/>
                <a:gd name="T3" fmla="*/ 35 h 136"/>
                <a:gd name="T4" fmla="*/ 109 w 129"/>
                <a:gd name="T5" fmla="*/ 19 h 136"/>
                <a:gd name="T6" fmla="*/ 94 w 129"/>
                <a:gd name="T7" fmla="*/ 8 h 136"/>
                <a:gd name="T8" fmla="*/ 76 w 129"/>
                <a:gd name="T9" fmla="*/ 1 h 136"/>
                <a:gd name="T10" fmla="*/ 57 w 129"/>
                <a:gd name="T11" fmla="*/ 0 h 136"/>
                <a:gd name="T12" fmla="*/ 39 w 129"/>
                <a:gd name="T13" fmla="*/ 5 h 136"/>
                <a:gd name="T14" fmla="*/ 23 w 129"/>
                <a:gd name="T15" fmla="*/ 15 h 136"/>
                <a:gd name="T16" fmla="*/ 10 w 129"/>
                <a:gd name="T17" fmla="*/ 29 h 136"/>
                <a:gd name="T18" fmla="*/ 2 w 129"/>
                <a:gd name="T19" fmla="*/ 47 h 136"/>
                <a:gd name="T20" fmla="*/ 0 w 129"/>
                <a:gd name="T21" fmla="*/ 67 h 136"/>
                <a:gd name="T22" fmla="*/ 2 w 129"/>
                <a:gd name="T23" fmla="*/ 87 h 136"/>
                <a:gd name="T24" fmla="*/ 10 w 129"/>
                <a:gd name="T25" fmla="*/ 105 h 136"/>
                <a:gd name="T26" fmla="*/ 23 w 129"/>
                <a:gd name="T27" fmla="*/ 119 h 136"/>
                <a:gd name="T28" fmla="*/ 39 w 129"/>
                <a:gd name="T29" fmla="*/ 129 h 136"/>
                <a:gd name="T30" fmla="*/ 57 w 129"/>
                <a:gd name="T31" fmla="*/ 134 h 136"/>
                <a:gd name="T32" fmla="*/ 76 w 129"/>
                <a:gd name="T33" fmla="*/ 133 h 136"/>
                <a:gd name="T34" fmla="*/ 94 w 129"/>
                <a:gd name="T35" fmla="*/ 126 h 136"/>
                <a:gd name="T36" fmla="*/ 109 w 129"/>
                <a:gd name="T37" fmla="*/ 115 h 136"/>
                <a:gd name="T38" fmla="*/ 120 w 129"/>
                <a:gd name="T39" fmla="*/ 99 h 136"/>
                <a:gd name="T40" fmla="*/ 126 w 129"/>
                <a:gd name="T41" fmla="*/ 81 h 136"/>
                <a:gd name="T42" fmla="*/ 106 w 129"/>
                <a:gd name="T43" fmla="*/ 67 h 136"/>
                <a:gd name="T44" fmla="*/ 104 w 129"/>
                <a:gd name="T45" fmla="*/ 54 h 136"/>
                <a:gd name="T46" fmla="*/ 99 w 129"/>
                <a:gd name="T47" fmla="*/ 42 h 136"/>
                <a:gd name="T48" fmla="*/ 91 w 129"/>
                <a:gd name="T49" fmla="*/ 32 h 136"/>
                <a:gd name="T50" fmla="*/ 80 w 129"/>
                <a:gd name="T51" fmla="*/ 26 h 136"/>
                <a:gd name="T52" fmla="*/ 68 w 129"/>
                <a:gd name="T53" fmla="*/ 22 h 136"/>
                <a:gd name="T54" fmla="*/ 55 w 129"/>
                <a:gd name="T55" fmla="*/ 23 h 136"/>
                <a:gd name="T56" fmla="*/ 43 w 129"/>
                <a:gd name="T57" fmla="*/ 27 h 136"/>
                <a:gd name="T58" fmla="*/ 33 w 129"/>
                <a:gd name="T59" fmla="*/ 35 h 136"/>
                <a:gd name="T60" fmla="*/ 26 w 129"/>
                <a:gd name="T61" fmla="*/ 46 h 136"/>
                <a:gd name="T62" fmla="*/ 22 w 129"/>
                <a:gd name="T63" fmla="*/ 58 h 136"/>
                <a:gd name="T64" fmla="*/ 21 w 129"/>
                <a:gd name="T65" fmla="*/ 72 h 136"/>
                <a:gd name="T66" fmla="*/ 24 w 129"/>
                <a:gd name="T67" fmla="*/ 84 h 136"/>
                <a:gd name="T68" fmla="*/ 31 w 129"/>
                <a:gd name="T69" fmla="*/ 96 h 136"/>
                <a:gd name="T70" fmla="*/ 40 w 129"/>
                <a:gd name="T71" fmla="*/ 104 h 136"/>
                <a:gd name="T72" fmla="*/ 51 w 129"/>
                <a:gd name="T73" fmla="*/ 110 h 136"/>
                <a:gd name="T74" fmla="*/ 64 w 129"/>
                <a:gd name="T75" fmla="*/ 112 h 136"/>
                <a:gd name="T76" fmla="*/ 76 w 129"/>
                <a:gd name="T77" fmla="*/ 110 h 136"/>
                <a:gd name="T78" fmla="*/ 87 w 129"/>
                <a:gd name="T79" fmla="*/ 104 h 136"/>
                <a:gd name="T80" fmla="*/ 96 w 129"/>
                <a:gd name="T81" fmla="*/ 96 h 136"/>
                <a:gd name="T82" fmla="*/ 103 w 129"/>
                <a:gd name="T83" fmla="*/ 84 h 136"/>
                <a:gd name="T84" fmla="*/ 106 w 129"/>
                <a:gd name="T85" fmla="*/ 72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9" h="136">
                  <a:moveTo>
                    <a:pt x="128" y="67"/>
                  </a:moveTo>
                  <a:lnTo>
                    <a:pt x="127" y="60"/>
                  </a:lnTo>
                  <a:lnTo>
                    <a:pt x="126" y="54"/>
                  </a:lnTo>
                  <a:lnTo>
                    <a:pt x="125" y="47"/>
                  </a:lnTo>
                  <a:lnTo>
                    <a:pt x="122" y="41"/>
                  </a:lnTo>
                  <a:lnTo>
                    <a:pt x="120" y="35"/>
                  </a:lnTo>
                  <a:lnTo>
                    <a:pt x="117" y="29"/>
                  </a:lnTo>
                  <a:lnTo>
                    <a:pt x="113" y="24"/>
                  </a:lnTo>
                  <a:lnTo>
                    <a:pt x="109" y="19"/>
                  </a:lnTo>
                  <a:lnTo>
                    <a:pt x="104" y="15"/>
                  </a:lnTo>
                  <a:lnTo>
                    <a:pt x="99" y="11"/>
                  </a:lnTo>
                  <a:lnTo>
                    <a:pt x="94" y="8"/>
                  </a:lnTo>
                  <a:lnTo>
                    <a:pt x="88" y="5"/>
                  </a:lnTo>
                  <a:lnTo>
                    <a:pt x="82" y="3"/>
                  </a:lnTo>
                  <a:lnTo>
                    <a:pt x="76" y="1"/>
                  </a:lnTo>
                  <a:lnTo>
                    <a:pt x="70" y="0"/>
                  </a:lnTo>
                  <a:lnTo>
                    <a:pt x="64" y="0"/>
                  </a:lnTo>
                  <a:lnTo>
                    <a:pt x="57" y="0"/>
                  </a:lnTo>
                  <a:lnTo>
                    <a:pt x="51" y="1"/>
                  </a:lnTo>
                  <a:lnTo>
                    <a:pt x="45" y="3"/>
                  </a:lnTo>
                  <a:lnTo>
                    <a:pt x="39" y="5"/>
                  </a:lnTo>
                  <a:lnTo>
                    <a:pt x="33" y="8"/>
                  </a:lnTo>
                  <a:lnTo>
                    <a:pt x="28" y="11"/>
                  </a:lnTo>
                  <a:lnTo>
                    <a:pt x="23" y="15"/>
                  </a:lnTo>
                  <a:lnTo>
                    <a:pt x="18" y="19"/>
                  </a:lnTo>
                  <a:lnTo>
                    <a:pt x="14" y="24"/>
                  </a:lnTo>
                  <a:lnTo>
                    <a:pt x="10" y="29"/>
                  </a:lnTo>
                  <a:lnTo>
                    <a:pt x="7" y="35"/>
                  </a:lnTo>
                  <a:lnTo>
                    <a:pt x="5" y="41"/>
                  </a:lnTo>
                  <a:lnTo>
                    <a:pt x="2" y="47"/>
                  </a:lnTo>
                  <a:lnTo>
                    <a:pt x="1" y="54"/>
                  </a:lnTo>
                  <a:lnTo>
                    <a:pt x="0" y="60"/>
                  </a:lnTo>
                  <a:lnTo>
                    <a:pt x="0" y="67"/>
                  </a:lnTo>
                  <a:lnTo>
                    <a:pt x="0" y="74"/>
                  </a:lnTo>
                  <a:lnTo>
                    <a:pt x="1" y="81"/>
                  </a:lnTo>
                  <a:lnTo>
                    <a:pt x="2" y="87"/>
                  </a:lnTo>
                  <a:lnTo>
                    <a:pt x="5" y="93"/>
                  </a:lnTo>
                  <a:lnTo>
                    <a:pt x="7" y="99"/>
                  </a:lnTo>
                  <a:lnTo>
                    <a:pt x="10" y="105"/>
                  </a:lnTo>
                  <a:lnTo>
                    <a:pt x="14" y="110"/>
                  </a:lnTo>
                  <a:lnTo>
                    <a:pt x="18" y="115"/>
                  </a:lnTo>
                  <a:lnTo>
                    <a:pt x="23" y="119"/>
                  </a:lnTo>
                  <a:lnTo>
                    <a:pt x="28" y="123"/>
                  </a:lnTo>
                  <a:lnTo>
                    <a:pt x="33" y="126"/>
                  </a:lnTo>
                  <a:lnTo>
                    <a:pt x="39" y="129"/>
                  </a:lnTo>
                  <a:lnTo>
                    <a:pt x="45" y="131"/>
                  </a:lnTo>
                  <a:lnTo>
                    <a:pt x="51" y="133"/>
                  </a:lnTo>
                  <a:lnTo>
                    <a:pt x="57" y="134"/>
                  </a:lnTo>
                  <a:lnTo>
                    <a:pt x="64" y="135"/>
                  </a:lnTo>
                  <a:lnTo>
                    <a:pt x="70" y="134"/>
                  </a:lnTo>
                  <a:lnTo>
                    <a:pt x="76" y="133"/>
                  </a:lnTo>
                  <a:lnTo>
                    <a:pt x="82" y="131"/>
                  </a:lnTo>
                  <a:lnTo>
                    <a:pt x="88" y="129"/>
                  </a:lnTo>
                  <a:lnTo>
                    <a:pt x="94" y="126"/>
                  </a:lnTo>
                  <a:lnTo>
                    <a:pt x="99" y="123"/>
                  </a:lnTo>
                  <a:lnTo>
                    <a:pt x="104" y="119"/>
                  </a:lnTo>
                  <a:lnTo>
                    <a:pt x="109" y="115"/>
                  </a:lnTo>
                  <a:lnTo>
                    <a:pt x="113" y="110"/>
                  </a:lnTo>
                  <a:lnTo>
                    <a:pt x="117" y="105"/>
                  </a:lnTo>
                  <a:lnTo>
                    <a:pt x="120" y="99"/>
                  </a:lnTo>
                  <a:lnTo>
                    <a:pt x="122" y="93"/>
                  </a:lnTo>
                  <a:lnTo>
                    <a:pt x="125" y="87"/>
                  </a:lnTo>
                  <a:lnTo>
                    <a:pt x="126" y="81"/>
                  </a:lnTo>
                  <a:lnTo>
                    <a:pt x="127" y="74"/>
                  </a:lnTo>
                  <a:lnTo>
                    <a:pt x="128" y="67"/>
                  </a:lnTo>
                  <a:lnTo>
                    <a:pt x="106" y="67"/>
                  </a:lnTo>
                  <a:lnTo>
                    <a:pt x="106" y="62"/>
                  </a:lnTo>
                  <a:lnTo>
                    <a:pt x="105" y="58"/>
                  </a:lnTo>
                  <a:lnTo>
                    <a:pt x="104" y="54"/>
                  </a:lnTo>
                  <a:lnTo>
                    <a:pt x="103" y="50"/>
                  </a:lnTo>
                  <a:lnTo>
                    <a:pt x="101" y="46"/>
                  </a:lnTo>
                  <a:lnTo>
                    <a:pt x="99" y="42"/>
                  </a:lnTo>
                  <a:lnTo>
                    <a:pt x="96" y="38"/>
                  </a:lnTo>
                  <a:lnTo>
                    <a:pt x="94" y="35"/>
                  </a:lnTo>
                  <a:lnTo>
                    <a:pt x="91" y="32"/>
                  </a:lnTo>
                  <a:lnTo>
                    <a:pt x="87" y="30"/>
                  </a:lnTo>
                  <a:lnTo>
                    <a:pt x="84" y="27"/>
                  </a:lnTo>
                  <a:lnTo>
                    <a:pt x="80" y="26"/>
                  </a:lnTo>
                  <a:lnTo>
                    <a:pt x="76" y="24"/>
                  </a:lnTo>
                  <a:lnTo>
                    <a:pt x="72" y="23"/>
                  </a:lnTo>
                  <a:lnTo>
                    <a:pt x="68" y="22"/>
                  </a:lnTo>
                  <a:lnTo>
                    <a:pt x="64" y="22"/>
                  </a:lnTo>
                  <a:lnTo>
                    <a:pt x="59" y="22"/>
                  </a:lnTo>
                  <a:lnTo>
                    <a:pt x="55" y="23"/>
                  </a:lnTo>
                  <a:lnTo>
                    <a:pt x="51" y="24"/>
                  </a:lnTo>
                  <a:lnTo>
                    <a:pt x="47" y="26"/>
                  </a:lnTo>
                  <a:lnTo>
                    <a:pt x="43" y="27"/>
                  </a:lnTo>
                  <a:lnTo>
                    <a:pt x="40" y="30"/>
                  </a:lnTo>
                  <a:lnTo>
                    <a:pt x="36" y="32"/>
                  </a:lnTo>
                  <a:lnTo>
                    <a:pt x="33" y="35"/>
                  </a:lnTo>
                  <a:lnTo>
                    <a:pt x="31" y="38"/>
                  </a:lnTo>
                  <a:lnTo>
                    <a:pt x="28" y="42"/>
                  </a:lnTo>
                  <a:lnTo>
                    <a:pt x="26" y="46"/>
                  </a:lnTo>
                  <a:lnTo>
                    <a:pt x="24" y="50"/>
                  </a:lnTo>
                  <a:lnTo>
                    <a:pt x="23" y="54"/>
                  </a:lnTo>
                  <a:lnTo>
                    <a:pt x="22" y="58"/>
                  </a:lnTo>
                  <a:lnTo>
                    <a:pt x="21" y="62"/>
                  </a:lnTo>
                  <a:lnTo>
                    <a:pt x="21" y="67"/>
                  </a:lnTo>
                  <a:lnTo>
                    <a:pt x="21" y="72"/>
                  </a:lnTo>
                  <a:lnTo>
                    <a:pt x="22" y="76"/>
                  </a:lnTo>
                  <a:lnTo>
                    <a:pt x="23" y="80"/>
                  </a:lnTo>
                  <a:lnTo>
                    <a:pt x="24" y="84"/>
                  </a:lnTo>
                  <a:lnTo>
                    <a:pt x="26" y="88"/>
                  </a:lnTo>
                  <a:lnTo>
                    <a:pt x="28" y="92"/>
                  </a:lnTo>
                  <a:lnTo>
                    <a:pt x="31" y="96"/>
                  </a:lnTo>
                  <a:lnTo>
                    <a:pt x="33" y="99"/>
                  </a:lnTo>
                  <a:lnTo>
                    <a:pt x="36" y="102"/>
                  </a:lnTo>
                  <a:lnTo>
                    <a:pt x="40" y="104"/>
                  </a:lnTo>
                  <a:lnTo>
                    <a:pt x="43" y="107"/>
                  </a:lnTo>
                  <a:lnTo>
                    <a:pt x="47" y="108"/>
                  </a:lnTo>
                  <a:lnTo>
                    <a:pt x="51" y="110"/>
                  </a:lnTo>
                  <a:lnTo>
                    <a:pt x="55" y="111"/>
                  </a:lnTo>
                  <a:lnTo>
                    <a:pt x="59" y="112"/>
                  </a:lnTo>
                  <a:lnTo>
                    <a:pt x="64" y="112"/>
                  </a:lnTo>
                  <a:lnTo>
                    <a:pt x="68" y="112"/>
                  </a:lnTo>
                  <a:lnTo>
                    <a:pt x="72" y="111"/>
                  </a:lnTo>
                  <a:lnTo>
                    <a:pt x="76" y="110"/>
                  </a:lnTo>
                  <a:lnTo>
                    <a:pt x="80" y="108"/>
                  </a:lnTo>
                  <a:lnTo>
                    <a:pt x="84" y="107"/>
                  </a:lnTo>
                  <a:lnTo>
                    <a:pt x="87" y="104"/>
                  </a:lnTo>
                  <a:lnTo>
                    <a:pt x="91" y="102"/>
                  </a:lnTo>
                  <a:lnTo>
                    <a:pt x="94" y="99"/>
                  </a:lnTo>
                  <a:lnTo>
                    <a:pt x="96" y="96"/>
                  </a:lnTo>
                  <a:lnTo>
                    <a:pt x="99" y="92"/>
                  </a:lnTo>
                  <a:lnTo>
                    <a:pt x="101" y="88"/>
                  </a:lnTo>
                  <a:lnTo>
                    <a:pt x="103" y="84"/>
                  </a:lnTo>
                  <a:lnTo>
                    <a:pt x="104" y="80"/>
                  </a:lnTo>
                  <a:lnTo>
                    <a:pt x="105" y="76"/>
                  </a:lnTo>
                  <a:lnTo>
                    <a:pt x="106" y="72"/>
                  </a:lnTo>
                  <a:lnTo>
                    <a:pt x="106" y="67"/>
                  </a:lnTo>
                  <a:lnTo>
                    <a:pt x="128" y="67"/>
                  </a:lnTo>
                </a:path>
              </a:pathLst>
            </a:custGeom>
            <a:solidFill>
              <a:srgbClr val="BCF7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3" name="Freeform 318"/>
            <p:cNvSpPr>
              <a:spLocks/>
            </p:cNvSpPr>
            <p:nvPr/>
          </p:nvSpPr>
          <p:spPr bwMode="auto">
            <a:xfrm>
              <a:off x="3083" y="733"/>
              <a:ext cx="86" cy="91"/>
            </a:xfrm>
            <a:custGeom>
              <a:avLst/>
              <a:gdLst>
                <a:gd name="T0" fmla="*/ 84 w 86"/>
                <a:gd name="T1" fmla="*/ 35 h 91"/>
                <a:gd name="T2" fmla="*/ 79 w 86"/>
                <a:gd name="T3" fmla="*/ 23 h 91"/>
                <a:gd name="T4" fmla="*/ 72 w 86"/>
                <a:gd name="T5" fmla="*/ 13 h 91"/>
                <a:gd name="T6" fmla="*/ 62 w 86"/>
                <a:gd name="T7" fmla="*/ 5 h 91"/>
                <a:gd name="T8" fmla="*/ 51 w 86"/>
                <a:gd name="T9" fmla="*/ 0 h 91"/>
                <a:gd name="T10" fmla="*/ 38 w 86"/>
                <a:gd name="T11" fmla="*/ 0 h 91"/>
                <a:gd name="T12" fmla="*/ 25 w 86"/>
                <a:gd name="T13" fmla="*/ 3 h 91"/>
                <a:gd name="T14" fmla="*/ 15 w 86"/>
                <a:gd name="T15" fmla="*/ 10 h 91"/>
                <a:gd name="T16" fmla="*/ 7 w 86"/>
                <a:gd name="T17" fmla="*/ 19 h 91"/>
                <a:gd name="T18" fmla="*/ 1 w 86"/>
                <a:gd name="T19" fmla="*/ 31 h 91"/>
                <a:gd name="T20" fmla="*/ 0 w 86"/>
                <a:gd name="T21" fmla="*/ 45 h 91"/>
                <a:gd name="T22" fmla="*/ 1 w 86"/>
                <a:gd name="T23" fmla="*/ 58 h 91"/>
                <a:gd name="T24" fmla="*/ 7 w 86"/>
                <a:gd name="T25" fmla="*/ 70 h 91"/>
                <a:gd name="T26" fmla="*/ 15 w 86"/>
                <a:gd name="T27" fmla="*/ 79 h 91"/>
                <a:gd name="T28" fmla="*/ 25 w 86"/>
                <a:gd name="T29" fmla="*/ 86 h 91"/>
                <a:gd name="T30" fmla="*/ 38 w 86"/>
                <a:gd name="T31" fmla="*/ 89 h 91"/>
                <a:gd name="T32" fmla="*/ 51 w 86"/>
                <a:gd name="T33" fmla="*/ 89 h 91"/>
                <a:gd name="T34" fmla="*/ 62 w 86"/>
                <a:gd name="T35" fmla="*/ 84 h 91"/>
                <a:gd name="T36" fmla="*/ 72 w 86"/>
                <a:gd name="T37" fmla="*/ 76 h 91"/>
                <a:gd name="T38" fmla="*/ 79 w 86"/>
                <a:gd name="T39" fmla="*/ 66 h 91"/>
                <a:gd name="T40" fmla="*/ 84 w 86"/>
                <a:gd name="T41" fmla="*/ 54 h 91"/>
                <a:gd name="T42" fmla="*/ 63 w 86"/>
                <a:gd name="T43" fmla="*/ 45 h 91"/>
                <a:gd name="T44" fmla="*/ 62 w 86"/>
                <a:gd name="T45" fmla="*/ 38 h 91"/>
                <a:gd name="T46" fmla="*/ 60 w 86"/>
                <a:gd name="T47" fmla="*/ 32 h 91"/>
                <a:gd name="T48" fmla="*/ 56 w 86"/>
                <a:gd name="T49" fmla="*/ 27 h 91"/>
                <a:gd name="T50" fmla="*/ 50 w 86"/>
                <a:gd name="T51" fmla="*/ 24 h 91"/>
                <a:gd name="T52" fmla="*/ 44 w 86"/>
                <a:gd name="T53" fmla="*/ 22 h 91"/>
                <a:gd name="T54" fmla="*/ 38 w 86"/>
                <a:gd name="T55" fmla="*/ 23 h 91"/>
                <a:gd name="T56" fmla="*/ 32 w 86"/>
                <a:gd name="T57" fmla="*/ 25 h 91"/>
                <a:gd name="T58" fmla="*/ 27 w 86"/>
                <a:gd name="T59" fmla="*/ 29 h 91"/>
                <a:gd name="T60" fmla="*/ 23 w 86"/>
                <a:gd name="T61" fmla="*/ 34 h 91"/>
                <a:gd name="T62" fmla="*/ 21 w 86"/>
                <a:gd name="T63" fmla="*/ 40 h 91"/>
                <a:gd name="T64" fmla="*/ 21 w 86"/>
                <a:gd name="T65" fmla="*/ 47 h 91"/>
                <a:gd name="T66" fmla="*/ 22 w 86"/>
                <a:gd name="T67" fmla="*/ 53 h 91"/>
                <a:gd name="T68" fmla="*/ 26 w 86"/>
                <a:gd name="T69" fmla="*/ 59 h 91"/>
                <a:gd name="T70" fmla="*/ 30 w 86"/>
                <a:gd name="T71" fmla="*/ 63 h 91"/>
                <a:gd name="T72" fmla="*/ 36 w 86"/>
                <a:gd name="T73" fmla="*/ 66 h 91"/>
                <a:gd name="T74" fmla="*/ 42 w 86"/>
                <a:gd name="T75" fmla="*/ 67 h 91"/>
                <a:gd name="T76" fmla="*/ 48 w 86"/>
                <a:gd name="T77" fmla="*/ 66 h 91"/>
                <a:gd name="T78" fmla="*/ 54 w 86"/>
                <a:gd name="T79" fmla="*/ 63 h 91"/>
                <a:gd name="T80" fmla="*/ 58 w 86"/>
                <a:gd name="T81" fmla="*/ 59 h 91"/>
                <a:gd name="T82" fmla="*/ 62 w 86"/>
                <a:gd name="T83" fmla="*/ 53 h 91"/>
                <a:gd name="T84" fmla="*/ 63 w 86"/>
                <a:gd name="T85" fmla="*/ 47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 h="91">
                  <a:moveTo>
                    <a:pt x="85" y="45"/>
                  </a:moveTo>
                  <a:lnTo>
                    <a:pt x="84" y="40"/>
                  </a:lnTo>
                  <a:lnTo>
                    <a:pt x="84" y="35"/>
                  </a:lnTo>
                  <a:lnTo>
                    <a:pt x="83" y="31"/>
                  </a:lnTo>
                  <a:lnTo>
                    <a:pt x="81" y="27"/>
                  </a:lnTo>
                  <a:lnTo>
                    <a:pt x="79" y="23"/>
                  </a:lnTo>
                  <a:lnTo>
                    <a:pt x="77" y="19"/>
                  </a:lnTo>
                  <a:lnTo>
                    <a:pt x="75" y="16"/>
                  </a:lnTo>
                  <a:lnTo>
                    <a:pt x="72" y="13"/>
                  </a:lnTo>
                  <a:lnTo>
                    <a:pt x="69" y="10"/>
                  </a:lnTo>
                  <a:lnTo>
                    <a:pt x="66" y="7"/>
                  </a:lnTo>
                  <a:lnTo>
                    <a:pt x="62" y="5"/>
                  </a:lnTo>
                  <a:lnTo>
                    <a:pt x="59" y="3"/>
                  </a:lnTo>
                  <a:lnTo>
                    <a:pt x="55" y="2"/>
                  </a:lnTo>
                  <a:lnTo>
                    <a:pt x="51" y="0"/>
                  </a:lnTo>
                  <a:lnTo>
                    <a:pt x="46" y="0"/>
                  </a:lnTo>
                  <a:lnTo>
                    <a:pt x="42" y="0"/>
                  </a:lnTo>
                  <a:lnTo>
                    <a:pt x="38" y="0"/>
                  </a:lnTo>
                  <a:lnTo>
                    <a:pt x="33" y="0"/>
                  </a:lnTo>
                  <a:lnTo>
                    <a:pt x="29" y="2"/>
                  </a:lnTo>
                  <a:lnTo>
                    <a:pt x="25" y="3"/>
                  </a:lnTo>
                  <a:lnTo>
                    <a:pt x="22" y="5"/>
                  </a:lnTo>
                  <a:lnTo>
                    <a:pt x="18" y="7"/>
                  </a:lnTo>
                  <a:lnTo>
                    <a:pt x="15" y="10"/>
                  </a:lnTo>
                  <a:lnTo>
                    <a:pt x="12" y="13"/>
                  </a:lnTo>
                  <a:lnTo>
                    <a:pt x="9" y="16"/>
                  </a:lnTo>
                  <a:lnTo>
                    <a:pt x="7" y="19"/>
                  </a:lnTo>
                  <a:lnTo>
                    <a:pt x="5" y="23"/>
                  </a:lnTo>
                  <a:lnTo>
                    <a:pt x="3" y="27"/>
                  </a:lnTo>
                  <a:lnTo>
                    <a:pt x="1" y="31"/>
                  </a:lnTo>
                  <a:lnTo>
                    <a:pt x="0" y="35"/>
                  </a:lnTo>
                  <a:lnTo>
                    <a:pt x="0" y="40"/>
                  </a:lnTo>
                  <a:lnTo>
                    <a:pt x="0" y="45"/>
                  </a:lnTo>
                  <a:lnTo>
                    <a:pt x="0" y="49"/>
                  </a:lnTo>
                  <a:lnTo>
                    <a:pt x="0" y="54"/>
                  </a:lnTo>
                  <a:lnTo>
                    <a:pt x="1" y="58"/>
                  </a:lnTo>
                  <a:lnTo>
                    <a:pt x="3" y="62"/>
                  </a:lnTo>
                  <a:lnTo>
                    <a:pt x="5" y="66"/>
                  </a:lnTo>
                  <a:lnTo>
                    <a:pt x="7" y="70"/>
                  </a:lnTo>
                  <a:lnTo>
                    <a:pt x="9" y="73"/>
                  </a:lnTo>
                  <a:lnTo>
                    <a:pt x="12" y="76"/>
                  </a:lnTo>
                  <a:lnTo>
                    <a:pt x="15" y="79"/>
                  </a:lnTo>
                  <a:lnTo>
                    <a:pt x="18" y="82"/>
                  </a:lnTo>
                  <a:lnTo>
                    <a:pt x="22" y="84"/>
                  </a:lnTo>
                  <a:lnTo>
                    <a:pt x="25" y="86"/>
                  </a:lnTo>
                  <a:lnTo>
                    <a:pt x="29" y="87"/>
                  </a:lnTo>
                  <a:lnTo>
                    <a:pt x="33" y="89"/>
                  </a:lnTo>
                  <a:lnTo>
                    <a:pt x="38" y="89"/>
                  </a:lnTo>
                  <a:lnTo>
                    <a:pt x="42" y="90"/>
                  </a:lnTo>
                  <a:lnTo>
                    <a:pt x="46" y="89"/>
                  </a:lnTo>
                  <a:lnTo>
                    <a:pt x="51" y="89"/>
                  </a:lnTo>
                  <a:lnTo>
                    <a:pt x="55" y="87"/>
                  </a:lnTo>
                  <a:lnTo>
                    <a:pt x="59" y="86"/>
                  </a:lnTo>
                  <a:lnTo>
                    <a:pt x="62" y="84"/>
                  </a:lnTo>
                  <a:lnTo>
                    <a:pt x="66" y="82"/>
                  </a:lnTo>
                  <a:lnTo>
                    <a:pt x="69" y="79"/>
                  </a:lnTo>
                  <a:lnTo>
                    <a:pt x="72" y="76"/>
                  </a:lnTo>
                  <a:lnTo>
                    <a:pt x="75" y="73"/>
                  </a:lnTo>
                  <a:lnTo>
                    <a:pt x="77" y="70"/>
                  </a:lnTo>
                  <a:lnTo>
                    <a:pt x="79" y="66"/>
                  </a:lnTo>
                  <a:lnTo>
                    <a:pt x="81" y="62"/>
                  </a:lnTo>
                  <a:lnTo>
                    <a:pt x="83" y="58"/>
                  </a:lnTo>
                  <a:lnTo>
                    <a:pt x="84" y="54"/>
                  </a:lnTo>
                  <a:lnTo>
                    <a:pt x="84" y="49"/>
                  </a:lnTo>
                  <a:lnTo>
                    <a:pt x="85" y="45"/>
                  </a:lnTo>
                  <a:lnTo>
                    <a:pt x="63" y="45"/>
                  </a:lnTo>
                  <a:lnTo>
                    <a:pt x="63" y="42"/>
                  </a:lnTo>
                  <a:lnTo>
                    <a:pt x="63" y="40"/>
                  </a:lnTo>
                  <a:lnTo>
                    <a:pt x="62" y="38"/>
                  </a:lnTo>
                  <a:lnTo>
                    <a:pt x="62" y="36"/>
                  </a:lnTo>
                  <a:lnTo>
                    <a:pt x="61" y="34"/>
                  </a:lnTo>
                  <a:lnTo>
                    <a:pt x="60" y="32"/>
                  </a:lnTo>
                  <a:lnTo>
                    <a:pt x="58" y="30"/>
                  </a:lnTo>
                  <a:lnTo>
                    <a:pt x="57" y="29"/>
                  </a:lnTo>
                  <a:lnTo>
                    <a:pt x="56" y="27"/>
                  </a:lnTo>
                  <a:lnTo>
                    <a:pt x="54" y="26"/>
                  </a:lnTo>
                  <a:lnTo>
                    <a:pt x="52" y="25"/>
                  </a:lnTo>
                  <a:lnTo>
                    <a:pt x="50" y="24"/>
                  </a:lnTo>
                  <a:lnTo>
                    <a:pt x="48" y="23"/>
                  </a:lnTo>
                  <a:lnTo>
                    <a:pt x="46" y="23"/>
                  </a:lnTo>
                  <a:lnTo>
                    <a:pt x="44" y="22"/>
                  </a:lnTo>
                  <a:lnTo>
                    <a:pt x="42" y="22"/>
                  </a:lnTo>
                  <a:lnTo>
                    <a:pt x="40" y="22"/>
                  </a:lnTo>
                  <a:lnTo>
                    <a:pt x="38" y="23"/>
                  </a:lnTo>
                  <a:lnTo>
                    <a:pt x="36" y="23"/>
                  </a:lnTo>
                  <a:lnTo>
                    <a:pt x="34" y="24"/>
                  </a:lnTo>
                  <a:lnTo>
                    <a:pt x="32" y="25"/>
                  </a:lnTo>
                  <a:lnTo>
                    <a:pt x="30" y="26"/>
                  </a:lnTo>
                  <a:lnTo>
                    <a:pt x="28" y="27"/>
                  </a:lnTo>
                  <a:lnTo>
                    <a:pt x="27" y="29"/>
                  </a:lnTo>
                  <a:lnTo>
                    <a:pt x="26" y="30"/>
                  </a:lnTo>
                  <a:lnTo>
                    <a:pt x="24" y="32"/>
                  </a:lnTo>
                  <a:lnTo>
                    <a:pt x="23" y="34"/>
                  </a:lnTo>
                  <a:lnTo>
                    <a:pt x="22" y="36"/>
                  </a:lnTo>
                  <a:lnTo>
                    <a:pt x="22" y="38"/>
                  </a:lnTo>
                  <a:lnTo>
                    <a:pt x="21" y="40"/>
                  </a:lnTo>
                  <a:lnTo>
                    <a:pt x="21" y="42"/>
                  </a:lnTo>
                  <a:lnTo>
                    <a:pt x="21" y="45"/>
                  </a:lnTo>
                  <a:lnTo>
                    <a:pt x="21" y="47"/>
                  </a:lnTo>
                  <a:lnTo>
                    <a:pt x="21" y="49"/>
                  </a:lnTo>
                  <a:lnTo>
                    <a:pt x="22" y="51"/>
                  </a:lnTo>
                  <a:lnTo>
                    <a:pt x="22" y="53"/>
                  </a:lnTo>
                  <a:lnTo>
                    <a:pt x="23" y="55"/>
                  </a:lnTo>
                  <a:lnTo>
                    <a:pt x="24" y="57"/>
                  </a:lnTo>
                  <a:lnTo>
                    <a:pt x="26" y="59"/>
                  </a:lnTo>
                  <a:lnTo>
                    <a:pt x="27" y="60"/>
                  </a:lnTo>
                  <a:lnTo>
                    <a:pt x="28" y="62"/>
                  </a:lnTo>
                  <a:lnTo>
                    <a:pt x="30" y="63"/>
                  </a:lnTo>
                  <a:lnTo>
                    <a:pt x="32" y="64"/>
                  </a:lnTo>
                  <a:lnTo>
                    <a:pt x="34" y="65"/>
                  </a:lnTo>
                  <a:lnTo>
                    <a:pt x="36" y="66"/>
                  </a:lnTo>
                  <a:lnTo>
                    <a:pt x="38" y="66"/>
                  </a:lnTo>
                  <a:lnTo>
                    <a:pt x="40" y="67"/>
                  </a:lnTo>
                  <a:lnTo>
                    <a:pt x="42" y="67"/>
                  </a:lnTo>
                  <a:lnTo>
                    <a:pt x="44" y="67"/>
                  </a:lnTo>
                  <a:lnTo>
                    <a:pt x="46" y="66"/>
                  </a:lnTo>
                  <a:lnTo>
                    <a:pt x="48" y="66"/>
                  </a:lnTo>
                  <a:lnTo>
                    <a:pt x="50" y="65"/>
                  </a:lnTo>
                  <a:lnTo>
                    <a:pt x="52" y="64"/>
                  </a:lnTo>
                  <a:lnTo>
                    <a:pt x="54" y="63"/>
                  </a:lnTo>
                  <a:lnTo>
                    <a:pt x="56" y="62"/>
                  </a:lnTo>
                  <a:lnTo>
                    <a:pt x="57" y="60"/>
                  </a:lnTo>
                  <a:lnTo>
                    <a:pt x="58" y="59"/>
                  </a:lnTo>
                  <a:lnTo>
                    <a:pt x="60" y="57"/>
                  </a:lnTo>
                  <a:lnTo>
                    <a:pt x="61" y="55"/>
                  </a:lnTo>
                  <a:lnTo>
                    <a:pt x="62" y="53"/>
                  </a:lnTo>
                  <a:lnTo>
                    <a:pt x="62" y="51"/>
                  </a:lnTo>
                  <a:lnTo>
                    <a:pt x="63" y="49"/>
                  </a:lnTo>
                  <a:lnTo>
                    <a:pt x="63" y="47"/>
                  </a:lnTo>
                  <a:lnTo>
                    <a:pt x="63" y="45"/>
                  </a:lnTo>
                  <a:lnTo>
                    <a:pt x="85" y="45"/>
                  </a:lnTo>
                </a:path>
              </a:pathLst>
            </a:custGeom>
            <a:solidFill>
              <a:srgbClr val="C4FBC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4" name="Freeform 319"/>
            <p:cNvSpPr>
              <a:spLocks/>
            </p:cNvSpPr>
            <p:nvPr/>
          </p:nvSpPr>
          <p:spPr bwMode="auto">
            <a:xfrm>
              <a:off x="3105" y="755"/>
              <a:ext cx="42" cy="46"/>
            </a:xfrm>
            <a:custGeom>
              <a:avLst/>
              <a:gdLst>
                <a:gd name="T0" fmla="*/ 40 w 42"/>
                <a:gd name="T1" fmla="*/ 20 h 46"/>
                <a:gd name="T2" fmla="*/ 40 w 42"/>
                <a:gd name="T3" fmla="*/ 15 h 46"/>
                <a:gd name="T4" fmla="*/ 38 w 42"/>
                <a:gd name="T5" fmla="*/ 11 h 46"/>
                <a:gd name="T6" fmla="*/ 36 w 42"/>
                <a:gd name="T7" fmla="*/ 8 h 46"/>
                <a:gd name="T8" fmla="*/ 33 w 42"/>
                <a:gd name="T9" fmla="*/ 5 h 46"/>
                <a:gd name="T10" fmla="*/ 30 w 42"/>
                <a:gd name="T11" fmla="*/ 2 h 46"/>
                <a:gd name="T12" fmla="*/ 26 w 42"/>
                <a:gd name="T13" fmla="*/ 1 h 46"/>
                <a:gd name="T14" fmla="*/ 22 w 42"/>
                <a:gd name="T15" fmla="*/ 0 h 46"/>
                <a:gd name="T16" fmla="*/ 18 w 42"/>
                <a:gd name="T17" fmla="*/ 0 h 46"/>
                <a:gd name="T18" fmla="*/ 14 w 42"/>
                <a:gd name="T19" fmla="*/ 1 h 46"/>
                <a:gd name="T20" fmla="*/ 10 w 42"/>
                <a:gd name="T21" fmla="*/ 2 h 46"/>
                <a:gd name="T22" fmla="*/ 7 w 42"/>
                <a:gd name="T23" fmla="*/ 5 h 46"/>
                <a:gd name="T24" fmla="*/ 4 w 42"/>
                <a:gd name="T25" fmla="*/ 8 h 46"/>
                <a:gd name="T26" fmla="*/ 2 w 42"/>
                <a:gd name="T27" fmla="*/ 11 h 46"/>
                <a:gd name="T28" fmla="*/ 0 w 42"/>
                <a:gd name="T29" fmla="*/ 15 h 46"/>
                <a:gd name="T30" fmla="*/ 0 w 42"/>
                <a:gd name="T31" fmla="*/ 20 h 46"/>
                <a:gd name="T32" fmla="*/ 0 w 42"/>
                <a:gd name="T33" fmla="*/ 24 h 46"/>
                <a:gd name="T34" fmla="*/ 0 w 42"/>
                <a:gd name="T35" fmla="*/ 29 h 46"/>
                <a:gd name="T36" fmla="*/ 2 w 42"/>
                <a:gd name="T37" fmla="*/ 33 h 46"/>
                <a:gd name="T38" fmla="*/ 4 w 42"/>
                <a:gd name="T39" fmla="*/ 36 h 46"/>
                <a:gd name="T40" fmla="*/ 7 w 42"/>
                <a:gd name="T41" fmla="*/ 39 h 46"/>
                <a:gd name="T42" fmla="*/ 10 w 42"/>
                <a:gd name="T43" fmla="*/ 42 h 46"/>
                <a:gd name="T44" fmla="*/ 14 w 42"/>
                <a:gd name="T45" fmla="*/ 43 h 46"/>
                <a:gd name="T46" fmla="*/ 18 w 42"/>
                <a:gd name="T47" fmla="*/ 44 h 46"/>
                <a:gd name="T48" fmla="*/ 22 w 42"/>
                <a:gd name="T49" fmla="*/ 44 h 46"/>
                <a:gd name="T50" fmla="*/ 26 w 42"/>
                <a:gd name="T51" fmla="*/ 43 h 46"/>
                <a:gd name="T52" fmla="*/ 30 w 42"/>
                <a:gd name="T53" fmla="*/ 42 h 46"/>
                <a:gd name="T54" fmla="*/ 33 w 42"/>
                <a:gd name="T55" fmla="*/ 39 h 46"/>
                <a:gd name="T56" fmla="*/ 36 w 42"/>
                <a:gd name="T57" fmla="*/ 36 h 46"/>
                <a:gd name="T58" fmla="*/ 38 w 42"/>
                <a:gd name="T59" fmla="*/ 33 h 46"/>
                <a:gd name="T60" fmla="*/ 40 w 42"/>
                <a:gd name="T61" fmla="*/ 29 h 46"/>
                <a:gd name="T62" fmla="*/ 40 w 42"/>
                <a:gd name="T63" fmla="*/ 24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 h="46">
                  <a:moveTo>
                    <a:pt x="41" y="22"/>
                  </a:moveTo>
                  <a:lnTo>
                    <a:pt x="40" y="20"/>
                  </a:lnTo>
                  <a:lnTo>
                    <a:pt x="40" y="17"/>
                  </a:lnTo>
                  <a:lnTo>
                    <a:pt x="40" y="15"/>
                  </a:lnTo>
                  <a:lnTo>
                    <a:pt x="39" y="13"/>
                  </a:lnTo>
                  <a:lnTo>
                    <a:pt x="38" y="11"/>
                  </a:lnTo>
                  <a:lnTo>
                    <a:pt x="37" y="9"/>
                  </a:lnTo>
                  <a:lnTo>
                    <a:pt x="36" y="8"/>
                  </a:lnTo>
                  <a:lnTo>
                    <a:pt x="34" y="6"/>
                  </a:lnTo>
                  <a:lnTo>
                    <a:pt x="33" y="5"/>
                  </a:lnTo>
                  <a:lnTo>
                    <a:pt x="32" y="3"/>
                  </a:lnTo>
                  <a:lnTo>
                    <a:pt x="30" y="2"/>
                  </a:lnTo>
                  <a:lnTo>
                    <a:pt x="28" y="1"/>
                  </a:lnTo>
                  <a:lnTo>
                    <a:pt x="26" y="1"/>
                  </a:lnTo>
                  <a:lnTo>
                    <a:pt x="24" y="0"/>
                  </a:lnTo>
                  <a:lnTo>
                    <a:pt x="22" y="0"/>
                  </a:lnTo>
                  <a:lnTo>
                    <a:pt x="20" y="0"/>
                  </a:lnTo>
                  <a:lnTo>
                    <a:pt x="18" y="0"/>
                  </a:lnTo>
                  <a:lnTo>
                    <a:pt x="16" y="0"/>
                  </a:lnTo>
                  <a:lnTo>
                    <a:pt x="14" y="1"/>
                  </a:lnTo>
                  <a:lnTo>
                    <a:pt x="12" y="1"/>
                  </a:lnTo>
                  <a:lnTo>
                    <a:pt x="10" y="2"/>
                  </a:lnTo>
                  <a:lnTo>
                    <a:pt x="8" y="3"/>
                  </a:lnTo>
                  <a:lnTo>
                    <a:pt x="7" y="5"/>
                  </a:lnTo>
                  <a:lnTo>
                    <a:pt x="6" y="6"/>
                  </a:lnTo>
                  <a:lnTo>
                    <a:pt x="4" y="8"/>
                  </a:lnTo>
                  <a:lnTo>
                    <a:pt x="3" y="9"/>
                  </a:lnTo>
                  <a:lnTo>
                    <a:pt x="2" y="11"/>
                  </a:lnTo>
                  <a:lnTo>
                    <a:pt x="1" y="13"/>
                  </a:lnTo>
                  <a:lnTo>
                    <a:pt x="0" y="15"/>
                  </a:lnTo>
                  <a:lnTo>
                    <a:pt x="0" y="17"/>
                  </a:lnTo>
                  <a:lnTo>
                    <a:pt x="0" y="20"/>
                  </a:lnTo>
                  <a:lnTo>
                    <a:pt x="0" y="22"/>
                  </a:lnTo>
                  <a:lnTo>
                    <a:pt x="0" y="24"/>
                  </a:lnTo>
                  <a:lnTo>
                    <a:pt x="0" y="27"/>
                  </a:lnTo>
                  <a:lnTo>
                    <a:pt x="0" y="29"/>
                  </a:lnTo>
                  <a:lnTo>
                    <a:pt x="1" y="31"/>
                  </a:lnTo>
                  <a:lnTo>
                    <a:pt x="2" y="33"/>
                  </a:lnTo>
                  <a:lnTo>
                    <a:pt x="3" y="35"/>
                  </a:lnTo>
                  <a:lnTo>
                    <a:pt x="4" y="36"/>
                  </a:lnTo>
                  <a:lnTo>
                    <a:pt x="6" y="38"/>
                  </a:lnTo>
                  <a:lnTo>
                    <a:pt x="7" y="39"/>
                  </a:lnTo>
                  <a:lnTo>
                    <a:pt x="8" y="41"/>
                  </a:lnTo>
                  <a:lnTo>
                    <a:pt x="10" y="42"/>
                  </a:lnTo>
                  <a:lnTo>
                    <a:pt x="12" y="43"/>
                  </a:lnTo>
                  <a:lnTo>
                    <a:pt x="14" y="43"/>
                  </a:lnTo>
                  <a:lnTo>
                    <a:pt x="16" y="44"/>
                  </a:lnTo>
                  <a:lnTo>
                    <a:pt x="18" y="44"/>
                  </a:lnTo>
                  <a:lnTo>
                    <a:pt x="20" y="45"/>
                  </a:lnTo>
                  <a:lnTo>
                    <a:pt x="22" y="44"/>
                  </a:lnTo>
                  <a:lnTo>
                    <a:pt x="24" y="44"/>
                  </a:lnTo>
                  <a:lnTo>
                    <a:pt x="26" y="43"/>
                  </a:lnTo>
                  <a:lnTo>
                    <a:pt x="28" y="43"/>
                  </a:lnTo>
                  <a:lnTo>
                    <a:pt x="30" y="42"/>
                  </a:lnTo>
                  <a:lnTo>
                    <a:pt x="32" y="41"/>
                  </a:lnTo>
                  <a:lnTo>
                    <a:pt x="33" y="39"/>
                  </a:lnTo>
                  <a:lnTo>
                    <a:pt x="34" y="38"/>
                  </a:lnTo>
                  <a:lnTo>
                    <a:pt x="36" y="36"/>
                  </a:lnTo>
                  <a:lnTo>
                    <a:pt x="37" y="35"/>
                  </a:lnTo>
                  <a:lnTo>
                    <a:pt x="38" y="33"/>
                  </a:lnTo>
                  <a:lnTo>
                    <a:pt x="39" y="31"/>
                  </a:lnTo>
                  <a:lnTo>
                    <a:pt x="40" y="29"/>
                  </a:lnTo>
                  <a:lnTo>
                    <a:pt x="40" y="27"/>
                  </a:lnTo>
                  <a:lnTo>
                    <a:pt x="40" y="24"/>
                  </a:lnTo>
                  <a:lnTo>
                    <a:pt x="41" y="22"/>
                  </a:lnTo>
                </a:path>
              </a:pathLst>
            </a:custGeom>
            <a:solidFill>
              <a:srgbClr val="CCFF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5" name="Freeform 320"/>
            <p:cNvSpPr>
              <a:spLocks/>
            </p:cNvSpPr>
            <p:nvPr/>
          </p:nvSpPr>
          <p:spPr bwMode="auto">
            <a:xfrm>
              <a:off x="3200" y="693"/>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6" name="Freeform 321"/>
            <p:cNvSpPr>
              <a:spLocks/>
            </p:cNvSpPr>
            <p:nvPr/>
          </p:nvSpPr>
          <p:spPr bwMode="auto">
            <a:xfrm>
              <a:off x="3232" y="693"/>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7" name="Freeform 322"/>
            <p:cNvSpPr>
              <a:spLocks/>
            </p:cNvSpPr>
            <p:nvPr/>
          </p:nvSpPr>
          <p:spPr bwMode="auto">
            <a:xfrm>
              <a:off x="3200" y="693"/>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8" name="Freeform 323"/>
            <p:cNvSpPr>
              <a:spLocks/>
            </p:cNvSpPr>
            <p:nvPr/>
          </p:nvSpPr>
          <p:spPr bwMode="auto">
            <a:xfrm>
              <a:off x="3232" y="693"/>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9" name="Freeform 324"/>
            <p:cNvSpPr>
              <a:spLocks/>
            </p:cNvSpPr>
            <p:nvPr/>
          </p:nvSpPr>
          <p:spPr bwMode="auto">
            <a:xfrm>
              <a:off x="3263" y="694"/>
              <a:ext cx="35" cy="36"/>
            </a:xfrm>
            <a:custGeom>
              <a:avLst/>
              <a:gdLst>
                <a:gd name="T0" fmla="*/ 32 w 35"/>
                <a:gd name="T1" fmla="*/ 34 h 36"/>
                <a:gd name="T2" fmla="*/ 34 w 35"/>
                <a:gd name="T3" fmla="*/ 32 h 36"/>
                <a:gd name="T4" fmla="*/ 1 w 35"/>
                <a:gd name="T5" fmla="*/ 0 h 36"/>
                <a:gd name="T6" fmla="*/ 0 w 35"/>
                <a:gd name="T7" fmla="*/ 2 h 36"/>
                <a:gd name="T8" fmla="*/ 31 w 35"/>
                <a:gd name="T9" fmla="*/ 35 h 36"/>
                <a:gd name="T10" fmla="*/ 32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34"/>
                  </a:moveTo>
                  <a:lnTo>
                    <a:pt x="34" y="32"/>
                  </a:lnTo>
                  <a:lnTo>
                    <a:pt x="1" y="0"/>
                  </a:lnTo>
                  <a:lnTo>
                    <a:pt x="0" y="2"/>
                  </a:lnTo>
                  <a:lnTo>
                    <a:pt x="31" y="35"/>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0" name="Freeform 325"/>
            <p:cNvSpPr>
              <a:spLocks/>
            </p:cNvSpPr>
            <p:nvPr/>
          </p:nvSpPr>
          <p:spPr bwMode="auto">
            <a:xfrm>
              <a:off x="3294" y="694"/>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1" name="Freeform 326"/>
            <p:cNvSpPr>
              <a:spLocks/>
            </p:cNvSpPr>
            <p:nvPr/>
          </p:nvSpPr>
          <p:spPr bwMode="auto">
            <a:xfrm>
              <a:off x="3075" y="691"/>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2" name="Freeform 327"/>
            <p:cNvSpPr>
              <a:spLocks/>
            </p:cNvSpPr>
            <p:nvPr/>
          </p:nvSpPr>
          <p:spPr bwMode="auto">
            <a:xfrm>
              <a:off x="3106" y="691"/>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3" name="Freeform 328"/>
            <p:cNvSpPr>
              <a:spLocks/>
            </p:cNvSpPr>
            <p:nvPr/>
          </p:nvSpPr>
          <p:spPr bwMode="auto">
            <a:xfrm>
              <a:off x="3075" y="691"/>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4" name="Freeform 329"/>
            <p:cNvSpPr>
              <a:spLocks/>
            </p:cNvSpPr>
            <p:nvPr/>
          </p:nvSpPr>
          <p:spPr bwMode="auto">
            <a:xfrm>
              <a:off x="3106" y="691"/>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5" name="Freeform 330"/>
            <p:cNvSpPr>
              <a:spLocks/>
            </p:cNvSpPr>
            <p:nvPr/>
          </p:nvSpPr>
          <p:spPr bwMode="auto">
            <a:xfrm>
              <a:off x="3138" y="691"/>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6" name="Freeform 331"/>
            <p:cNvSpPr>
              <a:spLocks/>
            </p:cNvSpPr>
            <p:nvPr/>
          </p:nvSpPr>
          <p:spPr bwMode="auto">
            <a:xfrm>
              <a:off x="3169" y="691"/>
              <a:ext cx="35" cy="37"/>
            </a:xfrm>
            <a:custGeom>
              <a:avLst/>
              <a:gdLst>
                <a:gd name="T0" fmla="*/ 33 w 35"/>
                <a:gd name="T1" fmla="*/ 1 h 37"/>
                <a:gd name="T2" fmla="*/ 32 w 35"/>
                <a:gd name="T3" fmla="*/ 0 h 37"/>
                <a:gd name="T4" fmla="*/ 0 w 35"/>
                <a:gd name="T5" fmla="*/ 33 h 37"/>
                <a:gd name="T6" fmla="*/ 2 w 35"/>
                <a:gd name="T7" fmla="*/ 36 h 37"/>
                <a:gd name="T8" fmla="*/ 34 w 35"/>
                <a:gd name="T9" fmla="*/ 2 h 37"/>
                <a:gd name="T10" fmla="*/ 33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1"/>
                  </a:moveTo>
                  <a:lnTo>
                    <a:pt x="32" y="0"/>
                  </a:lnTo>
                  <a:lnTo>
                    <a:pt x="0" y="33"/>
                  </a:lnTo>
                  <a:lnTo>
                    <a:pt x="2" y="36"/>
                  </a:lnTo>
                  <a:lnTo>
                    <a:pt x="34" y="2"/>
                  </a:lnTo>
                  <a:lnTo>
                    <a:pt x="33"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7" name="Freeform 332"/>
            <p:cNvSpPr>
              <a:spLocks/>
            </p:cNvSpPr>
            <p:nvPr/>
          </p:nvSpPr>
          <p:spPr bwMode="auto">
            <a:xfrm>
              <a:off x="3309" y="685"/>
              <a:ext cx="51" cy="53"/>
            </a:xfrm>
            <a:custGeom>
              <a:avLst/>
              <a:gdLst>
                <a:gd name="T0" fmla="*/ 38 w 51"/>
                <a:gd name="T1" fmla="*/ 4 h 53"/>
                <a:gd name="T2" fmla="*/ 42 w 51"/>
                <a:gd name="T3" fmla="*/ 7 h 53"/>
                <a:gd name="T4" fmla="*/ 45 w 51"/>
                <a:gd name="T5" fmla="*/ 10 h 53"/>
                <a:gd name="T6" fmla="*/ 47 w 51"/>
                <a:gd name="T7" fmla="*/ 15 h 53"/>
                <a:gd name="T8" fmla="*/ 49 w 51"/>
                <a:gd name="T9" fmla="*/ 20 h 53"/>
                <a:gd name="T10" fmla="*/ 50 w 51"/>
                <a:gd name="T11" fmla="*/ 25 h 53"/>
                <a:gd name="T12" fmla="*/ 49 w 51"/>
                <a:gd name="T13" fmla="*/ 30 h 53"/>
                <a:gd name="T14" fmla="*/ 48 w 51"/>
                <a:gd name="T15" fmla="*/ 35 h 53"/>
                <a:gd name="T16" fmla="*/ 46 w 51"/>
                <a:gd name="T17" fmla="*/ 39 h 53"/>
                <a:gd name="T18" fmla="*/ 43 w 51"/>
                <a:gd name="T19" fmla="*/ 43 h 53"/>
                <a:gd name="T20" fmla="*/ 39 w 51"/>
                <a:gd name="T21" fmla="*/ 47 h 53"/>
                <a:gd name="T22" fmla="*/ 35 w 51"/>
                <a:gd name="T23" fmla="*/ 49 h 53"/>
                <a:gd name="T24" fmla="*/ 31 w 51"/>
                <a:gd name="T25" fmla="*/ 51 h 53"/>
                <a:gd name="T26" fmla="*/ 26 w 51"/>
                <a:gd name="T27" fmla="*/ 52 h 53"/>
                <a:gd name="T28" fmla="*/ 21 w 51"/>
                <a:gd name="T29" fmla="*/ 51 h 53"/>
                <a:gd name="T30" fmla="*/ 16 w 51"/>
                <a:gd name="T31" fmla="*/ 50 h 53"/>
                <a:gd name="T32" fmla="*/ 12 w 51"/>
                <a:gd name="T33" fmla="*/ 47 h 53"/>
                <a:gd name="T34" fmla="*/ 8 w 51"/>
                <a:gd name="T35" fmla="*/ 44 h 53"/>
                <a:gd name="T36" fmla="*/ 4 w 51"/>
                <a:gd name="T37" fmla="*/ 41 h 53"/>
                <a:gd name="T38" fmla="*/ 2 w 51"/>
                <a:gd name="T39" fmla="*/ 36 h 53"/>
                <a:gd name="T40" fmla="*/ 0 w 51"/>
                <a:gd name="T41" fmla="*/ 32 h 53"/>
                <a:gd name="T42" fmla="*/ 0 w 51"/>
                <a:gd name="T43" fmla="*/ 27 h 53"/>
                <a:gd name="T44" fmla="*/ 0 w 51"/>
                <a:gd name="T45" fmla="*/ 21 h 53"/>
                <a:gd name="T46" fmla="*/ 1 w 51"/>
                <a:gd name="T47" fmla="*/ 17 h 53"/>
                <a:gd name="T48" fmla="*/ 3 w 51"/>
                <a:gd name="T49" fmla="*/ 12 h 53"/>
                <a:gd name="T50" fmla="*/ 6 w 51"/>
                <a:gd name="T51" fmla="*/ 8 h 53"/>
                <a:gd name="T52" fmla="*/ 10 w 51"/>
                <a:gd name="T53" fmla="*/ 4 h 53"/>
                <a:gd name="T54" fmla="*/ 14 w 51"/>
                <a:gd name="T55" fmla="*/ 2 h 53"/>
                <a:gd name="T56" fmla="*/ 19 w 51"/>
                <a:gd name="T57" fmla="*/ 0 h 53"/>
                <a:gd name="T58" fmla="*/ 23 w 51"/>
                <a:gd name="T59" fmla="*/ 0 h 53"/>
                <a:gd name="T60" fmla="*/ 28 w 51"/>
                <a:gd name="T61" fmla="*/ 0 h 53"/>
                <a:gd name="T62" fmla="*/ 33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35" y="2"/>
                  </a:moveTo>
                  <a:lnTo>
                    <a:pt x="38" y="4"/>
                  </a:lnTo>
                  <a:lnTo>
                    <a:pt x="40" y="5"/>
                  </a:lnTo>
                  <a:lnTo>
                    <a:pt x="42" y="7"/>
                  </a:lnTo>
                  <a:lnTo>
                    <a:pt x="43" y="9"/>
                  </a:lnTo>
                  <a:lnTo>
                    <a:pt x="45" y="10"/>
                  </a:lnTo>
                  <a:lnTo>
                    <a:pt x="46" y="13"/>
                  </a:lnTo>
                  <a:lnTo>
                    <a:pt x="47" y="15"/>
                  </a:lnTo>
                  <a:lnTo>
                    <a:pt x="48" y="17"/>
                  </a:lnTo>
                  <a:lnTo>
                    <a:pt x="49" y="20"/>
                  </a:lnTo>
                  <a:lnTo>
                    <a:pt x="49" y="22"/>
                  </a:lnTo>
                  <a:lnTo>
                    <a:pt x="50" y="25"/>
                  </a:lnTo>
                  <a:lnTo>
                    <a:pt x="50" y="27"/>
                  </a:lnTo>
                  <a:lnTo>
                    <a:pt x="49" y="30"/>
                  </a:lnTo>
                  <a:lnTo>
                    <a:pt x="49" y="32"/>
                  </a:lnTo>
                  <a:lnTo>
                    <a:pt x="48" y="35"/>
                  </a:lnTo>
                  <a:lnTo>
                    <a:pt x="47" y="37"/>
                  </a:lnTo>
                  <a:lnTo>
                    <a:pt x="46" y="39"/>
                  </a:lnTo>
                  <a:lnTo>
                    <a:pt x="45" y="42"/>
                  </a:lnTo>
                  <a:lnTo>
                    <a:pt x="43" y="43"/>
                  </a:lnTo>
                  <a:lnTo>
                    <a:pt x="41" y="45"/>
                  </a:lnTo>
                  <a:lnTo>
                    <a:pt x="39" y="47"/>
                  </a:lnTo>
                  <a:lnTo>
                    <a:pt x="37" y="48"/>
                  </a:lnTo>
                  <a:lnTo>
                    <a:pt x="35" y="49"/>
                  </a:lnTo>
                  <a:lnTo>
                    <a:pt x="33" y="50"/>
                  </a:lnTo>
                  <a:lnTo>
                    <a:pt x="31" y="51"/>
                  </a:lnTo>
                  <a:lnTo>
                    <a:pt x="28" y="51"/>
                  </a:lnTo>
                  <a:lnTo>
                    <a:pt x="26" y="52"/>
                  </a:lnTo>
                  <a:lnTo>
                    <a:pt x="23" y="52"/>
                  </a:lnTo>
                  <a:lnTo>
                    <a:pt x="21" y="51"/>
                  </a:lnTo>
                  <a:lnTo>
                    <a:pt x="19" y="51"/>
                  </a:lnTo>
                  <a:lnTo>
                    <a:pt x="16" y="50"/>
                  </a:lnTo>
                  <a:lnTo>
                    <a:pt x="14" y="49"/>
                  </a:lnTo>
                  <a:lnTo>
                    <a:pt x="12" y="47"/>
                  </a:lnTo>
                  <a:lnTo>
                    <a:pt x="10" y="46"/>
                  </a:lnTo>
                  <a:lnTo>
                    <a:pt x="8" y="44"/>
                  </a:lnTo>
                  <a:lnTo>
                    <a:pt x="6" y="42"/>
                  </a:lnTo>
                  <a:lnTo>
                    <a:pt x="4" y="41"/>
                  </a:lnTo>
                  <a:lnTo>
                    <a:pt x="3" y="38"/>
                  </a:lnTo>
                  <a:lnTo>
                    <a:pt x="2" y="36"/>
                  </a:lnTo>
                  <a:lnTo>
                    <a:pt x="1" y="34"/>
                  </a:lnTo>
                  <a:lnTo>
                    <a:pt x="0" y="32"/>
                  </a:lnTo>
                  <a:lnTo>
                    <a:pt x="0" y="29"/>
                  </a:lnTo>
                  <a:lnTo>
                    <a:pt x="0" y="27"/>
                  </a:lnTo>
                  <a:lnTo>
                    <a:pt x="0" y="24"/>
                  </a:lnTo>
                  <a:lnTo>
                    <a:pt x="0" y="21"/>
                  </a:lnTo>
                  <a:lnTo>
                    <a:pt x="0" y="19"/>
                  </a:lnTo>
                  <a:lnTo>
                    <a:pt x="1" y="17"/>
                  </a:lnTo>
                  <a:lnTo>
                    <a:pt x="2" y="14"/>
                  </a:lnTo>
                  <a:lnTo>
                    <a:pt x="3" y="12"/>
                  </a:lnTo>
                  <a:lnTo>
                    <a:pt x="5" y="10"/>
                  </a:lnTo>
                  <a:lnTo>
                    <a:pt x="6" y="8"/>
                  </a:lnTo>
                  <a:lnTo>
                    <a:pt x="8" y="6"/>
                  </a:lnTo>
                  <a:lnTo>
                    <a:pt x="10" y="4"/>
                  </a:lnTo>
                  <a:lnTo>
                    <a:pt x="12" y="3"/>
                  </a:lnTo>
                  <a:lnTo>
                    <a:pt x="14" y="2"/>
                  </a:lnTo>
                  <a:lnTo>
                    <a:pt x="16" y="1"/>
                  </a:lnTo>
                  <a:lnTo>
                    <a:pt x="19" y="0"/>
                  </a:lnTo>
                  <a:lnTo>
                    <a:pt x="21" y="0"/>
                  </a:lnTo>
                  <a:lnTo>
                    <a:pt x="23" y="0"/>
                  </a:lnTo>
                  <a:lnTo>
                    <a:pt x="26" y="0"/>
                  </a:lnTo>
                  <a:lnTo>
                    <a:pt x="28" y="0"/>
                  </a:lnTo>
                  <a:lnTo>
                    <a:pt x="31" y="0"/>
                  </a:lnTo>
                  <a:lnTo>
                    <a:pt x="33" y="1"/>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8" name="Freeform 333"/>
            <p:cNvSpPr>
              <a:spLocks/>
            </p:cNvSpPr>
            <p:nvPr/>
          </p:nvSpPr>
          <p:spPr bwMode="auto">
            <a:xfrm>
              <a:off x="3344" y="686"/>
              <a:ext cx="17" cy="37"/>
            </a:xfrm>
            <a:custGeom>
              <a:avLst/>
              <a:gdLst>
                <a:gd name="T0" fmla="*/ 13 w 17"/>
                <a:gd name="T1" fmla="*/ 36 h 37"/>
                <a:gd name="T2" fmla="*/ 13 w 17"/>
                <a:gd name="T3" fmla="*/ 36 h 37"/>
                <a:gd name="T4" fmla="*/ 14 w 17"/>
                <a:gd name="T5" fmla="*/ 33 h 37"/>
                <a:gd name="T6" fmla="*/ 15 w 17"/>
                <a:gd name="T7" fmla="*/ 30 h 37"/>
                <a:gd name="T8" fmla="*/ 15 w 17"/>
                <a:gd name="T9" fmla="*/ 28 h 37"/>
                <a:gd name="T10" fmla="*/ 16 w 17"/>
                <a:gd name="T11" fmla="*/ 25 h 37"/>
                <a:gd name="T12" fmla="*/ 16 w 17"/>
                <a:gd name="T13" fmla="*/ 23 h 37"/>
                <a:gd name="T14" fmla="*/ 15 w 17"/>
                <a:gd name="T15" fmla="*/ 20 h 37"/>
                <a:gd name="T16" fmla="*/ 15 w 17"/>
                <a:gd name="T17" fmla="*/ 18 h 37"/>
                <a:gd name="T18" fmla="*/ 14 w 17"/>
                <a:gd name="T19" fmla="*/ 15 h 37"/>
                <a:gd name="T20" fmla="*/ 13 w 17"/>
                <a:gd name="T21" fmla="*/ 13 h 37"/>
                <a:gd name="T22" fmla="*/ 12 w 17"/>
                <a:gd name="T23" fmla="*/ 10 h 37"/>
                <a:gd name="T24" fmla="*/ 10 w 17"/>
                <a:gd name="T25" fmla="*/ 8 h 37"/>
                <a:gd name="T26" fmla="*/ 9 w 17"/>
                <a:gd name="T27" fmla="*/ 6 h 37"/>
                <a:gd name="T28" fmla="*/ 7 w 17"/>
                <a:gd name="T29" fmla="*/ 4 h 37"/>
                <a:gd name="T30" fmla="*/ 5 w 17"/>
                <a:gd name="T31" fmla="*/ 2 h 37"/>
                <a:gd name="T32" fmla="*/ 3 w 17"/>
                <a:gd name="T33" fmla="*/ 1 h 37"/>
                <a:gd name="T34" fmla="*/ 1 w 17"/>
                <a:gd name="T35" fmla="*/ 0 h 37"/>
                <a:gd name="T36" fmla="*/ 0 w 17"/>
                <a:gd name="T37" fmla="*/ 2 h 37"/>
                <a:gd name="T38" fmla="*/ 2 w 17"/>
                <a:gd name="T39" fmla="*/ 3 h 37"/>
                <a:gd name="T40" fmla="*/ 4 w 17"/>
                <a:gd name="T41" fmla="*/ 4 h 37"/>
                <a:gd name="T42" fmla="*/ 5 w 17"/>
                <a:gd name="T43" fmla="*/ 6 h 37"/>
                <a:gd name="T44" fmla="*/ 7 w 17"/>
                <a:gd name="T45" fmla="*/ 8 h 37"/>
                <a:gd name="T46" fmla="*/ 9 w 17"/>
                <a:gd name="T47" fmla="*/ 10 h 37"/>
                <a:gd name="T48" fmla="*/ 10 w 17"/>
                <a:gd name="T49" fmla="*/ 11 h 37"/>
                <a:gd name="T50" fmla="*/ 11 w 17"/>
                <a:gd name="T51" fmla="*/ 14 h 37"/>
                <a:gd name="T52" fmla="*/ 12 w 17"/>
                <a:gd name="T53" fmla="*/ 16 h 37"/>
                <a:gd name="T54" fmla="*/ 12 w 17"/>
                <a:gd name="T55" fmla="*/ 18 h 37"/>
                <a:gd name="T56" fmla="*/ 13 w 17"/>
                <a:gd name="T57" fmla="*/ 21 h 37"/>
                <a:gd name="T58" fmla="*/ 13 w 17"/>
                <a:gd name="T59" fmla="*/ 23 h 37"/>
                <a:gd name="T60" fmla="*/ 13 w 17"/>
                <a:gd name="T61" fmla="*/ 25 h 37"/>
                <a:gd name="T62" fmla="*/ 13 w 17"/>
                <a:gd name="T63" fmla="*/ 28 h 37"/>
                <a:gd name="T64" fmla="*/ 12 w 17"/>
                <a:gd name="T65" fmla="*/ 30 h 37"/>
                <a:gd name="T66" fmla="*/ 12 w 17"/>
                <a:gd name="T67" fmla="*/ 32 h 37"/>
                <a:gd name="T68" fmla="*/ 11 w 17"/>
                <a:gd name="T69" fmla="*/ 35 h 37"/>
                <a:gd name="T70" fmla="*/ 11 w 17"/>
                <a:gd name="T71" fmla="*/ 35 h 37"/>
                <a:gd name="T72" fmla="*/ 13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13" y="36"/>
                  </a:moveTo>
                  <a:lnTo>
                    <a:pt x="13" y="36"/>
                  </a:lnTo>
                  <a:lnTo>
                    <a:pt x="14" y="33"/>
                  </a:lnTo>
                  <a:lnTo>
                    <a:pt x="15" y="30"/>
                  </a:lnTo>
                  <a:lnTo>
                    <a:pt x="15" y="28"/>
                  </a:lnTo>
                  <a:lnTo>
                    <a:pt x="16" y="25"/>
                  </a:lnTo>
                  <a:lnTo>
                    <a:pt x="16" y="23"/>
                  </a:lnTo>
                  <a:lnTo>
                    <a:pt x="15" y="20"/>
                  </a:lnTo>
                  <a:lnTo>
                    <a:pt x="15" y="18"/>
                  </a:lnTo>
                  <a:lnTo>
                    <a:pt x="14" y="15"/>
                  </a:lnTo>
                  <a:lnTo>
                    <a:pt x="13" y="13"/>
                  </a:lnTo>
                  <a:lnTo>
                    <a:pt x="12" y="10"/>
                  </a:lnTo>
                  <a:lnTo>
                    <a:pt x="10" y="8"/>
                  </a:lnTo>
                  <a:lnTo>
                    <a:pt x="9" y="6"/>
                  </a:lnTo>
                  <a:lnTo>
                    <a:pt x="7" y="4"/>
                  </a:lnTo>
                  <a:lnTo>
                    <a:pt x="5" y="2"/>
                  </a:lnTo>
                  <a:lnTo>
                    <a:pt x="3" y="1"/>
                  </a:lnTo>
                  <a:lnTo>
                    <a:pt x="1"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0"/>
                  </a:lnTo>
                  <a:lnTo>
                    <a:pt x="12" y="32"/>
                  </a:lnTo>
                  <a:lnTo>
                    <a:pt x="11" y="35"/>
                  </a:lnTo>
                  <a:lnTo>
                    <a:pt x="13"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19" name="Freeform 334"/>
            <p:cNvSpPr>
              <a:spLocks/>
            </p:cNvSpPr>
            <p:nvPr/>
          </p:nvSpPr>
          <p:spPr bwMode="auto">
            <a:xfrm>
              <a:off x="3323" y="722"/>
              <a:ext cx="36" cy="17"/>
            </a:xfrm>
            <a:custGeom>
              <a:avLst/>
              <a:gdLst>
                <a:gd name="T0" fmla="*/ 0 w 36"/>
                <a:gd name="T1" fmla="*/ 13 h 17"/>
                <a:gd name="T2" fmla="*/ 0 w 36"/>
                <a:gd name="T3" fmla="*/ 13 h 17"/>
                <a:gd name="T4" fmla="*/ 2 w 36"/>
                <a:gd name="T5" fmla="*/ 14 h 17"/>
                <a:gd name="T6" fmla="*/ 5 w 36"/>
                <a:gd name="T7" fmla="*/ 15 h 17"/>
                <a:gd name="T8" fmla="*/ 7 w 36"/>
                <a:gd name="T9" fmla="*/ 15 h 17"/>
                <a:gd name="T10" fmla="*/ 10 w 36"/>
                <a:gd name="T11" fmla="*/ 16 h 17"/>
                <a:gd name="T12" fmla="*/ 12 w 36"/>
                <a:gd name="T13" fmla="*/ 16 h 17"/>
                <a:gd name="T14" fmla="*/ 15 w 36"/>
                <a:gd name="T15" fmla="*/ 15 h 17"/>
                <a:gd name="T16" fmla="*/ 17 w 36"/>
                <a:gd name="T17" fmla="*/ 15 h 17"/>
                <a:gd name="T18" fmla="*/ 20 w 36"/>
                <a:gd name="T19" fmla="*/ 14 h 17"/>
                <a:gd name="T20" fmla="*/ 22 w 36"/>
                <a:gd name="T21" fmla="*/ 13 h 17"/>
                <a:gd name="T22" fmla="*/ 24 w 36"/>
                <a:gd name="T23" fmla="*/ 12 h 17"/>
                <a:gd name="T24" fmla="*/ 26 w 36"/>
                <a:gd name="T25" fmla="*/ 11 h 17"/>
                <a:gd name="T26" fmla="*/ 28 w 36"/>
                <a:gd name="T27" fmla="*/ 9 h 17"/>
                <a:gd name="T28" fmla="*/ 30 w 36"/>
                <a:gd name="T29" fmla="*/ 7 h 17"/>
                <a:gd name="T30" fmla="*/ 32 w 36"/>
                <a:gd name="T31" fmla="*/ 5 h 17"/>
                <a:gd name="T32" fmla="*/ 33 w 36"/>
                <a:gd name="T33" fmla="*/ 3 h 17"/>
                <a:gd name="T34" fmla="*/ 35 w 36"/>
                <a:gd name="T35" fmla="*/ 0 h 17"/>
                <a:gd name="T36" fmla="*/ 33 w 36"/>
                <a:gd name="T37" fmla="*/ 0 h 17"/>
                <a:gd name="T38" fmla="*/ 31 w 36"/>
                <a:gd name="T39" fmla="*/ 2 h 17"/>
                <a:gd name="T40" fmla="*/ 30 w 36"/>
                <a:gd name="T41" fmla="*/ 4 h 17"/>
                <a:gd name="T42" fmla="*/ 28 w 36"/>
                <a:gd name="T43" fmla="*/ 5 h 17"/>
                <a:gd name="T44" fmla="*/ 27 w 36"/>
                <a:gd name="T45" fmla="*/ 7 h 17"/>
                <a:gd name="T46" fmla="*/ 25 w 36"/>
                <a:gd name="T47" fmla="*/ 9 h 17"/>
                <a:gd name="T48" fmla="*/ 23 w 36"/>
                <a:gd name="T49" fmla="*/ 10 h 17"/>
                <a:gd name="T50" fmla="*/ 21 w 36"/>
                <a:gd name="T51" fmla="*/ 11 h 17"/>
                <a:gd name="T52" fmla="*/ 19 w 36"/>
                <a:gd name="T53" fmla="*/ 12 h 17"/>
                <a:gd name="T54" fmla="*/ 17 w 36"/>
                <a:gd name="T55" fmla="*/ 12 h 17"/>
                <a:gd name="T56" fmla="*/ 15 w 36"/>
                <a:gd name="T57" fmla="*/ 13 h 17"/>
                <a:gd name="T58" fmla="*/ 12 w 36"/>
                <a:gd name="T59" fmla="*/ 13 h 17"/>
                <a:gd name="T60" fmla="*/ 10 w 36"/>
                <a:gd name="T61" fmla="*/ 13 h 17"/>
                <a:gd name="T62" fmla="*/ 8 w 36"/>
                <a:gd name="T63" fmla="*/ 13 h 17"/>
                <a:gd name="T64" fmla="*/ 5 w 36"/>
                <a:gd name="T65" fmla="*/ 12 h 17"/>
                <a:gd name="T66" fmla="*/ 3 w 36"/>
                <a:gd name="T67" fmla="*/ 12 h 17"/>
                <a:gd name="T68" fmla="*/ 1 w 36"/>
                <a:gd name="T69" fmla="*/ 11 h 17"/>
                <a:gd name="T70" fmla="*/ 1 w 36"/>
                <a:gd name="T71" fmla="*/ 11 h 17"/>
                <a:gd name="T72" fmla="*/ 0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0" y="13"/>
                  </a:moveTo>
                  <a:lnTo>
                    <a:pt x="0" y="13"/>
                  </a:lnTo>
                  <a:lnTo>
                    <a:pt x="2" y="14"/>
                  </a:lnTo>
                  <a:lnTo>
                    <a:pt x="5" y="15"/>
                  </a:lnTo>
                  <a:lnTo>
                    <a:pt x="7" y="15"/>
                  </a:lnTo>
                  <a:lnTo>
                    <a:pt x="10" y="16"/>
                  </a:lnTo>
                  <a:lnTo>
                    <a:pt x="12" y="16"/>
                  </a:lnTo>
                  <a:lnTo>
                    <a:pt x="15" y="15"/>
                  </a:lnTo>
                  <a:lnTo>
                    <a:pt x="17" y="15"/>
                  </a:lnTo>
                  <a:lnTo>
                    <a:pt x="20" y="14"/>
                  </a:lnTo>
                  <a:lnTo>
                    <a:pt x="22" y="13"/>
                  </a:lnTo>
                  <a:lnTo>
                    <a:pt x="24" y="12"/>
                  </a:lnTo>
                  <a:lnTo>
                    <a:pt x="26" y="11"/>
                  </a:lnTo>
                  <a:lnTo>
                    <a:pt x="28" y="9"/>
                  </a:lnTo>
                  <a:lnTo>
                    <a:pt x="30" y="7"/>
                  </a:lnTo>
                  <a:lnTo>
                    <a:pt x="32" y="5"/>
                  </a:lnTo>
                  <a:lnTo>
                    <a:pt x="33" y="3"/>
                  </a:lnTo>
                  <a:lnTo>
                    <a:pt x="35" y="0"/>
                  </a:lnTo>
                  <a:lnTo>
                    <a:pt x="33" y="0"/>
                  </a:lnTo>
                  <a:lnTo>
                    <a:pt x="31" y="2"/>
                  </a:lnTo>
                  <a:lnTo>
                    <a:pt x="30" y="4"/>
                  </a:lnTo>
                  <a:lnTo>
                    <a:pt x="28" y="5"/>
                  </a:lnTo>
                  <a:lnTo>
                    <a:pt x="27" y="7"/>
                  </a:lnTo>
                  <a:lnTo>
                    <a:pt x="25" y="9"/>
                  </a:lnTo>
                  <a:lnTo>
                    <a:pt x="23" y="10"/>
                  </a:lnTo>
                  <a:lnTo>
                    <a:pt x="21" y="11"/>
                  </a:lnTo>
                  <a:lnTo>
                    <a:pt x="19" y="12"/>
                  </a:lnTo>
                  <a:lnTo>
                    <a:pt x="17" y="12"/>
                  </a:lnTo>
                  <a:lnTo>
                    <a:pt x="15" y="13"/>
                  </a:lnTo>
                  <a:lnTo>
                    <a:pt x="12" y="13"/>
                  </a:lnTo>
                  <a:lnTo>
                    <a:pt x="10" y="13"/>
                  </a:lnTo>
                  <a:lnTo>
                    <a:pt x="8" y="13"/>
                  </a:lnTo>
                  <a:lnTo>
                    <a:pt x="5" y="12"/>
                  </a:lnTo>
                  <a:lnTo>
                    <a:pt x="3" y="12"/>
                  </a:lnTo>
                  <a:lnTo>
                    <a:pt x="1" y="11"/>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0" name="Freeform 335"/>
            <p:cNvSpPr>
              <a:spLocks/>
            </p:cNvSpPr>
            <p:nvPr/>
          </p:nvSpPr>
          <p:spPr bwMode="auto">
            <a:xfrm>
              <a:off x="3308" y="699"/>
              <a:ext cx="17" cy="36"/>
            </a:xfrm>
            <a:custGeom>
              <a:avLst/>
              <a:gdLst>
                <a:gd name="T0" fmla="*/ 2 w 17"/>
                <a:gd name="T1" fmla="*/ 0 h 36"/>
                <a:gd name="T2" fmla="*/ 2 w 17"/>
                <a:gd name="T3" fmla="*/ 0 h 36"/>
                <a:gd name="T4" fmla="*/ 1 w 17"/>
                <a:gd name="T5" fmla="*/ 2 h 36"/>
                <a:gd name="T6" fmla="*/ 0 w 17"/>
                <a:gd name="T7" fmla="*/ 4 h 36"/>
                <a:gd name="T8" fmla="*/ 0 w 17"/>
                <a:gd name="T9" fmla="*/ 7 h 36"/>
                <a:gd name="T10" fmla="*/ 0 w 17"/>
                <a:gd name="T11" fmla="*/ 10 h 36"/>
                <a:gd name="T12" fmla="*/ 0 w 17"/>
                <a:gd name="T13" fmla="*/ 12 h 36"/>
                <a:gd name="T14" fmla="*/ 0 w 17"/>
                <a:gd name="T15" fmla="*/ 15 h 36"/>
                <a:gd name="T16" fmla="*/ 0 w 17"/>
                <a:gd name="T17" fmla="*/ 17 h 36"/>
                <a:gd name="T18" fmla="*/ 1 w 17"/>
                <a:gd name="T19" fmla="*/ 20 h 36"/>
                <a:gd name="T20" fmla="*/ 2 w 17"/>
                <a:gd name="T21" fmla="*/ 22 h 36"/>
                <a:gd name="T22" fmla="*/ 3 w 17"/>
                <a:gd name="T23" fmla="*/ 24 h 36"/>
                <a:gd name="T24" fmla="*/ 5 w 17"/>
                <a:gd name="T25" fmla="*/ 26 h 36"/>
                <a:gd name="T26" fmla="*/ 6 w 17"/>
                <a:gd name="T27" fmla="*/ 28 h 36"/>
                <a:gd name="T28" fmla="*/ 8 w 17"/>
                <a:gd name="T29" fmla="*/ 30 h 36"/>
                <a:gd name="T30" fmla="*/ 10 w 17"/>
                <a:gd name="T31" fmla="*/ 32 h 36"/>
                <a:gd name="T32" fmla="*/ 12 w 17"/>
                <a:gd name="T33" fmla="*/ 33 h 36"/>
                <a:gd name="T34" fmla="*/ 14 w 17"/>
                <a:gd name="T35" fmla="*/ 35 h 36"/>
                <a:gd name="T36" fmla="*/ 16 w 17"/>
                <a:gd name="T37" fmla="*/ 32 h 36"/>
                <a:gd name="T38" fmla="*/ 13 w 17"/>
                <a:gd name="T39" fmla="*/ 31 h 36"/>
                <a:gd name="T40" fmla="*/ 11 w 17"/>
                <a:gd name="T41" fmla="*/ 30 h 36"/>
                <a:gd name="T42" fmla="*/ 10 w 17"/>
                <a:gd name="T43" fmla="*/ 28 h 36"/>
                <a:gd name="T44" fmla="*/ 8 w 17"/>
                <a:gd name="T45" fmla="*/ 27 h 36"/>
                <a:gd name="T46" fmla="*/ 7 w 17"/>
                <a:gd name="T47" fmla="*/ 25 h 36"/>
                <a:gd name="T48" fmla="*/ 5 w 17"/>
                <a:gd name="T49" fmla="*/ 23 h 36"/>
                <a:gd name="T50" fmla="*/ 4 w 17"/>
                <a:gd name="T51" fmla="*/ 21 h 36"/>
                <a:gd name="T52" fmla="*/ 3 w 17"/>
                <a:gd name="T53" fmla="*/ 19 h 36"/>
                <a:gd name="T54" fmla="*/ 3 w 17"/>
                <a:gd name="T55" fmla="*/ 16 h 36"/>
                <a:gd name="T56" fmla="*/ 2 w 17"/>
                <a:gd name="T57" fmla="*/ 14 h 36"/>
                <a:gd name="T58" fmla="*/ 2 w 17"/>
                <a:gd name="T59" fmla="*/ 12 h 36"/>
                <a:gd name="T60" fmla="*/ 2 w 17"/>
                <a:gd name="T61" fmla="*/ 10 h 36"/>
                <a:gd name="T62" fmla="*/ 2 w 17"/>
                <a:gd name="T63" fmla="*/ 7 h 36"/>
                <a:gd name="T64" fmla="*/ 3 w 17"/>
                <a:gd name="T65" fmla="*/ 5 h 36"/>
                <a:gd name="T66" fmla="*/ 3 w 17"/>
                <a:gd name="T67" fmla="*/ 3 h 36"/>
                <a:gd name="T68" fmla="*/ 4 w 17"/>
                <a:gd name="T69" fmla="*/ 1 h 36"/>
                <a:gd name="T70" fmla="*/ 4 w 17"/>
                <a:gd name="T71" fmla="*/ 1 h 36"/>
                <a:gd name="T72" fmla="*/ 2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2" y="0"/>
                  </a:moveTo>
                  <a:lnTo>
                    <a:pt x="2" y="0"/>
                  </a:lnTo>
                  <a:lnTo>
                    <a:pt x="1" y="2"/>
                  </a:lnTo>
                  <a:lnTo>
                    <a:pt x="0" y="4"/>
                  </a:lnTo>
                  <a:lnTo>
                    <a:pt x="0" y="7"/>
                  </a:lnTo>
                  <a:lnTo>
                    <a:pt x="0" y="10"/>
                  </a:lnTo>
                  <a:lnTo>
                    <a:pt x="0" y="12"/>
                  </a:lnTo>
                  <a:lnTo>
                    <a:pt x="0" y="15"/>
                  </a:lnTo>
                  <a:lnTo>
                    <a:pt x="0" y="17"/>
                  </a:lnTo>
                  <a:lnTo>
                    <a:pt x="1" y="20"/>
                  </a:lnTo>
                  <a:lnTo>
                    <a:pt x="2" y="22"/>
                  </a:lnTo>
                  <a:lnTo>
                    <a:pt x="3" y="24"/>
                  </a:lnTo>
                  <a:lnTo>
                    <a:pt x="5" y="26"/>
                  </a:lnTo>
                  <a:lnTo>
                    <a:pt x="6" y="28"/>
                  </a:lnTo>
                  <a:lnTo>
                    <a:pt x="8" y="30"/>
                  </a:lnTo>
                  <a:lnTo>
                    <a:pt x="10" y="32"/>
                  </a:lnTo>
                  <a:lnTo>
                    <a:pt x="12" y="33"/>
                  </a:lnTo>
                  <a:lnTo>
                    <a:pt x="14" y="35"/>
                  </a:lnTo>
                  <a:lnTo>
                    <a:pt x="16" y="32"/>
                  </a:lnTo>
                  <a:lnTo>
                    <a:pt x="13" y="31"/>
                  </a:lnTo>
                  <a:lnTo>
                    <a:pt x="11" y="30"/>
                  </a:lnTo>
                  <a:lnTo>
                    <a:pt x="10" y="28"/>
                  </a:lnTo>
                  <a:lnTo>
                    <a:pt x="8" y="27"/>
                  </a:lnTo>
                  <a:lnTo>
                    <a:pt x="7" y="25"/>
                  </a:lnTo>
                  <a:lnTo>
                    <a:pt x="5" y="23"/>
                  </a:lnTo>
                  <a:lnTo>
                    <a:pt x="4" y="21"/>
                  </a:lnTo>
                  <a:lnTo>
                    <a:pt x="3" y="19"/>
                  </a:lnTo>
                  <a:lnTo>
                    <a:pt x="3" y="16"/>
                  </a:lnTo>
                  <a:lnTo>
                    <a:pt x="2" y="14"/>
                  </a:lnTo>
                  <a:lnTo>
                    <a:pt x="2" y="12"/>
                  </a:lnTo>
                  <a:lnTo>
                    <a:pt x="2" y="10"/>
                  </a:lnTo>
                  <a:lnTo>
                    <a:pt x="2" y="7"/>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1" name="Freeform 336"/>
            <p:cNvSpPr>
              <a:spLocks/>
            </p:cNvSpPr>
            <p:nvPr/>
          </p:nvSpPr>
          <p:spPr bwMode="auto">
            <a:xfrm>
              <a:off x="3311" y="683"/>
              <a:ext cx="35" cy="17"/>
            </a:xfrm>
            <a:custGeom>
              <a:avLst/>
              <a:gdLst>
                <a:gd name="T0" fmla="*/ 34 w 35"/>
                <a:gd name="T1" fmla="*/ 2 h 17"/>
                <a:gd name="T2" fmla="*/ 34 w 35"/>
                <a:gd name="T3" fmla="*/ 2 h 17"/>
                <a:gd name="T4" fmla="*/ 31 w 35"/>
                <a:gd name="T5" fmla="*/ 1 h 17"/>
                <a:gd name="T6" fmla="*/ 29 w 35"/>
                <a:gd name="T7" fmla="*/ 0 h 17"/>
                <a:gd name="T8" fmla="*/ 26 w 35"/>
                <a:gd name="T9" fmla="*/ 0 h 17"/>
                <a:gd name="T10" fmla="*/ 24 w 35"/>
                <a:gd name="T11" fmla="*/ 0 h 17"/>
                <a:gd name="T12" fmla="*/ 21 w 35"/>
                <a:gd name="T13" fmla="*/ 0 h 17"/>
                <a:gd name="T14" fmla="*/ 19 w 35"/>
                <a:gd name="T15" fmla="*/ 0 h 17"/>
                <a:gd name="T16" fmla="*/ 17 w 35"/>
                <a:gd name="T17" fmla="*/ 0 h 17"/>
                <a:gd name="T18" fmla="*/ 14 w 35"/>
                <a:gd name="T19" fmla="*/ 1 h 17"/>
                <a:gd name="T20" fmla="*/ 12 w 35"/>
                <a:gd name="T21" fmla="*/ 2 h 17"/>
                <a:gd name="T22" fmla="*/ 10 w 35"/>
                <a:gd name="T23" fmla="*/ 3 h 17"/>
                <a:gd name="T24" fmla="*/ 7 w 35"/>
                <a:gd name="T25" fmla="*/ 4 h 17"/>
                <a:gd name="T26" fmla="*/ 6 w 35"/>
                <a:gd name="T27" fmla="*/ 6 h 17"/>
                <a:gd name="T28" fmla="*/ 4 w 35"/>
                <a:gd name="T29" fmla="*/ 8 h 17"/>
                <a:gd name="T30" fmla="*/ 2 w 35"/>
                <a:gd name="T31" fmla="*/ 10 h 17"/>
                <a:gd name="T32" fmla="*/ 1 w 35"/>
                <a:gd name="T33" fmla="*/ 12 h 17"/>
                <a:gd name="T34" fmla="*/ 0 w 35"/>
                <a:gd name="T35" fmla="*/ 14 h 17"/>
                <a:gd name="T36" fmla="*/ 2 w 35"/>
                <a:gd name="T37" fmla="*/ 16 h 17"/>
                <a:gd name="T38" fmla="*/ 3 w 35"/>
                <a:gd name="T39" fmla="*/ 13 h 17"/>
                <a:gd name="T40" fmla="*/ 4 w 35"/>
                <a:gd name="T41" fmla="*/ 11 h 17"/>
                <a:gd name="T42" fmla="*/ 5 w 35"/>
                <a:gd name="T43" fmla="*/ 9 h 17"/>
                <a:gd name="T44" fmla="*/ 7 w 35"/>
                <a:gd name="T45" fmla="*/ 8 h 17"/>
                <a:gd name="T46" fmla="*/ 9 w 35"/>
                <a:gd name="T47" fmla="*/ 6 h 17"/>
                <a:gd name="T48" fmla="*/ 11 w 35"/>
                <a:gd name="T49" fmla="*/ 5 h 17"/>
                <a:gd name="T50" fmla="*/ 13 w 35"/>
                <a:gd name="T51" fmla="*/ 4 h 17"/>
                <a:gd name="T52" fmla="*/ 15 w 35"/>
                <a:gd name="T53" fmla="*/ 3 h 17"/>
                <a:gd name="T54" fmla="*/ 17 w 35"/>
                <a:gd name="T55" fmla="*/ 3 h 17"/>
                <a:gd name="T56" fmla="*/ 19 w 35"/>
                <a:gd name="T57" fmla="*/ 2 h 17"/>
                <a:gd name="T58" fmla="*/ 21 w 35"/>
                <a:gd name="T59" fmla="*/ 2 h 17"/>
                <a:gd name="T60" fmla="*/ 23 w 35"/>
                <a:gd name="T61" fmla="*/ 2 h 17"/>
                <a:gd name="T62" fmla="*/ 26 w 35"/>
                <a:gd name="T63" fmla="*/ 2 h 17"/>
                <a:gd name="T64" fmla="*/ 28 w 35"/>
                <a:gd name="T65" fmla="*/ 3 h 17"/>
                <a:gd name="T66" fmla="*/ 30 w 35"/>
                <a:gd name="T67" fmla="*/ 3 h 17"/>
                <a:gd name="T68" fmla="*/ 32 w 35"/>
                <a:gd name="T69" fmla="*/ 4 h 17"/>
                <a:gd name="T70" fmla="*/ 32 w 35"/>
                <a:gd name="T71" fmla="*/ 4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7" y="4"/>
                  </a:lnTo>
                  <a:lnTo>
                    <a:pt x="6" y="6"/>
                  </a:lnTo>
                  <a:lnTo>
                    <a:pt x="4" y="8"/>
                  </a:lnTo>
                  <a:lnTo>
                    <a:pt x="2" y="10"/>
                  </a:lnTo>
                  <a:lnTo>
                    <a:pt x="1" y="12"/>
                  </a:lnTo>
                  <a:lnTo>
                    <a:pt x="0" y="14"/>
                  </a:lnTo>
                  <a:lnTo>
                    <a:pt x="2" y="16"/>
                  </a:lnTo>
                  <a:lnTo>
                    <a:pt x="3" y="13"/>
                  </a:lnTo>
                  <a:lnTo>
                    <a:pt x="4" y="11"/>
                  </a:lnTo>
                  <a:lnTo>
                    <a:pt x="5" y="9"/>
                  </a:lnTo>
                  <a:lnTo>
                    <a:pt x="7" y="8"/>
                  </a:lnTo>
                  <a:lnTo>
                    <a:pt x="9" y="6"/>
                  </a:lnTo>
                  <a:lnTo>
                    <a:pt x="11" y="5"/>
                  </a:lnTo>
                  <a:lnTo>
                    <a:pt x="13" y="4"/>
                  </a:lnTo>
                  <a:lnTo>
                    <a:pt x="15" y="3"/>
                  </a:lnTo>
                  <a:lnTo>
                    <a:pt x="17" y="3"/>
                  </a:lnTo>
                  <a:lnTo>
                    <a:pt x="19" y="2"/>
                  </a:lnTo>
                  <a:lnTo>
                    <a:pt x="21" y="2"/>
                  </a:lnTo>
                  <a:lnTo>
                    <a:pt x="23" y="2"/>
                  </a:lnTo>
                  <a:lnTo>
                    <a:pt x="26" y="2"/>
                  </a:lnTo>
                  <a:lnTo>
                    <a:pt x="28" y="3"/>
                  </a:lnTo>
                  <a:lnTo>
                    <a:pt x="30" y="3"/>
                  </a:lnTo>
                  <a:lnTo>
                    <a:pt x="32"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2" name="Freeform 337"/>
            <p:cNvSpPr>
              <a:spLocks/>
            </p:cNvSpPr>
            <p:nvPr/>
          </p:nvSpPr>
          <p:spPr bwMode="auto">
            <a:xfrm>
              <a:off x="2857" y="84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3" name="Freeform 338"/>
            <p:cNvSpPr>
              <a:spLocks/>
            </p:cNvSpPr>
            <p:nvPr/>
          </p:nvSpPr>
          <p:spPr bwMode="auto">
            <a:xfrm>
              <a:off x="2814" y="888"/>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4" name="Freeform 339"/>
            <p:cNvSpPr>
              <a:spLocks/>
            </p:cNvSpPr>
            <p:nvPr/>
          </p:nvSpPr>
          <p:spPr bwMode="auto">
            <a:xfrm>
              <a:off x="2857" y="84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5" name="Freeform 340"/>
            <p:cNvSpPr>
              <a:spLocks/>
            </p:cNvSpPr>
            <p:nvPr/>
          </p:nvSpPr>
          <p:spPr bwMode="auto">
            <a:xfrm>
              <a:off x="2814" y="888"/>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6" name="Freeform 341"/>
            <p:cNvSpPr>
              <a:spLocks/>
            </p:cNvSpPr>
            <p:nvPr/>
          </p:nvSpPr>
          <p:spPr bwMode="auto">
            <a:xfrm>
              <a:off x="2814" y="890"/>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7" name="Freeform 342"/>
            <p:cNvSpPr>
              <a:spLocks/>
            </p:cNvSpPr>
            <p:nvPr/>
          </p:nvSpPr>
          <p:spPr bwMode="auto">
            <a:xfrm>
              <a:off x="2771" y="936"/>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8" name="Freeform 343"/>
            <p:cNvSpPr>
              <a:spLocks/>
            </p:cNvSpPr>
            <p:nvPr/>
          </p:nvSpPr>
          <p:spPr bwMode="auto">
            <a:xfrm>
              <a:off x="2945" y="74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29" name="Freeform 344"/>
            <p:cNvSpPr>
              <a:spLocks/>
            </p:cNvSpPr>
            <p:nvPr/>
          </p:nvSpPr>
          <p:spPr bwMode="auto">
            <a:xfrm>
              <a:off x="2901" y="792"/>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0" name="Freeform 345"/>
            <p:cNvSpPr>
              <a:spLocks/>
            </p:cNvSpPr>
            <p:nvPr/>
          </p:nvSpPr>
          <p:spPr bwMode="auto">
            <a:xfrm>
              <a:off x="2945" y="74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1" name="Freeform 346"/>
            <p:cNvSpPr>
              <a:spLocks/>
            </p:cNvSpPr>
            <p:nvPr/>
          </p:nvSpPr>
          <p:spPr bwMode="auto">
            <a:xfrm>
              <a:off x="2901" y="792"/>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2" name="Freeform 347"/>
            <p:cNvSpPr>
              <a:spLocks/>
            </p:cNvSpPr>
            <p:nvPr/>
          </p:nvSpPr>
          <p:spPr bwMode="auto">
            <a:xfrm>
              <a:off x="2901" y="795"/>
              <a:ext cx="17" cy="48"/>
            </a:xfrm>
            <a:custGeom>
              <a:avLst/>
              <a:gdLst>
                <a:gd name="T0" fmla="*/ 7 w 17"/>
                <a:gd name="T1" fmla="*/ 47 h 48"/>
                <a:gd name="T2" fmla="*/ 15 w 17"/>
                <a:gd name="T3" fmla="*/ 47 h 48"/>
                <a:gd name="T4" fmla="*/ 16 w 17"/>
                <a:gd name="T5" fmla="*/ 0 h 48"/>
                <a:gd name="T6" fmla="*/ 0 w 17"/>
                <a:gd name="T7" fmla="*/ 0 h 48"/>
                <a:gd name="T8" fmla="*/ 0 w 17"/>
                <a:gd name="T9" fmla="*/ 47 h 48"/>
                <a:gd name="T10" fmla="*/ 7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47"/>
                  </a:moveTo>
                  <a:lnTo>
                    <a:pt x="15" y="47"/>
                  </a:lnTo>
                  <a:lnTo>
                    <a:pt x="16" y="0"/>
                  </a:lnTo>
                  <a:lnTo>
                    <a:pt x="0" y="0"/>
                  </a:lnTo>
                  <a:lnTo>
                    <a:pt x="0" y="47"/>
                  </a:lnTo>
                  <a:lnTo>
                    <a:pt x="7"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3" name="Freeform 348"/>
            <p:cNvSpPr>
              <a:spLocks/>
            </p:cNvSpPr>
            <p:nvPr/>
          </p:nvSpPr>
          <p:spPr bwMode="auto">
            <a:xfrm>
              <a:off x="2857" y="841"/>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4" name="Freeform 349"/>
            <p:cNvSpPr>
              <a:spLocks/>
            </p:cNvSpPr>
            <p:nvPr/>
          </p:nvSpPr>
          <p:spPr bwMode="auto">
            <a:xfrm>
              <a:off x="2752" y="928"/>
              <a:ext cx="50" cy="53"/>
            </a:xfrm>
            <a:custGeom>
              <a:avLst/>
              <a:gdLst>
                <a:gd name="T0" fmla="*/ 0 w 50"/>
                <a:gd name="T1" fmla="*/ 20 h 53"/>
                <a:gd name="T2" fmla="*/ 0 w 50"/>
                <a:gd name="T3" fmla="*/ 25 h 53"/>
                <a:gd name="T4" fmla="*/ 0 w 50"/>
                <a:gd name="T5" fmla="*/ 30 h 53"/>
                <a:gd name="T6" fmla="*/ 1 w 50"/>
                <a:gd name="T7" fmla="*/ 35 h 53"/>
                <a:gd name="T8" fmla="*/ 3 w 50"/>
                <a:gd name="T9" fmla="*/ 39 h 53"/>
                <a:gd name="T10" fmla="*/ 6 w 50"/>
                <a:gd name="T11" fmla="*/ 43 h 53"/>
                <a:gd name="T12" fmla="*/ 9 w 50"/>
                <a:gd name="T13" fmla="*/ 47 h 53"/>
                <a:gd name="T14" fmla="*/ 13 w 50"/>
                <a:gd name="T15" fmla="*/ 49 h 53"/>
                <a:gd name="T16" fmla="*/ 18 w 50"/>
                <a:gd name="T17" fmla="*/ 51 h 53"/>
                <a:gd name="T18" fmla="*/ 23 w 50"/>
                <a:gd name="T19" fmla="*/ 52 h 53"/>
                <a:gd name="T20" fmla="*/ 28 w 50"/>
                <a:gd name="T21" fmla="*/ 51 h 53"/>
                <a:gd name="T22" fmla="*/ 32 w 50"/>
                <a:gd name="T23" fmla="*/ 50 h 53"/>
                <a:gd name="T24" fmla="*/ 36 w 50"/>
                <a:gd name="T25" fmla="*/ 48 h 53"/>
                <a:gd name="T26" fmla="*/ 40 w 50"/>
                <a:gd name="T27" fmla="*/ 44 h 53"/>
                <a:gd name="T28" fmla="*/ 43 w 50"/>
                <a:gd name="T29" fmla="*/ 41 h 53"/>
                <a:gd name="T30" fmla="*/ 46 w 50"/>
                <a:gd name="T31" fmla="*/ 36 h 53"/>
                <a:gd name="T32" fmla="*/ 48 w 50"/>
                <a:gd name="T33" fmla="*/ 31 h 53"/>
                <a:gd name="T34" fmla="*/ 49 w 50"/>
                <a:gd name="T35" fmla="*/ 26 h 53"/>
                <a:gd name="T36" fmla="*/ 48 w 50"/>
                <a:gd name="T37" fmla="*/ 21 h 53"/>
                <a:gd name="T38" fmla="*/ 47 w 50"/>
                <a:gd name="T39" fmla="*/ 16 h 53"/>
                <a:gd name="T40" fmla="*/ 45 w 50"/>
                <a:gd name="T41" fmla="*/ 12 h 53"/>
                <a:gd name="T42" fmla="*/ 42 w 50"/>
                <a:gd name="T43" fmla="*/ 8 h 53"/>
                <a:gd name="T44" fmla="*/ 39 w 50"/>
                <a:gd name="T45" fmla="*/ 4 h 53"/>
                <a:gd name="T46" fmla="*/ 35 w 50"/>
                <a:gd name="T47" fmla="*/ 2 h 53"/>
                <a:gd name="T48" fmla="*/ 30 w 50"/>
                <a:gd name="T49" fmla="*/ 0 h 53"/>
                <a:gd name="T50" fmla="*/ 25 w 50"/>
                <a:gd name="T51" fmla="*/ 0 h 53"/>
                <a:gd name="T52" fmla="*/ 20 w 50"/>
                <a:gd name="T53" fmla="*/ 0 h 53"/>
                <a:gd name="T54" fmla="*/ 16 w 50"/>
                <a:gd name="T55" fmla="*/ 1 h 53"/>
                <a:gd name="T56" fmla="*/ 12 w 50"/>
                <a:gd name="T57" fmla="*/ 3 h 53"/>
                <a:gd name="T58" fmla="*/ 8 w 50"/>
                <a:gd name="T59" fmla="*/ 7 h 53"/>
                <a:gd name="T60" fmla="*/ 5 w 50"/>
                <a:gd name="T61" fmla="*/ 10 h 53"/>
                <a:gd name="T62" fmla="*/ 2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1" y="17"/>
                  </a:moveTo>
                  <a:lnTo>
                    <a:pt x="0" y="20"/>
                  </a:lnTo>
                  <a:lnTo>
                    <a:pt x="0" y="23"/>
                  </a:lnTo>
                  <a:lnTo>
                    <a:pt x="0" y="25"/>
                  </a:lnTo>
                  <a:lnTo>
                    <a:pt x="0" y="28"/>
                  </a:lnTo>
                  <a:lnTo>
                    <a:pt x="0" y="30"/>
                  </a:lnTo>
                  <a:lnTo>
                    <a:pt x="0" y="33"/>
                  </a:lnTo>
                  <a:lnTo>
                    <a:pt x="1" y="35"/>
                  </a:lnTo>
                  <a:lnTo>
                    <a:pt x="2" y="37"/>
                  </a:lnTo>
                  <a:lnTo>
                    <a:pt x="3" y="39"/>
                  </a:lnTo>
                  <a:lnTo>
                    <a:pt x="4" y="41"/>
                  </a:lnTo>
                  <a:lnTo>
                    <a:pt x="6" y="43"/>
                  </a:lnTo>
                  <a:lnTo>
                    <a:pt x="7" y="45"/>
                  </a:lnTo>
                  <a:lnTo>
                    <a:pt x="9" y="47"/>
                  </a:lnTo>
                  <a:lnTo>
                    <a:pt x="11" y="48"/>
                  </a:lnTo>
                  <a:lnTo>
                    <a:pt x="13" y="49"/>
                  </a:lnTo>
                  <a:lnTo>
                    <a:pt x="16" y="50"/>
                  </a:lnTo>
                  <a:lnTo>
                    <a:pt x="18" y="51"/>
                  </a:lnTo>
                  <a:lnTo>
                    <a:pt x="20" y="51"/>
                  </a:lnTo>
                  <a:lnTo>
                    <a:pt x="23" y="52"/>
                  </a:lnTo>
                  <a:lnTo>
                    <a:pt x="25" y="52"/>
                  </a:lnTo>
                  <a:lnTo>
                    <a:pt x="28" y="51"/>
                  </a:lnTo>
                  <a:lnTo>
                    <a:pt x="30" y="51"/>
                  </a:lnTo>
                  <a:lnTo>
                    <a:pt x="32" y="50"/>
                  </a:lnTo>
                  <a:lnTo>
                    <a:pt x="34" y="49"/>
                  </a:lnTo>
                  <a:lnTo>
                    <a:pt x="36" y="48"/>
                  </a:lnTo>
                  <a:lnTo>
                    <a:pt x="38" y="46"/>
                  </a:lnTo>
                  <a:lnTo>
                    <a:pt x="40" y="44"/>
                  </a:lnTo>
                  <a:lnTo>
                    <a:pt x="42" y="43"/>
                  </a:lnTo>
                  <a:lnTo>
                    <a:pt x="43" y="41"/>
                  </a:lnTo>
                  <a:lnTo>
                    <a:pt x="45" y="38"/>
                  </a:lnTo>
                  <a:lnTo>
                    <a:pt x="46" y="36"/>
                  </a:lnTo>
                  <a:lnTo>
                    <a:pt x="47" y="34"/>
                  </a:lnTo>
                  <a:lnTo>
                    <a:pt x="48" y="31"/>
                  </a:lnTo>
                  <a:lnTo>
                    <a:pt x="48" y="28"/>
                  </a:lnTo>
                  <a:lnTo>
                    <a:pt x="49" y="26"/>
                  </a:lnTo>
                  <a:lnTo>
                    <a:pt x="49" y="23"/>
                  </a:lnTo>
                  <a:lnTo>
                    <a:pt x="48" y="21"/>
                  </a:lnTo>
                  <a:lnTo>
                    <a:pt x="48" y="18"/>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3"/>
                  </a:lnTo>
                  <a:lnTo>
                    <a:pt x="10" y="5"/>
                  </a:lnTo>
                  <a:lnTo>
                    <a:pt x="8" y="7"/>
                  </a:lnTo>
                  <a:lnTo>
                    <a:pt x="6" y="8"/>
                  </a:lnTo>
                  <a:lnTo>
                    <a:pt x="5" y="10"/>
                  </a:lnTo>
                  <a:lnTo>
                    <a:pt x="3" y="13"/>
                  </a:lnTo>
                  <a:lnTo>
                    <a:pt x="2" y="15"/>
                  </a:lnTo>
                  <a:lnTo>
                    <a:pt x="1"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5" name="Freeform 350"/>
            <p:cNvSpPr>
              <a:spLocks/>
            </p:cNvSpPr>
            <p:nvPr/>
          </p:nvSpPr>
          <p:spPr bwMode="auto">
            <a:xfrm>
              <a:off x="2751" y="945"/>
              <a:ext cx="18" cy="36"/>
            </a:xfrm>
            <a:custGeom>
              <a:avLst/>
              <a:gdLst>
                <a:gd name="T0" fmla="*/ 16 w 18"/>
                <a:gd name="T1" fmla="*/ 35 h 36"/>
                <a:gd name="T2" fmla="*/ 16 w 18"/>
                <a:gd name="T3" fmla="*/ 35 h 36"/>
                <a:gd name="T4" fmla="*/ 14 w 18"/>
                <a:gd name="T5" fmla="*/ 34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4"/>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6" name="Freeform 351"/>
            <p:cNvSpPr>
              <a:spLocks/>
            </p:cNvSpPr>
            <p:nvPr/>
          </p:nvSpPr>
          <p:spPr bwMode="auto">
            <a:xfrm>
              <a:off x="2767" y="961"/>
              <a:ext cx="34" cy="21"/>
            </a:xfrm>
            <a:custGeom>
              <a:avLst/>
              <a:gdLst>
                <a:gd name="T0" fmla="*/ 33 w 34"/>
                <a:gd name="T1" fmla="*/ 0 h 21"/>
                <a:gd name="T2" fmla="*/ 33 w 34"/>
                <a:gd name="T3" fmla="*/ 0 h 21"/>
                <a:gd name="T4" fmla="*/ 31 w 34"/>
                <a:gd name="T5" fmla="*/ 3 h 21"/>
                <a:gd name="T6" fmla="*/ 30 w 34"/>
                <a:gd name="T7" fmla="*/ 6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7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20 h 21"/>
                <a:gd name="T32" fmla="*/ 2 w 34"/>
                <a:gd name="T33" fmla="*/ 19 h 21"/>
                <a:gd name="T34" fmla="*/ 0 w 34"/>
                <a:gd name="T35" fmla="*/ 18 h 21"/>
                <a:gd name="T36" fmla="*/ 0 w 34"/>
                <a:gd name="T37" fmla="*/ 16 h 21"/>
                <a:gd name="T38" fmla="*/ 3 w 34"/>
                <a:gd name="T39" fmla="*/ 17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5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6"/>
                  </a:lnTo>
                  <a:lnTo>
                    <a:pt x="29" y="8"/>
                  </a:lnTo>
                  <a:lnTo>
                    <a:pt x="27" y="10"/>
                  </a:lnTo>
                  <a:lnTo>
                    <a:pt x="25" y="12"/>
                  </a:lnTo>
                  <a:lnTo>
                    <a:pt x="23" y="14"/>
                  </a:lnTo>
                  <a:lnTo>
                    <a:pt x="21" y="15"/>
                  </a:lnTo>
                  <a:lnTo>
                    <a:pt x="19" y="17"/>
                  </a:lnTo>
                  <a:lnTo>
                    <a:pt x="17" y="18"/>
                  </a:lnTo>
                  <a:lnTo>
                    <a:pt x="14" y="19"/>
                  </a:lnTo>
                  <a:lnTo>
                    <a:pt x="12" y="19"/>
                  </a:lnTo>
                  <a:lnTo>
                    <a:pt x="10" y="20"/>
                  </a:lnTo>
                  <a:lnTo>
                    <a:pt x="7" y="20"/>
                  </a:lnTo>
                  <a:lnTo>
                    <a:pt x="5" y="20"/>
                  </a:lnTo>
                  <a:lnTo>
                    <a:pt x="2" y="19"/>
                  </a:lnTo>
                  <a:lnTo>
                    <a:pt x="0" y="18"/>
                  </a:lnTo>
                  <a:lnTo>
                    <a:pt x="0" y="16"/>
                  </a:lnTo>
                  <a:lnTo>
                    <a:pt x="3" y="17"/>
                  </a:lnTo>
                  <a:lnTo>
                    <a:pt x="5" y="17"/>
                  </a:lnTo>
                  <a:lnTo>
                    <a:pt x="7" y="17"/>
                  </a:lnTo>
                  <a:lnTo>
                    <a:pt x="9" y="17"/>
                  </a:lnTo>
                  <a:lnTo>
                    <a:pt x="12" y="17"/>
                  </a:lnTo>
                  <a:lnTo>
                    <a:pt x="14" y="16"/>
                  </a:lnTo>
                  <a:lnTo>
                    <a:pt x="16" y="15"/>
                  </a:lnTo>
                  <a:lnTo>
                    <a:pt x="18" y="14"/>
                  </a:lnTo>
                  <a:lnTo>
                    <a:pt x="20" y="13"/>
                  </a:lnTo>
                  <a:lnTo>
                    <a:pt x="22" y="12"/>
                  </a:lnTo>
                  <a:lnTo>
                    <a:pt x="24" y="10"/>
                  </a:lnTo>
                  <a:lnTo>
                    <a:pt x="25"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7" name="Freeform 352"/>
            <p:cNvSpPr>
              <a:spLocks/>
            </p:cNvSpPr>
            <p:nvPr/>
          </p:nvSpPr>
          <p:spPr bwMode="auto">
            <a:xfrm>
              <a:off x="2784" y="928"/>
              <a:ext cx="19" cy="36"/>
            </a:xfrm>
            <a:custGeom>
              <a:avLst/>
              <a:gdLst>
                <a:gd name="T0" fmla="*/ 0 w 19"/>
                <a:gd name="T1" fmla="*/ 0 h 36"/>
                <a:gd name="T2" fmla="*/ 0 w 19"/>
                <a:gd name="T3" fmla="*/ 0 h 36"/>
                <a:gd name="T4" fmla="*/ 3 w 19"/>
                <a:gd name="T5" fmla="*/ 1 h 36"/>
                <a:gd name="T6" fmla="*/ 5 w 19"/>
                <a:gd name="T7" fmla="*/ 2 h 36"/>
                <a:gd name="T8" fmla="*/ 7 w 19"/>
                <a:gd name="T9" fmla="*/ 3 h 36"/>
                <a:gd name="T10" fmla="*/ 9 w 19"/>
                <a:gd name="T11" fmla="*/ 5 h 36"/>
                <a:gd name="T12" fmla="*/ 11 w 19"/>
                <a:gd name="T13" fmla="*/ 7 h 36"/>
                <a:gd name="T14" fmla="*/ 13 w 19"/>
                <a:gd name="T15" fmla="*/ 9 h 36"/>
                <a:gd name="T16" fmla="*/ 14 w 19"/>
                <a:gd name="T17" fmla="*/ 11 h 36"/>
                <a:gd name="T18" fmla="*/ 15 w 19"/>
                <a:gd name="T19" fmla="*/ 13 h 36"/>
                <a:gd name="T20" fmla="*/ 16 w 19"/>
                <a:gd name="T21" fmla="*/ 16 h 36"/>
                <a:gd name="T22" fmla="*/ 17 w 19"/>
                <a:gd name="T23" fmla="*/ 18 h 36"/>
                <a:gd name="T24" fmla="*/ 17 w 19"/>
                <a:gd name="T25" fmla="*/ 21 h 36"/>
                <a:gd name="T26" fmla="*/ 18 w 19"/>
                <a:gd name="T27" fmla="*/ 24 h 36"/>
                <a:gd name="T28" fmla="*/ 18 w 19"/>
                <a:gd name="T29" fmla="*/ 26 h 36"/>
                <a:gd name="T30" fmla="*/ 17 w 19"/>
                <a:gd name="T31" fmla="*/ 29 h 36"/>
                <a:gd name="T32" fmla="*/ 17 w 19"/>
                <a:gd name="T33" fmla="*/ 32 h 36"/>
                <a:gd name="T34" fmla="*/ 16 w 19"/>
                <a:gd name="T35" fmla="*/ 35 h 36"/>
                <a:gd name="T36" fmla="*/ 14 w 19"/>
                <a:gd name="T37" fmla="*/ 34 h 36"/>
                <a:gd name="T38" fmla="*/ 14 w 19"/>
                <a:gd name="T39" fmla="*/ 31 h 36"/>
                <a:gd name="T40" fmla="*/ 15 w 19"/>
                <a:gd name="T41" fmla="*/ 29 h 36"/>
                <a:gd name="T42" fmla="*/ 15 w 19"/>
                <a:gd name="T43" fmla="*/ 26 h 36"/>
                <a:gd name="T44" fmla="*/ 15 w 19"/>
                <a:gd name="T45" fmla="*/ 24 h 36"/>
                <a:gd name="T46" fmla="*/ 15 w 19"/>
                <a:gd name="T47" fmla="*/ 21 h 36"/>
                <a:gd name="T48" fmla="*/ 14 w 19"/>
                <a:gd name="T49" fmla="*/ 19 h 36"/>
                <a:gd name="T50" fmla="*/ 14 w 19"/>
                <a:gd name="T51" fmla="*/ 17 h 36"/>
                <a:gd name="T52" fmla="*/ 13 w 19"/>
                <a:gd name="T53" fmla="*/ 14 h 36"/>
                <a:gd name="T54" fmla="*/ 12 w 19"/>
                <a:gd name="T55" fmla="*/ 12 h 36"/>
                <a:gd name="T56" fmla="*/ 11 w 19"/>
                <a:gd name="T57" fmla="*/ 10 h 36"/>
                <a:gd name="T58" fmla="*/ 9 w 19"/>
                <a:gd name="T59" fmla="*/ 8 h 36"/>
                <a:gd name="T60" fmla="*/ 7 w 19"/>
                <a:gd name="T61" fmla="*/ 7 h 36"/>
                <a:gd name="T62" fmla="*/ 6 w 19"/>
                <a:gd name="T63" fmla="*/ 5 h 36"/>
                <a:gd name="T64" fmla="*/ 4 w 19"/>
                <a:gd name="T65" fmla="*/ 4 h 36"/>
                <a:gd name="T66" fmla="*/ 2 w 19"/>
                <a:gd name="T67" fmla="*/ 3 h 36"/>
                <a:gd name="T68" fmla="*/ 0 w 19"/>
                <a:gd name="T69" fmla="*/ 2 h 36"/>
                <a:gd name="T70" fmla="*/ 0 w 19"/>
                <a:gd name="T71" fmla="*/ 2 h 36"/>
                <a:gd name="T72" fmla="*/ 0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0" y="0"/>
                  </a:moveTo>
                  <a:lnTo>
                    <a:pt x="0" y="0"/>
                  </a:lnTo>
                  <a:lnTo>
                    <a:pt x="3" y="1"/>
                  </a:lnTo>
                  <a:lnTo>
                    <a:pt x="5" y="2"/>
                  </a:lnTo>
                  <a:lnTo>
                    <a:pt x="7" y="3"/>
                  </a:lnTo>
                  <a:lnTo>
                    <a:pt x="9" y="5"/>
                  </a:lnTo>
                  <a:lnTo>
                    <a:pt x="11" y="7"/>
                  </a:lnTo>
                  <a:lnTo>
                    <a:pt x="13" y="9"/>
                  </a:lnTo>
                  <a:lnTo>
                    <a:pt x="14" y="11"/>
                  </a:lnTo>
                  <a:lnTo>
                    <a:pt x="15" y="13"/>
                  </a:lnTo>
                  <a:lnTo>
                    <a:pt x="16" y="16"/>
                  </a:lnTo>
                  <a:lnTo>
                    <a:pt x="17" y="18"/>
                  </a:lnTo>
                  <a:lnTo>
                    <a:pt x="17" y="21"/>
                  </a:lnTo>
                  <a:lnTo>
                    <a:pt x="18" y="24"/>
                  </a:lnTo>
                  <a:lnTo>
                    <a:pt x="18" y="26"/>
                  </a:lnTo>
                  <a:lnTo>
                    <a:pt x="17" y="29"/>
                  </a:lnTo>
                  <a:lnTo>
                    <a:pt x="17" y="32"/>
                  </a:lnTo>
                  <a:lnTo>
                    <a:pt x="16" y="35"/>
                  </a:lnTo>
                  <a:lnTo>
                    <a:pt x="14" y="34"/>
                  </a:lnTo>
                  <a:lnTo>
                    <a:pt x="14" y="31"/>
                  </a:lnTo>
                  <a:lnTo>
                    <a:pt x="15" y="29"/>
                  </a:lnTo>
                  <a:lnTo>
                    <a:pt x="15" y="26"/>
                  </a:lnTo>
                  <a:lnTo>
                    <a:pt x="15" y="24"/>
                  </a:lnTo>
                  <a:lnTo>
                    <a:pt x="15" y="21"/>
                  </a:lnTo>
                  <a:lnTo>
                    <a:pt x="14" y="19"/>
                  </a:lnTo>
                  <a:lnTo>
                    <a:pt x="14" y="17"/>
                  </a:lnTo>
                  <a:lnTo>
                    <a:pt x="13" y="14"/>
                  </a:lnTo>
                  <a:lnTo>
                    <a:pt x="12" y="12"/>
                  </a:lnTo>
                  <a:lnTo>
                    <a:pt x="11" y="10"/>
                  </a:lnTo>
                  <a:lnTo>
                    <a:pt x="9" y="8"/>
                  </a:lnTo>
                  <a:lnTo>
                    <a:pt x="7" y="7"/>
                  </a:lnTo>
                  <a:lnTo>
                    <a:pt x="6" y="5"/>
                  </a:lnTo>
                  <a:lnTo>
                    <a:pt x="4"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8" name="Freeform 353"/>
            <p:cNvSpPr>
              <a:spLocks/>
            </p:cNvSpPr>
            <p:nvPr/>
          </p:nvSpPr>
          <p:spPr bwMode="auto">
            <a:xfrm>
              <a:off x="2753" y="927"/>
              <a:ext cx="33" cy="20"/>
            </a:xfrm>
            <a:custGeom>
              <a:avLst/>
              <a:gdLst>
                <a:gd name="T0" fmla="*/ 0 w 33"/>
                <a:gd name="T1" fmla="*/ 18 h 20"/>
                <a:gd name="T2" fmla="*/ 0 w 33"/>
                <a:gd name="T3" fmla="*/ 18 h 20"/>
                <a:gd name="T4" fmla="*/ 1 w 33"/>
                <a:gd name="T5" fmla="*/ 15 h 20"/>
                <a:gd name="T6" fmla="*/ 2 w 33"/>
                <a:gd name="T7" fmla="*/ 13 h 20"/>
                <a:gd name="T8" fmla="*/ 3 w 33"/>
                <a:gd name="T9" fmla="*/ 11 h 20"/>
                <a:gd name="T10" fmla="*/ 5 w 33"/>
                <a:gd name="T11" fmla="*/ 9 h 20"/>
                <a:gd name="T12" fmla="*/ 6 w 33"/>
                <a:gd name="T13" fmla="*/ 7 h 20"/>
                <a:gd name="T14" fmla="*/ 8 w 33"/>
                <a:gd name="T15" fmla="*/ 5 h 20"/>
                <a:gd name="T16" fmla="*/ 10 w 33"/>
                <a:gd name="T17" fmla="*/ 4 h 20"/>
                <a:gd name="T18" fmla="*/ 13 w 33"/>
                <a:gd name="T19" fmla="*/ 2 h 20"/>
                <a:gd name="T20" fmla="*/ 15 w 33"/>
                <a:gd name="T21" fmla="*/ 1 h 20"/>
                <a:gd name="T22" fmla="*/ 17 w 33"/>
                <a:gd name="T23" fmla="*/ 0 h 20"/>
                <a:gd name="T24" fmla="*/ 19 w 33"/>
                <a:gd name="T25" fmla="*/ 0 h 20"/>
                <a:gd name="T26" fmla="*/ 22 w 33"/>
                <a:gd name="T27" fmla="*/ 0 h 20"/>
                <a:gd name="T28" fmla="*/ 24 w 33"/>
                <a:gd name="T29" fmla="*/ 0 h 20"/>
                <a:gd name="T30" fmla="*/ 27 w 33"/>
                <a:gd name="T31" fmla="*/ 0 h 20"/>
                <a:gd name="T32" fmla="*/ 29 w 33"/>
                <a:gd name="T33" fmla="*/ 0 h 20"/>
                <a:gd name="T34" fmla="*/ 32 w 33"/>
                <a:gd name="T35" fmla="*/ 1 h 20"/>
                <a:gd name="T36" fmla="*/ 31 w 33"/>
                <a:gd name="T37" fmla="*/ 3 h 20"/>
                <a:gd name="T38" fmla="*/ 29 w 33"/>
                <a:gd name="T39" fmla="*/ 2 h 20"/>
                <a:gd name="T40" fmla="*/ 26 w 33"/>
                <a:gd name="T41" fmla="*/ 2 h 20"/>
                <a:gd name="T42" fmla="*/ 24 w 33"/>
                <a:gd name="T43" fmla="*/ 2 h 20"/>
                <a:gd name="T44" fmla="*/ 22 w 33"/>
                <a:gd name="T45" fmla="*/ 2 h 20"/>
                <a:gd name="T46" fmla="*/ 20 w 33"/>
                <a:gd name="T47" fmla="*/ 2 h 20"/>
                <a:gd name="T48" fmla="*/ 18 w 33"/>
                <a:gd name="T49" fmla="*/ 3 h 20"/>
                <a:gd name="T50" fmla="*/ 16 w 33"/>
                <a:gd name="T51" fmla="*/ 4 h 20"/>
                <a:gd name="T52" fmla="*/ 14 w 33"/>
                <a:gd name="T53" fmla="*/ 4 h 20"/>
                <a:gd name="T54" fmla="*/ 12 w 33"/>
                <a:gd name="T55" fmla="*/ 6 h 20"/>
                <a:gd name="T56" fmla="*/ 10 w 33"/>
                <a:gd name="T57" fmla="*/ 7 h 20"/>
                <a:gd name="T58" fmla="*/ 8 w 33"/>
                <a:gd name="T59" fmla="*/ 8 h 20"/>
                <a:gd name="T60" fmla="*/ 6 w 33"/>
                <a:gd name="T61" fmla="*/ 10 h 20"/>
                <a:gd name="T62" fmla="*/ 5 w 33"/>
                <a:gd name="T63" fmla="*/ 12 h 20"/>
                <a:gd name="T64" fmla="*/ 4 w 33"/>
                <a:gd name="T65" fmla="*/ 14 h 20"/>
                <a:gd name="T66" fmla="*/ 2 w 33"/>
                <a:gd name="T67" fmla="*/ 16 h 20"/>
                <a:gd name="T68" fmla="*/ 2 w 33"/>
                <a:gd name="T69" fmla="*/ 19 h 20"/>
                <a:gd name="T70" fmla="*/ 2 w 33"/>
                <a:gd name="T71" fmla="*/ 19 h 20"/>
                <a:gd name="T72" fmla="*/ 0 w 33"/>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0">
                  <a:moveTo>
                    <a:pt x="0" y="18"/>
                  </a:moveTo>
                  <a:lnTo>
                    <a:pt x="0" y="18"/>
                  </a:lnTo>
                  <a:lnTo>
                    <a:pt x="1" y="15"/>
                  </a:lnTo>
                  <a:lnTo>
                    <a:pt x="2" y="13"/>
                  </a:lnTo>
                  <a:lnTo>
                    <a:pt x="3" y="11"/>
                  </a:lnTo>
                  <a:lnTo>
                    <a:pt x="5" y="9"/>
                  </a:lnTo>
                  <a:lnTo>
                    <a:pt x="6" y="7"/>
                  </a:lnTo>
                  <a:lnTo>
                    <a:pt x="8" y="5"/>
                  </a:lnTo>
                  <a:lnTo>
                    <a:pt x="10" y="4"/>
                  </a:lnTo>
                  <a:lnTo>
                    <a:pt x="13" y="2"/>
                  </a:lnTo>
                  <a:lnTo>
                    <a:pt x="15" y="1"/>
                  </a:lnTo>
                  <a:lnTo>
                    <a:pt x="17" y="0"/>
                  </a:lnTo>
                  <a:lnTo>
                    <a:pt x="19" y="0"/>
                  </a:lnTo>
                  <a:lnTo>
                    <a:pt x="22" y="0"/>
                  </a:lnTo>
                  <a:lnTo>
                    <a:pt x="24" y="0"/>
                  </a:lnTo>
                  <a:lnTo>
                    <a:pt x="27" y="0"/>
                  </a:lnTo>
                  <a:lnTo>
                    <a:pt x="29" y="0"/>
                  </a:lnTo>
                  <a:lnTo>
                    <a:pt x="32" y="1"/>
                  </a:lnTo>
                  <a:lnTo>
                    <a:pt x="31" y="3"/>
                  </a:lnTo>
                  <a:lnTo>
                    <a:pt x="29" y="2"/>
                  </a:lnTo>
                  <a:lnTo>
                    <a:pt x="26" y="2"/>
                  </a:lnTo>
                  <a:lnTo>
                    <a:pt x="24" y="2"/>
                  </a:lnTo>
                  <a:lnTo>
                    <a:pt x="22" y="2"/>
                  </a:lnTo>
                  <a:lnTo>
                    <a:pt x="20" y="2"/>
                  </a:lnTo>
                  <a:lnTo>
                    <a:pt x="18" y="3"/>
                  </a:lnTo>
                  <a:lnTo>
                    <a:pt x="16" y="4"/>
                  </a:lnTo>
                  <a:lnTo>
                    <a:pt x="14" y="4"/>
                  </a:lnTo>
                  <a:lnTo>
                    <a:pt x="12" y="6"/>
                  </a:lnTo>
                  <a:lnTo>
                    <a:pt x="10" y="7"/>
                  </a:lnTo>
                  <a:lnTo>
                    <a:pt x="8" y="8"/>
                  </a:lnTo>
                  <a:lnTo>
                    <a:pt x="6" y="10"/>
                  </a:lnTo>
                  <a:lnTo>
                    <a:pt x="5" y="12"/>
                  </a:lnTo>
                  <a:lnTo>
                    <a:pt x="4" y="14"/>
                  </a:lnTo>
                  <a:lnTo>
                    <a:pt x="2"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39" name="Freeform 354"/>
            <p:cNvSpPr>
              <a:spLocks/>
            </p:cNvSpPr>
            <p:nvPr/>
          </p:nvSpPr>
          <p:spPr bwMode="auto">
            <a:xfrm>
              <a:off x="2842" y="52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0" name="Freeform 355"/>
            <p:cNvSpPr>
              <a:spLocks/>
            </p:cNvSpPr>
            <p:nvPr/>
          </p:nvSpPr>
          <p:spPr bwMode="auto">
            <a:xfrm>
              <a:off x="2799" y="523"/>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1" name="Freeform 356"/>
            <p:cNvSpPr>
              <a:spLocks/>
            </p:cNvSpPr>
            <p:nvPr/>
          </p:nvSpPr>
          <p:spPr bwMode="auto">
            <a:xfrm>
              <a:off x="2842" y="52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2" name="Freeform 357"/>
            <p:cNvSpPr>
              <a:spLocks/>
            </p:cNvSpPr>
            <p:nvPr/>
          </p:nvSpPr>
          <p:spPr bwMode="auto">
            <a:xfrm>
              <a:off x="2799" y="523"/>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3" name="Freeform 358"/>
            <p:cNvSpPr>
              <a:spLocks/>
            </p:cNvSpPr>
            <p:nvPr/>
          </p:nvSpPr>
          <p:spPr bwMode="auto">
            <a:xfrm>
              <a:off x="2799" y="475"/>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4" name="Freeform 359"/>
            <p:cNvSpPr>
              <a:spLocks/>
            </p:cNvSpPr>
            <p:nvPr/>
          </p:nvSpPr>
          <p:spPr bwMode="auto">
            <a:xfrm>
              <a:off x="2756" y="474"/>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5" name="Freeform 360"/>
            <p:cNvSpPr>
              <a:spLocks/>
            </p:cNvSpPr>
            <p:nvPr/>
          </p:nvSpPr>
          <p:spPr bwMode="auto">
            <a:xfrm>
              <a:off x="2929" y="620"/>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6" name="Freeform 361"/>
            <p:cNvSpPr>
              <a:spLocks/>
            </p:cNvSpPr>
            <p:nvPr/>
          </p:nvSpPr>
          <p:spPr bwMode="auto">
            <a:xfrm>
              <a:off x="2886" y="61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7" name="Freeform 362"/>
            <p:cNvSpPr>
              <a:spLocks/>
            </p:cNvSpPr>
            <p:nvPr/>
          </p:nvSpPr>
          <p:spPr bwMode="auto">
            <a:xfrm>
              <a:off x="2929" y="620"/>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8" name="Freeform 363"/>
            <p:cNvSpPr>
              <a:spLocks/>
            </p:cNvSpPr>
            <p:nvPr/>
          </p:nvSpPr>
          <p:spPr bwMode="auto">
            <a:xfrm>
              <a:off x="2886" y="61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49" name="Freeform 364"/>
            <p:cNvSpPr>
              <a:spLocks/>
            </p:cNvSpPr>
            <p:nvPr/>
          </p:nvSpPr>
          <p:spPr bwMode="auto">
            <a:xfrm>
              <a:off x="2885" y="571"/>
              <a:ext cx="17" cy="49"/>
            </a:xfrm>
            <a:custGeom>
              <a:avLst/>
              <a:gdLst>
                <a:gd name="T0" fmla="*/ 7 w 17"/>
                <a:gd name="T1" fmla="*/ 0 h 49"/>
                <a:gd name="T2" fmla="*/ 0 w 17"/>
                <a:gd name="T3" fmla="*/ 0 h 49"/>
                <a:gd name="T4" fmla="*/ 0 w 17"/>
                <a:gd name="T5" fmla="*/ 48 h 49"/>
                <a:gd name="T6" fmla="*/ 16 w 17"/>
                <a:gd name="T7" fmla="*/ 48 h 49"/>
                <a:gd name="T8" fmla="*/ 15 w 17"/>
                <a:gd name="T9" fmla="*/ 0 h 49"/>
                <a:gd name="T10" fmla="*/ 7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7" y="0"/>
                  </a:moveTo>
                  <a:lnTo>
                    <a:pt x="0" y="0"/>
                  </a:lnTo>
                  <a:lnTo>
                    <a:pt x="0" y="48"/>
                  </a:lnTo>
                  <a:lnTo>
                    <a:pt x="16" y="48"/>
                  </a:lnTo>
                  <a:lnTo>
                    <a:pt x="15"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0" name="Freeform 365"/>
            <p:cNvSpPr>
              <a:spLocks/>
            </p:cNvSpPr>
            <p:nvPr/>
          </p:nvSpPr>
          <p:spPr bwMode="auto">
            <a:xfrm>
              <a:off x="2842" y="569"/>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1" name="Freeform 366"/>
            <p:cNvSpPr>
              <a:spLocks/>
            </p:cNvSpPr>
            <p:nvPr/>
          </p:nvSpPr>
          <p:spPr bwMode="auto">
            <a:xfrm>
              <a:off x="2736" y="434"/>
              <a:ext cx="50" cy="52"/>
            </a:xfrm>
            <a:custGeom>
              <a:avLst/>
              <a:gdLst>
                <a:gd name="T0" fmla="*/ 0 w 50"/>
                <a:gd name="T1" fmla="*/ 30 h 52"/>
                <a:gd name="T2" fmla="*/ 0 w 50"/>
                <a:gd name="T3" fmla="*/ 25 h 52"/>
                <a:gd name="T4" fmla="*/ 0 w 50"/>
                <a:gd name="T5" fmla="*/ 20 h 52"/>
                <a:gd name="T6" fmla="*/ 1 w 50"/>
                <a:gd name="T7" fmla="*/ 16 h 52"/>
                <a:gd name="T8" fmla="*/ 3 w 50"/>
                <a:gd name="T9" fmla="*/ 11 h 52"/>
                <a:gd name="T10" fmla="*/ 6 w 50"/>
                <a:gd name="T11" fmla="*/ 7 h 52"/>
                <a:gd name="T12" fmla="*/ 9 w 50"/>
                <a:gd name="T13" fmla="*/ 4 h 52"/>
                <a:gd name="T14" fmla="*/ 13 w 50"/>
                <a:gd name="T15" fmla="*/ 2 h 52"/>
                <a:gd name="T16" fmla="*/ 18 w 50"/>
                <a:gd name="T17" fmla="*/ 0 h 52"/>
                <a:gd name="T18" fmla="*/ 23 w 50"/>
                <a:gd name="T19" fmla="*/ 0 h 52"/>
                <a:gd name="T20" fmla="*/ 28 w 50"/>
                <a:gd name="T21" fmla="*/ 0 h 52"/>
                <a:gd name="T22" fmla="*/ 32 w 50"/>
                <a:gd name="T23" fmla="*/ 1 h 52"/>
                <a:gd name="T24" fmla="*/ 36 w 50"/>
                <a:gd name="T25" fmla="*/ 3 h 52"/>
                <a:gd name="T26" fmla="*/ 40 w 50"/>
                <a:gd name="T27" fmla="*/ 6 h 52"/>
                <a:gd name="T28" fmla="*/ 43 w 50"/>
                <a:gd name="T29" fmla="*/ 10 h 52"/>
                <a:gd name="T30" fmla="*/ 46 w 50"/>
                <a:gd name="T31" fmla="*/ 15 h 52"/>
                <a:gd name="T32" fmla="*/ 48 w 50"/>
                <a:gd name="T33" fmla="*/ 20 h 52"/>
                <a:gd name="T34" fmla="*/ 49 w 50"/>
                <a:gd name="T35" fmla="*/ 25 h 52"/>
                <a:gd name="T36" fmla="*/ 48 w 50"/>
                <a:gd name="T37" fmla="*/ 30 h 52"/>
                <a:gd name="T38" fmla="*/ 47 w 50"/>
                <a:gd name="T39" fmla="*/ 34 h 52"/>
                <a:gd name="T40" fmla="*/ 45 w 50"/>
                <a:gd name="T41" fmla="*/ 39 h 52"/>
                <a:gd name="T42" fmla="*/ 42 w 50"/>
                <a:gd name="T43" fmla="*/ 43 h 52"/>
                <a:gd name="T44" fmla="*/ 39 w 50"/>
                <a:gd name="T45" fmla="*/ 46 h 52"/>
                <a:gd name="T46" fmla="*/ 35 w 50"/>
                <a:gd name="T47" fmla="*/ 48 h 52"/>
                <a:gd name="T48" fmla="*/ 30 w 50"/>
                <a:gd name="T49" fmla="*/ 50 h 52"/>
                <a:gd name="T50" fmla="*/ 25 w 50"/>
                <a:gd name="T51" fmla="*/ 51 h 52"/>
                <a:gd name="T52" fmla="*/ 21 w 50"/>
                <a:gd name="T53" fmla="*/ 50 h 52"/>
                <a:gd name="T54" fmla="*/ 16 w 50"/>
                <a:gd name="T55" fmla="*/ 49 h 52"/>
                <a:gd name="T56" fmla="*/ 12 w 50"/>
                <a:gd name="T57" fmla="*/ 46 h 52"/>
                <a:gd name="T58" fmla="*/ 8 w 50"/>
                <a:gd name="T59" fmla="*/ 44 h 52"/>
                <a:gd name="T60" fmla="*/ 5 w 50"/>
                <a:gd name="T61" fmla="*/ 40 h 52"/>
                <a:gd name="T62" fmla="*/ 2 w 50"/>
                <a:gd name="T63" fmla="*/ 3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1" y="33"/>
                  </a:moveTo>
                  <a:lnTo>
                    <a:pt x="0" y="30"/>
                  </a:lnTo>
                  <a:lnTo>
                    <a:pt x="0" y="28"/>
                  </a:lnTo>
                  <a:lnTo>
                    <a:pt x="0" y="25"/>
                  </a:lnTo>
                  <a:lnTo>
                    <a:pt x="0" y="23"/>
                  </a:lnTo>
                  <a:lnTo>
                    <a:pt x="0" y="20"/>
                  </a:lnTo>
                  <a:lnTo>
                    <a:pt x="0" y="18"/>
                  </a:lnTo>
                  <a:lnTo>
                    <a:pt x="1" y="16"/>
                  </a:lnTo>
                  <a:lnTo>
                    <a:pt x="2" y="13"/>
                  </a:lnTo>
                  <a:lnTo>
                    <a:pt x="3" y="11"/>
                  </a:lnTo>
                  <a:lnTo>
                    <a:pt x="4" y="9"/>
                  </a:lnTo>
                  <a:lnTo>
                    <a:pt x="6" y="7"/>
                  </a:lnTo>
                  <a:lnTo>
                    <a:pt x="7" y="6"/>
                  </a:lnTo>
                  <a:lnTo>
                    <a:pt x="9" y="4"/>
                  </a:lnTo>
                  <a:lnTo>
                    <a:pt x="11" y="3"/>
                  </a:lnTo>
                  <a:lnTo>
                    <a:pt x="13" y="2"/>
                  </a:lnTo>
                  <a:lnTo>
                    <a:pt x="16" y="1"/>
                  </a:lnTo>
                  <a:lnTo>
                    <a:pt x="18" y="0"/>
                  </a:lnTo>
                  <a:lnTo>
                    <a:pt x="20" y="0"/>
                  </a:lnTo>
                  <a:lnTo>
                    <a:pt x="23" y="0"/>
                  </a:lnTo>
                  <a:lnTo>
                    <a:pt x="25" y="0"/>
                  </a:lnTo>
                  <a:lnTo>
                    <a:pt x="28" y="0"/>
                  </a:lnTo>
                  <a:lnTo>
                    <a:pt x="30" y="0"/>
                  </a:lnTo>
                  <a:lnTo>
                    <a:pt x="32" y="1"/>
                  </a:lnTo>
                  <a:lnTo>
                    <a:pt x="34" y="2"/>
                  </a:lnTo>
                  <a:lnTo>
                    <a:pt x="36" y="3"/>
                  </a:lnTo>
                  <a:lnTo>
                    <a:pt x="38" y="5"/>
                  </a:lnTo>
                  <a:lnTo>
                    <a:pt x="40" y="6"/>
                  </a:lnTo>
                  <a:lnTo>
                    <a:pt x="42" y="8"/>
                  </a:lnTo>
                  <a:lnTo>
                    <a:pt x="43" y="10"/>
                  </a:lnTo>
                  <a:lnTo>
                    <a:pt x="45" y="12"/>
                  </a:lnTo>
                  <a:lnTo>
                    <a:pt x="46" y="15"/>
                  </a:lnTo>
                  <a:lnTo>
                    <a:pt x="47" y="17"/>
                  </a:lnTo>
                  <a:lnTo>
                    <a:pt x="48" y="20"/>
                  </a:lnTo>
                  <a:lnTo>
                    <a:pt x="48" y="22"/>
                  </a:lnTo>
                  <a:lnTo>
                    <a:pt x="49" y="25"/>
                  </a:lnTo>
                  <a:lnTo>
                    <a:pt x="49" y="27"/>
                  </a:lnTo>
                  <a:lnTo>
                    <a:pt x="48" y="30"/>
                  </a:lnTo>
                  <a:lnTo>
                    <a:pt x="48" y="32"/>
                  </a:lnTo>
                  <a:lnTo>
                    <a:pt x="47" y="34"/>
                  </a:lnTo>
                  <a:lnTo>
                    <a:pt x="46" y="37"/>
                  </a:lnTo>
                  <a:lnTo>
                    <a:pt x="45" y="39"/>
                  </a:lnTo>
                  <a:lnTo>
                    <a:pt x="44" y="41"/>
                  </a:lnTo>
                  <a:lnTo>
                    <a:pt x="42" y="43"/>
                  </a:lnTo>
                  <a:lnTo>
                    <a:pt x="41" y="44"/>
                  </a:lnTo>
                  <a:lnTo>
                    <a:pt x="39" y="46"/>
                  </a:lnTo>
                  <a:lnTo>
                    <a:pt x="37" y="47"/>
                  </a:lnTo>
                  <a:lnTo>
                    <a:pt x="35" y="48"/>
                  </a:lnTo>
                  <a:lnTo>
                    <a:pt x="33" y="49"/>
                  </a:lnTo>
                  <a:lnTo>
                    <a:pt x="30" y="50"/>
                  </a:lnTo>
                  <a:lnTo>
                    <a:pt x="28" y="50"/>
                  </a:lnTo>
                  <a:lnTo>
                    <a:pt x="25" y="51"/>
                  </a:lnTo>
                  <a:lnTo>
                    <a:pt x="23" y="51"/>
                  </a:lnTo>
                  <a:lnTo>
                    <a:pt x="21" y="50"/>
                  </a:lnTo>
                  <a:lnTo>
                    <a:pt x="18" y="49"/>
                  </a:lnTo>
                  <a:lnTo>
                    <a:pt x="16" y="49"/>
                  </a:lnTo>
                  <a:lnTo>
                    <a:pt x="14" y="48"/>
                  </a:lnTo>
                  <a:lnTo>
                    <a:pt x="12" y="46"/>
                  </a:lnTo>
                  <a:lnTo>
                    <a:pt x="10" y="45"/>
                  </a:lnTo>
                  <a:lnTo>
                    <a:pt x="8" y="44"/>
                  </a:lnTo>
                  <a:lnTo>
                    <a:pt x="6" y="42"/>
                  </a:lnTo>
                  <a:lnTo>
                    <a:pt x="5" y="40"/>
                  </a:lnTo>
                  <a:lnTo>
                    <a:pt x="3" y="38"/>
                  </a:lnTo>
                  <a:lnTo>
                    <a:pt x="2" y="35"/>
                  </a:lnTo>
                  <a:lnTo>
                    <a:pt x="1" y="3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2" name="Freeform 367"/>
            <p:cNvSpPr>
              <a:spLocks/>
            </p:cNvSpPr>
            <p:nvPr/>
          </p:nvSpPr>
          <p:spPr bwMode="auto">
            <a:xfrm>
              <a:off x="2735" y="434"/>
              <a:ext cx="19" cy="36"/>
            </a:xfrm>
            <a:custGeom>
              <a:avLst/>
              <a:gdLst>
                <a:gd name="T0" fmla="*/ 17 w 19"/>
                <a:gd name="T1" fmla="*/ 0 h 36"/>
                <a:gd name="T2" fmla="*/ 17 w 19"/>
                <a:gd name="T3" fmla="*/ 0 h 36"/>
                <a:gd name="T4" fmla="*/ 14 w 19"/>
                <a:gd name="T5" fmla="*/ 0 h 36"/>
                <a:gd name="T6" fmla="*/ 12 w 19"/>
                <a:gd name="T7" fmla="*/ 2 h 36"/>
                <a:gd name="T8" fmla="*/ 10 w 19"/>
                <a:gd name="T9" fmla="*/ 3 h 36"/>
                <a:gd name="T10" fmla="*/ 8 w 19"/>
                <a:gd name="T11" fmla="*/ 5 h 36"/>
                <a:gd name="T12" fmla="*/ 6 w 19"/>
                <a:gd name="T13" fmla="*/ 7 h 36"/>
                <a:gd name="T14" fmla="*/ 5 w 19"/>
                <a:gd name="T15" fmla="*/ 9 h 36"/>
                <a:gd name="T16" fmla="*/ 3 w 19"/>
                <a:gd name="T17" fmla="*/ 11 h 36"/>
                <a:gd name="T18" fmla="*/ 2 w 19"/>
                <a:gd name="T19" fmla="*/ 13 h 36"/>
                <a:gd name="T20" fmla="*/ 1 w 19"/>
                <a:gd name="T21" fmla="*/ 16 h 36"/>
                <a:gd name="T22" fmla="*/ 0 w 19"/>
                <a:gd name="T23" fmla="*/ 18 h 36"/>
                <a:gd name="T24" fmla="*/ 0 w 19"/>
                <a:gd name="T25" fmla="*/ 21 h 36"/>
                <a:gd name="T26" fmla="*/ 0 w 19"/>
                <a:gd name="T27" fmla="*/ 24 h 36"/>
                <a:gd name="T28" fmla="*/ 0 w 19"/>
                <a:gd name="T29" fmla="*/ 26 h 36"/>
                <a:gd name="T30" fmla="*/ 0 w 19"/>
                <a:gd name="T31" fmla="*/ 29 h 36"/>
                <a:gd name="T32" fmla="*/ 0 w 19"/>
                <a:gd name="T33" fmla="*/ 32 h 36"/>
                <a:gd name="T34" fmla="*/ 1 w 19"/>
                <a:gd name="T35" fmla="*/ 35 h 36"/>
                <a:gd name="T36" fmla="*/ 3 w 19"/>
                <a:gd name="T37" fmla="*/ 34 h 36"/>
                <a:gd name="T38" fmla="*/ 3 w 19"/>
                <a:gd name="T39" fmla="*/ 31 h 36"/>
                <a:gd name="T40" fmla="*/ 2 w 19"/>
                <a:gd name="T41" fmla="*/ 29 h 36"/>
                <a:gd name="T42" fmla="*/ 2 w 19"/>
                <a:gd name="T43" fmla="*/ 26 h 36"/>
                <a:gd name="T44" fmla="*/ 2 w 19"/>
                <a:gd name="T45" fmla="*/ 24 h 36"/>
                <a:gd name="T46" fmla="*/ 2 w 19"/>
                <a:gd name="T47" fmla="*/ 21 h 36"/>
                <a:gd name="T48" fmla="*/ 3 w 19"/>
                <a:gd name="T49" fmla="*/ 19 h 36"/>
                <a:gd name="T50" fmla="*/ 3 w 19"/>
                <a:gd name="T51" fmla="*/ 17 h 36"/>
                <a:gd name="T52" fmla="*/ 4 w 19"/>
                <a:gd name="T53" fmla="*/ 14 h 36"/>
                <a:gd name="T54" fmla="*/ 5 w 19"/>
                <a:gd name="T55" fmla="*/ 12 h 36"/>
                <a:gd name="T56" fmla="*/ 6 w 19"/>
                <a:gd name="T57" fmla="*/ 10 h 36"/>
                <a:gd name="T58" fmla="*/ 8 w 19"/>
                <a:gd name="T59" fmla="*/ 8 h 36"/>
                <a:gd name="T60" fmla="*/ 10 w 19"/>
                <a:gd name="T61" fmla="*/ 7 h 36"/>
                <a:gd name="T62" fmla="*/ 11 w 19"/>
                <a:gd name="T63" fmla="*/ 5 h 36"/>
                <a:gd name="T64" fmla="*/ 13 w 19"/>
                <a:gd name="T65" fmla="*/ 4 h 36"/>
                <a:gd name="T66" fmla="*/ 15 w 19"/>
                <a:gd name="T67" fmla="*/ 3 h 36"/>
                <a:gd name="T68" fmla="*/ 18 w 19"/>
                <a:gd name="T69" fmla="*/ 2 h 36"/>
                <a:gd name="T70" fmla="*/ 18 w 19"/>
                <a:gd name="T71" fmla="*/ 2 h 36"/>
                <a:gd name="T72" fmla="*/ 17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17" y="0"/>
                  </a:moveTo>
                  <a:lnTo>
                    <a:pt x="17" y="0"/>
                  </a:lnTo>
                  <a:lnTo>
                    <a:pt x="14" y="0"/>
                  </a:lnTo>
                  <a:lnTo>
                    <a:pt x="12" y="2"/>
                  </a:lnTo>
                  <a:lnTo>
                    <a:pt x="10" y="3"/>
                  </a:lnTo>
                  <a:lnTo>
                    <a:pt x="8" y="5"/>
                  </a:lnTo>
                  <a:lnTo>
                    <a:pt x="6" y="7"/>
                  </a:lnTo>
                  <a:lnTo>
                    <a:pt x="5" y="9"/>
                  </a:lnTo>
                  <a:lnTo>
                    <a:pt x="3" y="11"/>
                  </a:lnTo>
                  <a:lnTo>
                    <a:pt x="2" y="13"/>
                  </a:lnTo>
                  <a:lnTo>
                    <a:pt x="1" y="16"/>
                  </a:lnTo>
                  <a:lnTo>
                    <a:pt x="0" y="18"/>
                  </a:lnTo>
                  <a:lnTo>
                    <a:pt x="0" y="21"/>
                  </a:lnTo>
                  <a:lnTo>
                    <a:pt x="0" y="24"/>
                  </a:lnTo>
                  <a:lnTo>
                    <a:pt x="0" y="26"/>
                  </a:lnTo>
                  <a:lnTo>
                    <a:pt x="0" y="29"/>
                  </a:lnTo>
                  <a:lnTo>
                    <a:pt x="0" y="32"/>
                  </a:lnTo>
                  <a:lnTo>
                    <a:pt x="1" y="35"/>
                  </a:lnTo>
                  <a:lnTo>
                    <a:pt x="3" y="34"/>
                  </a:lnTo>
                  <a:lnTo>
                    <a:pt x="3" y="31"/>
                  </a:lnTo>
                  <a:lnTo>
                    <a:pt x="2" y="29"/>
                  </a:lnTo>
                  <a:lnTo>
                    <a:pt x="2" y="26"/>
                  </a:lnTo>
                  <a:lnTo>
                    <a:pt x="2" y="24"/>
                  </a:lnTo>
                  <a:lnTo>
                    <a:pt x="2" y="21"/>
                  </a:lnTo>
                  <a:lnTo>
                    <a:pt x="3" y="19"/>
                  </a:lnTo>
                  <a:lnTo>
                    <a:pt x="3" y="17"/>
                  </a:lnTo>
                  <a:lnTo>
                    <a:pt x="4" y="14"/>
                  </a:lnTo>
                  <a:lnTo>
                    <a:pt x="5" y="12"/>
                  </a:lnTo>
                  <a:lnTo>
                    <a:pt x="6" y="10"/>
                  </a:lnTo>
                  <a:lnTo>
                    <a:pt x="8" y="8"/>
                  </a:lnTo>
                  <a:lnTo>
                    <a:pt x="10" y="7"/>
                  </a:lnTo>
                  <a:lnTo>
                    <a:pt x="11" y="5"/>
                  </a:lnTo>
                  <a:lnTo>
                    <a:pt x="13" y="4"/>
                  </a:lnTo>
                  <a:lnTo>
                    <a:pt x="15" y="3"/>
                  </a:lnTo>
                  <a:lnTo>
                    <a:pt x="18" y="2"/>
                  </a:lnTo>
                  <a:lnTo>
                    <a:pt x="17"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3" name="Freeform 368"/>
            <p:cNvSpPr>
              <a:spLocks/>
            </p:cNvSpPr>
            <p:nvPr/>
          </p:nvSpPr>
          <p:spPr bwMode="auto">
            <a:xfrm>
              <a:off x="2753" y="432"/>
              <a:ext cx="33" cy="21"/>
            </a:xfrm>
            <a:custGeom>
              <a:avLst/>
              <a:gdLst>
                <a:gd name="T0" fmla="*/ 32 w 33"/>
                <a:gd name="T1" fmla="*/ 19 h 21"/>
                <a:gd name="T2" fmla="*/ 32 w 33"/>
                <a:gd name="T3" fmla="*/ 19 h 21"/>
                <a:gd name="T4" fmla="*/ 30 w 33"/>
                <a:gd name="T5" fmla="*/ 16 h 21"/>
                <a:gd name="T6" fmla="*/ 29 w 33"/>
                <a:gd name="T7" fmla="*/ 13 h 21"/>
                <a:gd name="T8" fmla="*/ 28 w 33"/>
                <a:gd name="T9" fmla="*/ 11 h 21"/>
                <a:gd name="T10" fmla="*/ 26 w 33"/>
                <a:gd name="T11" fmla="*/ 9 h 21"/>
                <a:gd name="T12" fmla="*/ 24 w 33"/>
                <a:gd name="T13" fmla="*/ 7 h 21"/>
                <a:gd name="T14" fmla="*/ 22 w 33"/>
                <a:gd name="T15" fmla="*/ 5 h 21"/>
                <a:gd name="T16" fmla="*/ 21 w 33"/>
                <a:gd name="T17" fmla="*/ 4 h 21"/>
                <a:gd name="T18" fmla="*/ 18 w 33"/>
                <a:gd name="T19" fmla="*/ 2 h 21"/>
                <a:gd name="T20" fmla="*/ 16 w 33"/>
                <a:gd name="T21" fmla="*/ 1 h 21"/>
                <a:gd name="T22" fmla="*/ 14 w 33"/>
                <a:gd name="T23" fmla="*/ 0 h 21"/>
                <a:gd name="T24" fmla="*/ 12 w 33"/>
                <a:gd name="T25" fmla="*/ 0 h 21"/>
                <a:gd name="T26" fmla="*/ 9 w 33"/>
                <a:gd name="T27" fmla="*/ 0 h 21"/>
                <a:gd name="T28" fmla="*/ 7 w 33"/>
                <a:gd name="T29" fmla="*/ 0 h 21"/>
                <a:gd name="T30" fmla="*/ 4 w 33"/>
                <a:gd name="T31" fmla="*/ 0 h 21"/>
                <a:gd name="T32" fmla="*/ 2 w 33"/>
                <a:gd name="T33" fmla="*/ 0 h 21"/>
                <a:gd name="T34" fmla="*/ 0 w 33"/>
                <a:gd name="T35" fmla="*/ 1 h 21"/>
                <a:gd name="T36" fmla="*/ 0 w 33"/>
                <a:gd name="T37" fmla="*/ 3 h 21"/>
                <a:gd name="T38" fmla="*/ 2 w 33"/>
                <a:gd name="T39" fmla="*/ 2 h 21"/>
                <a:gd name="T40" fmla="*/ 5 w 33"/>
                <a:gd name="T41" fmla="*/ 2 h 21"/>
                <a:gd name="T42" fmla="*/ 7 w 33"/>
                <a:gd name="T43" fmla="*/ 2 h 21"/>
                <a:gd name="T44" fmla="*/ 9 w 33"/>
                <a:gd name="T45" fmla="*/ 2 h 21"/>
                <a:gd name="T46" fmla="*/ 11 w 33"/>
                <a:gd name="T47" fmla="*/ 2 h 21"/>
                <a:gd name="T48" fmla="*/ 13 w 33"/>
                <a:gd name="T49" fmla="*/ 3 h 21"/>
                <a:gd name="T50" fmla="*/ 16 w 33"/>
                <a:gd name="T51" fmla="*/ 4 h 21"/>
                <a:gd name="T52" fmla="*/ 17 w 33"/>
                <a:gd name="T53" fmla="*/ 5 h 21"/>
                <a:gd name="T54" fmla="*/ 19 w 33"/>
                <a:gd name="T55" fmla="*/ 6 h 21"/>
                <a:gd name="T56" fmla="*/ 21 w 33"/>
                <a:gd name="T57" fmla="*/ 7 h 21"/>
                <a:gd name="T58" fmla="*/ 23 w 33"/>
                <a:gd name="T59" fmla="*/ 9 h 21"/>
                <a:gd name="T60" fmla="*/ 25 w 33"/>
                <a:gd name="T61" fmla="*/ 11 h 21"/>
                <a:gd name="T62" fmla="*/ 26 w 33"/>
                <a:gd name="T63" fmla="*/ 13 h 21"/>
                <a:gd name="T64" fmla="*/ 27 w 33"/>
                <a:gd name="T65" fmla="*/ 15 h 21"/>
                <a:gd name="T66" fmla="*/ 28 w 33"/>
                <a:gd name="T67" fmla="*/ 17 h 21"/>
                <a:gd name="T68" fmla="*/ 29 w 33"/>
                <a:gd name="T69" fmla="*/ 20 h 21"/>
                <a:gd name="T70" fmla="*/ 29 w 33"/>
                <a:gd name="T71" fmla="*/ 20 h 21"/>
                <a:gd name="T72" fmla="*/ 32 w 33"/>
                <a:gd name="T73" fmla="*/ 19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32" y="19"/>
                  </a:moveTo>
                  <a:lnTo>
                    <a:pt x="32" y="19"/>
                  </a:lnTo>
                  <a:lnTo>
                    <a:pt x="30" y="16"/>
                  </a:lnTo>
                  <a:lnTo>
                    <a:pt x="29" y="13"/>
                  </a:lnTo>
                  <a:lnTo>
                    <a:pt x="28" y="11"/>
                  </a:lnTo>
                  <a:lnTo>
                    <a:pt x="26" y="9"/>
                  </a:lnTo>
                  <a:lnTo>
                    <a:pt x="24" y="7"/>
                  </a:lnTo>
                  <a:lnTo>
                    <a:pt x="22" y="5"/>
                  </a:lnTo>
                  <a:lnTo>
                    <a:pt x="21" y="4"/>
                  </a:lnTo>
                  <a:lnTo>
                    <a:pt x="18" y="2"/>
                  </a:lnTo>
                  <a:lnTo>
                    <a:pt x="16" y="1"/>
                  </a:lnTo>
                  <a:lnTo>
                    <a:pt x="14" y="0"/>
                  </a:lnTo>
                  <a:lnTo>
                    <a:pt x="12" y="0"/>
                  </a:lnTo>
                  <a:lnTo>
                    <a:pt x="9" y="0"/>
                  </a:lnTo>
                  <a:lnTo>
                    <a:pt x="7" y="0"/>
                  </a:lnTo>
                  <a:lnTo>
                    <a:pt x="4" y="0"/>
                  </a:lnTo>
                  <a:lnTo>
                    <a:pt x="2" y="0"/>
                  </a:lnTo>
                  <a:lnTo>
                    <a:pt x="0" y="1"/>
                  </a:lnTo>
                  <a:lnTo>
                    <a:pt x="0" y="3"/>
                  </a:lnTo>
                  <a:lnTo>
                    <a:pt x="2" y="2"/>
                  </a:lnTo>
                  <a:lnTo>
                    <a:pt x="5" y="2"/>
                  </a:lnTo>
                  <a:lnTo>
                    <a:pt x="7" y="2"/>
                  </a:lnTo>
                  <a:lnTo>
                    <a:pt x="9" y="2"/>
                  </a:lnTo>
                  <a:lnTo>
                    <a:pt x="11" y="2"/>
                  </a:lnTo>
                  <a:lnTo>
                    <a:pt x="13" y="3"/>
                  </a:lnTo>
                  <a:lnTo>
                    <a:pt x="16" y="4"/>
                  </a:lnTo>
                  <a:lnTo>
                    <a:pt x="17" y="5"/>
                  </a:lnTo>
                  <a:lnTo>
                    <a:pt x="19" y="6"/>
                  </a:lnTo>
                  <a:lnTo>
                    <a:pt x="21" y="7"/>
                  </a:lnTo>
                  <a:lnTo>
                    <a:pt x="23" y="9"/>
                  </a:lnTo>
                  <a:lnTo>
                    <a:pt x="25" y="11"/>
                  </a:lnTo>
                  <a:lnTo>
                    <a:pt x="26" y="13"/>
                  </a:lnTo>
                  <a:lnTo>
                    <a:pt x="27" y="15"/>
                  </a:lnTo>
                  <a:lnTo>
                    <a:pt x="28" y="17"/>
                  </a:lnTo>
                  <a:lnTo>
                    <a:pt x="29" y="20"/>
                  </a:lnTo>
                  <a:lnTo>
                    <a:pt x="32" y="1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4" name="Freeform 369"/>
            <p:cNvSpPr>
              <a:spLocks/>
            </p:cNvSpPr>
            <p:nvPr/>
          </p:nvSpPr>
          <p:spPr bwMode="auto">
            <a:xfrm>
              <a:off x="2768" y="451"/>
              <a:ext cx="20" cy="35"/>
            </a:xfrm>
            <a:custGeom>
              <a:avLst/>
              <a:gdLst>
                <a:gd name="T0" fmla="*/ 0 w 20"/>
                <a:gd name="T1" fmla="*/ 34 h 35"/>
                <a:gd name="T2" fmla="*/ 0 w 20"/>
                <a:gd name="T3" fmla="*/ 34 h 35"/>
                <a:gd name="T4" fmla="*/ 3 w 20"/>
                <a:gd name="T5" fmla="*/ 32 h 35"/>
                <a:gd name="T6" fmla="*/ 5 w 20"/>
                <a:gd name="T7" fmla="*/ 31 h 35"/>
                <a:gd name="T8" fmla="*/ 8 w 20"/>
                <a:gd name="T9" fmla="*/ 30 h 35"/>
                <a:gd name="T10" fmla="*/ 10 w 20"/>
                <a:gd name="T11" fmla="*/ 28 h 35"/>
                <a:gd name="T12" fmla="*/ 12 w 20"/>
                <a:gd name="T13" fmla="*/ 26 h 35"/>
                <a:gd name="T14" fmla="*/ 13 w 20"/>
                <a:gd name="T15" fmla="*/ 24 h 35"/>
                <a:gd name="T16" fmla="*/ 15 w 20"/>
                <a:gd name="T17" fmla="*/ 22 h 35"/>
                <a:gd name="T18" fmla="*/ 16 w 20"/>
                <a:gd name="T19" fmla="*/ 20 h 35"/>
                <a:gd name="T20" fmla="*/ 17 w 20"/>
                <a:gd name="T21" fmla="*/ 18 h 35"/>
                <a:gd name="T22" fmla="*/ 18 w 20"/>
                <a:gd name="T23" fmla="*/ 15 h 35"/>
                <a:gd name="T24" fmla="*/ 18 w 20"/>
                <a:gd name="T25" fmla="*/ 13 h 35"/>
                <a:gd name="T26" fmla="*/ 19 w 20"/>
                <a:gd name="T27" fmla="*/ 10 h 35"/>
                <a:gd name="T28" fmla="*/ 19 w 20"/>
                <a:gd name="T29" fmla="*/ 7 h 35"/>
                <a:gd name="T30" fmla="*/ 18 w 20"/>
                <a:gd name="T31" fmla="*/ 5 h 35"/>
                <a:gd name="T32" fmla="*/ 18 w 20"/>
                <a:gd name="T33" fmla="*/ 2 h 35"/>
                <a:gd name="T34" fmla="*/ 17 w 20"/>
                <a:gd name="T35" fmla="*/ 0 h 35"/>
                <a:gd name="T36" fmla="*/ 14 w 20"/>
                <a:gd name="T37" fmla="*/ 0 h 35"/>
                <a:gd name="T38" fmla="*/ 15 w 20"/>
                <a:gd name="T39" fmla="*/ 3 h 35"/>
                <a:gd name="T40" fmla="*/ 16 w 20"/>
                <a:gd name="T41" fmla="*/ 5 h 35"/>
                <a:gd name="T42" fmla="*/ 16 w 20"/>
                <a:gd name="T43" fmla="*/ 7 h 35"/>
                <a:gd name="T44" fmla="*/ 16 w 20"/>
                <a:gd name="T45" fmla="*/ 10 h 35"/>
                <a:gd name="T46" fmla="*/ 16 w 20"/>
                <a:gd name="T47" fmla="*/ 12 h 35"/>
                <a:gd name="T48" fmla="*/ 15 w 20"/>
                <a:gd name="T49" fmla="*/ 15 h 35"/>
                <a:gd name="T50" fmla="*/ 15 w 20"/>
                <a:gd name="T51" fmla="*/ 17 h 35"/>
                <a:gd name="T52" fmla="*/ 14 w 20"/>
                <a:gd name="T53" fmla="*/ 19 h 35"/>
                <a:gd name="T54" fmla="*/ 13 w 20"/>
                <a:gd name="T55" fmla="*/ 21 h 35"/>
                <a:gd name="T56" fmla="*/ 11 w 20"/>
                <a:gd name="T57" fmla="*/ 23 h 35"/>
                <a:gd name="T58" fmla="*/ 10 w 20"/>
                <a:gd name="T59" fmla="*/ 25 h 35"/>
                <a:gd name="T60" fmla="*/ 8 w 20"/>
                <a:gd name="T61" fmla="*/ 26 h 35"/>
                <a:gd name="T62" fmla="*/ 6 w 20"/>
                <a:gd name="T63" fmla="*/ 28 h 35"/>
                <a:gd name="T64" fmla="*/ 4 w 20"/>
                <a:gd name="T65" fmla="*/ 29 h 35"/>
                <a:gd name="T66" fmla="*/ 2 w 20"/>
                <a:gd name="T67" fmla="*/ 30 h 35"/>
                <a:gd name="T68" fmla="*/ 0 w 20"/>
                <a:gd name="T69" fmla="*/ 31 h 35"/>
                <a:gd name="T70" fmla="*/ 0 w 20"/>
                <a:gd name="T71" fmla="*/ 31 h 35"/>
                <a:gd name="T72" fmla="*/ 0 w 20"/>
                <a:gd name="T73" fmla="*/ 34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35">
                  <a:moveTo>
                    <a:pt x="0" y="34"/>
                  </a:moveTo>
                  <a:lnTo>
                    <a:pt x="0" y="34"/>
                  </a:lnTo>
                  <a:lnTo>
                    <a:pt x="3" y="32"/>
                  </a:lnTo>
                  <a:lnTo>
                    <a:pt x="5" y="31"/>
                  </a:lnTo>
                  <a:lnTo>
                    <a:pt x="8" y="30"/>
                  </a:lnTo>
                  <a:lnTo>
                    <a:pt x="10" y="28"/>
                  </a:lnTo>
                  <a:lnTo>
                    <a:pt x="12" y="26"/>
                  </a:lnTo>
                  <a:lnTo>
                    <a:pt x="13" y="24"/>
                  </a:lnTo>
                  <a:lnTo>
                    <a:pt x="15" y="22"/>
                  </a:lnTo>
                  <a:lnTo>
                    <a:pt x="16" y="20"/>
                  </a:lnTo>
                  <a:lnTo>
                    <a:pt x="17" y="18"/>
                  </a:lnTo>
                  <a:lnTo>
                    <a:pt x="18" y="15"/>
                  </a:lnTo>
                  <a:lnTo>
                    <a:pt x="18" y="13"/>
                  </a:lnTo>
                  <a:lnTo>
                    <a:pt x="19" y="10"/>
                  </a:lnTo>
                  <a:lnTo>
                    <a:pt x="19" y="7"/>
                  </a:lnTo>
                  <a:lnTo>
                    <a:pt x="18" y="5"/>
                  </a:lnTo>
                  <a:lnTo>
                    <a:pt x="18" y="2"/>
                  </a:lnTo>
                  <a:lnTo>
                    <a:pt x="17" y="0"/>
                  </a:lnTo>
                  <a:lnTo>
                    <a:pt x="14" y="0"/>
                  </a:lnTo>
                  <a:lnTo>
                    <a:pt x="15" y="3"/>
                  </a:lnTo>
                  <a:lnTo>
                    <a:pt x="16" y="5"/>
                  </a:lnTo>
                  <a:lnTo>
                    <a:pt x="16" y="7"/>
                  </a:lnTo>
                  <a:lnTo>
                    <a:pt x="16" y="10"/>
                  </a:lnTo>
                  <a:lnTo>
                    <a:pt x="16" y="12"/>
                  </a:lnTo>
                  <a:lnTo>
                    <a:pt x="15" y="15"/>
                  </a:lnTo>
                  <a:lnTo>
                    <a:pt x="15" y="17"/>
                  </a:lnTo>
                  <a:lnTo>
                    <a:pt x="14" y="19"/>
                  </a:lnTo>
                  <a:lnTo>
                    <a:pt x="13" y="21"/>
                  </a:lnTo>
                  <a:lnTo>
                    <a:pt x="11" y="23"/>
                  </a:lnTo>
                  <a:lnTo>
                    <a:pt x="10" y="25"/>
                  </a:lnTo>
                  <a:lnTo>
                    <a:pt x="8" y="26"/>
                  </a:lnTo>
                  <a:lnTo>
                    <a:pt x="6" y="28"/>
                  </a:lnTo>
                  <a:lnTo>
                    <a:pt x="4" y="29"/>
                  </a:lnTo>
                  <a:lnTo>
                    <a:pt x="2" y="30"/>
                  </a:lnTo>
                  <a:lnTo>
                    <a:pt x="0" y="31"/>
                  </a:lnTo>
                  <a:lnTo>
                    <a:pt x="0"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5" name="Freeform 370"/>
            <p:cNvSpPr>
              <a:spLocks/>
            </p:cNvSpPr>
            <p:nvPr/>
          </p:nvSpPr>
          <p:spPr bwMode="auto">
            <a:xfrm>
              <a:off x="2737" y="467"/>
              <a:ext cx="34" cy="21"/>
            </a:xfrm>
            <a:custGeom>
              <a:avLst/>
              <a:gdLst>
                <a:gd name="T0" fmla="*/ 0 w 34"/>
                <a:gd name="T1" fmla="*/ 0 h 21"/>
                <a:gd name="T2" fmla="*/ 0 w 34"/>
                <a:gd name="T3" fmla="*/ 0 h 21"/>
                <a:gd name="T4" fmla="*/ 1 w 34"/>
                <a:gd name="T5" fmla="*/ 3 h 21"/>
                <a:gd name="T6" fmla="*/ 2 w 34"/>
                <a:gd name="T7" fmla="*/ 6 h 21"/>
                <a:gd name="T8" fmla="*/ 3 w 34"/>
                <a:gd name="T9" fmla="*/ 8 h 21"/>
                <a:gd name="T10" fmla="*/ 5 w 34"/>
                <a:gd name="T11" fmla="*/ 10 h 21"/>
                <a:gd name="T12" fmla="*/ 7 w 34"/>
                <a:gd name="T13" fmla="*/ 12 h 21"/>
                <a:gd name="T14" fmla="*/ 9 w 34"/>
                <a:gd name="T15" fmla="*/ 14 h 21"/>
                <a:gd name="T16" fmla="*/ 11 w 34"/>
                <a:gd name="T17" fmla="*/ 15 h 21"/>
                <a:gd name="T18" fmla="*/ 13 w 34"/>
                <a:gd name="T19" fmla="*/ 16 h 21"/>
                <a:gd name="T20" fmla="*/ 15 w 34"/>
                <a:gd name="T21" fmla="*/ 18 h 21"/>
                <a:gd name="T22" fmla="*/ 18 w 34"/>
                <a:gd name="T23" fmla="*/ 19 h 21"/>
                <a:gd name="T24" fmla="*/ 20 w 34"/>
                <a:gd name="T25" fmla="*/ 19 h 21"/>
                <a:gd name="T26" fmla="*/ 23 w 34"/>
                <a:gd name="T27" fmla="*/ 20 h 21"/>
                <a:gd name="T28" fmla="*/ 25 w 34"/>
                <a:gd name="T29" fmla="*/ 20 h 21"/>
                <a:gd name="T30" fmla="*/ 28 w 34"/>
                <a:gd name="T31" fmla="*/ 19 h 21"/>
                <a:gd name="T32" fmla="*/ 30 w 34"/>
                <a:gd name="T33" fmla="*/ 19 h 21"/>
                <a:gd name="T34" fmla="*/ 33 w 34"/>
                <a:gd name="T35" fmla="*/ 18 h 21"/>
                <a:gd name="T36" fmla="*/ 32 w 34"/>
                <a:gd name="T37" fmla="*/ 16 h 21"/>
                <a:gd name="T38" fmla="*/ 29 w 34"/>
                <a:gd name="T39" fmla="*/ 16 h 21"/>
                <a:gd name="T40" fmla="*/ 27 w 34"/>
                <a:gd name="T41" fmla="*/ 17 h 21"/>
                <a:gd name="T42" fmla="*/ 25 w 34"/>
                <a:gd name="T43" fmla="*/ 17 h 21"/>
                <a:gd name="T44" fmla="*/ 23 w 34"/>
                <a:gd name="T45" fmla="*/ 17 h 21"/>
                <a:gd name="T46" fmla="*/ 20 w 34"/>
                <a:gd name="T47" fmla="*/ 17 h 21"/>
                <a:gd name="T48" fmla="*/ 18 w 34"/>
                <a:gd name="T49" fmla="*/ 16 h 21"/>
                <a:gd name="T50" fmla="*/ 16 w 34"/>
                <a:gd name="T51" fmla="*/ 15 h 21"/>
                <a:gd name="T52" fmla="*/ 14 w 34"/>
                <a:gd name="T53" fmla="*/ 14 h 21"/>
                <a:gd name="T54" fmla="*/ 12 w 34"/>
                <a:gd name="T55" fmla="*/ 13 h 21"/>
                <a:gd name="T56" fmla="*/ 10 w 34"/>
                <a:gd name="T57" fmla="*/ 12 h 21"/>
                <a:gd name="T58" fmla="*/ 8 w 34"/>
                <a:gd name="T59" fmla="*/ 10 h 21"/>
                <a:gd name="T60" fmla="*/ 7 w 34"/>
                <a:gd name="T61" fmla="*/ 8 h 21"/>
                <a:gd name="T62" fmla="*/ 5 w 34"/>
                <a:gd name="T63" fmla="*/ 6 h 21"/>
                <a:gd name="T64" fmla="*/ 4 w 34"/>
                <a:gd name="T65" fmla="*/ 4 h 21"/>
                <a:gd name="T66" fmla="*/ 3 w 34"/>
                <a:gd name="T67" fmla="*/ 2 h 21"/>
                <a:gd name="T68" fmla="*/ 2 w 34"/>
                <a:gd name="T69" fmla="*/ 0 h 21"/>
                <a:gd name="T70" fmla="*/ 2 w 34"/>
                <a:gd name="T71" fmla="*/ 0 h 21"/>
                <a:gd name="T72" fmla="*/ 0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0" y="0"/>
                  </a:moveTo>
                  <a:lnTo>
                    <a:pt x="0" y="0"/>
                  </a:lnTo>
                  <a:lnTo>
                    <a:pt x="1" y="3"/>
                  </a:lnTo>
                  <a:lnTo>
                    <a:pt x="2" y="6"/>
                  </a:lnTo>
                  <a:lnTo>
                    <a:pt x="3" y="8"/>
                  </a:lnTo>
                  <a:lnTo>
                    <a:pt x="5" y="10"/>
                  </a:lnTo>
                  <a:lnTo>
                    <a:pt x="7" y="12"/>
                  </a:lnTo>
                  <a:lnTo>
                    <a:pt x="9" y="14"/>
                  </a:lnTo>
                  <a:lnTo>
                    <a:pt x="11" y="15"/>
                  </a:lnTo>
                  <a:lnTo>
                    <a:pt x="13" y="16"/>
                  </a:lnTo>
                  <a:lnTo>
                    <a:pt x="15" y="18"/>
                  </a:lnTo>
                  <a:lnTo>
                    <a:pt x="18" y="19"/>
                  </a:lnTo>
                  <a:lnTo>
                    <a:pt x="20" y="19"/>
                  </a:lnTo>
                  <a:lnTo>
                    <a:pt x="23" y="20"/>
                  </a:lnTo>
                  <a:lnTo>
                    <a:pt x="25" y="20"/>
                  </a:lnTo>
                  <a:lnTo>
                    <a:pt x="28" y="19"/>
                  </a:lnTo>
                  <a:lnTo>
                    <a:pt x="30" y="19"/>
                  </a:lnTo>
                  <a:lnTo>
                    <a:pt x="33" y="18"/>
                  </a:lnTo>
                  <a:lnTo>
                    <a:pt x="32" y="16"/>
                  </a:lnTo>
                  <a:lnTo>
                    <a:pt x="29" y="16"/>
                  </a:lnTo>
                  <a:lnTo>
                    <a:pt x="27" y="17"/>
                  </a:lnTo>
                  <a:lnTo>
                    <a:pt x="25" y="17"/>
                  </a:lnTo>
                  <a:lnTo>
                    <a:pt x="23" y="17"/>
                  </a:lnTo>
                  <a:lnTo>
                    <a:pt x="20" y="17"/>
                  </a:lnTo>
                  <a:lnTo>
                    <a:pt x="18" y="16"/>
                  </a:lnTo>
                  <a:lnTo>
                    <a:pt x="16" y="15"/>
                  </a:lnTo>
                  <a:lnTo>
                    <a:pt x="14" y="14"/>
                  </a:lnTo>
                  <a:lnTo>
                    <a:pt x="12" y="13"/>
                  </a:lnTo>
                  <a:lnTo>
                    <a:pt x="10" y="12"/>
                  </a:lnTo>
                  <a:lnTo>
                    <a:pt x="8" y="10"/>
                  </a:lnTo>
                  <a:lnTo>
                    <a:pt x="7" y="8"/>
                  </a:lnTo>
                  <a:lnTo>
                    <a:pt x="5" y="6"/>
                  </a:lnTo>
                  <a:lnTo>
                    <a:pt x="4" y="4"/>
                  </a:lnTo>
                  <a:lnTo>
                    <a:pt x="3"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6" name="Freeform 371"/>
            <p:cNvSpPr>
              <a:spLocks/>
            </p:cNvSpPr>
            <p:nvPr/>
          </p:nvSpPr>
          <p:spPr bwMode="auto">
            <a:xfrm>
              <a:off x="3154" y="522"/>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7" name="Freeform 372"/>
            <p:cNvSpPr>
              <a:spLocks/>
            </p:cNvSpPr>
            <p:nvPr/>
          </p:nvSpPr>
          <p:spPr bwMode="auto">
            <a:xfrm>
              <a:off x="3156" y="520"/>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8" name="Freeform 373"/>
            <p:cNvSpPr>
              <a:spLocks/>
            </p:cNvSpPr>
            <p:nvPr/>
          </p:nvSpPr>
          <p:spPr bwMode="auto">
            <a:xfrm>
              <a:off x="3154" y="522"/>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9" name="Freeform 374"/>
            <p:cNvSpPr>
              <a:spLocks/>
            </p:cNvSpPr>
            <p:nvPr/>
          </p:nvSpPr>
          <p:spPr bwMode="auto">
            <a:xfrm>
              <a:off x="3156" y="520"/>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0" name="Freeform 375"/>
            <p:cNvSpPr>
              <a:spLocks/>
            </p:cNvSpPr>
            <p:nvPr/>
          </p:nvSpPr>
          <p:spPr bwMode="auto">
            <a:xfrm>
              <a:off x="3198" y="47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1" name="Freeform 376"/>
            <p:cNvSpPr>
              <a:spLocks/>
            </p:cNvSpPr>
            <p:nvPr/>
          </p:nvSpPr>
          <p:spPr bwMode="auto">
            <a:xfrm>
              <a:off x="3199" y="471"/>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2" name="Freeform 377"/>
            <p:cNvSpPr>
              <a:spLocks/>
            </p:cNvSpPr>
            <p:nvPr/>
          </p:nvSpPr>
          <p:spPr bwMode="auto">
            <a:xfrm>
              <a:off x="3067" y="617"/>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3" name="Freeform 378"/>
            <p:cNvSpPr>
              <a:spLocks/>
            </p:cNvSpPr>
            <p:nvPr/>
          </p:nvSpPr>
          <p:spPr bwMode="auto">
            <a:xfrm>
              <a:off x="3069" y="615"/>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4" name="Freeform 379"/>
            <p:cNvSpPr>
              <a:spLocks/>
            </p:cNvSpPr>
            <p:nvPr/>
          </p:nvSpPr>
          <p:spPr bwMode="auto">
            <a:xfrm>
              <a:off x="3067" y="617"/>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5" name="Freeform 380"/>
            <p:cNvSpPr>
              <a:spLocks/>
            </p:cNvSpPr>
            <p:nvPr/>
          </p:nvSpPr>
          <p:spPr bwMode="auto">
            <a:xfrm>
              <a:off x="3069" y="615"/>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6" name="Freeform 381"/>
            <p:cNvSpPr>
              <a:spLocks/>
            </p:cNvSpPr>
            <p:nvPr/>
          </p:nvSpPr>
          <p:spPr bwMode="auto">
            <a:xfrm>
              <a:off x="3111" y="569"/>
              <a:ext cx="17" cy="48"/>
            </a:xfrm>
            <a:custGeom>
              <a:avLst/>
              <a:gdLst>
                <a:gd name="T0" fmla="*/ 8 w 17"/>
                <a:gd name="T1" fmla="*/ 0 h 48"/>
                <a:gd name="T2" fmla="*/ 0 w 17"/>
                <a:gd name="T3" fmla="*/ 0 h 48"/>
                <a:gd name="T4" fmla="*/ 0 w 17"/>
                <a:gd name="T5" fmla="*/ 47 h 48"/>
                <a:gd name="T6" fmla="*/ 15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5"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7" name="Freeform 382"/>
            <p:cNvSpPr>
              <a:spLocks/>
            </p:cNvSpPr>
            <p:nvPr/>
          </p:nvSpPr>
          <p:spPr bwMode="auto">
            <a:xfrm>
              <a:off x="3113" y="567"/>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8" name="Freeform 383"/>
            <p:cNvSpPr>
              <a:spLocks/>
            </p:cNvSpPr>
            <p:nvPr/>
          </p:nvSpPr>
          <p:spPr bwMode="auto">
            <a:xfrm>
              <a:off x="3214" y="431"/>
              <a:ext cx="50" cy="54"/>
            </a:xfrm>
            <a:custGeom>
              <a:avLst/>
              <a:gdLst>
                <a:gd name="T0" fmla="*/ 48 w 50"/>
                <a:gd name="T1" fmla="*/ 32 h 54"/>
                <a:gd name="T2" fmla="*/ 49 w 50"/>
                <a:gd name="T3" fmla="*/ 26 h 54"/>
                <a:gd name="T4" fmla="*/ 48 w 50"/>
                <a:gd name="T5" fmla="*/ 21 h 54"/>
                <a:gd name="T6" fmla="*/ 47 w 50"/>
                <a:gd name="T7" fmla="*/ 16 h 54"/>
                <a:gd name="T8" fmla="*/ 45 w 50"/>
                <a:gd name="T9" fmla="*/ 12 h 54"/>
                <a:gd name="T10" fmla="*/ 42 w 50"/>
                <a:gd name="T11" fmla="*/ 8 h 54"/>
                <a:gd name="T12" fmla="*/ 39 w 50"/>
                <a:gd name="T13" fmla="*/ 4 h 54"/>
                <a:gd name="T14" fmla="*/ 35 w 50"/>
                <a:gd name="T15" fmla="*/ 2 h 54"/>
                <a:gd name="T16" fmla="*/ 30 w 50"/>
                <a:gd name="T17" fmla="*/ 0 h 54"/>
                <a:gd name="T18" fmla="*/ 25 w 50"/>
                <a:gd name="T19" fmla="*/ 0 h 54"/>
                <a:gd name="T20" fmla="*/ 20 w 50"/>
                <a:gd name="T21" fmla="*/ 0 h 54"/>
                <a:gd name="T22" fmla="*/ 16 w 50"/>
                <a:gd name="T23" fmla="*/ 1 h 54"/>
                <a:gd name="T24" fmla="*/ 12 w 50"/>
                <a:gd name="T25" fmla="*/ 4 h 54"/>
                <a:gd name="T26" fmla="*/ 8 w 50"/>
                <a:gd name="T27" fmla="*/ 7 h 54"/>
                <a:gd name="T28" fmla="*/ 5 w 50"/>
                <a:gd name="T29" fmla="*/ 10 h 54"/>
                <a:gd name="T30" fmla="*/ 2 w 50"/>
                <a:gd name="T31" fmla="*/ 15 h 54"/>
                <a:gd name="T32" fmla="*/ 0 w 50"/>
                <a:gd name="T33" fmla="*/ 20 h 54"/>
                <a:gd name="T34" fmla="*/ 0 w 50"/>
                <a:gd name="T35" fmla="*/ 26 h 54"/>
                <a:gd name="T36" fmla="*/ 0 w 50"/>
                <a:gd name="T37" fmla="*/ 31 h 54"/>
                <a:gd name="T38" fmla="*/ 1 w 50"/>
                <a:gd name="T39" fmla="*/ 36 h 54"/>
                <a:gd name="T40" fmla="*/ 3 w 50"/>
                <a:gd name="T41" fmla="*/ 40 h 54"/>
                <a:gd name="T42" fmla="*/ 6 w 50"/>
                <a:gd name="T43" fmla="*/ 44 h 54"/>
                <a:gd name="T44" fmla="*/ 9 w 50"/>
                <a:gd name="T45" fmla="*/ 48 h 54"/>
                <a:gd name="T46" fmla="*/ 13 w 50"/>
                <a:gd name="T47" fmla="*/ 50 h 54"/>
                <a:gd name="T48" fmla="*/ 18 w 50"/>
                <a:gd name="T49" fmla="*/ 52 h 54"/>
                <a:gd name="T50" fmla="*/ 23 w 50"/>
                <a:gd name="T51" fmla="*/ 53 h 54"/>
                <a:gd name="T52" fmla="*/ 28 w 50"/>
                <a:gd name="T53" fmla="*/ 52 h 54"/>
                <a:gd name="T54" fmla="*/ 32 w 50"/>
                <a:gd name="T55" fmla="*/ 51 h 54"/>
                <a:gd name="T56" fmla="*/ 36 w 50"/>
                <a:gd name="T57" fmla="*/ 48 h 54"/>
                <a:gd name="T58" fmla="*/ 40 w 50"/>
                <a:gd name="T59" fmla="*/ 45 h 54"/>
                <a:gd name="T60" fmla="*/ 43 w 50"/>
                <a:gd name="T61" fmla="*/ 41 h 54"/>
                <a:gd name="T62" fmla="*/ 46 w 50"/>
                <a:gd name="T63" fmla="*/ 3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7" y="34"/>
                  </a:moveTo>
                  <a:lnTo>
                    <a:pt x="48" y="32"/>
                  </a:lnTo>
                  <a:lnTo>
                    <a:pt x="48" y="29"/>
                  </a:lnTo>
                  <a:lnTo>
                    <a:pt x="49" y="26"/>
                  </a:lnTo>
                  <a:lnTo>
                    <a:pt x="49" y="24"/>
                  </a:lnTo>
                  <a:lnTo>
                    <a:pt x="48" y="21"/>
                  </a:lnTo>
                  <a:lnTo>
                    <a:pt x="48" y="19"/>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4"/>
                  </a:lnTo>
                  <a:lnTo>
                    <a:pt x="10" y="5"/>
                  </a:lnTo>
                  <a:lnTo>
                    <a:pt x="8" y="7"/>
                  </a:lnTo>
                  <a:lnTo>
                    <a:pt x="6" y="8"/>
                  </a:lnTo>
                  <a:lnTo>
                    <a:pt x="5" y="10"/>
                  </a:lnTo>
                  <a:lnTo>
                    <a:pt x="3" y="13"/>
                  </a:lnTo>
                  <a:lnTo>
                    <a:pt x="2" y="15"/>
                  </a:lnTo>
                  <a:lnTo>
                    <a:pt x="1" y="18"/>
                  </a:lnTo>
                  <a:lnTo>
                    <a:pt x="0" y="20"/>
                  </a:lnTo>
                  <a:lnTo>
                    <a:pt x="0" y="23"/>
                  </a:lnTo>
                  <a:lnTo>
                    <a:pt x="0" y="26"/>
                  </a:lnTo>
                  <a:lnTo>
                    <a:pt x="0" y="28"/>
                  </a:lnTo>
                  <a:lnTo>
                    <a:pt x="0" y="31"/>
                  </a:lnTo>
                  <a:lnTo>
                    <a:pt x="0" y="33"/>
                  </a:lnTo>
                  <a:lnTo>
                    <a:pt x="1" y="36"/>
                  </a:lnTo>
                  <a:lnTo>
                    <a:pt x="2" y="38"/>
                  </a:lnTo>
                  <a:lnTo>
                    <a:pt x="3" y="40"/>
                  </a:lnTo>
                  <a:lnTo>
                    <a:pt x="4" y="42"/>
                  </a:lnTo>
                  <a:lnTo>
                    <a:pt x="6" y="44"/>
                  </a:lnTo>
                  <a:lnTo>
                    <a:pt x="7" y="46"/>
                  </a:lnTo>
                  <a:lnTo>
                    <a:pt x="9" y="48"/>
                  </a:lnTo>
                  <a:lnTo>
                    <a:pt x="11" y="49"/>
                  </a:lnTo>
                  <a:lnTo>
                    <a:pt x="13" y="50"/>
                  </a:lnTo>
                  <a:lnTo>
                    <a:pt x="16" y="51"/>
                  </a:lnTo>
                  <a:lnTo>
                    <a:pt x="18" y="52"/>
                  </a:lnTo>
                  <a:lnTo>
                    <a:pt x="20" y="52"/>
                  </a:lnTo>
                  <a:lnTo>
                    <a:pt x="23" y="53"/>
                  </a:lnTo>
                  <a:lnTo>
                    <a:pt x="25" y="53"/>
                  </a:lnTo>
                  <a:lnTo>
                    <a:pt x="28" y="52"/>
                  </a:lnTo>
                  <a:lnTo>
                    <a:pt x="30" y="51"/>
                  </a:lnTo>
                  <a:lnTo>
                    <a:pt x="32" y="51"/>
                  </a:lnTo>
                  <a:lnTo>
                    <a:pt x="34" y="50"/>
                  </a:lnTo>
                  <a:lnTo>
                    <a:pt x="36" y="48"/>
                  </a:lnTo>
                  <a:lnTo>
                    <a:pt x="38" y="47"/>
                  </a:lnTo>
                  <a:lnTo>
                    <a:pt x="40" y="45"/>
                  </a:lnTo>
                  <a:lnTo>
                    <a:pt x="42" y="43"/>
                  </a:lnTo>
                  <a:lnTo>
                    <a:pt x="43" y="41"/>
                  </a:lnTo>
                  <a:lnTo>
                    <a:pt x="45" y="39"/>
                  </a:lnTo>
                  <a:lnTo>
                    <a:pt x="46" y="37"/>
                  </a:lnTo>
                  <a:lnTo>
                    <a:pt x="47"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9" name="Freeform 384"/>
            <p:cNvSpPr>
              <a:spLocks/>
            </p:cNvSpPr>
            <p:nvPr/>
          </p:nvSpPr>
          <p:spPr bwMode="auto">
            <a:xfrm>
              <a:off x="3247" y="431"/>
              <a:ext cx="18" cy="36"/>
            </a:xfrm>
            <a:custGeom>
              <a:avLst/>
              <a:gdLst>
                <a:gd name="T0" fmla="*/ 0 w 18"/>
                <a:gd name="T1" fmla="*/ 0 h 36"/>
                <a:gd name="T2" fmla="*/ 0 w 18"/>
                <a:gd name="T3" fmla="*/ 0 h 36"/>
                <a:gd name="T4" fmla="*/ 2 w 18"/>
                <a:gd name="T5" fmla="*/ 1 h 36"/>
                <a:gd name="T6" fmla="*/ 5 w 18"/>
                <a:gd name="T7" fmla="*/ 2 h 36"/>
                <a:gd name="T8" fmla="*/ 7 w 18"/>
                <a:gd name="T9" fmla="*/ 3 h 36"/>
                <a:gd name="T10" fmla="*/ 9 w 18"/>
                <a:gd name="T11" fmla="*/ 5 h 36"/>
                <a:gd name="T12" fmla="*/ 10 w 18"/>
                <a:gd name="T13" fmla="*/ 7 h 36"/>
                <a:gd name="T14" fmla="*/ 12 w 18"/>
                <a:gd name="T15" fmla="*/ 9 h 36"/>
                <a:gd name="T16" fmla="*/ 13 w 18"/>
                <a:gd name="T17" fmla="*/ 11 h 36"/>
                <a:gd name="T18" fmla="*/ 14 w 18"/>
                <a:gd name="T19" fmla="*/ 13 h 36"/>
                <a:gd name="T20" fmla="*/ 15 w 18"/>
                <a:gd name="T21" fmla="*/ 16 h 36"/>
                <a:gd name="T22" fmla="*/ 16 w 18"/>
                <a:gd name="T23" fmla="*/ 18 h 36"/>
                <a:gd name="T24" fmla="*/ 16 w 18"/>
                <a:gd name="T25" fmla="*/ 21 h 36"/>
                <a:gd name="T26" fmla="*/ 17 w 18"/>
                <a:gd name="T27" fmla="*/ 23 h 36"/>
                <a:gd name="T28" fmla="*/ 17 w 18"/>
                <a:gd name="T29" fmla="*/ 26 h 36"/>
                <a:gd name="T30" fmla="*/ 16 w 18"/>
                <a:gd name="T31" fmla="*/ 29 h 36"/>
                <a:gd name="T32" fmla="*/ 16 w 18"/>
                <a:gd name="T33" fmla="*/ 32 h 36"/>
                <a:gd name="T34" fmla="*/ 15 w 18"/>
                <a:gd name="T35" fmla="*/ 35 h 36"/>
                <a:gd name="T36" fmla="*/ 13 w 18"/>
                <a:gd name="T37" fmla="*/ 34 h 36"/>
                <a:gd name="T38" fmla="*/ 14 w 18"/>
                <a:gd name="T39" fmla="*/ 31 h 36"/>
                <a:gd name="T40" fmla="*/ 14 w 18"/>
                <a:gd name="T41" fmla="*/ 29 h 36"/>
                <a:gd name="T42" fmla="*/ 14 w 18"/>
                <a:gd name="T43" fmla="*/ 26 h 36"/>
                <a:gd name="T44" fmla="*/ 14 w 18"/>
                <a:gd name="T45" fmla="*/ 24 h 36"/>
                <a:gd name="T46" fmla="*/ 14 w 18"/>
                <a:gd name="T47" fmla="*/ 21 h 36"/>
                <a:gd name="T48" fmla="*/ 14 w 18"/>
                <a:gd name="T49" fmla="*/ 19 h 36"/>
                <a:gd name="T50" fmla="*/ 13 w 18"/>
                <a:gd name="T51" fmla="*/ 17 h 36"/>
                <a:gd name="T52" fmla="*/ 12 w 18"/>
                <a:gd name="T53" fmla="*/ 15 h 36"/>
                <a:gd name="T54" fmla="*/ 11 w 18"/>
                <a:gd name="T55" fmla="*/ 12 h 36"/>
                <a:gd name="T56" fmla="*/ 10 w 18"/>
                <a:gd name="T57" fmla="*/ 10 h 36"/>
                <a:gd name="T58" fmla="*/ 9 w 18"/>
                <a:gd name="T59" fmla="*/ 8 h 36"/>
                <a:gd name="T60" fmla="*/ 7 w 18"/>
                <a:gd name="T61" fmla="*/ 7 h 36"/>
                <a:gd name="T62" fmla="*/ 5 w 18"/>
                <a:gd name="T63" fmla="*/ 5 h 36"/>
                <a:gd name="T64" fmla="*/ 3 w 18"/>
                <a:gd name="T65" fmla="*/ 4 h 36"/>
                <a:gd name="T66" fmla="*/ 2 w 18"/>
                <a:gd name="T67" fmla="*/ 3 h 36"/>
                <a:gd name="T68" fmla="*/ 0 w 18"/>
                <a:gd name="T69" fmla="*/ 2 h 36"/>
                <a:gd name="T70" fmla="*/ 0 w 18"/>
                <a:gd name="T71" fmla="*/ 2 h 36"/>
                <a:gd name="T72" fmla="*/ 0 w 18"/>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0"/>
                  </a:moveTo>
                  <a:lnTo>
                    <a:pt x="0" y="0"/>
                  </a:lnTo>
                  <a:lnTo>
                    <a:pt x="2" y="1"/>
                  </a:lnTo>
                  <a:lnTo>
                    <a:pt x="5" y="2"/>
                  </a:lnTo>
                  <a:lnTo>
                    <a:pt x="7" y="3"/>
                  </a:lnTo>
                  <a:lnTo>
                    <a:pt x="9" y="5"/>
                  </a:lnTo>
                  <a:lnTo>
                    <a:pt x="10" y="7"/>
                  </a:lnTo>
                  <a:lnTo>
                    <a:pt x="12" y="9"/>
                  </a:lnTo>
                  <a:lnTo>
                    <a:pt x="13" y="11"/>
                  </a:lnTo>
                  <a:lnTo>
                    <a:pt x="14" y="13"/>
                  </a:lnTo>
                  <a:lnTo>
                    <a:pt x="15" y="16"/>
                  </a:lnTo>
                  <a:lnTo>
                    <a:pt x="16" y="18"/>
                  </a:lnTo>
                  <a:lnTo>
                    <a:pt x="16" y="21"/>
                  </a:lnTo>
                  <a:lnTo>
                    <a:pt x="17" y="23"/>
                  </a:lnTo>
                  <a:lnTo>
                    <a:pt x="17" y="26"/>
                  </a:lnTo>
                  <a:lnTo>
                    <a:pt x="16" y="29"/>
                  </a:lnTo>
                  <a:lnTo>
                    <a:pt x="16" y="32"/>
                  </a:lnTo>
                  <a:lnTo>
                    <a:pt x="15" y="35"/>
                  </a:lnTo>
                  <a:lnTo>
                    <a:pt x="13" y="34"/>
                  </a:lnTo>
                  <a:lnTo>
                    <a:pt x="14" y="31"/>
                  </a:lnTo>
                  <a:lnTo>
                    <a:pt x="14" y="29"/>
                  </a:lnTo>
                  <a:lnTo>
                    <a:pt x="14" y="26"/>
                  </a:lnTo>
                  <a:lnTo>
                    <a:pt x="14" y="24"/>
                  </a:lnTo>
                  <a:lnTo>
                    <a:pt x="14" y="21"/>
                  </a:lnTo>
                  <a:lnTo>
                    <a:pt x="14" y="19"/>
                  </a:lnTo>
                  <a:lnTo>
                    <a:pt x="13" y="17"/>
                  </a:lnTo>
                  <a:lnTo>
                    <a:pt x="12" y="15"/>
                  </a:lnTo>
                  <a:lnTo>
                    <a:pt x="11" y="12"/>
                  </a:lnTo>
                  <a:lnTo>
                    <a:pt x="10" y="10"/>
                  </a:lnTo>
                  <a:lnTo>
                    <a:pt x="9" y="8"/>
                  </a:lnTo>
                  <a:lnTo>
                    <a:pt x="7" y="7"/>
                  </a:lnTo>
                  <a:lnTo>
                    <a:pt x="5" y="5"/>
                  </a:lnTo>
                  <a:lnTo>
                    <a:pt x="3"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0" name="Freeform 385"/>
            <p:cNvSpPr>
              <a:spLocks/>
            </p:cNvSpPr>
            <p:nvPr/>
          </p:nvSpPr>
          <p:spPr bwMode="auto">
            <a:xfrm>
              <a:off x="3214" y="430"/>
              <a:ext cx="35" cy="20"/>
            </a:xfrm>
            <a:custGeom>
              <a:avLst/>
              <a:gdLst>
                <a:gd name="T0" fmla="*/ 0 w 35"/>
                <a:gd name="T1" fmla="*/ 18 h 20"/>
                <a:gd name="T2" fmla="*/ 0 w 35"/>
                <a:gd name="T3" fmla="*/ 18 h 20"/>
                <a:gd name="T4" fmla="*/ 1 w 35"/>
                <a:gd name="T5" fmla="*/ 15 h 20"/>
                <a:gd name="T6" fmla="*/ 2 w 35"/>
                <a:gd name="T7" fmla="*/ 13 h 20"/>
                <a:gd name="T8" fmla="*/ 3 w 35"/>
                <a:gd name="T9" fmla="*/ 10 h 20"/>
                <a:gd name="T10" fmla="*/ 5 w 35"/>
                <a:gd name="T11" fmla="*/ 9 h 20"/>
                <a:gd name="T12" fmla="*/ 7 w 35"/>
                <a:gd name="T13" fmla="*/ 7 h 20"/>
                <a:gd name="T14" fmla="*/ 9 w 35"/>
                <a:gd name="T15" fmla="*/ 5 h 20"/>
                <a:gd name="T16" fmla="*/ 11 w 35"/>
                <a:gd name="T17" fmla="*/ 4 h 20"/>
                <a:gd name="T18" fmla="*/ 13 w 35"/>
                <a:gd name="T19" fmla="*/ 2 h 20"/>
                <a:gd name="T20" fmla="*/ 16 w 35"/>
                <a:gd name="T21" fmla="*/ 1 h 20"/>
                <a:gd name="T22" fmla="*/ 18 w 35"/>
                <a:gd name="T23" fmla="*/ 0 h 20"/>
                <a:gd name="T24" fmla="*/ 21 w 35"/>
                <a:gd name="T25" fmla="*/ 0 h 20"/>
                <a:gd name="T26" fmla="*/ 23 w 35"/>
                <a:gd name="T27" fmla="*/ 0 h 20"/>
                <a:gd name="T28" fmla="*/ 26 w 35"/>
                <a:gd name="T29" fmla="*/ 0 h 20"/>
                <a:gd name="T30" fmla="*/ 28 w 35"/>
                <a:gd name="T31" fmla="*/ 0 h 20"/>
                <a:gd name="T32" fmla="*/ 31 w 35"/>
                <a:gd name="T33" fmla="*/ 0 h 20"/>
                <a:gd name="T34" fmla="*/ 34 w 35"/>
                <a:gd name="T35" fmla="*/ 1 h 20"/>
                <a:gd name="T36" fmla="*/ 33 w 35"/>
                <a:gd name="T37" fmla="*/ 3 h 20"/>
                <a:gd name="T38" fmla="*/ 30 w 35"/>
                <a:gd name="T39" fmla="*/ 2 h 20"/>
                <a:gd name="T40" fmla="*/ 28 w 35"/>
                <a:gd name="T41" fmla="*/ 2 h 20"/>
                <a:gd name="T42" fmla="*/ 26 w 35"/>
                <a:gd name="T43" fmla="*/ 2 h 20"/>
                <a:gd name="T44" fmla="*/ 23 w 35"/>
                <a:gd name="T45" fmla="*/ 2 h 20"/>
                <a:gd name="T46" fmla="*/ 21 w 35"/>
                <a:gd name="T47" fmla="*/ 2 h 20"/>
                <a:gd name="T48" fmla="*/ 19 w 35"/>
                <a:gd name="T49" fmla="*/ 3 h 20"/>
                <a:gd name="T50" fmla="*/ 17 w 35"/>
                <a:gd name="T51" fmla="*/ 3 h 20"/>
                <a:gd name="T52" fmla="*/ 14 w 35"/>
                <a:gd name="T53" fmla="*/ 4 h 20"/>
                <a:gd name="T54" fmla="*/ 12 w 35"/>
                <a:gd name="T55" fmla="*/ 5 h 20"/>
                <a:gd name="T56" fmla="*/ 10 w 35"/>
                <a:gd name="T57" fmla="*/ 7 h 20"/>
                <a:gd name="T58" fmla="*/ 9 w 35"/>
                <a:gd name="T59" fmla="*/ 8 h 20"/>
                <a:gd name="T60" fmla="*/ 7 w 35"/>
                <a:gd name="T61" fmla="*/ 10 h 20"/>
                <a:gd name="T62" fmla="*/ 5 w 35"/>
                <a:gd name="T63" fmla="*/ 12 h 20"/>
                <a:gd name="T64" fmla="*/ 4 w 35"/>
                <a:gd name="T65" fmla="*/ 14 h 20"/>
                <a:gd name="T66" fmla="*/ 3 w 35"/>
                <a:gd name="T67" fmla="*/ 16 h 20"/>
                <a:gd name="T68" fmla="*/ 2 w 35"/>
                <a:gd name="T69" fmla="*/ 19 h 20"/>
                <a:gd name="T70" fmla="*/ 2 w 35"/>
                <a:gd name="T71" fmla="*/ 19 h 20"/>
                <a:gd name="T72" fmla="*/ 0 w 35"/>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20">
                  <a:moveTo>
                    <a:pt x="0" y="18"/>
                  </a:moveTo>
                  <a:lnTo>
                    <a:pt x="0" y="18"/>
                  </a:lnTo>
                  <a:lnTo>
                    <a:pt x="1" y="15"/>
                  </a:lnTo>
                  <a:lnTo>
                    <a:pt x="2" y="13"/>
                  </a:lnTo>
                  <a:lnTo>
                    <a:pt x="3" y="10"/>
                  </a:lnTo>
                  <a:lnTo>
                    <a:pt x="5" y="9"/>
                  </a:lnTo>
                  <a:lnTo>
                    <a:pt x="7" y="7"/>
                  </a:lnTo>
                  <a:lnTo>
                    <a:pt x="9" y="5"/>
                  </a:lnTo>
                  <a:lnTo>
                    <a:pt x="11" y="4"/>
                  </a:lnTo>
                  <a:lnTo>
                    <a:pt x="13" y="2"/>
                  </a:lnTo>
                  <a:lnTo>
                    <a:pt x="16" y="1"/>
                  </a:lnTo>
                  <a:lnTo>
                    <a:pt x="18" y="0"/>
                  </a:lnTo>
                  <a:lnTo>
                    <a:pt x="21" y="0"/>
                  </a:lnTo>
                  <a:lnTo>
                    <a:pt x="23" y="0"/>
                  </a:lnTo>
                  <a:lnTo>
                    <a:pt x="26" y="0"/>
                  </a:lnTo>
                  <a:lnTo>
                    <a:pt x="28" y="0"/>
                  </a:lnTo>
                  <a:lnTo>
                    <a:pt x="31" y="0"/>
                  </a:lnTo>
                  <a:lnTo>
                    <a:pt x="34" y="1"/>
                  </a:lnTo>
                  <a:lnTo>
                    <a:pt x="33" y="3"/>
                  </a:lnTo>
                  <a:lnTo>
                    <a:pt x="30" y="2"/>
                  </a:lnTo>
                  <a:lnTo>
                    <a:pt x="28" y="2"/>
                  </a:lnTo>
                  <a:lnTo>
                    <a:pt x="26" y="2"/>
                  </a:lnTo>
                  <a:lnTo>
                    <a:pt x="23" y="2"/>
                  </a:lnTo>
                  <a:lnTo>
                    <a:pt x="21" y="2"/>
                  </a:lnTo>
                  <a:lnTo>
                    <a:pt x="19" y="3"/>
                  </a:lnTo>
                  <a:lnTo>
                    <a:pt x="17" y="3"/>
                  </a:lnTo>
                  <a:lnTo>
                    <a:pt x="14" y="4"/>
                  </a:lnTo>
                  <a:lnTo>
                    <a:pt x="12" y="5"/>
                  </a:lnTo>
                  <a:lnTo>
                    <a:pt x="10" y="7"/>
                  </a:lnTo>
                  <a:lnTo>
                    <a:pt x="9" y="8"/>
                  </a:lnTo>
                  <a:lnTo>
                    <a:pt x="7" y="10"/>
                  </a:lnTo>
                  <a:lnTo>
                    <a:pt x="5" y="12"/>
                  </a:lnTo>
                  <a:lnTo>
                    <a:pt x="4" y="14"/>
                  </a:lnTo>
                  <a:lnTo>
                    <a:pt x="3"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1" name="Freeform 386"/>
            <p:cNvSpPr>
              <a:spLocks/>
            </p:cNvSpPr>
            <p:nvPr/>
          </p:nvSpPr>
          <p:spPr bwMode="auto">
            <a:xfrm>
              <a:off x="3214" y="449"/>
              <a:ext cx="18" cy="36"/>
            </a:xfrm>
            <a:custGeom>
              <a:avLst/>
              <a:gdLst>
                <a:gd name="T0" fmla="*/ 16 w 18"/>
                <a:gd name="T1" fmla="*/ 35 h 36"/>
                <a:gd name="T2" fmla="*/ 16 w 18"/>
                <a:gd name="T3" fmla="*/ 35 h 36"/>
                <a:gd name="T4" fmla="*/ 14 w 18"/>
                <a:gd name="T5" fmla="*/ 33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3"/>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2" name="Freeform 387"/>
            <p:cNvSpPr>
              <a:spLocks/>
            </p:cNvSpPr>
            <p:nvPr/>
          </p:nvSpPr>
          <p:spPr bwMode="auto">
            <a:xfrm>
              <a:off x="3230" y="465"/>
              <a:ext cx="34" cy="21"/>
            </a:xfrm>
            <a:custGeom>
              <a:avLst/>
              <a:gdLst>
                <a:gd name="T0" fmla="*/ 33 w 34"/>
                <a:gd name="T1" fmla="*/ 0 h 21"/>
                <a:gd name="T2" fmla="*/ 33 w 34"/>
                <a:gd name="T3" fmla="*/ 0 h 21"/>
                <a:gd name="T4" fmla="*/ 31 w 34"/>
                <a:gd name="T5" fmla="*/ 3 h 21"/>
                <a:gd name="T6" fmla="*/ 30 w 34"/>
                <a:gd name="T7" fmla="*/ 5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6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19 h 21"/>
                <a:gd name="T32" fmla="*/ 2 w 34"/>
                <a:gd name="T33" fmla="*/ 19 h 21"/>
                <a:gd name="T34" fmla="*/ 0 w 34"/>
                <a:gd name="T35" fmla="*/ 18 h 21"/>
                <a:gd name="T36" fmla="*/ 0 w 34"/>
                <a:gd name="T37" fmla="*/ 16 h 21"/>
                <a:gd name="T38" fmla="*/ 3 w 34"/>
                <a:gd name="T39" fmla="*/ 16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6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5"/>
                  </a:lnTo>
                  <a:lnTo>
                    <a:pt x="29" y="8"/>
                  </a:lnTo>
                  <a:lnTo>
                    <a:pt x="27" y="10"/>
                  </a:lnTo>
                  <a:lnTo>
                    <a:pt x="25" y="12"/>
                  </a:lnTo>
                  <a:lnTo>
                    <a:pt x="23" y="14"/>
                  </a:lnTo>
                  <a:lnTo>
                    <a:pt x="21" y="15"/>
                  </a:lnTo>
                  <a:lnTo>
                    <a:pt x="19" y="16"/>
                  </a:lnTo>
                  <a:lnTo>
                    <a:pt x="17" y="18"/>
                  </a:lnTo>
                  <a:lnTo>
                    <a:pt x="14" y="19"/>
                  </a:lnTo>
                  <a:lnTo>
                    <a:pt x="12" y="19"/>
                  </a:lnTo>
                  <a:lnTo>
                    <a:pt x="10" y="20"/>
                  </a:lnTo>
                  <a:lnTo>
                    <a:pt x="7" y="20"/>
                  </a:lnTo>
                  <a:lnTo>
                    <a:pt x="5" y="19"/>
                  </a:lnTo>
                  <a:lnTo>
                    <a:pt x="2" y="19"/>
                  </a:lnTo>
                  <a:lnTo>
                    <a:pt x="0" y="18"/>
                  </a:lnTo>
                  <a:lnTo>
                    <a:pt x="0" y="16"/>
                  </a:lnTo>
                  <a:lnTo>
                    <a:pt x="3" y="16"/>
                  </a:lnTo>
                  <a:lnTo>
                    <a:pt x="5" y="17"/>
                  </a:lnTo>
                  <a:lnTo>
                    <a:pt x="7" y="17"/>
                  </a:lnTo>
                  <a:lnTo>
                    <a:pt x="9" y="17"/>
                  </a:lnTo>
                  <a:lnTo>
                    <a:pt x="12" y="17"/>
                  </a:lnTo>
                  <a:lnTo>
                    <a:pt x="14" y="16"/>
                  </a:lnTo>
                  <a:lnTo>
                    <a:pt x="16" y="15"/>
                  </a:lnTo>
                  <a:lnTo>
                    <a:pt x="18" y="14"/>
                  </a:lnTo>
                  <a:lnTo>
                    <a:pt x="20" y="13"/>
                  </a:lnTo>
                  <a:lnTo>
                    <a:pt x="22" y="12"/>
                  </a:lnTo>
                  <a:lnTo>
                    <a:pt x="24" y="10"/>
                  </a:lnTo>
                  <a:lnTo>
                    <a:pt x="26"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3" name="Freeform 388"/>
            <p:cNvSpPr>
              <a:spLocks/>
            </p:cNvSpPr>
            <p:nvPr/>
          </p:nvSpPr>
          <p:spPr bwMode="auto">
            <a:xfrm>
              <a:off x="3144" y="84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4" name="Freeform 389"/>
            <p:cNvSpPr>
              <a:spLocks/>
            </p:cNvSpPr>
            <p:nvPr/>
          </p:nvSpPr>
          <p:spPr bwMode="auto">
            <a:xfrm>
              <a:off x="3144" y="888"/>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5" name="Freeform 390"/>
            <p:cNvSpPr>
              <a:spLocks/>
            </p:cNvSpPr>
            <p:nvPr/>
          </p:nvSpPr>
          <p:spPr bwMode="auto">
            <a:xfrm>
              <a:off x="3144" y="84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6" name="Freeform 391"/>
            <p:cNvSpPr>
              <a:spLocks/>
            </p:cNvSpPr>
            <p:nvPr/>
          </p:nvSpPr>
          <p:spPr bwMode="auto">
            <a:xfrm>
              <a:off x="3144" y="888"/>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7" name="Freeform 392"/>
            <p:cNvSpPr>
              <a:spLocks/>
            </p:cNvSpPr>
            <p:nvPr/>
          </p:nvSpPr>
          <p:spPr bwMode="auto">
            <a:xfrm>
              <a:off x="3187" y="890"/>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8" name="Freeform 393"/>
            <p:cNvSpPr>
              <a:spLocks/>
            </p:cNvSpPr>
            <p:nvPr/>
          </p:nvSpPr>
          <p:spPr bwMode="auto">
            <a:xfrm>
              <a:off x="3188" y="936"/>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9" name="Freeform 394"/>
            <p:cNvSpPr>
              <a:spLocks/>
            </p:cNvSpPr>
            <p:nvPr/>
          </p:nvSpPr>
          <p:spPr bwMode="auto">
            <a:xfrm>
              <a:off x="3057" y="74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0" name="Freeform 395"/>
            <p:cNvSpPr>
              <a:spLocks/>
            </p:cNvSpPr>
            <p:nvPr/>
          </p:nvSpPr>
          <p:spPr bwMode="auto">
            <a:xfrm>
              <a:off x="3058" y="792"/>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1" name="Freeform 396"/>
            <p:cNvSpPr>
              <a:spLocks/>
            </p:cNvSpPr>
            <p:nvPr/>
          </p:nvSpPr>
          <p:spPr bwMode="auto">
            <a:xfrm>
              <a:off x="3057" y="74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2" name="Freeform 397"/>
            <p:cNvSpPr>
              <a:spLocks/>
            </p:cNvSpPr>
            <p:nvPr/>
          </p:nvSpPr>
          <p:spPr bwMode="auto">
            <a:xfrm>
              <a:off x="3058" y="792"/>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3" name="Freeform 398"/>
            <p:cNvSpPr>
              <a:spLocks/>
            </p:cNvSpPr>
            <p:nvPr/>
          </p:nvSpPr>
          <p:spPr bwMode="auto">
            <a:xfrm>
              <a:off x="3100" y="795"/>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4" name="Freeform 399"/>
            <p:cNvSpPr>
              <a:spLocks/>
            </p:cNvSpPr>
            <p:nvPr/>
          </p:nvSpPr>
          <p:spPr bwMode="auto">
            <a:xfrm>
              <a:off x="3102" y="841"/>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5" name="Freeform 400"/>
            <p:cNvSpPr>
              <a:spLocks/>
            </p:cNvSpPr>
            <p:nvPr/>
          </p:nvSpPr>
          <p:spPr bwMode="auto">
            <a:xfrm>
              <a:off x="3204" y="928"/>
              <a:ext cx="50" cy="53"/>
            </a:xfrm>
            <a:custGeom>
              <a:avLst/>
              <a:gdLst>
                <a:gd name="T0" fmla="*/ 48 w 50"/>
                <a:gd name="T1" fmla="*/ 20 h 53"/>
                <a:gd name="T2" fmla="*/ 49 w 50"/>
                <a:gd name="T3" fmla="*/ 25 h 53"/>
                <a:gd name="T4" fmla="*/ 48 w 50"/>
                <a:gd name="T5" fmla="*/ 30 h 53"/>
                <a:gd name="T6" fmla="*/ 47 w 50"/>
                <a:gd name="T7" fmla="*/ 35 h 53"/>
                <a:gd name="T8" fmla="*/ 45 w 50"/>
                <a:gd name="T9" fmla="*/ 39 h 53"/>
                <a:gd name="T10" fmla="*/ 42 w 50"/>
                <a:gd name="T11" fmla="*/ 43 h 53"/>
                <a:gd name="T12" fmla="*/ 39 w 50"/>
                <a:gd name="T13" fmla="*/ 47 h 53"/>
                <a:gd name="T14" fmla="*/ 35 w 50"/>
                <a:gd name="T15" fmla="*/ 49 h 53"/>
                <a:gd name="T16" fmla="*/ 30 w 50"/>
                <a:gd name="T17" fmla="*/ 51 h 53"/>
                <a:gd name="T18" fmla="*/ 25 w 50"/>
                <a:gd name="T19" fmla="*/ 52 h 53"/>
                <a:gd name="T20" fmla="*/ 20 w 50"/>
                <a:gd name="T21" fmla="*/ 51 h 53"/>
                <a:gd name="T22" fmla="*/ 16 w 50"/>
                <a:gd name="T23" fmla="*/ 50 h 53"/>
                <a:gd name="T24" fmla="*/ 12 w 50"/>
                <a:gd name="T25" fmla="*/ 48 h 53"/>
                <a:gd name="T26" fmla="*/ 8 w 50"/>
                <a:gd name="T27" fmla="*/ 44 h 53"/>
                <a:gd name="T28" fmla="*/ 5 w 50"/>
                <a:gd name="T29" fmla="*/ 41 h 53"/>
                <a:gd name="T30" fmla="*/ 2 w 50"/>
                <a:gd name="T31" fmla="*/ 36 h 53"/>
                <a:gd name="T32" fmla="*/ 0 w 50"/>
                <a:gd name="T33" fmla="*/ 31 h 53"/>
                <a:gd name="T34" fmla="*/ 0 w 50"/>
                <a:gd name="T35" fmla="*/ 26 h 53"/>
                <a:gd name="T36" fmla="*/ 0 w 50"/>
                <a:gd name="T37" fmla="*/ 21 h 53"/>
                <a:gd name="T38" fmla="*/ 1 w 50"/>
                <a:gd name="T39" fmla="*/ 16 h 53"/>
                <a:gd name="T40" fmla="*/ 3 w 50"/>
                <a:gd name="T41" fmla="*/ 12 h 53"/>
                <a:gd name="T42" fmla="*/ 6 w 50"/>
                <a:gd name="T43" fmla="*/ 8 h 53"/>
                <a:gd name="T44" fmla="*/ 9 w 50"/>
                <a:gd name="T45" fmla="*/ 4 h 53"/>
                <a:gd name="T46" fmla="*/ 13 w 50"/>
                <a:gd name="T47" fmla="*/ 2 h 53"/>
                <a:gd name="T48" fmla="*/ 18 w 50"/>
                <a:gd name="T49" fmla="*/ 0 h 53"/>
                <a:gd name="T50" fmla="*/ 23 w 50"/>
                <a:gd name="T51" fmla="*/ 0 h 53"/>
                <a:gd name="T52" fmla="*/ 27 w 50"/>
                <a:gd name="T53" fmla="*/ 0 h 53"/>
                <a:gd name="T54" fmla="*/ 32 w 50"/>
                <a:gd name="T55" fmla="*/ 1 h 53"/>
                <a:gd name="T56" fmla="*/ 36 w 50"/>
                <a:gd name="T57" fmla="*/ 3 h 53"/>
                <a:gd name="T58" fmla="*/ 40 w 50"/>
                <a:gd name="T59" fmla="*/ 7 h 53"/>
                <a:gd name="T60" fmla="*/ 43 w 50"/>
                <a:gd name="T61" fmla="*/ 10 h 53"/>
                <a:gd name="T62" fmla="*/ 46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7" y="17"/>
                  </a:moveTo>
                  <a:lnTo>
                    <a:pt x="48" y="20"/>
                  </a:lnTo>
                  <a:lnTo>
                    <a:pt x="48" y="23"/>
                  </a:lnTo>
                  <a:lnTo>
                    <a:pt x="49" y="25"/>
                  </a:lnTo>
                  <a:lnTo>
                    <a:pt x="49" y="28"/>
                  </a:lnTo>
                  <a:lnTo>
                    <a:pt x="48" y="30"/>
                  </a:lnTo>
                  <a:lnTo>
                    <a:pt x="48" y="33"/>
                  </a:lnTo>
                  <a:lnTo>
                    <a:pt x="47" y="35"/>
                  </a:lnTo>
                  <a:lnTo>
                    <a:pt x="46" y="37"/>
                  </a:lnTo>
                  <a:lnTo>
                    <a:pt x="45" y="39"/>
                  </a:lnTo>
                  <a:lnTo>
                    <a:pt x="44" y="41"/>
                  </a:lnTo>
                  <a:lnTo>
                    <a:pt x="42" y="43"/>
                  </a:lnTo>
                  <a:lnTo>
                    <a:pt x="41" y="45"/>
                  </a:lnTo>
                  <a:lnTo>
                    <a:pt x="39" y="47"/>
                  </a:lnTo>
                  <a:lnTo>
                    <a:pt x="37" y="48"/>
                  </a:lnTo>
                  <a:lnTo>
                    <a:pt x="35" y="49"/>
                  </a:lnTo>
                  <a:lnTo>
                    <a:pt x="32" y="50"/>
                  </a:lnTo>
                  <a:lnTo>
                    <a:pt x="30" y="51"/>
                  </a:lnTo>
                  <a:lnTo>
                    <a:pt x="28" y="51"/>
                  </a:lnTo>
                  <a:lnTo>
                    <a:pt x="25" y="52"/>
                  </a:lnTo>
                  <a:lnTo>
                    <a:pt x="23" y="52"/>
                  </a:lnTo>
                  <a:lnTo>
                    <a:pt x="20" y="51"/>
                  </a:lnTo>
                  <a:lnTo>
                    <a:pt x="18" y="51"/>
                  </a:lnTo>
                  <a:lnTo>
                    <a:pt x="16" y="50"/>
                  </a:lnTo>
                  <a:lnTo>
                    <a:pt x="14" y="49"/>
                  </a:lnTo>
                  <a:lnTo>
                    <a:pt x="12" y="48"/>
                  </a:lnTo>
                  <a:lnTo>
                    <a:pt x="10" y="46"/>
                  </a:lnTo>
                  <a:lnTo>
                    <a:pt x="8" y="44"/>
                  </a:lnTo>
                  <a:lnTo>
                    <a:pt x="6" y="43"/>
                  </a:lnTo>
                  <a:lnTo>
                    <a:pt x="5" y="41"/>
                  </a:lnTo>
                  <a:lnTo>
                    <a:pt x="3" y="38"/>
                  </a:lnTo>
                  <a:lnTo>
                    <a:pt x="2" y="36"/>
                  </a:lnTo>
                  <a:lnTo>
                    <a:pt x="1" y="34"/>
                  </a:lnTo>
                  <a:lnTo>
                    <a:pt x="0" y="31"/>
                  </a:lnTo>
                  <a:lnTo>
                    <a:pt x="0" y="28"/>
                  </a:lnTo>
                  <a:lnTo>
                    <a:pt x="0" y="26"/>
                  </a:lnTo>
                  <a:lnTo>
                    <a:pt x="0" y="23"/>
                  </a:lnTo>
                  <a:lnTo>
                    <a:pt x="0" y="21"/>
                  </a:lnTo>
                  <a:lnTo>
                    <a:pt x="0" y="18"/>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8"/>
                  </a:lnTo>
                  <a:lnTo>
                    <a:pt x="43" y="10"/>
                  </a:lnTo>
                  <a:lnTo>
                    <a:pt x="45" y="13"/>
                  </a:lnTo>
                  <a:lnTo>
                    <a:pt x="46" y="15"/>
                  </a:lnTo>
                  <a:lnTo>
                    <a:pt x="47"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6" name="Freeform 401"/>
            <p:cNvSpPr>
              <a:spLocks/>
            </p:cNvSpPr>
            <p:nvPr/>
          </p:nvSpPr>
          <p:spPr bwMode="auto">
            <a:xfrm>
              <a:off x="3236" y="945"/>
              <a:ext cx="18" cy="36"/>
            </a:xfrm>
            <a:custGeom>
              <a:avLst/>
              <a:gdLst>
                <a:gd name="T0" fmla="*/ 0 w 18"/>
                <a:gd name="T1" fmla="*/ 35 h 36"/>
                <a:gd name="T2" fmla="*/ 0 w 18"/>
                <a:gd name="T3" fmla="*/ 35 h 36"/>
                <a:gd name="T4" fmla="*/ 3 w 18"/>
                <a:gd name="T5" fmla="*/ 34 h 36"/>
                <a:gd name="T6" fmla="*/ 5 w 18"/>
                <a:gd name="T7" fmla="*/ 32 h 36"/>
                <a:gd name="T8" fmla="*/ 7 w 18"/>
                <a:gd name="T9" fmla="*/ 31 h 36"/>
                <a:gd name="T10" fmla="*/ 9 w 18"/>
                <a:gd name="T11" fmla="*/ 29 h 36"/>
                <a:gd name="T12" fmla="*/ 10 w 18"/>
                <a:gd name="T13" fmla="*/ 27 h 36"/>
                <a:gd name="T14" fmla="*/ 12 w 18"/>
                <a:gd name="T15" fmla="*/ 25 h 36"/>
                <a:gd name="T16" fmla="*/ 13 w 18"/>
                <a:gd name="T17" fmla="*/ 23 h 36"/>
                <a:gd name="T18" fmla="*/ 14 w 18"/>
                <a:gd name="T19" fmla="*/ 21 h 36"/>
                <a:gd name="T20" fmla="*/ 15 w 18"/>
                <a:gd name="T21" fmla="*/ 18 h 36"/>
                <a:gd name="T22" fmla="*/ 16 w 18"/>
                <a:gd name="T23" fmla="*/ 16 h 36"/>
                <a:gd name="T24" fmla="*/ 16 w 18"/>
                <a:gd name="T25" fmla="*/ 13 h 36"/>
                <a:gd name="T26" fmla="*/ 17 w 18"/>
                <a:gd name="T27" fmla="*/ 10 h 36"/>
                <a:gd name="T28" fmla="*/ 17 w 18"/>
                <a:gd name="T29" fmla="*/ 8 h 36"/>
                <a:gd name="T30" fmla="*/ 16 w 18"/>
                <a:gd name="T31" fmla="*/ 5 h 36"/>
                <a:gd name="T32" fmla="*/ 16 w 18"/>
                <a:gd name="T33" fmla="*/ 2 h 36"/>
                <a:gd name="T34" fmla="*/ 15 w 18"/>
                <a:gd name="T35" fmla="*/ 0 h 36"/>
                <a:gd name="T36" fmla="*/ 13 w 18"/>
                <a:gd name="T37" fmla="*/ 0 h 36"/>
                <a:gd name="T38" fmla="*/ 14 w 18"/>
                <a:gd name="T39" fmla="*/ 3 h 36"/>
                <a:gd name="T40" fmla="*/ 14 w 18"/>
                <a:gd name="T41" fmla="*/ 5 h 36"/>
                <a:gd name="T42" fmla="*/ 14 w 18"/>
                <a:gd name="T43" fmla="*/ 8 h 36"/>
                <a:gd name="T44" fmla="*/ 14 w 18"/>
                <a:gd name="T45" fmla="*/ 10 h 36"/>
                <a:gd name="T46" fmla="*/ 14 w 18"/>
                <a:gd name="T47" fmla="*/ 13 h 36"/>
                <a:gd name="T48" fmla="*/ 14 w 18"/>
                <a:gd name="T49" fmla="*/ 15 h 36"/>
                <a:gd name="T50" fmla="*/ 13 w 18"/>
                <a:gd name="T51" fmla="*/ 17 h 36"/>
                <a:gd name="T52" fmla="*/ 12 w 18"/>
                <a:gd name="T53" fmla="*/ 20 h 36"/>
                <a:gd name="T54" fmla="*/ 11 w 18"/>
                <a:gd name="T55" fmla="*/ 22 h 36"/>
                <a:gd name="T56" fmla="*/ 10 w 18"/>
                <a:gd name="T57" fmla="*/ 24 h 36"/>
                <a:gd name="T58" fmla="*/ 9 w 18"/>
                <a:gd name="T59" fmla="*/ 26 h 36"/>
                <a:gd name="T60" fmla="*/ 7 w 18"/>
                <a:gd name="T61" fmla="*/ 27 h 36"/>
                <a:gd name="T62" fmla="*/ 6 w 18"/>
                <a:gd name="T63" fmla="*/ 29 h 36"/>
                <a:gd name="T64" fmla="*/ 4 w 18"/>
                <a:gd name="T65" fmla="*/ 30 h 36"/>
                <a:gd name="T66" fmla="*/ 2 w 18"/>
                <a:gd name="T67" fmla="*/ 31 h 36"/>
                <a:gd name="T68" fmla="*/ 0 w 18"/>
                <a:gd name="T69" fmla="*/ 32 h 36"/>
                <a:gd name="T70" fmla="*/ 0 w 18"/>
                <a:gd name="T71" fmla="*/ 32 h 36"/>
                <a:gd name="T72" fmla="*/ 0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35"/>
                  </a:moveTo>
                  <a:lnTo>
                    <a:pt x="0" y="35"/>
                  </a:lnTo>
                  <a:lnTo>
                    <a:pt x="3" y="34"/>
                  </a:lnTo>
                  <a:lnTo>
                    <a:pt x="5" y="32"/>
                  </a:lnTo>
                  <a:lnTo>
                    <a:pt x="7" y="31"/>
                  </a:lnTo>
                  <a:lnTo>
                    <a:pt x="9" y="29"/>
                  </a:lnTo>
                  <a:lnTo>
                    <a:pt x="10" y="27"/>
                  </a:lnTo>
                  <a:lnTo>
                    <a:pt x="12" y="25"/>
                  </a:lnTo>
                  <a:lnTo>
                    <a:pt x="13" y="23"/>
                  </a:lnTo>
                  <a:lnTo>
                    <a:pt x="14" y="21"/>
                  </a:lnTo>
                  <a:lnTo>
                    <a:pt x="15" y="18"/>
                  </a:lnTo>
                  <a:lnTo>
                    <a:pt x="16" y="16"/>
                  </a:lnTo>
                  <a:lnTo>
                    <a:pt x="16" y="13"/>
                  </a:lnTo>
                  <a:lnTo>
                    <a:pt x="17" y="10"/>
                  </a:lnTo>
                  <a:lnTo>
                    <a:pt x="17" y="8"/>
                  </a:lnTo>
                  <a:lnTo>
                    <a:pt x="16" y="5"/>
                  </a:lnTo>
                  <a:lnTo>
                    <a:pt x="16" y="2"/>
                  </a:lnTo>
                  <a:lnTo>
                    <a:pt x="15" y="0"/>
                  </a:lnTo>
                  <a:lnTo>
                    <a:pt x="13" y="0"/>
                  </a:lnTo>
                  <a:lnTo>
                    <a:pt x="14" y="3"/>
                  </a:lnTo>
                  <a:lnTo>
                    <a:pt x="14" y="5"/>
                  </a:lnTo>
                  <a:lnTo>
                    <a:pt x="14" y="8"/>
                  </a:lnTo>
                  <a:lnTo>
                    <a:pt x="14" y="10"/>
                  </a:lnTo>
                  <a:lnTo>
                    <a:pt x="14" y="13"/>
                  </a:lnTo>
                  <a:lnTo>
                    <a:pt x="14" y="15"/>
                  </a:lnTo>
                  <a:lnTo>
                    <a:pt x="13" y="17"/>
                  </a:lnTo>
                  <a:lnTo>
                    <a:pt x="12" y="20"/>
                  </a:lnTo>
                  <a:lnTo>
                    <a:pt x="11" y="22"/>
                  </a:lnTo>
                  <a:lnTo>
                    <a:pt x="10" y="24"/>
                  </a:lnTo>
                  <a:lnTo>
                    <a:pt x="9" y="26"/>
                  </a:lnTo>
                  <a:lnTo>
                    <a:pt x="7" y="27"/>
                  </a:lnTo>
                  <a:lnTo>
                    <a:pt x="6" y="29"/>
                  </a:lnTo>
                  <a:lnTo>
                    <a:pt x="4" y="30"/>
                  </a:lnTo>
                  <a:lnTo>
                    <a:pt x="2" y="31"/>
                  </a:lnTo>
                  <a:lnTo>
                    <a:pt x="0" y="32"/>
                  </a:lnTo>
                  <a:lnTo>
                    <a:pt x="0"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7" name="Freeform 402"/>
            <p:cNvSpPr>
              <a:spLocks/>
            </p:cNvSpPr>
            <p:nvPr/>
          </p:nvSpPr>
          <p:spPr bwMode="auto">
            <a:xfrm>
              <a:off x="3204" y="961"/>
              <a:ext cx="33" cy="21"/>
            </a:xfrm>
            <a:custGeom>
              <a:avLst/>
              <a:gdLst>
                <a:gd name="T0" fmla="*/ 0 w 33"/>
                <a:gd name="T1" fmla="*/ 0 h 21"/>
                <a:gd name="T2" fmla="*/ 0 w 33"/>
                <a:gd name="T3" fmla="*/ 0 h 21"/>
                <a:gd name="T4" fmla="*/ 1 w 33"/>
                <a:gd name="T5" fmla="*/ 3 h 21"/>
                <a:gd name="T6" fmla="*/ 2 w 33"/>
                <a:gd name="T7" fmla="*/ 6 h 21"/>
                <a:gd name="T8" fmla="*/ 3 w 33"/>
                <a:gd name="T9" fmla="*/ 8 h 21"/>
                <a:gd name="T10" fmla="*/ 5 w 33"/>
                <a:gd name="T11" fmla="*/ 10 h 21"/>
                <a:gd name="T12" fmla="*/ 6 w 33"/>
                <a:gd name="T13" fmla="*/ 12 h 21"/>
                <a:gd name="T14" fmla="*/ 8 w 33"/>
                <a:gd name="T15" fmla="*/ 14 h 21"/>
                <a:gd name="T16" fmla="*/ 10 w 33"/>
                <a:gd name="T17" fmla="*/ 15 h 21"/>
                <a:gd name="T18" fmla="*/ 12 w 33"/>
                <a:gd name="T19" fmla="*/ 17 h 21"/>
                <a:gd name="T20" fmla="*/ 15 w 33"/>
                <a:gd name="T21" fmla="*/ 18 h 21"/>
                <a:gd name="T22" fmla="*/ 17 w 33"/>
                <a:gd name="T23" fmla="*/ 19 h 21"/>
                <a:gd name="T24" fmla="*/ 19 w 33"/>
                <a:gd name="T25" fmla="*/ 19 h 21"/>
                <a:gd name="T26" fmla="*/ 22 w 33"/>
                <a:gd name="T27" fmla="*/ 20 h 21"/>
                <a:gd name="T28" fmla="*/ 24 w 33"/>
                <a:gd name="T29" fmla="*/ 20 h 21"/>
                <a:gd name="T30" fmla="*/ 26 w 33"/>
                <a:gd name="T31" fmla="*/ 20 h 21"/>
                <a:gd name="T32" fmla="*/ 29 w 33"/>
                <a:gd name="T33" fmla="*/ 19 h 21"/>
                <a:gd name="T34" fmla="*/ 32 w 33"/>
                <a:gd name="T35" fmla="*/ 18 h 21"/>
                <a:gd name="T36" fmla="*/ 31 w 33"/>
                <a:gd name="T37" fmla="*/ 16 h 21"/>
                <a:gd name="T38" fmla="*/ 28 w 33"/>
                <a:gd name="T39" fmla="*/ 17 h 21"/>
                <a:gd name="T40" fmla="*/ 26 w 33"/>
                <a:gd name="T41" fmla="*/ 17 h 21"/>
                <a:gd name="T42" fmla="*/ 24 w 33"/>
                <a:gd name="T43" fmla="*/ 17 h 21"/>
                <a:gd name="T44" fmla="*/ 22 w 33"/>
                <a:gd name="T45" fmla="*/ 17 h 21"/>
                <a:gd name="T46" fmla="*/ 20 w 33"/>
                <a:gd name="T47" fmla="*/ 17 h 21"/>
                <a:gd name="T48" fmla="*/ 18 w 33"/>
                <a:gd name="T49" fmla="*/ 16 h 21"/>
                <a:gd name="T50" fmla="*/ 16 w 33"/>
                <a:gd name="T51" fmla="*/ 15 h 21"/>
                <a:gd name="T52" fmla="*/ 13 w 33"/>
                <a:gd name="T53" fmla="*/ 14 h 21"/>
                <a:gd name="T54" fmla="*/ 12 w 33"/>
                <a:gd name="T55" fmla="*/ 13 h 21"/>
                <a:gd name="T56" fmla="*/ 10 w 33"/>
                <a:gd name="T57" fmla="*/ 12 h 21"/>
                <a:gd name="T58" fmla="*/ 8 w 33"/>
                <a:gd name="T59" fmla="*/ 10 h 21"/>
                <a:gd name="T60" fmla="*/ 6 w 33"/>
                <a:gd name="T61" fmla="*/ 8 h 21"/>
                <a:gd name="T62" fmla="*/ 5 w 33"/>
                <a:gd name="T63" fmla="*/ 6 h 21"/>
                <a:gd name="T64" fmla="*/ 4 w 33"/>
                <a:gd name="T65" fmla="*/ 4 h 21"/>
                <a:gd name="T66" fmla="*/ 2 w 33"/>
                <a:gd name="T67" fmla="*/ 2 h 21"/>
                <a:gd name="T68" fmla="*/ 2 w 33"/>
                <a:gd name="T69" fmla="*/ 0 h 21"/>
                <a:gd name="T70" fmla="*/ 2 w 33"/>
                <a:gd name="T71" fmla="*/ 0 h 21"/>
                <a:gd name="T72" fmla="*/ 0 w 33"/>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0" y="0"/>
                  </a:moveTo>
                  <a:lnTo>
                    <a:pt x="0" y="0"/>
                  </a:lnTo>
                  <a:lnTo>
                    <a:pt x="1" y="3"/>
                  </a:lnTo>
                  <a:lnTo>
                    <a:pt x="2" y="6"/>
                  </a:lnTo>
                  <a:lnTo>
                    <a:pt x="3" y="8"/>
                  </a:lnTo>
                  <a:lnTo>
                    <a:pt x="5" y="10"/>
                  </a:lnTo>
                  <a:lnTo>
                    <a:pt x="6" y="12"/>
                  </a:lnTo>
                  <a:lnTo>
                    <a:pt x="8" y="14"/>
                  </a:lnTo>
                  <a:lnTo>
                    <a:pt x="10" y="15"/>
                  </a:lnTo>
                  <a:lnTo>
                    <a:pt x="12" y="17"/>
                  </a:lnTo>
                  <a:lnTo>
                    <a:pt x="15" y="18"/>
                  </a:lnTo>
                  <a:lnTo>
                    <a:pt x="17" y="19"/>
                  </a:lnTo>
                  <a:lnTo>
                    <a:pt x="19" y="19"/>
                  </a:lnTo>
                  <a:lnTo>
                    <a:pt x="22" y="20"/>
                  </a:lnTo>
                  <a:lnTo>
                    <a:pt x="24" y="20"/>
                  </a:lnTo>
                  <a:lnTo>
                    <a:pt x="26" y="20"/>
                  </a:lnTo>
                  <a:lnTo>
                    <a:pt x="29" y="19"/>
                  </a:lnTo>
                  <a:lnTo>
                    <a:pt x="32" y="18"/>
                  </a:lnTo>
                  <a:lnTo>
                    <a:pt x="31" y="16"/>
                  </a:lnTo>
                  <a:lnTo>
                    <a:pt x="28" y="17"/>
                  </a:lnTo>
                  <a:lnTo>
                    <a:pt x="26" y="17"/>
                  </a:lnTo>
                  <a:lnTo>
                    <a:pt x="24" y="17"/>
                  </a:lnTo>
                  <a:lnTo>
                    <a:pt x="22" y="17"/>
                  </a:lnTo>
                  <a:lnTo>
                    <a:pt x="20" y="17"/>
                  </a:lnTo>
                  <a:lnTo>
                    <a:pt x="18" y="16"/>
                  </a:lnTo>
                  <a:lnTo>
                    <a:pt x="16" y="15"/>
                  </a:lnTo>
                  <a:lnTo>
                    <a:pt x="13" y="14"/>
                  </a:lnTo>
                  <a:lnTo>
                    <a:pt x="12" y="13"/>
                  </a:lnTo>
                  <a:lnTo>
                    <a:pt x="10" y="12"/>
                  </a:lnTo>
                  <a:lnTo>
                    <a:pt x="8" y="10"/>
                  </a:lnTo>
                  <a:lnTo>
                    <a:pt x="6" y="8"/>
                  </a:lnTo>
                  <a:lnTo>
                    <a:pt x="5" y="6"/>
                  </a:lnTo>
                  <a:lnTo>
                    <a:pt x="4" y="4"/>
                  </a:lnTo>
                  <a:lnTo>
                    <a:pt x="2"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8" name="Freeform 403"/>
            <p:cNvSpPr>
              <a:spLocks/>
            </p:cNvSpPr>
            <p:nvPr/>
          </p:nvSpPr>
          <p:spPr bwMode="auto">
            <a:xfrm>
              <a:off x="3203" y="928"/>
              <a:ext cx="17" cy="36"/>
            </a:xfrm>
            <a:custGeom>
              <a:avLst/>
              <a:gdLst>
                <a:gd name="T0" fmla="*/ 15 w 17"/>
                <a:gd name="T1" fmla="*/ 0 h 36"/>
                <a:gd name="T2" fmla="*/ 15 w 17"/>
                <a:gd name="T3" fmla="*/ 0 h 36"/>
                <a:gd name="T4" fmla="*/ 13 w 17"/>
                <a:gd name="T5" fmla="*/ 1 h 36"/>
                <a:gd name="T6" fmla="*/ 10 w 17"/>
                <a:gd name="T7" fmla="*/ 2 h 36"/>
                <a:gd name="T8" fmla="*/ 8 w 17"/>
                <a:gd name="T9" fmla="*/ 3 h 36"/>
                <a:gd name="T10" fmla="*/ 7 w 17"/>
                <a:gd name="T11" fmla="*/ 5 h 36"/>
                <a:gd name="T12" fmla="*/ 5 w 17"/>
                <a:gd name="T13" fmla="*/ 7 h 36"/>
                <a:gd name="T14" fmla="*/ 4 w 17"/>
                <a:gd name="T15" fmla="*/ 9 h 36"/>
                <a:gd name="T16" fmla="*/ 3 w 17"/>
                <a:gd name="T17" fmla="*/ 11 h 36"/>
                <a:gd name="T18" fmla="*/ 2 w 17"/>
                <a:gd name="T19" fmla="*/ 13 h 36"/>
                <a:gd name="T20" fmla="*/ 1 w 17"/>
                <a:gd name="T21" fmla="*/ 16 h 36"/>
                <a:gd name="T22" fmla="*/ 0 w 17"/>
                <a:gd name="T23" fmla="*/ 18 h 36"/>
                <a:gd name="T24" fmla="*/ 0 w 17"/>
                <a:gd name="T25" fmla="*/ 21 h 36"/>
                <a:gd name="T26" fmla="*/ 0 w 17"/>
                <a:gd name="T27" fmla="*/ 24 h 36"/>
                <a:gd name="T28" fmla="*/ 0 w 17"/>
                <a:gd name="T29" fmla="*/ 26 h 36"/>
                <a:gd name="T30" fmla="*/ 0 w 17"/>
                <a:gd name="T31" fmla="*/ 29 h 36"/>
                <a:gd name="T32" fmla="*/ 0 w 17"/>
                <a:gd name="T33" fmla="*/ 32 h 36"/>
                <a:gd name="T34" fmla="*/ 1 w 17"/>
                <a:gd name="T35" fmla="*/ 35 h 36"/>
                <a:gd name="T36" fmla="*/ 3 w 17"/>
                <a:gd name="T37" fmla="*/ 34 h 36"/>
                <a:gd name="T38" fmla="*/ 2 w 17"/>
                <a:gd name="T39" fmla="*/ 31 h 36"/>
                <a:gd name="T40" fmla="*/ 2 w 17"/>
                <a:gd name="T41" fmla="*/ 29 h 36"/>
                <a:gd name="T42" fmla="*/ 1 w 17"/>
                <a:gd name="T43" fmla="*/ 26 h 36"/>
                <a:gd name="T44" fmla="*/ 1 w 17"/>
                <a:gd name="T45" fmla="*/ 24 h 36"/>
                <a:gd name="T46" fmla="*/ 2 w 17"/>
                <a:gd name="T47" fmla="*/ 21 h 36"/>
                <a:gd name="T48" fmla="*/ 2 w 17"/>
                <a:gd name="T49" fmla="*/ 19 h 36"/>
                <a:gd name="T50" fmla="*/ 3 w 17"/>
                <a:gd name="T51" fmla="*/ 17 h 36"/>
                <a:gd name="T52" fmla="*/ 3 w 17"/>
                <a:gd name="T53" fmla="*/ 14 h 36"/>
                <a:gd name="T54" fmla="*/ 5 w 17"/>
                <a:gd name="T55" fmla="*/ 12 h 36"/>
                <a:gd name="T56" fmla="*/ 6 w 17"/>
                <a:gd name="T57" fmla="*/ 10 h 36"/>
                <a:gd name="T58" fmla="*/ 7 w 17"/>
                <a:gd name="T59" fmla="*/ 8 h 36"/>
                <a:gd name="T60" fmla="*/ 8 w 17"/>
                <a:gd name="T61" fmla="*/ 7 h 36"/>
                <a:gd name="T62" fmla="*/ 10 w 17"/>
                <a:gd name="T63" fmla="*/ 5 h 36"/>
                <a:gd name="T64" fmla="*/ 12 w 17"/>
                <a:gd name="T65" fmla="*/ 4 h 36"/>
                <a:gd name="T66" fmla="*/ 14 w 17"/>
                <a:gd name="T67" fmla="*/ 3 h 36"/>
                <a:gd name="T68" fmla="*/ 16 w 17"/>
                <a:gd name="T69" fmla="*/ 2 h 36"/>
                <a:gd name="T70" fmla="*/ 16 w 17"/>
                <a:gd name="T71" fmla="*/ 2 h 36"/>
                <a:gd name="T72" fmla="*/ 15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5" y="0"/>
                  </a:moveTo>
                  <a:lnTo>
                    <a:pt x="15" y="0"/>
                  </a:lnTo>
                  <a:lnTo>
                    <a:pt x="13" y="1"/>
                  </a:lnTo>
                  <a:lnTo>
                    <a:pt x="10" y="2"/>
                  </a:lnTo>
                  <a:lnTo>
                    <a:pt x="8" y="3"/>
                  </a:lnTo>
                  <a:lnTo>
                    <a:pt x="7" y="5"/>
                  </a:lnTo>
                  <a:lnTo>
                    <a:pt x="5" y="7"/>
                  </a:lnTo>
                  <a:lnTo>
                    <a:pt x="4" y="9"/>
                  </a:lnTo>
                  <a:lnTo>
                    <a:pt x="3" y="11"/>
                  </a:lnTo>
                  <a:lnTo>
                    <a:pt x="2" y="13"/>
                  </a:lnTo>
                  <a:lnTo>
                    <a:pt x="1" y="16"/>
                  </a:lnTo>
                  <a:lnTo>
                    <a:pt x="0" y="18"/>
                  </a:lnTo>
                  <a:lnTo>
                    <a:pt x="0" y="21"/>
                  </a:lnTo>
                  <a:lnTo>
                    <a:pt x="0" y="24"/>
                  </a:lnTo>
                  <a:lnTo>
                    <a:pt x="0" y="26"/>
                  </a:lnTo>
                  <a:lnTo>
                    <a:pt x="0" y="29"/>
                  </a:lnTo>
                  <a:lnTo>
                    <a:pt x="0" y="32"/>
                  </a:lnTo>
                  <a:lnTo>
                    <a:pt x="1" y="35"/>
                  </a:lnTo>
                  <a:lnTo>
                    <a:pt x="3" y="34"/>
                  </a:lnTo>
                  <a:lnTo>
                    <a:pt x="2" y="31"/>
                  </a:lnTo>
                  <a:lnTo>
                    <a:pt x="2" y="29"/>
                  </a:lnTo>
                  <a:lnTo>
                    <a:pt x="1" y="26"/>
                  </a:lnTo>
                  <a:lnTo>
                    <a:pt x="1" y="24"/>
                  </a:lnTo>
                  <a:lnTo>
                    <a:pt x="2" y="21"/>
                  </a:lnTo>
                  <a:lnTo>
                    <a:pt x="2" y="19"/>
                  </a:lnTo>
                  <a:lnTo>
                    <a:pt x="3" y="17"/>
                  </a:lnTo>
                  <a:lnTo>
                    <a:pt x="3" y="14"/>
                  </a:lnTo>
                  <a:lnTo>
                    <a:pt x="5" y="12"/>
                  </a:lnTo>
                  <a:lnTo>
                    <a:pt x="6" y="10"/>
                  </a:lnTo>
                  <a:lnTo>
                    <a:pt x="7" y="8"/>
                  </a:lnTo>
                  <a:lnTo>
                    <a:pt x="8" y="7"/>
                  </a:lnTo>
                  <a:lnTo>
                    <a:pt x="10" y="5"/>
                  </a:lnTo>
                  <a:lnTo>
                    <a:pt x="12" y="4"/>
                  </a:lnTo>
                  <a:lnTo>
                    <a:pt x="14" y="3"/>
                  </a:lnTo>
                  <a:lnTo>
                    <a:pt x="16" y="2"/>
                  </a:lnTo>
                  <a:lnTo>
                    <a:pt x="1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9" name="Freeform 404"/>
            <p:cNvSpPr>
              <a:spLocks/>
            </p:cNvSpPr>
            <p:nvPr/>
          </p:nvSpPr>
          <p:spPr bwMode="auto">
            <a:xfrm>
              <a:off x="3219" y="927"/>
              <a:ext cx="34" cy="20"/>
            </a:xfrm>
            <a:custGeom>
              <a:avLst/>
              <a:gdLst>
                <a:gd name="T0" fmla="*/ 33 w 34"/>
                <a:gd name="T1" fmla="*/ 18 h 20"/>
                <a:gd name="T2" fmla="*/ 33 w 34"/>
                <a:gd name="T3" fmla="*/ 18 h 20"/>
                <a:gd name="T4" fmla="*/ 31 w 34"/>
                <a:gd name="T5" fmla="*/ 15 h 20"/>
                <a:gd name="T6" fmla="*/ 30 w 34"/>
                <a:gd name="T7" fmla="*/ 13 h 20"/>
                <a:gd name="T8" fmla="*/ 29 w 34"/>
                <a:gd name="T9" fmla="*/ 11 h 20"/>
                <a:gd name="T10" fmla="*/ 27 w 34"/>
                <a:gd name="T11" fmla="*/ 9 h 20"/>
                <a:gd name="T12" fmla="*/ 25 w 34"/>
                <a:gd name="T13" fmla="*/ 7 h 20"/>
                <a:gd name="T14" fmla="*/ 23 w 34"/>
                <a:gd name="T15" fmla="*/ 5 h 20"/>
                <a:gd name="T16" fmla="*/ 21 w 34"/>
                <a:gd name="T17" fmla="*/ 4 h 20"/>
                <a:gd name="T18" fmla="*/ 19 w 34"/>
                <a:gd name="T19" fmla="*/ 2 h 20"/>
                <a:gd name="T20" fmla="*/ 17 w 34"/>
                <a:gd name="T21" fmla="*/ 1 h 20"/>
                <a:gd name="T22" fmla="*/ 14 w 34"/>
                <a:gd name="T23" fmla="*/ 0 h 20"/>
                <a:gd name="T24" fmla="*/ 12 w 34"/>
                <a:gd name="T25" fmla="*/ 0 h 20"/>
                <a:gd name="T26" fmla="*/ 10 w 34"/>
                <a:gd name="T27" fmla="*/ 0 h 20"/>
                <a:gd name="T28" fmla="*/ 7 w 34"/>
                <a:gd name="T29" fmla="*/ 0 h 20"/>
                <a:gd name="T30" fmla="*/ 5 w 34"/>
                <a:gd name="T31" fmla="*/ 0 h 20"/>
                <a:gd name="T32" fmla="*/ 2 w 34"/>
                <a:gd name="T33" fmla="*/ 0 h 20"/>
                <a:gd name="T34" fmla="*/ 0 w 34"/>
                <a:gd name="T35" fmla="*/ 1 h 20"/>
                <a:gd name="T36" fmla="*/ 0 w 34"/>
                <a:gd name="T37" fmla="*/ 3 h 20"/>
                <a:gd name="T38" fmla="*/ 3 w 34"/>
                <a:gd name="T39" fmla="*/ 2 h 20"/>
                <a:gd name="T40" fmla="*/ 5 w 34"/>
                <a:gd name="T41" fmla="*/ 2 h 20"/>
                <a:gd name="T42" fmla="*/ 7 w 34"/>
                <a:gd name="T43" fmla="*/ 2 h 20"/>
                <a:gd name="T44" fmla="*/ 9 w 34"/>
                <a:gd name="T45" fmla="*/ 2 h 20"/>
                <a:gd name="T46" fmla="*/ 12 w 34"/>
                <a:gd name="T47" fmla="*/ 2 h 20"/>
                <a:gd name="T48" fmla="*/ 14 w 34"/>
                <a:gd name="T49" fmla="*/ 3 h 20"/>
                <a:gd name="T50" fmla="*/ 16 w 34"/>
                <a:gd name="T51" fmla="*/ 4 h 20"/>
                <a:gd name="T52" fmla="*/ 18 w 34"/>
                <a:gd name="T53" fmla="*/ 4 h 20"/>
                <a:gd name="T54" fmla="*/ 20 w 34"/>
                <a:gd name="T55" fmla="*/ 6 h 20"/>
                <a:gd name="T56" fmla="*/ 22 w 34"/>
                <a:gd name="T57" fmla="*/ 7 h 20"/>
                <a:gd name="T58" fmla="*/ 24 w 34"/>
                <a:gd name="T59" fmla="*/ 8 h 20"/>
                <a:gd name="T60" fmla="*/ 25 w 34"/>
                <a:gd name="T61" fmla="*/ 10 h 20"/>
                <a:gd name="T62" fmla="*/ 27 w 34"/>
                <a:gd name="T63" fmla="*/ 12 h 20"/>
                <a:gd name="T64" fmla="*/ 28 w 34"/>
                <a:gd name="T65" fmla="*/ 14 h 20"/>
                <a:gd name="T66" fmla="*/ 29 w 34"/>
                <a:gd name="T67" fmla="*/ 16 h 20"/>
                <a:gd name="T68" fmla="*/ 30 w 34"/>
                <a:gd name="T69" fmla="*/ 19 h 20"/>
                <a:gd name="T70" fmla="*/ 30 w 34"/>
                <a:gd name="T71" fmla="*/ 19 h 20"/>
                <a:gd name="T72" fmla="*/ 33 w 34"/>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0">
                  <a:moveTo>
                    <a:pt x="33" y="18"/>
                  </a:moveTo>
                  <a:lnTo>
                    <a:pt x="33" y="18"/>
                  </a:lnTo>
                  <a:lnTo>
                    <a:pt x="31" y="15"/>
                  </a:lnTo>
                  <a:lnTo>
                    <a:pt x="30" y="13"/>
                  </a:lnTo>
                  <a:lnTo>
                    <a:pt x="29" y="11"/>
                  </a:lnTo>
                  <a:lnTo>
                    <a:pt x="27" y="9"/>
                  </a:lnTo>
                  <a:lnTo>
                    <a:pt x="25" y="7"/>
                  </a:lnTo>
                  <a:lnTo>
                    <a:pt x="23" y="5"/>
                  </a:lnTo>
                  <a:lnTo>
                    <a:pt x="21" y="4"/>
                  </a:lnTo>
                  <a:lnTo>
                    <a:pt x="19" y="2"/>
                  </a:lnTo>
                  <a:lnTo>
                    <a:pt x="17" y="1"/>
                  </a:lnTo>
                  <a:lnTo>
                    <a:pt x="14" y="0"/>
                  </a:lnTo>
                  <a:lnTo>
                    <a:pt x="12" y="0"/>
                  </a:lnTo>
                  <a:lnTo>
                    <a:pt x="10" y="0"/>
                  </a:lnTo>
                  <a:lnTo>
                    <a:pt x="7" y="0"/>
                  </a:lnTo>
                  <a:lnTo>
                    <a:pt x="5" y="0"/>
                  </a:lnTo>
                  <a:lnTo>
                    <a:pt x="2" y="0"/>
                  </a:lnTo>
                  <a:lnTo>
                    <a:pt x="0" y="1"/>
                  </a:lnTo>
                  <a:lnTo>
                    <a:pt x="0" y="3"/>
                  </a:lnTo>
                  <a:lnTo>
                    <a:pt x="3" y="2"/>
                  </a:lnTo>
                  <a:lnTo>
                    <a:pt x="5" y="2"/>
                  </a:lnTo>
                  <a:lnTo>
                    <a:pt x="7" y="2"/>
                  </a:lnTo>
                  <a:lnTo>
                    <a:pt x="9" y="2"/>
                  </a:lnTo>
                  <a:lnTo>
                    <a:pt x="12" y="2"/>
                  </a:lnTo>
                  <a:lnTo>
                    <a:pt x="14" y="3"/>
                  </a:lnTo>
                  <a:lnTo>
                    <a:pt x="16" y="4"/>
                  </a:lnTo>
                  <a:lnTo>
                    <a:pt x="18" y="4"/>
                  </a:lnTo>
                  <a:lnTo>
                    <a:pt x="20" y="6"/>
                  </a:lnTo>
                  <a:lnTo>
                    <a:pt x="22" y="7"/>
                  </a:lnTo>
                  <a:lnTo>
                    <a:pt x="24" y="8"/>
                  </a:lnTo>
                  <a:lnTo>
                    <a:pt x="25" y="10"/>
                  </a:lnTo>
                  <a:lnTo>
                    <a:pt x="27" y="12"/>
                  </a:lnTo>
                  <a:lnTo>
                    <a:pt x="28" y="14"/>
                  </a:lnTo>
                  <a:lnTo>
                    <a:pt x="29" y="16"/>
                  </a:lnTo>
                  <a:lnTo>
                    <a:pt x="30" y="19"/>
                  </a:lnTo>
                  <a:lnTo>
                    <a:pt x="33"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0" name="Freeform 405"/>
            <p:cNvSpPr>
              <a:spLocks/>
            </p:cNvSpPr>
            <p:nvPr/>
          </p:nvSpPr>
          <p:spPr bwMode="auto">
            <a:xfrm>
              <a:off x="2772" y="693"/>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1" name="Freeform 406"/>
            <p:cNvSpPr>
              <a:spLocks/>
            </p:cNvSpPr>
            <p:nvPr/>
          </p:nvSpPr>
          <p:spPr bwMode="auto">
            <a:xfrm>
              <a:off x="2741" y="693"/>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2" name="Freeform 407"/>
            <p:cNvSpPr>
              <a:spLocks/>
            </p:cNvSpPr>
            <p:nvPr/>
          </p:nvSpPr>
          <p:spPr bwMode="auto">
            <a:xfrm>
              <a:off x="2772" y="693"/>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3" name="Freeform 408"/>
            <p:cNvSpPr>
              <a:spLocks/>
            </p:cNvSpPr>
            <p:nvPr/>
          </p:nvSpPr>
          <p:spPr bwMode="auto">
            <a:xfrm>
              <a:off x="2741" y="693"/>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4" name="Freeform 409"/>
            <p:cNvSpPr>
              <a:spLocks/>
            </p:cNvSpPr>
            <p:nvPr/>
          </p:nvSpPr>
          <p:spPr bwMode="auto">
            <a:xfrm>
              <a:off x="2709" y="694"/>
              <a:ext cx="35" cy="36"/>
            </a:xfrm>
            <a:custGeom>
              <a:avLst/>
              <a:gdLst>
                <a:gd name="T0" fmla="*/ 1 w 35"/>
                <a:gd name="T1" fmla="*/ 33 h 36"/>
                <a:gd name="T2" fmla="*/ 2 w 35"/>
                <a:gd name="T3" fmla="*/ 35 h 36"/>
                <a:gd name="T4" fmla="*/ 34 w 35"/>
                <a:gd name="T5" fmla="*/ 2 h 36"/>
                <a:gd name="T6" fmla="*/ 31 w 35"/>
                <a:gd name="T7" fmla="*/ 0 h 36"/>
                <a:gd name="T8" fmla="*/ 0 w 35"/>
                <a:gd name="T9" fmla="*/ 32 h 36"/>
                <a:gd name="T10" fmla="*/ 1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33"/>
                  </a:moveTo>
                  <a:lnTo>
                    <a:pt x="2" y="35"/>
                  </a:lnTo>
                  <a:lnTo>
                    <a:pt x="34" y="2"/>
                  </a:lnTo>
                  <a:lnTo>
                    <a:pt x="31" y="0"/>
                  </a:lnTo>
                  <a:lnTo>
                    <a:pt x="0" y="32"/>
                  </a:lnTo>
                  <a:lnTo>
                    <a:pt x="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5" name="Freeform 410"/>
            <p:cNvSpPr>
              <a:spLocks/>
            </p:cNvSpPr>
            <p:nvPr/>
          </p:nvSpPr>
          <p:spPr bwMode="auto">
            <a:xfrm>
              <a:off x="2678" y="694"/>
              <a:ext cx="35" cy="36"/>
            </a:xfrm>
            <a:custGeom>
              <a:avLst/>
              <a:gdLst>
                <a:gd name="T0" fmla="*/ 1 w 35"/>
                <a:gd name="T1" fmla="*/ 0 h 36"/>
                <a:gd name="T2" fmla="*/ 0 w 35"/>
                <a:gd name="T3" fmla="*/ 2 h 36"/>
                <a:gd name="T4" fmla="*/ 31 w 35"/>
                <a:gd name="T5" fmla="*/ 35 h 36"/>
                <a:gd name="T6" fmla="*/ 34 w 35"/>
                <a:gd name="T7" fmla="*/ 32 h 36"/>
                <a:gd name="T8" fmla="*/ 2 w 35"/>
                <a:gd name="T9" fmla="*/ 0 h 36"/>
                <a:gd name="T10" fmla="*/ 1 w 3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0"/>
                  </a:moveTo>
                  <a:lnTo>
                    <a:pt x="0" y="2"/>
                  </a:lnTo>
                  <a:lnTo>
                    <a:pt x="31" y="35"/>
                  </a:lnTo>
                  <a:lnTo>
                    <a:pt x="34" y="3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6" name="Freeform 411"/>
            <p:cNvSpPr>
              <a:spLocks/>
            </p:cNvSpPr>
            <p:nvPr/>
          </p:nvSpPr>
          <p:spPr bwMode="auto">
            <a:xfrm>
              <a:off x="2897" y="691"/>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7" name="Freeform 412"/>
            <p:cNvSpPr>
              <a:spLocks/>
            </p:cNvSpPr>
            <p:nvPr/>
          </p:nvSpPr>
          <p:spPr bwMode="auto">
            <a:xfrm>
              <a:off x="2866" y="691"/>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8" name="Freeform 413"/>
            <p:cNvSpPr>
              <a:spLocks/>
            </p:cNvSpPr>
            <p:nvPr/>
          </p:nvSpPr>
          <p:spPr bwMode="auto">
            <a:xfrm>
              <a:off x="2897" y="691"/>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9" name="Freeform 414"/>
            <p:cNvSpPr>
              <a:spLocks/>
            </p:cNvSpPr>
            <p:nvPr/>
          </p:nvSpPr>
          <p:spPr bwMode="auto">
            <a:xfrm>
              <a:off x="2866" y="691"/>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0" name="Freeform 415"/>
            <p:cNvSpPr>
              <a:spLocks/>
            </p:cNvSpPr>
            <p:nvPr/>
          </p:nvSpPr>
          <p:spPr bwMode="auto">
            <a:xfrm>
              <a:off x="2834" y="691"/>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1" name="Freeform 416"/>
            <p:cNvSpPr>
              <a:spLocks/>
            </p:cNvSpPr>
            <p:nvPr/>
          </p:nvSpPr>
          <p:spPr bwMode="auto">
            <a:xfrm>
              <a:off x="2803" y="691"/>
              <a:ext cx="35" cy="37"/>
            </a:xfrm>
            <a:custGeom>
              <a:avLst/>
              <a:gdLst>
                <a:gd name="T0" fmla="*/ 0 w 35"/>
                <a:gd name="T1" fmla="*/ 0 h 37"/>
                <a:gd name="T2" fmla="*/ 0 w 35"/>
                <a:gd name="T3" fmla="*/ 2 h 37"/>
                <a:gd name="T4" fmla="*/ 31 w 35"/>
                <a:gd name="T5" fmla="*/ 36 h 37"/>
                <a:gd name="T6" fmla="*/ 34 w 35"/>
                <a:gd name="T7" fmla="*/ 33 h 37"/>
                <a:gd name="T8" fmla="*/ 1 w 35"/>
                <a:gd name="T9" fmla="*/ 0 h 37"/>
                <a:gd name="T10" fmla="*/ 0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0"/>
                  </a:moveTo>
                  <a:lnTo>
                    <a:pt x="0" y="2"/>
                  </a:lnTo>
                  <a:lnTo>
                    <a:pt x="31" y="36"/>
                  </a:lnTo>
                  <a:lnTo>
                    <a:pt x="34" y="33"/>
                  </a:lnTo>
                  <a:lnTo>
                    <a:pt x="1"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2" name="Freeform 417"/>
            <p:cNvSpPr>
              <a:spLocks/>
            </p:cNvSpPr>
            <p:nvPr/>
          </p:nvSpPr>
          <p:spPr bwMode="auto">
            <a:xfrm>
              <a:off x="2647" y="684"/>
              <a:ext cx="51" cy="53"/>
            </a:xfrm>
            <a:custGeom>
              <a:avLst/>
              <a:gdLst>
                <a:gd name="T0" fmla="*/ 11 w 51"/>
                <a:gd name="T1" fmla="*/ 4 h 53"/>
                <a:gd name="T2" fmla="*/ 7 w 51"/>
                <a:gd name="T3" fmla="*/ 7 h 53"/>
                <a:gd name="T4" fmla="*/ 4 w 51"/>
                <a:gd name="T5" fmla="*/ 10 h 53"/>
                <a:gd name="T6" fmla="*/ 2 w 51"/>
                <a:gd name="T7" fmla="*/ 15 h 53"/>
                <a:gd name="T8" fmla="*/ 0 w 51"/>
                <a:gd name="T9" fmla="*/ 20 h 53"/>
                <a:gd name="T10" fmla="*/ 0 w 51"/>
                <a:gd name="T11" fmla="*/ 24 h 53"/>
                <a:gd name="T12" fmla="*/ 0 w 51"/>
                <a:gd name="T13" fmla="*/ 30 h 53"/>
                <a:gd name="T14" fmla="*/ 1 w 51"/>
                <a:gd name="T15" fmla="*/ 35 h 53"/>
                <a:gd name="T16" fmla="*/ 3 w 51"/>
                <a:gd name="T17" fmla="*/ 39 h 53"/>
                <a:gd name="T18" fmla="*/ 6 w 51"/>
                <a:gd name="T19" fmla="*/ 43 h 53"/>
                <a:gd name="T20" fmla="*/ 10 w 51"/>
                <a:gd name="T21" fmla="*/ 47 h 53"/>
                <a:gd name="T22" fmla="*/ 14 w 51"/>
                <a:gd name="T23" fmla="*/ 49 h 53"/>
                <a:gd name="T24" fmla="*/ 18 w 51"/>
                <a:gd name="T25" fmla="*/ 51 h 53"/>
                <a:gd name="T26" fmla="*/ 23 w 51"/>
                <a:gd name="T27" fmla="*/ 52 h 53"/>
                <a:gd name="T28" fmla="*/ 28 w 51"/>
                <a:gd name="T29" fmla="*/ 51 h 53"/>
                <a:gd name="T30" fmla="*/ 33 w 51"/>
                <a:gd name="T31" fmla="*/ 50 h 53"/>
                <a:gd name="T32" fmla="*/ 37 w 51"/>
                <a:gd name="T33" fmla="*/ 48 h 53"/>
                <a:gd name="T34" fmla="*/ 41 w 51"/>
                <a:gd name="T35" fmla="*/ 44 h 53"/>
                <a:gd name="T36" fmla="*/ 45 w 51"/>
                <a:gd name="T37" fmla="*/ 41 h 53"/>
                <a:gd name="T38" fmla="*/ 47 w 51"/>
                <a:gd name="T39" fmla="*/ 36 h 53"/>
                <a:gd name="T40" fmla="*/ 49 w 51"/>
                <a:gd name="T41" fmla="*/ 32 h 53"/>
                <a:gd name="T42" fmla="*/ 49 w 51"/>
                <a:gd name="T43" fmla="*/ 27 h 53"/>
                <a:gd name="T44" fmla="*/ 49 w 51"/>
                <a:gd name="T45" fmla="*/ 21 h 53"/>
                <a:gd name="T46" fmla="*/ 48 w 51"/>
                <a:gd name="T47" fmla="*/ 16 h 53"/>
                <a:gd name="T48" fmla="*/ 46 w 51"/>
                <a:gd name="T49" fmla="*/ 12 h 53"/>
                <a:gd name="T50" fmla="*/ 43 w 51"/>
                <a:gd name="T51" fmla="*/ 8 h 53"/>
                <a:gd name="T52" fmla="*/ 39 w 51"/>
                <a:gd name="T53" fmla="*/ 4 h 53"/>
                <a:gd name="T54" fmla="*/ 35 w 51"/>
                <a:gd name="T55" fmla="*/ 2 h 53"/>
                <a:gd name="T56" fmla="*/ 30 w 51"/>
                <a:gd name="T57" fmla="*/ 0 h 53"/>
                <a:gd name="T58" fmla="*/ 26 w 51"/>
                <a:gd name="T59" fmla="*/ 0 h 53"/>
                <a:gd name="T60" fmla="*/ 21 w 51"/>
                <a:gd name="T61" fmla="*/ 0 h 53"/>
                <a:gd name="T62" fmla="*/ 16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14" y="2"/>
                  </a:moveTo>
                  <a:lnTo>
                    <a:pt x="11" y="4"/>
                  </a:lnTo>
                  <a:lnTo>
                    <a:pt x="9" y="5"/>
                  </a:lnTo>
                  <a:lnTo>
                    <a:pt x="7" y="7"/>
                  </a:lnTo>
                  <a:lnTo>
                    <a:pt x="6" y="8"/>
                  </a:lnTo>
                  <a:lnTo>
                    <a:pt x="4" y="10"/>
                  </a:lnTo>
                  <a:lnTo>
                    <a:pt x="3" y="13"/>
                  </a:lnTo>
                  <a:lnTo>
                    <a:pt x="2" y="15"/>
                  </a:lnTo>
                  <a:lnTo>
                    <a:pt x="1" y="17"/>
                  </a:lnTo>
                  <a:lnTo>
                    <a:pt x="0" y="20"/>
                  </a:lnTo>
                  <a:lnTo>
                    <a:pt x="0" y="22"/>
                  </a:lnTo>
                  <a:lnTo>
                    <a:pt x="0" y="24"/>
                  </a:lnTo>
                  <a:lnTo>
                    <a:pt x="0" y="27"/>
                  </a:lnTo>
                  <a:lnTo>
                    <a:pt x="0" y="30"/>
                  </a:lnTo>
                  <a:lnTo>
                    <a:pt x="0" y="32"/>
                  </a:lnTo>
                  <a:lnTo>
                    <a:pt x="1" y="35"/>
                  </a:lnTo>
                  <a:lnTo>
                    <a:pt x="2" y="37"/>
                  </a:lnTo>
                  <a:lnTo>
                    <a:pt x="3" y="39"/>
                  </a:lnTo>
                  <a:lnTo>
                    <a:pt x="5" y="41"/>
                  </a:lnTo>
                  <a:lnTo>
                    <a:pt x="6" y="43"/>
                  </a:lnTo>
                  <a:lnTo>
                    <a:pt x="8" y="45"/>
                  </a:lnTo>
                  <a:lnTo>
                    <a:pt x="10" y="47"/>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40" y="46"/>
                  </a:lnTo>
                  <a:lnTo>
                    <a:pt x="41" y="44"/>
                  </a:lnTo>
                  <a:lnTo>
                    <a:pt x="43" y="42"/>
                  </a:lnTo>
                  <a:lnTo>
                    <a:pt x="45" y="41"/>
                  </a:lnTo>
                  <a:lnTo>
                    <a:pt x="46" y="38"/>
                  </a:lnTo>
                  <a:lnTo>
                    <a:pt x="47" y="36"/>
                  </a:lnTo>
                  <a:lnTo>
                    <a:pt x="48" y="34"/>
                  </a:lnTo>
                  <a:lnTo>
                    <a:pt x="49" y="32"/>
                  </a:lnTo>
                  <a:lnTo>
                    <a:pt x="49" y="29"/>
                  </a:lnTo>
                  <a:lnTo>
                    <a:pt x="49" y="27"/>
                  </a:lnTo>
                  <a:lnTo>
                    <a:pt x="50" y="24"/>
                  </a:lnTo>
                  <a:lnTo>
                    <a:pt x="49" y="21"/>
                  </a:lnTo>
                  <a:lnTo>
                    <a:pt x="49" y="19"/>
                  </a:lnTo>
                  <a:lnTo>
                    <a:pt x="48" y="16"/>
                  </a:lnTo>
                  <a:lnTo>
                    <a:pt x="47" y="14"/>
                  </a:lnTo>
                  <a:lnTo>
                    <a:pt x="46" y="12"/>
                  </a:lnTo>
                  <a:lnTo>
                    <a:pt x="44" y="10"/>
                  </a:lnTo>
                  <a:lnTo>
                    <a:pt x="43" y="8"/>
                  </a:lnTo>
                  <a:lnTo>
                    <a:pt x="41" y="6"/>
                  </a:lnTo>
                  <a:lnTo>
                    <a:pt x="39" y="4"/>
                  </a:lnTo>
                  <a:lnTo>
                    <a:pt x="37" y="3"/>
                  </a:lnTo>
                  <a:lnTo>
                    <a:pt x="35" y="2"/>
                  </a:lnTo>
                  <a:lnTo>
                    <a:pt x="33" y="1"/>
                  </a:lnTo>
                  <a:lnTo>
                    <a:pt x="30" y="0"/>
                  </a:lnTo>
                  <a:lnTo>
                    <a:pt x="28" y="0"/>
                  </a:lnTo>
                  <a:lnTo>
                    <a:pt x="26" y="0"/>
                  </a:lnTo>
                  <a:lnTo>
                    <a:pt x="23" y="0"/>
                  </a:lnTo>
                  <a:lnTo>
                    <a:pt x="21" y="0"/>
                  </a:lnTo>
                  <a:lnTo>
                    <a:pt x="18" y="0"/>
                  </a:lnTo>
                  <a:lnTo>
                    <a:pt x="16" y="1"/>
                  </a:lnTo>
                  <a:lnTo>
                    <a:pt x="1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3" name="Freeform 418"/>
            <p:cNvSpPr>
              <a:spLocks/>
            </p:cNvSpPr>
            <p:nvPr/>
          </p:nvSpPr>
          <p:spPr bwMode="auto">
            <a:xfrm>
              <a:off x="2646" y="686"/>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3 h 37"/>
                <a:gd name="T14" fmla="*/ 0 w 17"/>
                <a:gd name="T15" fmla="*/ 20 h 37"/>
                <a:gd name="T16" fmla="*/ 0 w 17"/>
                <a:gd name="T17" fmla="*/ 18 h 37"/>
                <a:gd name="T18" fmla="*/ 1 w 17"/>
                <a:gd name="T19" fmla="*/ 15 h 37"/>
                <a:gd name="T20" fmla="*/ 2 w 17"/>
                <a:gd name="T21" fmla="*/ 13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4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10 h 37"/>
                <a:gd name="T48" fmla="*/ 5 w 17"/>
                <a:gd name="T49" fmla="*/ 11 h 37"/>
                <a:gd name="T50" fmla="*/ 4 w 17"/>
                <a:gd name="T51" fmla="*/ 14 h 37"/>
                <a:gd name="T52" fmla="*/ 3 w 17"/>
                <a:gd name="T53" fmla="*/ 16 h 37"/>
                <a:gd name="T54" fmla="*/ 3 w 17"/>
                <a:gd name="T55" fmla="*/ 18 h 37"/>
                <a:gd name="T56" fmla="*/ 2 w 17"/>
                <a:gd name="T57" fmla="*/ 20 h 37"/>
                <a:gd name="T58" fmla="*/ 2 w 17"/>
                <a:gd name="T59" fmla="*/ 23 h 37"/>
                <a:gd name="T60" fmla="*/ 2 w 17"/>
                <a:gd name="T61" fmla="*/ 25 h 37"/>
                <a:gd name="T62" fmla="*/ 2 w 17"/>
                <a:gd name="T63" fmla="*/ 28 h 37"/>
                <a:gd name="T64" fmla="*/ 3 w 17"/>
                <a:gd name="T65" fmla="*/ 30 h 37"/>
                <a:gd name="T66" fmla="*/ 3 w 17"/>
                <a:gd name="T67" fmla="*/ 32 h 37"/>
                <a:gd name="T68" fmla="*/ 4 w 17"/>
                <a:gd name="T69" fmla="*/ 35 h 37"/>
                <a:gd name="T70" fmla="*/ 4 w 17"/>
                <a:gd name="T71" fmla="*/ 35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3"/>
                  </a:lnTo>
                  <a:lnTo>
                    <a:pt x="0" y="20"/>
                  </a:lnTo>
                  <a:lnTo>
                    <a:pt x="0" y="18"/>
                  </a:lnTo>
                  <a:lnTo>
                    <a:pt x="1" y="15"/>
                  </a:lnTo>
                  <a:lnTo>
                    <a:pt x="2" y="13"/>
                  </a:lnTo>
                  <a:lnTo>
                    <a:pt x="3" y="10"/>
                  </a:lnTo>
                  <a:lnTo>
                    <a:pt x="5" y="8"/>
                  </a:lnTo>
                  <a:lnTo>
                    <a:pt x="6" y="6"/>
                  </a:lnTo>
                  <a:lnTo>
                    <a:pt x="8" y="4"/>
                  </a:lnTo>
                  <a:lnTo>
                    <a:pt x="10" y="2"/>
                  </a:lnTo>
                  <a:lnTo>
                    <a:pt x="12" y="1"/>
                  </a:lnTo>
                  <a:lnTo>
                    <a:pt x="14" y="0"/>
                  </a:lnTo>
                  <a:lnTo>
                    <a:pt x="16" y="2"/>
                  </a:lnTo>
                  <a:lnTo>
                    <a:pt x="13" y="3"/>
                  </a:lnTo>
                  <a:lnTo>
                    <a:pt x="11" y="4"/>
                  </a:lnTo>
                  <a:lnTo>
                    <a:pt x="10" y="6"/>
                  </a:lnTo>
                  <a:lnTo>
                    <a:pt x="8" y="8"/>
                  </a:lnTo>
                  <a:lnTo>
                    <a:pt x="6" y="10"/>
                  </a:lnTo>
                  <a:lnTo>
                    <a:pt x="5" y="11"/>
                  </a:lnTo>
                  <a:lnTo>
                    <a:pt x="4" y="14"/>
                  </a:lnTo>
                  <a:lnTo>
                    <a:pt x="3" y="16"/>
                  </a:lnTo>
                  <a:lnTo>
                    <a:pt x="3" y="18"/>
                  </a:lnTo>
                  <a:lnTo>
                    <a:pt x="2" y="20"/>
                  </a:lnTo>
                  <a:lnTo>
                    <a:pt x="2" y="23"/>
                  </a:lnTo>
                  <a:lnTo>
                    <a:pt x="2" y="25"/>
                  </a:lnTo>
                  <a:lnTo>
                    <a:pt x="2" y="28"/>
                  </a:lnTo>
                  <a:lnTo>
                    <a:pt x="3" y="30"/>
                  </a:lnTo>
                  <a:lnTo>
                    <a:pt x="3" y="32"/>
                  </a:lnTo>
                  <a:lnTo>
                    <a:pt x="4" y="35"/>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4" name="Freeform 419"/>
            <p:cNvSpPr>
              <a:spLocks/>
            </p:cNvSpPr>
            <p:nvPr/>
          </p:nvSpPr>
          <p:spPr bwMode="auto">
            <a:xfrm>
              <a:off x="2648" y="722"/>
              <a:ext cx="36" cy="17"/>
            </a:xfrm>
            <a:custGeom>
              <a:avLst/>
              <a:gdLst>
                <a:gd name="T0" fmla="*/ 35 w 36"/>
                <a:gd name="T1" fmla="*/ 13 h 17"/>
                <a:gd name="T2" fmla="*/ 35 w 36"/>
                <a:gd name="T3" fmla="*/ 13 h 17"/>
                <a:gd name="T4" fmla="*/ 32 w 36"/>
                <a:gd name="T5" fmla="*/ 14 h 17"/>
                <a:gd name="T6" fmla="*/ 29 w 36"/>
                <a:gd name="T7" fmla="*/ 15 h 17"/>
                <a:gd name="T8" fmla="*/ 27 w 36"/>
                <a:gd name="T9" fmla="*/ 15 h 17"/>
                <a:gd name="T10" fmla="*/ 24 w 36"/>
                <a:gd name="T11" fmla="*/ 16 h 17"/>
                <a:gd name="T12" fmla="*/ 22 w 36"/>
                <a:gd name="T13" fmla="*/ 16 h 17"/>
                <a:gd name="T14" fmla="*/ 19 w 36"/>
                <a:gd name="T15" fmla="*/ 15 h 17"/>
                <a:gd name="T16" fmla="*/ 17 w 36"/>
                <a:gd name="T17" fmla="*/ 15 h 17"/>
                <a:gd name="T18" fmla="*/ 14 w 36"/>
                <a:gd name="T19" fmla="*/ 14 h 17"/>
                <a:gd name="T20" fmla="*/ 12 w 36"/>
                <a:gd name="T21" fmla="*/ 13 h 17"/>
                <a:gd name="T22" fmla="*/ 10 w 36"/>
                <a:gd name="T23" fmla="*/ 12 h 17"/>
                <a:gd name="T24" fmla="*/ 8 w 36"/>
                <a:gd name="T25" fmla="*/ 11 h 17"/>
                <a:gd name="T26" fmla="*/ 6 w 36"/>
                <a:gd name="T27" fmla="*/ 9 h 17"/>
                <a:gd name="T28" fmla="*/ 4 w 36"/>
                <a:gd name="T29" fmla="*/ 7 h 17"/>
                <a:gd name="T30" fmla="*/ 2 w 36"/>
                <a:gd name="T31" fmla="*/ 5 h 17"/>
                <a:gd name="T32" fmla="*/ 1 w 36"/>
                <a:gd name="T33" fmla="*/ 3 h 17"/>
                <a:gd name="T34" fmla="*/ 0 w 36"/>
                <a:gd name="T35" fmla="*/ 0 h 17"/>
                <a:gd name="T36" fmla="*/ 1 w 36"/>
                <a:gd name="T37" fmla="*/ 0 h 17"/>
                <a:gd name="T38" fmla="*/ 3 w 36"/>
                <a:gd name="T39" fmla="*/ 2 h 17"/>
                <a:gd name="T40" fmla="*/ 4 w 36"/>
                <a:gd name="T41" fmla="*/ 4 h 17"/>
                <a:gd name="T42" fmla="*/ 6 w 36"/>
                <a:gd name="T43" fmla="*/ 5 h 17"/>
                <a:gd name="T44" fmla="*/ 7 w 36"/>
                <a:gd name="T45" fmla="*/ 7 h 17"/>
                <a:gd name="T46" fmla="*/ 9 w 36"/>
                <a:gd name="T47" fmla="*/ 9 h 17"/>
                <a:gd name="T48" fmla="*/ 11 w 36"/>
                <a:gd name="T49" fmla="*/ 10 h 17"/>
                <a:gd name="T50" fmla="*/ 13 w 36"/>
                <a:gd name="T51" fmla="*/ 11 h 17"/>
                <a:gd name="T52" fmla="*/ 15 w 36"/>
                <a:gd name="T53" fmla="*/ 12 h 17"/>
                <a:gd name="T54" fmla="*/ 17 w 36"/>
                <a:gd name="T55" fmla="*/ 12 h 17"/>
                <a:gd name="T56" fmla="*/ 19 w 36"/>
                <a:gd name="T57" fmla="*/ 13 h 17"/>
                <a:gd name="T58" fmla="*/ 22 w 36"/>
                <a:gd name="T59" fmla="*/ 13 h 17"/>
                <a:gd name="T60" fmla="*/ 24 w 36"/>
                <a:gd name="T61" fmla="*/ 13 h 17"/>
                <a:gd name="T62" fmla="*/ 26 w 36"/>
                <a:gd name="T63" fmla="*/ 13 h 17"/>
                <a:gd name="T64" fmla="*/ 29 w 36"/>
                <a:gd name="T65" fmla="*/ 12 h 17"/>
                <a:gd name="T66" fmla="*/ 31 w 36"/>
                <a:gd name="T67" fmla="*/ 12 h 17"/>
                <a:gd name="T68" fmla="*/ 33 w 36"/>
                <a:gd name="T69" fmla="*/ 11 h 17"/>
                <a:gd name="T70" fmla="*/ 33 w 36"/>
                <a:gd name="T71" fmla="*/ 11 h 17"/>
                <a:gd name="T72" fmla="*/ 35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13"/>
                  </a:moveTo>
                  <a:lnTo>
                    <a:pt x="35" y="13"/>
                  </a:lnTo>
                  <a:lnTo>
                    <a:pt x="32" y="14"/>
                  </a:lnTo>
                  <a:lnTo>
                    <a:pt x="29" y="15"/>
                  </a:lnTo>
                  <a:lnTo>
                    <a:pt x="27" y="15"/>
                  </a:lnTo>
                  <a:lnTo>
                    <a:pt x="24" y="16"/>
                  </a:lnTo>
                  <a:lnTo>
                    <a:pt x="22" y="16"/>
                  </a:lnTo>
                  <a:lnTo>
                    <a:pt x="19" y="15"/>
                  </a:lnTo>
                  <a:lnTo>
                    <a:pt x="17" y="15"/>
                  </a:lnTo>
                  <a:lnTo>
                    <a:pt x="14" y="14"/>
                  </a:lnTo>
                  <a:lnTo>
                    <a:pt x="12" y="13"/>
                  </a:lnTo>
                  <a:lnTo>
                    <a:pt x="10" y="12"/>
                  </a:lnTo>
                  <a:lnTo>
                    <a:pt x="8" y="11"/>
                  </a:lnTo>
                  <a:lnTo>
                    <a:pt x="6" y="9"/>
                  </a:lnTo>
                  <a:lnTo>
                    <a:pt x="4" y="7"/>
                  </a:lnTo>
                  <a:lnTo>
                    <a:pt x="2" y="5"/>
                  </a:lnTo>
                  <a:lnTo>
                    <a:pt x="1" y="3"/>
                  </a:lnTo>
                  <a:lnTo>
                    <a:pt x="0" y="0"/>
                  </a:lnTo>
                  <a:lnTo>
                    <a:pt x="1" y="0"/>
                  </a:lnTo>
                  <a:lnTo>
                    <a:pt x="3" y="2"/>
                  </a:lnTo>
                  <a:lnTo>
                    <a:pt x="4" y="4"/>
                  </a:lnTo>
                  <a:lnTo>
                    <a:pt x="6" y="5"/>
                  </a:lnTo>
                  <a:lnTo>
                    <a:pt x="7" y="7"/>
                  </a:lnTo>
                  <a:lnTo>
                    <a:pt x="9" y="9"/>
                  </a:lnTo>
                  <a:lnTo>
                    <a:pt x="11" y="10"/>
                  </a:lnTo>
                  <a:lnTo>
                    <a:pt x="13" y="11"/>
                  </a:lnTo>
                  <a:lnTo>
                    <a:pt x="15" y="12"/>
                  </a:lnTo>
                  <a:lnTo>
                    <a:pt x="17" y="12"/>
                  </a:lnTo>
                  <a:lnTo>
                    <a:pt x="19" y="13"/>
                  </a:lnTo>
                  <a:lnTo>
                    <a:pt x="22" y="13"/>
                  </a:lnTo>
                  <a:lnTo>
                    <a:pt x="24" y="13"/>
                  </a:lnTo>
                  <a:lnTo>
                    <a:pt x="26" y="13"/>
                  </a:lnTo>
                  <a:lnTo>
                    <a:pt x="29" y="12"/>
                  </a:lnTo>
                  <a:lnTo>
                    <a:pt x="31" y="12"/>
                  </a:lnTo>
                  <a:lnTo>
                    <a:pt x="33" y="11"/>
                  </a:lnTo>
                  <a:lnTo>
                    <a:pt x="35"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5" name="Freeform 420"/>
            <p:cNvSpPr>
              <a:spLocks/>
            </p:cNvSpPr>
            <p:nvPr/>
          </p:nvSpPr>
          <p:spPr bwMode="auto">
            <a:xfrm>
              <a:off x="2683" y="699"/>
              <a:ext cx="17" cy="36"/>
            </a:xfrm>
            <a:custGeom>
              <a:avLst/>
              <a:gdLst>
                <a:gd name="T0" fmla="*/ 13 w 17"/>
                <a:gd name="T1" fmla="*/ 0 h 36"/>
                <a:gd name="T2" fmla="*/ 13 w 17"/>
                <a:gd name="T3" fmla="*/ 0 h 36"/>
                <a:gd name="T4" fmla="*/ 14 w 17"/>
                <a:gd name="T5" fmla="*/ 2 h 36"/>
                <a:gd name="T6" fmla="*/ 15 w 17"/>
                <a:gd name="T7" fmla="*/ 4 h 36"/>
                <a:gd name="T8" fmla="*/ 15 w 17"/>
                <a:gd name="T9" fmla="*/ 7 h 36"/>
                <a:gd name="T10" fmla="*/ 16 w 17"/>
                <a:gd name="T11" fmla="*/ 10 h 36"/>
                <a:gd name="T12" fmla="*/ 15 w 17"/>
                <a:gd name="T13" fmla="*/ 12 h 36"/>
                <a:gd name="T14" fmla="*/ 15 w 17"/>
                <a:gd name="T15" fmla="*/ 15 h 36"/>
                <a:gd name="T16" fmla="*/ 15 w 17"/>
                <a:gd name="T17" fmla="*/ 17 h 36"/>
                <a:gd name="T18" fmla="*/ 14 w 17"/>
                <a:gd name="T19" fmla="*/ 20 h 36"/>
                <a:gd name="T20" fmla="*/ 13 w 17"/>
                <a:gd name="T21" fmla="*/ 22 h 36"/>
                <a:gd name="T22" fmla="*/ 12 w 17"/>
                <a:gd name="T23" fmla="*/ 24 h 36"/>
                <a:gd name="T24" fmla="*/ 10 w 17"/>
                <a:gd name="T25" fmla="*/ 26 h 36"/>
                <a:gd name="T26" fmla="*/ 9 w 17"/>
                <a:gd name="T27" fmla="*/ 28 h 36"/>
                <a:gd name="T28" fmla="*/ 7 w 17"/>
                <a:gd name="T29" fmla="*/ 30 h 36"/>
                <a:gd name="T30" fmla="*/ 5 w 17"/>
                <a:gd name="T31" fmla="*/ 32 h 36"/>
                <a:gd name="T32" fmla="*/ 3 w 17"/>
                <a:gd name="T33" fmla="*/ 33 h 36"/>
                <a:gd name="T34" fmla="*/ 1 w 17"/>
                <a:gd name="T35" fmla="*/ 35 h 36"/>
                <a:gd name="T36" fmla="*/ 0 w 17"/>
                <a:gd name="T37" fmla="*/ 32 h 36"/>
                <a:gd name="T38" fmla="*/ 2 w 17"/>
                <a:gd name="T39" fmla="*/ 31 h 36"/>
                <a:gd name="T40" fmla="*/ 4 w 17"/>
                <a:gd name="T41" fmla="*/ 30 h 36"/>
                <a:gd name="T42" fmla="*/ 5 w 17"/>
                <a:gd name="T43" fmla="*/ 28 h 36"/>
                <a:gd name="T44" fmla="*/ 7 w 17"/>
                <a:gd name="T45" fmla="*/ 27 h 36"/>
                <a:gd name="T46" fmla="*/ 8 w 17"/>
                <a:gd name="T47" fmla="*/ 25 h 36"/>
                <a:gd name="T48" fmla="*/ 10 w 17"/>
                <a:gd name="T49" fmla="*/ 23 h 36"/>
                <a:gd name="T50" fmla="*/ 11 w 17"/>
                <a:gd name="T51" fmla="*/ 21 h 36"/>
                <a:gd name="T52" fmla="*/ 12 w 17"/>
                <a:gd name="T53" fmla="*/ 19 h 36"/>
                <a:gd name="T54" fmla="*/ 12 w 17"/>
                <a:gd name="T55" fmla="*/ 16 h 36"/>
                <a:gd name="T56" fmla="*/ 13 w 17"/>
                <a:gd name="T57" fmla="*/ 14 h 36"/>
                <a:gd name="T58" fmla="*/ 13 w 17"/>
                <a:gd name="T59" fmla="*/ 12 h 36"/>
                <a:gd name="T60" fmla="*/ 13 w 17"/>
                <a:gd name="T61" fmla="*/ 10 h 36"/>
                <a:gd name="T62" fmla="*/ 13 w 17"/>
                <a:gd name="T63" fmla="*/ 7 h 36"/>
                <a:gd name="T64" fmla="*/ 12 w 17"/>
                <a:gd name="T65" fmla="*/ 5 h 36"/>
                <a:gd name="T66" fmla="*/ 12 w 17"/>
                <a:gd name="T67" fmla="*/ 3 h 36"/>
                <a:gd name="T68" fmla="*/ 11 w 17"/>
                <a:gd name="T69" fmla="*/ 1 h 36"/>
                <a:gd name="T70" fmla="*/ 11 w 17"/>
                <a:gd name="T71" fmla="*/ 1 h 36"/>
                <a:gd name="T72" fmla="*/ 13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3" y="0"/>
                  </a:moveTo>
                  <a:lnTo>
                    <a:pt x="13" y="0"/>
                  </a:lnTo>
                  <a:lnTo>
                    <a:pt x="14" y="2"/>
                  </a:lnTo>
                  <a:lnTo>
                    <a:pt x="15" y="4"/>
                  </a:lnTo>
                  <a:lnTo>
                    <a:pt x="15" y="7"/>
                  </a:lnTo>
                  <a:lnTo>
                    <a:pt x="16" y="10"/>
                  </a:lnTo>
                  <a:lnTo>
                    <a:pt x="15" y="12"/>
                  </a:lnTo>
                  <a:lnTo>
                    <a:pt x="15" y="15"/>
                  </a:lnTo>
                  <a:lnTo>
                    <a:pt x="15" y="17"/>
                  </a:lnTo>
                  <a:lnTo>
                    <a:pt x="14" y="20"/>
                  </a:lnTo>
                  <a:lnTo>
                    <a:pt x="13" y="22"/>
                  </a:lnTo>
                  <a:lnTo>
                    <a:pt x="12" y="24"/>
                  </a:lnTo>
                  <a:lnTo>
                    <a:pt x="10" y="26"/>
                  </a:lnTo>
                  <a:lnTo>
                    <a:pt x="9" y="28"/>
                  </a:lnTo>
                  <a:lnTo>
                    <a:pt x="7" y="30"/>
                  </a:lnTo>
                  <a:lnTo>
                    <a:pt x="5" y="32"/>
                  </a:lnTo>
                  <a:lnTo>
                    <a:pt x="3" y="33"/>
                  </a:lnTo>
                  <a:lnTo>
                    <a:pt x="1" y="35"/>
                  </a:lnTo>
                  <a:lnTo>
                    <a:pt x="0" y="32"/>
                  </a:lnTo>
                  <a:lnTo>
                    <a:pt x="2" y="31"/>
                  </a:lnTo>
                  <a:lnTo>
                    <a:pt x="4" y="30"/>
                  </a:lnTo>
                  <a:lnTo>
                    <a:pt x="5" y="28"/>
                  </a:lnTo>
                  <a:lnTo>
                    <a:pt x="7" y="27"/>
                  </a:lnTo>
                  <a:lnTo>
                    <a:pt x="8" y="25"/>
                  </a:lnTo>
                  <a:lnTo>
                    <a:pt x="10" y="23"/>
                  </a:lnTo>
                  <a:lnTo>
                    <a:pt x="11" y="21"/>
                  </a:lnTo>
                  <a:lnTo>
                    <a:pt x="12" y="19"/>
                  </a:lnTo>
                  <a:lnTo>
                    <a:pt x="12" y="16"/>
                  </a:lnTo>
                  <a:lnTo>
                    <a:pt x="13" y="14"/>
                  </a:lnTo>
                  <a:lnTo>
                    <a:pt x="13" y="12"/>
                  </a:lnTo>
                  <a:lnTo>
                    <a:pt x="13" y="10"/>
                  </a:lnTo>
                  <a:lnTo>
                    <a:pt x="13" y="7"/>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6" name="Freeform 421"/>
            <p:cNvSpPr>
              <a:spLocks/>
            </p:cNvSpPr>
            <p:nvPr/>
          </p:nvSpPr>
          <p:spPr bwMode="auto">
            <a:xfrm>
              <a:off x="2661" y="683"/>
              <a:ext cx="35" cy="17"/>
            </a:xfrm>
            <a:custGeom>
              <a:avLst/>
              <a:gdLst>
                <a:gd name="T0" fmla="*/ 0 w 35"/>
                <a:gd name="T1" fmla="*/ 2 h 17"/>
                <a:gd name="T2" fmla="*/ 0 w 35"/>
                <a:gd name="T3" fmla="*/ 2 h 17"/>
                <a:gd name="T4" fmla="*/ 2 w 35"/>
                <a:gd name="T5" fmla="*/ 1 h 17"/>
                <a:gd name="T6" fmla="*/ 4 w 35"/>
                <a:gd name="T7" fmla="*/ 0 h 17"/>
                <a:gd name="T8" fmla="*/ 7 w 35"/>
                <a:gd name="T9" fmla="*/ 0 h 17"/>
                <a:gd name="T10" fmla="*/ 9 w 35"/>
                <a:gd name="T11" fmla="*/ 0 h 17"/>
                <a:gd name="T12" fmla="*/ 12 w 35"/>
                <a:gd name="T13" fmla="*/ 0 h 17"/>
                <a:gd name="T14" fmla="*/ 14 w 35"/>
                <a:gd name="T15" fmla="*/ 0 h 17"/>
                <a:gd name="T16" fmla="*/ 17 w 35"/>
                <a:gd name="T17" fmla="*/ 0 h 17"/>
                <a:gd name="T18" fmla="*/ 19 w 35"/>
                <a:gd name="T19" fmla="*/ 1 h 17"/>
                <a:gd name="T20" fmla="*/ 21 w 35"/>
                <a:gd name="T21" fmla="*/ 2 h 17"/>
                <a:gd name="T22" fmla="*/ 23 w 35"/>
                <a:gd name="T23" fmla="*/ 3 h 17"/>
                <a:gd name="T24" fmla="*/ 26 w 35"/>
                <a:gd name="T25" fmla="*/ 4 h 17"/>
                <a:gd name="T26" fmla="*/ 27 w 35"/>
                <a:gd name="T27" fmla="*/ 6 h 17"/>
                <a:gd name="T28" fmla="*/ 29 w 35"/>
                <a:gd name="T29" fmla="*/ 8 h 17"/>
                <a:gd name="T30" fmla="*/ 31 w 35"/>
                <a:gd name="T31" fmla="*/ 10 h 17"/>
                <a:gd name="T32" fmla="*/ 32 w 35"/>
                <a:gd name="T33" fmla="*/ 12 h 17"/>
                <a:gd name="T34" fmla="*/ 34 w 35"/>
                <a:gd name="T35" fmla="*/ 14 h 17"/>
                <a:gd name="T36" fmla="*/ 31 w 35"/>
                <a:gd name="T37" fmla="*/ 16 h 17"/>
                <a:gd name="T38" fmla="*/ 30 w 35"/>
                <a:gd name="T39" fmla="*/ 13 h 17"/>
                <a:gd name="T40" fmla="*/ 29 w 35"/>
                <a:gd name="T41" fmla="*/ 11 h 17"/>
                <a:gd name="T42" fmla="*/ 28 w 35"/>
                <a:gd name="T43" fmla="*/ 9 h 17"/>
                <a:gd name="T44" fmla="*/ 26 w 35"/>
                <a:gd name="T45" fmla="*/ 8 h 17"/>
                <a:gd name="T46" fmla="*/ 24 w 35"/>
                <a:gd name="T47" fmla="*/ 6 h 17"/>
                <a:gd name="T48" fmla="*/ 22 w 35"/>
                <a:gd name="T49" fmla="*/ 5 h 17"/>
                <a:gd name="T50" fmla="*/ 20 w 35"/>
                <a:gd name="T51" fmla="*/ 4 h 17"/>
                <a:gd name="T52" fmla="*/ 18 w 35"/>
                <a:gd name="T53" fmla="*/ 3 h 17"/>
                <a:gd name="T54" fmla="*/ 16 w 35"/>
                <a:gd name="T55" fmla="*/ 3 h 17"/>
                <a:gd name="T56" fmla="*/ 14 w 35"/>
                <a:gd name="T57" fmla="*/ 2 h 17"/>
                <a:gd name="T58" fmla="*/ 12 w 35"/>
                <a:gd name="T59" fmla="*/ 2 h 17"/>
                <a:gd name="T60" fmla="*/ 10 w 35"/>
                <a:gd name="T61" fmla="*/ 2 h 17"/>
                <a:gd name="T62" fmla="*/ 7 w 35"/>
                <a:gd name="T63" fmla="*/ 2 h 17"/>
                <a:gd name="T64" fmla="*/ 5 w 35"/>
                <a:gd name="T65" fmla="*/ 3 h 17"/>
                <a:gd name="T66" fmla="*/ 3 w 35"/>
                <a:gd name="T67" fmla="*/ 3 h 17"/>
                <a:gd name="T68" fmla="*/ 1 w 35"/>
                <a:gd name="T69" fmla="*/ 4 h 17"/>
                <a:gd name="T70" fmla="*/ 1 w 35"/>
                <a:gd name="T71" fmla="*/ 4 h 17"/>
                <a:gd name="T72" fmla="*/ 0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0" y="2"/>
                  </a:moveTo>
                  <a:lnTo>
                    <a:pt x="0" y="2"/>
                  </a:lnTo>
                  <a:lnTo>
                    <a:pt x="2" y="1"/>
                  </a:lnTo>
                  <a:lnTo>
                    <a:pt x="4" y="0"/>
                  </a:lnTo>
                  <a:lnTo>
                    <a:pt x="7" y="0"/>
                  </a:lnTo>
                  <a:lnTo>
                    <a:pt x="9" y="0"/>
                  </a:lnTo>
                  <a:lnTo>
                    <a:pt x="12" y="0"/>
                  </a:lnTo>
                  <a:lnTo>
                    <a:pt x="14" y="0"/>
                  </a:lnTo>
                  <a:lnTo>
                    <a:pt x="17" y="0"/>
                  </a:lnTo>
                  <a:lnTo>
                    <a:pt x="19" y="1"/>
                  </a:lnTo>
                  <a:lnTo>
                    <a:pt x="21" y="2"/>
                  </a:lnTo>
                  <a:lnTo>
                    <a:pt x="23" y="3"/>
                  </a:lnTo>
                  <a:lnTo>
                    <a:pt x="26" y="4"/>
                  </a:lnTo>
                  <a:lnTo>
                    <a:pt x="27" y="6"/>
                  </a:lnTo>
                  <a:lnTo>
                    <a:pt x="29" y="8"/>
                  </a:lnTo>
                  <a:lnTo>
                    <a:pt x="31" y="10"/>
                  </a:lnTo>
                  <a:lnTo>
                    <a:pt x="32" y="12"/>
                  </a:lnTo>
                  <a:lnTo>
                    <a:pt x="34" y="14"/>
                  </a:lnTo>
                  <a:lnTo>
                    <a:pt x="31" y="16"/>
                  </a:lnTo>
                  <a:lnTo>
                    <a:pt x="30" y="13"/>
                  </a:lnTo>
                  <a:lnTo>
                    <a:pt x="29" y="11"/>
                  </a:lnTo>
                  <a:lnTo>
                    <a:pt x="28" y="9"/>
                  </a:lnTo>
                  <a:lnTo>
                    <a:pt x="26" y="8"/>
                  </a:lnTo>
                  <a:lnTo>
                    <a:pt x="24" y="6"/>
                  </a:lnTo>
                  <a:lnTo>
                    <a:pt x="22" y="5"/>
                  </a:lnTo>
                  <a:lnTo>
                    <a:pt x="20" y="4"/>
                  </a:lnTo>
                  <a:lnTo>
                    <a:pt x="18" y="3"/>
                  </a:lnTo>
                  <a:lnTo>
                    <a:pt x="16" y="3"/>
                  </a:lnTo>
                  <a:lnTo>
                    <a:pt x="14" y="2"/>
                  </a:lnTo>
                  <a:lnTo>
                    <a:pt x="12" y="2"/>
                  </a:lnTo>
                  <a:lnTo>
                    <a:pt x="10" y="2"/>
                  </a:lnTo>
                  <a:lnTo>
                    <a:pt x="7" y="2"/>
                  </a:lnTo>
                  <a:lnTo>
                    <a:pt x="5" y="3"/>
                  </a:lnTo>
                  <a:lnTo>
                    <a:pt x="3" y="3"/>
                  </a:lnTo>
                  <a:lnTo>
                    <a:pt x="1"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7" name="Freeform 422"/>
            <p:cNvSpPr>
              <a:spLocks/>
            </p:cNvSpPr>
            <p:nvPr/>
          </p:nvSpPr>
          <p:spPr bwMode="auto">
            <a:xfrm>
              <a:off x="2803" y="779"/>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8" name="Freeform 423"/>
            <p:cNvSpPr>
              <a:spLocks/>
            </p:cNvSpPr>
            <p:nvPr/>
          </p:nvSpPr>
          <p:spPr bwMode="auto">
            <a:xfrm>
              <a:off x="2763" y="803"/>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9" name="Freeform 424"/>
            <p:cNvSpPr>
              <a:spLocks/>
            </p:cNvSpPr>
            <p:nvPr/>
          </p:nvSpPr>
          <p:spPr bwMode="auto">
            <a:xfrm>
              <a:off x="2803" y="779"/>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0" name="Freeform 425"/>
            <p:cNvSpPr>
              <a:spLocks/>
            </p:cNvSpPr>
            <p:nvPr/>
          </p:nvSpPr>
          <p:spPr bwMode="auto">
            <a:xfrm>
              <a:off x="2763" y="803"/>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1" name="Freeform 426"/>
            <p:cNvSpPr>
              <a:spLocks/>
            </p:cNvSpPr>
            <p:nvPr/>
          </p:nvSpPr>
          <p:spPr bwMode="auto">
            <a:xfrm>
              <a:off x="2746" y="806"/>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2" name="Freeform 427"/>
            <p:cNvSpPr>
              <a:spLocks/>
            </p:cNvSpPr>
            <p:nvPr/>
          </p:nvSpPr>
          <p:spPr bwMode="auto">
            <a:xfrm>
              <a:off x="2705" y="831"/>
              <a:ext cx="44" cy="21"/>
            </a:xfrm>
            <a:custGeom>
              <a:avLst/>
              <a:gdLst>
                <a:gd name="T0" fmla="*/ 0 w 44"/>
                <a:gd name="T1" fmla="*/ 1 h 21"/>
                <a:gd name="T2" fmla="*/ 0 w 44"/>
                <a:gd name="T3" fmla="*/ 2 h 21"/>
                <a:gd name="T4" fmla="*/ 42 w 44"/>
                <a:gd name="T5" fmla="*/ 20 h 21"/>
                <a:gd name="T6" fmla="*/ 43 w 44"/>
                <a:gd name="T7" fmla="*/ 17 h 21"/>
                <a:gd name="T8" fmla="*/ 1 w 44"/>
                <a:gd name="T9" fmla="*/ 0 h 21"/>
                <a:gd name="T10" fmla="*/ 0 w 44"/>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1">
                  <a:moveTo>
                    <a:pt x="0" y="1"/>
                  </a:moveTo>
                  <a:lnTo>
                    <a:pt x="0" y="2"/>
                  </a:lnTo>
                  <a:lnTo>
                    <a:pt x="42" y="20"/>
                  </a:lnTo>
                  <a:lnTo>
                    <a:pt x="43"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3" name="Freeform 428"/>
            <p:cNvSpPr>
              <a:spLocks/>
            </p:cNvSpPr>
            <p:nvPr/>
          </p:nvSpPr>
          <p:spPr bwMode="auto">
            <a:xfrm>
              <a:off x="2918" y="726"/>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4" name="Freeform 429"/>
            <p:cNvSpPr>
              <a:spLocks/>
            </p:cNvSpPr>
            <p:nvPr/>
          </p:nvSpPr>
          <p:spPr bwMode="auto">
            <a:xfrm>
              <a:off x="2877" y="750"/>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5" name="Freeform 430"/>
            <p:cNvSpPr>
              <a:spLocks/>
            </p:cNvSpPr>
            <p:nvPr/>
          </p:nvSpPr>
          <p:spPr bwMode="auto">
            <a:xfrm>
              <a:off x="2918" y="726"/>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6" name="Freeform 431"/>
            <p:cNvSpPr>
              <a:spLocks/>
            </p:cNvSpPr>
            <p:nvPr/>
          </p:nvSpPr>
          <p:spPr bwMode="auto">
            <a:xfrm>
              <a:off x="2877" y="750"/>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7" name="Freeform 432"/>
            <p:cNvSpPr>
              <a:spLocks/>
            </p:cNvSpPr>
            <p:nvPr/>
          </p:nvSpPr>
          <p:spPr bwMode="auto">
            <a:xfrm>
              <a:off x="2861" y="752"/>
              <a:ext cx="20" cy="47"/>
            </a:xfrm>
            <a:custGeom>
              <a:avLst/>
              <a:gdLst>
                <a:gd name="T0" fmla="*/ 1 w 20"/>
                <a:gd name="T1" fmla="*/ 45 h 47"/>
                <a:gd name="T2" fmla="*/ 2 w 20"/>
                <a:gd name="T3" fmla="*/ 46 h 47"/>
                <a:gd name="T4" fmla="*/ 19 w 20"/>
                <a:gd name="T5" fmla="*/ 1 h 47"/>
                <a:gd name="T6" fmla="*/ 16 w 20"/>
                <a:gd name="T7" fmla="*/ 0 h 47"/>
                <a:gd name="T8" fmla="*/ 0 w 20"/>
                <a:gd name="T9" fmla="*/ 44 h 47"/>
                <a:gd name="T10" fmla="*/ 1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45"/>
                  </a:moveTo>
                  <a:lnTo>
                    <a:pt x="2" y="46"/>
                  </a:lnTo>
                  <a:lnTo>
                    <a:pt x="19" y="1"/>
                  </a:lnTo>
                  <a:lnTo>
                    <a:pt x="16" y="0"/>
                  </a:lnTo>
                  <a:lnTo>
                    <a:pt x="0" y="44"/>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8" name="Freeform 433"/>
            <p:cNvSpPr>
              <a:spLocks/>
            </p:cNvSpPr>
            <p:nvPr/>
          </p:nvSpPr>
          <p:spPr bwMode="auto">
            <a:xfrm>
              <a:off x="2820" y="777"/>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19" name="Freeform 434"/>
            <p:cNvSpPr>
              <a:spLocks/>
            </p:cNvSpPr>
            <p:nvPr/>
          </p:nvSpPr>
          <p:spPr bwMode="auto">
            <a:xfrm>
              <a:off x="2680" y="823"/>
              <a:ext cx="51" cy="52"/>
            </a:xfrm>
            <a:custGeom>
              <a:avLst/>
              <a:gdLst>
                <a:gd name="T0" fmla="*/ 4 w 51"/>
                <a:gd name="T1" fmla="*/ 10 h 52"/>
                <a:gd name="T2" fmla="*/ 2 w 51"/>
                <a:gd name="T3" fmla="*/ 15 h 52"/>
                <a:gd name="T4" fmla="*/ 0 w 51"/>
                <a:gd name="T5" fmla="*/ 19 h 52"/>
                <a:gd name="T6" fmla="*/ 0 w 51"/>
                <a:gd name="T7" fmla="*/ 24 h 52"/>
                <a:gd name="T8" fmla="*/ 0 w 51"/>
                <a:gd name="T9" fmla="*/ 29 h 52"/>
                <a:gd name="T10" fmla="*/ 1 w 51"/>
                <a:gd name="T11" fmla="*/ 34 h 52"/>
                <a:gd name="T12" fmla="*/ 3 w 51"/>
                <a:gd name="T13" fmla="*/ 39 h 52"/>
                <a:gd name="T14" fmla="*/ 6 w 51"/>
                <a:gd name="T15" fmla="*/ 42 h 52"/>
                <a:gd name="T16" fmla="*/ 10 w 51"/>
                <a:gd name="T17" fmla="*/ 46 h 52"/>
                <a:gd name="T18" fmla="*/ 14 w 51"/>
                <a:gd name="T19" fmla="*/ 48 h 52"/>
                <a:gd name="T20" fmla="*/ 18 w 51"/>
                <a:gd name="T21" fmla="*/ 50 h 52"/>
                <a:gd name="T22" fmla="*/ 23 w 51"/>
                <a:gd name="T23" fmla="*/ 51 h 52"/>
                <a:gd name="T24" fmla="*/ 28 w 51"/>
                <a:gd name="T25" fmla="*/ 50 h 52"/>
                <a:gd name="T26" fmla="*/ 33 w 51"/>
                <a:gd name="T27" fmla="*/ 49 h 52"/>
                <a:gd name="T28" fmla="*/ 37 w 51"/>
                <a:gd name="T29" fmla="*/ 47 h 52"/>
                <a:gd name="T30" fmla="*/ 41 w 51"/>
                <a:gd name="T31" fmla="*/ 44 h 52"/>
                <a:gd name="T32" fmla="*/ 44 w 51"/>
                <a:gd name="T33" fmla="*/ 39 h 52"/>
                <a:gd name="T34" fmla="*/ 47 w 51"/>
                <a:gd name="T35" fmla="*/ 35 h 52"/>
                <a:gd name="T36" fmla="*/ 49 w 51"/>
                <a:gd name="T37" fmla="*/ 30 h 52"/>
                <a:gd name="T38" fmla="*/ 49 w 51"/>
                <a:gd name="T39" fmla="*/ 25 h 52"/>
                <a:gd name="T40" fmla="*/ 49 w 51"/>
                <a:gd name="T41" fmla="*/ 21 h 52"/>
                <a:gd name="T42" fmla="*/ 48 w 51"/>
                <a:gd name="T43" fmla="*/ 16 h 52"/>
                <a:gd name="T44" fmla="*/ 46 w 51"/>
                <a:gd name="T45" fmla="*/ 11 h 52"/>
                <a:gd name="T46" fmla="*/ 43 w 51"/>
                <a:gd name="T47" fmla="*/ 7 h 52"/>
                <a:gd name="T48" fmla="*/ 39 w 51"/>
                <a:gd name="T49" fmla="*/ 4 h 52"/>
                <a:gd name="T50" fmla="*/ 35 w 51"/>
                <a:gd name="T51" fmla="*/ 2 h 52"/>
                <a:gd name="T52" fmla="*/ 31 w 51"/>
                <a:gd name="T53" fmla="*/ 0 h 52"/>
                <a:gd name="T54" fmla="*/ 26 w 51"/>
                <a:gd name="T55" fmla="*/ 0 h 52"/>
                <a:gd name="T56" fmla="*/ 21 w 51"/>
                <a:gd name="T57" fmla="*/ 0 h 52"/>
                <a:gd name="T58" fmla="*/ 16 w 51"/>
                <a:gd name="T59" fmla="*/ 1 h 52"/>
                <a:gd name="T60" fmla="*/ 12 w 51"/>
                <a:gd name="T61" fmla="*/ 3 h 52"/>
                <a:gd name="T62" fmla="*/ 8 w 51"/>
                <a:gd name="T63" fmla="*/ 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2">
                  <a:moveTo>
                    <a:pt x="6" y="8"/>
                  </a:moveTo>
                  <a:lnTo>
                    <a:pt x="4" y="10"/>
                  </a:lnTo>
                  <a:lnTo>
                    <a:pt x="3" y="12"/>
                  </a:lnTo>
                  <a:lnTo>
                    <a:pt x="2" y="15"/>
                  </a:lnTo>
                  <a:lnTo>
                    <a:pt x="1" y="17"/>
                  </a:lnTo>
                  <a:lnTo>
                    <a:pt x="0" y="19"/>
                  </a:lnTo>
                  <a:lnTo>
                    <a:pt x="0" y="22"/>
                  </a:lnTo>
                  <a:lnTo>
                    <a:pt x="0" y="24"/>
                  </a:lnTo>
                  <a:lnTo>
                    <a:pt x="0" y="27"/>
                  </a:lnTo>
                  <a:lnTo>
                    <a:pt x="0" y="29"/>
                  </a:lnTo>
                  <a:lnTo>
                    <a:pt x="0" y="32"/>
                  </a:lnTo>
                  <a:lnTo>
                    <a:pt x="1" y="34"/>
                  </a:lnTo>
                  <a:lnTo>
                    <a:pt x="2" y="36"/>
                  </a:lnTo>
                  <a:lnTo>
                    <a:pt x="3" y="39"/>
                  </a:lnTo>
                  <a:lnTo>
                    <a:pt x="4" y="40"/>
                  </a:lnTo>
                  <a:lnTo>
                    <a:pt x="6" y="42"/>
                  </a:lnTo>
                  <a:lnTo>
                    <a:pt x="8" y="44"/>
                  </a:lnTo>
                  <a:lnTo>
                    <a:pt x="10" y="46"/>
                  </a:lnTo>
                  <a:lnTo>
                    <a:pt x="12" y="47"/>
                  </a:lnTo>
                  <a:lnTo>
                    <a:pt x="14" y="48"/>
                  </a:lnTo>
                  <a:lnTo>
                    <a:pt x="16" y="49"/>
                  </a:lnTo>
                  <a:lnTo>
                    <a:pt x="18" y="50"/>
                  </a:lnTo>
                  <a:lnTo>
                    <a:pt x="21" y="50"/>
                  </a:lnTo>
                  <a:lnTo>
                    <a:pt x="23" y="51"/>
                  </a:lnTo>
                  <a:lnTo>
                    <a:pt x="26" y="50"/>
                  </a:lnTo>
                  <a:lnTo>
                    <a:pt x="28" y="50"/>
                  </a:lnTo>
                  <a:lnTo>
                    <a:pt x="30" y="50"/>
                  </a:lnTo>
                  <a:lnTo>
                    <a:pt x="33" y="49"/>
                  </a:lnTo>
                  <a:lnTo>
                    <a:pt x="35" y="48"/>
                  </a:lnTo>
                  <a:lnTo>
                    <a:pt x="37" y="47"/>
                  </a:lnTo>
                  <a:lnTo>
                    <a:pt x="39" y="45"/>
                  </a:lnTo>
                  <a:lnTo>
                    <a:pt x="41" y="44"/>
                  </a:lnTo>
                  <a:lnTo>
                    <a:pt x="43" y="42"/>
                  </a:lnTo>
                  <a:lnTo>
                    <a:pt x="44" y="39"/>
                  </a:lnTo>
                  <a:lnTo>
                    <a:pt x="46" y="37"/>
                  </a:lnTo>
                  <a:lnTo>
                    <a:pt x="47" y="35"/>
                  </a:lnTo>
                  <a:lnTo>
                    <a:pt x="48" y="33"/>
                  </a:lnTo>
                  <a:lnTo>
                    <a:pt x="49" y="30"/>
                  </a:lnTo>
                  <a:lnTo>
                    <a:pt x="49" y="28"/>
                  </a:lnTo>
                  <a:lnTo>
                    <a:pt x="49" y="25"/>
                  </a:lnTo>
                  <a:lnTo>
                    <a:pt x="50" y="23"/>
                  </a:lnTo>
                  <a:lnTo>
                    <a:pt x="49" y="21"/>
                  </a:lnTo>
                  <a:lnTo>
                    <a:pt x="49" y="18"/>
                  </a:lnTo>
                  <a:lnTo>
                    <a:pt x="48" y="16"/>
                  </a:lnTo>
                  <a:lnTo>
                    <a:pt x="47" y="14"/>
                  </a:lnTo>
                  <a:lnTo>
                    <a:pt x="46" y="11"/>
                  </a:lnTo>
                  <a:lnTo>
                    <a:pt x="45" y="9"/>
                  </a:lnTo>
                  <a:lnTo>
                    <a:pt x="43" y="7"/>
                  </a:lnTo>
                  <a:lnTo>
                    <a:pt x="41" y="6"/>
                  </a:lnTo>
                  <a:lnTo>
                    <a:pt x="39" y="4"/>
                  </a:lnTo>
                  <a:lnTo>
                    <a:pt x="37" y="3"/>
                  </a:lnTo>
                  <a:lnTo>
                    <a:pt x="35" y="2"/>
                  </a:lnTo>
                  <a:lnTo>
                    <a:pt x="33" y="1"/>
                  </a:lnTo>
                  <a:lnTo>
                    <a:pt x="31" y="0"/>
                  </a:lnTo>
                  <a:lnTo>
                    <a:pt x="28" y="0"/>
                  </a:lnTo>
                  <a:lnTo>
                    <a:pt x="26" y="0"/>
                  </a:lnTo>
                  <a:lnTo>
                    <a:pt x="23" y="0"/>
                  </a:lnTo>
                  <a:lnTo>
                    <a:pt x="21" y="0"/>
                  </a:lnTo>
                  <a:lnTo>
                    <a:pt x="19" y="0"/>
                  </a:lnTo>
                  <a:lnTo>
                    <a:pt x="16" y="1"/>
                  </a:lnTo>
                  <a:lnTo>
                    <a:pt x="14" y="2"/>
                  </a:lnTo>
                  <a:lnTo>
                    <a:pt x="12" y="3"/>
                  </a:lnTo>
                  <a:lnTo>
                    <a:pt x="10" y="5"/>
                  </a:lnTo>
                  <a:lnTo>
                    <a:pt x="8" y="6"/>
                  </a:lnTo>
                  <a:lnTo>
                    <a:pt x="6"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0" name="Freeform 435"/>
            <p:cNvSpPr>
              <a:spLocks/>
            </p:cNvSpPr>
            <p:nvPr/>
          </p:nvSpPr>
          <p:spPr bwMode="auto">
            <a:xfrm>
              <a:off x="2679" y="831"/>
              <a:ext cx="17" cy="39"/>
            </a:xfrm>
            <a:custGeom>
              <a:avLst/>
              <a:gdLst>
                <a:gd name="T0" fmla="*/ 13 w 17"/>
                <a:gd name="T1" fmla="*/ 38 h 39"/>
                <a:gd name="T2" fmla="*/ 13 w 17"/>
                <a:gd name="T3" fmla="*/ 38 h 39"/>
                <a:gd name="T4" fmla="*/ 10 w 17"/>
                <a:gd name="T5" fmla="*/ 36 h 39"/>
                <a:gd name="T6" fmla="*/ 7 w 17"/>
                <a:gd name="T7" fmla="*/ 34 h 39"/>
                <a:gd name="T8" fmla="*/ 5 w 17"/>
                <a:gd name="T9" fmla="*/ 31 h 39"/>
                <a:gd name="T10" fmla="*/ 4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4 w 17"/>
                <a:gd name="T29" fmla="*/ 6 h 39"/>
                <a:gd name="T30" fmla="*/ 5 w 17"/>
                <a:gd name="T31" fmla="*/ 4 h 39"/>
                <a:gd name="T32" fmla="*/ 8 w 17"/>
                <a:gd name="T33" fmla="*/ 2 h 39"/>
                <a:gd name="T34" fmla="*/ 10 w 17"/>
                <a:gd name="T35" fmla="*/ 0 h 39"/>
                <a:gd name="T36" fmla="*/ 13 w 17"/>
                <a:gd name="T37" fmla="*/ 1 h 39"/>
                <a:gd name="T38" fmla="*/ 10 w 17"/>
                <a:gd name="T39" fmla="*/ 3 h 39"/>
                <a:gd name="T40" fmla="*/ 8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7 w 17"/>
                <a:gd name="T61" fmla="*/ 28 h 39"/>
                <a:gd name="T62" fmla="*/ 8 w 17"/>
                <a:gd name="T63" fmla="*/ 30 h 39"/>
                <a:gd name="T64" fmla="*/ 10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6"/>
                  </a:lnTo>
                  <a:lnTo>
                    <a:pt x="7" y="34"/>
                  </a:lnTo>
                  <a:lnTo>
                    <a:pt x="5" y="31"/>
                  </a:lnTo>
                  <a:lnTo>
                    <a:pt x="4" y="29"/>
                  </a:lnTo>
                  <a:lnTo>
                    <a:pt x="2" y="27"/>
                  </a:lnTo>
                  <a:lnTo>
                    <a:pt x="1" y="24"/>
                  </a:lnTo>
                  <a:lnTo>
                    <a:pt x="0" y="22"/>
                  </a:lnTo>
                  <a:lnTo>
                    <a:pt x="0" y="19"/>
                  </a:lnTo>
                  <a:lnTo>
                    <a:pt x="0" y="17"/>
                  </a:lnTo>
                  <a:lnTo>
                    <a:pt x="0" y="14"/>
                  </a:lnTo>
                  <a:lnTo>
                    <a:pt x="1" y="11"/>
                  </a:lnTo>
                  <a:lnTo>
                    <a:pt x="2" y="9"/>
                  </a:lnTo>
                  <a:lnTo>
                    <a:pt x="4" y="6"/>
                  </a:lnTo>
                  <a:lnTo>
                    <a:pt x="5" y="4"/>
                  </a:lnTo>
                  <a:lnTo>
                    <a:pt x="8" y="2"/>
                  </a:lnTo>
                  <a:lnTo>
                    <a:pt x="10" y="0"/>
                  </a:lnTo>
                  <a:lnTo>
                    <a:pt x="13" y="1"/>
                  </a:lnTo>
                  <a:lnTo>
                    <a:pt x="10" y="3"/>
                  </a:lnTo>
                  <a:lnTo>
                    <a:pt x="8" y="5"/>
                  </a:lnTo>
                  <a:lnTo>
                    <a:pt x="7" y="7"/>
                  </a:lnTo>
                  <a:lnTo>
                    <a:pt x="5" y="10"/>
                  </a:lnTo>
                  <a:lnTo>
                    <a:pt x="4" y="12"/>
                  </a:lnTo>
                  <a:lnTo>
                    <a:pt x="4" y="14"/>
                  </a:lnTo>
                  <a:lnTo>
                    <a:pt x="3" y="17"/>
                  </a:lnTo>
                  <a:lnTo>
                    <a:pt x="3" y="19"/>
                  </a:lnTo>
                  <a:lnTo>
                    <a:pt x="4" y="21"/>
                  </a:lnTo>
                  <a:lnTo>
                    <a:pt x="4" y="24"/>
                  </a:lnTo>
                  <a:lnTo>
                    <a:pt x="5" y="26"/>
                  </a:lnTo>
                  <a:lnTo>
                    <a:pt x="7" y="28"/>
                  </a:lnTo>
                  <a:lnTo>
                    <a:pt x="8" y="30"/>
                  </a:lnTo>
                  <a:lnTo>
                    <a:pt x="10"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1" name="Freeform 436"/>
            <p:cNvSpPr>
              <a:spLocks/>
            </p:cNvSpPr>
            <p:nvPr/>
          </p:nvSpPr>
          <p:spPr bwMode="auto">
            <a:xfrm>
              <a:off x="2688" y="865"/>
              <a:ext cx="37" cy="17"/>
            </a:xfrm>
            <a:custGeom>
              <a:avLst/>
              <a:gdLst>
                <a:gd name="T0" fmla="*/ 36 w 37"/>
                <a:gd name="T1" fmla="*/ 2 h 17"/>
                <a:gd name="T2" fmla="*/ 36 w 37"/>
                <a:gd name="T3" fmla="*/ 2 h 17"/>
                <a:gd name="T4" fmla="*/ 34 w 37"/>
                <a:gd name="T5" fmla="*/ 5 h 17"/>
                <a:gd name="T6" fmla="*/ 32 w 37"/>
                <a:gd name="T7" fmla="*/ 7 h 17"/>
                <a:gd name="T8" fmla="*/ 30 w 37"/>
                <a:gd name="T9" fmla="*/ 9 h 17"/>
                <a:gd name="T10" fmla="*/ 27 w 37"/>
                <a:gd name="T11" fmla="*/ 11 h 17"/>
                <a:gd name="T12" fmla="*/ 25 w 37"/>
                <a:gd name="T13" fmla="*/ 13 h 17"/>
                <a:gd name="T14" fmla="*/ 23 w 37"/>
                <a:gd name="T15" fmla="*/ 14 h 17"/>
                <a:gd name="T16" fmla="*/ 20 w 37"/>
                <a:gd name="T17" fmla="*/ 15 h 17"/>
                <a:gd name="T18" fmla="*/ 18 w 37"/>
                <a:gd name="T19" fmla="*/ 16 h 17"/>
                <a:gd name="T20" fmla="*/ 15 w 37"/>
                <a:gd name="T21" fmla="*/ 16 h 17"/>
                <a:gd name="T22" fmla="*/ 13 w 37"/>
                <a:gd name="T23" fmla="*/ 15 h 17"/>
                <a:gd name="T24" fmla="*/ 11 w 37"/>
                <a:gd name="T25" fmla="*/ 15 h 17"/>
                <a:gd name="T26" fmla="*/ 8 w 37"/>
                <a:gd name="T27" fmla="*/ 14 h 17"/>
                <a:gd name="T28" fmla="*/ 6 w 37"/>
                <a:gd name="T29" fmla="*/ 12 h 17"/>
                <a:gd name="T30" fmla="*/ 4 w 37"/>
                <a:gd name="T31" fmla="*/ 11 h 17"/>
                <a:gd name="T32" fmla="*/ 1 w 37"/>
                <a:gd name="T33" fmla="*/ 8 h 17"/>
                <a:gd name="T34" fmla="*/ 0 w 37"/>
                <a:gd name="T35" fmla="*/ 6 h 17"/>
                <a:gd name="T36" fmla="*/ 1 w 37"/>
                <a:gd name="T37" fmla="*/ 3 h 17"/>
                <a:gd name="T38" fmla="*/ 3 w 37"/>
                <a:gd name="T39" fmla="*/ 6 h 17"/>
                <a:gd name="T40" fmla="*/ 5 w 37"/>
                <a:gd name="T41" fmla="*/ 8 h 17"/>
                <a:gd name="T42" fmla="*/ 7 w 37"/>
                <a:gd name="T43" fmla="*/ 9 h 17"/>
                <a:gd name="T44" fmla="*/ 9 w 37"/>
                <a:gd name="T45" fmla="*/ 10 h 17"/>
                <a:gd name="T46" fmla="*/ 11 w 37"/>
                <a:gd name="T47" fmla="*/ 11 h 17"/>
                <a:gd name="T48" fmla="*/ 13 w 37"/>
                <a:gd name="T49" fmla="*/ 12 h 17"/>
                <a:gd name="T50" fmla="*/ 15 w 37"/>
                <a:gd name="T51" fmla="*/ 12 h 17"/>
                <a:gd name="T52" fmla="*/ 18 w 37"/>
                <a:gd name="T53" fmla="*/ 12 h 17"/>
                <a:gd name="T54" fmla="*/ 20 w 37"/>
                <a:gd name="T55" fmla="*/ 11 h 17"/>
                <a:gd name="T56" fmla="*/ 22 w 37"/>
                <a:gd name="T57" fmla="*/ 11 h 17"/>
                <a:gd name="T58" fmla="*/ 24 w 37"/>
                <a:gd name="T59" fmla="*/ 9 h 17"/>
                <a:gd name="T60" fmla="*/ 26 w 37"/>
                <a:gd name="T61" fmla="*/ 8 h 17"/>
                <a:gd name="T62" fmla="*/ 28 w 37"/>
                <a:gd name="T63" fmla="*/ 7 h 17"/>
                <a:gd name="T64" fmla="*/ 30 w 37"/>
                <a:gd name="T65" fmla="*/ 4 h 17"/>
                <a:gd name="T66" fmla="*/ 32 w 37"/>
                <a:gd name="T67" fmla="*/ 2 h 17"/>
                <a:gd name="T68" fmla="*/ 34 w 37"/>
                <a:gd name="T69" fmla="*/ 0 h 17"/>
                <a:gd name="T70" fmla="*/ 34 w 37"/>
                <a:gd name="T71" fmla="*/ 0 h 17"/>
                <a:gd name="T72" fmla="*/ 36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2"/>
                  </a:moveTo>
                  <a:lnTo>
                    <a:pt x="36" y="2"/>
                  </a:lnTo>
                  <a:lnTo>
                    <a:pt x="34" y="5"/>
                  </a:lnTo>
                  <a:lnTo>
                    <a:pt x="32" y="7"/>
                  </a:lnTo>
                  <a:lnTo>
                    <a:pt x="30" y="9"/>
                  </a:lnTo>
                  <a:lnTo>
                    <a:pt x="27" y="11"/>
                  </a:lnTo>
                  <a:lnTo>
                    <a:pt x="25" y="13"/>
                  </a:lnTo>
                  <a:lnTo>
                    <a:pt x="23" y="14"/>
                  </a:lnTo>
                  <a:lnTo>
                    <a:pt x="20" y="15"/>
                  </a:lnTo>
                  <a:lnTo>
                    <a:pt x="18" y="16"/>
                  </a:lnTo>
                  <a:lnTo>
                    <a:pt x="15" y="16"/>
                  </a:lnTo>
                  <a:lnTo>
                    <a:pt x="13" y="15"/>
                  </a:lnTo>
                  <a:lnTo>
                    <a:pt x="11" y="15"/>
                  </a:lnTo>
                  <a:lnTo>
                    <a:pt x="8" y="14"/>
                  </a:lnTo>
                  <a:lnTo>
                    <a:pt x="6" y="12"/>
                  </a:lnTo>
                  <a:lnTo>
                    <a:pt x="4" y="11"/>
                  </a:lnTo>
                  <a:lnTo>
                    <a:pt x="1" y="8"/>
                  </a:lnTo>
                  <a:lnTo>
                    <a:pt x="0" y="6"/>
                  </a:lnTo>
                  <a:lnTo>
                    <a:pt x="1" y="3"/>
                  </a:lnTo>
                  <a:lnTo>
                    <a:pt x="3" y="6"/>
                  </a:lnTo>
                  <a:lnTo>
                    <a:pt x="5" y="8"/>
                  </a:lnTo>
                  <a:lnTo>
                    <a:pt x="7" y="9"/>
                  </a:lnTo>
                  <a:lnTo>
                    <a:pt x="9" y="10"/>
                  </a:lnTo>
                  <a:lnTo>
                    <a:pt x="11" y="11"/>
                  </a:lnTo>
                  <a:lnTo>
                    <a:pt x="13" y="12"/>
                  </a:lnTo>
                  <a:lnTo>
                    <a:pt x="15" y="12"/>
                  </a:lnTo>
                  <a:lnTo>
                    <a:pt x="18" y="12"/>
                  </a:lnTo>
                  <a:lnTo>
                    <a:pt x="20" y="11"/>
                  </a:lnTo>
                  <a:lnTo>
                    <a:pt x="22" y="11"/>
                  </a:lnTo>
                  <a:lnTo>
                    <a:pt x="24" y="9"/>
                  </a:lnTo>
                  <a:lnTo>
                    <a:pt x="26" y="8"/>
                  </a:lnTo>
                  <a:lnTo>
                    <a:pt x="28" y="7"/>
                  </a:lnTo>
                  <a:lnTo>
                    <a:pt x="30" y="4"/>
                  </a:lnTo>
                  <a:lnTo>
                    <a:pt x="32" y="2"/>
                  </a:lnTo>
                  <a:lnTo>
                    <a:pt x="34" y="0"/>
                  </a:lnTo>
                  <a:lnTo>
                    <a:pt x="36"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2" name="Freeform 437"/>
            <p:cNvSpPr>
              <a:spLocks/>
            </p:cNvSpPr>
            <p:nvPr/>
          </p:nvSpPr>
          <p:spPr bwMode="auto">
            <a:xfrm>
              <a:off x="2721" y="828"/>
              <a:ext cx="17" cy="40"/>
            </a:xfrm>
            <a:custGeom>
              <a:avLst/>
              <a:gdLst>
                <a:gd name="T0" fmla="*/ 2 w 17"/>
                <a:gd name="T1" fmla="*/ 0 h 40"/>
                <a:gd name="T2" fmla="*/ 2 w 17"/>
                <a:gd name="T3" fmla="*/ 0 h 40"/>
                <a:gd name="T4" fmla="*/ 5 w 17"/>
                <a:gd name="T5" fmla="*/ 1 h 40"/>
                <a:gd name="T6" fmla="*/ 8 w 17"/>
                <a:gd name="T7" fmla="*/ 4 h 40"/>
                <a:gd name="T8" fmla="*/ 10 w 17"/>
                <a:gd name="T9" fmla="*/ 6 h 40"/>
                <a:gd name="T10" fmla="*/ 12 w 17"/>
                <a:gd name="T11" fmla="*/ 8 h 40"/>
                <a:gd name="T12" fmla="*/ 14 w 17"/>
                <a:gd name="T13" fmla="*/ 11 h 40"/>
                <a:gd name="T14" fmla="*/ 14 w 17"/>
                <a:gd name="T15" fmla="*/ 13 h 40"/>
                <a:gd name="T16" fmla="*/ 15 w 17"/>
                <a:gd name="T17" fmla="*/ 16 h 40"/>
                <a:gd name="T18" fmla="*/ 16 w 17"/>
                <a:gd name="T19" fmla="*/ 18 h 40"/>
                <a:gd name="T20" fmla="*/ 16 w 17"/>
                <a:gd name="T21" fmla="*/ 21 h 40"/>
                <a:gd name="T22" fmla="*/ 15 w 17"/>
                <a:gd name="T23" fmla="*/ 24 h 40"/>
                <a:gd name="T24" fmla="*/ 14 w 17"/>
                <a:gd name="T25" fmla="*/ 26 h 40"/>
                <a:gd name="T26" fmla="*/ 13 w 17"/>
                <a:gd name="T27" fmla="*/ 29 h 40"/>
                <a:gd name="T28" fmla="*/ 12 w 17"/>
                <a:gd name="T29" fmla="*/ 32 h 40"/>
                <a:gd name="T30" fmla="*/ 10 w 17"/>
                <a:gd name="T31" fmla="*/ 34 h 40"/>
                <a:gd name="T32" fmla="*/ 7 w 17"/>
                <a:gd name="T33" fmla="*/ 36 h 40"/>
                <a:gd name="T34" fmla="*/ 5 w 17"/>
                <a:gd name="T35" fmla="*/ 39 h 40"/>
                <a:gd name="T36" fmla="*/ 2 w 17"/>
                <a:gd name="T37" fmla="*/ 37 h 40"/>
                <a:gd name="T38" fmla="*/ 4 w 17"/>
                <a:gd name="T39" fmla="*/ 35 h 40"/>
                <a:gd name="T40" fmla="*/ 6 w 17"/>
                <a:gd name="T41" fmla="*/ 33 h 40"/>
                <a:gd name="T42" fmla="*/ 8 w 17"/>
                <a:gd name="T43" fmla="*/ 31 h 40"/>
                <a:gd name="T44" fmla="*/ 10 w 17"/>
                <a:gd name="T45" fmla="*/ 28 h 40"/>
                <a:gd name="T46" fmla="*/ 11 w 17"/>
                <a:gd name="T47" fmla="*/ 26 h 40"/>
                <a:gd name="T48" fmla="*/ 12 w 17"/>
                <a:gd name="T49" fmla="*/ 23 h 40"/>
                <a:gd name="T50" fmla="*/ 12 w 17"/>
                <a:gd name="T51" fmla="*/ 21 h 40"/>
                <a:gd name="T52" fmla="*/ 12 w 17"/>
                <a:gd name="T53" fmla="*/ 19 h 40"/>
                <a:gd name="T54" fmla="*/ 12 w 17"/>
                <a:gd name="T55" fmla="*/ 16 h 40"/>
                <a:gd name="T56" fmla="*/ 11 w 17"/>
                <a:gd name="T57" fmla="*/ 14 h 40"/>
                <a:gd name="T58" fmla="*/ 10 w 17"/>
                <a:gd name="T59" fmla="*/ 11 h 40"/>
                <a:gd name="T60" fmla="*/ 8 w 17"/>
                <a:gd name="T61" fmla="*/ 9 h 40"/>
                <a:gd name="T62" fmla="*/ 7 w 17"/>
                <a:gd name="T63" fmla="*/ 7 h 40"/>
                <a:gd name="T64" fmla="*/ 5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1"/>
                  </a:lnTo>
                  <a:lnTo>
                    <a:pt x="8" y="4"/>
                  </a:lnTo>
                  <a:lnTo>
                    <a:pt x="10" y="6"/>
                  </a:lnTo>
                  <a:lnTo>
                    <a:pt x="12" y="8"/>
                  </a:lnTo>
                  <a:lnTo>
                    <a:pt x="14" y="11"/>
                  </a:lnTo>
                  <a:lnTo>
                    <a:pt x="14" y="13"/>
                  </a:lnTo>
                  <a:lnTo>
                    <a:pt x="15" y="16"/>
                  </a:lnTo>
                  <a:lnTo>
                    <a:pt x="16" y="18"/>
                  </a:lnTo>
                  <a:lnTo>
                    <a:pt x="16" y="21"/>
                  </a:lnTo>
                  <a:lnTo>
                    <a:pt x="15" y="24"/>
                  </a:lnTo>
                  <a:lnTo>
                    <a:pt x="14" y="26"/>
                  </a:lnTo>
                  <a:lnTo>
                    <a:pt x="13" y="29"/>
                  </a:lnTo>
                  <a:lnTo>
                    <a:pt x="12" y="32"/>
                  </a:lnTo>
                  <a:lnTo>
                    <a:pt x="10" y="34"/>
                  </a:lnTo>
                  <a:lnTo>
                    <a:pt x="7" y="36"/>
                  </a:lnTo>
                  <a:lnTo>
                    <a:pt x="5" y="39"/>
                  </a:lnTo>
                  <a:lnTo>
                    <a:pt x="2" y="37"/>
                  </a:lnTo>
                  <a:lnTo>
                    <a:pt x="4" y="35"/>
                  </a:lnTo>
                  <a:lnTo>
                    <a:pt x="6" y="33"/>
                  </a:lnTo>
                  <a:lnTo>
                    <a:pt x="8" y="31"/>
                  </a:lnTo>
                  <a:lnTo>
                    <a:pt x="10" y="28"/>
                  </a:lnTo>
                  <a:lnTo>
                    <a:pt x="11" y="26"/>
                  </a:lnTo>
                  <a:lnTo>
                    <a:pt x="12" y="23"/>
                  </a:lnTo>
                  <a:lnTo>
                    <a:pt x="12" y="21"/>
                  </a:lnTo>
                  <a:lnTo>
                    <a:pt x="12" y="19"/>
                  </a:lnTo>
                  <a:lnTo>
                    <a:pt x="12" y="16"/>
                  </a:lnTo>
                  <a:lnTo>
                    <a:pt x="11" y="14"/>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3" name="Freeform 438"/>
            <p:cNvSpPr>
              <a:spLocks/>
            </p:cNvSpPr>
            <p:nvPr/>
          </p:nvSpPr>
          <p:spPr bwMode="auto">
            <a:xfrm>
              <a:off x="2686" y="821"/>
              <a:ext cx="38" cy="17"/>
            </a:xfrm>
            <a:custGeom>
              <a:avLst/>
              <a:gdLst>
                <a:gd name="T0" fmla="*/ 0 w 38"/>
                <a:gd name="T1" fmla="*/ 13 h 17"/>
                <a:gd name="T2" fmla="*/ 0 w 38"/>
                <a:gd name="T3" fmla="*/ 13 h 17"/>
                <a:gd name="T4" fmla="*/ 1 w 38"/>
                <a:gd name="T5" fmla="*/ 10 h 17"/>
                <a:gd name="T6" fmla="*/ 4 w 38"/>
                <a:gd name="T7" fmla="*/ 8 h 17"/>
                <a:gd name="T8" fmla="*/ 6 w 38"/>
                <a:gd name="T9" fmla="*/ 6 h 17"/>
                <a:gd name="T10" fmla="*/ 8 w 38"/>
                <a:gd name="T11" fmla="*/ 4 h 17"/>
                <a:gd name="T12" fmla="*/ 10 w 38"/>
                <a:gd name="T13" fmla="*/ 2 h 17"/>
                <a:gd name="T14" fmla="*/ 13 w 38"/>
                <a:gd name="T15" fmla="*/ 1 h 17"/>
                <a:gd name="T16" fmla="*/ 15 w 38"/>
                <a:gd name="T17" fmla="*/ 0 h 17"/>
                <a:gd name="T18" fmla="*/ 18 w 38"/>
                <a:gd name="T19" fmla="*/ 0 h 17"/>
                <a:gd name="T20" fmla="*/ 20 w 38"/>
                <a:gd name="T21" fmla="*/ 0 h 17"/>
                <a:gd name="T22" fmla="*/ 23 w 38"/>
                <a:gd name="T23" fmla="*/ 0 h 17"/>
                <a:gd name="T24" fmla="*/ 25 w 38"/>
                <a:gd name="T25" fmla="*/ 0 h 17"/>
                <a:gd name="T26" fmla="*/ 28 w 38"/>
                <a:gd name="T27" fmla="*/ 1 h 17"/>
                <a:gd name="T28" fmla="*/ 30 w 38"/>
                <a:gd name="T29" fmla="*/ 3 h 17"/>
                <a:gd name="T30" fmla="*/ 32 w 38"/>
                <a:gd name="T31" fmla="*/ 4 h 17"/>
                <a:gd name="T32" fmla="*/ 34 w 38"/>
                <a:gd name="T33" fmla="*/ 7 h 17"/>
                <a:gd name="T34" fmla="*/ 37 w 38"/>
                <a:gd name="T35" fmla="*/ 9 h 17"/>
                <a:gd name="T36" fmla="*/ 35 w 38"/>
                <a:gd name="T37" fmla="*/ 12 h 17"/>
                <a:gd name="T38" fmla="*/ 33 w 38"/>
                <a:gd name="T39" fmla="*/ 9 h 17"/>
                <a:gd name="T40" fmla="*/ 31 w 38"/>
                <a:gd name="T41" fmla="*/ 8 h 17"/>
                <a:gd name="T42" fmla="*/ 29 w 38"/>
                <a:gd name="T43" fmla="*/ 6 h 17"/>
                <a:gd name="T44" fmla="*/ 27 w 38"/>
                <a:gd name="T45" fmla="*/ 5 h 17"/>
                <a:gd name="T46" fmla="*/ 25 w 38"/>
                <a:gd name="T47" fmla="*/ 4 h 17"/>
                <a:gd name="T48" fmla="*/ 22 w 38"/>
                <a:gd name="T49" fmla="*/ 3 h 17"/>
                <a:gd name="T50" fmla="*/ 20 w 38"/>
                <a:gd name="T51" fmla="*/ 3 h 17"/>
                <a:gd name="T52" fmla="*/ 18 w 38"/>
                <a:gd name="T53" fmla="*/ 3 h 17"/>
                <a:gd name="T54" fmla="*/ 16 w 38"/>
                <a:gd name="T55" fmla="*/ 4 h 17"/>
                <a:gd name="T56" fmla="*/ 13 w 38"/>
                <a:gd name="T57" fmla="*/ 4 h 17"/>
                <a:gd name="T58" fmla="*/ 11 w 38"/>
                <a:gd name="T59" fmla="*/ 6 h 17"/>
                <a:gd name="T60" fmla="*/ 9 w 38"/>
                <a:gd name="T61" fmla="*/ 7 h 17"/>
                <a:gd name="T62" fmla="*/ 7 w 38"/>
                <a:gd name="T63" fmla="*/ 8 h 17"/>
                <a:gd name="T64" fmla="*/ 5 w 38"/>
                <a:gd name="T65" fmla="*/ 11 h 17"/>
                <a:gd name="T66" fmla="*/ 3 w 38"/>
                <a:gd name="T67" fmla="*/ 13 h 17"/>
                <a:gd name="T68" fmla="*/ 1 w 38"/>
                <a:gd name="T69" fmla="*/ 16 h 17"/>
                <a:gd name="T70" fmla="*/ 1 w 38"/>
                <a:gd name="T71" fmla="*/ 16 h 17"/>
                <a:gd name="T72" fmla="*/ 0 w 38"/>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13"/>
                  </a:moveTo>
                  <a:lnTo>
                    <a:pt x="0" y="13"/>
                  </a:lnTo>
                  <a:lnTo>
                    <a:pt x="1" y="10"/>
                  </a:lnTo>
                  <a:lnTo>
                    <a:pt x="4" y="8"/>
                  </a:lnTo>
                  <a:lnTo>
                    <a:pt x="6" y="6"/>
                  </a:lnTo>
                  <a:lnTo>
                    <a:pt x="8" y="4"/>
                  </a:lnTo>
                  <a:lnTo>
                    <a:pt x="10" y="2"/>
                  </a:lnTo>
                  <a:lnTo>
                    <a:pt x="13" y="1"/>
                  </a:lnTo>
                  <a:lnTo>
                    <a:pt x="15" y="0"/>
                  </a:lnTo>
                  <a:lnTo>
                    <a:pt x="18" y="0"/>
                  </a:lnTo>
                  <a:lnTo>
                    <a:pt x="20" y="0"/>
                  </a:lnTo>
                  <a:lnTo>
                    <a:pt x="23" y="0"/>
                  </a:lnTo>
                  <a:lnTo>
                    <a:pt x="25" y="0"/>
                  </a:lnTo>
                  <a:lnTo>
                    <a:pt x="28" y="1"/>
                  </a:lnTo>
                  <a:lnTo>
                    <a:pt x="30" y="3"/>
                  </a:lnTo>
                  <a:lnTo>
                    <a:pt x="32" y="4"/>
                  </a:lnTo>
                  <a:lnTo>
                    <a:pt x="34" y="7"/>
                  </a:lnTo>
                  <a:lnTo>
                    <a:pt x="37" y="9"/>
                  </a:lnTo>
                  <a:lnTo>
                    <a:pt x="35" y="12"/>
                  </a:lnTo>
                  <a:lnTo>
                    <a:pt x="33" y="9"/>
                  </a:lnTo>
                  <a:lnTo>
                    <a:pt x="31" y="8"/>
                  </a:lnTo>
                  <a:lnTo>
                    <a:pt x="29" y="6"/>
                  </a:lnTo>
                  <a:lnTo>
                    <a:pt x="27" y="5"/>
                  </a:lnTo>
                  <a:lnTo>
                    <a:pt x="25" y="4"/>
                  </a:lnTo>
                  <a:lnTo>
                    <a:pt x="22" y="3"/>
                  </a:lnTo>
                  <a:lnTo>
                    <a:pt x="20" y="3"/>
                  </a:lnTo>
                  <a:lnTo>
                    <a:pt x="18" y="3"/>
                  </a:lnTo>
                  <a:lnTo>
                    <a:pt x="16" y="4"/>
                  </a:lnTo>
                  <a:lnTo>
                    <a:pt x="13" y="4"/>
                  </a:lnTo>
                  <a:lnTo>
                    <a:pt x="11" y="6"/>
                  </a:lnTo>
                  <a:lnTo>
                    <a:pt x="9" y="7"/>
                  </a:lnTo>
                  <a:lnTo>
                    <a:pt x="7" y="8"/>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4" name="Freeform 439"/>
            <p:cNvSpPr>
              <a:spLocks/>
            </p:cNvSpPr>
            <p:nvPr/>
          </p:nvSpPr>
          <p:spPr bwMode="auto">
            <a:xfrm>
              <a:off x="3184" y="783"/>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5" name="Freeform 440"/>
            <p:cNvSpPr>
              <a:spLocks/>
            </p:cNvSpPr>
            <p:nvPr/>
          </p:nvSpPr>
          <p:spPr bwMode="auto">
            <a:xfrm>
              <a:off x="3202" y="808"/>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6" name="Freeform 441"/>
            <p:cNvSpPr>
              <a:spLocks/>
            </p:cNvSpPr>
            <p:nvPr/>
          </p:nvSpPr>
          <p:spPr bwMode="auto">
            <a:xfrm>
              <a:off x="3184" y="783"/>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7" name="Freeform 442"/>
            <p:cNvSpPr>
              <a:spLocks/>
            </p:cNvSpPr>
            <p:nvPr/>
          </p:nvSpPr>
          <p:spPr bwMode="auto">
            <a:xfrm>
              <a:off x="3202" y="808"/>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8" name="Freeform 443"/>
            <p:cNvSpPr>
              <a:spLocks/>
            </p:cNvSpPr>
            <p:nvPr/>
          </p:nvSpPr>
          <p:spPr bwMode="auto">
            <a:xfrm>
              <a:off x="3242" y="811"/>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29" name="Freeform 444"/>
            <p:cNvSpPr>
              <a:spLocks/>
            </p:cNvSpPr>
            <p:nvPr/>
          </p:nvSpPr>
          <p:spPr bwMode="auto">
            <a:xfrm>
              <a:off x="3259" y="836"/>
              <a:ext cx="44" cy="22"/>
            </a:xfrm>
            <a:custGeom>
              <a:avLst/>
              <a:gdLst>
                <a:gd name="T0" fmla="*/ 42 w 44"/>
                <a:gd name="T1" fmla="*/ 1 h 22"/>
                <a:gd name="T2" fmla="*/ 41 w 44"/>
                <a:gd name="T3" fmla="*/ 0 h 22"/>
                <a:gd name="T4" fmla="*/ 0 w 44"/>
                <a:gd name="T5" fmla="*/ 18 h 22"/>
                <a:gd name="T6" fmla="*/ 1 w 44"/>
                <a:gd name="T7" fmla="*/ 21 h 22"/>
                <a:gd name="T8" fmla="*/ 43 w 44"/>
                <a:gd name="T9" fmla="*/ 2 h 22"/>
                <a:gd name="T10" fmla="*/ 42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
                  </a:moveTo>
                  <a:lnTo>
                    <a:pt x="41" y="0"/>
                  </a:lnTo>
                  <a:lnTo>
                    <a:pt x="0" y="18"/>
                  </a:lnTo>
                  <a:lnTo>
                    <a:pt x="1" y="21"/>
                  </a:lnTo>
                  <a:lnTo>
                    <a:pt x="43" y="2"/>
                  </a:lnTo>
                  <a:lnTo>
                    <a:pt x="4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0" name="Freeform 445"/>
            <p:cNvSpPr>
              <a:spLocks/>
            </p:cNvSpPr>
            <p:nvPr/>
          </p:nvSpPr>
          <p:spPr bwMode="auto">
            <a:xfrm>
              <a:off x="3069" y="729"/>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1" name="Freeform 446"/>
            <p:cNvSpPr>
              <a:spLocks/>
            </p:cNvSpPr>
            <p:nvPr/>
          </p:nvSpPr>
          <p:spPr bwMode="auto">
            <a:xfrm>
              <a:off x="3087" y="755"/>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2" name="Freeform 447"/>
            <p:cNvSpPr>
              <a:spLocks/>
            </p:cNvSpPr>
            <p:nvPr/>
          </p:nvSpPr>
          <p:spPr bwMode="auto">
            <a:xfrm>
              <a:off x="3069" y="729"/>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3" name="Freeform 448"/>
            <p:cNvSpPr>
              <a:spLocks/>
            </p:cNvSpPr>
            <p:nvPr/>
          </p:nvSpPr>
          <p:spPr bwMode="auto">
            <a:xfrm>
              <a:off x="3087" y="755"/>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4" name="Freeform 449"/>
            <p:cNvSpPr>
              <a:spLocks/>
            </p:cNvSpPr>
            <p:nvPr/>
          </p:nvSpPr>
          <p:spPr bwMode="auto">
            <a:xfrm>
              <a:off x="3127" y="757"/>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5" name="Freeform 450"/>
            <p:cNvSpPr>
              <a:spLocks/>
            </p:cNvSpPr>
            <p:nvPr/>
          </p:nvSpPr>
          <p:spPr bwMode="auto">
            <a:xfrm>
              <a:off x="3145" y="782"/>
              <a:ext cx="43" cy="22"/>
            </a:xfrm>
            <a:custGeom>
              <a:avLst/>
              <a:gdLst>
                <a:gd name="T0" fmla="*/ 41 w 43"/>
                <a:gd name="T1" fmla="*/ 1 h 22"/>
                <a:gd name="T2" fmla="*/ 41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1"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6" name="Freeform 451"/>
            <p:cNvSpPr>
              <a:spLocks/>
            </p:cNvSpPr>
            <p:nvPr/>
          </p:nvSpPr>
          <p:spPr bwMode="auto">
            <a:xfrm>
              <a:off x="3278" y="828"/>
              <a:ext cx="50" cy="53"/>
            </a:xfrm>
            <a:custGeom>
              <a:avLst/>
              <a:gdLst>
                <a:gd name="T0" fmla="*/ 44 w 50"/>
                <a:gd name="T1" fmla="*/ 11 h 53"/>
                <a:gd name="T2" fmla="*/ 46 w 50"/>
                <a:gd name="T3" fmla="*/ 15 h 53"/>
                <a:gd name="T4" fmla="*/ 48 w 50"/>
                <a:gd name="T5" fmla="*/ 20 h 53"/>
                <a:gd name="T6" fmla="*/ 49 w 50"/>
                <a:gd name="T7" fmla="*/ 25 h 53"/>
                <a:gd name="T8" fmla="*/ 48 w 50"/>
                <a:gd name="T9" fmla="*/ 30 h 53"/>
                <a:gd name="T10" fmla="*/ 47 w 50"/>
                <a:gd name="T11" fmla="*/ 35 h 53"/>
                <a:gd name="T12" fmla="*/ 45 w 50"/>
                <a:gd name="T13" fmla="*/ 39 h 53"/>
                <a:gd name="T14" fmla="*/ 42 w 50"/>
                <a:gd name="T15" fmla="*/ 43 h 53"/>
                <a:gd name="T16" fmla="*/ 39 w 50"/>
                <a:gd name="T17" fmla="*/ 47 h 53"/>
                <a:gd name="T18" fmla="*/ 34 w 50"/>
                <a:gd name="T19" fmla="*/ 49 h 53"/>
                <a:gd name="T20" fmla="*/ 30 w 50"/>
                <a:gd name="T21" fmla="*/ 51 h 53"/>
                <a:gd name="T22" fmla="*/ 25 w 50"/>
                <a:gd name="T23" fmla="*/ 52 h 53"/>
                <a:gd name="T24" fmla="*/ 21 w 50"/>
                <a:gd name="T25" fmla="*/ 51 h 53"/>
                <a:gd name="T26" fmla="*/ 16 w 50"/>
                <a:gd name="T27" fmla="*/ 50 h 53"/>
                <a:gd name="T28" fmla="*/ 12 w 50"/>
                <a:gd name="T29" fmla="*/ 47 h 53"/>
                <a:gd name="T30" fmla="*/ 8 w 50"/>
                <a:gd name="T31" fmla="*/ 44 h 53"/>
                <a:gd name="T32" fmla="*/ 4 w 50"/>
                <a:gd name="T33" fmla="*/ 40 h 53"/>
                <a:gd name="T34" fmla="*/ 2 w 50"/>
                <a:gd name="T35" fmla="*/ 36 h 53"/>
                <a:gd name="T36" fmla="*/ 0 w 50"/>
                <a:gd name="T37" fmla="*/ 31 h 53"/>
                <a:gd name="T38" fmla="*/ 0 w 50"/>
                <a:gd name="T39" fmla="*/ 26 h 53"/>
                <a:gd name="T40" fmla="*/ 0 w 50"/>
                <a:gd name="T41" fmla="*/ 21 h 53"/>
                <a:gd name="T42" fmla="*/ 1 w 50"/>
                <a:gd name="T43" fmla="*/ 16 h 53"/>
                <a:gd name="T44" fmla="*/ 3 w 50"/>
                <a:gd name="T45" fmla="*/ 12 h 53"/>
                <a:gd name="T46" fmla="*/ 6 w 50"/>
                <a:gd name="T47" fmla="*/ 8 h 53"/>
                <a:gd name="T48" fmla="*/ 9 w 50"/>
                <a:gd name="T49" fmla="*/ 4 h 53"/>
                <a:gd name="T50" fmla="*/ 13 w 50"/>
                <a:gd name="T51" fmla="*/ 2 h 53"/>
                <a:gd name="T52" fmla="*/ 18 w 50"/>
                <a:gd name="T53" fmla="*/ 0 h 53"/>
                <a:gd name="T54" fmla="*/ 23 w 50"/>
                <a:gd name="T55" fmla="*/ 0 h 53"/>
                <a:gd name="T56" fmla="*/ 27 w 50"/>
                <a:gd name="T57" fmla="*/ 0 h 53"/>
                <a:gd name="T58" fmla="*/ 32 w 50"/>
                <a:gd name="T59" fmla="*/ 1 h 53"/>
                <a:gd name="T60" fmla="*/ 36 w 50"/>
                <a:gd name="T61" fmla="*/ 3 h 53"/>
                <a:gd name="T62" fmla="*/ 40 w 50"/>
                <a:gd name="T63" fmla="*/ 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2" y="9"/>
                  </a:moveTo>
                  <a:lnTo>
                    <a:pt x="44" y="11"/>
                  </a:lnTo>
                  <a:lnTo>
                    <a:pt x="45" y="13"/>
                  </a:lnTo>
                  <a:lnTo>
                    <a:pt x="46" y="15"/>
                  </a:lnTo>
                  <a:lnTo>
                    <a:pt x="47" y="18"/>
                  </a:lnTo>
                  <a:lnTo>
                    <a:pt x="48" y="20"/>
                  </a:lnTo>
                  <a:lnTo>
                    <a:pt x="48" y="22"/>
                  </a:lnTo>
                  <a:lnTo>
                    <a:pt x="49" y="25"/>
                  </a:lnTo>
                  <a:lnTo>
                    <a:pt x="49" y="27"/>
                  </a:lnTo>
                  <a:lnTo>
                    <a:pt x="48" y="30"/>
                  </a:lnTo>
                  <a:lnTo>
                    <a:pt x="48" y="32"/>
                  </a:lnTo>
                  <a:lnTo>
                    <a:pt x="47" y="35"/>
                  </a:lnTo>
                  <a:lnTo>
                    <a:pt x="46" y="37"/>
                  </a:lnTo>
                  <a:lnTo>
                    <a:pt x="45" y="39"/>
                  </a:lnTo>
                  <a:lnTo>
                    <a:pt x="44" y="41"/>
                  </a:lnTo>
                  <a:lnTo>
                    <a:pt x="42" y="43"/>
                  </a:lnTo>
                  <a:lnTo>
                    <a:pt x="41" y="45"/>
                  </a:lnTo>
                  <a:lnTo>
                    <a:pt x="39" y="47"/>
                  </a:lnTo>
                  <a:lnTo>
                    <a:pt x="36" y="48"/>
                  </a:lnTo>
                  <a:lnTo>
                    <a:pt x="34" y="49"/>
                  </a:lnTo>
                  <a:lnTo>
                    <a:pt x="32" y="50"/>
                  </a:lnTo>
                  <a:lnTo>
                    <a:pt x="30" y="51"/>
                  </a:lnTo>
                  <a:lnTo>
                    <a:pt x="28" y="51"/>
                  </a:lnTo>
                  <a:lnTo>
                    <a:pt x="25" y="52"/>
                  </a:lnTo>
                  <a:lnTo>
                    <a:pt x="23" y="51"/>
                  </a:lnTo>
                  <a:lnTo>
                    <a:pt x="21" y="51"/>
                  </a:lnTo>
                  <a:lnTo>
                    <a:pt x="18" y="51"/>
                  </a:lnTo>
                  <a:lnTo>
                    <a:pt x="16" y="50"/>
                  </a:lnTo>
                  <a:lnTo>
                    <a:pt x="14" y="49"/>
                  </a:lnTo>
                  <a:lnTo>
                    <a:pt x="12" y="47"/>
                  </a:lnTo>
                  <a:lnTo>
                    <a:pt x="10" y="46"/>
                  </a:lnTo>
                  <a:lnTo>
                    <a:pt x="8" y="44"/>
                  </a:lnTo>
                  <a:lnTo>
                    <a:pt x="6" y="42"/>
                  </a:lnTo>
                  <a:lnTo>
                    <a:pt x="4" y="40"/>
                  </a:lnTo>
                  <a:lnTo>
                    <a:pt x="3" y="38"/>
                  </a:lnTo>
                  <a:lnTo>
                    <a:pt x="2" y="36"/>
                  </a:lnTo>
                  <a:lnTo>
                    <a:pt x="1" y="33"/>
                  </a:lnTo>
                  <a:lnTo>
                    <a:pt x="0" y="31"/>
                  </a:lnTo>
                  <a:lnTo>
                    <a:pt x="0" y="29"/>
                  </a:lnTo>
                  <a:lnTo>
                    <a:pt x="0" y="26"/>
                  </a:lnTo>
                  <a:lnTo>
                    <a:pt x="0" y="23"/>
                  </a:lnTo>
                  <a:lnTo>
                    <a:pt x="0" y="21"/>
                  </a:lnTo>
                  <a:lnTo>
                    <a:pt x="0" y="19"/>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7" name="Freeform 452"/>
            <p:cNvSpPr>
              <a:spLocks/>
            </p:cNvSpPr>
            <p:nvPr/>
          </p:nvSpPr>
          <p:spPr bwMode="auto">
            <a:xfrm>
              <a:off x="3318" y="836"/>
              <a:ext cx="17" cy="39"/>
            </a:xfrm>
            <a:custGeom>
              <a:avLst/>
              <a:gdLst>
                <a:gd name="T0" fmla="*/ 2 w 17"/>
                <a:gd name="T1" fmla="*/ 38 h 39"/>
                <a:gd name="T2" fmla="*/ 2 w 17"/>
                <a:gd name="T3" fmla="*/ 38 h 39"/>
                <a:gd name="T4" fmla="*/ 5 w 17"/>
                <a:gd name="T5" fmla="*/ 36 h 39"/>
                <a:gd name="T6" fmla="*/ 8 w 17"/>
                <a:gd name="T7" fmla="*/ 34 h 39"/>
                <a:gd name="T8" fmla="*/ 10 w 17"/>
                <a:gd name="T9" fmla="*/ 31 h 39"/>
                <a:gd name="T10" fmla="*/ 12 w 17"/>
                <a:gd name="T11" fmla="*/ 29 h 39"/>
                <a:gd name="T12" fmla="*/ 13 w 17"/>
                <a:gd name="T13" fmla="*/ 27 h 39"/>
                <a:gd name="T14" fmla="*/ 14 w 17"/>
                <a:gd name="T15" fmla="*/ 24 h 39"/>
                <a:gd name="T16" fmla="*/ 15 w 17"/>
                <a:gd name="T17" fmla="*/ 22 h 39"/>
                <a:gd name="T18" fmla="*/ 16 w 17"/>
                <a:gd name="T19" fmla="*/ 19 h 39"/>
                <a:gd name="T20" fmla="*/ 16 w 17"/>
                <a:gd name="T21" fmla="*/ 16 h 39"/>
                <a:gd name="T22" fmla="*/ 15 w 17"/>
                <a:gd name="T23" fmla="*/ 14 h 39"/>
                <a:gd name="T24" fmla="*/ 14 w 17"/>
                <a:gd name="T25" fmla="*/ 11 h 39"/>
                <a:gd name="T26" fmla="*/ 13 w 17"/>
                <a:gd name="T27" fmla="*/ 9 h 39"/>
                <a:gd name="T28" fmla="*/ 12 w 17"/>
                <a:gd name="T29" fmla="*/ 6 h 39"/>
                <a:gd name="T30" fmla="*/ 10 w 17"/>
                <a:gd name="T31" fmla="*/ 4 h 39"/>
                <a:gd name="T32" fmla="*/ 7 w 17"/>
                <a:gd name="T33" fmla="*/ 2 h 39"/>
                <a:gd name="T34" fmla="*/ 5 w 17"/>
                <a:gd name="T35" fmla="*/ 0 h 39"/>
                <a:gd name="T36" fmla="*/ 2 w 17"/>
                <a:gd name="T37" fmla="*/ 1 h 39"/>
                <a:gd name="T38" fmla="*/ 5 w 17"/>
                <a:gd name="T39" fmla="*/ 3 h 39"/>
                <a:gd name="T40" fmla="*/ 7 w 17"/>
                <a:gd name="T41" fmla="*/ 5 h 39"/>
                <a:gd name="T42" fmla="*/ 8 w 17"/>
                <a:gd name="T43" fmla="*/ 7 h 39"/>
                <a:gd name="T44" fmla="*/ 10 w 17"/>
                <a:gd name="T45" fmla="*/ 10 h 39"/>
                <a:gd name="T46" fmla="*/ 11 w 17"/>
                <a:gd name="T47" fmla="*/ 12 h 39"/>
                <a:gd name="T48" fmla="*/ 11 w 17"/>
                <a:gd name="T49" fmla="*/ 14 h 39"/>
                <a:gd name="T50" fmla="*/ 12 w 17"/>
                <a:gd name="T51" fmla="*/ 17 h 39"/>
                <a:gd name="T52" fmla="*/ 12 w 17"/>
                <a:gd name="T53" fmla="*/ 19 h 39"/>
                <a:gd name="T54" fmla="*/ 11 w 17"/>
                <a:gd name="T55" fmla="*/ 21 h 39"/>
                <a:gd name="T56" fmla="*/ 11 w 17"/>
                <a:gd name="T57" fmla="*/ 24 h 39"/>
                <a:gd name="T58" fmla="*/ 10 w 17"/>
                <a:gd name="T59" fmla="*/ 26 h 39"/>
                <a:gd name="T60" fmla="*/ 8 w 17"/>
                <a:gd name="T61" fmla="*/ 28 h 39"/>
                <a:gd name="T62" fmla="*/ 7 w 17"/>
                <a:gd name="T63" fmla="*/ 30 h 39"/>
                <a:gd name="T64" fmla="*/ 5 w 17"/>
                <a:gd name="T65" fmla="*/ 32 h 39"/>
                <a:gd name="T66" fmla="*/ 2 w 17"/>
                <a:gd name="T67" fmla="*/ 34 h 39"/>
                <a:gd name="T68" fmla="*/ 0 w 17"/>
                <a:gd name="T69" fmla="*/ 36 h 39"/>
                <a:gd name="T70" fmla="*/ 0 w 17"/>
                <a:gd name="T71" fmla="*/ 36 h 39"/>
                <a:gd name="T72" fmla="*/ 2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38"/>
                  </a:moveTo>
                  <a:lnTo>
                    <a:pt x="2" y="38"/>
                  </a:lnTo>
                  <a:lnTo>
                    <a:pt x="5" y="36"/>
                  </a:lnTo>
                  <a:lnTo>
                    <a:pt x="8" y="34"/>
                  </a:lnTo>
                  <a:lnTo>
                    <a:pt x="10" y="31"/>
                  </a:lnTo>
                  <a:lnTo>
                    <a:pt x="12" y="29"/>
                  </a:lnTo>
                  <a:lnTo>
                    <a:pt x="13" y="27"/>
                  </a:lnTo>
                  <a:lnTo>
                    <a:pt x="14" y="24"/>
                  </a:lnTo>
                  <a:lnTo>
                    <a:pt x="15" y="22"/>
                  </a:lnTo>
                  <a:lnTo>
                    <a:pt x="16" y="19"/>
                  </a:lnTo>
                  <a:lnTo>
                    <a:pt x="16" y="16"/>
                  </a:lnTo>
                  <a:lnTo>
                    <a:pt x="15" y="14"/>
                  </a:lnTo>
                  <a:lnTo>
                    <a:pt x="14" y="11"/>
                  </a:lnTo>
                  <a:lnTo>
                    <a:pt x="13" y="9"/>
                  </a:lnTo>
                  <a:lnTo>
                    <a:pt x="12" y="6"/>
                  </a:lnTo>
                  <a:lnTo>
                    <a:pt x="10" y="4"/>
                  </a:lnTo>
                  <a:lnTo>
                    <a:pt x="7" y="2"/>
                  </a:lnTo>
                  <a:lnTo>
                    <a:pt x="5" y="0"/>
                  </a:lnTo>
                  <a:lnTo>
                    <a:pt x="2" y="1"/>
                  </a:lnTo>
                  <a:lnTo>
                    <a:pt x="5" y="3"/>
                  </a:lnTo>
                  <a:lnTo>
                    <a:pt x="7" y="5"/>
                  </a:lnTo>
                  <a:lnTo>
                    <a:pt x="8" y="7"/>
                  </a:lnTo>
                  <a:lnTo>
                    <a:pt x="10" y="10"/>
                  </a:lnTo>
                  <a:lnTo>
                    <a:pt x="11" y="12"/>
                  </a:lnTo>
                  <a:lnTo>
                    <a:pt x="11" y="14"/>
                  </a:lnTo>
                  <a:lnTo>
                    <a:pt x="12" y="17"/>
                  </a:lnTo>
                  <a:lnTo>
                    <a:pt x="12" y="19"/>
                  </a:lnTo>
                  <a:lnTo>
                    <a:pt x="11" y="21"/>
                  </a:lnTo>
                  <a:lnTo>
                    <a:pt x="11" y="24"/>
                  </a:lnTo>
                  <a:lnTo>
                    <a:pt x="10" y="26"/>
                  </a:lnTo>
                  <a:lnTo>
                    <a:pt x="8" y="28"/>
                  </a:lnTo>
                  <a:lnTo>
                    <a:pt x="7" y="30"/>
                  </a:lnTo>
                  <a:lnTo>
                    <a:pt x="5" y="32"/>
                  </a:lnTo>
                  <a:lnTo>
                    <a:pt x="2" y="34"/>
                  </a:lnTo>
                  <a:lnTo>
                    <a:pt x="0"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8" name="Freeform 453"/>
            <p:cNvSpPr>
              <a:spLocks/>
            </p:cNvSpPr>
            <p:nvPr/>
          </p:nvSpPr>
          <p:spPr bwMode="auto">
            <a:xfrm>
              <a:off x="3283" y="869"/>
              <a:ext cx="37" cy="17"/>
            </a:xfrm>
            <a:custGeom>
              <a:avLst/>
              <a:gdLst>
                <a:gd name="T0" fmla="*/ 0 w 37"/>
                <a:gd name="T1" fmla="*/ 2 h 17"/>
                <a:gd name="T2" fmla="*/ 0 w 37"/>
                <a:gd name="T3" fmla="*/ 2 h 17"/>
                <a:gd name="T4" fmla="*/ 1 w 37"/>
                <a:gd name="T5" fmla="*/ 5 h 17"/>
                <a:gd name="T6" fmla="*/ 3 w 37"/>
                <a:gd name="T7" fmla="*/ 7 h 17"/>
                <a:gd name="T8" fmla="*/ 5 w 37"/>
                <a:gd name="T9" fmla="*/ 9 h 17"/>
                <a:gd name="T10" fmla="*/ 8 w 37"/>
                <a:gd name="T11" fmla="*/ 11 h 17"/>
                <a:gd name="T12" fmla="*/ 10 w 37"/>
                <a:gd name="T13" fmla="*/ 13 h 17"/>
                <a:gd name="T14" fmla="*/ 12 w 37"/>
                <a:gd name="T15" fmla="*/ 14 h 17"/>
                <a:gd name="T16" fmla="*/ 15 w 37"/>
                <a:gd name="T17" fmla="*/ 15 h 17"/>
                <a:gd name="T18" fmla="*/ 17 w 37"/>
                <a:gd name="T19" fmla="*/ 15 h 17"/>
                <a:gd name="T20" fmla="*/ 20 w 37"/>
                <a:gd name="T21" fmla="*/ 16 h 17"/>
                <a:gd name="T22" fmla="*/ 22 w 37"/>
                <a:gd name="T23" fmla="*/ 15 h 17"/>
                <a:gd name="T24" fmla="*/ 25 w 37"/>
                <a:gd name="T25" fmla="*/ 15 h 17"/>
                <a:gd name="T26" fmla="*/ 27 w 37"/>
                <a:gd name="T27" fmla="*/ 14 h 17"/>
                <a:gd name="T28" fmla="*/ 29 w 37"/>
                <a:gd name="T29" fmla="*/ 12 h 17"/>
                <a:gd name="T30" fmla="*/ 31 w 37"/>
                <a:gd name="T31" fmla="*/ 11 h 17"/>
                <a:gd name="T32" fmla="*/ 34 w 37"/>
                <a:gd name="T33" fmla="*/ 8 h 17"/>
                <a:gd name="T34" fmla="*/ 36 w 37"/>
                <a:gd name="T35" fmla="*/ 6 h 17"/>
                <a:gd name="T36" fmla="*/ 34 w 37"/>
                <a:gd name="T37" fmla="*/ 3 h 17"/>
                <a:gd name="T38" fmla="*/ 32 w 37"/>
                <a:gd name="T39" fmla="*/ 6 h 17"/>
                <a:gd name="T40" fmla="*/ 30 w 37"/>
                <a:gd name="T41" fmla="*/ 8 h 17"/>
                <a:gd name="T42" fmla="*/ 28 w 37"/>
                <a:gd name="T43" fmla="*/ 9 h 17"/>
                <a:gd name="T44" fmla="*/ 26 w 37"/>
                <a:gd name="T45" fmla="*/ 10 h 17"/>
                <a:gd name="T46" fmla="*/ 24 w 37"/>
                <a:gd name="T47" fmla="*/ 11 h 17"/>
                <a:gd name="T48" fmla="*/ 22 w 37"/>
                <a:gd name="T49" fmla="*/ 12 h 17"/>
                <a:gd name="T50" fmla="*/ 20 w 37"/>
                <a:gd name="T51" fmla="*/ 12 h 17"/>
                <a:gd name="T52" fmla="*/ 17 w 37"/>
                <a:gd name="T53" fmla="*/ 12 h 17"/>
                <a:gd name="T54" fmla="*/ 15 w 37"/>
                <a:gd name="T55" fmla="*/ 11 h 17"/>
                <a:gd name="T56" fmla="*/ 13 w 37"/>
                <a:gd name="T57" fmla="*/ 11 h 17"/>
                <a:gd name="T58" fmla="*/ 11 w 37"/>
                <a:gd name="T59" fmla="*/ 9 h 17"/>
                <a:gd name="T60" fmla="*/ 9 w 37"/>
                <a:gd name="T61" fmla="*/ 8 h 17"/>
                <a:gd name="T62" fmla="*/ 7 w 37"/>
                <a:gd name="T63" fmla="*/ 6 h 17"/>
                <a:gd name="T64" fmla="*/ 5 w 37"/>
                <a:gd name="T65" fmla="*/ 4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7"/>
                  </a:lnTo>
                  <a:lnTo>
                    <a:pt x="5" y="9"/>
                  </a:lnTo>
                  <a:lnTo>
                    <a:pt x="8" y="11"/>
                  </a:lnTo>
                  <a:lnTo>
                    <a:pt x="10" y="13"/>
                  </a:lnTo>
                  <a:lnTo>
                    <a:pt x="12" y="14"/>
                  </a:lnTo>
                  <a:lnTo>
                    <a:pt x="15" y="15"/>
                  </a:lnTo>
                  <a:lnTo>
                    <a:pt x="17" y="15"/>
                  </a:lnTo>
                  <a:lnTo>
                    <a:pt x="20" y="16"/>
                  </a:lnTo>
                  <a:lnTo>
                    <a:pt x="22" y="15"/>
                  </a:lnTo>
                  <a:lnTo>
                    <a:pt x="25" y="15"/>
                  </a:lnTo>
                  <a:lnTo>
                    <a:pt x="27" y="14"/>
                  </a:lnTo>
                  <a:lnTo>
                    <a:pt x="29" y="12"/>
                  </a:lnTo>
                  <a:lnTo>
                    <a:pt x="31" y="11"/>
                  </a:lnTo>
                  <a:lnTo>
                    <a:pt x="34" y="8"/>
                  </a:lnTo>
                  <a:lnTo>
                    <a:pt x="36" y="6"/>
                  </a:lnTo>
                  <a:lnTo>
                    <a:pt x="34" y="3"/>
                  </a:lnTo>
                  <a:lnTo>
                    <a:pt x="32" y="6"/>
                  </a:lnTo>
                  <a:lnTo>
                    <a:pt x="30" y="8"/>
                  </a:lnTo>
                  <a:lnTo>
                    <a:pt x="28" y="9"/>
                  </a:lnTo>
                  <a:lnTo>
                    <a:pt x="26" y="10"/>
                  </a:lnTo>
                  <a:lnTo>
                    <a:pt x="24" y="11"/>
                  </a:lnTo>
                  <a:lnTo>
                    <a:pt x="22" y="12"/>
                  </a:lnTo>
                  <a:lnTo>
                    <a:pt x="20" y="12"/>
                  </a:lnTo>
                  <a:lnTo>
                    <a:pt x="17" y="12"/>
                  </a:lnTo>
                  <a:lnTo>
                    <a:pt x="15" y="11"/>
                  </a:lnTo>
                  <a:lnTo>
                    <a:pt x="13" y="11"/>
                  </a:lnTo>
                  <a:lnTo>
                    <a:pt x="11" y="9"/>
                  </a:lnTo>
                  <a:lnTo>
                    <a:pt x="9" y="8"/>
                  </a:lnTo>
                  <a:lnTo>
                    <a:pt x="7" y="6"/>
                  </a:lnTo>
                  <a:lnTo>
                    <a:pt x="5" y="4"/>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39" name="Freeform 454"/>
            <p:cNvSpPr>
              <a:spLocks/>
            </p:cNvSpPr>
            <p:nvPr/>
          </p:nvSpPr>
          <p:spPr bwMode="auto">
            <a:xfrm>
              <a:off x="3276" y="833"/>
              <a:ext cx="17" cy="39"/>
            </a:xfrm>
            <a:custGeom>
              <a:avLst/>
              <a:gdLst>
                <a:gd name="T0" fmla="*/ 13 w 17"/>
                <a:gd name="T1" fmla="*/ 0 h 39"/>
                <a:gd name="T2" fmla="*/ 13 w 17"/>
                <a:gd name="T3" fmla="*/ 0 h 39"/>
                <a:gd name="T4" fmla="*/ 10 w 17"/>
                <a:gd name="T5" fmla="*/ 1 h 39"/>
                <a:gd name="T6" fmla="*/ 7 w 17"/>
                <a:gd name="T7" fmla="*/ 3 h 39"/>
                <a:gd name="T8" fmla="*/ 5 w 17"/>
                <a:gd name="T9" fmla="*/ 6 h 39"/>
                <a:gd name="T10" fmla="*/ 3 w 17"/>
                <a:gd name="T11" fmla="*/ 8 h 39"/>
                <a:gd name="T12" fmla="*/ 2 w 17"/>
                <a:gd name="T13" fmla="*/ 10 h 39"/>
                <a:gd name="T14" fmla="*/ 0 w 17"/>
                <a:gd name="T15" fmla="*/ 13 h 39"/>
                <a:gd name="T16" fmla="*/ 0 w 17"/>
                <a:gd name="T17" fmla="*/ 15 h 39"/>
                <a:gd name="T18" fmla="*/ 0 w 17"/>
                <a:gd name="T19" fmla="*/ 18 h 39"/>
                <a:gd name="T20" fmla="*/ 0 w 17"/>
                <a:gd name="T21" fmla="*/ 20 h 39"/>
                <a:gd name="T22" fmla="*/ 0 w 17"/>
                <a:gd name="T23" fmla="*/ 23 h 39"/>
                <a:gd name="T24" fmla="*/ 1 w 17"/>
                <a:gd name="T25" fmla="*/ 26 h 39"/>
                <a:gd name="T26" fmla="*/ 2 w 17"/>
                <a:gd name="T27" fmla="*/ 28 h 39"/>
                <a:gd name="T28" fmla="*/ 3 w 17"/>
                <a:gd name="T29" fmla="*/ 31 h 39"/>
                <a:gd name="T30" fmla="*/ 5 w 17"/>
                <a:gd name="T31" fmla="*/ 33 h 39"/>
                <a:gd name="T32" fmla="*/ 8 w 17"/>
                <a:gd name="T33" fmla="*/ 35 h 39"/>
                <a:gd name="T34" fmla="*/ 10 w 17"/>
                <a:gd name="T35" fmla="*/ 38 h 39"/>
                <a:gd name="T36" fmla="*/ 13 w 17"/>
                <a:gd name="T37" fmla="*/ 36 h 39"/>
                <a:gd name="T38" fmla="*/ 11 w 17"/>
                <a:gd name="T39" fmla="*/ 34 h 39"/>
                <a:gd name="T40" fmla="*/ 9 w 17"/>
                <a:gd name="T41" fmla="*/ 32 h 39"/>
                <a:gd name="T42" fmla="*/ 7 w 17"/>
                <a:gd name="T43" fmla="*/ 30 h 39"/>
                <a:gd name="T44" fmla="*/ 5 w 17"/>
                <a:gd name="T45" fmla="*/ 27 h 39"/>
                <a:gd name="T46" fmla="*/ 4 w 17"/>
                <a:gd name="T47" fmla="*/ 25 h 39"/>
                <a:gd name="T48" fmla="*/ 4 w 17"/>
                <a:gd name="T49" fmla="*/ 23 h 39"/>
                <a:gd name="T50" fmla="*/ 3 w 17"/>
                <a:gd name="T51" fmla="*/ 20 h 39"/>
                <a:gd name="T52" fmla="*/ 3 w 17"/>
                <a:gd name="T53" fmla="*/ 18 h 39"/>
                <a:gd name="T54" fmla="*/ 4 w 17"/>
                <a:gd name="T55" fmla="*/ 16 h 39"/>
                <a:gd name="T56" fmla="*/ 4 w 17"/>
                <a:gd name="T57" fmla="*/ 13 h 39"/>
                <a:gd name="T58" fmla="*/ 5 w 17"/>
                <a:gd name="T59" fmla="*/ 11 h 39"/>
                <a:gd name="T60" fmla="*/ 6 w 17"/>
                <a:gd name="T61" fmla="*/ 9 h 39"/>
                <a:gd name="T62" fmla="*/ 8 w 17"/>
                <a:gd name="T63" fmla="*/ 7 h 39"/>
                <a:gd name="T64" fmla="*/ 10 w 17"/>
                <a:gd name="T65" fmla="*/ 5 h 39"/>
                <a:gd name="T66" fmla="*/ 13 w 17"/>
                <a:gd name="T67" fmla="*/ 3 h 39"/>
                <a:gd name="T68" fmla="*/ 16 w 17"/>
                <a:gd name="T69" fmla="*/ 1 h 39"/>
                <a:gd name="T70" fmla="*/ 16 w 17"/>
                <a:gd name="T71" fmla="*/ 1 h 39"/>
                <a:gd name="T72" fmla="*/ 13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0"/>
                  </a:moveTo>
                  <a:lnTo>
                    <a:pt x="13" y="0"/>
                  </a:lnTo>
                  <a:lnTo>
                    <a:pt x="10" y="1"/>
                  </a:lnTo>
                  <a:lnTo>
                    <a:pt x="7" y="3"/>
                  </a:lnTo>
                  <a:lnTo>
                    <a:pt x="5" y="6"/>
                  </a:lnTo>
                  <a:lnTo>
                    <a:pt x="3" y="8"/>
                  </a:lnTo>
                  <a:lnTo>
                    <a:pt x="2" y="10"/>
                  </a:lnTo>
                  <a:lnTo>
                    <a:pt x="0" y="13"/>
                  </a:lnTo>
                  <a:lnTo>
                    <a:pt x="0" y="15"/>
                  </a:lnTo>
                  <a:lnTo>
                    <a:pt x="0" y="18"/>
                  </a:lnTo>
                  <a:lnTo>
                    <a:pt x="0" y="20"/>
                  </a:lnTo>
                  <a:lnTo>
                    <a:pt x="0" y="23"/>
                  </a:lnTo>
                  <a:lnTo>
                    <a:pt x="1" y="26"/>
                  </a:lnTo>
                  <a:lnTo>
                    <a:pt x="2" y="28"/>
                  </a:lnTo>
                  <a:lnTo>
                    <a:pt x="3" y="31"/>
                  </a:lnTo>
                  <a:lnTo>
                    <a:pt x="5" y="33"/>
                  </a:lnTo>
                  <a:lnTo>
                    <a:pt x="8" y="35"/>
                  </a:lnTo>
                  <a:lnTo>
                    <a:pt x="10" y="38"/>
                  </a:lnTo>
                  <a:lnTo>
                    <a:pt x="13" y="36"/>
                  </a:lnTo>
                  <a:lnTo>
                    <a:pt x="11" y="34"/>
                  </a:lnTo>
                  <a:lnTo>
                    <a:pt x="9" y="32"/>
                  </a:lnTo>
                  <a:lnTo>
                    <a:pt x="7" y="30"/>
                  </a:lnTo>
                  <a:lnTo>
                    <a:pt x="5" y="27"/>
                  </a:lnTo>
                  <a:lnTo>
                    <a:pt x="4" y="25"/>
                  </a:lnTo>
                  <a:lnTo>
                    <a:pt x="4" y="23"/>
                  </a:lnTo>
                  <a:lnTo>
                    <a:pt x="3" y="20"/>
                  </a:lnTo>
                  <a:lnTo>
                    <a:pt x="3" y="18"/>
                  </a:lnTo>
                  <a:lnTo>
                    <a:pt x="4" y="16"/>
                  </a:lnTo>
                  <a:lnTo>
                    <a:pt x="4" y="13"/>
                  </a:lnTo>
                  <a:lnTo>
                    <a:pt x="5" y="11"/>
                  </a:lnTo>
                  <a:lnTo>
                    <a:pt x="6" y="9"/>
                  </a:lnTo>
                  <a:lnTo>
                    <a:pt x="8" y="7"/>
                  </a:lnTo>
                  <a:lnTo>
                    <a:pt x="10"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0" name="Freeform 455"/>
            <p:cNvSpPr>
              <a:spLocks/>
            </p:cNvSpPr>
            <p:nvPr/>
          </p:nvSpPr>
          <p:spPr bwMode="auto">
            <a:xfrm>
              <a:off x="3285" y="826"/>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7 w 37"/>
                <a:gd name="T11" fmla="*/ 4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0 w 37"/>
                <a:gd name="T25" fmla="*/ 0 h 17"/>
                <a:gd name="T26" fmla="*/ 8 w 37"/>
                <a:gd name="T27" fmla="*/ 1 h 17"/>
                <a:gd name="T28" fmla="*/ 6 w 37"/>
                <a:gd name="T29" fmla="*/ 3 h 17"/>
                <a:gd name="T30" fmla="*/ 4 w 37"/>
                <a:gd name="T31" fmla="*/ 4 h 17"/>
                <a:gd name="T32" fmla="*/ 1 w 37"/>
                <a:gd name="T33" fmla="*/ 6 h 17"/>
                <a:gd name="T34" fmla="*/ 0 w 37"/>
                <a:gd name="T35" fmla="*/ 9 h 17"/>
                <a:gd name="T36" fmla="*/ 1 w 37"/>
                <a:gd name="T37" fmla="*/ 12 h 17"/>
                <a:gd name="T38" fmla="*/ 3 w 37"/>
                <a:gd name="T39" fmla="*/ 9 h 17"/>
                <a:gd name="T40" fmla="*/ 5 w 37"/>
                <a:gd name="T41" fmla="*/ 8 h 17"/>
                <a:gd name="T42" fmla="*/ 7 w 37"/>
                <a:gd name="T43" fmla="*/ 6 h 17"/>
                <a:gd name="T44" fmla="*/ 9 w 37"/>
                <a:gd name="T45" fmla="*/ 5 h 17"/>
                <a:gd name="T46" fmla="*/ 11 w 37"/>
                <a:gd name="T47" fmla="*/ 4 h 17"/>
                <a:gd name="T48" fmla="*/ 13 w 37"/>
                <a:gd name="T49" fmla="*/ 3 h 17"/>
                <a:gd name="T50" fmla="*/ 15 w 37"/>
                <a:gd name="T51" fmla="*/ 3 h 17"/>
                <a:gd name="T52" fmla="*/ 18 w 37"/>
                <a:gd name="T53" fmla="*/ 3 h 17"/>
                <a:gd name="T54" fmla="*/ 20 w 37"/>
                <a:gd name="T55" fmla="*/ 4 h 17"/>
                <a:gd name="T56" fmla="*/ 22 w 37"/>
                <a:gd name="T57" fmla="*/ 4 h 17"/>
                <a:gd name="T58" fmla="*/ 24 w 37"/>
                <a:gd name="T59" fmla="*/ 5 h 17"/>
                <a:gd name="T60" fmla="*/ 26 w 37"/>
                <a:gd name="T61" fmla="*/ 7 h 17"/>
                <a:gd name="T62" fmla="*/ 28 w 37"/>
                <a:gd name="T63" fmla="*/ 8 h 17"/>
                <a:gd name="T64" fmla="*/ 30 w 37"/>
                <a:gd name="T65" fmla="*/ 11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7" y="4"/>
                  </a:lnTo>
                  <a:lnTo>
                    <a:pt x="25" y="2"/>
                  </a:lnTo>
                  <a:lnTo>
                    <a:pt x="23" y="1"/>
                  </a:lnTo>
                  <a:lnTo>
                    <a:pt x="20" y="0"/>
                  </a:lnTo>
                  <a:lnTo>
                    <a:pt x="18" y="0"/>
                  </a:lnTo>
                  <a:lnTo>
                    <a:pt x="15" y="0"/>
                  </a:lnTo>
                  <a:lnTo>
                    <a:pt x="13" y="0"/>
                  </a:lnTo>
                  <a:lnTo>
                    <a:pt x="10" y="0"/>
                  </a:lnTo>
                  <a:lnTo>
                    <a:pt x="8" y="1"/>
                  </a:lnTo>
                  <a:lnTo>
                    <a:pt x="6" y="3"/>
                  </a:lnTo>
                  <a:lnTo>
                    <a:pt x="4" y="4"/>
                  </a:lnTo>
                  <a:lnTo>
                    <a:pt x="1" y="6"/>
                  </a:lnTo>
                  <a:lnTo>
                    <a:pt x="0" y="9"/>
                  </a:lnTo>
                  <a:lnTo>
                    <a:pt x="1" y="12"/>
                  </a:lnTo>
                  <a:lnTo>
                    <a:pt x="3" y="9"/>
                  </a:lnTo>
                  <a:lnTo>
                    <a:pt x="5" y="8"/>
                  </a:lnTo>
                  <a:lnTo>
                    <a:pt x="7" y="6"/>
                  </a:lnTo>
                  <a:lnTo>
                    <a:pt x="9" y="5"/>
                  </a:lnTo>
                  <a:lnTo>
                    <a:pt x="11" y="4"/>
                  </a:lnTo>
                  <a:lnTo>
                    <a:pt x="13" y="3"/>
                  </a:lnTo>
                  <a:lnTo>
                    <a:pt x="15" y="3"/>
                  </a:lnTo>
                  <a:lnTo>
                    <a:pt x="18" y="3"/>
                  </a:lnTo>
                  <a:lnTo>
                    <a:pt x="20" y="4"/>
                  </a:lnTo>
                  <a:lnTo>
                    <a:pt x="22" y="4"/>
                  </a:lnTo>
                  <a:lnTo>
                    <a:pt x="24" y="5"/>
                  </a:lnTo>
                  <a:lnTo>
                    <a:pt x="26" y="7"/>
                  </a:lnTo>
                  <a:lnTo>
                    <a:pt x="28" y="8"/>
                  </a:lnTo>
                  <a:lnTo>
                    <a:pt x="30" y="11"/>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1" name="Freeform 456"/>
            <p:cNvSpPr>
              <a:spLocks/>
            </p:cNvSpPr>
            <p:nvPr/>
          </p:nvSpPr>
          <p:spPr bwMode="auto">
            <a:xfrm>
              <a:off x="3190" y="611"/>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2" name="Freeform 457"/>
            <p:cNvSpPr>
              <a:spLocks/>
            </p:cNvSpPr>
            <p:nvPr/>
          </p:nvSpPr>
          <p:spPr bwMode="auto">
            <a:xfrm>
              <a:off x="3209" y="610"/>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3" name="Freeform 458"/>
            <p:cNvSpPr>
              <a:spLocks/>
            </p:cNvSpPr>
            <p:nvPr/>
          </p:nvSpPr>
          <p:spPr bwMode="auto">
            <a:xfrm>
              <a:off x="3190" y="611"/>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4" name="Freeform 459"/>
            <p:cNvSpPr>
              <a:spLocks/>
            </p:cNvSpPr>
            <p:nvPr/>
          </p:nvSpPr>
          <p:spPr bwMode="auto">
            <a:xfrm>
              <a:off x="3209" y="610"/>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5" name="Freeform 460"/>
            <p:cNvSpPr>
              <a:spLocks/>
            </p:cNvSpPr>
            <p:nvPr/>
          </p:nvSpPr>
          <p:spPr bwMode="auto">
            <a:xfrm>
              <a:off x="3248" y="584"/>
              <a:ext cx="21" cy="47"/>
            </a:xfrm>
            <a:custGeom>
              <a:avLst/>
              <a:gdLst>
                <a:gd name="T0" fmla="*/ 18 w 21"/>
                <a:gd name="T1" fmla="*/ 0 h 47"/>
                <a:gd name="T2" fmla="*/ 17 w 21"/>
                <a:gd name="T3" fmla="*/ 0 h 47"/>
                <a:gd name="T4" fmla="*/ 0 w 21"/>
                <a:gd name="T5" fmla="*/ 44 h 47"/>
                <a:gd name="T6" fmla="*/ 2 w 21"/>
                <a:gd name="T7" fmla="*/ 46 h 47"/>
                <a:gd name="T8" fmla="*/ 20 w 21"/>
                <a:gd name="T9" fmla="*/ 0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6" name="Freeform 461"/>
            <p:cNvSpPr>
              <a:spLocks/>
            </p:cNvSpPr>
            <p:nvPr/>
          </p:nvSpPr>
          <p:spPr bwMode="auto">
            <a:xfrm>
              <a:off x="3266" y="584"/>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7" name="Freeform 462"/>
            <p:cNvSpPr>
              <a:spLocks/>
            </p:cNvSpPr>
            <p:nvPr/>
          </p:nvSpPr>
          <p:spPr bwMode="auto">
            <a:xfrm>
              <a:off x="3076" y="664"/>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8" name="Freeform 463"/>
            <p:cNvSpPr>
              <a:spLocks/>
            </p:cNvSpPr>
            <p:nvPr/>
          </p:nvSpPr>
          <p:spPr bwMode="auto">
            <a:xfrm>
              <a:off x="3094" y="663"/>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9" name="Freeform 464"/>
            <p:cNvSpPr>
              <a:spLocks/>
            </p:cNvSpPr>
            <p:nvPr/>
          </p:nvSpPr>
          <p:spPr bwMode="auto">
            <a:xfrm>
              <a:off x="3076" y="664"/>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0" name="Freeform 465"/>
            <p:cNvSpPr>
              <a:spLocks/>
            </p:cNvSpPr>
            <p:nvPr/>
          </p:nvSpPr>
          <p:spPr bwMode="auto">
            <a:xfrm>
              <a:off x="3094" y="663"/>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1" name="Freeform 466"/>
            <p:cNvSpPr>
              <a:spLocks/>
            </p:cNvSpPr>
            <p:nvPr/>
          </p:nvSpPr>
          <p:spPr bwMode="auto">
            <a:xfrm>
              <a:off x="3134" y="638"/>
              <a:ext cx="21" cy="46"/>
            </a:xfrm>
            <a:custGeom>
              <a:avLst/>
              <a:gdLst>
                <a:gd name="T0" fmla="*/ 18 w 21"/>
                <a:gd name="T1" fmla="*/ 0 h 46"/>
                <a:gd name="T2" fmla="*/ 17 w 21"/>
                <a:gd name="T3" fmla="*/ 0 h 46"/>
                <a:gd name="T4" fmla="*/ 0 w 21"/>
                <a:gd name="T5" fmla="*/ 44 h 46"/>
                <a:gd name="T6" fmla="*/ 2 w 21"/>
                <a:gd name="T7" fmla="*/ 45 h 46"/>
                <a:gd name="T8" fmla="*/ 20 w 21"/>
                <a:gd name="T9" fmla="*/ 1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4"/>
                  </a:lnTo>
                  <a:lnTo>
                    <a:pt x="2" y="45"/>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2" name="Freeform 467"/>
            <p:cNvSpPr>
              <a:spLocks/>
            </p:cNvSpPr>
            <p:nvPr/>
          </p:nvSpPr>
          <p:spPr bwMode="auto">
            <a:xfrm>
              <a:off x="3151" y="637"/>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3" name="Freeform 468"/>
            <p:cNvSpPr>
              <a:spLocks/>
            </p:cNvSpPr>
            <p:nvPr/>
          </p:nvSpPr>
          <p:spPr bwMode="auto">
            <a:xfrm>
              <a:off x="3284" y="561"/>
              <a:ext cx="50" cy="52"/>
            </a:xfrm>
            <a:custGeom>
              <a:avLst/>
              <a:gdLst>
                <a:gd name="T0" fmla="*/ 44 w 50"/>
                <a:gd name="T1" fmla="*/ 40 h 52"/>
                <a:gd name="T2" fmla="*/ 46 w 50"/>
                <a:gd name="T3" fmla="*/ 35 h 52"/>
                <a:gd name="T4" fmla="*/ 48 w 50"/>
                <a:gd name="T5" fmla="*/ 31 h 52"/>
                <a:gd name="T6" fmla="*/ 49 w 50"/>
                <a:gd name="T7" fmla="*/ 25 h 52"/>
                <a:gd name="T8" fmla="*/ 48 w 50"/>
                <a:gd name="T9" fmla="*/ 21 h 52"/>
                <a:gd name="T10" fmla="*/ 47 w 50"/>
                <a:gd name="T11" fmla="*/ 16 h 52"/>
                <a:gd name="T12" fmla="*/ 45 w 50"/>
                <a:gd name="T13" fmla="*/ 11 h 52"/>
                <a:gd name="T14" fmla="*/ 42 w 50"/>
                <a:gd name="T15" fmla="*/ 8 h 52"/>
                <a:gd name="T16" fmla="*/ 38 w 50"/>
                <a:gd name="T17" fmla="*/ 4 h 52"/>
                <a:gd name="T18" fmla="*/ 34 w 50"/>
                <a:gd name="T19" fmla="*/ 2 h 52"/>
                <a:gd name="T20" fmla="*/ 30 w 50"/>
                <a:gd name="T21" fmla="*/ 0 h 52"/>
                <a:gd name="T22" fmla="*/ 25 w 50"/>
                <a:gd name="T23" fmla="*/ 0 h 52"/>
                <a:gd name="T24" fmla="*/ 21 w 50"/>
                <a:gd name="T25" fmla="*/ 0 h 52"/>
                <a:gd name="T26" fmla="*/ 16 w 50"/>
                <a:gd name="T27" fmla="*/ 1 h 52"/>
                <a:gd name="T28" fmla="*/ 12 w 50"/>
                <a:gd name="T29" fmla="*/ 3 h 52"/>
                <a:gd name="T30" fmla="*/ 8 w 50"/>
                <a:gd name="T31" fmla="*/ 6 h 52"/>
                <a:gd name="T32" fmla="*/ 4 w 50"/>
                <a:gd name="T33" fmla="*/ 10 h 52"/>
                <a:gd name="T34" fmla="*/ 2 w 50"/>
                <a:gd name="T35" fmla="*/ 15 h 52"/>
                <a:gd name="T36" fmla="*/ 0 w 50"/>
                <a:gd name="T37" fmla="*/ 19 h 52"/>
                <a:gd name="T38" fmla="*/ 0 w 50"/>
                <a:gd name="T39" fmla="*/ 25 h 52"/>
                <a:gd name="T40" fmla="*/ 0 w 50"/>
                <a:gd name="T41" fmla="*/ 29 h 52"/>
                <a:gd name="T42" fmla="*/ 1 w 50"/>
                <a:gd name="T43" fmla="*/ 34 h 52"/>
                <a:gd name="T44" fmla="*/ 3 w 50"/>
                <a:gd name="T45" fmla="*/ 39 h 52"/>
                <a:gd name="T46" fmla="*/ 6 w 50"/>
                <a:gd name="T47" fmla="*/ 42 h 52"/>
                <a:gd name="T48" fmla="*/ 9 w 50"/>
                <a:gd name="T49" fmla="*/ 46 h 52"/>
                <a:gd name="T50" fmla="*/ 13 w 50"/>
                <a:gd name="T51" fmla="*/ 48 h 52"/>
                <a:gd name="T52" fmla="*/ 18 w 50"/>
                <a:gd name="T53" fmla="*/ 50 h 52"/>
                <a:gd name="T54" fmla="*/ 23 w 50"/>
                <a:gd name="T55" fmla="*/ 51 h 52"/>
                <a:gd name="T56" fmla="*/ 27 w 50"/>
                <a:gd name="T57" fmla="*/ 50 h 52"/>
                <a:gd name="T58" fmla="*/ 32 w 50"/>
                <a:gd name="T59" fmla="*/ 49 h 52"/>
                <a:gd name="T60" fmla="*/ 36 w 50"/>
                <a:gd name="T61" fmla="*/ 47 h 52"/>
                <a:gd name="T62" fmla="*/ 40 w 50"/>
                <a:gd name="T63" fmla="*/ 44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42" y="42"/>
                  </a:moveTo>
                  <a:lnTo>
                    <a:pt x="44" y="40"/>
                  </a:lnTo>
                  <a:lnTo>
                    <a:pt x="45" y="37"/>
                  </a:lnTo>
                  <a:lnTo>
                    <a:pt x="46" y="35"/>
                  </a:lnTo>
                  <a:lnTo>
                    <a:pt x="47" y="33"/>
                  </a:lnTo>
                  <a:lnTo>
                    <a:pt x="48" y="31"/>
                  </a:lnTo>
                  <a:lnTo>
                    <a:pt x="48" y="28"/>
                  </a:lnTo>
                  <a:lnTo>
                    <a:pt x="49" y="25"/>
                  </a:lnTo>
                  <a:lnTo>
                    <a:pt x="49" y="23"/>
                  </a:lnTo>
                  <a:lnTo>
                    <a:pt x="48" y="21"/>
                  </a:lnTo>
                  <a:lnTo>
                    <a:pt x="48" y="18"/>
                  </a:lnTo>
                  <a:lnTo>
                    <a:pt x="47" y="16"/>
                  </a:lnTo>
                  <a:lnTo>
                    <a:pt x="46" y="14"/>
                  </a:lnTo>
                  <a:lnTo>
                    <a:pt x="45" y="11"/>
                  </a:lnTo>
                  <a:lnTo>
                    <a:pt x="44" y="9"/>
                  </a:lnTo>
                  <a:lnTo>
                    <a:pt x="42" y="8"/>
                  </a:lnTo>
                  <a:lnTo>
                    <a:pt x="40" y="6"/>
                  </a:lnTo>
                  <a:lnTo>
                    <a:pt x="38" y="4"/>
                  </a:lnTo>
                  <a:lnTo>
                    <a:pt x="37" y="3"/>
                  </a:lnTo>
                  <a:lnTo>
                    <a:pt x="34" y="2"/>
                  </a:lnTo>
                  <a:lnTo>
                    <a:pt x="32" y="1"/>
                  </a:lnTo>
                  <a:lnTo>
                    <a:pt x="30" y="0"/>
                  </a:lnTo>
                  <a:lnTo>
                    <a:pt x="28" y="0"/>
                  </a:lnTo>
                  <a:lnTo>
                    <a:pt x="25" y="0"/>
                  </a:lnTo>
                  <a:lnTo>
                    <a:pt x="23" y="0"/>
                  </a:lnTo>
                  <a:lnTo>
                    <a:pt x="21" y="0"/>
                  </a:lnTo>
                  <a:lnTo>
                    <a:pt x="18" y="0"/>
                  </a:lnTo>
                  <a:lnTo>
                    <a:pt x="16" y="1"/>
                  </a:lnTo>
                  <a:lnTo>
                    <a:pt x="14" y="2"/>
                  </a:lnTo>
                  <a:lnTo>
                    <a:pt x="12" y="3"/>
                  </a:lnTo>
                  <a:lnTo>
                    <a:pt x="10" y="5"/>
                  </a:lnTo>
                  <a:lnTo>
                    <a:pt x="8" y="6"/>
                  </a:lnTo>
                  <a:lnTo>
                    <a:pt x="6" y="8"/>
                  </a:lnTo>
                  <a:lnTo>
                    <a:pt x="4" y="10"/>
                  </a:lnTo>
                  <a:lnTo>
                    <a:pt x="3" y="13"/>
                  </a:lnTo>
                  <a:lnTo>
                    <a:pt x="2" y="15"/>
                  </a:lnTo>
                  <a:lnTo>
                    <a:pt x="1" y="17"/>
                  </a:lnTo>
                  <a:lnTo>
                    <a:pt x="0" y="19"/>
                  </a:lnTo>
                  <a:lnTo>
                    <a:pt x="0" y="22"/>
                  </a:lnTo>
                  <a:lnTo>
                    <a:pt x="0" y="25"/>
                  </a:lnTo>
                  <a:lnTo>
                    <a:pt x="0" y="27"/>
                  </a:lnTo>
                  <a:lnTo>
                    <a:pt x="0" y="29"/>
                  </a:lnTo>
                  <a:lnTo>
                    <a:pt x="0" y="32"/>
                  </a:lnTo>
                  <a:lnTo>
                    <a:pt x="1" y="34"/>
                  </a:lnTo>
                  <a:lnTo>
                    <a:pt x="2" y="36"/>
                  </a:lnTo>
                  <a:lnTo>
                    <a:pt x="3" y="39"/>
                  </a:lnTo>
                  <a:lnTo>
                    <a:pt x="4" y="41"/>
                  </a:lnTo>
                  <a:lnTo>
                    <a:pt x="6" y="42"/>
                  </a:lnTo>
                  <a:lnTo>
                    <a:pt x="7" y="44"/>
                  </a:lnTo>
                  <a:lnTo>
                    <a:pt x="9" y="46"/>
                  </a:lnTo>
                  <a:lnTo>
                    <a:pt x="11" y="47"/>
                  </a:lnTo>
                  <a:lnTo>
                    <a:pt x="13" y="48"/>
                  </a:lnTo>
                  <a:lnTo>
                    <a:pt x="16" y="49"/>
                  </a:lnTo>
                  <a:lnTo>
                    <a:pt x="18" y="50"/>
                  </a:lnTo>
                  <a:lnTo>
                    <a:pt x="20" y="50"/>
                  </a:lnTo>
                  <a:lnTo>
                    <a:pt x="23" y="51"/>
                  </a:lnTo>
                  <a:lnTo>
                    <a:pt x="25" y="51"/>
                  </a:lnTo>
                  <a:lnTo>
                    <a:pt x="27" y="50"/>
                  </a:lnTo>
                  <a:lnTo>
                    <a:pt x="30" y="50"/>
                  </a:lnTo>
                  <a:lnTo>
                    <a:pt x="32" y="49"/>
                  </a:lnTo>
                  <a:lnTo>
                    <a:pt x="34" y="48"/>
                  </a:lnTo>
                  <a:lnTo>
                    <a:pt x="36" y="47"/>
                  </a:lnTo>
                  <a:lnTo>
                    <a:pt x="38" y="45"/>
                  </a:lnTo>
                  <a:lnTo>
                    <a:pt x="40" y="44"/>
                  </a:lnTo>
                  <a:lnTo>
                    <a:pt x="42" y="4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4" name="Freeform 469"/>
            <p:cNvSpPr>
              <a:spLocks/>
            </p:cNvSpPr>
            <p:nvPr/>
          </p:nvSpPr>
          <p:spPr bwMode="auto">
            <a:xfrm>
              <a:off x="3324" y="566"/>
              <a:ext cx="17" cy="39"/>
            </a:xfrm>
            <a:custGeom>
              <a:avLst/>
              <a:gdLst>
                <a:gd name="T0" fmla="*/ 2 w 17"/>
                <a:gd name="T1" fmla="*/ 0 h 39"/>
                <a:gd name="T2" fmla="*/ 2 w 17"/>
                <a:gd name="T3" fmla="*/ 0 h 39"/>
                <a:gd name="T4" fmla="*/ 5 w 17"/>
                <a:gd name="T5" fmla="*/ 1 h 39"/>
                <a:gd name="T6" fmla="*/ 8 w 17"/>
                <a:gd name="T7" fmla="*/ 3 h 39"/>
                <a:gd name="T8" fmla="*/ 10 w 17"/>
                <a:gd name="T9" fmla="*/ 6 h 39"/>
                <a:gd name="T10" fmla="*/ 12 w 17"/>
                <a:gd name="T11" fmla="*/ 8 h 39"/>
                <a:gd name="T12" fmla="*/ 13 w 17"/>
                <a:gd name="T13" fmla="*/ 10 h 39"/>
                <a:gd name="T14" fmla="*/ 14 w 17"/>
                <a:gd name="T15" fmla="*/ 13 h 39"/>
                <a:gd name="T16" fmla="*/ 15 w 17"/>
                <a:gd name="T17" fmla="*/ 15 h 39"/>
                <a:gd name="T18" fmla="*/ 16 w 17"/>
                <a:gd name="T19" fmla="*/ 18 h 39"/>
                <a:gd name="T20" fmla="*/ 16 w 17"/>
                <a:gd name="T21" fmla="*/ 21 h 39"/>
                <a:gd name="T22" fmla="*/ 15 w 17"/>
                <a:gd name="T23" fmla="*/ 23 h 39"/>
                <a:gd name="T24" fmla="*/ 14 w 17"/>
                <a:gd name="T25" fmla="*/ 26 h 39"/>
                <a:gd name="T26" fmla="*/ 13 w 17"/>
                <a:gd name="T27" fmla="*/ 28 h 39"/>
                <a:gd name="T28" fmla="*/ 12 w 17"/>
                <a:gd name="T29" fmla="*/ 31 h 39"/>
                <a:gd name="T30" fmla="*/ 10 w 17"/>
                <a:gd name="T31" fmla="*/ 33 h 39"/>
                <a:gd name="T32" fmla="*/ 8 w 17"/>
                <a:gd name="T33" fmla="*/ 35 h 39"/>
                <a:gd name="T34" fmla="*/ 5 w 17"/>
                <a:gd name="T35" fmla="*/ 38 h 39"/>
                <a:gd name="T36" fmla="*/ 2 w 17"/>
                <a:gd name="T37" fmla="*/ 36 h 39"/>
                <a:gd name="T38" fmla="*/ 4 w 17"/>
                <a:gd name="T39" fmla="*/ 34 h 39"/>
                <a:gd name="T40" fmla="*/ 6 w 17"/>
                <a:gd name="T41" fmla="*/ 32 h 39"/>
                <a:gd name="T42" fmla="*/ 8 w 17"/>
                <a:gd name="T43" fmla="*/ 30 h 39"/>
                <a:gd name="T44" fmla="*/ 10 w 17"/>
                <a:gd name="T45" fmla="*/ 27 h 39"/>
                <a:gd name="T46" fmla="*/ 11 w 17"/>
                <a:gd name="T47" fmla="*/ 25 h 39"/>
                <a:gd name="T48" fmla="*/ 12 w 17"/>
                <a:gd name="T49" fmla="*/ 23 h 39"/>
                <a:gd name="T50" fmla="*/ 12 w 17"/>
                <a:gd name="T51" fmla="*/ 20 h 39"/>
                <a:gd name="T52" fmla="*/ 12 w 17"/>
                <a:gd name="T53" fmla="*/ 18 h 39"/>
                <a:gd name="T54" fmla="*/ 12 w 17"/>
                <a:gd name="T55" fmla="*/ 16 h 39"/>
                <a:gd name="T56" fmla="*/ 11 w 17"/>
                <a:gd name="T57" fmla="*/ 13 h 39"/>
                <a:gd name="T58" fmla="*/ 10 w 17"/>
                <a:gd name="T59" fmla="*/ 11 h 39"/>
                <a:gd name="T60" fmla="*/ 8 w 17"/>
                <a:gd name="T61" fmla="*/ 9 h 39"/>
                <a:gd name="T62" fmla="*/ 7 w 17"/>
                <a:gd name="T63" fmla="*/ 7 h 39"/>
                <a:gd name="T64" fmla="*/ 5 w 17"/>
                <a:gd name="T65" fmla="*/ 5 h 39"/>
                <a:gd name="T66" fmla="*/ 2 w 17"/>
                <a:gd name="T67" fmla="*/ 3 h 39"/>
                <a:gd name="T68" fmla="*/ 0 w 17"/>
                <a:gd name="T69" fmla="*/ 1 h 39"/>
                <a:gd name="T70" fmla="*/ 0 w 17"/>
                <a:gd name="T71" fmla="*/ 1 h 39"/>
                <a:gd name="T72" fmla="*/ 2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0"/>
                  </a:moveTo>
                  <a:lnTo>
                    <a:pt x="2" y="0"/>
                  </a:lnTo>
                  <a:lnTo>
                    <a:pt x="5" y="1"/>
                  </a:lnTo>
                  <a:lnTo>
                    <a:pt x="8" y="3"/>
                  </a:lnTo>
                  <a:lnTo>
                    <a:pt x="10" y="6"/>
                  </a:lnTo>
                  <a:lnTo>
                    <a:pt x="12" y="8"/>
                  </a:lnTo>
                  <a:lnTo>
                    <a:pt x="13" y="10"/>
                  </a:lnTo>
                  <a:lnTo>
                    <a:pt x="14" y="13"/>
                  </a:lnTo>
                  <a:lnTo>
                    <a:pt x="15" y="15"/>
                  </a:lnTo>
                  <a:lnTo>
                    <a:pt x="16" y="18"/>
                  </a:lnTo>
                  <a:lnTo>
                    <a:pt x="16" y="21"/>
                  </a:lnTo>
                  <a:lnTo>
                    <a:pt x="15" y="23"/>
                  </a:lnTo>
                  <a:lnTo>
                    <a:pt x="14" y="26"/>
                  </a:lnTo>
                  <a:lnTo>
                    <a:pt x="13" y="28"/>
                  </a:lnTo>
                  <a:lnTo>
                    <a:pt x="12" y="31"/>
                  </a:lnTo>
                  <a:lnTo>
                    <a:pt x="10" y="33"/>
                  </a:lnTo>
                  <a:lnTo>
                    <a:pt x="8" y="35"/>
                  </a:lnTo>
                  <a:lnTo>
                    <a:pt x="5" y="38"/>
                  </a:lnTo>
                  <a:lnTo>
                    <a:pt x="2" y="36"/>
                  </a:lnTo>
                  <a:lnTo>
                    <a:pt x="4" y="34"/>
                  </a:lnTo>
                  <a:lnTo>
                    <a:pt x="6" y="32"/>
                  </a:lnTo>
                  <a:lnTo>
                    <a:pt x="8" y="30"/>
                  </a:lnTo>
                  <a:lnTo>
                    <a:pt x="10" y="27"/>
                  </a:lnTo>
                  <a:lnTo>
                    <a:pt x="11" y="25"/>
                  </a:lnTo>
                  <a:lnTo>
                    <a:pt x="12" y="23"/>
                  </a:lnTo>
                  <a:lnTo>
                    <a:pt x="12" y="20"/>
                  </a:lnTo>
                  <a:lnTo>
                    <a:pt x="12" y="18"/>
                  </a:lnTo>
                  <a:lnTo>
                    <a:pt x="12" y="16"/>
                  </a:lnTo>
                  <a:lnTo>
                    <a:pt x="11" y="13"/>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5" name="Freeform 470"/>
            <p:cNvSpPr>
              <a:spLocks/>
            </p:cNvSpPr>
            <p:nvPr/>
          </p:nvSpPr>
          <p:spPr bwMode="auto">
            <a:xfrm>
              <a:off x="3290" y="559"/>
              <a:ext cx="37" cy="17"/>
            </a:xfrm>
            <a:custGeom>
              <a:avLst/>
              <a:gdLst>
                <a:gd name="T0" fmla="*/ 0 w 37"/>
                <a:gd name="T1" fmla="*/ 13 h 17"/>
                <a:gd name="T2" fmla="*/ 0 w 37"/>
                <a:gd name="T3" fmla="*/ 13 h 17"/>
                <a:gd name="T4" fmla="*/ 1 w 37"/>
                <a:gd name="T5" fmla="*/ 10 h 17"/>
                <a:gd name="T6" fmla="*/ 3 w 37"/>
                <a:gd name="T7" fmla="*/ 8 h 17"/>
                <a:gd name="T8" fmla="*/ 5 w 37"/>
                <a:gd name="T9" fmla="*/ 6 h 17"/>
                <a:gd name="T10" fmla="*/ 8 w 37"/>
                <a:gd name="T11" fmla="*/ 4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1 h 17"/>
                <a:gd name="T28" fmla="*/ 29 w 37"/>
                <a:gd name="T29" fmla="*/ 3 h 17"/>
                <a:gd name="T30" fmla="*/ 31 w 37"/>
                <a:gd name="T31" fmla="*/ 4 h 17"/>
                <a:gd name="T32" fmla="*/ 33 w 37"/>
                <a:gd name="T33" fmla="*/ 7 h 17"/>
                <a:gd name="T34" fmla="*/ 36 w 37"/>
                <a:gd name="T35" fmla="*/ 9 h 17"/>
                <a:gd name="T36" fmla="*/ 34 w 37"/>
                <a:gd name="T37" fmla="*/ 12 h 17"/>
                <a:gd name="T38" fmla="*/ 32 w 37"/>
                <a:gd name="T39" fmla="*/ 10 h 17"/>
                <a:gd name="T40" fmla="*/ 30 w 37"/>
                <a:gd name="T41" fmla="*/ 8 h 17"/>
                <a:gd name="T42" fmla="*/ 28 w 37"/>
                <a:gd name="T43" fmla="*/ 6 h 17"/>
                <a:gd name="T44" fmla="*/ 26 w 37"/>
                <a:gd name="T45" fmla="*/ 5 h 17"/>
                <a:gd name="T46" fmla="*/ 24 w 37"/>
                <a:gd name="T47" fmla="*/ 4 h 17"/>
                <a:gd name="T48" fmla="*/ 22 w 37"/>
                <a:gd name="T49" fmla="*/ 3 h 17"/>
                <a:gd name="T50" fmla="*/ 20 w 37"/>
                <a:gd name="T51" fmla="*/ 3 h 17"/>
                <a:gd name="T52" fmla="*/ 17 w 37"/>
                <a:gd name="T53" fmla="*/ 3 h 17"/>
                <a:gd name="T54" fmla="*/ 15 w 37"/>
                <a:gd name="T55" fmla="*/ 4 h 17"/>
                <a:gd name="T56" fmla="*/ 13 w 37"/>
                <a:gd name="T57" fmla="*/ 4 h 17"/>
                <a:gd name="T58" fmla="*/ 11 w 37"/>
                <a:gd name="T59" fmla="*/ 6 h 17"/>
                <a:gd name="T60" fmla="*/ 9 w 37"/>
                <a:gd name="T61" fmla="*/ 7 h 17"/>
                <a:gd name="T62" fmla="*/ 7 w 37"/>
                <a:gd name="T63" fmla="*/ 9 h 17"/>
                <a:gd name="T64" fmla="*/ 5 w 37"/>
                <a:gd name="T65" fmla="*/ 11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6"/>
                  </a:lnTo>
                  <a:lnTo>
                    <a:pt x="8" y="4"/>
                  </a:lnTo>
                  <a:lnTo>
                    <a:pt x="10" y="2"/>
                  </a:lnTo>
                  <a:lnTo>
                    <a:pt x="12" y="1"/>
                  </a:lnTo>
                  <a:lnTo>
                    <a:pt x="15" y="0"/>
                  </a:lnTo>
                  <a:lnTo>
                    <a:pt x="17" y="0"/>
                  </a:lnTo>
                  <a:lnTo>
                    <a:pt x="20" y="0"/>
                  </a:lnTo>
                  <a:lnTo>
                    <a:pt x="22" y="0"/>
                  </a:lnTo>
                  <a:lnTo>
                    <a:pt x="24" y="1"/>
                  </a:lnTo>
                  <a:lnTo>
                    <a:pt x="27" y="1"/>
                  </a:lnTo>
                  <a:lnTo>
                    <a:pt x="29" y="3"/>
                  </a:lnTo>
                  <a:lnTo>
                    <a:pt x="31" y="4"/>
                  </a:lnTo>
                  <a:lnTo>
                    <a:pt x="33" y="7"/>
                  </a:lnTo>
                  <a:lnTo>
                    <a:pt x="36" y="9"/>
                  </a:lnTo>
                  <a:lnTo>
                    <a:pt x="34" y="12"/>
                  </a:lnTo>
                  <a:lnTo>
                    <a:pt x="32" y="10"/>
                  </a:lnTo>
                  <a:lnTo>
                    <a:pt x="30" y="8"/>
                  </a:lnTo>
                  <a:lnTo>
                    <a:pt x="28" y="6"/>
                  </a:lnTo>
                  <a:lnTo>
                    <a:pt x="26" y="5"/>
                  </a:lnTo>
                  <a:lnTo>
                    <a:pt x="24" y="4"/>
                  </a:lnTo>
                  <a:lnTo>
                    <a:pt x="22" y="3"/>
                  </a:lnTo>
                  <a:lnTo>
                    <a:pt x="20" y="3"/>
                  </a:lnTo>
                  <a:lnTo>
                    <a:pt x="17" y="3"/>
                  </a:lnTo>
                  <a:lnTo>
                    <a:pt x="15" y="4"/>
                  </a:lnTo>
                  <a:lnTo>
                    <a:pt x="13" y="4"/>
                  </a:lnTo>
                  <a:lnTo>
                    <a:pt x="11" y="6"/>
                  </a:lnTo>
                  <a:lnTo>
                    <a:pt x="9" y="7"/>
                  </a:lnTo>
                  <a:lnTo>
                    <a:pt x="7" y="9"/>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6" name="Freeform 471"/>
            <p:cNvSpPr>
              <a:spLocks/>
            </p:cNvSpPr>
            <p:nvPr/>
          </p:nvSpPr>
          <p:spPr bwMode="auto">
            <a:xfrm>
              <a:off x="3283" y="569"/>
              <a:ext cx="17" cy="39"/>
            </a:xfrm>
            <a:custGeom>
              <a:avLst/>
              <a:gdLst>
                <a:gd name="T0" fmla="*/ 13 w 17"/>
                <a:gd name="T1" fmla="*/ 38 h 39"/>
                <a:gd name="T2" fmla="*/ 13 w 17"/>
                <a:gd name="T3" fmla="*/ 38 h 39"/>
                <a:gd name="T4" fmla="*/ 10 w 17"/>
                <a:gd name="T5" fmla="*/ 35 h 39"/>
                <a:gd name="T6" fmla="*/ 7 w 17"/>
                <a:gd name="T7" fmla="*/ 34 h 39"/>
                <a:gd name="T8" fmla="*/ 5 w 17"/>
                <a:gd name="T9" fmla="*/ 31 h 39"/>
                <a:gd name="T10" fmla="*/ 3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3 w 17"/>
                <a:gd name="T29" fmla="*/ 6 h 39"/>
                <a:gd name="T30" fmla="*/ 5 w 17"/>
                <a:gd name="T31" fmla="*/ 4 h 39"/>
                <a:gd name="T32" fmla="*/ 8 w 17"/>
                <a:gd name="T33" fmla="*/ 2 h 39"/>
                <a:gd name="T34" fmla="*/ 11 w 17"/>
                <a:gd name="T35" fmla="*/ 0 h 39"/>
                <a:gd name="T36" fmla="*/ 13 w 17"/>
                <a:gd name="T37" fmla="*/ 1 h 39"/>
                <a:gd name="T38" fmla="*/ 11 w 17"/>
                <a:gd name="T39" fmla="*/ 3 h 39"/>
                <a:gd name="T40" fmla="*/ 9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6 w 17"/>
                <a:gd name="T61" fmla="*/ 28 h 39"/>
                <a:gd name="T62" fmla="*/ 9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7" y="34"/>
                  </a:lnTo>
                  <a:lnTo>
                    <a:pt x="5" y="31"/>
                  </a:lnTo>
                  <a:lnTo>
                    <a:pt x="3" y="29"/>
                  </a:lnTo>
                  <a:lnTo>
                    <a:pt x="2" y="27"/>
                  </a:lnTo>
                  <a:lnTo>
                    <a:pt x="1" y="24"/>
                  </a:lnTo>
                  <a:lnTo>
                    <a:pt x="0" y="22"/>
                  </a:lnTo>
                  <a:lnTo>
                    <a:pt x="0" y="19"/>
                  </a:lnTo>
                  <a:lnTo>
                    <a:pt x="0" y="17"/>
                  </a:lnTo>
                  <a:lnTo>
                    <a:pt x="0" y="14"/>
                  </a:lnTo>
                  <a:lnTo>
                    <a:pt x="1" y="11"/>
                  </a:lnTo>
                  <a:lnTo>
                    <a:pt x="2" y="9"/>
                  </a:lnTo>
                  <a:lnTo>
                    <a:pt x="3" y="6"/>
                  </a:lnTo>
                  <a:lnTo>
                    <a:pt x="5" y="4"/>
                  </a:lnTo>
                  <a:lnTo>
                    <a:pt x="8" y="2"/>
                  </a:lnTo>
                  <a:lnTo>
                    <a:pt x="11" y="0"/>
                  </a:lnTo>
                  <a:lnTo>
                    <a:pt x="13" y="1"/>
                  </a:lnTo>
                  <a:lnTo>
                    <a:pt x="11" y="3"/>
                  </a:lnTo>
                  <a:lnTo>
                    <a:pt x="9" y="5"/>
                  </a:lnTo>
                  <a:lnTo>
                    <a:pt x="7" y="7"/>
                  </a:lnTo>
                  <a:lnTo>
                    <a:pt x="5" y="10"/>
                  </a:lnTo>
                  <a:lnTo>
                    <a:pt x="4" y="12"/>
                  </a:lnTo>
                  <a:lnTo>
                    <a:pt x="4" y="14"/>
                  </a:lnTo>
                  <a:lnTo>
                    <a:pt x="3" y="17"/>
                  </a:lnTo>
                  <a:lnTo>
                    <a:pt x="3" y="19"/>
                  </a:lnTo>
                  <a:lnTo>
                    <a:pt x="4" y="21"/>
                  </a:lnTo>
                  <a:lnTo>
                    <a:pt x="4" y="24"/>
                  </a:lnTo>
                  <a:lnTo>
                    <a:pt x="5" y="26"/>
                  </a:lnTo>
                  <a:lnTo>
                    <a:pt x="6" y="28"/>
                  </a:lnTo>
                  <a:lnTo>
                    <a:pt x="9"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7" name="Freeform 472"/>
            <p:cNvSpPr>
              <a:spLocks/>
            </p:cNvSpPr>
            <p:nvPr/>
          </p:nvSpPr>
          <p:spPr bwMode="auto">
            <a:xfrm>
              <a:off x="3291" y="602"/>
              <a:ext cx="38" cy="17"/>
            </a:xfrm>
            <a:custGeom>
              <a:avLst/>
              <a:gdLst>
                <a:gd name="T0" fmla="*/ 37 w 38"/>
                <a:gd name="T1" fmla="*/ 2 h 17"/>
                <a:gd name="T2" fmla="*/ 37 w 38"/>
                <a:gd name="T3" fmla="*/ 2 h 17"/>
                <a:gd name="T4" fmla="*/ 35 w 38"/>
                <a:gd name="T5" fmla="*/ 5 h 17"/>
                <a:gd name="T6" fmla="*/ 32 w 38"/>
                <a:gd name="T7" fmla="*/ 7 h 17"/>
                <a:gd name="T8" fmla="*/ 30 w 38"/>
                <a:gd name="T9" fmla="*/ 10 h 17"/>
                <a:gd name="T10" fmla="*/ 28 w 38"/>
                <a:gd name="T11" fmla="*/ 12 h 17"/>
                <a:gd name="T12" fmla="*/ 26 w 38"/>
                <a:gd name="T13" fmla="*/ 13 h 17"/>
                <a:gd name="T14" fmla="*/ 23 w 38"/>
                <a:gd name="T15" fmla="*/ 14 h 17"/>
                <a:gd name="T16" fmla="*/ 21 w 38"/>
                <a:gd name="T17" fmla="*/ 15 h 17"/>
                <a:gd name="T18" fmla="*/ 18 w 38"/>
                <a:gd name="T19" fmla="*/ 16 h 17"/>
                <a:gd name="T20" fmla="*/ 16 w 38"/>
                <a:gd name="T21" fmla="*/ 16 h 17"/>
                <a:gd name="T22" fmla="*/ 13 w 38"/>
                <a:gd name="T23" fmla="*/ 16 h 17"/>
                <a:gd name="T24" fmla="*/ 11 w 38"/>
                <a:gd name="T25" fmla="*/ 15 h 17"/>
                <a:gd name="T26" fmla="*/ 8 w 38"/>
                <a:gd name="T27" fmla="*/ 14 h 17"/>
                <a:gd name="T28" fmla="*/ 6 w 38"/>
                <a:gd name="T29" fmla="*/ 12 h 17"/>
                <a:gd name="T30" fmla="*/ 4 w 38"/>
                <a:gd name="T31" fmla="*/ 10 h 17"/>
                <a:gd name="T32" fmla="*/ 2 w 38"/>
                <a:gd name="T33" fmla="*/ 8 h 17"/>
                <a:gd name="T34" fmla="*/ 0 w 38"/>
                <a:gd name="T35" fmla="*/ 6 h 17"/>
                <a:gd name="T36" fmla="*/ 1 w 38"/>
                <a:gd name="T37" fmla="*/ 3 h 17"/>
                <a:gd name="T38" fmla="*/ 3 w 38"/>
                <a:gd name="T39" fmla="*/ 5 h 17"/>
                <a:gd name="T40" fmla="*/ 5 w 38"/>
                <a:gd name="T41" fmla="*/ 7 h 17"/>
                <a:gd name="T42" fmla="*/ 7 w 38"/>
                <a:gd name="T43" fmla="*/ 9 h 17"/>
                <a:gd name="T44" fmla="*/ 9 w 38"/>
                <a:gd name="T45" fmla="*/ 10 h 17"/>
                <a:gd name="T46" fmla="*/ 11 w 38"/>
                <a:gd name="T47" fmla="*/ 11 h 17"/>
                <a:gd name="T48" fmla="*/ 13 w 38"/>
                <a:gd name="T49" fmla="*/ 12 h 17"/>
                <a:gd name="T50" fmla="*/ 16 w 38"/>
                <a:gd name="T51" fmla="*/ 12 h 17"/>
                <a:gd name="T52" fmla="*/ 18 w 38"/>
                <a:gd name="T53" fmla="*/ 12 h 17"/>
                <a:gd name="T54" fmla="*/ 20 w 38"/>
                <a:gd name="T55" fmla="*/ 12 h 17"/>
                <a:gd name="T56" fmla="*/ 23 w 38"/>
                <a:gd name="T57" fmla="*/ 11 h 17"/>
                <a:gd name="T58" fmla="*/ 25 w 38"/>
                <a:gd name="T59" fmla="*/ 10 h 17"/>
                <a:gd name="T60" fmla="*/ 27 w 38"/>
                <a:gd name="T61" fmla="*/ 8 h 17"/>
                <a:gd name="T62" fmla="*/ 29 w 38"/>
                <a:gd name="T63" fmla="*/ 7 h 17"/>
                <a:gd name="T64" fmla="*/ 31 w 38"/>
                <a:gd name="T65" fmla="*/ 4 h 17"/>
                <a:gd name="T66" fmla="*/ 33 w 38"/>
                <a:gd name="T67" fmla="*/ 2 h 17"/>
                <a:gd name="T68" fmla="*/ 35 w 38"/>
                <a:gd name="T69" fmla="*/ 0 h 17"/>
                <a:gd name="T70" fmla="*/ 35 w 38"/>
                <a:gd name="T71" fmla="*/ 0 h 17"/>
                <a:gd name="T72" fmla="*/ 37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37" y="2"/>
                  </a:moveTo>
                  <a:lnTo>
                    <a:pt x="37" y="2"/>
                  </a:lnTo>
                  <a:lnTo>
                    <a:pt x="35" y="5"/>
                  </a:lnTo>
                  <a:lnTo>
                    <a:pt x="32" y="7"/>
                  </a:lnTo>
                  <a:lnTo>
                    <a:pt x="30" y="10"/>
                  </a:lnTo>
                  <a:lnTo>
                    <a:pt x="28" y="12"/>
                  </a:lnTo>
                  <a:lnTo>
                    <a:pt x="26" y="13"/>
                  </a:lnTo>
                  <a:lnTo>
                    <a:pt x="23" y="14"/>
                  </a:lnTo>
                  <a:lnTo>
                    <a:pt x="21" y="15"/>
                  </a:lnTo>
                  <a:lnTo>
                    <a:pt x="18" y="16"/>
                  </a:lnTo>
                  <a:lnTo>
                    <a:pt x="16" y="16"/>
                  </a:lnTo>
                  <a:lnTo>
                    <a:pt x="13" y="16"/>
                  </a:lnTo>
                  <a:lnTo>
                    <a:pt x="11" y="15"/>
                  </a:lnTo>
                  <a:lnTo>
                    <a:pt x="8" y="14"/>
                  </a:lnTo>
                  <a:lnTo>
                    <a:pt x="6" y="12"/>
                  </a:lnTo>
                  <a:lnTo>
                    <a:pt x="4" y="10"/>
                  </a:lnTo>
                  <a:lnTo>
                    <a:pt x="2" y="8"/>
                  </a:lnTo>
                  <a:lnTo>
                    <a:pt x="0" y="6"/>
                  </a:lnTo>
                  <a:lnTo>
                    <a:pt x="1" y="3"/>
                  </a:lnTo>
                  <a:lnTo>
                    <a:pt x="3" y="5"/>
                  </a:lnTo>
                  <a:lnTo>
                    <a:pt x="5" y="7"/>
                  </a:lnTo>
                  <a:lnTo>
                    <a:pt x="7" y="9"/>
                  </a:lnTo>
                  <a:lnTo>
                    <a:pt x="9" y="10"/>
                  </a:lnTo>
                  <a:lnTo>
                    <a:pt x="11" y="11"/>
                  </a:lnTo>
                  <a:lnTo>
                    <a:pt x="13" y="12"/>
                  </a:lnTo>
                  <a:lnTo>
                    <a:pt x="16" y="12"/>
                  </a:lnTo>
                  <a:lnTo>
                    <a:pt x="18" y="12"/>
                  </a:lnTo>
                  <a:lnTo>
                    <a:pt x="20" y="12"/>
                  </a:lnTo>
                  <a:lnTo>
                    <a:pt x="23" y="11"/>
                  </a:lnTo>
                  <a:lnTo>
                    <a:pt x="25" y="10"/>
                  </a:lnTo>
                  <a:lnTo>
                    <a:pt x="27" y="8"/>
                  </a:lnTo>
                  <a:lnTo>
                    <a:pt x="29" y="7"/>
                  </a:lnTo>
                  <a:lnTo>
                    <a:pt x="31" y="4"/>
                  </a:lnTo>
                  <a:lnTo>
                    <a:pt x="33" y="2"/>
                  </a:lnTo>
                  <a:lnTo>
                    <a:pt x="35" y="0"/>
                  </a:lnTo>
                  <a:lnTo>
                    <a:pt x="37"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8" name="Freeform 473"/>
            <p:cNvSpPr>
              <a:spLocks/>
            </p:cNvSpPr>
            <p:nvPr/>
          </p:nvSpPr>
          <p:spPr bwMode="auto">
            <a:xfrm>
              <a:off x="2782" y="610"/>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59" name="Freeform 474"/>
            <p:cNvSpPr>
              <a:spLocks/>
            </p:cNvSpPr>
            <p:nvPr/>
          </p:nvSpPr>
          <p:spPr bwMode="auto">
            <a:xfrm>
              <a:off x="2764" y="585"/>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0" name="Freeform 475"/>
            <p:cNvSpPr>
              <a:spLocks/>
            </p:cNvSpPr>
            <p:nvPr/>
          </p:nvSpPr>
          <p:spPr bwMode="auto">
            <a:xfrm>
              <a:off x="2782" y="610"/>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1" name="Freeform 476"/>
            <p:cNvSpPr>
              <a:spLocks/>
            </p:cNvSpPr>
            <p:nvPr/>
          </p:nvSpPr>
          <p:spPr bwMode="auto">
            <a:xfrm>
              <a:off x="2764" y="585"/>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2" name="Freeform 477"/>
            <p:cNvSpPr>
              <a:spLocks/>
            </p:cNvSpPr>
            <p:nvPr/>
          </p:nvSpPr>
          <p:spPr bwMode="auto">
            <a:xfrm>
              <a:off x="2723" y="586"/>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3" name="Freeform 478"/>
            <p:cNvSpPr>
              <a:spLocks/>
            </p:cNvSpPr>
            <p:nvPr/>
          </p:nvSpPr>
          <p:spPr bwMode="auto">
            <a:xfrm>
              <a:off x="2706" y="561"/>
              <a:ext cx="20" cy="47"/>
            </a:xfrm>
            <a:custGeom>
              <a:avLst/>
              <a:gdLst>
                <a:gd name="T0" fmla="*/ 1 w 20"/>
                <a:gd name="T1" fmla="*/ 0 h 47"/>
                <a:gd name="T2" fmla="*/ 0 w 20"/>
                <a:gd name="T3" fmla="*/ 1 h 47"/>
                <a:gd name="T4" fmla="*/ 16 w 20"/>
                <a:gd name="T5" fmla="*/ 46 h 47"/>
                <a:gd name="T6" fmla="*/ 19 w 20"/>
                <a:gd name="T7" fmla="*/ 44 h 47"/>
                <a:gd name="T8" fmla="*/ 2 w 20"/>
                <a:gd name="T9" fmla="*/ 0 h 47"/>
                <a:gd name="T10" fmla="*/ 1 w 20"/>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0"/>
                  </a:moveTo>
                  <a:lnTo>
                    <a:pt x="0" y="1"/>
                  </a:lnTo>
                  <a:lnTo>
                    <a:pt x="16" y="46"/>
                  </a:lnTo>
                  <a:lnTo>
                    <a:pt x="19"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4" name="Freeform 479"/>
            <p:cNvSpPr>
              <a:spLocks/>
            </p:cNvSpPr>
            <p:nvPr/>
          </p:nvSpPr>
          <p:spPr bwMode="auto">
            <a:xfrm>
              <a:off x="2898" y="65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5" name="Freeform 480"/>
            <p:cNvSpPr>
              <a:spLocks/>
            </p:cNvSpPr>
            <p:nvPr/>
          </p:nvSpPr>
          <p:spPr bwMode="auto">
            <a:xfrm>
              <a:off x="2881" y="634"/>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6" name="Freeform 481"/>
            <p:cNvSpPr>
              <a:spLocks/>
            </p:cNvSpPr>
            <p:nvPr/>
          </p:nvSpPr>
          <p:spPr bwMode="auto">
            <a:xfrm>
              <a:off x="2898" y="65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7" name="Freeform 482"/>
            <p:cNvSpPr>
              <a:spLocks/>
            </p:cNvSpPr>
            <p:nvPr/>
          </p:nvSpPr>
          <p:spPr bwMode="auto">
            <a:xfrm>
              <a:off x="2881" y="634"/>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8" name="Freeform 483"/>
            <p:cNvSpPr>
              <a:spLocks/>
            </p:cNvSpPr>
            <p:nvPr/>
          </p:nvSpPr>
          <p:spPr bwMode="auto">
            <a:xfrm>
              <a:off x="2840" y="635"/>
              <a:ext cx="43" cy="21"/>
            </a:xfrm>
            <a:custGeom>
              <a:avLst/>
              <a:gdLst>
                <a:gd name="T0" fmla="*/ 0 w 43"/>
                <a:gd name="T1" fmla="*/ 18 h 21"/>
                <a:gd name="T2" fmla="*/ 1 w 43"/>
                <a:gd name="T3" fmla="*/ 20 h 21"/>
                <a:gd name="T4" fmla="*/ 42 w 43"/>
                <a:gd name="T5" fmla="*/ 2 h 21"/>
                <a:gd name="T6" fmla="*/ 41 w 43"/>
                <a:gd name="T7" fmla="*/ 0 h 21"/>
                <a:gd name="T8" fmla="*/ 0 w 43"/>
                <a:gd name="T9" fmla="*/ 17 h 21"/>
                <a:gd name="T10" fmla="*/ 0 w 43"/>
                <a:gd name="T11" fmla="*/ 1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8"/>
                  </a:moveTo>
                  <a:lnTo>
                    <a:pt x="1" y="20"/>
                  </a:lnTo>
                  <a:lnTo>
                    <a:pt x="42" y="2"/>
                  </a:lnTo>
                  <a:lnTo>
                    <a:pt x="41" y="0"/>
                  </a:lnTo>
                  <a:lnTo>
                    <a:pt x="0" y="17"/>
                  </a:lnTo>
                  <a:lnTo>
                    <a:pt x="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69" name="Freeform 484"/>
            <p:cNvSpPr>
              <a:spLocks/>
            </p:cNvSpPr>
            <p:nvPr/>
          </p:nvSpPr>
          <p:spPr bwMode="auto">
            <a:xfrm>
              <a:off x="2822" y="609"/>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0" name="Freeform 485"/>
            <p:cNvSpPr>
              <a:spLocks/>
            </p:cNvSpPr>
            <p:nvPr/>
          </p:nvSpPr>
          <p:spPr bwMode="auto">
            <a:xfrm>
              <a:off x="2671" y="547"/>
              <a:ext cx="50" cy="53"/>
            </a:xfrm>
            <a:custGeom>
              <a:avLst/>
              <a:gdLst>
                <a:gd name="T0" fmla="*/ 20 w 50"/>
                <a:gd name="T1" fmla="*/ 0 h 53"/>
                <a:gd name="T2" fmla="*/ 15 w 50"/>
                <a:gd name="T3" fmla="*/ 1 h 53"/>
                <a:gd name="T4" fmla="*/ 11 w 50"/>
                <a:gd name="T5" fmla="*/ 3 h 53"/>
                <a:gd name="T6" fmla="*/ 7 w 50"/>
                <a:gd name="T7" fmla="*/ 6 h 53"/>
                <a:gd name="T8" fmla="*/ 4 w 50"/>
                <a:gd name="T9" fmla="*/ 10 h 53"/>
                <a:gd name="T10" fmla="*/ 2 w 50"/>
                <a:gd name="T11" fmla="*/ 14 h 53"/>
                <a:gd name="T12" fmla="*/ 0 w 50"/>
                <a:gd name="T13" fmla="*/ 19 h 53"/>
                <a:gd name="T14" fmla="*/ 0 w 50"/>
                <a:gd name="T15" fmla="*/ 24 h 53"/>
                <a:gd name="T16" fmla="*/ 0 w 50"/>
                <a:gd name="T17" fmla="*/ 30 h 53"/>
                <a:gd name="T18" fmla="*/ 1 w 50"/>
                <a:gd name="T19" fmla="*/ 35 h 53"/>
                <a:gd name="T20" fmla="*/ 3 w 50"/>
                <a:gd name="T21" fmla="*/ 39 h 53"/>
                <a:gd name="T22" fmla="*/ 6 w 50"/>
                <a:gd name="T23" fmla="*/ 43 h 53"/>
                <a:gd name="T24" fmla="*/ 10 w 50"/>
                <a:gd name="T25" fmla="*/ 46 h 53"/>
                <a:gd name="T26" fmla="*/ 14 w 50"/>
                <a:gd name="T27" fmla="*/ 49 h 53"/>
                <a:gd name="T28" fmla="*/ 18 w 50"/>
                <a:gd name="T29" fmla="*/ 51 h 53"/>
                <a:gd name="T30" fmla="*/ 23 w 50"/>
                <a:gd name="T31" fmla="*/ 52 h 53"/>
                <a:gd name="T32" fmla="*/ 28 w 50"/>
                <a:gd name="T33" fmla="*/ 51 h 53"/>
                <a:gd name="T34" fmla="*/ 33 w 50"/>
                <a:gd name="T35" fmla="*/ 50 h 53"/>
                <a:gd name="T36" fmla="*/ 37 w 50"/>
                <a:gd name="T37" fmla="*/ 48 h 53"/>
                <a:gd name="T38" fmla="*/ 41 w 50"/>
                <a:gd name="T39" fmla="*/ 45 h 53"/>
                <a:gd name="T40" fmla="*/ 44 w 50"/>
                <a:gd name="T41" fmla="*/ 41 h 53"/>
                <a:gd name="T42" fmla="*/ 46 w 50"/>
                <a:gd name="T43" fmla="*/ 37 h 53"/>
                <a:gd name="T44" fmla="*/ 48 w 50"/>
                <a:gd name="T45" fmla="*/ 32 h 53"/>
                <a:gd name="T46" fmla="*/ 49 w 50"/>
                <a:gd name="T47" fmla="*/ 27 h 53"/>
                <a:gd name="T48" fmla="*/ 48 w 50"/>
                <a:gd name="T49" fmla="*/ 22 h 53"/>
                <a:gd name="T50" fmla="*/ 47 w 50"/>
                <a:gd name="T51" fmla="*/ 17 h 53"/>
                <a:gd name="T52" fmla="*/ 45 w 50"/>
                <a:gd name="T53" fmla="*/ 12 h 53"/>
                <a:gd name="T54" fmla="*/ 42 w 50"/>
                <a:gd name="T55" fmla="*/ 8 h 53"/>
                <a:gd name="T56" fmla="*/ 38 w 50"/>
                <a:gd name="T57" fmla="*/ 5 h 53"/>
                <a:gd name="T58" fmla="*/ 34 w 50"/>
                <a:gd name="T59" fmla="*/ 2 h 53"/>
                <a:gd name="T60" fmla="*/ 30 w 50"/>
                <a:gd name="T61" fmla="*/ 0 h 53"/>
                <a:gd name="T62" fmla="*/ 25 w 50"/>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22" y="0"/>
                  </a:moveTo>
                  <a:lnTo>
                    <a:pt x="20" y="0"/>
                  </a:lnTo>
                  <a:lnTo>
                    <a:pt x="17" y="0"/>
                  </a:lnTo>
                  <a:lnTo>
                    <a:pt x="15" y="1"/>
                  </a:lnTo>
                  <a:lnTo>
                    <a:pt x="13" y="2"/>
                  </a:lnTo>
                  <a:lnTo>
                    <a:pt x="11" y="3"/>
                  </a:lnTo>
                  <a:lnTo>
                    <a:pt x="9" y="5"/>
                  </a:lnTo>
                  <a:lnTo>
                    <a:pt x="7" y="6"/>
                  </a:lnTo>
                  <a:lnTo>
                    <a:pt x="5" y="8"/>
                  </a:lnTo>
                  <a:lnTo>
                    <a:pt x="4" y="10"/>
                  </a:lnTo>
                  <a:lnTo>
                    <a:pt x="3" y="12"/>
                  </a:lnTo>
                  <a:lnTo>
                    <a:pt x="2" y="14"/>
                  </a:lnTo>
                  <a:lnTo>
                    <a:pt x="1" y="17"/>
                  </a:lnTo>
                  <a:lnTo>
                    <a:pt x="0" y="19"/>
                  </a:lnTo>
                  <a:lnTo>
                    <a:pt x="0" y="22"/>
                  </a:lnTo>
                  <a:lnTo>
                    <a:pt x="0" y="24"/>
                  </a:lnTo>
                  <a:lnTo>
                    <a:pt x="0" y="27"/>
                  </a:lnTo>
                  <a:lnTo>
                    <a:pt x="0" y="30"/>
                  </a:lnTo>
                  <a:lnTo>
                    <a:pt x="0" y="32"/>
                  </a:lnTo>
                  <a:lnTo>
                    <a:pt x="1" y="35"/>
                  </a:lnTo>
                  <a:lnTo>
                    <a:pt x="2" y="37"/>
                  </a:lnTo>
                  <a:lnTo>
                    <a:pt x="3" y="39"/>
                  </a:lnTo>
                  <a:lnTo>
                    <a:pt x="4" y="41"/>
                  </a:lnTo>
                  <a:lnTo>
                    <a:pt x="6" y="43"/>
                  </a:lnTo>
                  <a:lnTo>
                    <a:pt x="8" y="45"/>
                  </a:lnTo>
                  <a:lnTo>
                    <a:pt x="10" y="46"/>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39" y="46"/>
                  </a:lnTo>
                  <a:lnTo>
                    <a:pt x="41" y="45"/>
                  </a:lnTo>
                  <a:lnTo>
                    <a:pt x="43" y="43"/>
                  </a:lnTo>
                  <a:lnTo>
                    <a:pt x="44" y="41"/>
                  </a:lnTo>
                  <a:lnTo>
                    <a:pt x="45" y="39"/>
                  </a:lnTo>
                  <a:lnTo>
                    <a:pt x="46" y="37"/>
                  </a:lnTo>
                  <a:lnTo>
                    <a:pt x="47" y="35"/>
                  </a:lnTo>
                  <a:lnTo>
                    <a:pt x="48" y="32"/>
                  </a:lnTo>
                  <a:lnTo>
                    <a:pt x="48" y="30"/>
                  </a:lnTo>
                  <a:lnTo>
                    <a:pt x="49" y="27"/>
                  </a:lnTo>
                  <a:lnTo>
                    <a:pt x="49" y="24"/>
                  </a:lnTo>
                  <a:lnTo>
                    <a:pt x="48" y="22"/>
                  </a:lnTo>
                  <a:lnTo>
                    <a:pt x="48" y="19"/>
                  </a:lnTo>
                  <a:lnTo>
                    <a:pt x="47" y="17"/>
                  </a:lnTo>
                  <a:lnTo>
                    <a:pt x="46" y="14"/>
                  </a:lnTo>
                  <a:lnTo>
                    <a:pt x="45" y="12"/>
                  </a:lnTo>
                  <a:lnTo>
                    <a:pt x="43" y="10"/>
                  </a:lnTo>
                  <a:lnTo>
                    <a:pt x="42" y="8"/>
                  </a:lnTo>
                  <a:lnTo>
                    <a:pt x="40" y="6"/>
                  </a:lnTo>
                  <a:lnTo>
                    <a:pt x="38" y="5"/>
                  </a:lnTo>
                  <a:lnTo>
                    <a:pt x="36" y="3"/>
                  </a:lnTo>
                  <a:lnTo>
                    <a:pt x="34" y="2"/>
                  </a:lnTo>
                  <a:lnTo>
                    <a:pt x="32" y="1"/>
                  </a:lnTo>
                  <a:lnTo>
                    <a:pt x="30" y="0"/>
                  </a:lnTo>
                  <a:lnTo>
                    <a:pt x="27" y="0"/>
                  </a:lnTo>
                  <a:lnTo>
                    <a:pt x="25" y="0"/>
                  </a:lnTo>
                  <a:lnTo>
                    <a:pt x="2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1" name="Freeform 486"/>
            <p:cNvSpPr>
              <a:spLocks/>
            </p:cNvSpPr>
            <p:nvPr/>
          </p:nvSpPr>
          <p:spPr bwMode="auto">
            <a:xfrm>
              <a:off x="2669" y="546"/>
              <a:ext cx="25" cy="29"/>
            </a:xfrm>
            <a:custGeom>
              <a:avLst/>
              <a:gdLst>
                <a:gd name="T0" fmla="*/ 0 w 25"/>
                <a:gd name="T1" fmla="*/ 28 h 29"/>
                <a:gd name="T2" fmla="*/ 0 w 25"/>
                <a:gd name="T3" fmla="*/ 28 h 29"/>
                <a:gd name="T4" fmla="*/ 0 w 25"/>
                <a:gd name="T5" fmla="*/ 25 h 29"/>
                <a:gd name="T6" fmla="*/ 0 w 25"/>
                <a:gd name="T7" fmla="*/ 22 h 29"/>
                <a:gd name="T8" fmla="*/ 0 w 25"/>
                <a:gd name="T9" fmla="*/ 19 h 29"/>
                <a:gd name="T10" fmla="*/ 1 w 25"/>
                <a:gd name="T11" fmla="*/ 17 h 29"/>
                <a:gd name="T12" fmla="*/ 2 w 25"/>
                <a:gd name="T13" fmla="*/ 15 h 29"/>
                <a:gd name="T14" fmla="*/ 3 w 25"/>
                <a:gd name="T15" fmla="*/ 12 h 29"/>
                <a:gd name="T16" fmla="*/ 4 w 25"/>
                <a:gd name="T17" fmla="*/ 10 h 29"/>
                <a:gd name="T18" fmla="*/ 6 w 25"/>
                <a:gd name="T19" fmla="*/ 8 h 29"/>
                <a:gd name="T20" fmla="*/ 8 w 25"/>
                <a:gd name="T21" fmla="*/ 6 h 29"/>
                <a:gd name="T22" fmla="*/ 9 w 25"/>
                <a:gd name="T23" fmla="*/ 5 h 29"/>
                <a:gd name="T24" fmla="*/ 11 w 25"/>
                <a:gd name="T25" fmla="*/ 3 h 29"/>
                <a:gd name="T26" fmla="*/ 14 w 25"/>
                <a:gd name="T27" fmla="*/ 2 h 29"/>
                <a:gd name="T28" fmla="*/ 16 w 25"/>
                <a:gd name="T29" fmla="*/ 1 h 29"/>
                <a:gd name="T30" fmla="*/ 18 w 25"/>
                <a:gd name="T31" fmla="*/ 0 h 29"/>
                <a:gd name="T32" fmla="*/ 21 w 25"/>
                <a:gd name="T33" fmla="*/ 0 h 29"/>
                <a:gd name="T34" fmla="*/ 23 w 25"/>
                <a:gd name="T35" fmla="*/ 0 h 29"/>
                <a:gd name="T36" fmla="*/ 24 w 25"/>
                <a:gd name="T37" fmla="*/ 2 h 29"/>
                <a:gd name="T38" fmla="*/ 21 w 25"/>
                <a:gd name="T39" fmla="*/ 2 h 29"/>
                <a:gd name="T40" fmla="*/ 19 w 25"/>
                <a:gd name="T41" fmla="*/ 3 h 29"/>
                <a:gd name="T42" fmla="*/ 17 w 25"/>
                <a:gd name="T43" fmla="*/ 3 h 29"/>
                <a:gd name="T44" fmla="*/ 15 w 25"/>
                <a:gd name="T45" fmla="*/ 4 h 29"/>
                <a:gd name="T46" fmla="*/ 13 w 25"/>
                <a:gd name="T47" fmla="*/ 5 h 29"/>
                <a:gd name="T48" fmla="*/ 11 w 25"/>
                <a:gd name="T49" fmla="*/ 7 h 29"/>
                <a:gd name="T50" fmla="*/ 9 w 25"/>
                <a:gd name="T51" fmla="*/ 8 h 29"/>
                <a:gd name="T52" fmla="*/ 7 w 25"/>
                <a:gd name="T53" fmla="*/ 10 h 29"/>
                <a:gd name="T54" fmla="*/ 6 w 25"/>
                <a:gd name="T55" fmla="*/ 12 h 29"/>
                <a:gd name="T56" fmla="*/ 5 w 25"/>
                <a:gd name="T57" fmla="*/ 14 h 29"/>
                <a:gd name="T58" fmla="*/ 4 w 25"/>
                <a:gd name="T59" fmla="*/ 16 h 29"/>
                <a:gd name="T60" fmla="*/ 3 w 25"/>
                <a:gd name="T61" fmla="*/ 18 h 29"/>
                <a:gd name="T62" fmla="*/ 2 w 25"/>
                <a:gd name="T63" fmla="*/ 20 h 29"/>
                <a:gd name="T64" fmla="*/ 2 w 25"/>
                <a:gd name="T65" fmla="*/ 22 h 29"/>
                <a:gd name="T66" fmla="*/ 2 w 25"/>
                <a:gd name="T67" fmla="*/ 25 h 29"/>
                <a:gd name="T68" fmla="*/ 2 w 25"/>
                <a:gd name="T69" fmla="*/ 27 h 29"/>
                <a:gd name="T70" fmla="*/ 2 w 25"/>
                <a:gd name="T71" fmla="*/ 27 h 29"/>
                <a:gd name="T72" fmla="*/ 0 w 25"/>
                <a:gd name="T73" fmla="*/ 28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0" y="28"/>
                  </a:moveTo>
                  <a:lnTo>
                    <a:pt x="0" y="28"/>
                  </a:lnTo>
                  <a:lnTo>
                    <a:pt x="0" y="25"/>
                  </a:lnTo>
                  <a:lnTo>
                    <a:pt x="0" y="22"/>
                  </a:lnTo>
                  <a:lnTo>
                    <a:pt x="0" y="19"/>
                  </a:lnTo>
                  <a:lnTo>
                    <a:pt x="1" y="17"/>
                  </a:lnTo>
                  <a:lnTo>
                    <a:pt x="2" y="15"/>
                  </a:lnTo>
                  <a:lnTo>
                    <a:pt x="3" y="12"/>
                  </a:lnTo>
                  <a:lnTo>
                    <a:pt x="4" y="10"/>
                  </a:lnTo>
                  <a:lnTo>
                    <a:pt x="6" y="8"/>
                  </a:lnTo>
                  <a:lnTo>
                    <a:pt x="8" y="6"/>
                  </a:lnTo>
                  <a:lnTo>
                    <a:pt x="9" y="5"/>
                  </a:lnTo>
                  <a:lnTo>
                    <a:pt x="11" y="3"/>
                  </a:lnTo>
                  <a:lnTo>
                    <a:pt x="14" y="2"/>
                  </a:lnTo>
                  <a:lnTo>
                    <a:pt x="16" y="1"/>
                  </a:lnTo>
                  <a:lnTo>
                    <a:pt x="18" y="0"/>
                  </a:lnTo>
                  <a:lnTo>
                    <a:pt x="21" y="0"/>
                  </a:lnTo>
                  <a:lnTo>
                    <a:pt x="23" y="0"/>
                  </a:lnTo>
                  <a:lnTo>
                    <a:pt x="24" y="2"/>
                  </a:lnTo>
                  <a:lnTo>
                    <a:pt x="21" y="2"/>
                  </a:lnTo>
                  <a:lnTo>
                    <a:pt x="19" y="3"/>
                  </a:lnTo>
                  <a:lnTo>
                    <a:pt x="17" y="3"/>
                  </a:lnTo>
                  <a:lnTo>
                    <a:pt x="15" y="4"/>
                  </a:lnTo>
                  <a:lnTo>
                    <a:pt x="13" y="5"/>
                  </a:lnTo>
                  <a:lnTo>
                    <a:pt x="11" y="7"/>
                  </a:lnTo>
                  <a:lnTo>
                    <a:pt x="9" y="8"/>
                  </a:lnTo>
                  <a:lnTo>
                    <a:pt x="7" y="10"/>
                  </a:lnTo>
                  <a:lnTo>
                    <a:pt x="6" y="12"/>
                  </a:lnTo>
                  <a:lnTo>
                    <a:pt x="5" y="14"/>
                  </a:lnTo>
                  <a:lnTo>
                    <a:pt x="4" y="16"/>
                  </a:lnTo>
                  <a:lnTo>
                    <a:pt x="3" y="18"/>
                  </a:lnTo>
                  <a:lnTo>
                    <a:pt x="2" y="20"/>
                  </a:lnTo>
                  <a:lnTo>
                    <a:pt x="2" y="22"/>
                  </a:lnTo>
                  <a:lnTo>
                    <a:pt x="2" y="25"/>
                  </a:lnTo>
                  <a:lnTo>
                    <a:pt x="2" y="27"/>
                  </a:lnTo>
                  <a:lnTo>
                    <a:pt x="0" y="2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2" name="Freeform 487"/>
            <p:cNvSpPr>
              <a:spLocks/>
            </p:cNvSpPr>
            <p:nvPr/>
          </p:nvSpPr>
          <p:spPr bwMode="auto">
            <a:xfrm>
              <a:off x="2669" y="574"/>
              <a:ext cx="29" cy="26"/>
            </a:xfrm>
            <a:custGeom>
              <a:avLst/>
              <a:gdLst>
                <a:gd name="T0" fmla="*/ 28 w 29"/>
                <a:gd name="T1" fmla="*/ 25 h 26"/>
                <a:gd name="T2" fmla="*/ 28 w 29"/>
                <a:gd name="T3" fmla="*/ 25 h 26"/>
                <a:gd name="T4" fmla="*/ 25 w 29"/>
                <a:gd name="T5" fmla="*/ 25 h 26"/>
                <a:gd name="T6" fmla="*/ 22 w 29"/>
                <a:gd name="T7" fmla="*/ 24 h 26"/>
                <a:gd name="T8" fmla="*/ 20 w 29"/>
                <a:gd name="T9" fmla="*/ 24 h 26"/>
                <a:gd name="T10" fmla="*/ 17 w 29"/>
                <a:gd name="T11" fmla="*/ 23 h 26"/>
                <a:gd name="T12" fmla="*/ 15 w 29"/>
                <a:gd name="T13" fmla="*/ 22 h 26"/>
                <a:gd name="T14" fmla="*/ 12 w 29"/>
                <a:gd name="T15" fmla="*/ 21 h 26"/>
                <a:gd name="T16" fmla="*/ 10 w 29"/>
                <a:gd name="T17" fmla="*/ 19 h 26"/>
                <a:gd name="T18" fmla="*/ 8 w 29"/>
                <a:gd name="T19" fmla="*/ 18 h 26"/>
                <a:gd name="T20" fmla="*/ 7 w 29"/>
                <a:gd name="T21" fmla="*/ 16 h 26"/>
                <a:gd name="T22" fmla="*/ 5 w 29"/>
                <a:gd name="T23" fmla="*/ 14 h 26"/>
                <a:gd name="T24" fmla="*/ 4 w 29"/>
                <a:gd name="T25" fmla="*/ 12 h 26"/>
                <a:gd name="T26" fmla="*/ 2 w 29"/>
                <a:gd name="T27" fmla="*/ 10 h 26"/>
                <a:gd name="T28" fmla="*/ 1 w 29"/>
                <a:gd name="T29" fmla="*/ 7 h 26"/>
                <a:gd name="T30" fmla="*/ 0 w 29"/>
                <a:gd name="T31" fmla="*/ 5 h 26"/>
                <a:gd name="T32" fmla="*/ 0 w 29"/>
                <a:gd name="T33" fmla="*/ 2 h 26"/>
                <a:gd name="T34" fmla="*/ 0 w 29"/>
                <a:gd name="T35" fmla="*/ 0 h 26"/>
                <a:gd name="T36" fmla="*/ 2 w 29"/>
                <a:gd name="T37" fmla="*/ 0 h 26"/>
                <a:gd name="T38" fmla="*/ 2 w 29"/>
                <a:gd name="T39" fmla="*/ 2 h 26"/>
                <a:gd name="T40" fmla="*/ 3 w 29"/>
                <a:gd name="T41" fmla="*/ 4 h 26"/>
                <a:gd name="T42" fmla="*/ 3 w 29"/>
                <a:gd name="T43" fmla="*/ 7 h 26"/>
                <a:gd name="T44" fmla="*/ 4 w 29"/>
                <a:gd name="T45" fmla="*/ 9 h 26"/>
                <a:gd name="T46" fmla="*/ 5 w 29"/>
                <a:gd name="T47" fmla="*/ 11 h 26"/>
                <a:gd name="T48" fmla="*/ 7 w 29"/>
                <a:gd name="T49" fmla="*/ 13 h 26"/>
                <a:gd name="T50" fmla="*/ 8 w 29"/>
                <a:gd name="T51" fmla="*/ 14 h 26"/>
                <a:gd name="T52" fmla="*/ 10 w 29"/>
                <a:gd name="T53" fmla="*/ 16 h 26"/>
                <a:gd name="T54" fmla="*/ 12 w 29"/>
                <a:gd name="T55" fmla="*/ 17 h 26"/>
                <a:gd name="T56" fmla="*/ 14 w 29"/>
                <a:gd name="T57" fmla="*/ 19 h 26"/>
                <a:gd name="T58" fmla="*/ 16 w 29"/>
                <a:gd name="T59" fmla="*/ 20 h 26"/>
                <a:gd name="T60" fmla="*/ 18 w 29"/>
                <a:gd name="T61" fmla="*/ 21 h 26"/>
                <a:gd name="T62" fmla="*/ 20 w 29"/>
                <a:gd name="T63" fmla="*/ 21 h 26"/>
                <a:gd name="T64" fmla="*/ 22 w 29"/>
                <a:gd name="T65" fmla="*/ 22 h 26"/>
                <a:gd name="T66" fmla="*/ 25 w 29"/>
                <a:gd name="T67" fmla="*/ 22 h 26"/>
                <a:gd name="T68" fmla="*/ 27 w 29"/>
                <a:gd name="T69" fmla="*/ 22 h 26"/>
                <a:gd name="T70" fmla="*/ 27 w 29"/>
                <a:gd name="T71" fmla="*/ 22 h 26"/>
                <a:gd name="T72" fmla="*/ 28 w 29"/>
                <a:gd name="T73" fmla="*/ 25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28" y="25"/>
                  </a:moveTo>
                  <a:lnTo>
                    <a:pt x="28" y="25"/>
                  </a:lnTo>
                  <a:lnTo>
                    <a:pt x="25" y="25"/>
                  </a:lnTo>
                  <a:lnTo>
                    <a:pt x="22" y="24"/>
                  </a:lnTo>
                  <a:lnTo>
                    <a:pt x="20" y="24"/>
                  </a:lnTo>
                  <a:lnTo>
                    <a:pt x="17" y="23"/>
                  </a:lnTo>
                  <a:lnTo>
                    <a:pt x="15" y="22"/>
                  </a:lnTo>
                  <a:lnTo>
                    <a:pt x="12" y="21"/>
                  </a:lnTo>
                  <a:lnTo>
                    <a:pt x="10" y="19"/>
                  </a:lnTo>
                  <a:lnTo>
                    <a:pt x="8" y="18"/>
                  </a:lnTo>
                  <a:lnTo>
                    <a:pt x="7" y="16"/>
                  </a:lnTo>
                  <a:lnTo>
                    <a:pt x="5" y="14"/>
                  </a:lnTo>
                  <a:lnTo>
                    <a:pt x="4" y="12"/>
                  </a:lnTo>
                  <a:lnTo>
                    <a:pt x="2" y="10"/>
                  </a:lnTo>
                  <a:lnTo>
                    <a:pt x="1" y="7"/>
                  </a:lnTo>
                  <a:lnTo>
                    <a:pt x="0" y="5"/>
                  </a:lnTo>
                  <a:lnTo>
                    <a:pt x="0" y="2"/>
                  </a:lnTo>
                  <a:lnTo>
                    <a:pt x="0" y="0"/>
                  </a:lnTo>
                  <a:lnTo>
                    <a:pt x="2" y="0"/>
                  </a:lnTo>
                  <a:lnTo>
                    <a:pt x="2" y="2"/>
                  </a:lnTo>
                  <a:lnTo>
                    <a:pt x="3" y="4"/>
                  </a:lnTo>
                  <a:lnTo>
                    <a:pt x="3" y="7"/>
                  </a:lnTo>
                  <a:lnTo>
                    <a:pt x="4" y="9"/>
                  </a:lnTo>
                  <a:lnTo>
                    <a:pt x="5" y="11"/>
                  </a:lnTo>
                  <a:lnTo>
                    <a:pt x="7" y="13"/>
                  </a:lnTo>
                  <a:lnTo>
                    <a:pt x="8" y="14"/>
                  </a:lnTo>
                  <a:lnTo>
                    <a:pt x="10" y="16"/>
                  </a:lnTo>
                  <a:lnTo>
                    <a:pt x="12" y="17"/>
                  </a:lnTo>
                  <a:lnTo>
                    <a:pt x="14" y="19"/>
                  </a:lnTo>
                  <a:lnTo>
                    <a:pt x="16" y="20"/>
                  </a:lnTo>
                  <a:lnTo>
                    <a:pt x="18" y="21"/>
                  </a:lnTo>
                  <a:lnTo>
                    <a:pt x="20" y="21"/>
                  </a:lnTo>
                  <a:lnTo>
                    <a:pt x="22" y="22"/>
                  </a:lnTo>
                  <a:lnTo>
                    <a:pt x="25" y="22"/>
                  </a:lnTo>
                  <a:lnTo>
                    <a:pt x="27" y="22"/>
                  </a:lnTo>
                  <a:lnTo>
                    <a:pt x="28" y="2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3" name="Freeform 488"/>
            <p:cNvSpPr>
              <a:spLocks/>
            </p:cNvSpPr>
            <p:nvPr/>
          </p:nvSpPr>
          <p:spPr bwMode="auto">
            <a:xfrm>
              <a:off x="2697" y="571"/>
              <a:ext cx="25" cy="29"/>
            </a:xfrm>
            <a:custGeom>
              <a:avLst/>
              <a:gdLst>
                <a:gd name="T0" fmla="*/ 24 w 25"/>
                <a:gd name="T1" fmla="*/ 0 h 29"/>
                <a:gd name="T2" fmla="*/ 24 w 25"/>
                <a:gd name="T3" fmla="*/ 0 h 29"/>
                <a:gd name="T4" fmla="*/ 24 w 25"/>
                <a:gd name="T5" fmla="*/ 2 h 29"/>
                <a:gd name="T6" fmla="*/ 23 w 25"/>
                <a:gd name="T7" fmla="*/ 5 h 29"/>
                <a:gd name="T8" fmla="*/ 23 w 25"/>
                <a:gd name="T9" fmla="*/ 8 h 29"/>
                <a:gd name="T10" fmla="*/ 22 w 25"/>
                <a:gd name="T11" fmla="*/ 10 h 29"/>
                <a:gd name="T12" fmla="*/ 21 w 25"/>
                <a:gd name="T13" fmla="*/ 12 h 29"/>
                <a:gd name="T14" fmla="*/ 20 w 25"/>
                <a:gd name="T15" fmla="*/ 15 h 29"/>
                <a:gd name="T16" fmla="*/ 19 w 25"/>
                <a:gd name="T17" fmla="*/ 17 h 29"/>
                <a:gd name="T18" fmla="*/ 17 w 25"/>
                <a:gd name="T19" fmla="*/ 19 h 29"/>
                <a:gd name="T20" fmla="*/ 15 w 25"/>
                <a:gd name="T21" fmla="*/ 21 h 29"/>
                <a:gd name="T22" fmla="*/ 14 w 25"/>
                <a:gd name="T23" fmla="*/ 22 h 29"/>
                <a:gd name="T24" fmla="*/ 12 w 25"/>
                <a:gd name="T25" fmla="*/ 24 h 29"/>
                <a:gd name="T26" fmla="*/ 9 w 25"/>
                <a:gd name="T27" fmla="*/ 25 h 29"/>
                <a:gd name="T28" fmla="*/ 7 w 25"/>
                <a:gd name="T29" fmla="*/ 26 h 29"/>
                <a:gd name="T30" fmla="*/ 5 w 25"/>
                <a:gd name="T31" fmla="*/ 27 h 29"/>
                <a:gd name="T32" fmla="*/ 2 w 25"/>
                <a:gd name="T33" fmla="*/ 27 h 29"/>
                <a:gd name="T34" fmla="*/ 0 w 25"/>
                <a:gd name="T35" fmla="*/ 28 h 29"/>
                <a:gd name="T36" fmla="*/ 0 w 25"/>
                <a:gd name="T37" fmla="*/ 25 h 29"/>
                <a:gd name="T38" fmla="*/ 2 w 25"/>
                <a:gd name="T39" fmla="*/ 25 h 29"/>
                <a:gd name="T40" fmla="*/ 4 w 25"/>
                <a:gd name="T41" fmla="*/ 24 h 29"/>
                <a:gd name="T42" fmla="*/ 6 w 25"/>
                <a:gd name="T43" fmla="*/ 24 h 29"/>
                <a:gd name="T44" fmla="*/ 8 w 25"/>
                <a:gd name="T45" fmla="*/ 23 h 29"/>
                <a:gd name="T46" fmla="*/ 10 w 25"/>
                <a:gd name="T47" fmla="*/ 21 h 29"/>
                <a:gd name="T48" fmla="*/ 12 w 25"/>
                <a:gd name="T49" fmla="*/ 20 h 29"/>
                <a:gd name="T50" fmla="*/ 14 w 25"/>
                <a:gd name="T51" fmla="*/ 19 h 29"/>
                <a:gd name="T52" fmla="*/ 16 w 25"/>
                <a:gd name="T53" fmla="*/ 17 h 29"/>
                <a:gd name="T54" fmla="*/ 17 w 25"/>
                <a:gd name="T55" fmla="*/ 15 h 29"/>
                <a:gd name="T56" fmla="*/ 18 w 25"/>
                <a:gd name="T57" fmla="*/ 13 h 29"/>
                <a:gd name="T58" fmla="*/ 19 w 25"/>
                <a:gd name="T59" fmla="*/ 11 h 29"/>
                <a:gd name="T60" fmla="*/ 20 w 25"/>
                <a:gd name="T61" fmla="*/ 9 h 29"/>
                <a:gd name="T62" fmla="*/ 21 w 25"/>
                <a:gd name="T63" fmla="*/ 7 h 29"/>
                <a:gd name="T64" fmla="*/ 21 w 25"/>
                <a:gd name="T65" fmla="*/ 5 h 29"/>
                <a:gd name="T66" fmla="*/ 21 w 25"/>
                <a:gd name="T67" fmla="*/ 2 h 29"/>
                <a:gd name="T68" fmla="*/ 21 w 25"/>
                <a:gd name="T69" fmla="*/ 0 h 29"/>
                <a:gd name="T70" fmla="*/ 21 w 25"/>
                <a:gd name="T71" fmla="*/ 0 h 29"/>
                <a:gd name="T72" fmla="*/ 24 w 25"/>
                <a:gd name="T73" fmla="*/ 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24" y="0"/>
                  </a:moveTo>
                  <a:lnTo>
                    <a:pt x="24" y="0"/>
                  </a:lnTo>
                  <a:lnTo>
                    <a:pt x="24" y="2"/>
                  </a:lnTo>
                  <a:lnTo>
                    <a:pt x="23" y="5"/>
                  </a:lnTo>
                  <a:lnTo>
                    <a:pt x="23" y="8"/>
                  </a:lnTo>
                  <a:lnTo>
                    <a:pt x="22" y="10"/>
                  </a:lnTo>
                  <a:lnTo>
                    <a:pt x="21" y="12"/>
                  </a:lnTo>
                  <a:lnTo>
                    <a:pt x="20" y="15"/>
                  </a:lnTo>
                  <a:lnTo>
                    <a:pt x="19" y="17"/>
                  </a:lnTo>
                  <a:lnTo>
                    <a:pt x="17" y="19"/>
                  </a:lnTo>
                  <a:lnTo>
                    <a:pt x="15" y="21"/>
                  </a:lnTo>
                  <a:lnTo>
                    <a:pt x="14" y="22"/>
                  </a:lnTo>
                  <a:lnTo>
                    <a:pt x="12" y="24"/>
                  </a:lnTo>
                  <a:lnTo>
                    <a:pt x="9" y="25"/>
                  </a:lnTo>
                  <a:lnTo>
                    <a:pt x="7" y="26"/>
                  </a:lnTo>
                  <a:lnTo>
                    <a:pt x="5" y="27"/>
                  </a:lnTo>
                  <a:lnTo>
                    <a:pt x="2" y="27"/>
                  </a:lnTo>
                  <a:lnTo>
                    <a:pt x="0" y="28"/>
                  </a:lnTo>
                  <a:lnTo>
                    <a:pt x="0" y="25"/>
                  </a:lnTo>
                  <a:lnTo>
                    <a:pt x="2" y="25"/>
                  </a:lnTo>
                  <a:lnTo>
                    <a:pt x="4" y="24"/>
                  </a:lnTo>
                  <a:lnTo>
                    <a:pt x="6" y="24"/>
                  </a:lnTo>
                  <a:lnTo>
                    <a:pt x="8" y="23"/>
                  </a:lnTo>
                  <a:lnTo>
                    <a:pt x="10" y="21"/>
                  </a:lnTo>
                  <a:lnTo>
                    <a:pt x="12" y="20"/>
                  </a:lnTo>
                  <a:lnTo>
                    <a:pt x="14" y="19"/>
                  </a:lnTo>
                  <a:lnTo>
                    <a:pt x="16" y="17"/>
                  </a:lnTo>
                  <a:lnTo>
                    <a:pt x="17" y="15"/>
                  </a:lnTo>
                  <a:lnTo>
                    <a:pt x="18" y="13"/>
                  </a:lnTo>
                  <a:lnTo>
                    <a:pt x="19" y="11"/>
                  </a:lnTo>
                  <a:lnTo>
                    <a:pt x="20" y="9"/>
                  </a:lnTo>
                  <a:lnTo>
                    <a:pt x="21" y="7"/>
                  </a:lnTo>
                  <a:lnTo>
                    <a:pt x="21" y="5"/>
                  </a:lnTo>
                  <a:lnTo>
                    <a:pt x="21" y="2"/>
                  </a:lnTo>
                  <a:lnTo>
                    <a:pt x="21" y="0"/>
                  </a:lnTo>
                  <a:lnTo>
                    <a:pt x="2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4" name="Freeform 489"/>
            <p:cNvSpPr>
              <a:spLocks/>
            </p:cNvSpPr>
            <p:nvPr/>
          </p:nvSpPr>
          <p:spPr bwMode="auto">
            <a:xfrm>
              <a:off x="2693" y="546"/>
              <a:ext cx="29" cy="26"/>
            </a:xfrm>
            <a:custGeom>
              <a:avLst/>
              <a:gdLst>
                <a:gd name="T0" fmla="*/ 0 w 29"/>
                <a:gd name="T1" fmla="*/ 0 h 26"/>
                <a:gd name="T2" fmla="*/ 0 w 29"/>
                <a:gd name="T3" fmla="*/ 0 h 26"/>
                <a:gd name="T4" fmla="*/ 2 w 29"/>
                <a:gd name="T5" fmla="*/ 0 h 26"/>
                <a:gd name="T6" fmla="*/ 5 w 29"/>
                <a:gd name="T7" fmla="*/ 0 h 26"/>
                <a:gd name="T8" fmla="*/ 7 w 29"/>
                <a:gd name="T9" fmla="*/ 0 h 26"/>
                <a:gd name="T10" fmla="*/ 10 w 29"/>
                <a:gd name="T11" fmla="*/ 1 h 26"/>
                <a:gd name="T12" fmla="*/ 12 w 29"/>
                <a:gd name="T13" fmla="*/ 2 h 26"/>
                <a:gd name="T14" fmla="*/ 15 w 29"/>
                <a:gd name="T15" fmla="*/ 3 h 26"/>
                <a:gd name="T16" fmla="*/ 17 w 29"/>
                <a:gd name="T17" fmla="*/ 5 h 26"/>
                <a:gd name="T18" fmla="*/ 19 w 29"/>
                <a:gd name="T19" fmla="*/ 6 h 26"/>
                <a:gd name="T20" fmla="*/ 21 w 29"/>
                <a:gd name="T21" fmla="*/ 8 h 26"/>
                <a:gd name="T22" fmla="*/ 22 w 29"/>
                <a:gd name="T23" fmla="*/ 10 h 26"/>
                <a:gd name="T24" fmla="*/ 24 w 29"/>
                <a:gd name="T25" fmla="*/ 12 h 26"/>
                <a:gd name="T26" fmla="*/ 25 w 29"/>
                <a:gd name="T27" fmla="*/ 14 h 26"/>
                <a:gd name="T28" fmla="*/ 26 w 29"/>
                <a:gd name="T29" fmla="*/ 17 h 26"/>
                <a:gd name="T30" fmla="*/ 27 w 29"/>
                <a:gd name="T31" fmla="*/ 19 h 26"/>
                <a:gd name="T32" fmla="*/ 27 w 29"/>
                <a:gd name="T33" fmla="*/ 22 h 26"/>
                <a:gd name="T34" fmla="*/ 28 w 29"/>
                <a:gd name="T35" fmla="*/ 24 h 26"/>
                <a:gd name="T36" fmla="*/ 25 w 29"/>
                <a:gd name="T37" fmla="*/ 25 h 26"/>
                <a:gd name="T38" fmla="*/ 25 w 29"/>
                <a:gd name="T39" fmla="*/ 22 h 26"/>
                <a:gd name="T40" fmla="*/ 24 w 29"/>
                <a:gd name="T41" fmla="*/ 20 h 26"/>
                <a:gd name="T42" fmla="*/ 24 w 29"/>
                <a:gd name="T43" fmla="*/ 17 h 26"/>
                <a:gd name="T44" fmla="*/ 23 w 29"/>
                <a:gd name="T45" fmla="*/ 15 h 26"/>
                <a:gd name="T46" fmla="*/ 22 w 29"/>
                <a:gd name="T47" fmla="*/ 13 h 26"/>
                <a:gd name="T48" fmla="*/ 20 w 29"/>
                <a:gd name="T49" fmla="*/ 12 h 26"/>
                <a:gd name="T50" fmla="*/ 19 w 29"/>
                <a:gd name="T51" fmla="*/ 10 h 26"/>
                <a:gd name="T52" fmla="*/ 17 w 29"/>
                <a:gd name="T53" fmla="*/ 8 h 26"/>
                <a:gd name="T54" fmla="*/ 15 w 29"/>
                <a:gd name="T55" fmla="*/ 7 h 26"/>
                <a:gd name="T56" fmla="*/ 13 w 29"/>
                <a:gd name="T57" fmla="*/ 5 h 26"/>
                <a:gd name="T58" fmla="*/ 11 w 29"/>
                <a:gd name="T59" fmla="*/ 4 h 26"/>
                <a:gd name="T60" fmla="*/ 9 w 29"/>
                <a:gd name="T61" fmla="*/ 3 h 26"/>
                <a:gd name="T62" fmla="*/ 7 w 29"/>
                <a:gd name="T63" fmla="*/ 2 h 26"/>
                <a:gd name="T64" fmla="*/ 5 w 29"/>
                <a:gd name="T65" fmla="*/ 2 h 26"/>
                <a:gd name="T66" fmla="*/ 2 w 29"/>
                <a:gd name="T67" fmla="*/ 2 h 26"/>
                <a:gd name="T68" fmla="*/ 0 w 29"/>
                <a:gd name="T69" fmla="*/ 2 h 26"/>
                <a:gd name="T70" fmla="*/ 0 w 29"/>
                <a:gd name="T71" fmla="*/ 2 h 26"/>
                <a:gd name="T72" fmla="*/ 0 w 29"/>
                <a:gd name="T73" fmla="*/ 0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0" y="0"/>
                  </a:moveTo>
                  <a:lnTo>
                    <a:pt x="0" y="0"/>
                  </a:lnTo>
                  <a:lnTo>
                    <a:pt x="2" y="0"/>
                  </a:lnTo>
                  <a:lnTo>
                    <a:pt x="5" y="0"/>
                  </a:lnTo>
                  <a:lnTo>
                    <a:pt x="7" y="0"/>
                  </a:lnTo>
                  <a:lnTo>
                    <a:pt x="10" y="1"/>
                  </a:lnTo>
                  <a:lnTo>
                    <a:pt x="12" y="2"/>
                  </a:lnTo>
                  <a:lnTo>
                    <a:pt x="15" y="3"/>
                  </a:lnTo>
                  <a:lnTo>
                    <a:pt x="17" y="5"/>
                  </a:lnTo>
                  <a:lnTo>
                    <a:pt x="19" y="6"/>
                  </a:lnTo>
                  <a:lnTo>
                    <a:pt x="21" y="8"/>
                  </a:lnTo>
                  <a:lnTo>
                    <a:pt x="22" y="10"/>
                  </a:lnTo>
                  <a:lnTo>
                    <a:pt x="24" y="12"/>
                  </a:lnTo>
                  <a:lnTo>
                    <a:pt x="25" y="14"/>
                  </a:lnTo>
                  <a:lnTo>
                    <a:pt x="26" y="17"/>
                  </a:lnTo>
                  <a:lnTo>
                    <a:pt x="27" y="19"/>
                  </a:lnTo>
                  <a:lnTo>
                    <a:pt x="27" y="22"/>
                  </a:lnTo>
                  <a:lnTo>
                    <a:pt x="28" y="24"/>
                  </a:lnTo>
                  <a:lnTo>
                    <a:pt x="25" y="25"/>
                  </a:lnTo>
                  <a:lnTo>
                    <a:pt x="25" y="22"/>
                  </a:lnTo>
                  <a:lnTo>
                    <a:pt x="24" y="20"/>
                  </a:lnTo>
                  <a:lnTo>
                    <a:pt x="24" y="17"/>
                  </a:lnTo>
                  <a:lnTo>
                    <a:pt x="23" y="15"/>
                  </a:lnTo>
                  <a:lnTo>
                    <a:pt x="22" y="13"/>
                  </a:lnTo>
                  <a:lnTo>
                    <a:pt x="20" y="12"/>
                  </a:lnTo>
                  <a:lnTo>
                    <a:pt x="19" y="10"/>
                  </a:lnTo>
                  <a:lnTo>
                    <a:pt x="17" y="8"/>
                  </a:lnTo>
                  <a:lnTo>
                    <a:pt x="15" y="7"/>
                  </a:lnTo>
                  <a:lnTo>
                    <a:pt x="13" y="5"/>
                  </a:lnTo>
                  <a:lnTo>
                    <a:pt x="11" y="4"/>
                  </a:lnTo>
                  <a:lnTo>
                    <a:pt x="9" y="3"/>
                  </a:lnTo>
                  <a:lnTo>
                    <a:pt x="7" y="2"/>
                  </a:lnTo>
                  <a:lnTo>
                    <a:pt x="5" y="2"/>
                  </a:lnTo>
                  <a:lnTo>
                    <a:pt x="2" y="2"/>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5" name="Freeform 490"/>
            <p:cNvSpPr>
              <a:spLocks/>
            </p:cNvSpPr>
            <p:nvPr/>
          </p:nvSpPr>
          <p:spPr bwMode="auto">
            <a:xfrm>
              <a:off x="2990" y="898"/>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6" name="Freeform 491"/>
            <p:cNvSpPr>
              <a:spLocks/>
            </p:cNvSpPr>
            <p:nvPr/>
          </p:nvSpPr>
          <p:spPr bwMode="auto">
            <a:xfrm>
              <a:off x="2990" y="933"/>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7" name="Freeform 492"/>
            <p:cNvSpPr>
              <a:spLocks/>
            </p:cNvSpPr>
            <p:nvPr/>
          </p:nvSpPr>
          <p:spPr bwMode="auto">
            <a:xfrm>
              <a:off x="2990" y="898"/>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8" name="Freeform 493"/>
            <p:cNvSpPr>
              <a:spLocks/>
            </p:cNvSpPr>
            <p:nvPr/>
          </p:nvSpPr>
          <p:spPr bwMode="auto">
            <a:xfrm>
              <a:off x="2990" y="933"/>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79" name="Freeform 494"/>
            <p:cNvSpPr>
              <a:spLocks/>
            </p:cNvSpPr>
            <p:nvPr/>
          </p:nvSpPr>
          <p:spPr bwMode="auto">
            <a:xfrm>
              <a:off x="2991" y="966"/>
              <a:ext cx="35" cy="37"/>
            </a:xfrm>
            <a:custGeom>
              <a:avLst/>
              <a:gdLst>
                <a:gd name="T0" fmla="*/ 32 w 35"/>
                <a:gd name="T1" fmla="*/ 34 h 37"/>
                <a:gd name="T2" fmla="*/ 34 w 35"/>
                <a:gd name="T3" fmla="*/ 33 h 37"/>
                <a:gd name="T4" fmla="*/ 2 w 35"/>
                <a:gd name="T5" fmla="*/ 0 h 37"/>
                <a:gd name="T6" fmla="*/ 0 w 35"/>
                <a:gd name="T7" fmla="*/ 2 h 37"/>
                <a:gd name="T8" fmla="*/ 31 w 35"/>
                <a:gd name="T9" fmla="*/ 36 h 37"/>
                <a:gd name="T10" fmla="*/ 32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4"/>
                  </a:moveTo>
                  <a:lnTo>
                    <a:pt x="34" y="33"/>
                  </a:lnTo>
                  <a:lnTo>
                    <a:pt x="2" y="0"/>
                  </a:lnTo>
                  <a:lnTo>
                    <a:pt x="0" y="2"/>
                  </a:lnTo>
                  <a:lnTo>
                    <a:pt x="31" y="36"/>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0" name="Freeform 495"/>
            <p:cNvSpPr>
              <a:spLocks/>
            </p:cNvSpPr>
            <p:nvPr/>
          </p:nvSpPr>
          <p:spPr bwMode="auto">
            <a:xfrm>
              <a:off x="2991" y="999"/>
              <a:ext cx="35" cy="37"/>
            </a:xfrm>
            <a:custGeom>
              <a:avLst/>
              <a:gdLst>
                <a:gd name="T0" fmla="*/ 0 w 35"/>
                <a:gd name="T1" fmla="*/ 35 h 37"/>
                <a:gd name="T2" fmla="*/ 1 w 35"/>
                <a:gd name="T3" fmla="*/ 36 h 37"/>
                <a:gd name="T4" fmla="*/ 34 w 35"/>
                <a:gd name="T5" fmla="*/ 2 h 37"/>
                <a:gd name="T6" fmla="*/ 31 w 35"/>
                <a:gd name="T7" fmla="*/ 0 h 37"/>
                <a:gd name="T8" fmla="*/ 0 w 35"/>
                <a:gd name="T9" fmla="*/ 33 h 37"/>
                <a:gd name="T10" fmla="*/ 0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35"/>
                  </a:moveTo>
                  <a:lnTo>
                    <a:pt x="1" y="36"/>
                  </a:lnTo>
                  <a:lnTo>
                    <a:pt x="34" y="2"/>
                  </a:lnTo>
                  <a:lnTo>
                    <a:pt x="31" y="0"/>
                  </a:lnTo>
                  <a:lnTo>
                    <a:pt x="0" y="33"/>
                  </a:lnTo>
                  <a:lnTo>
                    <a:pt x="0"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1" name="Freeform 496"/>
            <p:cNvSpPr>
              <a:spLocks/>
            </p:cNvSpPr>
            <p:nvPr/>
          </p:nvSpPr>
          <p:spPr bwMode="auto">
            <a:xfrm>
              <a:off x="2987" y="766"/>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2" name="Freeform 497"/>
            <p:cNvSpPr>
              <a:spLocks/>
            </p:cNvSpPr>
            <p:nvPr/>
          </p:nvSpPr>
          <p:spPr bwMode="auto">
            <a:xfrm>
              <a:off x="2987" y="799"/>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3" name="Freeform 498"/>
            <p:cNvSpPr>
              <a:spLocks/>
            </p:cNvSpPr>
            <p:nvPr/>
          </p:nvSpPr>
          <p:spPr bwMode="auto">
            <a:xfrm>
              <a:off x="2987" y="766"/>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4" name="Freeform 499"/>
            <p:cNvSpPr>
              <a:spLocks/>
            </p:cNvSpPr>
            <p:nvPr/>
          </p:nvSpPr>
          <p:spPr bwMode="auto">
            <a:xfrm>
              <a:off x="2987" y="799"/>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5" name="Freeform 500"/>
            <p:cNvSpPr>
              <a:spLocks/>
            </p:cNvSpPr>
            <p:nvPr/>
          </p:nvSpPr>
          <p:spPr bwMode="auto">
            <a:xfrm>
              <a:off x="2989" y="833"/>
              <a:ext cx="34" cy="37"/>
            </a:xfrm>
            <a:custGeom>
              <a:avLst/>
              <a:gdLst>
                <a:gd name="T0" fmla="*/ 31 w 34"/>
                <a:gd name="T1" fmla="*/ 35 h 37"/>
                <a:gd name="T2" fmla="*/ 33 w 34"/>
                <a:gd name="T3" fmla="*/ 33 h 37"/>
                <a:gd name="T4" fmla="*/ 2 w 34"/>
                <a:gd name="T5" fmla="*/ 0 h 37"/>
                <a:gd name="T6" fmla="*/ 0 w 34"/>
                <a:gd name="T7" fmla="*/ 2 h 37"/>
                <a:gd name="T8" fmla="*/ 30 w 34"/>
                <a:gd name="T9" fmla="*/ 36 h 37"/>
                <a:gd name="T10" fmla="*/ 31 w 34"/>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35"/>
                  </a:moveTo>
                  <a:lnTo>
                    <a:pt x="33" y="33"/>
                  </a:lnTo>
                  <a:lnTo>
                    <a:pt x="2" y="0"/>
                  </a:lnTo>
                  <a:lnTo>
                    <a:pt x="0" y="2"/>
                  </a:lnTo>
                  <a:lnTo>
                    <a:pt x="30" y="36"/>
                  </a:lnTo>
                  <a:lnTo>
                    <a:pt x="31"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6" name="Freeform 501"/>
            <p:cNvSpPr>
              <a:spLocks/>
            </p:cNvSpPr>
            <p:nvPr/>
          </p:nvSpPr>
          <p:spPr bwMode="auto">
            <a:xfrm>
              <a:off x="2989" y="867"/>
              <a:ext cx="34" cy="36"/>
            </a:xfrm>
            <a:custGeom>
              <a:avLst/>
              <a:gdLst>
                <a:gd name="T0" fmla="*/ 0 w 34"/>
                <a:gd name="T1" fmla="*/ 33 h 36"/>
                <a:gd name="T2" fmla="*/ 1 w 34"/>
                <a:gd name="T3" fmla="*/ 35 h 36"/>
                <a:gd name="T4" fmla="*/ 33 w 34"/>
                <a:gd name="T5" fmla="*/ 2 h 36"/>
                <a:gd name="T6" fmla="*/ 30 w 34"/>
                <a:gd name="T7" fmla="*/ 0 h 36"/>
                <a:gd name="T8" fmla="*/ 0 w 34"/>
                <a:gd name="T9" fmla="*/ 32 h 36"/>
                <a:gd name="T10" fmla="*/ 0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0" y="33"/>
                  </a:moveTo>
                  <a:lnTo>
                    <a:pt x="1" y="35"/>
                  </a:lnTo>
                  <a:lnTo>
                    <a:pt x="33" y="2"/>
                  </a:lnTo>
                  <a:lnTo>
                    <a:pt x="30"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7" name="Freeform 502"/>
            <p:cNvSpPr>
              <a:spLocks/>
            </p:cNvSpPr>
            <p:nvPr/>
          </p:nvSpPr>
          <p:spPr bwMode="auto">
            <a:xfrm>
              <a:off x="2982" y="1014"/>
              <a:ext cx="49" cy="55"/>
            </a:xfrm>
            <a:custGeom>
              <a:avLst/>
              <a:gdLst>
                <a:gd name="T0" fmla="*/ 3 w 49"/>
                <a:gd name="T1" fmla="*/ 41 h 55"/>
                <a:gd name="T2" fmla="*/ 6 w 49"/>
                <a:gd name="T3" fmla="*/ 45 h 55"/>
                <a:gd name="T4" fmla="*/ 10 w 49"/>
                <a:gd name="T5" fmla="*/ 48 h 55"/>
                <a:gd name="T6" fmla="*/ 14 w 49"/>
                <a:gd name="T7" fmla="*/ 51 h 55"/>
                <a:gd name="T8" fmla="*/ 18 w 49"/>
                <a:gd name="T9" fmla="*/ 53 h 55"/>
                <a:gd name="T10" fmla="*/ 23 w 49"/>
                <a:gd name="T11" fmla="*/ 54 h 55"/>
                <a:gd name="T12" fmla="*/ 27 w 49"/>
                <a:gd name="T13" fmla="*/ 53 h 55"/>
                <a:gd name="T14" fmla="*/ 32 w 49"/>
                <a:gd name="T15" fmla="*/ 52 h 55"/>
                <a:gd name="T16" fmla="*/ 36 w 49"/>
                <a:gd name="T17" fmla="*/ 50 h 55"/>
                <a:gd name="T18" fmla="*/ 40 w 49"/>
                <a:gd name="T19" fmla="*/ 46 h 55"/>
                <a:gd name="T20" fmla="*/ 43 w 49"/>
                <a:gd name="T21" fmla="*/ 43 h 55"/>
                <a:gd name="T22" fmla="*/ 45 w 49"/>
                <a:gd name="T23" fmla="*/ 38 h 55"/>
                <a:gd name="T24" fmla="*/ 47 w 49"/>
                <a:gd name="T25" fmla="*/ 33 h 55"/>
                <a:gd name="T26" fmla="*/ 48 w 49"/>
                <a:gd name="T27" fmla="*/ 28 h 55"/>
                <a:gd name="T28" fmla="*/ 47 w 49"/>
                <a:gd name="T29" fmla="*/ 23 h 55"/>
                <a:gd name="T30" fmla="*/ 46 w 49"/>
                <a:gd name="T31" fmla="*/ 18 h 55"/>
                <a:gd name="T32" fmla="*/ 44 w 49"/>
                <a:gd name="T33" fmla="*/ 13 h 55"/>
                <a:gd name="T34" fmla="*/ 41 w 49"/>
                <a:gd name="T35" fmla="*/ 8 h 55"/>
                <a:gd name="T36" fmla="*/ 37 w 49"/>
                <a:gd name="T37" fmla="*/ 5 h 55"/>
                <a:gd name="T38" fmla="*/ 34 w 49"/>
                <a:gd name="T39" fmla="*/ 2 h 55"/>
                <a:gd name="T40" fmla="*/ 29 w 49"/>
                <a:gd name="T41" fmla="*/ 0 h 55"/>
                <a:gd name="T42" fmla="*/ 24 w 49"/>
                <a:gd name="T43" fmla="*/ 0 h 55"/>
                <a:gd name="T44" fmla="*/ 20 w 49"/>
                <a:gd name="T45" fmla="*/ 0 h 55"/>
                <a:gd name="T46" fmla="*/ 15 w 49"/>
                <a:gd name="T47" fmla="*/ 1 h 55"/>
                <a:gd name="T48" fmla="*/ 11 w 49"/>
                <a:gd name="T49" fmla="*/ 4 h 55"/>
                <a:gd name="T50" fmla="*/ 7 w 49"/>
                <a:gd name="T51" fmla="*/ 7 h 55"/>
                <a:gd name="T52" fmla="*/ 4 w 49"/>
                <a:gd name="T53" fmla="*/ 11 h 55"/>
                <a:gd name="T54" fmla="*/ 2 w 49"/>
                <a:gd name="T55" fmla="*/ 15 h 55"/>
                <a:gd name="T56" fmla="*/ 0 w 49"/>
                <a:gd name="T57" fmla="*/ 20 h 55"/>
                <a:gd name="T58" fmla="*/ 0 w 49"/>
                <a:gd name="T59" fmla="*/ 25 h 55"/>
                <a:gd name="T60" fmla="*/ 0 w 49"/>
                <a:gd name="T61" fmla="*/ 31 h 55"/>
                <a:gd name="T62" fmla="*/ 1 w 49"/>
                <a:gd name="T63" fmla="*/ 36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38"/>
                  </a:moveTo>
                  <a:lnTo>
                    <a:pt x="3" y="41"/>
                  </a:lnTo>
                  <a:lnTo>
                    <a:pt x="5" y="43"/>
                  </a:lnTo>
                  <a:lnTo>
                    <a:pt x="6" y="45"/>
                  </a:lnTo>
                  <a:lnTo>
                    <a:pt x="8" y="47"/>
                  </a:lnTo>
                  <a:lnTo>
                    <a:pt x="10" y="48"/>
                  </a:lnTo>
                  <a:lnTo>
                    <a:pt x="12" y="50"/>
                  </a:lnTo>
                  <a:lnTo>
                    <a:pt x="14" y="51"/>
                  </a:lnTo>
                  <a:lnTo>
                    <a:pt x="16" y="52"/>
                  </a:lnTo>
                  <a:lnTo>
                    <a:pt x="18" y="53"/>
                  </a:lnTo>
                  <a:lnTo>
                    <a:pt x="20" y="53"/>
                  </a:lnTo>
                  <a:lnTo>
                    <a:pt x="23" y="54"/>
                  </a:lnTo>
                  <a:lnTo>
                    <a:pt x="25" y="54"/>
                  </a:lnTo>
                  <a:lnTo>
                    <a:pt x="27" y="53"/>
                  </a:lnTo>
                  <a:lnTo>
                    <a:pt x="30" y="53"/>
                  </a:lnTo>
                  <a:lnTo>
                    <a:pt x="32" y="52"/>
                  </a:lnTo>
                  <a:lnTo>
                    <a:pt x="34" y="51"/>
                  </a:lnTo>
                  <a:lnTo>
                    <a:pt x="36" y="50"/>
                  </a:lnTo>
                  <a:lnTo>
                    <a:pt x="38" y="48"/>
                  </a:lnTo>
                  <a:lnTo>
                    <a:pt x="40" y="46"/>
                  </a:lnTo>
                  <a:lnTo>
                    <a:pt x="42" y="44"/>
                  </a:lnTo>
                  <a:lnTo>
                    <a:pt x="43" y="43"/>
                  </a:lnTo>
                  <a:lnTo>
                    <a:pt x="44" y="40"/>
                  </a:lnTo>
                  <a:lnTo>
                    <a:pt x="45" y="38"/>
                  </a:lnTo>
                  <a:lnTo>
                    <a:pt x="46" y="36"/>
                  </a:lnTo>
                  <a:lnTo>
                    <a:pt x="47" y="33"/>
                  </a:lnTo>
                  <a:lnTo>
                    <a:pt x="47" y="31"/>
                  </a:lnTo>
                  <a:lnTo>
                    <a:pt x="48" y="28"/>
                  </a:lnTo>
                  <a:lnTo>
                    <a:pt x="48" y="25"/>
                  </a:lnTo>
                  <a:lnTo>
                    <a:pt x="47" y="23"/>
                  </a:lnTo>
                  <a:lnTo>
                    <a:pt x="47" y="20"/>
                  </a:lnTo>
                  <a:lnTo>
                    <a:pt x="46" y="18"/>
                  </a:lnTo>
                  <a:lnTo>
                    <a:pt x="45" y="15"/>
                  </a:lnTo>
                  <a:lnTo>
                    <a:pt x="44" y="13"/>
                  </a:lnTo>
                  <a:lnTo>
                    <a:pt x="43" y="10"/>
                  </a:lnTo>
                  <a:lnTo>
                    <a:pt x="41" y="8"/>
                  </a:lnTo>
                  <a:lnTo>
                    <a:pt x="39" y="6"/>
                  </a:lnTo>
                  <a:lnTo>
                    <a:pt x="37" y="5"/>
                  </a:lnTo>
                  <a:lnTo>
                    <a:pt x="35" y="3"/>
                  </a:lnTo>
                  <a:lnTo>
                    <a:pt x="34" y="2"/>
                  </a:lnTo>
                  <a:lnTo>
                    <a:pt x="31" y="1"/>
                  </a:lnTo>
                  <a:lnTo>
                    <a:pt x="29" y="0"/>
                  </a:lnTo>
                  <a:lnTo>
                    <a:pt x="27" y="0"/>
                  </a:lnTo>
                  <a:lnTo>
                    <a:pt x="24" y="0"/>
                  </a:lnTo>
                  <a:lnTo>
                    <a:pt x="22" y="0"/>
                  </a:lnTo>
                  <a:lnTo>
                    <a:pt x="20" y="0"/>
                  </a:lnTo>
                  <a:lnTo>
                    <a:pt x="18" y="0"/>
                  </a:lnTo>
                  <a:lnTo>
                    <a:pt x="15" y="1"/>
                  </a:lnTo>
                  <a:lnTo>
                    <a:pt x="13" y="2"/>
                  </a:lnTo>
                  <a:lnTo>
                    <a:pt x="11" y="4"/>
                  </a:lnTo>
                  <a:lnTo>
                    <a:pt x="9" y="5"/>
                  </a:lnTo>
                  <a:lnTo>
                    <a:pt x="7" y="7"/>
                  </a:lnTo>
                  <a:lnTo>
                    <a:pt x="6" y="9"/>
                  </a:lnTo>
                  <a:lnTo>
                    <a:pt x="4" y="11"/>
                  </a:lnTo>
                  <a:lnTo>
                    <a:pt x="3" y="13"/>
                  </a:lnTo>
                  <a:lnTo>
                    <a:pt x="2" y="15"/>
                  </a:lnTo>
                  <a:lnTo>
                    <a:pt x="1" y="18"/>
                  </a:lnTo>
                  <a:lnTo>
                    <a:pt x="0" y="20"/>
                  </a:lnTo>
                  <a:lnTo>
                    <a:pt x="0" y="23"/>
                  </a:lnTo>
                  <a:lnTo>
                    <a:pt x="0" y="25"/>
                  </a:lnTo>
                  <a:lnTo>
                    <a:pt x="0" y="28"/>
                  </a:lnTo>
                  <a:lnTo>
                    <a:pt x="0" y="31"/>
                  </a:lnTo>
                  <a:lnTo>
                    <a:pt x="0" y="33"/>
                  </a:lnTo>
                  <a:lnTo>
                    <a:pt x="1"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8" name="Freeform 503"/>
            <p:cNvSpPr>
              <a:spLocks/>
            </p:cNvSpPr>
            <p:nvPr/>
          </p:nvSpPr>
          <p:spPr bwMode="auto">
            <a:xfrm>
              <a:off x="2984" y="1052"/>
              <a:ext cx="34" cy="18"/>
            </a:xfrm>
            <a:custGeom>
              <a:avLst/>
              <a:gdLst>
                <a:gd name="T0" fmla="*/ 33 w 34"/>
                <a:gd name="T1" fmla="*/ 14 h 18"/>
                <a:gd name="T2" fmla="*/ 33 w 34"/>
                <a:gd name="T3" fmla="*/ 14 h 18"/>
                <a:gd name="T4" fmla="*/ 30 w 34"/>
                <a:gd name="T5" fmla="*/ 15 h 18"/>
                <a:gd name="T6" fmla="*/ 28 w 34"/>
                <a:gd name="T7" fmla="*/ 16 h 18"/>
                <a:gd name="T8" fmla="*/ 26 w 34"/>
                <a:gd name="T9" fmla="*/ 16 h 18"/>
                <a:gd name="T10" fmla="*/ 23 w 34"/>
                <a:gd name="T11" fmla="*/ 17 h 18"/>
                <a:gd name="T12" fmla="*/ 21 w 34"/>
                <a:gd name="T13" fmla="*/ 17 h 18"/>
                <a:gd name="T14" fmla="*/ 18 w 34"/>
                <a:gd name="T15" fmla="*/ 16 h 18"/>
                <a:gd name="T16" fmla="*/ 16 w 34"/>
                <a:gd name="T17" fmla="*/ 16 h 18"/>
                <a:gd name="T18" fmla="*/ 14 w 34"/>
                <a:gd name="T19" fmla="*/ 15 h 18"/>
                <a:gd name="T20" fmla="*/ 11 w 34"/>
                <a:gd name="T21" fmla="*/ 14 h 18"/>
                <a:gd name="T22" fmla="*/ 9 w 34"/>
                <a:gd name="T23" fmla="*/ 13 h 18"/>
                <a:gd name="T24" fmla="*/ 7 w 34"/>
                <a:gd name="T25" fmla="*/ 11 h 18"/>
                <a:gd name="T26" fmla="*/ 5 w 34"/>
                <a:gd name="T27" fmla="*/ 9 h 18"/>
                <a:gd name="T28" fmla="*/ 4 w 34"/>
                <a:gd name="T29" fmla="*/ 8 h 18"/>
                <a:gd name="T30" fmla="*/ 2 w 34"/>
                <a:gd name="T31" fmla="*/ 5 h 18"/>
                <a:gd name="T32" fmla="*/ 1 w 34"/>
                <a:gd name="T33" fmla="*/ 3 h 18"/>
                <a:gd name="T34" fmla="*/ 0 w 34"/>
                <a:gd name="T35" fmla="*/ 1 h 18"/>
                <a:gd name="T36" fmla="*/ 1 w 34"/>
                <a:gd name="T37" fmla="*/ 0 h 18"/>
                <a:gd name="T38" fmla="*/ 3 w 34"/>
                <a:gd name="T39" fmla="*/ 2 h 18"/>
                <a:gd name="T40" fmla="*/ 4 w 34"/>
                <a:gd name="T41" fmla="*/ 4 h 18"/>
                <a:gd name="T42" fmla="*/ 5 w 34"/>
                <a:gd name="T43" fmla="*/ 6 h 18"/>
                <a:gd name="T44" fmla="*/ 7 w 34"/>
                <a:gd name="T45" fmla="*/ 8 h 18"/>
                <a:gd name="T46" fmla="*/ 9 w 34"/>
                <a:gd name="T47" fmla="*/ 9 h 18"/>
                <a:gd name="T48" fmla="*/ 10 w 34"/>
                <a:gd name="T49" fmla="*/ 11 h 18"/>
                <a:gd name="T50" fmla="*/ 12 w 34"/>
                <a:gd name="T51" fmla="*/ 12 h 18"/>
                <a:gd name="T52" fmla="*/ 14 w 34"/>
                <a:gd name="T53" fmla="*/ 12 h 18"/>
                <a:gd name="T54" fmla="*/ 17 w 34"/>
                <a:gd name="T55" fmla="*/ 13 h 18"/>
                <a:gd name="T56" fmla="*/ 19 w 34"/>
                <a:gd name="T57" fmla="*/ 14 h 18"/>
                <a:gd name="T58" fmla="*/ 21 w 34"/>
                <a:gd name="T59" fmla="*/ 14 h 18"/>
                <a:gd name="T60" fmla="*/ 23 w 34"/>
                <a:gd name="T61" fmla="*/ 14 h 18"/>
                <a:gd name="T62" fmla="*/ 25 w 34"/>
                <a:gd name="T63" fmla="*/ 14 h 18"/>
                <a:gd name="T64" fmla="*/ 27 w 34"/>
                <a:gd name="T65" fmla="*/ 13 h 18"/>
                <a:gd name="T66" fmla="*/ 29 w 34"/>
                <a:gd name="T67" fmla="*/ 12 h 18"/>
                <a:gd name="T68" fmla="*/ 31 w 34"/>
                <a:gd name="T69" fmla="*/ 12 h 18"/>
                <a:gd name="T70" fmla="*/ 31 w 34"/>
                <a:gd name="T71" fmla="*/ 12 h 18"/>
                <a:gd name="T72" fmla="*/ 33 w 34"/>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33" y="14"/>
                  </a:moveTo>
                  <a:lnTo>
                    <a:pt x="33" y="14"/>
                  </a:lnTo>
                  <a:lnTo>
                    <a:pt x="30" y="15"/>
                  </a:lnTo>
                  <a:lnTo>
                    <a:pt x="28" y="16"/>
                  </a:lnTo>
                  <a:lnTo>
                    <a:pt x="26" y="16"/>
                  </a:lnTo>
                  <a:lnTo>
                    <a:pt x="23" y="17"/>
                  </a:lnTo>
                  <a:lnTo>
                    <a:pt x="21" y="17"/>
                  </a:lnTo>
                  <a:lnTo>
                    <a:pt x="18" y="16"/>
                  </a:lnTo>
                  <a:lnTo>
                    <a:pt x="16" y="16"/>
                  </a:lnTo>
                  <a:lnTo>
                    <a:pt x="14" y="15"/>
                  </a:lnTo>
                  <a:lnTo>
                    <a:pt x="11" y="14"/>
                  </a:lnTo>
                  <a:lnTo>
                    <a:pt x="9" y="13"/>
                  </a:lnTo>
                  <a:lnTo>
                    <a:pt x="7" y="11"/>
                  </a:lnTo>
                  <a:lnTo>
                    <a:pt x="5" y="9"/>
                  </a:lnTo>
                  <a:lnTo>
                    <a:pt x="4" y="8"/>
                  </a:lnTo>
                  <a:lnTo>
                    <a:pt x="2" y="5"/>
                  </a:lnTo>
                  <a:lnTo>
                    <a:pt x="1" y="3"/>
                  </a:lnTo>
                  <a:lnTo>
                    <a:pt x="0" y="1"/>
                  </a:lnTo>
                  <a:lnTo>
                    <a:pt x="1" y="0"/>
                  </a:lnTo>
                  <a:lnTo>
                    <a:pt x="3" y="2"/>
                  </a:lnTo>
                  <a:lnTo>
                    <a:pt x="4" y="4"/>
                  </a:lnTo>
                  <a:lnTo>
                    <a:pt x="5" y="6"/>
                  </a:lnTo>
                  <a:lnTo>
                    <a:pt x="7" y="8"/>
                  </a:lnTo>
                  <a:lnTo>
                    <a:pt x="9" y="9"/>
                  </a:lnTo>
                  <a:lnTo>
                    <a:pt x="10" y="11"/>
                  </a:lnTo>
                  <a:lnTo>
                    <a:pt x="12" y="12"/>
                  </a:lnTo>
                  <a:lnTo>
                    <a:pt x="14" y="12"/>
                  </a:lnTo>
                  <a:lnTo>
                    <a:pt x="17" y="13"/>
                  </a:lnTo>
                  <a:lnTo>
                    <a:pt x="19" y="14"/>
                  </a:lnTo>
                  <a:lnTo>
                    <a:pt x="21" y="14"/>
                  </a:lnTo>
                  <a:lnTo>
                    <a:pt x="23" y="14"/>
                  </a:lnTo>
                  <a:lnTo>
                    <a:pt x="25" y="14"/>
                  </a:lnTo>
                  <a:lnTo>
                    <a:pt x="27" y="13"/>
                  </a:lnTo>
                  <a:lnTo>
                    <a:pt x="29" y="12"/>
                  </a:lnTo>
                  <a:lnTo>
                    <a:pt x="31" y="12"/>
                  </a:lnTo>
                  <a:lnTo>
                    <a:pt x="33"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9" name="Freeform 504"/>
            <p:cNvSpPr>
              <a:spLocks/>
            </p:cNvSpPr>
            <p:nvPr/>
          </p:nvSpPr>
          <p:spPr bwMode="auto">
            <a:xfrm>
              <a:off x="3016" y="1029"/>
              <a:ext cx="17" cy="38"/>
            </a:xfrm>
            <a:custGeom>
              <a:avLst/>
              <a:gdLst>
                <a:gd name="T0" fmla="*/ 13 w 17"/>
                <a:gd name="T1" fmla="*/ 0 h 38"/>
                <a:gd name="T2" fmla="*/ 13 w 17"/>
                <a:gd name="T3" fmla="*/ 0 h 38"/>
                <a:gd name="T4" fmla="*/ 14 w 17"/>
                <a:gd name="T5" fmla="*/ 2 h 38"/>
                <a:gd name="T6" fmla="*/ 15 w 17"/>
                <a:gd name="T7" fmla="*/ 5 h 38"/>
                <a:gd name="T8" fmla="*/ 15 w 17"/>
                <a:gd name="T9" fmla="*/ 7 h 38"/>
                <a:gd name="T10" fmla="*/ 16 w 17"/>
                <a:gd name="T11" fmla="*/ 10 h 38"/>
                <a:gd name="T12" fmla="*/ 16 w 17"/>
                <a:gd name="T13" fmla="*/ 13 h 38"/>
                <a:gd name="T14" fmla="*/ 15 w 17"/>
                <a:gd name="T15" fmla="*/ 16 h 38"/>
                <a:gd name="T16" fmla="*/ 15 w 17"/>
                <a:gd name="T17" fmla="*/ 18 h 38"/>
                <a:gd name="T18" fmla="*/ 14 w 17"/>
                <a:gd name="T19" fmla="*/ 21 h 38"/>
                <a:gd name="T20" fmla="*/ 13 w 17"/>
                <a:gd name="T21" fmla="*/ 23 h 38"/>
                <a:gd name="T22" fmla="*/ 12 w 17"/>
                <a:gd name="T23" fmla="*/ 25 h 38"/>
                <a:gd name="T24" fmla="*/ 11 w 17"/>
                <a:gd name="T25" fmla="*/ 28 h 38"/>
                <a:gd name="T26" fmla="*/ 9 w 17"/>
                <a:gd name="T27" fmla="*/ 30 h 38"/>
                <a:gd name="T28" fmla="*/ 7 w 17"/>
                <a:gd name="T29" fmla="*/ 32 h 38"/>
                <a:gd name="T30" fmla="*/ 5 w 17"/>
                <a:gd name="T31" fmla="*/ 34 h 38"/>
                <a:gd name="T32" fmla="*/ 3 w 17"/>
                <a:gd name="T33" fmla="*/ 35 h 38"/>
                <a:gd name="T34" fmla="*/ 1 w 17"/>
                <a:gd name="T35" fmla="*/ 37 h 38"/>
                <a:gd name="T36" fmla="*/ 0 w 17"/>
                <a:gd name="T37" fmla="*/ 34 h 38"/>
                <a:gd name="T38" fmla="*/ 2 w 17"/>
                <a:gd name="T39" fmla="*/ 33 h 38"/>
                <a:gd name="T40" fmla="*/ 4 w 17"/>
                <a:gd name="T41" fmla="*/ 32 h 38"/>
                <a:gd name="T42" fmla="*/ 6 w 17"/>
                <a:gd name="T43" fmla="*/ 30 h 38"/>
                <a:gd name="T44" fmla="*/ 7 w 17"/>
                <a:gd name="T45" fmla="*/ 28 h 38"/>
                <a:gd name="T46" fmla="*/ 9 w 17"/>
                <a:gd name="T47" fmla="*/ 26 h 38"/>
                <a:gd name="T48" fmla="*/ 10 w 17"/>
                <a:gd name="T49" fmla="*/ 25 h 38"/>
                <a:gd name="T50" fmla="*/ 11 w 17"/>
                <a:gd name="T51" fmla="*/ 22 h 38"/>
                <a:gd name="T52" fmla="*/ 12 w 17"/>
                <a:gd name="T53" fmla="*/ 20 h 38"/>
                <a:gd name="T54" fmla="*/ 12 w 17"/>
                <a:gd name="T55" fmla="*/ 18 h 38"/>
                <a:gd name="T56" fmla="*/ 13 w 17"/>
                <a:gd name="T57" fmla="*/ 15 h 38"/>
                <a:gd name="T58" fmla="*/ 13 w 17"/>
                <a:gd name="T59" fmla="*/ 13 h 38"/>
                <a:gd name="T60" fmla="*/ 13 w 17"/>
                <a:gd name="T61" fmla="*/ 11 h 38"/>
                <a:gd name="T62" fmla="*/ 13 w 17"/>
                <a:gd name="T63" fmla="*/ 8 h 38"/>
                <a:gd name="T64" fmla="*/ 12 w 17"/>
                <a:gd name="T65" fmla="*/ 5 h 38"/>
                <a:gd name="T66" fmla="*/ 12 w 17"/>
                <a:gd name="T67" fmla="*/ 3 h 38"/>
                <a:gd name="T68" fmla="*/ 11 w 17"/>
                <a:gd name="T69" fmla="*/ 1 h 38"/>
                <a:gd name="T70" fmla="*/ 11 w 17"/>
                <a:gd name="T71" fmla="*/ 1 h 38"/>
                <a:gd name="T72" fmla="*/ 13 w 17"/>
                <a:gd name="T73" fmla="*/ 0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0"/>
                  </a:moveTo>
                  <a:lnTo>
                    <a:pt x="13" y="0"/>
                  </a:lnTo>
                  <a:lnTo>
                    <a:pt x="14" y="2"/>
                  </a:lnTo>
                  <a:lnTo>
                    <a:pt x="15" y="5"/>
                  </a:lnTo>
                  <a:lnTo>
                    <a:pt x="15" y="7"/>
                  </a:lnTo>
                  <a:lnTo>
                    <a:pt x="16" y="10"/>
                  </a:lnTo>
                  <a:lnTo>
                    <a:pt x="16" y="13"/>
                  </a:lnTo>
                  <a:lnTo>
                    <a:pt x="15" y="16"/>
                  </a:lnTo>
                  <a:lnTo>
                    <a:pt x="15" y="18"/>
                  </a:lnTo>
                  <a:lnTo>
                    <a:pt x="14" y="21"/>
                  </a:lnTo>
                  <a:lnTo>
                    <a:pt x="13" y="23"/>
                  </a:lnTo>
                  <a:lnTo>
                    <a:pt x="12" y="25"/>
                  </a:lnTo>
                  <a:lnTo>
                    <a:pt x="11" y="28"/>
                  </a:lnTo>
                  <a:lnTo>
                    <a:pt x="9" y="30"/>
                  </a:lnTo>
                  <a:lnTo>
                    <a:pt x="7" y="32"/>
                  </a:lnTo>
                  <a:lnTo>
                    <a:pt x="5" y="34"/>
                  </a:lnTo>
                  <a:lnTo>
                    <a:pt x="3" y="35"/>
                  </a:lnTo>
                  <a:lnTo>
                    <a:pt x="1" y="37"/>
                  </a:lnTo>
                  <a:lnTo>
                    <a:pt x="0" y="34"/>
                  </a:lnTo>
                  <a:lnTo>
                    <a:pt x="2" y="33"/>
                  </a:lnTo>
                  <a:lnTo>
                    <a:pt x="4" y="32"/>
                  </a:lnTo>
                  <a:lnTo>
                    <a:pt x="6" y="30"/>
                  </a:lnTo>
                  <a:lnTo>
                    <a:pt x="7" y="28"/>
                  </a:lnTo>
                  <a:lnTo>
                    <a:pt x="9" y="26"/>
                  </a:lnTo>
                  <a:lnTo>
                    <a:pt x="10" y="25"/>
                  </a:lnTo>
                  <a:lnTo>
                    <a:pt x="11" y="22"/>
                  </a:lnTo>
                  <a:lnTo>
                    <a:pt x="12" y="20"/>
                  </a:lnTo>
                  <a:lnTo>
                    <a:pt x="12" y="18"/>
                  </a:lnTo>
                  <a:lnTo>
                    <a:pt x="13" y="15"/>
                  </a:lnTo>
                  <a:lnTo>
                    <a:pt x="13" y="13"/>
                  </a:lnTo>
                  <a:lnTo>
                    <a:pt x="13" y="11"/>
                  </a:lnTo>
                  <a:lnTo>
                    <a:pt x="13" y="8"/>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0" name="Freeform 505"/>
            <p:cNvSpPr>
              <a:spLocks/>
            </p:cNvSpPr>
            <p:nvPr/>
          </p:nvSpPr>
          <p:spPr bwMode="auto">
            <a:xfrm>
              <a:off x="2996" y="1013"/>
              <a:ext cx="34" cy="18"/>
            </a:xfrm>
            <a:custGeom>
              <a:avLst/>
              <a:gdLst>
                <a:gd name="T0" fmla="*/ 0 w 34"/>
                <a:gd name="T1" fmla="*/ 2 h 18"/>
                <a:gd name="T2" fmla="*/ 0 w 34"/>
                <a:gd name="T3" fmla="*/ 2 h 18"/>
                <a:gd name="T4" fmla="*/ 2 w 34"/>
                <a:gd name="T5" fmla="*/ 1 h 18"/>
                <a:gd name="T6" fmla="*/ 4 w 34"/>
                <a:gd name="T7" fmla="*/ 0 h 18"/>
                <a:gd name="T8" fmla="*/ 6 w 34"/>
                <a:gd name="T9" fmla="*/ 0 h 18"/>
                <a:gd name="T10" fmla="*/ 9 w 34"/>
                <a:gd name="T11" fmla="*/ 0 h 18"/>
                <a:gd name="T12" fmla="*/ 11 w 34"/>
                <a:gd name="T13" fmla="*/ 0 h 18"/>
                <a:gd name="T14" fmla="*/ 14 w 34"/>
                <a:gd name="T15" fmla="*/ 0 h 18"/>
                <a:gd name="T16" fmla="*/ 16 w 34"/>
                <a:gd name="T17" fmla="*/ 0 h 18"/>
                <a:gd name="T18" fmla="*/ 18 w 34"/>
                <a:gd name="T19" fmla="*/ 1 h 18"/>
                <a:gd name="T20" fmla="*/ 21 w 34"/>
                <a:gd name="T21" fmla="*/ 2 h 18"/>
                <a:gd name="T22" fmla="*/ 23 w 34"/>
                <a:gd name="T23" fmla="*/ 3 h 18"/>
                <a:gd name="T24" fmla="*/ 25 w 34"/>
                <a:gd name="T25" fmla="*/ 5 h 18"/>
                <a:gd name="T26" fmla="*/ 27 w 34"/>
                <a:gd name="T27" fmla="*/ 7 h 18"/>
                <a:gd name="T28" fmla="*/ 28 w 34"/>
                <a:gd name="T29" fmla="*/ 8 h 18"/>
                <a:gd name="T30" fmla="*/ 30 w 34"/>
                <a:gd name="T31" fmla="*/ 11 h 18"/>
                <a:gd name="T32" fmla="*/ 31 w 34"/>
                <a:gd name="T33" fmla="*/ 13 h 18"/>
                <a:gd name="T34" fmla="*/ 33 w 34"/>
                <a:gd name="T35" fmla="*/ 15 h 18"/>
                <a:gd name="T36" fmla="*/ 31 w 34"/>
                <a:gd name="T37" fmla="*/ 17 h 18"/>
                <a:gd name="T38" fmla="*/ 29 w 34"/>
                <a:gd name="T39" fmla="*/ 14 h 18"/>
                <a:gd name="T40" fmla="*/ 28 w 34"/>
                <a:gd name="T41" fmla="*/ 12 h 18"/>
                <a:gd name="T42" fmla="*/ 27 w 34"/>
                <a:gd name="T43" fmla="*/ 10 h 18"/>
                <a:gd name="T44" fmla="*/ 25 w 34"/>
                <a:gd name="T45" fmla="*/ 8 h 18"/>
                <a:gd name="T46" fmla="*/ 23 w 34"/>
                <a:gd name="T47" fmla="*/ 7 h 18"/>
                <a:gd name="T48" fmla="*/ 22 w 34"/>
                <a:gd name="T49" fmla="*/ 6 h 18"/>
                <a:gd name="T50" fmla="*/ 20 w 34"/>
                <a:gd name="T51" fmla="*/ 4 h 18"/>
                <a:gd name="T52" fmla="*/ 18 w 34"/>
                <a:gd name="T53" fmla="*/ 4 h 18"/>
                <a:gd name="T54" fmla="*/ 16 w 34"/>
                <a:gd name="T55" fmla="*/ 3 h 18"/>
                <a:gd name="T56" fmla="*/ 13 w 34"/>
                <a:gd name="T57" fmla="*/ 2 h 18"/>
                <a:gd name="T58" fmla="*/ 11 w 34"/>
                <a:gd name="T59" fmla="*/ 2 h 18"/>
                <a:gd name="T60" fmla="*/ 9 w 34"/>
                <a:gd name="T61" fmla="*/ 2 h 18"/>
                <a:gd name="T62" fmla="*/ 7 w 34"/>
                <a:gd name="T63" fmla="*/ 2 h 18"/>
                <a:gd name="T64" fmla="*/ 5 w 34"/>
                <a:gd name="T65" fmla="*/ 3 h 18"/>
                <a:gd name="T66" fmla="*/ 2 w 34"/>
                <a:gd name="T67" fmla="*/ 4 h 18"/>
                <a:gd name="T68" fmla="*/ 0 w 34"/>
                <a:gd name="T69" fmla="*/ 4 h 18"/>
                <a:gd name="T70" fmla="*/ 0 w 34"/>
                <a:gd name="T71" fmla="*/ 4 h 18"/>
                <a:gd name="T72" fmla="*/ 0 w 34"/>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0" y="2"/>
                  </a:moveTo>
                  <a:lnTo>
                    <a:pt x="0" y="2"/>
                  </a:lnTo>
                  <a:lnTo>
                    <a:pt x="2" y="1"/>
                  </a:lnTo>
                  <a:lnTo>
                    <a:pt x="4" y="0"/>
                  </a:lnTo>
                  <a:lnTo>
                    <a:pt x="6" y="0"/>
                  </a:lnTo>
                  <a:lnTo>
                    <a:pt x="9" y="0"/>
                  </a:lnTo>
                  <a:lnTo>
                    <a:pt x="11" y="0"/>
                  </a:lnTo>
                  <a:lnTo>
                    <a:pt x="14" y="0"/>
                  </a:lnTo>
                  <a:lnTo>
                    <a:pt x="16" y="0"/>
                  </a:lnTo>
                  <a:lnTo>
                    <a:pt x="18" y="1"/>
                  </a:lnTo>
                  <a:lnTo>
                    <a:pt x="21" y="2"/>
                  </a:lnTo>
                  <a:lnTo>
                    <a:pt x="23" y="3"/>
                  </a:lnTo>
                  <a:lnTo>
                    <a:pt x="25" y="5"/>
                  </a:lnTo>
                  <a:lnTo>
                    <a:pt x="27" y="7"/>
                  </a:lnTo>
                  <a:lnTo>
                    <a:pt x="28" y="8"/>
                  </a:lnTo>
                  <a:lnTo>
                    <a:pt x="30" y="11"/>
                  </a:lnTo>
                  <a:lnTo>
                    <a:pt x="31" y="13"/>
                  </a:lnTo>
                  <a:lnTo>
                    <a:pt x="33" y="15"/>
                  </a:lnTo>
                  <a:lnTo>
                    <a:pt x="31" y="17"/>
                  </a:lnTo>
                  <a:lnTo>
                    <a:pt x="29" y="14"/>
                  </a:lnTo>
                  <a:lnTo>
                    <a:pt x="28" y="12"/>
                  </a:lnTo>
                  <a:lnTo>
                    <a:pt x="27" y="10"/>
                  </a:lnTo>
                  <a:lnTo>
                    <a:pt x="25" y="8"/>
                  </a:lnTo>
                  <a:lnTo>
                    <a:pt x="23" y="7"/>
                  </a:lnTo>
                  <a:lnTo>
                    <a:pt x="22" y="6"/>
                  </a:lnTo>
                  <a:lnTo>
                    <a:pt x="20" y="4"/>
                  </a:lnTo>
                  <a:lnTo>
                    <a:pt x="18" y="4"/>
                  </a:lnTo>
                  <a:lnTo>
                    <a:pt x="16" y="3"/>
                  </a:lnTo>
                  <a:lnTo>
                    <a:pt x="13" y="2"/>
                  </a:lnTo>
                  <a:lnTo>
                    <a:pt x="11" y="2"/>
                  </a:lnTo>
                  <a:lnTo>
                    <a:pt x="9" y="2"/>
                  </a:lnTo>
                  <a:lnTo>
                    <a:pt x="7" y="2"/>
                  </a:lnTo>
                  <a:lnTo>
                    <a:pt x="5" y="3"/>
                  </a:lnTo>
                  <a:lnTo>
                    <a:pt x="2" y="4"/>
                  </a:lnTo>
                  <a:lnTo>
                    <a:pt x="0"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1" name="Freeform 506"/>
            <p:cNvSpPr>
              <a:spLocks/>
            </p:cNvSpPr>
            <p:nvPr/>
          </p:nvSpPr>
          <p:spPr bwMode="auto">
            <a:xfrm>
              <a:off x="2981" y="1017"/>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2 h 37"/>
                <a:gd name="T14" fmla="*/ 0 w 17"/>
                <a:gd name="T15" fmla="*/ 20 h 37"/>
                <a:gd name="T16" fmla="*/ 0 w 17"/>
                <a:gd name="T17" fmla="*/ 18 h 37"/>
                <a:gd name="T18" fmla="*/ 1 w 17"/>
                <a:gd name="T19" fmla="*/ 15 h 37"/>
                <a:gd name="T20" fmla="*/ 2 w 17"/>
                <a:gd name="T21" fmla="*/ 12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5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9 h 37"/>
                <a:gd name="T48" fmla="*/ 5 w 17"/>
                <a:gd name="T49" fmla="*/ 11 h 37"/>
                <a:gd name="T50" fmla="*/ 4 w 17"/>
                <a:gd name="T51" fmla="*/ 13 h 37"/>
                <a:gd name="T52" fmla="*/ 3 w 17"/>
                <a:gd name="T53" fmla="*/ 15 h 37"/>
                <a:gd name="T54" fmla="*/ 3 w 17"/>
                <a:gd name="T55" fmla="*/ 18 h 37"/>
                <a:gd name="T56" fmla="*/ 2 w 17"/>
                <a:gd name="T57" fmla="*/ 20 h 37"/>
                <a:gd name="T58" fmla="*/ 2 w 17"/>
                <a:gd name="T59" fmla="*/ 22 h 37"/>
                <a:gd name="T60" fmla="*/ 2 w 17"/>
                <a:gd name="T61" fmla="*/ 25 h 37"/>
                <a:gd name="T62" fmla="*/ 2 w 17"/>
                <a:gd name="T63" fmla="*/ 27 h 37"/>
                <a:gd name="T64" fmla="*/ 3 w 17"/>
                <a:gd name="T65" fmla="*/ 30 h 37"/>
                <a:gd name="T66" fmla="*/ 3 w 17"/>
                <a:gd name="T67" fmla="*/ 32 h 37"/>
                <a:gd name="T68" fmla="*/ 4 w 17"/>
                <a:gd name="T69" fmla="*/ 34 h 37"/>
                <a:gd name="T70" fmla="*/ 4 w 17"/>
                <a:gd name="T71" fmla="*/ 34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2"/>
                  </a:lnTo>
                  <a:lnTo>
                    <a:pt x="0" y="20"/>
                  </a:lnTo>
                  <a:lnTo>
                    <a:pt x="0" y="18"/>
                  </a:lnTo>
                  <a:lnTo>
                    <a:pt x="1" y="15"/>
                  </a:lnTo>
                  <a:lnTo>
                    <a:pt x="2" y="12"/>
                  </a:lnTo>
                  <a:lnTo>
                    <a:pt x="3" y="10"/>
                  </a:lnTo>
                  <a:lnTo>
                    <a:pt x="5" y="8"/>
                  </a:lnTo>
                  <a:lnTo>
                    <a:pt x="6" y="6"/>
                  </a:lnTo>
                  <a:lnTo>
                    <a:pt x="8" y="4"/>
                  </a:lnTo>
                  <a:lnTo>
                    <a:pt x="10" y="2"/>
                  </a:lnTo>
                  <a:lnTo>
                    <a:pt x="12" y="1"/>
                  </a:lnTo>
                  <a:lnTo>
                    <a:pt x="15" y="0"/>
                  </a:lnTo>
                  <a:lnTo>
                    <a:pt x="16" y="2"/>
                  </a:lnTo>
                  <a:lnTo>
                    <a:pt x="13" y="3"/>
                  </a:lnTo>
                  <a:lnTo>
                    <a:pt x="11" y="4"/>
                  </a:lnTo>
                  <a:lnTo>
                    <a:pt x="10" y="6"/>
                  </a:lnTo>
                  <a:lnTo>
                    <a:pt x="8" y="8"/>
                  </a:lnTo>
                  <a:lnTo>
                    <a:pt x="6" y="9"/>
                  </a:lnTo>
                  <a:lnTo>
                    <a:pt x="5" y="11"/>
                  </a:lnTo>
                  <a:lnTo>
                    <a:pt x="4" y="13"/>
                  </a:lnTo>
                  <a:lnTo>
                    <a:pt x="3" y="15"/>
                  </a:lnTo>
                  <a:lnTo>
                    <a:pt x="3" y="18"/>
                  </a:lnTo>
                  <a:lnTo>
                    <a:pt x="2" y="20"/>
                  </a:lnTo>
                  <a:lnTo>
                    <a:pt x="2" y="22"/>
                  </a:lnTo>
                  <a:lnTo>
                    <a:pt x="2" y="25"/>
                  </a:lnTo>
                  <a:lnTo>
                    <a:pt x="2" y="27"/>
                  </a:lnTo>
                  <a:lnTo>
                    <a:pt x="3" y="30"/>
                  </a:lnTo>
                  <a:lnTo>
                    <a:pt x="3" y="32"/>
                  </a:lnTo>
                  <a:lnTo>
                    <a:pt x="4" y="34"/>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2" name="Freeform 507"/>
            <p:cNvSpPr>
              <a:spLocks/>
            </p:cNvSpPr>
            <p:nvPr/>
          </p:nvSpPr>
          <p:spPr bwMode="auto">
            <a:xfrm>
              <a:off x="3070" y="897"/>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3" name="Freeform 508"/>
            <p:cNvSpPr>
              <a:spLocks/>
            </p:cNvSpPr>
            <p:nvPr/>
          </p:nvSpPr>
          <p:spPr bwMode="auto">
            <a:xfrm>
              <a:off x="3093" y="915"/>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4" name="Freeform 509"/>
            <p:cNvSpPr>
              <a:spLocks/>
            </p:cNvSpPr>
            <p:nvPr/>
          </p:nvSpPr>
          <p:spPr bwMode="auto">
            <a:xfrm>
              <a:off x="3070" y="897"/>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5" name="Freeform 510"/>
            <p:cNvSpPr>
              <a:spLocks/>
            </p:cNvSpPr>
            <p:nvPr/>
          </p:nvSpPr>
          <p:spPr bwMode="auto">
            <a:xfrm>
              <a:off x="3093" y="915"/>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6" name="Freeform 511"/>
            <p:cNvSpPr>
              <a:spLocks/>
            </p:cNvSpPr>
            <p:nvPr/>
          </p:nvSpPr>
          <p:spPr bwMode="auto">
            <a:xfrm>
              <a:off x="3095" y="958"/>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7" name="Freeform 512"/>
            <p:cNvSpPr>
              <a:spLocks/>
            </p:cNvSpPr>
            <p:nvPr/>
          </p:nvSpPr>
          <p:spPr bwMode="auto">
            <a:xfrm>
              <a:off x="3119" y="977"/>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8" name="Freeform 513"/>
            <p:cNvSpPr>
              <a:spLocks/>
            </p:cNvSpPr>
            <p:nvPr/>
          </p:nvSpPr>
          <p:spPr bwMode="auto">
            <a:xfrm>
              <a:off x="3020" y="775"/>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99" name="Freeform 514"/>
            <p:cNvSpPr>
              <a:spLocks/>
            </p:cNvSpPr>
            <p:nvPr/>
          </p:nvSpPr>
          <p:spPr bwMode="auto">
            <a:xfrm>
              <a:off x="3043" y="794"/>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0" name="Freeform 515"/>
            <p:cNvSpPr>
              <a:spLocks/>
            </p:cNvSpPr>
            <p:nvPr/>
          </p:nvSpPr>
          <p:spPr bwMode="auto">
            <a:xfrm>
              <a:off x="3020" y="775"/>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1" name="Freeform 516"/>
            <p:cNvSpPr>
              <a:spLocks/>
            </p:cNvSpPr>
            <p:nvPr/>
          </p:nvSpPr>
          <p:spPr bwMode="auto">
            <a:xfrm>
              <a:off x="3043" y="794"/>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2" name="Freeform 517"/>
            <p:cNvSpPr>
              <a:spLocks/>
            </p:cNvSpPr>
            <p:nvPr/>
          </p:nvSpPr>
          <p:spPr bwMode="auto">
            <a:xfrm>
              <a:off x="3045" y="836"/>
              <a:ext cx="44" cy="23"/>
            </a:xfrm>
            <a:custGeom>
              <a:avLst/>
              <a:gdLst>
                <a:gd name="T0" fmla="*/ 42 w 44"/>
                <a:gd name="T1" fmla="*/ 20 h 23"/>
                <a:gd name="T2" fmla="*/ 43 w 44"/>
                <a:gd name="T3" fmla="*/ 19 h 23"/>
                <a:gd name="T4" fmla="*/ 1 w 44"/>
                <a:gd name="T5" fmla="*/ 0 h 23"/>
                <a:gd name="T6" fmla="*/ 0 w 44"/>
                <a:gd name="T7" fmla="*/ 2 h 23"/>
                <a:gd name="T8" fmla="*/ 41 w 44"/>
                <a:gd name="T9" fmla="*/ 22 h 23"/>
                <a:gd name="T10" fmla="*/ 42 w 44"/>
                <a:gd name="T11" fmla="*/ 2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3">
                  <a:moveTo>
                    <a:pt x="42" y="20"/>
                  </a:moveTo>
                  <a:lnTo>
                    <a:pt x="43" y="19"/>
                  </a:lnTo>
                  <a:lnTo>
                    <a:pt x="1" y="0"/>
                  </a:lnTo>
                  <a:lnTo>
                    <a:pt x="0" y="2"/>
                  </a:lnTo>
                  <a:lnTo>
                    <a:pt x="41" y="22"/>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3" name="Freeform 518"/>
            <p:cNvSpPr>
              <a:spLocks/>
            </p:cNvSpPr>
            <p:nvPr/>
          </p:nvSpPr>
          <p:spPr bwMode="auto">
            <a:xfrm>
              <a:off x="3069" y="855"/>
              <a:ext cx="20" cy="46"/>
            </a:xfrm>
            <a:custGeom>
              <a:avLst/>
              <a:gdLst>
                <a:gd name="T0" fmla="*/ 1 w 20"/>
                <a:gd name="T1" fmla="*/ 44 h 46"/>
                <a:gd name="T2" fmla="*/ 2 w 20"/>
                <a:gd name="T3" fmla="*/ 45 h 46"/>
                <a:gd name="T4" fmla="*/ 19 w 20"/>
                <a:gd name="T5" fmla="*/ 1 h 46"/>
                <a:gd name="T6" fmla="*/ 16 w 20"/>
                <a:gd name="T7" fmla="*/ 0 h 46"/>
                <a:gd name="T8" fmla="*/ 0 w 20"/>
                <a:gd name="T9" fmla="*/ 44 h 46"/>
                <a:gd name="T10" fmla="*/ 1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44"/>
                  </a:moveTo>
                  <a:lnTo>
                    <a:pt x="2" y="45"/>
                  </a:lnTo>
                  <a:lnTo>
                    <a:pt x="19" y="1"/>
                  </a:lnTo>
                  <a:lnTo>
                    <a:pt x="16" y="0"/>
                  </a:lnTo>
                  <a:lnTo>
                    <a:pt x="0" y="44"/>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4" name="Freeform 519"/>
            <p:cNvSpPr>
              <a:spLocks/>
            </p:cNvSpPr>
            <p:nvPr/>
          </p:nvSpPr>
          <p:spPr bwMode="auto">
            <a:xfrm>
              <a:off x="3112" y="996"/>
              <a:ext cx="49" cy="54"/>
            </a:xfrm>
            <a:custGeom>
              <a:avLst/>
              <a:gdLst>
                <a:gd name="T0" fmla="*/ 10 w 49"/>
                <a:gd name="T1" fmla="*/ 47 h 54"/>
                <a:gd name="T2" fmla="*/ 14 w 49"/>
                <a:gd name="T3" fmla="*/ 50 h 54"/>
                <a:gd name="T4" fmla="*/ 18 w 49"/>
                <a:gd name="T5" fmla="*/ 52 h 54"/>
                <a:gd name="T6" fmla="*/ 23 w 49"/>
                <a:gd name="T7" fmla="*/ 53 h 54"/>
                <a:gd name="T8" fmla="*/ 28 w 49"/>
                <a:gd name="T9" fmla="*/ 52 h 54"/>
                <a:gd name="T10" fmla="*/ 32 w 49"/>
                <a:gd name="T11" fmla="*/ 51 h 54"/>
                <a:gd name="T12" fmla="*/ 36 w 49"/>
                <a:gd name="T13" fmla="*/ 49 h 54"/>
                <a:gd name="T14" fmla="*/ 40 w 49"/>
                <a:gd name="T15" fmla="*/ 46 h 54"/>
                <a:gd name="T16" fmla="*/ 43 w 49"/>
                <a:gd name="T17" fmla="*/ 42 h 54"/>
                <a:gd name="T18" fmla="*/ 46 w 49"/>
                <a:gd name="T19" fmla="*/ 37 h 54"/>
                <a:gd name="T20" fmla="*/ 47 w 49"/>
                <a:gd name="T21" fmla="*/ 32 h 54"/>
                <a:gd name="T22" fmla="*/ 48 w 49"/>
                <a:gd name="T23" fmla="*/ 27 h 54"/>
                <a:gd name="T24" fmla="*/ 47 w 49"/>
                <a:gd name="T25" fmla="*/ 22 h 54"/>
                <a:gd name="T26" fmla="*/ 46 w 49"/>
                <a:gd name="T27" fmla="*/ 17 h 54"/>
                <a:gd name="T28" fmla="*/ 44 w 49"/>
                <a:gd name="T29" fmla="*/ 13 h 54"/>
                <a:gd name="T30" fmla="*/ 41 w 49"/>
                <a:gd name="T31" fmla="*/ 8 h 54"/>
                <a:gd name="T32" fmla="*/ 37 w 49"/>
                <a:gd name="T33" fmla="*/ 5 h 54"/>
                <a:gd name="T34" fmla="*/ 33 w 49"/>
                <a:gd name="T35" fmla="*/ 2 h 54"/>
                <a:gd name="T36" fmla="*/ 29 w 49"/>
                <a:gd name="T37" fmla="*/ 0 h 54"/>
                <a:gd name="T38" fmla="*/ 24 w 49"/>
                <a:gd name="T39" fmla="*/ 0 h 54"/>
                <a:gd name="T40" fmla="*/ 20 w 49"/>
                <a:gd name="T41" fmla="*/ 0 h 54"/>
                <a:gd name="T42" fmla="*/ 15 w 49"/>
                <a:gd name="T43" fmla="*/ 1 h 54"/>
                <a:gd name="T44" fmla="*/ 11 w 49"/>
                <a:gd name="T45" fmla="*/ 3 h 54"/>
                <a:gd name="T46" fmla="*/ 7 w 49"/>
                <a:gd name="T47" fmla="*/ 6 h 54"/>
                <a:gd name="T48" fmla="*/ 4 w 49"/>
                <a:gd name="T49" fmla="*/ 10 h 54"/>
                <a:gd name="T50" fmla="*/ 1 w 49"/>
                <a:gd name="T51" fmla="*/ 15 h 54"/>
                <a:gd name="T52" fmla="*/ 0 w 49"/>
                <a:gd name="T53" fmla="*/ 19 h 54"/>
                <a:gd name="T54" fmla="*/ 0 w 49"/>
                <a:gd name="T55" fmla="*/ 25 h 54"/>
                <a:gd name="T56" fmla="*/ 0 w 49"/>
                <a:gd name="T57" fmla="*/ 30 h 54"/>
                <a:gd name="T58" fmla="*/ 1 w 49"/>
                <a:gd name="T59" fmla="*/ 35 h 54"/>
                <a:gd name="T60" fmla="*/ 3 w 49"/>
                <a:gd name="T61" fmla="*/ 39 h 54"/>
                <a:gd name="T62" fmla="*/ 6 w 49"/>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4">
                  <a:moveTo>
                    <a:pt x="8" y="46"/>
                  </a:moveTo>
                  <a:lnTo>
                    <a:pt x="10" y="47"/>
                  </a:lnTo>
                  <a:lnTo>
                    <a:pt x="12" y="49"/>
                  </a:lnTo>
                  <a:lnTo>
                    <a:pt x="14" y="50"/>
                  </a:lnTo>
                  <a:lnTo>
                    <a:pt x="16" y="51"/>
                  </a:lnTo>
                  <a:lnTo>
                    <a:pt x="18" y="52"/>
                  </a:lnTo>
                  <a:lnTo>
                    <a:pt x="21" y="52"/>
                  </a:lnTo>
                  <a:lnTo>
                    <a:pt x="23" y="53"/>
                  </a:lnTo>
                  <a:lnTo>
                    <a:pt x="25" y="53"/>
                  </a:lnTo>
                  <a:lnTo>
                    <a:pt x="28" y="52"/>
                  </a:lnTo>
                  <a:lnTo>
                    <a:pt x="30" y="52"/>
                  </a:lnTo>
                  <a:lnTo>
                    <a:pt x="32" y="51"/>
                  </a:lnTo>
                  <a:lnTo>
                    <a:pt x="34" y="50"/>
                  </a:lnTo>
                  <a:lnTo>
                    <a:pt x="36" y="49"/>
                  </a:lnTo>
                  <a:lnTo>
                    <a:pt x="38" y="48"/>
                  </a:lnTo>
                  <a:lnTo>
                    <a:pt x="40" y="46"/>
                  </a:lnTo>
                  <a:lnTo>
                    <a:pt x="42" y="44"/>
                  </a:lnTo>
                  <a:lnTo>
                    <a:pt x="43" y="42"/>
                  </a:lnTo>
                  <a:lnTo>
                    <a:pt x="45" y="39"/>
                  </a:lnTo>
                  <a:lnTo>
                    <a:pt x="46" y="37"/>
                  </a:lnTo>
                  <a:lnTo>
                    <a:pt x="46" y="35"/>
                  </a:lnTo>
                  <a:lnTo>
                    <a:pt x="47" y="32"/>
                  </a:lnTo>
                  <a:lnTo>
                    <a:pt x="47" y="30"/>
                  </a:lnTo>
                  <a:lnTo>
                    <a:pt x="48" y="27"/>
                  </a:lnTo>
                  <a:lnTo>
                    <a:pt x="48" y="25"/>
                  </a:lnTo>
                  <a:lnTo>
                    <a:pt x="47" y="22"/>
                  </a:lnTo>
                  <a:lnTo>
                    <a:pt x="47" y="20"/>
                  </a:lnTo>
                  <a:lnTo>
                    <a:pt x="46" y="17"/>
                  </a:lnTo>
                  <a:lnTo>
                    <a:pt x="45" y="15"/>
                  </a:lnTo>
                  <a:lnTo>
                    <a:pt x="44" y="13"/>
                  </a:lnTo>
                  <a:lnTo>
                    <a:pt x="43" y="10"/>
                  </a:lnTo>
                  <a:lnTo>
                    <a:pt x="41" y="8"/>
                  </a:lnTo>
                  <a:lnTo>
                    <a:pt x="39" y="6"/>
                  </a:lnTo>
                  <a:lnTo>
                    <a:pt x="37" y="5"/>
                  </a:lnTo>
                  <a:lnTo>
                    <a:pt x="35" y="3"/>
                  </a:lnTo>
                  <a:lnTo>
                    <a:pt x="33" y="2"/>
                  </a:lnTo>
                  <a:lnTo>
                    <a:pt x="31" y="1"/>
                  </a:lnTo>
                  <a:lnTo>
                    <a:pt x="29" y="0"/>
                  </a:lnTo>
                  <a:lnTo>
                    <a:pt x="26"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19"/>
                  </a:lnTo>
                  <a:lnTo>
                    <a:pt x="0" y="22"/>
                  </a:lnTo>
                  <a:lnTo>
                    <a:pt x="0" y="25"/>
                  </a:lnTo>
                  <a:lnTo>
                    <a:pt x="0" y="27"/>
                  </a:lnTo>
                  <a:lnTo>
                    <a:pt x="0" y="30"/>
                  </a:lnTo>
                  <a:lnTo>
                    <a:pt x="0" y="32"/>
                  </a:lnTo>
                  <a:lnTo>
                    <a:pt x="1" y="35"/>
                  </a:lnTo>
                  <a:lnTo>
                    <a:pt x="2" y="37"/>
                  </a:lnTo>
                  <a:lnTo>
                    <a:pt x="3" y="39"/>
                  </a:lnTo>
                  <a:lnTo>
                    <a:pt x="5" y="42"/>
                  </a:lnTo>
                  <a:lnTo>
                    <a:pt x="6" y="44"/>
                  </a:lnTo>
                  <a:lnTo>
                    <a:pt x="8"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5" name="Freeform 520"/>
            <p:cNvSpPr>
              <a:spLocks/>
            </p:cNvSpPr>
            <p:nvPr/>
          </p:nvSpPr>
          <p:spPr bwMode="auto">
            <a:xfrm>
              <a:off x="3120" y="1040"/>
              <a:ext cx="35" cy="17"/>
            </a:xfrm>
            <a:custGeom>
              <a:avLst/>
              <a:gdLst>
                <a:gd name="T0" fmla="*/ 34 w 35"/>
                <a:gd name="T1" fmla="*/ 2 h 17"/>
                <a:gd name="T2" fmla="*/ 34 w 35"/>
                <a:gd name="T3" fmla="*/ 2 h 17"/>
                <a:gd name="T4" fmla="*/ 32 w 35"/>
                <a:gd name="T5" fmla="*/ 5 h 17"/>
                <a:gd name="T6" fmla="*/ 30 w 35"/>
                <a:gd name="T7" fmla="*/ 8 h 17"/>
                <a:gd name="T8" fmla="*/ 28 w 35"/>
                <a:gd name="T9" fmla="*/ 10 h 17"/>
                <a:gd name="T10" fmla="*/ 26 w 35"/>
                <a:gd name="T11" fmla="*/ 12 h 17"/>
                <a:gd name="T12" fmla="*/ 24 w 35"/>
                <a:gd name="T13" fmla="*/ 13 h 17"/>
                <a:gd name="T14" fmla="*/ 22 w 35"/>
                <a:gd name="T15" fmla="*/ 14 h 17"/>
                <a:gd name="T16" fmla="*/ 19 w 35"/>
                <a:gd name="T17" fmla="*/ 15 h 17"/>
                <a:gd name="T18" fmla="*/ 17 w 35"/>
                <a:gd name="T19" fmla="*/ 15 h 17"/>
                <a:gd name="T20" fmla="*/ 15 w 35"/>
                <a:gd name="T21" fmla="*/ 16 h 17"/>
                <a:gd name="T22" fmla="*/ 12 w 35"/>
                <a:gd name="T23" fmla="*/ 15 h 17"/>
                <a:gd name="T24" fmla="*/ 10 w 35"/>
                <a:gd name="T25" fmla="*/ 14 h 17"/>
                <a:gd name="T26" fmla="*/ 8 w 35"/>
                <a:gd name="T27" fmla="*/ 13 h 17"/>
                <a:gd name="T28" fmla="*/ 6 w 35"/>
                <a:gd name="T29" fmla="*/ 12 h 17"/>
                <a:gd name="T30" fmla="*/ 3 w 35"/>
                <a:gd name="T31" fmla="*/ 10 h 17"/>
                <a:gd name="T32" fmla="*/ 1 w 35"/>
                <a:gd name="T33" fmla="*/ 8 h 17"/>
                <a:gd name="T34" fmla="*/ 0 w 35"/>
                <a:gd name="T35" fmla="*/ 5 h 17"/>
                <a:gd name="T36" fmla="*/ 1 w 35"/>
                <a:gd name="T37" fmla="*/ 2 h 17"/>
                <a:gd name="T38" fmla="*/ 3 w 35"/>
                <a:gd name="T39" fmla="*/ 5 h 17"/>
                <a:gd name="T40" fmla="*/ 5 w 35"/>
                <a:gd name="T41" fmla="*/ 7 h 17"/>
                <a:gd name="T42" fmla="*/ 7 w 35"/>
                <a:gd name="T43" fmla="*/ 8 h 17"/>
                <a:gd name="T44" fmla="*/ 9 w 35"/>
                <a:gd name="T45" fmla="*/ 10 h 17"/>
                <a:gd name="T46" fmla="*/ 11 w 35"/>
                <a:gd name="T47" fmla="*/ 11 h 17"/>
                <a:gd name="T48" fmla="*/ 13 w 35"/>
                <a:gd name="T49" fmla="*/ 11 h 17"/>
                <a:gd name="T50" fmla="*/ 15 w 35"/>
                <a:gd name="T51" fmla="*/ 12 h 17"/>
                <a:gd name="T52" fmla="*/ 17 w 35"/>
                <a:gd name="T53" fmla="*/ 12 h 17"/>
                <a:gd name="T54" fmla="*/ 19 w 35"/>
                <a:gd name="T55" fmla="*/ 11 h 17"/>
                <a:gd name="T56" fmla="*/ 21 w 35"/>
                <a:gd name="T57" fmla="*/ 11 h 17"/>
                <a:gd name="T58" fmla="*/ 23 w 35"/>
                <a:gd name="T59" fmla="*/ 10 h 17"/>
                <a:gd name="T60" fmla="*/ 25 w 35"/>
                <a:gd name="T61" fmla="*/ 8 h 17"/>
                <a:gd name="T62" fmla="*/ 27 w 35"/>
                <a:gd name="T63" fmla="*/ 7 h 17"/>
                <a:gd name="T64" fmla="*/ 29 w 35"/>
                <a:gd name="T65" fmla="*/ 5 h 17"/>
                <a:gd name="T66" fmla="*/ 30 w 35"/>
                <a:gd name="T67" fmla="*/ 2 h 17"/>
                <a:gd name="T68" fmla="*/ 32 w 35"/>
                <a:gd name="T69" fmla="*/ 0 h 17"/>
                <a:gd name="T70" fmla="*/ 32 w 35"/>
                <a:gd name="T71" fmla="*/ 0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2" y="5"/>
                  </a:lnTo>
                  <a:lnTo>
                    <a:pt x="30" y="8"/>
                  </a:lnTo>
                  <a:lnTo>
                    <a:pt x="28" y="10"/>
                  </a:lnTo>
                  <a:lnTo>
                    <a:pt x="26" y="12"/>
                  </a:lnTo>
                  <a:lnTo>
                    <a:pt x="24" y="13"/>
                  </a:lnTo>
                  <a:lnTo>
                    <a:pt x="22" y="14"/>
                  </a:lnTo>
                  <a:lnTo>
                    <a:pt x="19" y="15"/>
                  </a:lnTo>
                  <a:lnTo>
                    <a:pt x="17" y="15"/>
                  </a:lnTo>
                  <a:lnTo>
                    <a:pt x="15" y="16"/>
                  </a:lnTo>
                  <a:lnTo>
                    <a:pt x="12" y="15"/>
                  </a:lnTo>
                  <a:lnTo>
                    <a:pt x="10" y="14"/>
                  </a:lnTo>
                  <a:lnTo>
                    <a:pt x="8" y="13"/>
                  </a:lnTo>
                  <a:lnTo>
                    <a:pt x="6" y="12"/>
                  </a:lnTo>
                  <a:lnTo>
                    <a:pt x="3" y="10"/>
                  </a:lnTo>
                  <a:lnTo>
                    <a:pt x="1" y="8"/>
                  </a:lnTo>
                  <a:lnTo>
                    <a:pt x="0" y="5"/>
                  </a:lnTo>
                  <a:lnTo>
                    <a:pt x="1" y="2"/>
                  </a:lnTo>
                  <a:lnTo>
                    <a:pt x="3" y="5"/>
                  </a:lnTo>
                  <a:lnTo>
                    <a:pt x="5" y="7"/>
                  </a:lnTo>
                  <a:lnTo>
                    <a:pt x="7" y="8"/>
                  </a:lnTo>
                  <a:lnTo>
                    <a:pt x="9" y="10"/>
                  </a:lnTo>
                  <a:lnTo>
                    <a:pt x="11" y="11"/>
                  </a:lnTo>
                  <a:lnTo>
                    <a:pt x="13" y="11"/>
                  </a:lnTo>
                  <a:lnTo>
                    <a:pt x="15" y="12"/>
                  </a:lnTo>
                  <a:lnTo>
                    <a:pt x="17" y="12"/>
                  </a:lnTo>
                  <a:lnTo>
                    <a:pt x="19" y="11"/>
                  </a:lnTo>
                  <a:lnTo>
                    <a:pt x="21" y="11"/>
                  </a:lnTo>
                  <a:lnTo>
                    <a:pt x="23" y="10"/>
                  </a:lnTo>
                  <a:lnTo>
                    <a:pt x="25" y="8"/>
                  </a:lnTo>
                  <a:lnTo>
                    <a:pt x="27" y="7"/>
                  </a:lnTo>
                  <a:lnTo>
                    <a:pt x="29" y="5"/>
                  </a:lnTo>
                  <a:lnTo>
                    <a:pt x="30" y="2"/>
                  </a:lnTo>
                  <a:lnTo>
                    <a:pt x="32" y="0"/>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6" name="Freeform 521"/>
            <p:cNvSpPr>
              <a:spLocks/>
            </p:cNvSpPr>
            <p:nvPr/>
          </p:nvSpPr>
          <p:spPr bwMode="auto">
            <a:xfrm>
              <a:off x="3151" y="1002"/>
              <a:ext cx="17" cy="41"/>
            </a:xfrm>
            <a:custGeom>
              <a:avLst/>
              <a:gdLst>
                <a:gd name="T0" fmla="*/ 2 w 17"/>
                <a:gd name="T1" fmla="*/ 0 h 41"/>
                <a:gd name="T2" fmla="*/ 2 w 17"/>
                <a:gd name="T3" fmla="*/ 0 h 41"/>
                <a:gd name="T4" fmla="*/ 5 w 17"/>
                <a:gd name="T5" fmla="*/ 2 h 41"/>
                <a:gd name="T6" fmla="*/ 7 w 17"/>
                <a:gd name="T7" fmla="*/ 4 h 41"/>
                <a:gd name="T8" fmla="*/ 9 w 17"/>
                <a:gd name="T9" fmla="*/ 6 h 41"/>
                <a:gd name="T10" fmla="*/ 12 w 17"/>
                <a:gd name="T11" fmla="*/ 9 h 41"/>
                <a:gd name="T12" fmla="*/ 13 w 17"/>
                <a:gd name="T13" fmla="*/ 11 h 41"/>
                <a:gd name="T14" fmla="*/ 14 w 17"/>
                <a:gd name="T15" fmla="*/ 14 h 41"/>
                <a:gd name="T16" fmla="*/ 15 w 17"/>
                <a:gd name="T17" fmla="*/ 16 h 41"/>
                <a:gd name="T18" fmla="*/ 16 w 17"/>
                <a:gd name="T19" fmla="*/ 19 h 41"/>
                <a:gd name="T20" fmla="*/ 16 w 17"/>
                <a:gd name="T21" fmla="*/ 22 h 41"/>
                <a:gd name="T22" fmla="*/ 16 w 17"/>
                <a:gd name="T23" fmla="*/ 25 h 41"/>
                <a:gd name="T24" fmla="*/ 15 w 17"/>
                <a:gd name="T25" fmla="*/ 27 h 41"/>
                <a:gd name="T26" fmla="*/ 14 w 17"/>
                <a:gd name="T27" fmla="*/ 30 h 41"/>
                <a:gd name="T28" fmla="*/ 12 w 17"/>
                <a:gd name="T29" fmla="*/ 32 h 41"/>
                <a:gd name="T30" fmla="*/ 10 w 17"/>
                <a:gd name="T31" fmla="*/ 35 h 41"/>
                <a:gd name="T32" fmla="*/ 8 w 17"/>
                <a:gd name="T33" fmla="*/ 37 h 41"/>
                <a:gd name="T34" fmla="*/ 6 w 17"/>
                <a:gd name="T35" fmla="*/ 40 h 41"/>
                <a:gd name="T36" fmla="*/ 3 w 17"/>
                <a:gd name="T37" fmla="*/ 38 h 41"/>
                <a:gd name="T38" fmla="*/ 6 w 17"/>
                <a:gd name="T39" fmla="*/ 36 h 41"/>
                <a:gd name="T40" fmla="*/ 7 w 17"/>
                <a:gd name="T41" fmla="*/ 33 h 41"/>
                <a:gd name="T42" fmla="*/ 9 w 17"/>
                <a:gd name="T43" fmla="*/ 31 h 41"/>
                <a:gd name="T44" fmla="*/ 10 w 17"/>
                <a:gd name="T45" fmla="*/ 29 h 41"/>
                <a:gd name="T46" fmla="*/ 11 w 17"/>
                <a:gd name="T47" fmla="*/ 26 h 41"/>
                <a:gd name="T48" fmla="*/ 12 w 17"/>
                <a:gd name="T49" fmla="*/ 24 h 41"/>
                <a:gd name="T50" fmla="*/ 12 w 17"/>
                <a:gd name="T51" fmla="*/ 22 h 41"/>
                <a:gd name="T52" fmla="*/ 12 w 17"/>
                <a:gd name="T53" fmla="*/ 19 h 41"/>
                <a:gd name="T54" fmla="*/ 12 w 17"/>
                <a:gd name="T55" fmla="*/ 17 h 41"/>
                <a:gd name="T56" fmla="*/ 11 w 17"/>
                <a:gd name="T57" fmla="*/ 14 h 41"/>
                <a:gd name="T58" fmla="*/ 10 w 17"/>
                <a:gd name="T59" fmla="*/ 12 h 41"/>
                <a:gd name="T60" fmla="*/ 8 w 17"/>
                <a:gd name="T61" fmla="*/ 10 h 41"/>
                <a:gd name="T62" fmla="*/ 7 w 17"/>
                <a:gd name="T63" fmla="*/ 7 h 41"/>
                <a:gd name="T64" fmla="*/ 5 w 17"/>
                <a:gd name="T65" fmla="*/ 5 h 41"/>
                <a:gd name="T66" fmla="*/ 2 w 17"/>
                <a:gd name="T67" fmla="*/ 3 h 41"/>
                <a:gd name="T68" fmla="*/ 0 w 17"/>
                <a:gd name="T69" fmla="*/ 2 h 41"/>
                <a:gd name="T70" fmla="*/ 0 w 17"/>
                <a:gd name="T71" fmla="*/ 2 h 41"/>
                <a:gd name="T72" fmla="*/ 2 w 17"/>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2" y="0"/>
                  </a:moveTo>
                  <a:lnTo>
                    <a:pt x="2" y="0"/>
                  </a:lnTo>
                  <a:lnTo>
                    <a:pt x="5" y="2"/>
                  </a:lnTo>
                  <a:lnTo>
                    <a:pt x="7" y="4"/>
                  </a:lnTo>
                  <a:lnTo>
                    <a:pt x="9" y="6"/>
                  </a:lnTo>
                  <a:lnTo>
                    <a:pt x="12" y="9"/>
                  </a:lnTo>
                  <a:lnTo>
                    <a:pt x="13" y="11"/>
                  </a:lnTo>
                  <a:lnTo>
                    <a:pt x="14" y="14"/>
                  </a:lnTo>
                  <a:lnTo>
                    <a:pt x="15" y="16"/>
                  </a:lnTo>
                  <a:lnTo>
                    <a:pt x="16" y="19"/>
                  </a:lnTo>
                  <a:lnTo>
                    <a:pt x="16" y="22"/>
                  </a:lnTo>
                  <a:lnTo>
                    <a:pt x="16" y="25"/>
                  </a:lnTo>
                  <a:lnTo>
                    <a:pt x="15" y="27"/>
                  </a:lnTo>
                  <a:lnTo>
                    <a:pt x="14" y="30"/>
                  </a:lnTo>
                  <a:lnTo>
                    <a:pt x="12" y="32"/>
                  </a:lnTo>
                  <a:lnTo>
                    <a:pt x="10" y="35"/>
                  </a:lnTo>
                  <a:lnTo>
                    <a:pt x="8" y="37"/>
                  </a:lnTo>
                  <a:lnTo>
                    <a:pt x="6" y="40"/>
                  </a:lnTo>
                  <a:lnTo>
                    <a:pt x="3" y="38"/>
                  </a:lnTo>
                  <a:lnTo>
                    <a:pt x="6" y="36"/>
                  </a:lnTo>
                  <a:lnTo>
                    <a:pt x="7" y="33"/>
                  </a:lnTo>
                  <a:lnTo>
                    <a:pt x="9" y="31"/>
                  </a:lnTo>
                  <a:lnTo>
                    <a:pt x="10" y="29"/>
                  </a:lnTo>
                  <a:lnTo>
                    <a:pt x="11" y="26"/>
                  </a:lnTo>
                  <a:lnTo>
                    <a:pt x="12" y="24"/>
                  </a:lnTo>
                  <a:lnTo>
                    <a:pt x="12" y="22"/>
                  </a:lnTo>
                  <a:lnTo>
                    <a:pt x="12" y="19"/>
                  </a:lnTo>
                  <a:lnTo>
                    <a:pt x="12" y="17"/>
                  </a:lnTo>
                  <a:lnTo>
                    <a:pt x="11" y="14"/>
                  </a:lnTo>
                  <a:lnTo>
                    <a:pt x="10" y="12"/>
                  </a:lnTo>
                  <a:lnTo>
                    <a:pt x="8" y="10"/>
                  </a:lnTo>
                  <a:lnTo>
                    <a:pt x="7" y="7"/>
                  </a:lnTo>
                  <a:lnTo>
                    <a:pt x="5" y="5"/>
                  </a:lnTo>
                  <a:lnTo>
                    <a:pt x="2" y="3"/>
                  </a:lnTo>
                  <a:lnTo>
                    <a:pt x="0" y="2"/>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7" name="Freeform 522"/>
            <p:cNvSpPr>
              <a:spLocks/>
            </p:cNvSpPr>
            <p:nvPr/>
          </p:nvSpPr>
          <p:spPr bwMode="auto">
            <a:xfrm>
              <a:off x="3117" y="995"/>
              <a:ext cx="37" cy="17"/>
            </a:xfrm>
            <a:custGeom>
              <a:avLst/>
              <a:gdLst>
                <a:gd name="T0" fmla="*/ 0 w 37"/>
                <a:gd name="T1" fmla="*/ 13 h 17"/>
                <a:gd name="T2" fmla="*/ 0 w 37"/>
                <a:gd name="T3" fmla="*/ 13 h 17"/>
                <a:gd name="T4" fmla="*/ 1 w 37"/>
                <a:gd name="T5" fmla="*/ 10 h 17"/>
                <a:gd name="T6" fmla="*/ 3 w 37"/>
                <a:gd name="T7" fmla="*/ 8 h 17"/>
                <a:gd name="T8" fmla="*/ 5 w 37"/>
                <a:gd name="T9" fmla="*/ 5 h 17"/>
                <a:gd name="T10" fmla="*/ 7 w 37"/>
                <a:gd name="T11" fmla="*/ 3 h 17"/>
                <a:gd name="T12" fmla="*/ 10 w 37"/>
                <a:gd name="T13" fmla="*/ 2 h 17"/>
                <a:gd name="T14" fmla="*/ 12 w 37"/>
                <a:gd name="T15" fmla="*/ 1 h 17"/>
                <a:gd name="T16" fmla="*/ 14 w 37"/>
                <a:gd name="T17" fmla="*/ 0 h 17"/>
                <a:gd name="T18" fmla="*/ 17 w 37"/>
                <a:gd name="T19" fmla="*/ 0 h 17"/>
                <a:gd name="T20" fmla="*/ 19 w 37"/>
                <a:gd name="T21" fmla="*/ 0 h 17"/>
                <a:gd name="T22" fmla="*/ 22 w 37"/>
                <a:gd name="T23" fmla="*/ 0 h 17"/>
                <a:gd name="T24" fmla="*/ 24 w 37"/>
                <a:gd name="T25" fmla="*/ 1 h 17"/>
                <a:gd name="T26" fmla="*/ 27 w 37"/>
                <a:gd name="T27" fmla="*/ 2 h 17"/>
                <a:gd name="T28" fmla="*/ 29 w 37"/>
                <a:gd name="T29" fmla="*/ 4 h 17"/>
                <a:gd name="T30" fmla="*/ 31 w 37"/>
                <a:gd name="T31" fmla="*/ 6 h 17"/>
                <a:gd name="T32" fmla="*/ 34 w 37"/>
                <a:gd name="T33" fmla="*/ 8 h 17"/>
                <a:gd name="T34" fmla="*/ 36 w 37"/>
                <a:gd name="T35" fmla="*/ 10 h 17"/>
                <a:gd name="T36" fmla="*/ 34 w 37"/>
                <a:gd name="T37" fmla="*/ 14 h 17"/>
                <a:gd name="T38" fmla="*/ 32 w 37"/>
                <a:gd name="T39" fmla="*/ 11 h 17"/>
                <a:gd name="T40" fmla="*/ 30 w 37"/>
                <a:gd name="T41" fmla="*/ 9 h 17"/>
                <a:gd name="T42" fmla="*/ 28 w 37"/>
                <a:gd name="T43" fmla="*/ 7 h 17"/>
                <a:gd name="T44" fmla="*/ 26 w 37"/>
                <a:gd name="T45" fmla="*/ 6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0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5"/>
                  </a:lnTo>
                  <a:lnTo>
                    <a:pt x="7" y="3"/>
                  </a:lnTo>
                  <a:lnTo>
                    <a:pt x="10" y="2"/>
                  </a:lnTo>
                  <a:lnTo>
                    <a:pt x="12" y="1"/>
                  </a:lnTo>
                  <a:lnTo>
                    <a:pt x="14" y="0"/>
                  </a:lnTo>
                  <a:lnTo>
                    <a:pt x="17" y="0"/>
                  </a:lnTo>
                  <a:lnTo>
                    <a:pt x="19" y="0"/>
                  </a:lnTo>
                  <a:lnTo>
                    <a:pt x="22" y="0"/>
                  </a:lnTo>
                  <a:lnTo>
                    <a:pt x="24" y="1"/>
                  </a:lnTo>
                  <a:lnTo>
                    <a:pt x="27" y="2"/>
                  </a:lnTo>
                  <a:lnTo>
                    <a:pt x="29" y="4"/>
                  </a:lnTo>
                  <a:lnTo>
                    <a:pt x="31" y="6"/>
                  </a:lnTo>
                  <a:lnTo>
                    <a:pt x="34" y="8"/>
                  </a:lnTo>
                  <a:lnTo>
                    <a:pt x="36" y="10"/>
                  </a:lnTo>
                  <a:lnTo>
                    <a:pt x="34" y="14"/>
                  </a:lnTo>
                  <a:lnTo>
                    <a:pt x="32" y="11"/>
                  </a:lnTo>
                  <a:lnTo>
                    <a:pt x="30" y="9"/>
                  </a:lnTo>
                  <a:lnTo>
                    <a:pt x="28" y="7"/>
                  </a:lnTo>
                  <a:lnTo>
                    <a:pt x="26" y="6"/>
                  </a:lnTo>
                  <a:lnTo>
                    <a:pt x="24" y="4"/>
                  </a:lnTo>
                  <a:lnTo>
                    <a:pt x="22" y="4"/>
                  </a:lnTo>
                  <a:lnTo>
                    <a:pt x="19" y="3"/>
                  </a:lnTo>
                  <a:lnTo>
                    <a:pt x="17" y="3"/>
                  </a:lnTo>
                  <a:lnTo>
                    <a:pt x="15" y="4"/>
                  </a:lnTo>
                  <a:lnTo>
                    <a:pt x="13" y="4"/>
                  </a:lnTo>
                  <a:lnTo>
                    <a:pt x="10"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8" name="Freeform 523"/>
            <p:cNvSpPr>
              <a:spLocks/>
            </p:cNvSpPr>
            <p:nvPr/>
          </p:nvSpPr>
          <p:spPr bwMode="auto">
            <a:xfrm>
              <a:off x="3110" y="1004"/>
              <a:ext cx="17" cy="39"/>
            </a:xfrm>
            <a:custGeom>
              <a:avLst/>
              <a:gdLst>
                <a:gd name="T0" fmla="*/ 13 w 17"/>
                <a:gd name="T1" fmla="*/ 38 h 39"/>
                <a:gd name="T2" fmla="*/ 13 w 17"/>
                <a:gd name="T3" fmla="*/ 38 h 39"/>
                <a:gd name="T4" fmla="*/ 10 w 17"/>
                <a:gd name="T5" fmla="*/ 35 h 39"/>
                <a:gd name="T6" fmla="*/ 8 w 17"/>
                <a:gd name="T7" fmla="*/ 33 h 39"/>
                <a:gd name="T8" fmla="*/ 5 w 17"/>
                <a:gd name="T9" fmla="*/ 31 h 39"/>
                <a:gd name="T10" fmla="*/ 3 w 17"/>
                <a:gd name="T11" fmla="*/ 29 h 39"/>
                <a:gd name="T12" fmla="*/ 2 w 17"/>
                <a:gd name="T13" fmla="*/ 26 h 39"/>
                <a:gd name="T14" fmla="*/ 1 w 17"/>
                <a:gd name="T15" fmla="*/ 24 h 39"/>
                <a:gd name="T16" fmla="*/ 0 w 17"/>
                <a:gd name="T17" fmla="*/ 21 h 39"/>
                <a:gd name="T18" fmla="*/ 0 w 17"/>
                <a:gd name="T19" fmla="*/ 19 h 39"/>
                <a:gd name="T20" fmla="*/ 0 w 17"/>
                <a:gd name="T21" fmla="*/ 16 h 39"/>
                <a:gd name="T22" fmla="*/ 0 w 17"/>
                <a:gd name="T23" fmla="*/ 14 h 39"/>
                <a:gd name="T24" fmla="*/ 0 w 17"/>
                <a:gd name="T25" fmla="*/ 11 h 39"/>
                <a:gd name="T26" fmla="*/ 1 w 17"/>
                <a:gd name="T27" fmla="*/ 9 h 39"/>
                <a:gd name="T28" fmla="*/ 3 w 17"/>
                <a:gd name="T29" fmla="*/ 6 h 39"/>
                <a:gd name="T30" fmla="*/ 4 w 17"/>
                <a:gd name="T31" fmla="*/ 4 h 39"/>
                <a:gd name="T32" fmla="*/ 6 w 17"/>
                <a:gd name="T33" fmla="*/ 2 h 39"/>
                <a:gd name="T34" fmla="*/ 9 w 17"/>
                <a:gd name="T35" fmla="*/ 0 h 39"/>
                <a:gd name="T36" fmla="*/ 12 w 17"/>
                <a:gd name="T37" fmla="*/ 1 h 39"/>
                <a:gd name="T38" fmla="*/ 9 w 17"/>
                <a:gd name="T39" fmla="*/ 3 h 39"/>
                <a:gd name="T40" fmla="*/ 8 w 17"/>
                <a:gd name="T41" fmla="*/ 5 h 39"/>
                <a:gd name="T42" fmla="*/ 6 w 17"/>
                <a:gd name="T43" fmla="*/ 7 h 39"/>
                <a:gd name="T44" fmla="*/ 5 w 17"/>
                <a:gd name="T45" fmla="*/ 9 h 39"/>
                <a:gd name="T46" fmla="*/ 4 w 17"/>
                <a:gd name="T47" fmla="*/ 12 h 39"/>
                <a:gd name="T48" fmla="*/ 3 w 17"/>
                <a:gd name="T49" fmla="*/ 14 h 39"/>
                <a:gd name="T50" fmla="*/ 3 w 17"/>
                <a:gd name="T51" fmla="*/ 16 h 39"/>
                <a:gd name="T52" fmla="*/ 3 w 17"/>
                <a:gd name="T53" fmla="*/ 19 h 39"/>
                <a:gd name="T54" fmla="*/ 3 w 17"/>
                <a:gd name="T55" fmla="*/ 21 h 39"/>
                <a:gd name="T56" fmla="*/ 4 w 17"/>
                <a:gd name="T57" fmla="*/ 23 h 39"/>
                <a:gd name="T58" fmla="*/ 5 w 17"/>
                <a:gd name="T59" fmla="*/ 26 h 39"/>
                <a:gd name="T60" fmla="*/ 7 w 17"/>
                <a:gd name="T61" fmla="*/ 28 h 39"/>
                <a:gd name="T62" fmla="*/ 8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8" y="33"/>
                  </a:lnTo>
                  <a:lnTo>
                    <a:pt x="5" y="31"/>
                  </a:lnTo>
                  <a:lnTo>
                    <a:pt x="3" y="29"/>
                  </a:lnTo>
                  <a:lnTo>
                    <a:pt x="2" y="26"/>
                  </a:lnTo>
                  <a:lnTo>
                    <a:pt x="1" y="24"/>
                  </a:lnTo>
                  <a:lnTo>
                    <a:pt x="0" y="21"/>
                  </a:lnTo>
                  <a:lnTo>
                    <a:pt x="0" y="19"/>
                  </a:lnTo>
                  <a:lnTo>
                    <a:pt x="0" y="16"/>
                  </a:lnTo>
                  <a:lnTo>
                    <a:pt x="0" y="14"/>
                  </a:lnTo>
                  <a:lnTo>
                    <a:pt x="0" y="11"/>
                  </a:lnTo>
                  <a:lnTo>
                    <a:pt x="1" y="9"/>
                  </a:lnTo>
                  <a:lnTo>
                    <a:pt x="3" y="6"/>
                  </a:lnTo>
                  <a:lnTo>
                    <a:pt x="4" y="4"/>
                  </a:lnTo>
                  <a:lnTo>
                    <a:pt x="6" y="2"/>
                  </a:lnTo>
                  <a:lnTo>
                    <a:pt x="9" y="0"/>
                  </a:lnTo>
                  <a:lnTo>
                    <a:pt x="12" y="1"/>
                  </a:lnTo>
                  <a:lnTo>
                    <a:pt x="9" y="3"/>
                  </a:lnTo>
                  <a:lnTo>
                    <a:pt x="8" y="5"/>
                  </a:lnTo>
                  <a:lnTo>
                    <a:pt x="6" y="7"/>
                  </a:lnTo>
                  <a:lnTo>
                    <a:pt x="5" y="9"/>
                  </a:lnTo>
                  <a:lnTo>
                    <a:pt x="4" y="12"/>
                  </a:lnTo>
                  <a:lnTo>
                    <a:pt x="3" y="14"/>
                  </a:lnTo>
                  <a:lnTo>
                    <a:pt x="3" y="16"/>
                  </a:lnTo>
                  <a:lnTo>
                    <a:pt x="3" y="19"/>
                  </a:lnTo>
                  <a:lnTo>
                    <a:pt x="3" y="21"/>
                  </a:lnTo>
                  <a:lnTo>
                    <a:pt x="4" y="23"/>
                  </a:lnTo>
                  <a:lnTo>
                    <a:pt x="5" y="26"/>
                  </a:lnTo>
                  <a:lnTo>
                    <a:pt x="7" y="28"/>
                  </a:lnTo>
                  <a:lnTo>
                    <a:pt x="8"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09" name="Freeform 524"/>
            <p:cNvSpPr>
              <a:spLocks/>
            </p:cNvSpPr>
            <p:nvPr/>
          </p:nvSpPr>
          <p:spPr bwMode="auto">
            <a:xfrm>
              <a:off x="2898" y="89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0" name="Freeform 525"/>
            <p:cNvSpPr>
              <a:spLocks/>
            </p:cNvSpPr>
            <p:nvPr/>
          </p:nvSpPr>
          <p:spPr bwMode="auto">
            <a:xfrm>
              <a:off x="2896" y="918"/>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1" name="Freeform 526"/>
            <p:cNvSpPr>
              <a:spLocks/>
            </p:cNvSpPr>
            <p:nvPr/>
          </p:nvSpPr>
          <p:spPr bwMode="auto">
            <a:xfrm>
              <a:off x="2898" y="89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2" name="Freeform 527"/>
            <p:cNvSpPr>
              <a:spLocks/>
            </p:cNvSpPr>
            <p:nvPr/>
          </p:nvSpPr>
          <p:spPr bwMode="auto">
            <a:xfrm>
              <a:off x="2896" y="918"/>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3" name="Freeform 528"/>
            <p:cNvSpPr>
              <a:spLocks/>
            </p:cNvSpPr>
            <p:nvPr/>
          </p:nvSpPr>
          <p:spPr bwMode="auto">
            <a:xfrm>
              <a:off x="2872" y="960"/>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4" name="Freeform 529"/>
            <p:cNvSpPr>
              <a:spLocks/>
            </p:cNvSpPr>
            <p:nvPr/>
          </p:nvSpPr>
          <p:spPr bwMode="auto">
            <a:xfrm>
              <a:off x="2872" y="979"/>
              <a:ext cx="20" cy="47"/>
            </a:xfrm>
            <a:custGeom>
              <a:avLst/>
              <a:gdLst>
                <a:gd name="T0" fmla="*/ 17 w 20"/>
                <a:gd name="T1" fmla="*/ 45 h 47"/>
                <a:gd name="T2" fmla="*/ 19 w 20"/>
                <a:gd name="T3" fmla="*/ 44 h 47"/>
                <a:gd name="T4" fmla="*/ 2 w 20"/>
                <a:gd name="T5" fmla="*/ 0 h 47"/>
                <a:gd name="T6" fmla="*/ 0 w 20"/>
                <a:gd name="T7" fmla="*/ 1 h 47"/>
                <a:gd name="T8" fmla="*/ 16 w 20"/>
                <a:gd name="T9" fmla="*/ 46 h 47"/>
                <a:gd name="T10" fmla="*/ 17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7" y="45"/>
                  </a:moveTo>
                  <a:lnTo>
                    <a:pt x="19" y="44"/>
                  </a:lnTo>
                  <a:lnTo>
                    <a:pt x="2" y="0"/>
                  </a:lnTo>
                  <a:lnTo>
                    <a:pt x="0" y="1"/>
                  </a:lnTo>
                  <a:lnTo>
                    <a:pt x="16" y="46"/>
                  </a:lnTo>
                  <a:lnTo>
                    <a:pt x="17"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5" name="Freeform 530"/>
            <p:cNvSpPr>
              <a:spLocks/>
            </p:cNvSpPr>
            <p:nvPr/>
          </p:nvSpPr>
          <p:spPr bwMode="auto">
            <a:xfrm>
              <a:off x="2948" y="777"/>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6" name="Freeform 531"/>
            <p:cNvSpPr>
              <a:spLocks/>
            </p:cNvSpPr>
            <p:nvPr/>
          </p:nvSpPr>
          <p:spPr bwMode="auto">
            <a:xfrm>
              <a:off x="2947" y="796"/>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7" name="Freeform 532"/>
            <p:cNvSpPr>
              <a:spLocks/>
            </p:cNvSpPr>
            <p:nvPr/>
          </p:nvSpPr>
          <p:spPr bwMode="auto">
            <a:xfrm>
              <a:off x="2948" y="777"/>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8" name="Freeform 533"/>
            <p:cNvSpPr>
              <a:spLocks/>
            </p:cNvSpPr>
            <p:nvPr/>
          </p:nvSpPr>
          <p:spPr bwMode="auto">
            <a:xfrm>
              <a:off x="2947" y="796"/>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19" name="Freeform 534"/>
            <p:cNvSpPr>
              <a:spLocks/>
            </p:cNvSpPr>
            <p:nvPr/>
          </p:nvSpPr>
          <p:spPr bwMode="auto">
            <a:xfrm>
              <a:off x="2922" y="838"/>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0" name="Freeform 535"/>
            <p:cNvSpPr>
              <a:spLocks/>
            </p:cNvSpPr>
            <p:nvPr/>
          </p:nvSpPr>
          <p:spPr bwMode="auto">
            <a:xfrm>
              <a:off x="2922" y="858"/>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1" name="Freeform 536"/>
            <p:cNvSpPr>
              <a:spLocks/>
            </p:cNvSpPr>
            <p:nvPr/>
          </p:nvSpPr>
          <p:spPr bwMode="auto">
            <a:xfrm>
              <a:off x="2850" y="998"/>
              <a:ext cx="50" cy="54"/>
            </a:xfrm>
            <a:custGeom>
              <a:avLst/>
              <a:gdLst>
                <a:gd name="T0" fmla="*/ 38 w 50"/>
                <a:gd name="T1" fmla="*/ 47 h 54"/>
                <a:gd name="T2" fmla="*/ 34 w 50"/>
                <a:gd name="T3" fmla="*/ 50 h 54"/>
                <a:gd name="T4" fmla="*/ 29 w 50"/>
                <a:gd name="T5" fmla="*/ 52 h 54"/>
                <a:gd name="T6" fmla="*/ 25 w 50"/>
                <a:gd name="T7" fmla="*/ 53 h 54"/>
                <a:gd name="T8" fmla="*/ 20 w 50"/>
                <a:gd name="T9" fmla="*/ 52 h 54"/>
                <a:gd name="T10" fmla="*/ 15 w 50"/>
                <a:gd name="T11" fmla="*/ 51 h 54"/>
                <a:gd name="T12" fmla="*/ 11 w 50"/>
                <a:gd name="T13" fmla="*/ 49 h 54"/>
                <a:gd name="T14" fmla="*/ 7 w 50"/>
                <a:gd name="T15" fmla="*/ 46 h 54"/>
                <a:gd name="T16" fmla="*/ 4 w 50"/>
                <a:gd name="T17" fmla="*/ 42 h 54"/>
                <a:gd name="T18" fmla="*/ 1 w 50"/>
                <a:gd name="T19" fmla="*/ 37 h 54"/>
                <a:gd name="T20" fmla="*/ 0 w 50"/>
                <a:gd name="T21" fmla="*/ 32 h 54"/>
                <a:gd name="T22" fmla="*/ 0 w 50"/>
                <a:gd name="T23" fmla="*/ 27 h 54"/>
                <a:gd name="T24" fmla="*/ 0 w 50"/>
                <a:gd name="T25" fmla="*/ 22 h 54"/>
                <a:gd name="T26" fmla="*/ 1 w 50"/>
                <a:gd name="T27" fmla="*/ 17 h 54"/>
                <a:gd name="T28" fmla="*/ 3 w 50"/>
                <a:gd name="T29" fmla="*/ 13 h 54"/>
                <a:gd name="T30" fmla="*/ 6 w 50"/>
                <a:gd name="T31" fmla="*/ 8 h 54"/>
                <a:gd name="T32" fmla="*/ 10 w 50"/>
                <a:gd name="T33" fmla="*/ 5 h 54"/>
                <a:gd name="T34" fmla="*/ 14 w 50"/>
                <a:gd name="T35" fmla="*/ 2 h 54"/>
                <a:gd name="T36" fmla="*/ 19 w 50"/>
                <a:gd name="T37" fmla="*/ 0 h 54"/>
                <a:gd name="T38" fmla="*/ 23 w 50"/>
                <a:gd name="T39" fmla="*/ 0 h 54"/>
                <a:gd name="T40" fmla="*/ 28 w 50"/>
                <a:gd name="T41" fmla="*/ 0 h 54"/>
                <a:gd name="T42" fmla="*/ 33 w 50"/>
                <a:gd name="T43" fmla="*/ 1 h 54"/>
                <a:gd name="T44" fmla="*/ 37 w 50"/>
                <a:gd name="T45" fmla="*/ 3 h 54"/>
                <a:gd name="T46" fmla="*/ 41 w 50"/>
                <a:gd name="T47" fmla="*/ 6 h 54"/>
                <a:gd name="T48" fmla="*/ 44 w 50"/>
                <a:gd name="T49" fmla="*/ 10 h 54"/>
                <a:gd name="T50" fmla="*/ 47 w 50"/>
                <a:gd name="T51" fmla="*/ 15 h 54"/>
                <a:gd name="T52" fmla="*/ 48 w 50"/>
                <a:gd name="T53" fmla="*/ 20 h 54"/>
                <a:gd name="T54" fmla="*/ 49 w 50"/>
                <a:gd name="T55" fmla="*/ 24 h 54"/>
                <a:gd name="T56" fmla="*/ 48 w 50"/>
                <a:gd name="T57" fmla="*/ 30 h 54"/>
                <a:gd name="T58" fmla="*/ 47 w 50"/>
                <a:gd name="T59" fmla="*/ 35 h 54"/>
                <a:gd name="T60" fmla="*/ 45 w 50"/>
                <a:gd name="T61" fmla="*/ 39 h 54"/>
                <a:gd name="T62" fmla="*/ 42 w 50"/>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46"/>
                  </a:moveTo>
                  <a:lnTo>
                    <a:pt x="38" y="47"/>
                  </a:lnTo>
                  <a:lnTo>
                    <a:pt x="36" y="49"/>
                  </a:lnTo>
                  <a:lnTo>
                    <a:pt x="34" y="50"/>
                  </a:lnTo>
                  <a:lnTo>
                    <a:pt x="32" y="51"/>
                  </a:lnTo>
                  <a:lnTo>
                    <a:pt x="29" y="52"/>
                  </a:lnTo>
                  <a:lnTo>
                    <a:pt x="27" y="52"/>
                  </a:lnTo>
                  <a:lnTo>
                    <a:pt x="25" y="53"/>
                  </a:lnTo>
                  <a:lnTo>
                    <a:pt x="22" y="52"/>
                  </a:lnTo>
                  <a:lnTo>
                    <a:pt x="20" y="52"/>
                  </a:lnTo>
                  <a:lnTo>
                    <a:pt x="18" y="52"/>
                  </a:lnTo>
                  <a:lnTo>
                    <a:pt x="15" y="51"/>
                  </a:lnTo>
                  <a:lnTo>
                    <a:pt x="13" y="50"/>
                  </a:lnTo>
                  <a:lnTo>
                    <a:pt x="11" y="49"/>
                  </a:lnTo>
                  <a:lnTo>
                    <a:pt x="9" y="47"/>
                  </a:lnTo>
                  <a:lnTo>
                    <a:pt x="7" y="46"/>
                  </a:lnTo>
                  <a:lnTo>
                    <a:pt x="5" y="44"/>
                  </a:lnTo>
                  <a:lnTo>
                    <a:pt x="4" y="42"/>
                  </a:lnTo>
                  <a:lnTo>
                    <a:pt x="3" y="40"/>
                  </a:lnTo>
                  <a:lnTo>
                    <a:pt x="1" y="37"/>
                  </a:lnTo>
                  <a:lnTo>
                    <a:pt x="1" y="35"/>
                  </a:lnTo>
                  <a:lnTo>
                    <a:pt x="0" y="32"/>
                  </a:lnTo>
                  <a:lnTo>
                    <a:pt x="0" y="30"/>
                  </a:lnTo>
                  <a:lnTo>
                    <a:pt x="0" y="27"/>
                  </a:lnTo>
                  <a:lnTo>
                    <a:pt x="0" y="25"/>
                  </a:lnTo>
                  <a:lnTo>
                    <a:pt x="0" y="22"/>
                  </a:lnTo>
                  <a:lnTo>
                    <a:pt x="0" y="20"/>
                  </a:lnTo>
                  <a:lnTo>
                    <a:pt x="1" y="17"/>
                  </a:lnTo>
                  <a:lnTo>
                    <a:pt x="2" y="15"/>
                  </a:lnTo>
                  <a:lnTo>
                    <a:pt x="3" y="13"/>
                  </a:lnTo>
                  <a:lnTo>
                    <a:pt x="5" y="11"/>
                  </a:lnTo>
                  <a:lnTo>
                    <a:pt x="6" y="8"/>
                  </a:lnTo>
                  <a:lnTo>
                    <a:pt x="8" y="7"/>
                  </a:ln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0"/>
                  </a:lnTo>
                  <a:lnTo>
                    <a:pt x="45" y="12"/>
                  </a:lnTo>
                  <a:lnTo>
                    <a:pt x="47" y="15"/>
                  </a:lnTo>
                  <a:lnTo>
                    <a:pt x="47" y="17"/>
                  </a:lnTo>
                  <a:lnTo>
                    <a:pt x="48" y="20"/>
                  </a:lnTo>
                  <a:lnTo>
                    <a:pt x="49" y="22"/>
                  </a:lnTo>
                  <a:lnTo>
                    <a:pt x="49" y="24"/>
                  </a:lnTo>
                  <a:lnTo>
                    <a:pt x="49" y="27"/>
                  </a:lnTo>
                  <a:lnTo>
                    <a:pt x="48" y="30"/>
                  </a:lnTo>
                  <a:lnTo>
                    <a:pt x="48" y="32"/>
                  </a:lnTo>
                  <a:lnTo>
                    <a:pt x="47" y="35"/>
                  </a:lnTo>
                  <a:lnTo>
                    <a:pt x="46" y="37"/>
                  </a:lnTo>
                  <a:lnTo>
                    <a:pt x="45" y="39"/>
                  </a:lnTo>
                  <a:lnTo>
                    <a:pt x="43" y="41"/>
                  </a:lnTo>
                  <a:lnTo>
                    <a:pt x="42" y="44"/>
                  </a:lnTo>
                  <a:lnTo>
                    <a:pt x="40"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2" name="Freeform 537"/>
            <p:cNvSpPr>
              <a:spLocks/>
            </p:cNvSpPr>
            <p:nvPr/>
          </p:nvSpPr>
          <p:spPr bwMode="auto">
            <a:xfrm>
              <a:off x="2855" y="1042"/>
              <a:ext cx="37" cy="17"/>
            </a:xfrm>
            <a:custGeom>
              <a:avLst/>
              <a:gdLst>
                <a:gd name="T0" fmla="*/ 0 w 37"/>
                <a:gd name="T1" fmla="*/ 2 h 17"/>
                <a:gd name="T2" fmla="*/ 0 w 37"/>
                <a:gd name="T3" fmla="*/ 2 h 17"/>
                <a:gd name="T4" fmla="*/ 1 w 37"/>
                <a:gd name="T5" fmla="*/ 5 h 17"/>
                <a:gd name="T6" fmla="*/ 3 w 37"/>
                <a:gd name="T7" fmla="*/ 8 h 17"/>
                <a:gd name="T8" fmla="*/ 5 w 37"/>
                <a:gd name="T9" fmla="*/ 10 h 17"/>
                <a:gd name="T10" fmla="*/ 7 w 37"/>
                <a:gd name="T11" fmla="*/ 12 h 17"/>
                <a:gd name="T12" fmla="*/ 10 w 37"/>
                <a:gd name="T13" fmla="*/ 13 h 17"/>
                <a:gd name="T14" fmla="*/ 12 w 37"/>
                <a:gd name="T15" fmla="*/ 14 h 17"/>
                <a:gd name="T16" fmla="*/ 15 w 37"/>
                <a:gd name="T17" fmla="*/ 15 h 17"/>
                <a:gd name="T18" fmla="*/ 17 w 37"/>
                <a:gd name="T19" fmla="*/ 16 h 17"/>
                <a:gd name="T20" fmla="*/ 19 w 37"/>
                <a:gd name="T21" fmla="*/ 16 h 17"/>
                <a:gd name="T22" fmla="*/ 22 w 37"/>
                <a:gd name="T23" fmla="*/ 15 h 17"/>
                <a:gd name="T24" fmla="*/ 24 w 37"/>
                <a:gd name="T25" fmla="*/ 14 h 17"/>
                <a:gd name="T26" fmla="*/ 27 w 37"/>
                <a:gd name="T27" fmla="*/ 13 h 17"/>
                <a:gd name="T28" fmla="*/ 29 w 37"/>
                <a:gd name="T29" fmla="*/ 12 h 17"/>
                <a:gd name="T30" fmla="*/ 31 w 37"/>
                <a:gd name="T31" fmla="*/ 10 h 17"/>
                <a:gd name="T32" fmla="*/ 34 w 37"/>
                <a:gd name="T33" fmla="*/ 8 h 17"/>
                <a:gd name="T34" fmla="*/ 36 w 37"/>
                <a:gd name="T35" fmla="*/ 5 h 17"/>
                <a:gd name="T36" fmla="*/ 34 w 37"/>
                <a:gd name="T37" fmla="*/ 2 h 17"/>
                <a:gd name="T38" fmla="*/ 32 w 37"/>
                <a:gd name="T39" fmla="*/ 5 h 17"/>
                <a:gd name="T40" fmla="*/ 30 w 37"/>
                <a:gd name="T41" fmla="*/ 7 h 17"/>
                <a:gd name="T42" fmla="*/ 28 w 37"/>
                <a:gd name="T43" fmla="*/ 8 h 17"/>
                <a:gd name="T44" fmla="*/ 26 w 37"/>
                <a:gd name="T45" fmla="*/ 10 h 17"/>
                <a:gd name="T46" fmla="*/ 24 w 37"/>
                <a:gd name="T47" fmla="*/ 11 h 17"/>
                <a:gd name="T48" fmla="*/ 22 w 37"/>
                <a:gd name="T49" fmla="*/ 12 h 17"/>
                <a:gd name="T50" fmla="*/ 19 w 37"/>
                <a:gd name="T51" fmla="*/ 12 h 17"/>
                <a:gd name="T52" fmla="*/ 17 w 37"/>
                <a:gd name="T53" fmla="*/ 12 h 17"/>
                <a:gd name="T54" fmla="*/ 15 w 37"/>
                <a:gd name="T55" fmla="*/ 12 h 17"/>
                <a:gd name="T56" fmla="*/ 13 w 37"/>
                <a:gd name="T57" fmla="*/ 11 h 17"/>
                <a:gd name="T58" fmla="*/ 10 w 37"/>
                <a:gd name="T59" fmla="*/ 10 h 17"/>
                <a:gd name="T60" fmla="*/ 8 w 37"/>
                <a:gd name="T61" fmla="*/ 8 h 17"/>
                <a:gd name="T62" fmla="*/ 6 w 37"/>
                <a:gd name="T63" fmla="*/ 7 h 17"/>
                <a:gd name="T64" fmla="*/ 5 w 37"/>
                <a:gd name="T65" fmla="*/ 5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8"/>
                  </a:lnTo>
                  <a:lnTo>
                    <a:pt x="5" y="10"/>
                  </a:lnTo>
                  <a:lnTo>
                    <a:pt x="7" y="12"/>
                  </a:lnTo>
                  <a:lnTo>
                    <a:pt x="10" y="13"/>
                  </a:lnTo>
                  <a:lnTo>
                    <a:pt x="12" y="14"/>
                  </a:lnTo>
                  <a:lnTo>
                    <a:pt x="15" y="15"/>
                  </a:lnTo>
                  <a:lnTo>
                    <a:pt x="17" y="16"/>
                  </a:lnTo>
                  <a:lnTo>
                    <a:pt x="19" y="16"/>
                  </a:lnTo>
                  <a:lnTo>
                    <a:pt x="22" y="15"/>
                  </a:lnTo>
                  <a:lnTo>
                    <a:pt x="24" y="14"/>
                  </a:lnTo>
                  <a:lnTo>
                    <a:pt x="27" y="13"/>
                  </a:lnTo>
                  <a:lnTo>
                    <a:pt x="29" y="12"/>
                  </a:lnTo>
                  <a:lnTo>
                    <a:pt x="31" y="10"/>
                  </a:lnTo>
                  <a:lnTo>
                    <a:pt x="34" y="8"/>
                  </a:lnTo>
                  <a:lnTo>
                    <a:pt x="36" y="5"/>
                  </a:lnTo>
                  <a:lnTo>
                    <a:pt x="34" y="2"/>
                  </a:lnTo>
                  <a:lnTo>
                    <a:pt x="32" y="5"/>
                  </a:lnTo>
                  <a:lnTo>
                    <a:pt x="30" y="7"/>
                  </a:lnTo>
                  <a:lnTo>
                    <a:pt x="28" y="8"/>
                  </a:lnTo>
                  <a:lnTo>
                    <a:pt x="26" y="10"/>
                  </a:lnTo>
                  <a:lnTo>
                    <a:pt x="24" y="11"/>
                  </a:lnTo>
                  <a:lnTo>
                    <a:pt x="22" y="12"/>
                  </a:lnTo>
                  <a:lnTo>
                    <a:pt x="19" y="12"/>
                  </a:lnTo>
                  <a:lnTo>
                    <a:pt x="17" y="12"/>
                  </a:lnTo>
                  <a:lnTo>
                    <a:pt x="15" y="12"/>
                  </a:lnTo>
                  <a:lnTo>
                    <a:pt x="13" y="11"/>
                  </a:lnTo>
                  <a:lnTo>
                    <a:pt x="10" y="10"/>
                  </a:lnTo>
                  <a:lnTo>
                    <a:pt x="8" y="8"/>
                  </a:lnTo>
                  <a:lnTo>
                    <a:pt x="6" y="7"/>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3" name="Freeform 538"/>
            <p:cNvSpPr>
              <a:spLocks/>
            </p:cNvSpPr>
            <p:nvPr/>
          </p:nvSpPr>
          <p:spPr bwMode="auto">
            <a:xfrm>
              <a:off x="2849" y="1004"/>
              <a:ext cx="17" cy="40"/>
            </a:xfrm>
            <a:custGeom>
              <a:avLst/>
              <a:gdLst>
                <a:gd name="T0" fmla="*/ 13 w 17"/>
                <a:gd name="T1" fmla="*/ 0 h 40"/>
                <a:gd name="T2" fmla="*/ 13 w 17"/>
                <a:gd name="T3" fmla="*/ 0 h 40"/>
                <a:gd name="T4" fmla="*/ 10 w 17"/>
                <a:gd name="T5" fmla="*/ 2 h 40"/>
                <a:gd name="T6" fmla="*/ 8 w 17"/>
                <a:gd name="T7" fmla="*/ 4 h 40"/>
                <a:gd name="T8" fmla="*/ 6 w 17"/>
                <a:gd name="T9" fmla="*/ 6 h 40"/>
                <a:gd name="T10" fmla="*/ 4 w 17"/>
                <a:gd name="T11" fmla="*/ 8 h 40"/>
                <a:gd name="T12" fmla="*/ 2 w 17"/>
                <a:gd name="T13" fmla="*/ 11 h 40"/>
                <a:gd name="T14" fmla="*/ 1 w 17"/>
                <a:gd name="T15" fmla="*/ 13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6 h 40"/>
                <a:gd name="T56" fmla="*/ 4 w 17"/>
                <a:gd name="T57" fmla="*/ 14 h 40"/>
                <a:gd name="T58" fmla="*/ 6 w 17"/>
                <a:gd name="T59" fmla="*/ 12 h 40"/>
                <a:gd name="T60" fmla="*/ 7 w 17"/>
                <a:gd name="T61" fmla="*/ 9 h 40"/>
                <a:gd name="T62" fmla="*/ 9 w 17"/>
                <a:gd name="T63" fmla="*/ 7 h 40"/>
                <a:gd name="T64" fmla="*/ 11 w 17"/>
                <a:gd name="T65" fmla="*/ 5 h 40"/>
                <a:gd name="T66" fmla="*/ 13 w 17"/>
                <a:gd name="T67" fmla="*/ 3 h 40"/>
                <a:gd name="T68" fmla="*/ 16 w 17"/>
                <a:gd name="T69" fmla="*/ 1 h 40"/>
                <a:gd name="T70" fmla="*/ 16 w 17"/>
                <a:gd name="T71" fmla="*/ 1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6" y="6"/>
                  </a:lnTo>
                  <a:lnTo>
                    <a:pt x="4" y="8"/>
                  </a:lnTo>
                  <a:lnTo>
                    <a:pt x="2" y="11"/>
                  </a:lnTo>
                  <a:lnTo>
                    <a:pt x="1" y="13"/>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6"/>
                  </a:lnTo>
                  <a:lnTo>
                    <a:pt x="4" y="14"/>
                  </a:lnTo>
                  <a:lnTo>
                    <a:pt x="6" y="12"/>
                  </a:lnTo>
                  <a:lnTo>
                    <a:pt x="7" y="9"/>
                  </a:lnTo>
                  <a:lnTo>
                    <a:pt x="9" y="7"/>
                  </a:lnTo>
                  <a:lnTo>
                    <a:pt x="11"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4" name="Freeform 539"/>
            <p:cNvSpPr>
              <a:spLocks/>
            </p:cNvSpPr>
            <p:nvPr/>
          </p:nvSpPr>
          <p:spPr bwMode="auto">
            <a:xfrm>
              <a:off x="2858" y="997"/>
              <a:ext cx="37" cy="17"/>
            </a:xfrm>
            <a:custGeom>
              <a:avLst/>
              <a:gdLst>
                <a:gd name="T0" fmla="*/ 36 w 37"/>
                <a:gd name="T1" fmla="*/ 13 h 17"/>
                <a:gd name="T2" fmla="*/ 36 w 37"/>
                <a:gd name="T3" fmla="*/ 13 h 17"/>
                <a:gd name="T4" fmla="*/ 34 w 37"/>
                <a:gd name="T5" fmla="*/ 10 h 17"/>
                <a:gd name="T6" fmla="*/ 32 w 37"/>
                <a:gd name="T7" fmla="*/ 7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5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5 w 37"/>
                <a:gd name="T59" fmla="*/ 5 h 17"/>
                <a:gd name="T60" fmla="*/ 27 w 37"/>
                <a:gd name="T61" fmla="*/ 6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7"/>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5"/>
                  </a:lnTo>
                  <a:lnTo>
                    <a:pt x="11" y="4"/>
                  </a:lnTo>
                  <a:lnTo>
                    <a:pt x="13" y="4"/>
                  </a:lnTo>
                  <a:lnTo>
                    <a:pt x="16" y="3"/>
                  </a:lnTo>
                  <a:lnTo>
                    <a:pt x="18" y="3"/>
                  </a:lnTo>
                  <a:lnTo>
                    <a:pt x="20" y="4"/>
                  </a:lnTo>
                  <a:lnTo>
                    <a:pt x="22" y="4"/>
                  </a:lnTo>
                  <a:lnTo>
                    <a:pt x="25" y="5"/>
                  </a:lnTo>
                  <a:lnTo>
                    <a:pt x="27" y="6"/>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5" name="Freeform 540"/>
            <p:cNvSpPr>
              <a:spLocks/>
            </p:cNvSpPr>
            <p:nvPr/>
          </p:nvSpPr>
          <p:spPr bwMode="auto">
            <a:xfrm>
              <a:off x="2890" y="1006"/>
              <a:ext cx="17" cy="40"/>
            </a:xfrm>
            <a:custGeom>
              <a:avLst/>
              <a:gdLst>
                <a:gd name="T0" fmla="*/ 2 w 17"/>
                <a:gd name="T1" fmla="*/ 39 h 40"/>
                <a:gd name="T2" fmla="*/ 2 w 17"/>
                <a:gd name="T3" fmla="*/ 39 h 40"/>
                <a:gd name="T4" fmla="*/ 5 w 17"/>
                <a:gd name="T5" fmla="*/ 36 h 40"/>
                <a:gd name="T6" fmla="*/ 7 w 17"/>
                <a:gd name="T7" fmla="*/ 34 h 40"/>
                <a:gd name="T8" fmla="*/ 9 w 17"/>
                <a:gd name="T9" fmla="*/ 32 h 40"/>
                <a:gd name="T10" fmla="*/ 11 w 17"/>
                <a:gd name="T11" fmla="*/ 30 h 40"/>
                <a:gd name="T12" fmla="*/ 13 w 17"/>
                <a:gd name="T13" fmla="*/ 27 h 40"/>
                <a:gd name="T14" fmla="*/ 14 w 17"/>
                <a:gd name="T15" fmla="*/ 25 h 40"/>
                <a:gd name="T16" fmla="*/ 15 w 17"/>
                <a:gd name="T17" fmla="*/ 22 h 40"/>
                <a:gd name="T18" fmla="*/ 16 w 17"/>
                <a:gd name="T19" fmla="*/ 19 h 40"/>
                <a:gd name="T20" fmla="*/ 16 w 17"/>
                <a:gd name="T21" fmla="*/ 17 h 40"/>
                <a:gd name="T22" fmla="*/ 15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1 w 17"/>
                <a:gd name="T55" fmla="*/ 22 h 40"/>
                <a:gd name="T56" fmla="*/ 11 w 17"/>
                <a:gd name="T57" fmla="*/ 24 h 40"/>
                <a:gd name="T58" fmla="*/ 9 w 17"/>
                <a:gd name="T59" fmla="*/ 26 h 40"/>
                <a:gd name="T60" fmla="*/ 8 w 17"/>
                <a:gd name="T61" fmla="*/ 29 h 40"/>
                <a:gd name="T62" fmla="*/ 7 w 17"/>
                <a:gd name="T63" fmla="*/ 31 h 40"/>
                <a:gd name="T64" fmla="*/ 4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9" y="32"/>
                  </a:lnTo>
                  <a:lnTo>
                    <a:pt x="11" y="30"/>
                  </a:lnTo>
                  <a:lnTo>
                    <a:pt x="13" y="27"/>
                  </a:lnTo>
                  <a:lnTo>
                    <a:pt x="14" y="25"/>
                  </a:lnTo>
                  <a:lnTo>
                    <a:pt x="15" y="22"/>
                  </a:lnTo>
                  <a:lnTo>
                    <a:pt x="16" y="19"/>
                  </a:lnTo>
                  <a:lnTo>
                    <a:pt x="16" y="17"/>
                  </a:lnTo>
                  <a:lnTo>
                    <a:pt x="15"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1" y="22"/>
                  </a:lnTo>
                  <a:lnTo>
                    <a:pt x="11" y="24"/>
                  </a:lnTo>
                  <a:lnTo>
                    <a:pt x="9" y="26"/>
                  </a:lnTo>
                  <a:lnTo>
                    <a:pt x="8" y="29"/>
                  </a:lnTo>
                  <a:lnTo>
                    <a:pt x="7" y="31"/>
                  </a:lnTo>
                  <a:lnTo>
                    <a:pt x="4"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6" name="Freeform 541"/>
            <p:cNvSpPr>
              <a:spLocks/>
            </p:cNvSpPr>
            <p:nvPr/>
          </p:nvSpPr>
          <p:spPr bwMode="auto">
            <a:xfrm>
              <a:off x="2896" y="475"/>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7" name="Freeform 542"/>
            <p:cNvSpPr>
              <a:spLocks/>
            </p:cNvSpPr>
            <p:nvPr/>
          </p:nvSpPr>
          <p:spPr bwMode="auto">
            <a:xfrm>
              <a:off x="2895" y="431"/>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8" name="Freeform 543"/>
            <p:cNvSpPr>
              <a:spLocks/>
            </p:cNvSpPr>
            <p:nvPr/>
          </p:nvSpPr>
          <p:spPr bwMode="auto">
            <a:xfrm>
              <a:off x="2896" y="475"/>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29" name="Freeform 544"/>
            <p:cNvSpPr>
              <a:spLocks/>
            </p:cNvSpPr>
            <p:nvPr/>
          </p:nvSpPr>
          <p:spPr bwMode="auto">
            <a:xfrm>
              <a:off x="2895" y="431"/>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0" name="Freeform 545"/>
            <p:cNvSpPr>
              <a:spLocks/>
            </p:cNvSpPr>
            <p:nvPr/>
          </p:nvSpPr>
          <p:spPr bwMode="auto">
            <a:xfrm>
              <a:off x="2870" y="413"/>
              <a:ext cx="44" cy="22"/>
            </a:xfrm>
            <a:custGeom>
              <a:avLst/>
              <a:gdLst>
                <a:gd name="T0" fmla="*/ 0 w 44"/>
                <a:gd name="T1" fmla="*/ 1 h 22"/>
                <a:gd name="T2" fmla="*/ 0 w 44"/>
                <a:gd name="T3" fmla="*/ 2 h 22"/>
                <a:gd name="T4" fmla="*/ 41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1"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1" name="Freeform 546"/>
            <p:cNvSpPr>
              <a:spLocks/>
            </p:cNvSpPr>
            <p:nvPr/>
          </p:nvSpPr>
          <p:spPr bwMode="auto">
            <a:xfrm>
              <a:off x="2870" y="370"/>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2" name="Freeform 547"/>
            <p:cNvSpPr>
              <a:spLocks/>
            </p:cNvSpPr>
            <p:nvPr/>
          </p:nvSpPr>
          <p:spPr bwMode="auto">
            <a:xfrm>
              <a:off x="2946" y="596"/>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3" name="Freeform 548"/>
            <p:cNvSpPr>
              <a:spLocks/>
            </p:cNvSpPr>
            <p:nvPr/>
          </p:nvSpPr>
          <p:spPr bwMode="auto">
            <a:xfrm>
              <a:off x="2945" y="554"/>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4" name="Freeform 549"/>
            <p:cNvSpPr>
              <a:spLocks/>
            </p:cNvSpPr>
            <p:nvPr/>
          </p:nvSpPr>
          <p:spPr bwMode="auto">
            <a:xfrm>
              <a:off x="2946" y="596"/>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5" name="Freeform 550"/>
            <p:cNvSpPr>
              <a:spLocks/>
            </p:cNvSpPr>
            <p:nvPr/>
          </p:nvSpPr>
          <p:spPr bwMode="auto">
            <a:xfrm>
              <a:off x="2945" y="554"/>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6" name="Freeform 551"/>
            <p:cNvSpPr>
              <a:spLocks/>
            </p:cNvSpPr>
            <p:nvPr/>
          </p:nvSpPr>
          <p:spPr bwMode="auto">
            <a:xfrm>
              <a:off x="2921" y="535"/>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7" name="Freeform 552"/>
            <p:cNvSpPr>
              <a:spLocks/>
            </p:cNvSpPr>
            <p:nvPr/>
          </p:nvSpPr>
          <p:spPr bwMode="auto">
            <a:xfrm>
              <a:off x="2920" y="492"/>
              <a:ext cx="20" cy="46"/>
            </a:xfrm>
            <a:custGeom>
              <a:avLst/>
              <a:gdLst>
                <a:gd name="T0" fmla="*/ 17 w 20"/>
                <a:gd name="T1" fmla="*/ 0 h 46"/>
                <a:gd name="T2" fmla="*/ 16 w 20"/>
                <a:gd name="T3" fmla="*/ 0 h 46"/>
                <a:gd name="T4" fmla="*/ 0 w 20"/>
                <a:gd name="T5" fmla="*/ 43 h 46"/>
                <a:gd name="T6" fmla="*/ 2 w 20"/>
                <a:gd name="T7" fmla="*/ 45 h 46"/>
                <a:gd name="T8" fmla="*/ 19 w 20"/>
                <a:gd name="T9" fmla="*/ 0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8" name="Freeform 553"/>
            <p:cNvSpPr>
              <a:spLocks/>
            </p:cNvSpPr>
            <p:nvPr/>
          </p:nvSpPr>
          <p:spPr bwMode="auto">
            <a:xfrm>
              <a:off x="2847" y="343"/>
              <a:ext cx="50" cy="54"/>
            </a:xfrm>
            <a:custGeom>
              <a:avLst/>
              <a:gdLst>
                <a:gd name="T0" fmla="*/ 38 w 50"/>
                <a:gd name="T1" fmla="*/ 5 h 54"/>
                <a:gd name="T2" fmla="*/ 34 w 50"/>
                <a:gd name="T3" fmla="*/ 2 h 54"/>
                <a:gd name="T4" fmla="*/ 29 w 50"/>
                <a:gd name="T5" fmla="*/ 0 h 54"/>
                <a:gd name="T6" fmla="*/ 24 w 50"/>
                <a:gd name="T7" fmla="*/ 0 h 54"/>
                <a:gd name="T8" fmla="*/ 20 w 50"/>
                <a:gd name="T9" fmla="*/ 0 h 54"/>
                <a:gd name="T10" fmla="*/ 15 w 50"/>
                <a:gd name="T11" fmla="*/ 1 h 54"/>
                <a:gd name="T12" fmla="*/ 11 w 50"/>
                <a:gd name="T13" fmla="*/ 3 h 54"/>
                <a:gd name="T14" fmla="*/ 7 w 50"/>
                <a:gd name="T15" fmla="*/ 6 h 54"/>
                <a:gd name="T16" fmla="*/ 4 w 50"/>
                <a:gd name="T17" fmla="*/ 10 h 54"/>
                <a:gd name="T18" fmla="*/ 1 w 50"/>
                <a:gd name="T19" fmla="*/ 15 h 54"/>
                <a:gd name="T20" fmla="*/ 0 w 50"/>
                <a:gd name="T21" fmla="*/ 20 h 54"/>
                <a:gd name="T22" fmla="*/ 0 w 50"/>
                <a:gd name="T23" fmla="*/ 25 h 54"/>
                <a:gd name="T24" fmla="*/ 0 w 50"/>
                <a:gd name="T25" fmla="*/ 30 h 54"/>
                <a:gd name="T26" fmla="*/ 1 w 50"/>
                <a:gd name="T27" fmla="*/ 35 h 54"/>
                <a:gd name="T28" fmla="*/ 3 w 50"/>
                <a:gd name="T29" fmla="*/ 39 h 54"/>
                <a:gd name="T30" fmla="*/ 6 w 50"/>
                <a:gd name="T31" fmla="*/ 44 h 54"/>
                <a:gd name="T32" fmla="*/ 10 w 50"/>
                <a:gd name="T33" fmla="*/ 47 h 54"/>
                <a:gd name="T34" fmla="*/ 14 w 50"/>
                <a:gd name="T35" fmla="*/ 50 h 54"/>
                <a:gd name="T36" fmla="*/ 19 w 50"/>
                <a:gd name="T37" fmla="*/ 52 h 54"/>
                <a:gd name="T38" fmla="*/ 23 w 50"/>
                <a:gd name="T39" fmla="*/ 53 h 54"/>
                <a:gd name="T40" fmla="*/ 28 w 50"/>
                <a:gd name="T41" fmla="*/ 52 h 54"/>
                <a:gd name="T42" fmla="*/ 33 w 50"/>
                <a:gd name="T43" fmla="*/ 51 h 54"/>
                <a:gd name="T44" fmla="*/ 37 w 50"/>
                <a:gd name="T45" fmla="*/ 49 h 54"/>
                <a:gd name="T46" fmla="*/ 41 w 50"/>
                <a:gd name="T47" fmla="*/ 46 h 54"/>
                <a:gd name="T48" fmla="*/ 44 w 50"/>
                <a:gd name="T49" fmla="*/ 42 h 54"/>
                <a:gd name="T50" fmla="*/ 47 w 50"/>
                <a:gd name="T51" fmla="*/ 37 h 54"/>
                <a:gd name="T52" fmla="*/ 48 w 50"/>
                <a:gd name="T53" fmla="*/ 33 h 54"/>
                <a:gd name="T54" fmla="*/ 49 w 50"/>
                <a:gd name="T55" fmla="*/ 27 h 54"/>
                <a:gd name="T56" fmla="*/ 48 w 50"/>
                <a:gd name="T57" fmla="*/ 22 h 54"/>
                <a:gd name="T58" fmla="*/ 47 w 50"/>
                <a:gd name="T59" fmla="*/ 17 h 54"/>
                <a:gd name="T60" fmla="*/ 45 w 50"/>
                <a:gd name="T61" fmla="*/ 13 h 54"/>
                <a:gd name="T62" fmla="*/ 42 w 50"/>
                <a:gd name="T63" fmla="*/ 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6"/>
                  </a:moveTo>
                  <a:lnTo>
                    <a:pt x="38" y="5"/>
                  </a:lnTo>
                  <a:lnTo>
                    <a:pt x="36" y="3"/>
                  </a:lnTo>
                  <a:lnTo>
                    <a:pt x="34" y="2"/>
                  </a:lnTo>
                  <a:lnTo>
                    <a:pt x="31" y="1"/>
                  </a:lnTo>
                  <a:lnTo>
                    <a:pt x="29" y="0"/>
                  </a:lnTo>
                  <a:lnTo>
                    <a:pt x="27"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20"/>
                  </a:lnTo>
                  <a:lnTo>
                    <a:pt x="0" y="22"/>
                  </a:lnTo>
                  <a:lnTo>
                    <a:pt x="0" y="25"/>
                  </a:lnTo>
                  <a:lnTo>
                    <a:pt x="0" y="27"/>
                  </a:lnTo>
                  <a:lnTo>
                    <a:pt x="0" y="30"/>
                  </a:lnTo>
                  <a:lnTo>
                    <a:pt x="0" y="32"/>
                  </a:lnTo>
                  <a:lnTo>
                    <a:pt x="1" y="35"/>
                  </a:lnTo>
                  <a:lnTo>
                    <a:pt x="2" y="37"/>
                  </a:lnTo>
                  <a:lnTo>
                    <a:pt x="3" y="39"/>
                  </a:lnTo>
                  <a:lnTo>
                    <a:pt x="5" y="42"/>
                  </a:lnTo>
                  <a:lnTo>
                    <a:pt x="6" y="44"/>
                  </a:lnTo>
                  <a:lnTo>
                    <a:pt x="8" y="46"/>
                  </a:lnTo>
                  <a:lnTo>
                    <a:pt x="10" y="47"/>
                  </a:lnTo>
                  <a:lnTo>
                    <a:pt x="12" y="49"/>
                  </a:lnTo>
                  <a:lnTo>
                    <a:pt x="14" y="50"/>
                  </a:lnTo>
                  <a:lnTo>
                    <a:pt x="16" y="51"/>
                  </a:lnTo>
                  <a:lnTo>
                    <a:pt x="19" y="52"/>
                  </a:lnTo>
                  <a:lnTo>
                    <a:pt x="21" y="52"/>
                  </a:lnTo>
                  <a:lnTo>
                    <a:pt x="23" y="53"/>
                  </a:lnTo>
                  <a:lnTo>
                    <a:pt x="26" y="53"/>
                  </a:lnTo>
                  <a:lnTo>
                    <a:pt x="28" y="52"/>
                  </a:lnTo>
                  <a:lnTo>
                    <a:pt x="31" y="52"/>
                  </a:lnTo>
                  <a:lnTo>
                    <a:pt x="33" y="51"/>
                  </a:lnTo>
                  <a:lnTo>
                    <a:pt x="35" y="50"/>
                  </a:lnTo>
                  <a:lnTo>
                    <a:pt x="37" y="49"/>
                  </a:lnTo>
                  <a:lnTo>
                    <a:pt x="39" y="48"/>
                  </a:lnTo>
                  <a:lnTo>
                    <a:pt x="41" y="46"/>
                  </a:lnTo>
                  <a:lnTo>
                    <a:pt x="43" y="44"/>
                  </a:lnTo>
                  <a:lnTo>
                    <a:pt x="44" y="42"/>
                  </a:lnTo>
                  <a:lnTo>
                    <a:pt x="45" y="40"/>
                  </a:lnTo>
                  <a:lnTo>
                    <a:pt x="47" y="37"/>
                  </a:lnTo>
                  <a:lnTo>
                    <a:pt x="47" y="35"/>
                  </a:lnTo>
                  <a:lnTo>
                    <a:pt x="48" y="33"/>
                  </a:lnTo>
                  <a:lnTo>
                    <a:pt x="48" y="30"/>
                  </a:lnTo>
                  <a:lnTo>
                    <a:pt x="49" y="27"/>
                  </a:lnTo>
                  <a:lnTo>
                    <a:pt x="49" y="25"/>
                  </a:lnTo>
                  <a:lnTo>
                    <a:pt x="48" y="22"/>
                  </a:lnTo>
                  <a:lnTo>
                    <a:pt x="48" y="20"/>
                  </a:lnTo>
                  <a:lnTo>
                    <a:pt x="47" y="17"/>
                  </a:lnTo>
                  <a:lnTo>
                    <a:pt x="46" y="15"/>
                  </a:lnTo>
                  <a:lnTo>
                    <a:pt x="45" y="13"/>
                  </a:lnTo>
                  <a:lnTo>
                    <a:pt x="43" y="10"/>
                  </a:lnTo>
                  <a:lnTo>
                    <a:pt x="42" y="8"/>
                  </a:lnTo>
                  <a:lnTo>
                    <a:pt x="40" y="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39" name="Freeform 554"/>
            <p:cNvSpPr>
              <a:spLocks/>
            </p:cNvSpPr>
            <p:nvPr/>
          </p:nvSpPr>
          <p:spPr bwMode="auto">
            <a:xfrm>
              <a:off x="2853" y="342"/>
              <a:ext cx="37" cy="17"/>
            </a:xfrm>
            <a:custGeom>
              <a:avLst/>
              <a:gdLst>
                <a:gd name="T0" fmla="*/ 0 w 37"/>
                <a:gd name="T1" fmla="*/ 13 h 17"/>
                <a:gd name="T2" fmla="*/ 0 w 37"/>
                <a:gd name="T3" fmla="*/ 13 h 17"/>
                <a:gd name="T4" fmla="*/ 1 w 37"/>
                <a:gd name="T5" fmla="*/ 10 h 17"/>
                <a:gd name="T6" fmla="*/ 3 w 37"/>
                <a:gd name="T7" fmla="*/ 7 h 17"/>
                <a:gd name="T8" fmla="*/ 5 w 37"/>
                <a:gd name="T9" fmla="*/ 5 h 17"/>
                <a:gd name="T10" fmla="*/ 7 w 37"/>
                <a:gd name="T11" fmla="*/ 3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2 h 17"/>
                <a:gd name="T28" fmla="*/ 29 w 37"/>
                <a:gd name="T29" fmla="*/ 3 h 17"/>
                <a:gd name="T30" fmla="*/ 31 w 37"/>
                <a:gd name="T31" fmla="*/ 5 h 17"/>
                <a:gd name="T32" fmla="*/ 34 w 37"/>
                <a:gd name="T33" fmla="*/ 7 h 17"/>
                <a:gd name="T34" fmla="*/ 36 w 37"/>
                <a:gd name="T35" fmla="*/ 10 h 17"/>
                <a:gd name="T36" fmla="*/ 34 w 37"/>
                <a:gd name="T37" fmla="*/ 13 h 17"/>
                <a:gd name="T38" fmla="*/ 32 w 37"/>
                <a:gd name="T39" fmla="*/ 10 h 17"/>
                <a:gd name="T40" fmla="*/ 30 w 37"/>
                <a:gd name="T41" fmla="*/ 8 h 17"/>
                <a:gd name="T42" fmla="*/ 28 w 37"/>
                <a:gd name="T43" fmla="*/ 7 h 17"/>
                <a:gd name="T44" fmla="*/ 26 w 37"/>
                <a:gd name="T45" fmla="*/ 5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1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7"/>
                  </a:lnTo>
                  <a:lnTo>
                    <a:pt x="5" y="5"/>
                  </a:lnTo>
                  <a:lnTo>
                    <a:pt x="7" y="3"/>
                  </a:lnTo>
                  <a:lnTo>
                    <a:pt x="10" y="2"/>
                  </a:lnTo>
                  <a:lnTo>
                    <a:pt x="12" y="1"/>
                  </a:lnTo>
                  <a:lnTo>
                    <a:pt x="15" y="0"/>
                  </a:lnTo>
                  <a:lnTo>
                    <a:pt x="17" y="0"/>
                  </a:lnTo>
                  <a:lnTo>
                    <a:pt x="20" y="0"/>
                  </a:lnTo>
                  <a:lnTo>
                    <a:pt x="22" y="0"/>
                  </a:lnTo>
                  <a:lnTo>
                    <a:pt x="24" y="1"/>
                  </a:lnTo>
                  <a:lnTo>
                    <a:pt x="27" y="2"/>
                  </a:lnTo>
                  <a:lnTo>
                    <a:pt x="29" y="3"/>
                  </a:lnTo>
                  <a:lnTo>
                    <a:pt x="31" y="5"/>
                  </a:lnTo>
                  <a:lnTo>
                    <a:pt x="34" y="7"/>
                  </a:lnTo>
                  <a:lnTo>
                    <a:pt x="36" y="10"/>
                  </a:lnTo>
                  <a:lnTo>
                    <a:pt x="34" y="13"/>
                  </a:lnTo>
                  <a:lnTo>
                    <a:pt x="32" y="10"/>
                  </a:lnTo>
                  <a:lnTo>
                    <a:pt x="30" y="8"/>
                  </a:lnTo>
                  <a:lnTo>
                    <a:pt x="28" y="7"/>
                  </a:lnTo>
                  <a:lnTo>
                    <a:pt x="26" y="5"/>
                  </a:lnTo>
                  <a:lnTo>
                    <a:pt x="24" y="4"/>
                  </a:lnTo>
                  <a:lnTo>
                    <a:pt x="22" y="4"/>
                  </a:lnTo>
                  <a:lnTo>
                    <a:pt x="19" y="3"/>
                  </a:lnTo>
                  <a:lnTo>
                    <a:pt x="17" y="3"/>
                  </a:lnTo>
                  <a:lnTo>
                    <a:pt x="15" y="4"/>
                  </a:lnTo>
                  <a:lnTo>
                    <a:pt x="13" y="4"/>
                  </a:lnTo>
                  <a:lnTo>
                    <a:pt x="11"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0" name="Freeform 555"/>
            <p:cNvSpPr>
              <a:spLocks/>
            </p:cNvSpPr>
            <p:nvPr/>
          </p:nvSpPr>
          <p:spPr bwMode="auto">
            <a:xfrm>
              <a:off x="2847" y="350"/>
              <a:ext cx="17" cy="41"/>
            </a:xfrm>
            <a:custGeom>
              <a:avLst/>
              <a:gdLst>
                <a:gd name="T0" fmla="*/ 13 w 17"/>
                <a:gd name="T1" fmla="*/ 40 h 41"/>
                <a:gd name="T2" fmla="*/ 13 w 17"/>
                <a:gd name="T3" fmla="*/ 40 h 41"/>
                <a:gd name="T4" fmla="*/ 10 w 17"/>
                <a:gd name="T5" fmla="*/ 37 h 41"/>
                <a:gd name="T6" fmla="*/ 8 w 17"/>
                <a:gd name="T7" fmla="*/ 35 h 41"/>
                <a:gd name="T8" fmla="*/ 6 w 17"/>
                <a:gd name="T9" fmla="*/ 33 h 41"/>
                <a:gd name="T10" fmla="*/ 3 w 17"/>
                <a:gd name="T11" fmla="*/ 30 h 41"/>
                <a:gd name="T12" fmla="*/ 2 w 17"/>
                <a:gd name="T13" fmla="*/ 28 h 41"/>
                <a:gd name="T14" fmla="*/ 1 w 17"/>
                <a:gd name="T15" fmla="*/ 25 h 41"/>
                <a:gd name="T16" fmla="*/ 0 w 17"/>
                <a:gd name="T17" fmla="*/ 23 h 41"/>
                <a:gd name="T18" fmla="*/ 0 w 17"/>
                <a:gd name="T19" fmla="*/ 20 h 41"/>
                <a:gd name="T20" fmla="*/ 0 w 17"/>
                <a:gd name="T21" fmla="*/ 17 h 41"/>
                <a:gd name="T22" fmla="*/ 0 w 17"/>
                <a:gd name="T23" fmla="*/ 14 h 41"/>
                <a:gd name="T24" fmla="*/ 0 w 17"/>
                <a:gd name="T25" fmla="*/ 12 h 41"/>
                <a:gd name="T26" fmla="*/ 1 w 17"/>
                <a:gd name="T27" fmla="*/ 9 h 41"/>
                <a:gd name="T28" fmla="*/ 3 w 17"/>
                <a:gd name="T29" fmla="*/ 7 h 41"/>
                <a:gd name="T30" fmla="*/ 4 w 17"/>
                <a:gd name="T31" fmla="*/ 4 h 41"/>
                <a:gd name="T32" fmla="*/ 7 w 17"/>
                <a:gd name="T33" fmla="*/ 2 h 41"/>
                <a:gd name="T34" fmla="*/ 9 w 17"/>
                <a:gd name="T35" fmla="*/ 0 h 41"/>
                <a:gd name="T36" fmla="*/ 12 w 17"/>
                <a:gd name="T37" fmla="*/ 1 h 41"/>
                <a:gd name="T38" fmla="*/ 9 w 17"/>
                <a:gd name="T39" fmla="*/ 3 h 41"/>
                <a:gd name="T40" fmla="*/ 8 w 17"/>
                <a:gd name="T41" fmla="*/ 6 h 41"/>
                <a:gd name="T42" fmla="*/ 6 w 17"/>
                <a:gd name="T43" fmla="*/ 8 h 41"/>
                <a:gd name="T44" fmla="*/ 5 w 17"/>
                <a:gd name="T45" fmla="*/ 10 h 41"/>
                <a:gd name="T46" fmla="*/ 4 w 17"/>
                <a:gd name="T47" fmla="*/ 13 h 41"/>
                <a:gd name="T48" fmla="*/ 3 w 17"/>
                <a:gd name="T49" fmla="*/ 15 h 41"/>
                <a:gd name="T50" fmla="*/ 3 w 17"/>
                <a:gd name="T51" fmla="*/ 17 h 41"/>
                <a:gd name="T52" fmla="*/ 3 w 17"/>
                <a:gd name="T53" fmla="*/ 20 h 41"/>
                <a:gd name="T54" fmla="*/ 3 w 17"/>
                <a:gd name="T55" fmla="*/ 22 h 41"/>
                <a:gd name="T56" fmla="*/ 4 w 17"/>
                <a:gd name="T57" fmla="*/ 25 h 41"/>
                <a:gd name="T58" fmla="*/ 5 w 17"/>
                <a:gd name="T59" fmla="*/ 27 h 41"/>
                <a:gd name="T60" fmla="*/ 7 w 17"/>
                <a:gd name="T61" fmla="*/ 29 h 41"/>
                <a:gd name="T62" fmla="*/ 8 w 17"/>
                <a:gd name="T63" fmla="*/ 32 h 41"/>
                <a:gd name="T64" fmla="*/ 10 w 17"/>
                <a:gd name="T65" fmla="*/ 34 h 41"/>
                <a:gd name="T66" fmla="*/ 13 w 17"/>
                <a:gd name="T67" fmla="*/ 36 h 41"/>
                <a:gd name="T68" fmla="*/ 16 w 17"/>
                <a:gd name="T69" fmla="*/ 37 h 41"/>
                <a:gd name="T70" fmla="*/ 16 w 17"/>
                <a:gd name="T71" fmla="*/ 37 h 41"/>
                <a:gd name="T72" fmla="*/ 13 w 17"/>
                <a:gd name="T73" fmla="*/ 4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13" y="40"/>
                  </a:moveTo>
                  <a:lnTo>
                    <a:pt x="13" y="40"/>
                  </a:lnTo>
                  <a:lnTo>
                    <a:pt x="10" y="37"/>
                  </a:lnTo>
                  <a:lnTo>
                    <a:pt x="8" y="35"/>
                  </a:lnTo>
                  <a:lnTo>
                    <a:pt x="6" y="33"/>
                  </a:lnTo>
                  <a:lnTo>
                    <a:pt x="3" y="30"/>
                  </a:lnTo>
                  <a:lnTo>
                    <a:pt x="2" y="28"/>
                  </a:lnTo>
                  <a:lnTo>
                    <a:pt x="1" y="25"/>
                  </a:lnTo>
                  <a:lnTo>
                    <a:pt x="0" y="23"/>
                  </a:lnTo>
                  <a:lnTo>
                    <a:pt x="0" y="20"/>
                  </a:lnTo>
                  <a:lnTo>
                    <a:pt x="0" y="17"/>
                  </a:lnTo>
                  <a:lnTo>
                    <a:pt x="0" y="14"/>
                  </a:lnTo>
                  <a:lnTo>
                    <a:pt x="0" y="12"/>
                  </a:lnTo>
                  <a:lnTo>
                    <a:pt x="1" y="9"/>
                  </a:lnTo>
                  <a:lnTo>
                    <a:pt x="3" y="7"/>
                  </a:lnTo>
                  <a:lnTo>
                    <a:pt x="4" y="4"/>
                  </a:lnTo>
                  <a:lnTo>
                    <a:pt x="7" y="2"/>
                  </a:lnTo>
                  <a:lnTo>
                    <a:pt x="9" y="0"/>
                  </a:lnTo>
                  <a:lnTo>
                    <a:pt x="12" y="1"/>
                  </a:lnTo>
                  <a:lnTo>
                    <a:pt x="9" y="3"/>
                  </a:lnTo>
                  <a:lnTo>
                    <a:pt x="8" y="6"/>
                  </a:lnTo>
                  <a:lnTo>
                    <a:pt x="6" y="8"/>
                  </a:lnTo>
                  <a:lnTo>
                    <a:pt x="5" y="10"/>
                  </a:lnTo>
                  <a:lnTo>
                    <a:pt x="4" y="13"/>
                  </a:lnTo>
                  <a:lnTo>
                    <a:pt x="3" y="15"/>
                  </a:lnTo>
                  <a:lnTo>
                    <a:pt x="3" y="17"/>
                  </a:lnTo>
                  <a:lnTo>
                    <a:pt x="3" y="20"/>
                  </a:lnTo>
                  <a:lnTo>
                    <a:pt x="3" y="22"/>
                  </a:lnTo>
                  <a:lnTo>
                    <a:pt x="4" y="25"/>
                  </a:lnTo>
                  <a:lnTo>
                    <a:pt x="5" y="27"/>
                  </a:lnTo>
                  <a:lnTo>
                    <a:pt x="7" y="29"/>
                  </a:lnTo>
                  <a:lnTo>
                    <a:pt x="8" y="32"/>
                  </a:lnTo>
                  <a:lnTo>
                    <a:pt x="10" y="34"/>
                  </a:lnTo>
                  <a:lnTo>
                    <a:pt x="13" y="36"/>
                  </a:lnTo>
                  <a:lnTo>
                    <a:pt x="16" y="37"/>
                  </a:lnTo>
                  <a:lnTo>
                    <a:pt x="13" y="4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1" name="Freeform 556"/>
            <p:cNvSpPr>
              <a:spLocks/>
            </p:cNvSpPr>
            <p:nvPr/>
          </p:nvSpPr>
          <p:spPr bwMode="auto">
            <a:xfrm>
              <a:off x="2856" y="386"/>
              <a:ext cx="36" cy="17"/>
            </a:xfrm>
            <a:custGeom>
              <a:avLst/>
              <a:gdLst>
                <a:gd name="T0" fmla="*/ 35 w 36"/>
                <a:gd name="T1" fmla="*/ 2 h 17"/>
                <a:gd name="T2" fmla="*/ 35 w 36"/>
                <a:gd name="T3" fmla="*/ 2 h 17"/>
                <a:gd name="T4" fmla="*/ 33 w 36"/>
                <a:gd name="T5" fmla="*/ 5 h 17"/>
                <a:gd name="T6" fmla="*/ 31 w 36"/>
                <a:gd name="T7" fmla="*/ 8 h 17"/>
                <a:gd name="T8" fmla="*/ 29 w 36"/>
                <a:gd name="T9" fmla="*/ 10 h 17"/>
                <a:gd name="T10" fmla="*/ 27 w 36"/>
                <a:gd name="T11" fmla="*/ 12 h 17"/>
                <a:gd name="T12" fmla="*/ 25 w 36"/>
                <a:gd name="T13" fmla="*/ 13 h 17"/>
                <a:gd name="T14" fmla="*/ 22 w 36"/>
                <a:gd name="T15" fmla="*/ 15 h 17"/>
                <a:gd name="T16" fmla="*/ 20 w 36"/>
                <a:gd name="T17" fmla="*/ 15 h 17"/>
                <a:gd name="T18" fmla="*/ 18 w 36"/>
                <a:gd name="T19" fmla="*/ 16 h 17"/>
                <a:gd name="T20" fmla="*/ 15 w 36"/>
                <a:gd name="T21" fmla="*/ 16 h 17"/>
                <a:gd name="T22" fmla="*/ 13 w 36"/>
                <a:gd name="T23" fmla="*/ 15 h 17"/>
                <a:gd name="T24" fmla="*/ 10 w 36"/>
                <a:gd name="T25" fmla="*/ 14 h 17"/>
                <a:gd name="T26" fmla="*/ 8 w 36"/>
                <a:gd name="T27" fmla="*/ 13 h 17"/>
                <a:gd name="T28" fmla="*/ 6 w 36"/>
                <a:gd name="T29" fmla="*/ 12 h 17"/>
                <a:gd name="T30" fmla="*/ 4 w 36"/>
                <a:gd name="T31" fmla="*/ 10 h 17"/>
                <a:gd name="T32" fmla="*/ 1 w 36"/>
                <a:gd name="T33" fmla="*/ 7 h 17"/>
                <a:gd name="T34" fmla="*/ 0 w 36"/>
                <a:gd name="T35" fmla="*/ 5 h 17"/>
                <a:gd name="T36" fmla="*/ 1 w 36"/>
                <a:gd name="T37" fmla="*/ 2 h 17"/>
                <a:gd name="T38" fmla="*/ 3 w 36"/>
                <a:gd name="T39" fmla="*/ 4 h 17"/>
                <a:gd name="T40" fmla="*/ 5 w 36"/>
                <a:gd name="T41" fmla="*/ 6 h 17"/>
                <a:gd name="T42" fmla="*/ 7 w 36"/>
                <a:gd name="T43" fmla="*/ 8 h 17"/>
                <a:gd name="T44" fmla="*/ 9 w 36"/>
                <a:gd name="T45" fmla="*/ 10 h 17"/>
                <a:gd name="T46" fmla="*/ 11 w 36"/>
                <a:gd name="T47" fmla="*/ 11 h 17"/>
                <a:gd name="T48" fmla="*/ 13 w 36"/>
                <a:gd name="T49" fmla="*/ 11 h 17"/>
                <a:gd name="T50" fmla="*/ 15 w 36"/>
                <a:gd name="T51" fmla="*/ 12 h 17"/>
                <a:gd name="T52" fmla="*/ 17 w 36"/>
                <a:gd name="T53" fmla="*/ 12 h 17"/>
                <a:gd name="T54" fmla="*/ 20 w 36"/>
                <a:gd name="T55" fmla="*/ 11 h 17"/>
                <a:gd name="T56" fmla="*/ 22 w 36"/>
                <a:gd name="T57" fmla="*/ 11 h 17"/>
                <a:gd name="T58" fmla="*/ 24 w 36"/>
                <a:gd name="T59" fmla="*/ 10 h 17"/>
                <a:gd name="T60" fmla="*/ 26 w 36"/>
                <a:gd name="T61" fmla="*/ 9 h 17"/>
                <a:gd name="T62" fmla="*/ 28 w 36"/>
                <a:gd name="T63" fmla="*/ 7 h 17"/>
                <a:gd name="T64" fmla="*/ 30 w 36"/>
                <a:gd name="T65" fmla="*/ 5 h 17"/>
                <a:gd name="T66" fmla="*/ 31 w 36"/>
                <a:gd name="T67" fmla="*/ 2 h 17"/>
                <a:gd name="T68" fmla="*/ 33 w 36"/>
                <a:gd name="T69" fmla="*/ 0 h 17"/>
                <a:gd name="T70" fmla="*/ 33 w 36"/>
                <a:gd name="T71" fmla="*/ 0 h 17"/>
                <a:gd name="T72" fmla="*/ 35 w 36"/>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2"/>
                  </a:moveTo>
                  <a:lnTo>
                    <a:pt x="35" y="2"/>
                  </a:lnTo>
                  <a:lnTo>
                    <a:pt x="33" y="5"/>
                  </a:lnTo>
                  <a:lnTo>
                    <a:pt x="31" y="8"/>
                  </a:lnTo>
                  <a:lnTo>
                    <a:pt x="29" y="10"/>
                  </a:lnTo>
                  <a:lnTo>
                    <a:pt x="27" y="12"/>
                  </a:lnTo>
                  <a:lnTo>
                    <a:pt x="25" y="13"/>
                  </a:lnTo>
                  <a:lnTo>
                    <a:pt x="22" y="15"/>
                  </a:lnTo>
                  <a:lnTo>
                    <a:pt x="20" y="15"/>
                  </a:lnTo>
                  <a:lnTo>
                    <a:pt x="18" y="16"/>
                  </a:lnTo>
                  <a:lnTo>
                    <a:pt x="15" y="16"/>
                  </a:lnTo>
                  <a:lnTo>
                    <a:pt x="13" y="15"/>
                  </a:lnTo>
                  <a:lnTo>
                    <a:pt x="10" y="14"/>
                  </a:lnTo>
                  <a:lnTo>
                    <a:pt x="8" y="13"/>
                  </a:lnTo>
                  <a:lnTo>
                    <a:pt x="6" y="12"/>
                  </a:lnTo>
                  <a:lnTo>
                    <a:pt x="4" y="10"/>
                  </a:lnTo>
                  <a:lnTo>
                    <a:pt x="1" y="7"/>
                  </a:lnTo>
                  <a:lnTo>
                    <a:pt x="0" y="5"/>
                  </a:lnTo>
                  <a:lnTo>
                    <a:pt x="1" y="2"/>
                  </a:lnTo>
                  <a:lnTo>
                    <a:pt x="3" y="4"/>
                  </a:lnTo>
                  <a:lnTo>
                    <a:pt x="5" y="6"/>
                  </a:lnTo>
                  <a:lnTo>
                    <a:pt x="7" y="8"/>
                  </a:lnTo>
                  <a:lnTo>
                    <a:pt x="9" y="10"/>
                  </a:lnTo>
                  <a:lnTo>
                    <a:pt x="11" y="11"/>
                  </a:lnTo>
                  <a:lnTo>
                    <a:pt x="13" y="11"/>
                  </a:lnTo>
                  <a:lnTo>
                    <a:pt x="15" y="12"/>
                  </a:lnTo>
                  <a:lnTo>
                    <a:pt x="17" y="12"/>
                  </a:lnTo>
                  <a:lnTo>
                    <a:pt x="20" y="11"/>
                  </a:lnTo>
                  <a:lnTo>
                    <a:pt x="22" y="11"/>
                  </a:lnTo>
                  <a:lnTo>
                    <a:pt x="24" y="10"/>
                  </a:lnTo>
                  <a:lnTo>
                    <a:pt x="26" y="9"/>
                  </a:lnTo>
                  <a:lnTo>
                    <a:pt x="28" y="7"/>
                  </a:lnTo>
                  <a:lnTo>
                    <a:pt x="30" y="5"/>
                  </a:lnTo>
                  <a:lnTo>
                    <a:pt x="31" y="2"/>
                  </a:lnTo>
                  <a:lnTo>
                    <a:pt x="33" y="0"/>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2" name="Freeform 557"/>
            <p:cNvSpPr>
              <a:spLocks/>
            </p:cNvSpPr>
            <p:nvPr/>
          </p:nvSpPr>
          <p:spPr bwMode="auto">
            <a:xfrm>
              <a:off x="2887" y="349"/>
              <a:ext cx="17" cy="40"/>
            </a:xfrm>
            <a:custGeom>
              <a:avLst/>
              <a:gdLst>
                <a:gd name="T0" fmla="*/ 2 w 17"/>
                <a:gd name="T1" fmla="*/ 0 h 40"/>
                <a:gd name="T2" fmla="*/ 2 w 17"/>
                <a:gd name="T3" fmla="*/ 0 h 40"/>
                <a:gd name="T4" fmla="*/ 5 w 17"/>
                <a:gd name="T5" fmla="*/ 2 h 40"/>
                <a:gd name="T6" fmla="*/ 8 w 17"/>
                <a:gd name="T7" fmla="*/ 4 h 40"/>
                <a:gd name="T8" fmla="*/ 10 w 17"/>
                <a:gd name="T9" fmla="*/ 6 h 40"/>
                <a:gd name="T10" fmla="*/ 12 w 17"/>
                <a:gd name="T11" fmla="*/ 8 h 40"/>
                <a:gd name="T12" fmla="*/ 13 w 17"/>
                <a:gd name="T13" fmla="*/ 11 h 40"/>
                <a:gd name="T14" fmla="*/ 14 w 17"/>
                <a:gd name="T15" fmla="*/ 14 h 40"/>
                <a:gd name="T16" fmla="*/ 15 w 17"/>
                <a:gd name="T17" fmla="*/ 16 h 40"/>
                <a:gd name="T18" fmla="*/ 16 w 17"/>
                <a:gd name="T19" fmla="*/ 19 h 40"/>
                <a:gd name="T20" fmla="*/ 16 w 17"/>
                <a:gd name="T21" fmla="*/ 21 h 40"/>
                <a:gd name="T22" fmla="*/ 15 w 17"/>
                <a:gd name="T23" fmla="*/ 24 h 40"/>
                <a:gd name="T24" fmla="*/ 15 w 17"/>
                <a:gd name="T25" fmla="*/ 27 h 40"/>
                <a:gd name="T26" fmla="*/ 14 w 17"/>
                <a:gd name="T27" fmla="*/ 29 h 40"/>
                <a:gd name="T28" fmla="*/ 12 w 17"/>
                <a:gd name="T29" fmla="*/ 32 h 40"/>
                <a:gd name="T30" fmla="*/ 11 w 17"/>
                <a:gd name="T31" fmla="*/ 34 h 40"/>
                <a:gd name="T32" fmla="*/ 9 w 17"/>
                <a:gd name="T33" fmla="*/ 36 h 40"/>
                <a:gd name="T34" fmla="*/ 6 w 17"/>
                <a:gd name="T35" fmla="*/ 39 h 40"/>
                <a:gd name="T36" fmla="*/ 3 w 17"/>
                <a:gd name="T37" fmla="*/ 37 h 40"/>
                <a:gd name="T38" fmla="*/ 6 w 17"/>
                <a:gd name="T39" fmla="*/ 35 h 40"/>
                <a:gd name="T40" fmla="*/ 8 w 17"/>
                <a:gd name="T41" fmla="*/ 33 h 40"/>
                <a:gd name="T42" fmla="*/ 9 w 17"/>
                <a:gd name="T43" fmla="*/ 31 h 40"/>
                <a:gd name="T44" fmla="*/ 10 w 17"/>
                <a:gd name="T45" fmla="*/ 28 h 40"/>
                <a:gd name="T46" fmla="*/ 11 w 17"/>
                <a:gd name="T47" fmla="*/ 26 h 40"/>
                <a:gd name="T48" fmla="*/ 12 w 17"/>
                <a:gd name="T49" fmla="*/ 24 h 40"/>
                <a:gd name="T50" fmla="*/ 12 w 17"/>
                <a:gd name="T51" fmla="*/ 21 h 40"/>
                <a:gd name="T52" fmla="*/ 12 w 17"/>
                <a:gd name="T53" fmla="*/ 19 h 40"/>
                <a:gd name="T54" fmla="*/ 12 w 17"/>
                <a:gd name="T55" fmla="*/ 17 h 40"/>
                <a:gd name="T56" fmla="*/ 11 w 17"/>
                <a:gd name="T57" fmla="*/ 14 h 40"/>
                <a:gd name="T58" fmla="*/ 10 w 17"/>
                <a:gd name="T59" fmla="*/ 12 h 40"/>
                <a:gd name="T60" fmla="*/ 8 w 17"/>
                <a:gd name="T61" fmla="*/ 10 h 40"/>
                <a:gd name="T62" fmla="*/ 7 w 17"/>
                <a:gd name="T63" fmla="*/ 7 h 40"/>
                <a:gd name="T64" fmla="*/ 4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2"/>
                  </a:lnTo>
                  <a:lnTo>
                    <a:pt x="8" y="4"/>
                  </a:lnTo>
                  <a:lnTo>
                    <a:pt x="10" y="6"/>
                  </a:lnTo>
                  <a:lnTo>
                    <a:pt x="12" y="8"/>
                  </a:lnTo>
                  <a:lnTo>
                    <a:pt x="13" y="11"/>
                  </a:lnTo>
                  <a:lnTo>
                    <a:pt x="14" y="14"/>
                  </a:lnTo>
                  <a:lnTo>
                    <a:pt x="15" y="16"/>
                  </a:lnTo>
                  <a:lnTo>
                    <a:pt x="16" y="19"/>
                  </a:lnTo>
                  <a:lnTo>
                    <a:pt x="16" y="21"/>
                  </a:lnTo>
                  <a:lnTo>
                    <a:pt x="15" y="24"/>
                  </a:lnTo>
                  <a:lnTo>
                    <a:pt x="15" y="27"/>
                  </a:lnTo>
                  <a:lnTo>
                    <a:pt x="14" y="29"/>
                  </a:lnTo>
                  <a:lnTo>
                    <a:pt x="12" y="32"/>
                  </a:lnTo>
                  <a:lnTo>
                    <a:pt x="11" y="34"/>
                  </a:lnTo>
                  <a:lnTo>
                    <a:pt x="9" y="36"/>
                  </a:lnTo>
                  <a:lnTo>
                    <a:pt x="6" y="39"/>
                  </a:lnTo>
                  <a:lnTo>
                    <a:pt x="3" y="37"/>
                  </a:lnTo>
                  <a:lnTo>
                    <a:pt x="6" y="35"/>
                  </a:lnTo>
                  <a:lnTo>
                    <a:pt x="8" y="33"/>
                  </a:lnTo>
                  <a:lnTo>
                    <a:pt x="9" y="31"/>
                  </a:lnTo>
                  <a:lnTo>
                    <a:pt x="10" y="28"/>
                  </a:lnTo>
                  <a:lnTo>
                    <a:pt x="11" y="26"/>
                  </a:lnTo>
                  <a:lnTo>
                    <a:pt x="12" y="24"/>
                  </a:lnTo>
                  <a:lnTo>
                    <a:pt x="12" y="21"/>
                  </a:lnTo>
                  <a:lnTo>
                    <a:pt x="12" y="19"/>
                  </a:lnTo>
                  <a:lnTo>
                    <a:pt x="12" y="17"/>
                  </a:lnTo>
                  <a:lnTo>
                    <a:pt x="11" y="14"/>
                  </a:lnTo>
                  <a:lnTo>
                    <a:pt x="10" y="12"/>
                  </a:lnTo>
                  <a:lnTo>
                    <a:pt x="8" y="10"/>
                  </a:lnTo>
                  <a:lnTo>
                    <a:pt x="7" y="7"/>
                  </a:lnTo>
                  <a:lnTo>
                    <a:pt x="4"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3" name="Freeform 558"/>
            <p:cNvSpPr>
              <a:spLocks/>
            </p:cNvSpPr>
            <p:nvPr/>
          </p:nvSpPr>
          <p:spPr bwMode="auto">
            <a:xfrm>
              <a:off x="3084" y="479"/>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4" name="Freeform 559"/>
            <p:cNvSpPr>
              <a:spLocks/>
            </p:cNvSpPr>
            <p:nvPr/>
          </p:nvSpPr>
          <p:spPr bwMode="auto">
            <a:xfrm>
              <a:off x="3106" y="436"/>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5" name="Freeform 560"/>
            <p:cNvSpPr>
              <a:spLocks/>
            </p:cNvSpPr>
            <p:nvPr/>
          </p:nvSpPr>
          <p:spPr bwMode="auto">
            <a:xfrm>
              <a:off x="3084" y="479"/>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6" name="Freeform 561"/>
            <p:cNvSpPr>
              <a:spLocks/>
            </p:cNvSpPr>
            <p:nvPr/>
          </p:nvSpPr>
          <p:spPr bwMode="auto">
            <a:xfrm>
              <a:off x="3106" y="436"/>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7" name="Freeform 562"/>
            <p:cNvSpPr>
              <a:spLocks/>
            </p:cNvSpPr>
            <p:nvPr/>
          </p:nvSpPr>
          <p:spPr bwMode="auto">
            <a:xfrm>
              <a:off x="3109" y="417"/>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8" name="Freeform 563"/>
            <p:cNvSpPr>
              <a:spLocks/>
            </p:cNvSpPr>
            <p:nvPr/>
          </p:nvSpPr>
          <p:spPr bwMode="auto">
            <a:xfrm>
              <a:off x="3132" y="375"/>
              <a:ext cx="20" cy="45"/>
            </a:xfrm>
            <a:custGeom>
              <a:avLst/>
              <a:gdLst>
                <a:gd name="T0" fmla="*/ 1 w 20"/>
                <a:gd name="T1" fmla="*/ 0 h 45"/>
                <a:gd name="T2" fmla="*/ 0 w 20"/>
                <a:gd name="T3" fmla="*/ 0 h 45"/>
                <a:gd name="T4" fmla="*/ 16 w 20"/>
                <a:gd name="T5" fmla="*/ 44 h 45"/>
                <a:gd name="T6" fmla="*/ 19 w 20"/>
                <a:gd name="T7" fmla="*/ 42 h 45"/>
                <a:gd name="T8" fmla="*/ 2 w 20"/>
                <a:gd name="T9" fmla="*/ 0 h 45"/>
                <a:gd name="T10" fmla="*/ 1 w 2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 y="0"/>
                  </a:moveTo>
                  <a:lnTo>
                    <a:pt x="0" y="0"/>
                  </a:lnTo>
                  <a:lnTo>
                    <a:pt x="16" y="44"/>
                  </a:lnTo>
                  <a:lnTo>
                    <a:pt x="19"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49" name="Freeform 564"/>
            <p:cNvSpPr>
              <a:spLocks/>
            </p:cNvSpPr>
            <p:nvPr/>
          </p:nvSpPr>
          <p:spPr bwMode="auto">
            <a:xfrm>
              <a:off x="3033" y="600"/>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0" name="Freeform 565"/>
            <p:cNvSpPr>
              <a:spLocks/>
            </p:cNvSpPr>
            <p:nvPr/>
          </p:nvSpPr>
          <p:spPr bwMode="auto">
            <a:xfrm>
              <a:off x="3056" y="558"/>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1" name="Freeform 566"/>
            <p:cNvSpPr>
              <a:spLocks/>
            </p:cNvSpPr>
            <p:nvPr/>
          </p:nvSpPr>
          <p:spPr bwMode="auto">
            <a:xfrm>
              <a:off x="3033" y="600"/>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2" name="Freeform 567"/>
            <p:cNvSpPr>
              <a:spLocks/>
            </p:cNvSpPr>
            <p:nvPr/>
          </p:nvSpPr>
          <p:spPr bwMode="auto">
            <a:xfrm>
              <a:off x="3056" y="558"/>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3" name="Freeform 568"/>
            <p:cNvSpPr>
              <a:spLocks/>
            </p:cNvSpPr>
            <p:nvPr/>
          </p:nvSpPr>
          <p:spPr bwMode="auto">
            <a:xfrm>
              <a:off x="3059" y="539"/>
              <a:ext cx="42" cy="23"/>
            </a:xfrm>
            <a:custGeom>
              <a:avLst/>
              <a:gdLst>
                <a:gd name="T0" fmla="*/ 40 w 42"/>
                <a:gd name="T1" fmla="*/ 1 h 23"/>
                <a:gd name="T2" fmla="*/ 39 w 42"/>
                <a:gd name="T3" fmla="*/ 0 h 23"/>
                <a:gd name="T4" fmla="*/ 0 w 42"/>
                <a:gd name="T5" fmla="*/ 19 h 23"/>
                <a:gd name="T6" fmla="*/ 1 w 42"/>
                <a:gd name="T7" fmla="*/ 22 h 23"/>
                <a:gd name="T8" fmla="*/ 41 w 42"/>
                <a:gd name="T9" fmla="*/ 2 h 23"/>
                <a:gd name="T10" fmla="*/ 40 w 42"/>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3">
                  <a:moveTo>
                    <a:pt x="40" y="1"/>
                  </a:moveTo>
                  <a:lnTo>
                    <a:pt x="39" y="0"/>
                  </a:lnTo>
                  <a:lnTo>
                    <a:pt x="0" y="19"/>
                  </a:lnTo>
                  <a:lnTo>
                    <a:pt x="1" y="22"/>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4" name="Freeform 569"/>
            <p:cNvSpPr>
              <a:spLocks/>
            </p:cNvSpPr>
            <p:nvPr/>
          </p:nvSpPr>
          <p:spPr bwMode="auto">
            <a:xfrm>
              <a:off x="3082" y="496"/>
              <a:ext cx="21" cy="46"/>
            </a:xfrm>
            <a:custGeom>
              <a:avLst/>
              <a:gdLst>
                <a:gd name="T0" fmla="*/ 1 w 21"/>
                <a:gd name="T1" fmla="*/ 0 h 46"/>
                <a:gd name="T2" fmla="*/ 0 w 21"/>
                <a:gd name="T3" fmla="*/ 1 h 46"/>
                <a:gd name="T4" fmla="*/ 17 w 21"/>
                <a:gd name="T5" fmla="*/ 45 h 46"/>
                <a:gd name="T6" fmla="*/ 20 w 21"/>
                <a:gd name="T7" fmla="*/ 44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5" name="Freeform 570"/>
            <p:cNvSpPr>
              <a:spLocks/>
            </p:cNvSpPr>
            <p:nvPr/>
          </p:nvSpPr>
          <p:spPr bwMode="auto">
            <a:xfrm>
              <a:off x="3124" y="347"/>
              <a:ext cx="50" cy="55"/>
            </a:xfrm>
            <a:custGeom>
              <a:avLst/>
              <a:gdLst>
                <a:gd name="T0" fmla="*/ 10 w 50"/>
                <a:gd name="T1" fmla="*/ 5 h 55"/>
                <a:gd name="T2" fmla="*/ 14 w 50"/>
                <a:gd name="T3" fmla="*/ 2 h 55"/>
                <a:gd name="T4" fmla="*/ 19 w 50"/>
                <a:gd name="T5" fmla="*/ 0 h 55"/>
                <a:gd name="T6" fmla="*/ 23 w 50"/>
                <a:gd name="T7" fmla="*/ 0 h 55"/>
                <a:gd name="T8" fmla="*/ 28 w 50"/>
                <a:gd name="T9" fmla="*/ 0 h 55"/>
                <a:gd name="T10" fmla="*/ 33 w 50"/>
                <a:gd name="T11" fmla="*/ 1 h 55"/>
                <a:gd name="T12" fmla="*/ 37 w 50"/>
                <a:gd name="T13" fmla="*/ 3 h 55"/>
                <a:gd name="T14" fmla="*/ 41 w 50"/>
                <a:gd name="T15" fmla="*/ 6 h 55"/>
                <a:gd name="T16" fmla="*/ 44 w 50"/>
                <a:gd name="T17" fmla="*/ 11 h 55"/>
                <a:gd name="T18" fmla="*/ 47 w 50"/>
                <a:gd name="T19" fmla="*/ 15 h 55"/>
                <a:gd name="T20" fmla="*/ 48 w 50"/>
                <a:gd name="T21" fmla="*/ 20 h 55"/>
                <a:gd name="T22" fmla="*/ 49 w 50"/>
                <a:gd name="T23" fmla="*/ 25 h 55"/>
                <a:gd name="T24" fmla="*/ 48 w 50"/>
                <a:gd name="T25" fmla="*/ 30 h 55"/>
                <a:gd name="T26" fmla="*/ 47 w 50"/>
                <a:gd name="T27" fmla="*/ 35 h 55"/>
                <a:gd name="T28" fmla="*/ 45 w 50"/>
                <a:gd name="T29" fmla="*/ 40 h 55"/>
                <a:gd name="T30" fmla="*/ 42 w 50"/>
                <a:gd name="T31" fmla="*/ 44 h 55"/>
                <a:gd name="T32" fmla="*/ 38 w 50"/>
                <a:gd name="T33" fmla="*/ 48 h 55"/>
                <a:gd name="T34" fmla="*/ 34 w 50"/>
                <a:gd name="T35" fmla="*/ 51 h 55"/>
                <a:gd name="T36" fmla="*/ 29 w 50"/>
                <a:gd name="T37" fmla="*/ 53 h 55"/>
                <a:gd name="T38" fmla="*/ 25 w 50"/>
                <a:gd name="T39" fmla="*/ 54 h 55"/>
                <a:gd name="T40" fmla="*/ 20 w 50"/>
                <a:gd name="T41" fmla="*/ 53 h 55"/>
                <a:gd name="T42" fmla="*/ 15 w 50"/>
                <a:gd name="T43" fmla="*/ 52 h 55"/>
                <a:gd name="T44" fmla="*/ 11 w 50"/>
                <a:gd name="T45" fmla="*/ 50 h 55"/>
                <a:gd name="T46" fmla="*/ 7 w 50"/>
                <a:gd name="T47" fmla="*/ 47 h 55"/>
                <a:gd name="T48" fmla="*/ 4 w 50"/>
                <a:gd name="T49" fmla="*/ 43 h 55"/>
                <a:gd name="T50" fmla="*/ 1 w 50"/>
                <a:gd name="T51" fmla="*/ 38 h 55"/>
                <a:gd name="T52" fmla="*/ 0 w 50"/>
                <a:gd name="T53" fmla="*/ 33 h 55"/>
                <a:gd name="T54" fmla="*/ 0 w 50"/>
                <a:gd name="T55" fmla="*/ 28 h 55"/>
                <a:gd name="T56" fmla="*/ 0 w 50"/>
                <a:gd name="T57" fmla="*/ 23 h 55"/>
                <a:gd name="T58" fmla="*/ 1 w 50"/>
                <a:gd name="T59" fmla="*/ 18 h 55"/>
                <a:gd name="T60" fmla="*/ 3 w 50"/>
                <a:gd name="T61" fmla="*/ 13 h 55"/>
                <a:gd name="T62" fmla="*/ 6 w 50"/>
                <a:gd name="T63" fmla="*/ 9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5">
                  <a:moveTo>
                    <a:pt x="8" y="7"/>
                  </a:move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1"/>
                  </a:lnTo>
                  <a:lnTo>
                    <a:pt x="45" y="13"/>
                  </a:lnTo>
                  <a:lnTo>
                    <a:pt x="47" y="15"/>
                  </a:lnTo>
                  <a:lnTo>
                    <a:pt x="47" y="17"/>
                  </a:lnTo>
                  <a:lnTo>
                    <a:pt x="48" y="20"/>
                  </a:lnTo>
                  <a:lnTo>
                    <a:pt x="49" y="22"/>
                  </a:lnTo>
                  <a:lnTo>
                    <a:pt x="49" y="25"/>
                  </a:lnTo>
                  <a:lnTo>
                    <a:pt x="49" y="28"/>
                  </a:lnTo>
                  <a:lnTo>
                    <a:pt x="48" y="30"/>
                  </a:lnTo>
                  <a:lnTo>
                    <a:pt x="48" y="33"/>
                  </a:lnTo>
                  <a:lnTo>
                    <a:pt x="47" y="35"/>
                  </a:lnTo>
                  <a:lnTo>
                    <a:pt x="46" y="38"/>
                  </a:lnTo>
                  <a:lnTo>
                    <a:pt x="45" y="40"/>
                  </a:lnTo>
                  <a:lnTo>
                    <a:pt x="43" y="42"/>
                  </a:lnTo>
                  <a:lnTo>
                    <a:pt x="42" y="44"/>
                  </a:lnTo>
                  <a:lnTo>
                    <a:pt x="40" y="46"/>
                  </a:lnTo>
                  <a:lnTo>
                    <a:pt x="38" y="48"/>
                  </a:lnTo>
                  <a:lnTo>
                    <a:pt x="36" y="50"/>
                  </a:lnTo>
                  <a:lnTo>
                    <a:pt x="34" y="51"/>
                  </a:lnTo>
                  <a:lnTo>
                    <a:pt x="32" y="52"/>
                  </a:lnTo>
                  <a:lnTo>
                    <a:pt x="29" y="53"/>
                  </a:lnTo>
                  <a:lnTo>
                    <a:pt x="27" y="53"/>
                  </a:lnTo>
                  <a:lnTo>
                    <a:pt x="25" y="54"/>
                  </a:lnTo>
                  <a:lnTo>
                    <a:pt x="22" y="54"/>
                  </a:lnTo>
                  <a:lnTo>
                    <a:pt x="20" y="53"/>
                  </a:lnTo>
                  <a:lnTo>
                    <a:pt x="18" y="53"/>
                  </a:lnTo>
                  <a:lnTo>
                    <a:pt x="15" y="52"/>
                  </a:lnTo>
                  <a:lnTo>
                    <a:pt x="13" y="51"/>
                  </a:lnTo>
                  <a:lnTo>
                    <a:pt x="11" y="50"/>
                  </a:lnTo>
                  <a:lnTo>
                    <a:pt x="9" y="48"/>
                  </a:lnTo>
                  <a:lnTo>
                    <a:pt x="7" y="47"/>
                  </a:lnTo>
                  <a:lnTo>
                    <a:pt x="5" y="45"/>
                  </a:lnTo>
                  <a:lnTo>
                    <a:pt x="4" y="43"/>
                  </a:lnTo>
                  <a:lnTo>
                    <a:pt x="3" y="40"/>
                  </a:lnTo>
                  <a:lnTo>
                    <a:pt x="1" y="38"/>
                  </a:lnTo>
                  <a:lnTo>
                    <a:pt x="1" y="36"/>
                  </a:lnTo>
                  <a:lnTo>
                    <a:pt x="0" y="33"/>
                  </a:lnTo>
                  <a:lnTo>
                    <a:pt x="0" y="31"/>
                  </a:lnTo>
                  <a:lnTo>
                    <a:pt x="0" y="28"/>
                  </a:lnTo>
                  <a:lnTo>
                    <a:pt x="0" y="26"/>
                  </a:lnTo>
                  <a:lnTo>
                    <a:pt x="0" y="23"/>
                  </a:lnTo>
                  <a:lnTo>
                    <a:pt x="0" y="20"/>
                  </a:lnTo>
                  <a:lnTo>
                    <a:pt x="1" y="18"/>
                  </a:lnTo>
                  <a:lnTo>
                    <a:pt x="2" y="15"/>
                  </a:lnTo>
                  <a:lnTo>
                    <a:pt x="3" y="13"/>
                  </a:lnTo>
                  <a:lnTo>
                    <a:pt x="5" y="11"/>
                  </a:lnTo>
                  <a:lnTo>
                    <a:pt x="6" y="9"/>
                  </a:lnTo>
                  <a:lnTo>
                    <a:pt x="8" y="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6" name="Freeform 571"/>
            <p:cNvSpPr>
              <a:spLocks/>
            </p:cNvSpPr>
            <p:nvPr/>
          </p:nvSpPr>
          <p:spPr bwMode="auto">
            <a:xfrm>
              <a:off x="3132" y="347"/>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6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4 w 37"/>
                <a:gd name="T59" fmla="*/ 6 h 17"/>
                <a:gd name="T60" fmla="*/ 27 w 37"/>
                <a:gd name="T61" fmla="*/ 7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6"/>
                  </a:lnTo>
                  <a:lnTo>
                    <a:pt x="11" y="4"/>
                  </a:lnTo>
                  <a:lnTo>
                    <a:pt x="13" y="4"/>
                  </a:lnTo>
                  <a:lnTo>
                    <a:pt x="16" y="3"/>
                  </a:lnTo>
                  <a:lnTo>
                    <a:pt x="18" y="3"/>
                  </a:lnTo>
                  <a:lnTo>
                    <a:pt x="20" y="4"/>
                  </a:lnTo>
                  <a:lnTo>
                    <a:pt x="22" y="4"/>
                  </a:lnTo>
                  <a:lnTo>
                    <a:pt x="24" y="6"/>
                  </a:lnTo>
                  <a:lnTo>
                    <a:pt x="27" y="7"/>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7" name="Freeform 572"/>
            <p:cNvSpPr>
              <a:spLocks/>
            </p:cNvSpPr>
            <p:nvPr/>
          </p:nvSpPr>
          <p:spPr bwMode="auto">
            <a:xfrm>
              <a:off x="3164" y="355"/>
              <a:ext cx="17" cy="40"/>
            </a:xfrm>
            <a:custGeom>
              <a:avLst/>
              <a:gdLst>
                <a:gd name="T0" fmla="*/ 2 w 17"/>
                <a:gd name="T1" fmla="*/ 39 h 40"/>
                <a:gd name="T2" fmla="*/ 2 w 17"/>
                <a:gd name="T3" fmla="*/ 39 h 40"/>
                <a:gd name="T4" fmla="*/ 5 w 17"/>
                <a:gd name="T5" fmla="*/ 36 h 40"/>
                <a:gd name="T6" fmla="*/ 7 w 17"/>
                <a:gd name="T7" fmla="*/ 34 h 40"/>
                <a:gd name="T8" fmla="*/ 10 w 17"/>
                <a:gd name="T9" fmla="*/ 32 h 40"/>
                <a:gd name="T10" fmla="*/ 12 w 17"/>
                <a:gd name="T11" fmla="*/ 30 h 40"/>
                <a:gd name="T12" fmla="*/ 13 w 17"/>
                <a:gd name="T13" fmla="*/ 27 h 40"/>
                <a:gd name="T14" fmla="*/ 14 w 17"/>
                <a:gd name="T15" fmla="*/ 24 h 40"/>
                <a:gd name="T16" fmla="*/ 15 w 17"/>
                <a:gd name="T17" fmla="*/ 22 h 40"/>
                <a:gd name="T18" fmla="*/ 16 w 17"/>
                <a:gd name="T19" fmla="*/ 19 h 40"/>
                <a:gd name="T20" fmla="*/ 16 w 17"/>
                <a:gd name="T21" fmla="*/ 17 h 40"/>
                <a:gd name="T22" fmla="*/ 16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2 w 17"/>
                <a:gd name="T55" fmla="*/ 21 h 40"/>
                <a:gd name="T56" fmla="*/ 11 w 17"/>
                <a:gd name="T57" fmla="*/ 24 h 40"/>
                <a:gd name="T58" fmla="*/ 10 w 17"/>
                <a:gd name="T59" fmla="*/ 26 h 40"/>
                <a:gd name="T60" fmla="*/ 8 w 17"/>
                <a:gd name="T61" fmla="*/ 28 h 40"/>
                <a:gd name="T62" fmla="*/ 7 w 17"/>
                <a:gd name="T63" fmla="*/ 31 h 40"/>
                <a:gd name="T64" fmla="*/ 5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10" y="32"/>
                  </a:lnTo>
                  <a:lnTo>
                    <a:pt x="12" y="30"/>
                  </a:lnTo>
                  <a:lnTo>
                    <a:pt x="13" y="27"/>
                  </a:lnTo>
                  <a:lnTo>
                    <a:pt x="14" y="24"/>
                  </a:lnTo>
                  <a:lnTo>
                    <a:pt x="15" y="22"/>
                  </a:lnTo>
                  <a:lnTo>
                    <a:pt x="16" y="19"/>
                  </a:lnTo>
                  <a:lnTo>
                    <a:pt x="16" y="17"/>
                  </a:lnTo>
                  <a:lnTo>
                    <a:pt x="16"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2" y="21"/>
                  </a:lnTo>
                  <a:lnTo>
                    <a:pt x="11" y="24"/>
                  </a:lnTo>
                  <a:lnTo>
                    <a:pt x="10" y="26"/>
                  </a:lnTo>
                  <a:lnTo>
                    <a:pt x="8" y="28"/>
                  </a:lnTo>
                  <a:lnTo>
                    <a:pt x="7" y="31"/>
                  </a:lnTo>
                  <a:lnTo>
                    <a:pt x="5"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8" name="Freeform 573"/>
            <p:cNvSpPr>
              <a:spLocks/>
            </p:cNvSpPr>
            <p:nvPr/>
          </p:nvSpPr>
          <p:spPr bwMode="auto">
            <a:xfrm>
              <a:off x="3129" y="391"/>
              <a:ext cx="38" cy="17"/>
            </a:xfrm>
            <a:custGeom>
              <a:avLst/>
              <a:gdLst>
                <a:gd name="T0" fmla="*/ 0 w 38"/>
                <a:gd name="T1" fmla="*/ 2 h 17"/>
                <a:gd name="T2" fmla="*/ 0 w 38"/>
                <a:gd name="T3" fmla="*/ 2 h 17"/>
                <a:gd name="T4" fmla="*/ 1 w 38"/>
                <a:gd name="T5" fmla="*/ 5 h 17"/>
                <a:gd name="T6" fmla="*/ 3 w 38"/>
                <a:gd name="T7" fmla="*/ 8 h 17"/>
                <a:gd name="T8" fmla="*/ 5 w 38"/>
                <a:gd name="T9" fmla="*/ 10 h 17"/>
                <a:gd name="T10" fmla="*/ 8 w 38"/>
                <a:gd name="T11" fmla="*/ 12 h 17"/>
                <a:gd name="T12" fmla="*/ 10 w 38"/>
                <a:gd name="T13" fmla="*/ 13 h 17"/>
                <a:gd name="T14" fmla="*/ 12 w 38"/>
                <a:gd name="T15" fmla="*/ 14 h 17"/>
                <a:gd name="T16" fmla="*/ 15 w 38"/>
                <a:gd name="T17" fmla="*/ 15 h 17"/>
                <a:gd name="T18" fmla="*/ 17 w 38"/>
                <a:gd name="T19" fmla="*/ 16 h 17"/>
                <a:gd name="T20" fmla="*/ 20 w 38"/>
                <a:gd name="T21" fmla="*/ 16 h 17"/>
                <a:gd name="T22" fmla="*/ 23 w 38"/>
                <a:gd name="T23" fmla="*/ 15 h 17"/>
                <a:gd name="T24" fmla="*/ 25 w 38"/>
                <a:gd name="T25" fmla="*/ 14 h 17"/>
                <a:gd name="T26" fmla="*/ 27 w 38"/>
                <a:gd name="T27" fmla="*/ 13 h 17"/>
                <a:gd name="T28" fmla="*/ 30 w 38"/>
                <a:gd name="T29" fmla="*/ 12 h 17"/>
                <a:gd name="T30" fmla="*/ 32 w 38"/>
                <a:gd name="T31" fmla="*/ 10 h 17"/>
                <a:gd name="T32" fmla="*/ 34 w 38"/>
                <a:gd name="T33" fmla="*/ 7 h 17"/>
                <a:gd name="T34" fmla="*/ 37 w 38"/>
                <a:gd name="T35" fmla="*/ 5 h 17"/>
                <a:gd name="T36" fmla="*/ 35 w 38"/>
                <a:gd name="T37" fmla="*/ 2 h 17"/>
                <a:gd name="T38" fmla="*/ 33 w 38"/>
                <a:gd name="T39" fmla="*/ 4 h 17"/>
                <a:gd name="T40" fmla="*/ 31 w 38"/>
                <a:gd name="T41" fmla="*/ 6 h 17"/>
                <a:gd name="T42" fmla="*/ 29 w 38"/>
                <a:gd name="T43" fmla="*/ 8 h 17"/>
                <a:gd name="T44" fmla="*/ 27 w 38"/>
                <a:gd name="T45" fmla="*/ 10 h 17"/>
                <a:gd name="T46" fmla="*/ 24 w 38"/>
                <a:gd name="T47" fmla="*/ 11 h 17"/>
                <a:gd name="T48" fmla="*/ 22 w 38"/>
                <a:gd name="T49" fmla="*/ 11 h 17"/>
                <a:gd name="T50" fmla="*/ 20 w 38"/>
                <a:gd name="T51" fmla="*/ 12 h 17"/>
                <a:gd name="T52" fmla="*/ 18 w 38"/>
                <a:gd name="T53" fmla="*/ 12 h 17"/>
                <a:gd name="T54" fmla="*/ 15 w 38"/>
                <a:gd name="T55" fmla="*/ 11 h 17"/>
                <a:gd name="T56" fmla="*/ 13 w 38"/>
                <a:gd name="T57" fmla="*/ 11 h 17"/>
                <a:gd name="T58" fmla="*/ 11 w 38"/>
                <a:gd name="T59" fmla="*/ 10 h 17"/>
                <a:gd name="T60" fmla="*/ 9 w 38"/>
                <a:gd name="T61" fmla="*/ 9 h 17"/>
                <a:gd name="T62" fmla="*/ 7 w 38"/>
                <a:gd name="T63" fmla="*/ 6 h 17"/>
                <a:gd name="T64" fmla="*/ 5 w 38"/>
                <a:gd name="T65" fmla="*/ 5 h 17"/>
                <a:gd name="T66" fmla="*/ 3 w 38"/>
                <a:gd name="T67" fmla="*/ 2 h 17"/>
                <a:gd name="T68" fmla="*/ 1 w 38"/>
                <a:gd name="T69" fmla="*/ 0 h 17"/>
                <a:gd name="T70" fmla="*/ 1 w 38"/>
                <a:gd name="T71" fmla="*/ 0 h 17"/>
                <a:gd name="T72" fmla="*/ 0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2"/>
                  </a:moveTo>
                  <a:lnTo>
                    <a:pt x="0" y="2"/>
                  </a:lnTo>
                  <a:lnTo>
                    <a:pt x="1" y="5"/>
                  </a:lnTo>
                  <a:lnTo>
                    <a:pt x="3" y="8"/>
                  </a:lnTo>
                  <a:lnTo>
                    <a:pt x="5" y="10"/>
                  </a:lnTo>
                  <a:lnTo>
                    <a:pt x="8" y="12"/>
                  </a:lnTo>
                  <a:lnTo>
                    <a:pt x="10" y="13"/>
                  </a:lnTo>
                  <a:lnTo>
                    <a:pt x="12" y="14"/>
                  </a:lnTo>
                  <a:lnTo>
                    <a:pt x="15" y="15"/>
                  </a:lnTo>
                  <a:lnTo>
                    <a:pt x="17" y="16"/>
                  </a:lnTo>
                  <a:lnTo>
                    <a:pt x="20" y="16"/>
                  </a:lnTo>
                  <a:lnTo>
                    <a:pt x="23" y="15"/>
                  </a:lnTo>
                  <a:lnTo>
                    <a:pt x="25" y="14"/>
                  </a:lnTo>
                  <a:lnTo>
                    <a:pt x="27" y="13"/>
                  </a:lnTo>
                  <a:lnTo>
                    <a:pt x="30" y="12"/>
                  </a:lnTo>
                  <a:lnTo>
                    <a:pt x="32" y="10"/>
                  </a:lnTo>
                  <a:lnTo>
                    <a:pt x="34" y="7"/>
                  </a:lnTo>
                  <a:lnTo>
                    <a:pt x="37" y="5"/>
                  </a:lnTo>
                  <a:lnTo>
                    <a:pt x="35" y="2"/>
                  </a:lnTo>
                  <a:lnTo>
                    <a:pt x="33" y="4"/>
                  </a:lnTo>
                  <a:lnTo>
                    <a:pt x="31" y="6"/>
                  </a:lnTo>
                  <a:lnTo>
                    <a:pt x="29" y="8"/>
                  </a:lnTo>
                  <a:lnTo>
                    <a:pt x="27" y="10"/>
                  </a:lnTo>
                  <a:lnTo>
                    <a:pt x="24" y="11"/>
                  </a:lnTo>
                  <a:lnTo>
                    <a:pt x="22" y="11"/>
                  </a:lnTo>
                  <a:lnTo>
                    <a:pt x="20" y="12"/>
                  </a:lnTo>
                  <a:lnTo>
                    <a:pt x="18" y="12"/>
                  </a:lnTo>
                  <a:lnTo>
                    <a:pt x="15" y="11"/>
                  </a:lnTo>
                  <a:lnTo>
                    <a:pt x="13" y="11"/>
                  </a:lnTo>
                  <a:lnTo>
                    <a:pt x="11" y="10"/>
                  </a:lnTo>
                  <a:lnTo>
                    <a:pt x="9" y="9"/>
                  </a:lnTo>
                  <a:lnTo>
                    <a:pt x="7" y="6"/>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59" name="Freeform 574"/>
            <p:cNvSpPr>
              <a:spLocks/>
            </p:cNvSpPr>
            <p:nvPr/>
          </p:nvSpPr>
          <p:spPr bwMode="auto">
            <a:xfrm>
              <a:off x="3124" y="354"/>
              <a:ext cx="17" cy="40"/>
            </a:xfrm>
            <a:custGeom>
              <a:avLst/>
              <a:gdLst>
                <a:gd name="T0" fmla="*/ 13 w 17"/>
                <a:gd name="T1" fmla="*/ 0 h 40"/>
                <a:gd name="T2" fmla="*/ 13 w 17"/>
                <a:gd name="T3" fmla="*/ 0 h 40"/>
                <a:gd name="T4" fmla="*/ 10 w 17"/>
                <a:gd name="T5" fmla="*/ 2 h 40"/>
                <a:gd name="T6" fmla="*/ 8 w 17"/>
                <a:gd name="T7" fmla="*/ 4 h 40"/>
                <a:gd name="T8" fmla="*/ 5 w 17"/>
                <a:gd name="T9" fmla="*/ 6 h 40"/>
                <a:gd name="T10" fmla="*/ 4 w 17"/>
                <a:gd name="T11" fmla="*/ 9 h 40"/>
                <a:gd name="T12" fmla="*/ 2 w 17"/>
                <a:gd name="T13" fmla="*/ 11 h 40"/>
                <a:gd name="T14" fmla="*/ 1 w 17"/>
                <a:gd name="T15" fmla="*/ 14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7 h 40"/>
                <a:gd name="T56" fmla="*/ 4 w 17"/>
                <a:gd name="T57" fmla="*/ 14 h 40"/>
                <a:gd name="T58" fmla="*/ 5 w 17"/>
                <a:gd name="T59" fmla="*/ 12 h 40"/>
                <a:gd name="T60" fmla="*/ 7 w 17"/>
                <a:gd name="T61" fmla="*/ 9 h 40"/>
                <a:gd name="T62" fmla="*/ 8 w 17"/>
                <a:gd name="T63" fmla="*/ 7 h 40"/>
                <a:gd name="T64" fmla="*/ 11 w 17"/>
                <a:gd name="T65" fmla="*/ 5 h 40"/>
                <a:gd name="T66" fmla="*/ 13 w 17"/>
                <a:gd name="T67" fmla="*/ 3 h 40"/>
                <a:gd name="T68" fmla="*/ 16 w 17"/>
                <a:gd name="T69" fmla="*/ 2 h 40"/>
                <a:gd name="T70" fmla="*/ 16 w 17"/>
                <a:gd name="T71" fmla="*/ 2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5" y="6"/>
                  </a:lnTo>
                  <a:lnTo>
                    <a:pt x="4" y="9"/>
                  </a:lnTo>
                  <a:lnTo>
                    <a:pt x="2" y="11"/>
                  </a:lnTo>
                  <a:lnTo>
                    <a:pt x="1" y="14"/>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7"/>
                  </a:lnTo>
                  <a:lnTo>
                    <a:pt x="4" y="14"/>
                  </a:lnTo>
                  <a:lnTo>
                    <a:pt x="5" y="12"/>
                  </a:lnTo>
                  <a:lnTo>
                    <a:pt x="7" y="9"/>
                  </a:lnTo>
                  <a:lnTo>
                    <a:pt x="8" y="7"/>
                  </a:lnTo>
                  <a:lnTo>
                    <a:pt x="11" y="5"/>
                  </a:lnTo>
                  <a:lnTo>
                    <a:pt x="13" y="3"/>
                  </a:lnTo>
                  <a:lnTo>
                    <a:pt x="16" y="2"/>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0" name="Freeform 575"/>
            <p:cNvSpPr>
              <a:spLocks/>
            </p:cNvSpPr>
            <p:nvPr/>
          </p:nvSpPr>
          <p:spPr bwMode="auto">
            <a:xfrm>
              <a:off x="2992" y="470"/>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1" name="Freeform 576"/>
            <p:cNvSpPr>
              <a:spLocks/>
            </p:cNvSpPr>
            <p:nvPr/>
          </p:nvSpPr>
          <p:spPr bwMode="auto">
            <a:xfrm>
              <a:off x="2992" y="437"/>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2" name="Freeform 577"/>
            <p:cNvSpPr>
              <a:spLocks/>
            </p:cNvSpPr>
            <p:nvPr/>
          </p:nvSpPr>
          <p:spPr bwMode="auto">
            <a:xfrm>
              <a:off x="2992" y="470"/>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3" name="Freeform 578"/>
            <p:cNvSpPr>
              <a:spLocks/>
            </p:cNvSpPr>
            <p:nvPr/>
          </p:nvSpPr>
          <p:spPr bwMode="auto">
            <a:xfrm>
              <a:off x="2992" y="437"/>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4" name="Freeform 579"/>
            <p:cNvSpPr>
              <a:spLocks/>
            </p:cNvSpPr>
            <p:nvPr/>
          </p:nvSpPr>
          <p:spPr bwMode="auto">
            <a:xfrm>
              <a:off x="2993" y="403"/>
              <a:ext cx="34" cy="37"/>
            </a:xfrm>
            <a:custGeom>
              <a:avLst/>
              <a:gdLst>
                <a:gd name="T0" fmla="*/ 31 w 34"/>
                <a:gd name="T1" fmla="*/ 1 h 37"/>
                <a:gd name="T2" fmla="*/ 31 w 34"/>
                <a:gd name="T3" fmla="*/ 0 h 37"/>
                <a:gd name="T4" fmla="*/ 0 w 34"/>
                <a:gd name="T5" fmla="*/ 33 h 37"/>
                <a:gd name="T6" fmla="*/ 1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1" y="0"/>
                  </a:lnTo>
                  <a:lnTo>
                    <a:pt x="0" y="33"/>
                  </a:lnTo>
                  <a:lnTo>
                    <a:pt x="1"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5" name="Freeform 580"/>
            <p:cNvSpPr>
              <a:spLocks/>
            </p:cNvSpPr>
            <p:nvPr/>
          </p:nvSpPr>
          <p:spPr bwMode="auto">
            <a:xfrm>
              <a:off x="2993" y="370"/>
              <a:ext cx="34" cy="37"/>
            </a:xfrm>
            <a:custGeom>
              <a:avLst/>
              <a:gdLst>
                <a:gd name="T0" fmla="*/ 1 w 34"/>
                <a:gd name="T1" fmla="*/ 0 h 37"/>
                <a:gd name="T2" fmla="*/ 0 w 34"/>
                <a:gd name="T3" fmla="*/ 2 h 37"/>
                <a:gd name="T4" fmla="*/ 31 w 34"/>
                <a:gd name="T5" fmla="*/ 36 h 37"/>
                <a:gd name="T6" fmla="*/ 33 w 34"/>
                <a:gd name="T7" fmla="*/ 33 h 37"/>
                <a:gd name="T8" fmla="*/ 2 w 34"/>
                <a:gd name="T9" fmla="*/ 0 h 37"/>
                <a:gd name="T10" fmla="*/ 1 w 34"/>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0"/>
                  </a:moveTo>
                  <a:lnTo>
                    <a:pt x="0" y="2"/>
                  </a:lnTo>
                  <a:lnTo>
                    <a:pt x="31" y="36"/>
                  </a:lnTo>
                  <a:lnTo>
                    <a:pt x="33" y="3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6" name="Freeform 581"/>
            <p:cNvSpPr>
              <a:spLocks/>
            </p:cNvSpPr>
            <p:nvPr/>
          </p:nvSpPr>
          <p:spPr bwMode="auto">
            <a:xfrm>
              <a:off x="2989" y="604"/>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7" name="Freeform 582"/>
            <p:cNvSpPr>
              <a:spLocks/>
            </p:cNvSpPr>
            <p:nvPr/>
          </p:nvSpPr>
          <p:spPr bwMode="auto">
            <a:xfrm>
              <a:off x="2989" y="569"/>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8" name="Freeform 583"/>
            <p:cNvSpPr>
              <a:spLocks/>
            </p:cNvSpPr>
            <p:nvPr/>
          </p:nvSpPr>
          <p:spPr bwMode="auto">
            <a:xfrm>
              <a:off x="2989" y="604"/>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69" name="Freeform 584"/>
            <p:cNvSpPr>
              <a:spLocks/>
            </p:cNvSpPr>
            <p:nvPr/>
          </p:nvSpPr>
          <p:spPr bwMode="auto">
            <a:xfrm>
              <a:off x="2989" y="569"/>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0" name="Freeform 585"/>
            <p:cNvSpPr>
              <a:spLocks/>
            </p:cNvSpPr>
            <p:nvPr/>
          </p:nvSpPr>
          <p:spPr bwMode="auto">
            <a:xfrm>
              <a:off x="2991" y="536"/>
              <a:ext cx="35" cy="37"/>
            </a:xfrm>
            <a:custGeom>
              <a:avLst/>
              <a:gdLst>
                <a:gd name="T0" fmla="*/ 33 w 35"/>
                <a:gd name="T1" fmla="*/ 0 h 37"/>
                <a:gd name="T2" fmla="*/ 32 w 35"/>
                <a:gd name="T3" fmla="*/ 0 h 37"/>
                <a:gd name="T4" fmla="*/ 0 w 35"/>
                <a:gd name="T5" fmla="*/ 33 h 37"/>
                <a:gd name="T6" fmla="*/ 1 w 35"/>
                <a:gd name="T7" fmla="*/ 36 h 37"/>
                <a:gd name="T8" fmla="*/ 34 w 35"/>
                <a:gd name="T9" fmla="*/ 2 h 37"/>
                <a:gd name="T10" fmla="*/ 33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0"/>
                  </a:moveTo>
                  <a:lnTo>
                    <a:pt x="32" y="0"/>
                  </a:lnTo>
                  <a:lnTo>
                    <a:pt x="0" y="33"/>
                  </a:lnTo>
                  <a:lnTo>
                    <a:pt x="1" y="36"/>
                  </a:lnTo>
                  <a:lnTo>
                    <a:pt x="34" y="2"/>
                  </a:lnTo>
                  <a:lnTo>
                    <a:pt x="3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1" name="Freeform 586"/>
            <p:cNvSpPr>
              <a:spLocks/>
            </p:cNvSpPr>
            <p:nvPr/>
          </p:nvSpPr>
          <p:spPr bwMode="auto">
            <a:xfrm>
              <a:off x="2991" y="503"/>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2" name="Freeform 587"/>
            <p:cNvSpPr>
              <a:spLocks/>
            </p:cNvSpPr>
            <p:nvPr/>
          </p:nvSpPr>
          <p:spPr bwMode="auto">
            <a:xfrm>
              <a:off x="2984" y="337"/>
              <a:ext cx="49" cy="55"/>
            </a:xfrm>
            <a:custGeom>
              <a:avLst/>
              <a:gdLst>
                <a:gd name="T0" fmla="*/ 3 w 49"/>
                <a:gd name="T1" fmla="*/ 12 h 55"/>
                <a:gd name="T2" fmla="*/ 6 w 49"/>
                <a:gd name="T3" fmla="*/ 8 h 55"/>
                <a:gd name="T4" fmla="*/ 10 w 49"/>
                <a:gd name="T5" fmla="*/ 5 h 55"/>
                <a:gd name="T6" fmla="*/ 14 w 49"/>
                <a:gd name="T7" fmla="*/ 2 h 55"/>
                <a:gd name="T8" fmla="*/ 18 w 49"/>
                <a:gd name="T9" fmla="*/ 0 h 55"/>
                <a:gd name="T10" fmla="*/ 23 w 49"/>
                <a:gd name="T11" fmla="*/ 0 h 55"/>
                <a:gd name="T12" fmla="*/ 27 w 49"/>
                <a:gd name="T13" fmla="*/ 0 h 55"/>
                <a:gd name="T14" fmla="*/ 32 w 49"/>
                <a:gd name="T15" fmla="*/ 1 h 55"/>
                <a:gd name="T16" fmla="*/ 36 w 49"/>
                <a:gd name="T17" fmla="*/ 3 h 55"/>
                <a:gd name="T18" fmla="*/ 40 w 49"/>
                <a:gd name="T19" fmla="*/ 7 h 55"/>
                <a:gd name="T20" fmla="*/ 43 w 49"/>
                <a:gd name="T21" fmla="*/ 10 h 55"/>
                <a:gd name="T22" fmla="*/ 45 w 49"/>
                <a:gd name="T23" fmla="*/ 15 h 55"/>
                <a:gd name="T24" fmla="*/ 47 w 49"/>
                <a:gd name="T25" fmla="*/ 20 h 55"/>
                <a:gd name="T26" fmla="*/ 48 w 49"/>
                <a:gd name="T27" fmla="*/ 25 h 55"/>
                <a:gd name="T28" fmla="*/ 47 w 49"/>
                <a:gd name="T29" fmla="*/ 30 h 55"/>
                <a:gd name="T30" fmla="*/ 46 w 49"/>
                <a:gd name="T31" fmla="*/ 35 h 55"/>
                <a:gd name="T32" fmla="*/ 44 w 49"/>
                <a:gd name="T33" fmla="*/ 40 h 55"/>
                <a:gd name="T34" fmla="*/ 41 w 49"/>
                <a:gd name="T35" fmla="*/ 45 h 55"/>
                <a:gd name="T36" fmla="*/ 37 w 49"/>
                <a:gd name="T37" fmla="*/ 48 h 55"/>
                <a:gd name="T38" fmla="*/ 33 w 49"/>
                <a:gd name="T39" fmla="*/ 51 h 55"/>
                <a:gd name="T40" fmla="*/ 29 w 49"/>
                <a:gd name="T41" fmla="*/ 53 h 55"/>
                <a:gd name="T42" fmla="*/ 24 w 49"/>
                <a:gd name="T43" fmla="*/ 53 h 55"/>
                <a:gd name="T44" fmla="*/ 20 w 49"/>
                <a:gd name="T45" fmla="*/ 53 h 55"/>
                <a:gd name="T46" fmla="*/ 15 w 49"/>
                <a:gd name="T47" fmla="*/ 52 h 55"/>
                <a:gd name="T48" fmla="*/ 11 w 49"/>
                <a:gd name="T49" fmla="*/ 49 h 55"/>
                <a:gd name="T50" fmla="*/ 7 w 49"/>
                <a:gd name="T51" fmla="*/ 46 h 55"/>
                <a:gd name="T52" fmla="*/ 4 w 49"/>
                <a:gd name="T53" fmla="*/ 42 h 55"/>
                <a:gd name="T54" fmla="*/ 2 w 49"/>
                <a:gd name="T55" fmla="*/ 38 h 55"/>
                <a:gd name="T56" fmla="*/ 0 w 49"/>
                <a:gd name="T57" fmla="*/ 33 h 55"/>
                <a:gd name="T58" fmla="*/ 0 w 49"/>
                <a:gd name="T59" fmla="*/ 28 h 55"/>
                <a:gd name="T60" fmla="*/ 0 w 49"/>
                <a:gd name="T61" fmla="*/ 22 h 55"/>
                <a:gd name="T62" fmla="*/ 1 w 49"/>
                <a:gd name="T63" fmla="*/ 1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15"/>
                  </a:moveTo>
                  <a:lnTo>
                    <a:pt x="3" y="12"/>
                  </a:lnTo>
                  <a:lnTo>
                    <a:pt x="4" y="10"/>
                  </a:lnTo>
                  <a:lnTo>
                    <a:pt x="6" y="8"/>
                  </a:lnTo>
                  <a:lnTo>
                    <a:pt x="8" y="6"/>
                  </a:lnTo>
                  <a:lnTo>
                    <a:pt x="10" y="5"/>
                  </a:lnTo>
                  <a:lnTo>
                    <a:pt x="12" y="3"/>
                  </a:lnTo>
                  <a:lnTo>
                    <a:pt x="14"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lnTo>
                    <a:pt x="43" y="10"/>
                  </a:lnTo>
                  <a:lnTo>
                    <a:pt x="44" y="13"/>
                  </a:lnTo>
                  <a:lnTo>
                    <a:pt x="45" y="15"/>
                  </a:lnTo>
                  <a:lnTo>
                    <a:pt x="46" y="17"/>
                  </a:lnTo>
                  <a:lnTo>
                    <a:pt x="47" y="20"/>
                  </a:lnTo>
                  <a:lnTo>
                    <a:pt x="47" y="22"/>
                  </a:lnTo>
                  <a:lnTo>
                    <a:pt x="48" y="25"/>
                  </a:lnTo>
                  <a:lnTo>
                    <a:pt x="48" y="28"/>
                  </a:lnTo>
                  <a:lnTo>
                    <a:pt x="47" y="30"/>
                  </a:lnTo>
                  <a:lnTo>
                    <a:pt x="47" y="33"/>
                  </a:lnTo>
                  <a:lnTo>
                    <a:pt x="46" y="35"/>
                  </a:lnTo>
                  <a:lnTo>
                    <a:pt x="45" y="38"/>
                  </a:lnTo>
                  <a:lnTo>
                    <a:pt x="44" y="40"/>
                  </a:lnTo>
                  <a:lnTo>
                    <a:pt x="43" y="43"/>
                  </a:lnTo>
                  <a:lnTo>
                    <a:pt x="41" y="45"/>
                  </a:lnTo>
                  <a:lnTo>
                    <a:pt x="39" y="47"/>
                  </a:lnTo>
                  <a:lnTo>
                    <a:pt x="37" y="48"/>
                  </a:lnTo>
                  <a:lnTo>
                    <a:pt x="35" y="50"/>
                  </a:lnTo>
                  <a:lnTo>
                    <a:pt x="33" y="51"/>
                  </a:lnTo>
                  <a:lnTo>
                    <a:pt x="31" y="52"/>
                  </a:lnTo>
                  <a:lnTo>
                    <a:pt x="29" y="53"/>
                  </a:lnTo>
                  <a:lnTo>
                    <a:pt x="27" y="53"/>
                  </a:lnTo>
                  <a:lnTo>
                    <a:pt x="24" y="53"/>
                  </a:lnTo>
                  <a:lnTo>
                    <a:pt x="22" y="54"/>
                  </a:lnTo>
                  <a:lnTo>
                    <a:pt x="20" y="53"/>
                  </a:lnTo>
                  <a:lnTo>
                    <a:pt x="18" y="53"/>
                  </a:lnTo>
                  <a:lnTo>
                    <a:pt x="15" y="52"/>
                  </a:lnTo>
                  <a:lnTo>
                    <a:pt x="13" y="51"/>
                  </a:lnTo>
                  <a:lnTo>
                    <a:pt x="11" y="49"/>
                  </a:lnTo>
                  <a:lnTo>
                    <a:pt x="9" y="48"/>
                  </a:lnTo>
                  <a:lnTo>
                    <a:pt x="7" y="46"/>
                  </a:lnTo>
                  <a:lnTo>
                    <a:pt x="5" y="44"/>
                  </a:lnTo>
                  <a:lnTo>
                    <a:pt x="4" y="42"/>
                  </a:lnTo>
                  <a:lnTo>
                    <a:pt x="3" y="40"/>
                  </a:lnTo>
                  <a:lnTo>
                    <a:pt x="2" y="38"/>
                  </a:lnTo>
                  <a:lnTo>
                    <a:pt x="1" y="35"/>
                  </a:lnTo>
                  <a:lnTo>
                    <a:pt x="0" y="33"/>
                  </a:lnTo>
                  <a:lnTo>
                    <a:pt x="0" y="30"/>
                  </a:lnTo>
                  <a:lnTo>
                    <a:pt x="0" y="28"/>
                  </a:lnTo>
                  <a:lnTo>
                    <a:pt x="0" y="25"/>
                  </a:lnTo>
                  <a:lnTo>
                    <a:pt x="0" y="22"/>
                  </a:lnTo>
                  <a:lnTo>
                    <a:pt x="0" y="20"/>
                  </a:lnTo>
                  <a:lnTo>
                    <a:pt x="1" y="17"/>
                  </a:lnTo>
                  <a:lnTo>
                    <a:pt x="2" y="1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3" name="Freeform 588"/>
            <p:cNvSpPr>
              <a:spLocks/>
            </p:cNvSpPr>
            <p:nvPr/>
          </p:nvSpPr>
          <p:spPr bwMode="auto">
            <a:xfrm>
              <a:off x="2986" y="336"/>
              <a:ext cx="35" cy="18"/>
            </a:xfrm>
            <a:custGeom>
              <a:avLst/>
              <a:gdLst>
                <a:gd name="T0" fmla="*/ 34 w 35"/>
                <a:gd name="T1" fmla="*/ 2 h 18"/>
                <a:gd name="T2" fmla="*/ 34 w 35"/>
                <a:gd name="T3" fmla="*/ 2 h 18"/>
                <a:gd name="T4" fmla="*/ 31 w 35"/>
                <a:gd name="T5" fmla="*/ 1 h 18"/>
                <a:gd name="T6" fmla="*/ 29 w 35"/>
                <a:gd name="T7" fmla="*/ 0 h 18"/>
                <a:gd name="T8" fmla="*/ 26 w 35"/>
                <a:gd name="T9" fmla="*/ 0 h 18"/>
                <a:gd name="T10" fmla="*/ 24 w 35"/>
                <a:gd name="T11" fmla="*/ 0 h 18"/>
                <a:gd name="T12" fmla="*/ 21 w 35"/>
                <a:gd name="T13" fmla="*/ 0 h 18"/>
                <a:gd name="T14" fmla="*/ 19 w 35"/>
                <a:gd name="T15" fmla="*/ 0 h 18"/>
                <a:gd name="T16" fmla="*/ 17 w 35"/>
                <a:gd name="T17" fmla="*/ 0 h 18"/>
                <a:gd name="T18" fmla="*/ 14 w 35"/>
                <a:gd name="T19" fmla="*/ 1 h 18"/>
                <a:gd name="T20" fmla="*/ 12 w 35"/>
                <a:gd name="T21" fmla="*/ 2 h 18"/>
                <a:gd name="T22" fmla="*/ 10 w 35"/>
                <a:gd name="T23" fmla="*/ 3 h 18"/>
                <a:gd name="T24" fmla="*/ 8 w 35"/>
                <a:gd name="T25" fmla="*/ 5 h 18"/>
                <a:gd name="T26" fmla="*/ 6 w 35"/>
                <a:gd name="T27" fmla="*/ 7 h 18"/>
                <a:gd name="T28" fmla="*/ 4 w 35"/>
                <a:gd name="T29" fmla="*/ 8 h 18"/>
                <a:gd name="T30" fmla="*/ 2 w 35"/>
                <a:gd name="T31" fmla="*/ 11 h 18"/>
                <a:gd name="T32" fmla="*/ 1 w 35"/>
                <a:gd name="T33" fmla="*/ 13 h 18"/>
                <a:gd name="T34" fmla="*/ 0 w 35"/>
                <a:gd name="T35" fmla="*/ 15 h 18"/>
                <a:gd name="T36" fmla="*/ 2 w 35"/>
                <a:gd name="T37" fmla="*/ 17 h 18"/>
                <a:gd name="T38" fmla="*/ 3 w 35"/>
                <a:gd name="T39" fmla="*/ 14 h 18"/>
                <a:gd name="T40" fmla="*/ 4 w 35"/>
                <a:gd name="T41" fmla="*/ 12 h 18"/>
                <a:gd name="T42" fmla="*/ 5 w 35"/>
                <a:gd name="T43" fmla="*/ 10 h 18"/>
                <a:gd name="T44" fmla="*/ 7 w 35"/>
                <a:gd name="T45" fmla="*/ 8 h 18"/>
                <a:gd name="T46" fmla="*/ 9 w 35"/>
                <a:gd name="T47" fmla="*/ 7 h 18"/>
                <a:gd name="T48" fmla="*/ 11 w 35"/>
                <a:gd name="T49" fmla="*/ 5 h 18"/>
                <a:gd name="T50" fmla="*/ 13 w 35"/>
                <a:gd name="T51" fmla="*/ 4 h 18"/>
                <a:gd name="T52" fmla="*/ 15 w 35"/>
                <a:gd name="T53" fmla="*/ 4 h 18"/>
                <a:gd name="T54" fmla="*/ 17 w 35"/>
                <a:gd name="T55" fmla="*/ 3 h 18"/>
                <a:gd name="T56" fmla="*/ 19 w 35"/>
                <a:gd name="T57" fmla="*/ 2 h 18"/>
                <a:gd name="T58" fmla="*/ 22 w 35"/>
                <a:gd name="T59" fmla="*/ 2 h 18"/>
                <a:gd name="T60" fmla="*/ 24 w 35"/>
                <a:gd name="T61" fmla="*/ 2 h 18"/>
                <a:gd name="T62" fmla="*/ 26 w 35"/>
                <a:gd name="T63" fmla="*/ 2 h 18"/>
                <a:gd name="T64" fmla="*/ 28 w 35"/>
                <a:gd name="T65" fmla="*/ 3 h 18"/>
                <a:gd name="T66" fmla="*/ 30 w 35"/>
                <a:gd name="T67" fmla="*/ 4 h 18"/>
                <a:gd name="T68" fmla="*/ 33 w 35"/>
                <a:gd name="T69" fmla="*/ 4 h 18"/>
                <a:gd name="T70" fmla="*/ 33 w 35"/>
                <a:gd name="T71" fmla="*/ 4 h 18"/>
                <a:gd name="T72" fmla="*/ 34 w 35"/>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8" y="5"/>
                  </a:lnTo>
                  <a:lnTo>
                    <a:pt x="6" y="7"/>
                  </a:lnTo>
                  <a:lnTo>
                    <a:pt x="4" y="8"/>
                  </a:lnTo>
                  <a:lnTo>
                    <a:pt x="2" y="11"/>
                  </a:lnTo>
                  <a:lnTo>
                    <a:pt x="1" y="13"/>
                  </a:lnTo>
                  <a:lnTo>
                    <a:pt x="0" y="15"/>
                  </a:lnTo>
                  <a:lnTo>
                    <a:pt x="2" y="17"/>
                  </a:lnTo>
                  <a:lnTo>
                    <a:pt x="3" y="14"/>
                  </a:lnTo>
                  <a:lnTo>
                    <a:pt x="4" y="12"/>
                  </a:lnTo>
                  <a:lnTo>
                    <a:pt x="5" y="10"/>
                  </a:lnTo>
                  <a:lnTo>
                    <a:pt x="7" y="8"/>
                  </a:lnTo>
                  <a:lnTo>
                    <a:pt x="9" y="7"/>
                  </a:lnTo>
                  <a:lnTo>
                    <a:pt x="11" y="5"/>
                  </a:lnTo>
                  <a:lnTo>
                    <a:pt x="13" y="4"/>
                  </a:lnTo>
                  <a:lnTo>
                    <a:pt x="15" y="4"/>
                  </a:lnTo>
                  <a:lnTo>
                    <a:pt x="17" y="3"/>
                  </a:lnTo>
                  <a:lnTo>
                    <a:pt x="19" y="2"/>
                  </a:lnTo>
                  <a:lnTo>
                    <a:pt x="22" y="2"/>
                  </a:lnTo>
                  <a:lnTo>
                    <a:pt x="24" y="2"/>
                  </a:lnTo>
                  <a:lnTo>
                    <a:pt x="26" y="2"/>
                  </a:lnTo>
                  <a:lnTo>
                    <a:pt x="28" y="3"/>
                  </a:lnTo>
                  <a:lnTo>
                    <a:pt x="30" y="4"/>
                  </a:lnTo>
                  <a:lnTo>
                    <a:pt x="33"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4" name="Freeform 589"/>
            <p:cNvSpPr>
              <a:spLocks/>
            </p:cNvSpPr>
            <p:nvPr/>
          </p:nvSpPr>
          <p:spPr bwMode="auto">
            <a:xfrm>
              <a:off x="3019" y="339"/>
              <a:ext cx="17" cy="38"/>
            </a:xfrm>
            <a:custGeom>
              <a:avLst/>
              <a:gdLst>
                <a:gd name="T0" fmla="*/ 13 w 17"/>
                <a:gd name="T1" fmla="*/ 37 h 38"/>
                <a:gd name="T2" fmla="*/ 13 w 17"/>
                <a:gd name="T3" fmla="*/ 37 h 38"/>
                <a:gd name="T4" fmla="*/ 14 w 17"/>
                <a:gd name="T5" fmla="*/ 34 h 38"/>
                <a:gd name="T6" fmla="*/ 15 w 17"/>
                <a:gd name="T7" fmla="*/ 31 h 38"/>
                <a:gd name="T8" fmla="*/ 15 w 17"/>
                <a:gd name="T9" fmla="*/ 29 h 38"/>
                <a:gd name="T10" fmla="*/ 16 w 17"/>
                <a:gd name="T11" fmla="*/ 26 h 38"/>
                <a:gd name="T12" fmla="*/ 16 w 17"/>
                <a:gd name="T13" fmla="*/ 23 h 38"/>
                <a:gd name="T14" fmla="*/ 15 w 17"/>
                <a:gd name="T15" fmla="*/ 20 h 38"/>
                <a:gd name="T16" fmla="*/ 15 w 17"/>
                <a:gd name="T17" fmla="*/ 18 h 38"/>
                <a:gd name="T18" fmla="*/ 14 w 17"/>
                <a:gd name="T19" fmla="*/ 15 h 38"/>
                <a:gd name="T20" fmla="*/ 13 w 17"/>
                <a:gd name="T21" fmla="*/ 13 h 38"/>
                <a:gd name="T22" fmla="*/ 12 w 17"/>
                <a:gd name="T23" fmla="*/ 11 h 38"/>
                <a:gd name="T24" fmla="*/ 11 w 17"/>
                <a:gd name="T25" fmla="*/ 8 h 38"/>
                <a:gd name="T26" fmla="*/ 9 w 17"/>
                <a:gd name="T27" fmla="*/ 6 h 38"/>
                <a:gd name="T28" fmla="*/ 7 w 17"/>
                <a:gd name="T29" fmla="*/ 4 h 38"/>
                <a:gd name="T30" fmla="*/ 5 w 17"/>
                <a:gd name="T31" fmla="*/ 2 h 38"/>
                <a:gd name="T32" fmla="*/ 3 w 17"/>
                <a:gd name="T33" fmla="*/ 1 h 38"/>
                <a:gd name="T34" fmla="*/ 0 w 17"/>
                <a:gd name="T35" fmla="*/ 0 h 38"/>
                <a:gd name="T36" fmla="*/ 0 w 17"/>
                <a:gd name="T37" fmla="*/ 2 h 38"/>
                <a:gd name="T38" fmla="*/ 2 w 17"/>
                <a:gd name="T39" fmla="*/ 3 h 38"/>
                <a:gd name="T40" fmla="*/ 4 w 17"/>
                <a:gd name="T41" fmla="*/ 4 h 38"/>
                <a:gd name="T42" fmla="*/ 5 w 17"/>
                <a:gd name="T43" fmla="*/ 6 h 38"/>
                <a:gd name="T44" fmla="*/ 7 w 17"/>
                <a:gd name="T45" fmla="*/ 8 h 38"/>
                <a:gd name="T46" fmla="*/ 9 w 17"/>
                <a:gd name="T47" fmla="*/ 10 h 38"/>
                <a:gd name="T48" fmla="*/ 10 w 17"/>
                <a:gd name="T49" fmla="*/ 11 h 38"/>
                <a:gd name="T50" fmla="*/ 11 w 17"/>
                <a:gd name="T51" fmla="*/ 14 h 38"/>
                <a:gd name="T52" fmla="*/ 12 w 17"/>
                <a:gd name="T53" fmla="*/ 16 h 38"/>
                <a:gd name="T54" fmla="*/ 12 w 17"/>
                <a:gd name="T55" fmla="*/ 18 h 38"/>
                <a:gd name="T56" fmla="*/ 13 w 17"/>
                <a:gd name="T57" fmla="*/ 21 h 38"/>
                <a:gd name="T58" fmla="*/ 13 w 17"/>
                <a:gd name="T59" fmla="*/ 23 h 38"/>
                <a:gd name="T60" fmla="*/ 13 w 17"/>
                <a:gd name="T61" fmla="*/ 25 h 38"/>
                <a:gd name="T62" fmla="*/ 13 w 17"/>
                <a:gd name="T63" fmla="*/ 28 h 38"/>
                <a:gd name="T64" fmla="*/ 12 w 17"/>
                <a:gd name="T65" fmla="*/ 31 h 38"/>
                <a:gd name="T66" fmla="*/ 12 w 17"/>
                <a:gd name="T67" fmla="*/ 33 h 38"/>
                <a:gd name="T68" fmla="*/ 11 w 17"/>
                <a:gd name="T69" fmla="*/ 35 h 38"/>
                <a:gd name="T70" fmla="*/ 11 w 17"/>
                <a:gd name="T71" fmla="*/ 35 h 38"/>
                <a:gd name="T72" fmla="*/ 13 w 17"/>
                <a:gd name="T73" fmla="*/ 37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37"/>
                  </a:moveTo>
                  <a:lnTo>
                    <a:pt x="13" y="37"/>
                  </a:lnTo>
                  <a:lnTo>
                    <a:pt x="14" y="34"/>
                  </a:lnTo>
                  <a:lnTo>
                    <a:pt x="15" y="31"/>
                  </a:lnTo>
                  <a:lnTo>
                    <a:pt x="15" y="29"/>
                  </a:lnTo>
                  <a:lnTo>
                    <a:pt x="16" y="26"/>
                  </a:lnTo>
                  <a:lnTo>
                    <a:pt x="16" y="23"/>
                  </a:lnTo>
                  <a:lnTo>
                    <a:pt x="15" y="20"/>
                  </a:lnTo>
                  <a:lnTo>
                    <a:pt x="15" y="18"/>
                  </a:lnTo>
                  <a:lnTo>
                    <a:pt x="14" y="15"/>
                  </a:lnTo>
                  <a:lnTo>
                    <a:pt x="13" y="13"/>
                  </a:lnTo>
                  <a:lnTo>
                    <a:pt x="12" y="11"/>
                  </a:lnTo>
                  <a:lnTo>
                    <a:pt x="11" y="8"/>
                  </a:lnTo>
                  <a:lnTo>
                    <a:pt x="9" y="6"/>
                  </a:lnTo>
                  <a:lnTo>
                    <a:pt x="7" y="4"/>
                  </a:lnTo>
                  <a:lnTo>
                    <a:pt x="5" y="2"/>
                  </a:lnTo>
                  <a:lnTo>
                    <a:pt x="3" y="1"/>
                  </a:lnTo>
                  <a:lnTo>
                    <a:pt x="0"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1"/>
                  </a:lnTo>
                  <a:lnTo>
                    <a:pt x="12" y="33"/>
                  </a:lnTo>
                  <a:lnTo>
                    <a:pt x="11" y="35"/>
                  </a:lnTo>
                  <a:lnTo>
                    <a:pt x="13" y="3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5" name="Freeform 590"/>
            <p:cNvSpPr>
              <a:spLocks/>
            </p:cNvSpPr>
            <p:nvPr/>
          </p:nvSpPr>
          <p:spPr bwMode="auto">
            <a:xfrm>
              <a:off x="2997" y="375"/>
              <a:ext cx="35" cy="18"/>
            </a:xfrm>
            <a:custGeom>
              <a:avLst/>
              <a:gdLst>
                <a:gd name="T0" fmla="*/ 0 w 35"/>
                <a:gd name="T1" fmla="*/ 14 h 18"/>
                <a:gd name="T2" fmla="*/ 0 w 35"/>
                <a:gd name="T3" fmla="*/ 14 h 18"/>
                <a:gd name="T4" fmla="*/ 2 w 35"/>
                <a:gd name="T5" fmla="*/ 15 h 18"/>
                <a:gd name="T6" fmla="*/ 4 w 35"/>
                <a:gd name="T7" fmla="*/ 16 h 18"/>
                <a:gd name="T8" fmla="*/ 7 w 35"/>
                <a:gd name="T9" fmla="*/ 16 h 18"/>
                <a:gd name="T10" fmla="*/ 9 w 35"/>
                <a:gd name="T11" fmla="*/ 17 h 18"/>
                <a:gd name="T12" fmla="*/ 12 w 35"/>
                <a:gd name="T13" fmla="*/ 16 h 18"/>
                <a:gd name="T14" fmla="*/ 14 w 35"/>
                <a:gd name="T15" fmla="*/ 16 h 18"/>
                <a:gd name="T16" fmla="*/ 17 w 35"/>
                <a:gd name="T17" fmla="*/ 16 h 18"/>
                <a:gd name="T18" fmla="*/ 19 w 35"/>
                <a:gd name="T19" fmla="*/ 15 h 18"/>
                <a:gd name="T20" fmla="*/ 21 w 35"/>
                <a:gd name="T21" fmla="*/ 14 h 18"/>
                <a:gd name="T22" fmla="*/ 23 w 35"/>
                <a:gd name="T23" fmla="*/ 13 h 18"/>
                <a:gd name="T24" fmla="*/ 25 w 35"/>
                <a:gd name="T25" fmla="*/ 11 h 18"/>
                <a:gd name="T26" fmla="*/ 27 w 35"/>
                <a:gd name="T27" fmla="*/ 9 h 18"/>
                <a:gd name="T28" fmla="*/ 29 w 35"/>
                <a:gd name="T29" fmla="*/ 8 h 18"/>
                <a:gd name="T30" fmla="*/ 31 w 35"/>
                <a:gd name="T31" fmla="*/ 5 h 18"/>
                <a:gd name="T32" fmla="*/ 32 w 35"/>
                <a:gd name="T33" fmla="*/ 3 h 18"/>
                <a:gd name="T34" fmla="*/ 34 w 35"/>
                <a:gd name="T35" fmla="*/ 1 h 18"/>
                <a:gd name="T36" fmla="*/ 31 w 35"/>
                <a:gd name="T37" fmla="*/ 0 h 18"/>
                <a:gd name="T38" fmla="*/ 30 w 35"/>
                <a:gd name="T39" fmla="*/ 2 h 18"/>
                <a:gd name="T40" fmla="*/ 29 w 35"/>
                <a:gd name="T41" fmla="*/ 4 h 18"/>
                <a:gd name="T42" fmla="*/ 27 w 35"/>
                <a:gd name="T43" fmla="*/ 6 h 18"/>
                <a:gd name="T44" fmla="*/ 26 w 35"/>
                <a:gd name="T45" fmla="*/ 8 h 18"/>
                <a:gd name="T46" fmla="*/ 24 w 35"/>
                <a:gd name="T47" fmla="*/ 9 h 18"/>
                <a:gd name="T48" fmla="*/ 22 w 35"/>
                <a:gd name="T49" fmla="*/ 10 h 18"/>
                <a:gd name="T50" fmla="*/ 20 w 35"/>
                <a:gd name="T51" fmla="*/ 12 h 18"/>
                <a:gd name="T52" fmla="*/ 18 w 35"/>
                <a:gd name="T53" fmla="*/ 12 h 18"/>
                <a:gd name="T54" fmla="*/ 16 w 35"/>
                <a:gd name="T55" fmla="*/ 13 h 18"/>
                <a:gd name="T56" fmla="*/ 14 w 35"/>
                <a:gd name="T57" fmla="*/ 14 h 18"/>
                <a:gd name="T58" fmla="*/ 11 w 35"/>
                <a:gd name="T59" fmla="*/ 14 h 18"/>
                <a:gd name="T60" fmla="*/ 9 w 35"/>
                <a:gd name="T61" fmla="*/ 14 h 18"/>
                <a:gd name="T62" fmla="*/ 7 w 35"/>
                <a:gd name="T63" fmla="*/ 14 h 18"/>
                <a:gd name="T64" fmla="*/ 5 w 35"/>
                <a:gd name="T65" fmla="*/ 13 h 18"/>
                <a:gd name="T66" fmla="*/ 3 w 35"/>
                <a:gd name="T67" fmla="*/ 12 h 18"/>
                <a:gd name="T68" fmla="*/ 1 w 35"/>
                <a:gd name="T69" fmla="*/ 12 h 18"/>
                <a:gd name="T70" fmla="*/ 1 w 35"/>
                <a:gd name="T71" fmla="*/ 12 h 18"/>
                <a:gd name="T72" fmla="*/ 0 w 35"/>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0" y="14"/>
                  </a:moveTo>
                  <a:lnTo>
                    <a:pt x="0" y="14"/>
                  </a:lnTo>
                  <a:lnTo>
                    <a:pt x="2" y="15"/>
                  </a:lnTo>
                  <a:lnTo>
                    <a:pt x="4" y="16"/>
                  </a:lnTo>
                  <a:lnTo>
                    <a:pt x="7" y="16"/>
                  </a:lnTo>
                  <a:lnTo>
                    <a:pt x="9" y="17"/>
                  </a:lnTo>
                  <a:lnTo>
                    <a:pt x="12" y="16"/>
                  </a:lnTo>
                  <a:lnTo>
                    <a:pt x="14" y="16"/>
                  </a:lnTo>
                  <a:lnTo>
                    <a:pt x="17" y="16"/>
                  </a:lnTo>
                  <a:lnTo>
                    <a:pt x="19" y="15"/>
                  </a:lnTo>
                  <a:lnTo>
                    <a:pt x="21" y="14"/>
                  </a:lnTo>
                  <a:lnTo>
                    <a:pt x="23" y="13"/>
                  </a:lnTo>
                  <a:lnTo>
                    <a:pt x="25" y="11"/>
                  </a:lnTo>
                  <a:lnTo>
                    <a:pt x="27" y="9"/>
                  </a:lnTo>
                  <a:lnTo>
                    <a:pt x="29" y="8"/>
                  </a:lnTo>
                  <a:lnTo>
                    <a:pt x="31" y="5"/>
                  </a:lnTo>
                  <a:lnTo>
                    <a:pt x="32" y="3"/>
                  </a:lnTo>
                  <a:lnTo>
                    <a:pt x="34" y="1"/>
                  </a:lnTo>
                  <a:lnTo>
                    <a:pt x="31" y="0"/>
                  </a:lnTo>
                  <a:lnTo>
                    <a:pt x="30" y="2"/>
                  </a:lnTo>
                  <a:lnTo>
                    <a:pt x="29" y="4"/>
                  </a:lnTo>
                  <a:lnTo>
                    <a:pt x="27" y="6"/>
                  </a:lnTo>
                  <a:lnTo>
                    <a:pt x="26" y="8"/>
                  </a:lnTo>
                  <a:lnTo>
                    <a:pt x="24" y="9"/>
                  </a:lnTo>
                  <a:lnTo>
                    <a:pt x="22" y="10"/>
                  </a:lnTo>
                  <a:lnTo>
                    <a:pt x="20" y="12"/>
                  </a:lnTo>
                  <a:lnTo>
                    <a:pt x="18" y="12"/>
                  </a:lnTo>
                  <a:lnTo>
                    <a:pt x="16" y="13"/>
                  </a:lnTo>
                  <a:lnTo>
                    <a:pt x="14" y="14"/>
                  </a:lnTo>
                  <a:lnTo>
                    <a:pt x="11" y="14"/>
                  </a:lnTo>
                  <a:lnTo>
                    <a:pt x="9" y="14"/>
                  </a:lnTo>
                  <a:lnTo>
                    <a:pt x="7" y="14"/>
                  </a:lnTo>
                  <a:lnTo>
                    <a:pt x="5" y="13"/>
                  </a:lnTo>
                  <a:lnTo>
                    <a:pt x="3" y="12"/>
                  </a:lnTo>
                  <a:lnTo>
                    <a:pt x="1" y="12"/>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76" name="Freeform 591"/>
            <p:cNvSpPr>
              <a:spLocks/>
            </p:cNvSpPr>
            <p:nvPr/>
          </p:nvSpPr>
          <p:spPr bwMode="auto">
            <a:xfrm>
              <a:off x="2984" y="352"/>
              <a:ext cx="17" cy="37"/>
            </a:xfrm>
            <a:custGeom>
              <a:avLst/>
              <a:gdLst>
                <a:gd name="T0" fmla="*/ 2 w 17"/>
                <a:gd name="T1" fmla="*/ 0 h 37"/>
                <a:gd name="T2" fmla="*/ 2 w 17"/>
                <a:gd name="T3" fmla="*/ 0 h 37"/>
                <a:gd name="T4" fmla="*/ 1 w 17"/>
                <a:gd name="T5" fmla="*/ 2 h 37"/>
                <a:gd name="T6" fmla="*/ 0 w 17"/>
                <a:gd name="T7" fmla="*/ 5 h 37"/>
                <a:gd name="T8" fmla="*/ 0 w 17"/>
                <a:gd name="T9" fmla="*/ 7 h 37"/>
                <a:gd name="T10" fmla="*/ 0 w 17"/>
                <a:gd name="T11" fmla="*/ 10 h 37"/>
                <a:gd name="T12" fmla="*/ 0 w 17"/>
                <a:gd name="T13" fmla="*/ 13 h 37"/>
                <a:gd name="T14" fmla="*/ 0 w 17"/>
                <a:gd name="T15" fmla="*/ 15 h 37"/>
                <a:gd name="T16" fmla="*/ 0 w 17"/>
                <a:gd name="T17" fmla="*/ 18 h 37"/>
                <a:gd name="T18" fmla="*/ 1 w 17"/>
                <a:gd name="T19" fmla="*/ 20 h 37"/>
                <a:gd name="T20" fmla="*/ 2 w 17"/>
                <a:gd name="T21" fmla="*/ 23 h 37"/>
                <a:gd name="T22" fmla="*/ 3 w 17"/>
                <a:gd name="T23" fmla="*/ 25 h 37"/>
                <a:gd name="T24" fmla="*/ 4 w 17"/>
                <a:gd name="T25" fmla="*/ 27 h 37"/>
                <a:gd name="T26" fmla="*/ 6 w 17"/>
                <a:gd name="T27" fmla="*/ 29 h 37"/>
                <a:gd name="T28" fmla="*/ 8 w 17"/>
                <a:gd name="T29" fmla="*/ 31 h 37"/>
                <a:gd name="T30" fmla="*/ 10 w 17"/>
                <a:gd name="T31" fmla="*/ 33 h 37"/>
                <a:gd name="T32" fmla="*/ 12 w 17"/>
                <a:gd name="T33" fmla="*/ 34 h 37"/>
                <a:gd name="T34" fmla="*/ 14 w 17"/>
                <a:gd name="T35" fmla="*/ 36 h 37"/>
                <a:gd name="T36" fmla="*/ 16 w 17"/>
                <a:gd name="T37" fmla="*/ 33 h 37"/>
                <a:gd name="T38" fmla="*/ 13 w 17"/>
                <a:gd name="T39" fmla="*/ 32 h 37"/>
                <a:gd name="T40" fmla="*/ 11 w 17"/>
                <a:gd name="T41" fmla="*/ 31 h 37"/>
                <a:gd name="T42" fmla="*/ 9 w 17"/>
                <a:gd name="T43" fmla="*/ 29 h 37"/>
                <a:gd name="T44" fmla="*/ 8 w 17"/>
                <a:gd name="T45" fmla="*/ 27 h 37"/>
                <a:gd name="T46" fmla="*/ 6 w 17"/>
                <a:gd name="T47" fmla="*/ 26 h 37"/>
                <a:gd name="T48" fmla="*/ 5 w 17"/>
                <a:gd name="T49" fmla="*/ 24 h 37"/>
                <a:gd name="T50" fmla="*/ 4 w 17"/>
                <a:gd name="T51" fmla="*/ 22 h 37"/>
                <a:gd name="T52" fmla="*/ 3 w 17"/>
                <a:gd name="T53" fmla="*/ 20 h 37"/>
                <a:gd name="T54" fmla="*/ 3 w 17"/>
                <a:gd name="T55" fmla="*/ 17 h 37"/>
                <a:gd name="T56" fmla="*/ 2 w 17"/>
                <a:gd name="T57" fmla="*/ 15 h 37"/>
                <a:gd name="T58" fmla="*/ 2 w 17"/>
                <a:gd name="T59" fmla="*/ 13 h 37"/>
                <a:gd name="T60" fmla="*/ 2 w 17"/>
                <a:gd name="T61" fmla="*/ 10 h 37"/>
                <a:gd name="T62" fmla="*/ 2 w 17"/>
                <a:gd name="T63" fmla="*/ 8 h 37"/>
                <a:gd name="T64" fmla="*/ 3 w 17"/>
                <a:gd name="T65" fmla="*/ 5 h 37"/>
                <a:gd name="T66" fmla="*/ 3 w 17"/>
                <a:gd name="T67" fmla="*/ 3 h 37"/>
                <a:gd name="T68" fmla="*/ 4 w 17"/>
                <a:gd name="T69" fmla="*/ 1 h 37"/>
                <a:gd name="T70" fmla="*/ 4 w 17"/>
                <a:gd name="T71" fmla="*/ 1 h 37"/>
                <a:gd name="T72" fmla="*/ 2 w 17"/>
                <a:gd name="T73" fmla="*/ 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0"/>
                  </a:moveTo>
                  <a:lnTo>
                    <a:pt x="2" y="0"/>
                  </a:lnTo>
                  <a:lnTo>
                    <a:pt x="1" y="2"/>
                  </a:lnTo>
                  <a:lnTo>
                    <a:pt x="0" y="5"/>
                  </a:lnTo>
                  <a:lnTo>
                    <a:pt x="0" y="7"/>
                  </a:lnTo>
                  <a:lnTo>
                    <a:pt x="0" y="10"/>
                  </a:lnTo>
                  <a:lnTo>
                    <a:pt x="0" y="13"/>
                  </a:lnTo>
                  <a:lnTo>
                    <a:pt x="0" y="15"/>
                  </a:lnTo>
                  <a:lnTo>
                    <a:pt x="0" y="18"/>
                  </a:lnTo>
                  <a:lnTo>
                    <a:pt x="1" y="20"/>
                  </a:lnTo>
                  <a:lnTo>
                    <a:pt x="2" y="23"/>
                  </a:lnTo>
                  <a:lnTo>
                    <a:pt x="3" y="25"/>
                  </a:lnTo>
                  <a:lnTo>
                    <a:pt x="4" y="27"/>
                  </a:lnTo>
                  <a:lnTo>
                    <a:pt x="6" y="29"/>
                  </a:lnTo>
                  <a:lnTo>
                    <a:pt x="8" y="31"/>
                  </a:lnTo>
                  <a:lnTo>
                    <a:pt x="10" y="33"/>
                  </a:lnTo>
                  <a:lnTo>
                    <a:pt x="12" y="34"/>
                  </a:lnTo>
                  <a:lnTo>
                    <a:pt x="14" y="36"/>
                  </a:lnTo>
                  <a:lnTo>
                    <a:pt x="16" y="33"/>
                  </a:lnTo>
                  <a:lnTo>
                    <a:pt x="13" y="32"/>
                  </a:lnTo>
                  <a:lnTo>
                    <a:pt x="11" y="31"/>
                  </a:lnTo>
                  <a:lnTo>
                    <a:pt x="9" y="29"/>
                  </a:lnTo>
                  <a:lnTo>
                    <a:pt x="8" y="27"/>
                  </a:lnTo>
                  <a:lnTo>
                    <a:pt x="6" y="26"/>
                  </a:lnTo>
                  <a:lnTo>
                    <a:pt x="5" y="24"/>
                  </a:lnTo>
                  <a:lnTo>
                    <a:pt x="4" y="22"/>
                  </a:lnTo>
                  <a:lnTo>
                    <a:pt x="3" y="20"/>
                  </a:lnTo>
                  <a:lnTo>
                    <a:pt x="3" y="17"/>
                  </a:lnTo>
                  <a:lnTo>
                    <a:pt x="2" y="15"/>
                  </a:lnTo>
                  <a:lnTo>
                    <a:pt x="2" y="13"/>
                  </a:lnTo>
                  <a:lnTo>
                    <a:pt x="2" y="10"/>
                  </a:lnTo>
                  <a:lnTo>
                    <a:pt x="2" y="8"/>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893" name="Group 887"/>
          <p:cNvGrpSpPr>
            <a:grpSpLocks/>
          </p:cNvGrpSpPr>
          <p:nvPr/>
        </p:nvGrpSpPr>
        <p:grpSpPr bwMode="auto">
          <a:xfrm>
            <a:off x="6029325" y="4876800"/>
            <a:ext cx="1135063" cy="1165225"/>
            <a:chOff x="3798" y="3072"/>
            <a:chExt cx="715" cy="734"/>
          </a:xfrm>
        </p:grpSpPr>
        <p:sp>
          <p:nvSpPr>
            <p:cNvPr id="38189" name="Freeform 593"/>
            <p:cNvSpPr>
              <a:spLocks/>
            </p:cNvSpPr>
            <p:nvPr/>
          </p:nvSpPr>
          <p:spPr bwMode="auto">
            <a:xfrm>
              <a:off x="3828" y="3136"/>
              <a:ext cx="182" cy="358"/>
            </a:xfrm>
            <a:custGeom>
              <a:avLst/>
              <a:gdLst>
                <a:gd name="T0" fmla="*/ 171 w 182"/>
                <a:gd name="T1" fmla="*/ 5 h 358"/>
                <a:gd name="T2" fmla="*/ 151 w 182"/>
                <a:gd name="T3" fmla="*/ 17 h 358"/>
                <a:gd name="T4" fmla="*/ 133 w 182"/>
                <a:gd name="T5" fmla="*/ 30 h 358"/>
                <a:gd name="T6" fmla="*/ 115 w 182"/>
                <a:gd name="T7" fmla="*/ 44 h 358"/>
                <a:gd name="T8" fmla="*/ 99 w 182"/>
                <a:gd name="T9" fmla="*/ 60 h 358"/>
                <a:gd name="T10" fmla="*/ 83 w 182"/>
                <a:gd name="T11" fmla="*/ 76 h 358"/>
                <a:gd name="T12" fmla="*/ 69 w 182"/>
                <a:gd name="T13" fmla="*/ 94 h 358"/>
                <a:gd name="T14" fmla="*/ 56 w 182"/>
                <a:gd name="T15" fmla="*/ 113 h 358"/>
                <a:gd name="T16" fmla="*/ 44 w 182"/>
                <a:gd name="T17" fmla="*/ 133 h 358"/>
                <a:gd name="T18" fmla="*/ 33 w 182"/>
                <a:gd name="T19" fmla="*/ 153 h 358"/>
                <a:gd name="T20" fmla="*/ 24 w 182"/>
                <a:gd name="T21" fmla="*/ 174 h 358"/>
                <a:gd name="T22" fmla="*/ 16 w 182"/>
                <a:gd name="T23" fmla="*/ 196 h 358"/>
                <a:gd name="T24" fmla="*/ 10 w 182"/>
                <a:gd name="T25" fmla="*/ 219 h 358"/>
                <a:gd name="T26" fmla="*/ 5 w 182"/>
                <a:gd name="T27" fmla="*/ 242 h 358"/>
                <a:gd name="T28" fmla="*/ 1 w 182"/>
                <a:gd name="T29" fmla="*/ 266 h 358"/>
                <a:gd name="T30" fmla="*/ 0 w 182"/>
                <a:gd name="T31" fmla="*/ 291 h 358"/>
                <a:gd name="T32" fmla="*/ 0 w 182"/>
                <a:gd name="T33" fmla="*/ 307 h 358"/>
                <a:gd name="T34" fmla="*/ 0 w 182"/>
                <a:gd name="T35" fmla="*/ 313 h 358"/>
                <a:gd name="T36" fmla="*/ 0 w 182"/>
                <a:gd name="T37" fmla="*/ 320 h 358"/>
                <a:gd name="T38" fmla="*/ 0 w 182"/>
                <a:gd name="T39" fmla="*/ 327 h 358"/>
                <a:gd name="T40" fmla="*/ 1 w 182"/>
                <a:gd name="T41" fmla="*/ 333 h 358"/>
                <a:gd name="T42" fmla="*/ 1 w 182"/>
                <a:gd name="T43" fmla="*/ 340 h 358"/>
                <a:gd name="T44" fmla="*/ 2 w 182"/>
                <a:gd name="T45" fmla="*/ 347 h 358"/>
                <a:gd name="T46" fmla="*/ 3 w 182"/>
                <a:gd name="T47" fmla="*/ 353 h 358"/>
                <a:gd name="T48" fmla="*/ 4 w 182"/>
                <a:gd name="T49" fmla="*/ 343 h 358"/>
                <a:gd name="T50" fmla="*/ 7 w 182"/>
                <a:gd name="T51" fmla="*/ 317 h 358"/>
                <a:gd name="T52" fmla="*/ 11 w 182"/>
                <a:gd name="T53" fmla="*/ 291 h 358"/>
                <a:gd name="T54" fmla="*/ 16 w 182"/>
                <a:gd name="T55" fmla="*/ 266 h 358"/>
                <a:gd name="T56" fmla="*/ 22 w 182"/>
                <a:gd name="T57" fmla="*/ 241 h 358"/>
                <a:gd name="T58" fmla="*/ 30 w 182"/>
                <a:gd name="T59" fmla="*/ 216 h 358"/>
                <a:gd name="T60" fmla="*/ 39 w 182"/>
                <a:gd name="T61" fmla="*/ 192 h 358"/>
                <a:gd name="T62" fmla="*/ 49 w 182"/>
                <a:gd name="T63" fmla="*/ 168 h 358"/>
                <a:gd name="T64" fmla="*/ 60 w 182"/>
                <a:gd name="T65" fmla="*/ 146 h 358"/>
                <a:gd name="T66" fmla="*/ 73 w 182"/>
                <a:gd name="T67" fmla="*/ 123 h 358"/>
                <a:gd name="T68" fmla="*/ 87 w 182"/>
                <a:gd name="T69" fmla="*/ 102 h 358"/>
                <a:gd name="T70" fmla="*/ 101 w 182"/>
                <a:gd name="T71" fmla="*/ 81 h 358"/>
                <a:gd name="T72" fmla="*/ 117 w 182"/>
                <a:gd name="T73" fmla="*/ 61 h 358"/>
                <a:gd name="T74" fmla="*/ 134 w 182"/>
                <a:gd name="T75" fmla="*/ 42 h 358"/>
                <a:gd name="T76" fmla="*/ 152 w 182"/>
                <a:gd name="T77" fmla="*/ 24 h 358"/>
                <a:gd name="T78" fmla="*/ 171 w 182"/>
                <a:gd name="T79" fmla="*/ 7 h 3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358">
                  <a:moveTo>
                    <a:pt x="181" y="0"/>
                  </a:moveTo>
                  <a:lnTo>
                    <a:pt x="171" y="5"/>
                  </a:lnTo>
                  <a:lnTo>
                    <a:pt x="161" y="10"/>
                  </a:lnTo>
                  <a:lnTo>
                    <a:pt x="151" y="17"/>
                  </a:lnTo>
                  <a:lnTo>
                    <a:pt x="142" y="23"/>
                  </a:lnTo>
                  <a:lnTo>
                    <a:pt x="133" y="30"/>
                  </a:lnTo>
                  <a:lnTo>
                    <a:pt x="124" y="37"/>
                  </a:lnTo>
                  <a:lnTo>
                    <a:pt x="115" y="44"/>
                  </a:lnTo>
                  <a:lnTo>
                    <a:pt x="107" y="52"/>
                  </a:lnTo>
                  <a:lnTo>
                    <a:pt x="99" y="60"/>
                  </a:lnTo>
                  <a:lnTo>
                    <a:pt x="91" y="68"/>
                  </a:lnTo>
                  <a:lnTo>
                    <a:pt x="83" y="76"/>
                  </a:lnTo>
                  <a:lnTo>
                    <a:pt x="76" y="85"/>
                  </a:lnTo>
                  <a:lnTo>
                    <a:pt x="69" y="94"/>
                  </a:lnTo>
                  <a:lnTo>
                    <a:pt x="62" y="103"/>
                  </a:lnTo>
                  <a:lnTo>
                    <a:pt x="56" y="113"/>
                  </a:lnTo>
                  <a:lnTo>
                    <a:pt x="50" y="122"/>
                  </a:lnTo>
                  <a:lnTo>
                    <a:pt x="44" y="133"/>
                  </a:lnTo>
                  <a:lnTo>
                    <a:pt x="39" y="143"/>
                  </a:lnTo>
                  <a:lnTo>
                    <a:pt x="33" y="153"/>
                  </a:lnTo>
                  <a:lnTo>
                    <a:pt x="29" y="163"/>
                  </a:lnTo>
                  <a:lnTo>
                    <a:pt x="24" y="174"/>
                  </a:lnTo>
                  <a:lnTo>
                    <a:pt x="20" y="185"/>
                  </a:lnTo>
                  <a:lnTo>
                    <a:pt x="16" y="196"/>
                  </a:lnTo>
                  <a:lnTo>
                    <a:pt x="13" y="208"/>
                  </a:lnTo>
                  <a:lnTo>
                    <a:pt x="10" y="219"/>
                  </a:lnTo>
                  <a:lnTo>
                    <a:pt x="7" y="231"/>
                  </a:lnTo>
                  <a:lnTo>
                    <a:pt x="5" y="242"/>
                  </a:lnTo>
                  <a:lnTo>
                    <a:pt x="3" y="254"/>
                  </a:lnTo>
                  <a:lnTo>
                    <a:pt x="1" y="266"/>
                  </a:lnTo>
                  <a:lnTo>
                    <a:pt x="0" y="278"/>
                  </a:lnTo>
                  <a:lnTo>
                    <a:pt x="0" y="291"/>
                  </a:lnTo>
                  <a:lnTo>
                    <a:pt x="0" y="303"/>
                  </a:lnTo>
                  <a:lnTo>
                    <a:pt x="0" y="307"/>
                  </a:lnTo>
                  <a:lnTo>
                    <a:pt x="0" y="310"/>
                  </a:lnTo>
                  <a:lnTo>
                    <a:pt x="0" y="313"/>
                  </a:lnTo>
                  <a:lnTo>
                    <a:pt x="0" y="317"/>
                  </a:lnTo>
                  <a:lnTo>
                    <a:pt x="0" y="320"/>
                  </a:lnTo>
                  <a:lnTo>
                    <a:pt x="0" y="324"/>
                  </a:lnTo>
                  <a:lnTo>
                    <a:pt x="0" y="327"/>
                  </a:lnTo>
                  <a:lnTo>
                    <a:pt x="1" y="330"/>
                  </a:lnTo>
                  <a:lnTo>
                    <a:pt x="1" y="333"/>
                  </a:lnTo>
                  <a:lnTo>
                    <a:pt x="1" y="337"/>
                  </a:lnTo>
                  <a:lnTo>
                    <a:pt x="1" y="340"/>
                  </a:lnTo>
                  <a:lnTo>
                    <a:pt x="2" y="343"/>
                  </a:lnTo>
                  <a:lnTo>
                    <a:pt x="2" y="347"/>
                  </a:lnTo>
                  <a:lnTo>
                    <a:pt x="3" y="350"/>
                  </a:lnTo>
                  <a:lnTo>
                    <a:pt x="3" y="353"/>
                  </a:lnTo>
                  <a:lnTo>
                    <a:pt x="4" y="357"/>
                  </a:lnTo>
                  <a:lnTo>
                    <a:pt x="4" y="343"/>
                  </a:lnTo>
                  <a:lnTo>
                    <a:pt x="5" y="330"/>
                  </a:lnTo>
                  <a:lnTo>
                    <a:pt x="7" y="317"/>
                  </a:lnTo>
                  <a:lnTo>
                    <a:pt x="9" y="304"/>
                  </a:lnTo>
                  <a:lnTo>
                    <a:pt x="11" y="291"/>
                  </a:lnTo>
                  <a:lnTo>
                    <a:pt x="13" y="279"/>
                  </a:lnTo>
                  <a:lnTo>
                    <a:pt x="16" y="266"/>
                  </a:lnTo>
                  <a:lnTo>
                    <a:pt x="19" y="253"/>
                  </a:lnTo>
                  <a:lnTo>
                    <a:pt x="22" y="241"/>
                  </a:lnTo>
                  <a:lnTo>
                    <a:pt x="26" y="228"/>
                  </a:lnTo>
                  <a:lnTo>
                    <a:pt x="30" y="216"/>
                  </a:lnTo>
                  <a:lnTo>
                    <a:pt x="34" y="204"/>
                  </a:lnTo>
                  <a:lnTo>
                    <a:pt x="39" y="192"/>
                  </a:lnTo>
                  <a:lnTo>
                    <a:pt x="44" y="180"/>
                  </a:lnTo>
                  <a:lnTo>
                    <a:pt x="49" y="168"/>
                  </a:lnTo>
                  <a:lnTo>
                    <a:pt x="54" y="157"/>
                  </a:lnTo>
                  <a:lnTo>
                    <a:pt x="60" y="146"/>
                  </a:lnTo>
                  <a:lnTo>
                    <a:pt x="66" y="134"/>
                  </a:lnTo>
                  <a:lnTo>
                    <a:pt x="73" y="123"/>
                  </a:lnTo>
                  <a:lnTo>
                    <a:pt x="80" y="112"/>
                  </a:lnTo>
                  <a:lnTo>
                    <a:pt x="87" y="102"/>
                  </a:lnTo>
                  <a:lnTo>
                    <a:pt x="94" y="91"/>
                  </a:lnTo>
                  <a:lnTo>
                    <a:pt x="101" y="81"/>
                  </a:lnTo>
                  <a:lnTo>
                    <a:pt x="109" y="71"/>
                  </a:lnTo>
                  <a:lnTo>
                    <a:pt x="117" y="61"/>
                  </a:lnTo>
                  <a:lnTo>
                    <a:pt x="125" y="52"/>
                  </a:lnTo>
                  <a:lnTo>
                    <a:pt x="134" y="42"/>
                  </a:lnTo>
                  <a:lnTo>
                    <a:pt x="143" y="33"/>
                  </a:lnTo>
                  <a:lnTo>
                    <a:pt x="152" y="24"/>
                  </a:lnTo>
                  <a:lnTo>
                    <a:pt x="161" y="16"/>
                  </a:lnTo>
                  <a:lnTo>
                    <a:pt x="171" y="7"/>
                  </a:lnTo>
                  <a:lnTo>
                    <a:pt x="181" y="0"/>
                  </a:lnTo>
                </a:path>
              </a:pathLst>
            </a:custGeom>
            <a:solidFill>
              <a:srgbClr val="2DAF5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0" name="Freeform 594"/>
            <p:cNvSpPr>
              <a:spLocks/>
            </p:cNvSpPr>
            <p:nvPr/>
          </p:nvSpPr>
          <p:spPr bwMode="auto">
            <a:xfrm>
              <a:off x="3832" y="3106"/>
              <a:ext cx="265" cy="475"/>
            </a:xfrm>
            <a:custGeom>
              <a:avLst/>
              <a:gdLst>
                <a:gd name="T0" fmla="*/ 181 w 265"/>
                <a:gd name="T1" fmla="*/ 27 h 475"/>
                <a:gd name="T2" fmla="*/ 189 w 265"/>
                <a:gd name="T3" fmla="*/ 24 h 475"/>
                <a:gd name="T4" fmla="*/ 197 w 265"/>
                <a:gd name="T5" fmla="*/ 20 h 475"/>
                <a:gd name="T6" fmla="*/ 205 w 265"/>
                <a:gd name="T7" fmla="*/ 17 h 475"/>
                <a:gd name="T8" fmla="*/ 213 w 265"/>
                <a:gd name="T9" fmla="*/ 13 h 475"/>
                <a:gd name="T10" fmla="*/ 221 w 265"/>
                <a:gd name="T11" fmla="*/ 11 h 475"/>
                <a:gd name="T12" fmla="*/ 229 w 265"/>
                <a:gd name="T13" fmla="*/ 8 h 475"/>
                <a:gd name="T14" fmla="*/ 238 w 265"/>
                <a:gd name="T15" fmla="*/ 6 h 475"/>
                <a:gd name="T16" fmla="*/ 246 w 265"/>
                <a:gd name="T17" fmla="*/ 3 h 475"/>
                <a:gd name="T18" fmla="*/ 255 w 265"/>
                <a:gd name="T19" fmla="*/ 1 h 475"/>
                <a:gd name="T20" fmla="*/ 264 w 265"/>
                <a:gd name="T21" fmla="*/ 0 h 475"/>
                <a:gd name="T22" fmla="*/ 218 w 265"/>
                <a:gd name="T23" fmla="*/ 26 h 475"/>
                <a:gd name="T24" fmla="*/ 177 w 265"/>
                <a:gd name="T25" fmla="*/ 57 h 475"/>
                <a:gd name="T26" fmla="*/ 140 w 265"/>
                <a:gd name="T27" fmla="*/ 93 h 475"/>
                <a:gd name="T28" fmla="*/ 107 w 265"/>
                <a:gd name="T29" fmla="*/ 133 h 475"/>
                <a:gd name="T30" fmla="*/ 80 w 265"/>
                <a:gd name="T31" fmla="*/ 177 h 475"/>
                <a:gd name="T32" fmla="*/ 57 w 265"/>
                <a:gd name="T33" fmla="*/ 224 h 475"/>
                <a:gd name="T34" fmla="*/ 39 w 265"/>
                <a:gd name="T35" fmla="*/ 275 h 475"/>
                <a:gd name="T36" fmla="*/ 27 w 265"/>
                <a:gd name="T37" fmla="*/ 327 h 475"/>
                <a:gd name="T38" fmla="*/ 21 w 265"/>
                <a:gd name="T39" fmla="*/ 381 h 475"/>
                <a:gd name="T40" fmla="*/ 21 w 265"/>
                <a:gd name="T41" fmla="*/ 436 h 475"/>
                <a:gd name="T42" fmla="*/ 24 w 265"/>
                <a:gd name="T43" fmla="*/ 471 h 475"/>
                <a:gd name="T44" fmla="*/ 20 w 265"/>
                <a:gd name="T45" fmla="*/ 463 h 475"/>
                <a:gd name="T46" fmla="*/ 17 w 265"/>
                <a:gd name="T47" fmla="*/ 455 h 475"/>
                <a:gd name="T48" fmla="*/ 14 w 265"/>
                <a:gd name="T49" fmla="*/ 447 h 475"/>
                <a:gd name="T50" fmla="*/ 12 w 265"/>
                <a:gd name="T51" fmla="*/ 439 h 475"/>
                <a:gd name="T52" fmla="*/ 9 w 265"/>
                <a:gd name="T53" fmla="*/ 431 h 475"/>
                <a:gd name="T54" fmla="*/ 7 w 265"/>
                <a:gd name="T55" fmla="*/ 423 h 475"/>
                <a:gd name="T56" fmla="*/ 5 w 265"/>
                <a:gd name="T57" fmla="*/ 415 h 475"/>
                <a:gd name="T58" fmla="*/ 3 w 265"/>
                <a:gd name="T59" fmla="*/ 407 h 475"/>
                <a:gd name="T60" fmla="*/ 1 w 265"/>
                <a:gd name="T61" fmla="*/ 398 h 475"/>
                <a:gd name="T62" fmla="*/ 0 w 265"/>
                <a:gd name="T63" fmla="*/ 390 h 475"/>
                <a:gd name="T64" fmla="*/ 1 w 265"/>
                <a:gd name="T65" fmla="*/ 360 h 475"/>
                <a:gd name="T66" fmla="*/ 6 w 265"/>
                <a:gd name="T67" fmla="*/ 321 h 475"/>
                <a:gd name="T68" fmla="*/ 15 w 265"/>
                <a:gd name="T69" fmla="*/ 283 h 475"/>
                <a:gd name="T70" fmla="*/ 26 w 265"/>
                <a:gd name="T71" fmla="*/ 246 h 475"/>
                <a:gd name="T72" fmla="*/ 40 w 265"/>
                <a:gd name="T73" fmla="*/ 210 h 475"/>
                <a:gd name="T74" fmla="*/ 56 w 265"/>
                <a:gd name="T75" fmla="*/ 176 h 475"/>
                <a:gd name="T76" fmla="*/ 75 w 265"/>
                <a:gd name="T77" fmla="*/ 143 h 475"/>
                <a:gd name="T78" fmla="*/ 97 w 265"/>
                <a:gd name="T79" fmla="*/ 111 h 475"/>
                <a:gd name="T80" fmla="*/ 121 w 265"/>
                <a:gd name="T81" fmla="*/ 82 h 475"/>
                <a:gd name="T82" fmla="*/ 147 w 265"/>
                <a:gd name="T83" fmla="*/ 55 h 475"/>
                <a:gd name="T84" fmla="*/ 176 w 265"/>
                <a:gd name="T85" fmla="*/ 30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5" h="475">
                  <a:moveTo>
                    <a:pt x="176" y="30"/>
                  </a:moveTo>
                  <a:lnTo>
                    <a:pt x="179" y="29"/>
                  </a:lnTo>
                  <a:lnTo>
                    <a:pt x="181" y="27"/>
                  </a:lnTo>
                  <a:lnTo>
                    <a:pt x="184" y="26"/>
                  </a:lnTo>
                  <a:lnTo>
                    <a:pt x="186" y="25"/>
                  </a:lnTo>
                  <a:lnTo>
                    <a:pt x="189" y="24"/>
                  </a:lnTo>
                  <a:lnTo>
                    <a:pt x="192" y="22"/>
                  </a:lnTo>
                  <a:lnTo>
                    <a:pt x="194" y="21"/>
                  </a:lnTo>
                  <a:lnTo>
                    <a:pt x="197" y="20"/>
                  </a:lnTo>
                  <a:lnTo>
                    <a:pt x="199" y="19"/>
                  </a:lnTo>
                  <a:lnTo>
                    <a:pt x="202" y="18"/>
                  </a:lnTo>
                  <a:lnTo>
                    <a:pt x="205" y="17"/>
                  </a:lnTo>
                  <a:lnTo>
                    <a:pt x="207" y="16"/>
                  </a:lnTo>
                  <a:lnTo>
                    <a:pt x="210" y="15"/>
                  </a:lnTo>
                  <a:lnTo>
                    <a:pt x="213" y="13"/>
                  </a:lnTo>
                  <a:lnTo>
                    <a:pt x="216" y="13"/>
                  </a:lnTo>
                  <a:lnTo>
                    <a:pt x="218" y="11"/>
                  </a:lnTo>
                  <a:lnTo>
                    <a:pt x="221" y="11"/>
                  </a:lnTo>
                  <a:lnTo>
                    <a:pt x="224" y="10"/>
                  </a:lnTo>
                  <a:lnTo>
                    <a:pt x="227" y="9"/>
                  </a:lnTo>
                  <a:lnTo>
                    <a:pt x="229" y="8"/>
                  </a:lnTo>
                  <a:lnTo>
                    <a:pt x="232" y="7"/>
                  </a:lnTo>
                  <a:lnTo>
                    <a:pt x="235" y="6"/>
                  </a:lnTo>
                  <a:lnTo>
                    <a:pt x="238" y="6"/>
                  </a:lnTo>
                  <a:lnTo>
                    <a:pt x="241" y="5"/>
                  </a:lnTo>
                  <a:lnTo>
                    <a:pt x="243" y="4"/>
                  </a:lnTo>
                  <a:lnTo>
                    <a:pt x="246" y="3"/>
                  </a:lnTo>
                  <a:lnTo>
                    <a:pt x="249" y="3"/>
                  </a:lnTo>
                  <a:lnTo>
                    <a:pt x="252" y="2"/>
                  </a:lnTo>
                  <a:lnTo>
                    <a:pt x="255" y="1"/>
                  </a:lnTo>
                  <a:lnTo>
                    <a:pt x="258" y="1"/>
                  </a:lnTo>
                  <a:lnTo>
                    <a:pt x="261" y="0"/>
                  </a:lnTo>
                  <a:lnTo>
                    <a:pt x="264" y="0"/>
                  </a:lnTo>
                  <a:lnTo>
                    <a:pt x="248" y="8"/>
                  </a:lnTo>
                  <a:lnTo>
                    <a:pt x="233" y="16"/>
                  </a:lnTo>
                  <a:lnTo>
                    <a:pt x="218" y="26"/>
                  </a:lnTo>
                  <a:lnTo>
                    <a:pt x="204" y="35"/>
                  </a:lnTo>
                  <a:lnTo>
                    <a:pt x="190" y="46"/>
                  </a:lnTo>
                  <a:lnTo>
                    <a:pt x="177" y="57"/>
                  </a:lnTo>
                  <a:lnTo>
                    <a:pt x="164" y="68"/>
                  </a:lnTo>
                  <a:lnTo>
                    <a:pt x="152" y="80"/>
                  </a:lnTo>
                  <a:lnTo>
                    <a:pt x="140" y="93"/>
                  </a:lnTo>
                  <a:lnTo>
                    <a:pt x="129" y="106"/>
                  </a:lnTo>
                  <a:lnTo>
                    <a:pt x="118" y="119"/>
                  </a:lnTo>
                  <a:lnTo>
                    <a:pt x="107" y="133"/>
                  </a:lnTo>
                  <a:lnTo>
                    <a:pt x="98" y="147"/>
                  </a:lnTo>
                  <a:lnTo>
                    <a:pt x="88" y="162"/>
                  </a:lnTo>
                  <a:lnTo>
                    <a:pt x="80" y="177"/>
                  </a:lnTo>
                  <a:lnTo>
                    <a:pt x="72" y="193"/>
                  </a:lnTo>
                  <a:lnTo>
                    <a:pt x="64" y="208"/>
                  </a:lnTo>
                  <a:lnTo>
                    <a:pt x="57" y="224"/>
                  </a:lnTo>
                  <a:lnTo>
                    <a:pt x="51" y="241"/>
                  </a:lnTo>
                  <a:lnTo>
                    <a:pt x="44" y="258"/>
                  </a:lnTo>
                  <a:lnTo>
                    <a:pt x="39" y="275"/>
                  </a:lnTo>
                  <a:lnTo>
                    <a:pt x="35" y="292"/>
                  </a:lnTo>
                  <a:lnTo>
                    <a:pt x="31" y="309"/>
                  </a:lnTo>
                  <a:lnTo>
                    <a:pt x="27" y="327"/>
                  </a:lnTo>
                  <a:lnTo>
                    <a:pt x="25" y="345"/>
                  </a:lnTo>
                  <a:lnTo>
                    <a:pt x="23" y="363"/>
                  </a:lnTo>
                  <a:lnTo>
                    <a:pt x="21" y="381"/>
                  </a:lnTo>
                  <a:lnTo>
                    <a:pt x="20" y="399"/>
                  </a:lnTo>
                  <a:lnTo>
                    <a:pt x="20" y="418"/>
                  </a:lnTo>
                  <a:lnTo>
                    <a:pt x="21" y="436"/>
                  </a:lnTo>
                  <a:lnTo>
                    <a:pt x="22" y="455"/>
                  </a:lnTo>
                  <a:lnTo>
                    <a:pt x="25" y="474"/>
                  </a:lnTo>
                  <a:lnTo>
                    <a:pt x="24" y="471"/>
                  </a:lnTo>
                  <a:lnTo>
                    <a:pt x="22" y="468"/>
                  </a:lnTo>
                  <a:lnTo>
                    <a:pt x="21" y="466"/>
                  </a:lnTo>
                  <a:lnTo>
                    <a:pt x="20" y="463"/>
                  </a:lnTo>
                  <a:lnTo>
                    <a:pt x="19" y="461"/>
                  </a:lnTo>
                  <a:lnTo>
                    <a:pt x="18" y="458"/>
                  </a:lnTo>
                  <a:lnTo>
                    <a:pt x="17" y="455"/>
                  </a:lnTo>
                  <a:lnTo>
                    <a:pt x="16" y="453"/>
                  </a:lnTo>
                  <a:lnTo>
                    <a:pt x="15" y="450"/>
                  </a:lnTo>
                  <a:lnTo>
                    <a:pt x="14" y="447"/>
                  </a:lnTo>
                  <a:lnTo>
                    <a:pt x="14" y="445"/>
                  </a:lnTo>
                  <a:lnTo>
                    <a:pt x="13" y="442"/>
                  </a:lnTo>
                  <a:lnTo>
                    <a:pt x="12" y="439"/>
                  </a:lnTo>
                  <a:lnTo>
                    <a:pt x="11" y="437"/>
                  </a:lnTo>
                  <a:lnTo>
                    <a:pt x="10" y="434"/>
                  </a:lnTo>
                  <a:lnTo>
                    <a:pt x="9" y="431"/>
                  </a:lnTo>
                  <a:lnTo>
                    <a:pt x="9" y="429"/>
                  </a:lnTo>
                  <a:lnTo>
                    <a:pt x="8" y="426"/>
                  </a:lnTo>
                  <a:lnTo>
                    <a:pt x="7" y="423"/>
                  </a:lnTo>
                  <a:lnTo>
                    <a:pt x="6" y="420"/>
                  </a:lnTo>
                  <a:lnTo>
                    <a:pt x="6" y="418"/>
                  </a:lnTo>
                  <a:lnTo>
                    <a:pt x="5" y="415"/>
                  </a:lnTo>
                  <a:lnTo>
                    <a:pt x="4" y="412"/>
                  </a:lnTo>
                  <a:lnTo>
                    <a:pt x="4" y="409"/>
                  </a:lnTo>
                  <a:lnTo>
                    <a:pt x="3" y="407"/>
                  </a:lnTo>
                  <a:lnTo>
                    <a:pt x="3" y="404"/>
                  </a:lnTo>
                  <a:lnTo>
                    <a:pt x="2" y="401"/>
                  </a:lnTo>
                  <a:lnTo>
                    <a:pt x="1" y="398"/>
                  </a:lnTo>
                  <a:lnTo>
                    <a:pt x="1" y="395"/>
                  </a:lnTo>
                  <a:lnTo>
                    <a:pt x="0" y="392"/>
                  </a:lnTo>
                  <a:lnTo>
                    <a:pt x="0" y="390"/>
                  </a:lnTo>
                  <a:lnTo>
                    <a:pt x="0" y="387"/>
                  </a:lnTo>
                  <a:lnTo>
                    <a:pt x="0" y="374"/>
                  </a:lnTo>
                  <a:lnTo>
                    <a:pt x="1" y="360"/>
                  </a:lnTo>
                  <a:lnTo>
                    <a:pt x="3" y="347"/>
                  </a:lnTo>
                  <a:lnTo>
                    <a:pt x="4" y="335"/>
                  </a:lnTo>
                  <a:lnTo>
                    <a:pt x="6" y="321"/>
                  </a:lnTo>
                  <a:lnTo>
                    <a:pt x="9" y="309"/>
                  </a:lnTo>
                  <a:lnTo>
                    <a:pt x="12" y="296"/>
                  </a:lnTo>
                  <a:lnTo>
                    <a:pt x="15" y="283"/>
                  </a:lnTo>
                  <a:lnTo>
                    <a:pt x="18" y="271"/>
                  </a:lnTo>
                  <a:lnTo>
                    <a:pt x="22" y="259"/>
                  </a:lnTo>
                  <a:lnTo>
                    <a:pt x="26" y="246"/>
                  </a:lnTo>
                  <a:lnTo>
                    <a:pt x="30" y="234"/>
                  </a:lnTo>
                  <a:lnTo>
                    <a:pt x="35" y="222"/>
                  </a:lnTo>
                  <a:lnTo>
                    <a:pt x="40" y="210"/>
                  </a:lnTo>
                  <a:lnTo>
                    <a:pt x="45" y="199"/>
                  </a:lnTo>
                  <a:lnTo>
                    <a:pt x="50" y="187"/>
                  </a:lnTo>
                  <a:lnTo>
                    <a:pt x="56" y="176"/>
                  </a:lnTo>
                  <a:lnTo>
                    <a:pt x="62" y="165"/>
                  </a:lnTo>
                  <a:lnTo>
                    <a:pt x="68" y="154"/>
                  </a:lnTo>
                  <a:lnTo>
                    <a:pt x="75" y="143"/>
                  </a:lnTo>
                  <a:lnTo>
                    <a:pt x="82" y="132"/>
                  </a:lnTo>
                  <a:lnTo>
                    <a:pt x="89" y="122"/>
                  </a:lnTo>
                  <a:lnTo>
                    <a:pt x="97" y="111"/>
                  </a:lnTo>
                  <a:lnTo>
                    <a:pt x="105" y="101"/>
                  </a:lnTo>
                  <a:lnTo>
                    <a:pt x="113" y="92"/>
                  </a:lnTo>
                  <a:lnTo>
                    <a:pt x="121" y="82"/>
                  </a:lnTo>
                  <a:lnTo>
                    <a:pt x="129" y="73"/>
                  </a:lnTo>
                  <a:lnTo>
                    <a:pt x="138" y="64"/>
                  </a:lnTo>
                  <a:lnTo>
                    <a:pt x="147" y="55"/>
                  </a:lnTo>
                  <a:lnTo>
                    <a:pt x="156" y="46"/>
                  </a:lnTo>
                  <a:lnTo>
                    <a:pt x="166" y="38"/>
                  </a:lnTo>
                  <a:lnTo>
                    <a:pt x="176" y="30"/>
                  </a:lnTo>
                </a:path>
              </a:pathLst>
            </a:custGeom>
            <a:solidFill>
              <a:srgbClr val="34B35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1" name="Freeform 595"/>
            <p:cNvSpPr>
              <a:spLocks/>
            </p:cNvSpPr>
            <p:nvPr/>
          </p:nvSpPr>
          <p:spPr bwMode="auto">
            <a:xfrm>
              <a:off x="3853" y="3100"/>
              <a:ext cx="318" cy="542"/>
            </a:xfrm>
            <a:custGeom>
              <a:avLst/>
              <a:gdLst>
                <a:gd name="T0" fmla="*/ 250 w 318"/>
                <a:gd name="T1" fmla="*/ 4 h 542"/>
                <a:gd name="T2" fmla="*/ 260 w 318"/>
                <a:gd name="T3" fmla="*/ 2 h 542"/>
                <a:gd name="T4" fmla="*/ 271 w 318"/>
                <a:gd name="T5" fmla="*/ 1 h 542"/>
                <a:gd name="T6" fmla="*/ 282 w 318"/>
                <a:gd name="T7" fmla="*/ 0 h 542"/>
                <a:gd name="T8" fmla="*/ 293 w 318"/>
                <a:gd name="T9" fmla="*/ 0 h 542"/>
                <a:gd name="T10" fmla="*/ 302 w 318"/>
                <a:gd name="T11" fmla="*/ 0 h 542"/>
                <a:gd name="T12" fmla="*/ 308 w 318"/>
                <a:gd name="T13" fmla="*/ 0 h 542"/>
                <a:gd name="T14" fmla="*/ 315 w 318"/>
                <a:gd name="T15" fmla="*/ 0 h 542"/>
                <a:gd name="T16" fmla="*/ 297 w 318"/>
                <a:gd name="T17" fmla="*/ 6 h 542"/>
                <a:gd name="T18" fmla="*/ 270 w 318"/>
                <a:gd name="T19" fmla="*/ 17 h 542"/>
                <a:gd name="T20" fmla="*/ 242 w 318"/>
                <a:gd name="T21" fmla="*/ 30 h 542"/>
                <a:gd name="T22" fmla="*/ 216 w 318"/>
                <a:gd name="T23" fmla="*/ 45 h 542"/>
                <a:gd name="T24" fmla="*/ 191 w 318"/>
                <a:gd name="T25" fmla="*/ 63 h 542"/>
                <a:gd name="T26" fmla="*/ 168 w 318"/>
                <a:gd name="T27" fmla="*/ 82 h 542"/>
                <a:gd name="T28" fmla="*/ 145 w 318"/>
                <a:gd name="T29" fmla="*/ 103 h 542"/>
                <a:gd name="T30" fmla="*/ 124 w 318"/>
                <a:gd name="T31" fmla="*/ 126 h 542"/>
                <a:gd name="T32" fmla="*/ 105 w 318"/>
                <a:gd name="T33" fmla="*/ 151 h 542"/>
                <a:gd name="T34" fmla="*/ 87 w 318"/>
                <a:gd name="T35" fmla="*/ 177 h 542"/>
                <a:gd name="T36" fmla="*/ 72 w 318"/>
                <a:gd name="T37" fmla="*/ 205 h 542"/>
                <a:gd name="T38" fmla="*/ 58 w 318"/>
                <a:gd name="T39" fmla="*/ 234 h 542"/>
                <a:gd name="T40" fmla="*/ 46 w 318"/>
                <a:gd name="T41" fmla="*/ 264 h 542"/>
                <a:gd name="T42" fmla="*/ 37 w 318"/>
                <a:gd name="T43" fmla="*/ 294 h 542"/>
                <a:gd name="T44" fmla="*/ 29 w 318"/>
                <a:gd name="T45" fmla="*/ 326 h 542"/>
                <a:gd name="T46" fmla="*/ 24 w 318"/>
                <a:gd name="T47" fmla="*/ 357 h 542"/>
                <a:gd name="T48" fmla="*/ 22 w 318"/>
                <a:gd name="T49" fmla="*/ 389 h 542"/>
                <a:gd name="T50" fmla="*/ 21 w 318"/>
                <a:gd name="T51" fmla="*/ 422 h 542"/>
                <a:gd name="T52" fmla="*/ 23 w 318"/>
                <a:gd name="T53" fmla="*/ 454 h 542"/>
                <a:gd name="T54" fmla="*/ 27 w 318"/>
                <a:gd name="T55" fmla="*/ 487 h 542"/>
                <a:gd name="T56" fmla="*/ 33 w 318"/>
                <a:gd name="T57" fmla="*/ 519 h 542"/>
                <a:gd name="T58" fmla="*/ 36 w 318"/>
                <a:gd name="T59" fmla="*/ 537 h 542"/>
                <a:gd name="T60" fmla="*/ 29 w 318"/>
                <a:gd name="T61" fmla="*/ 526 h 542"/>
                <a:gd name="T62" fmla="*/ 22 w 318"/>
                <a:gd name="T63" fmla="*/ 515 h 542"/>
                <a:gd name="T64" fmla="*/ 15 w 318"/>
                <a:gd name="T65" fmla="*/ 503 h 542"/>
                <a:gd name="T66" fmla="*/ 9 w 318"/>
                <a:gd name="T67" fmla="*/ 491 h 542"/>
                <a:gd name="T68" fmla="*/ 4 w 318"/>
                <a:gd name="T69" fmla="*/ 479 h 542"/>
                <a:gd name="T70" fmla="*/ 0 w 318"/>
                <a:gd name="T71" fmla="*/ 424 h 542"/>
                <a:gd name="T72" fmla="*/ 2 w 318"/>
                <a:gd name="T73" fmla="*/ 368 h 542"/>
                <a:gd name="T74" fmla="*/ 10 w 318"/>
                <a:gd name="T75" fmla="*/ 315 h 542"/>
                <a:gd name="T76" fmla="*/ 24 w 318"/>
                <a:gd name="T77" fmla="*/ 263 h 542"/>
                <a:gd name="T78" fmla="*/ 43 w 318"/>
                <a:gd name="T79" fmla="*/ 214 h 542"/>
                <a:gd name="T80" fmla="*/ 68 w 318"/>
                <a:gd name="T81" fmla="*/ 168 h 542"/>
                <a:gd name="T82" fmla="*/ 97 w 318"/>
                <a:gd name="T83" fmla="*/ 125 h 542"/>
                <a:gd name="T84" fmla="*/ 131 w 318"/>
                <a:gd name="T85" fmla="*/ 86 h 542"/>
                <a:gd name="T86" fmla="*/ 170 w 318"/>
                <a:gd name="T87" fmla="*/ 51 h 542"/>
                <a:gd name="T88" fmla="*/ 212 w 318"/>
                <a:gd name="T89" fmla="*/ 22 h 5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8" h="542">
                  <a:moveTo>
                    <a:pt x="243" y="5"/>
                  </a:moveTo>
                  <a:lnTo>
                    <a:pt x="246" y="4"/>
                  </a:lnTo>
                  <a:lnTo>
                    <a:pt x="250" y="4"/>
                  </a:lnTo>
                  <a:lnTo>
                    <a:pt x="253" y="3"/>
                  </a:lnTo>
                  <a:lnTo>
                    <a:pt x="257" y="3"/>
                  </a:lnTo>
                  <a:lnTo>
                    <a:pt x="260" y="2"/>
                  </a:lnTo>
                  <a:lnTo>
                    <a:pt x="264" y="2"/>
                  </a:lnTo>
                  <a:lnTo>
                    <a:pt x="268" y="1"/>
                  </a:lnTo>
                  <a:lnTo>
                    <a:pt x="271" y="1"/>
                  </a:lnTo>
                  <a:lnTo>
                    <a:pt x="275" y="1"/>
                  </a:lnTo>
                  <a:lnTo>
                    <a:pt x="278" y="0"/>
                  </a:lnTo>
                  <a:lnTo>
                    <a:pt x="282" y="0"/>
                  </a:lnTo>
                  <a:lnTo>
                    <a:pt x="286" y="0"/>
                  </a:lnTo>
                  <a:lnTo>
                    <a:pt x="289" y="0"/>
                  </a:lnTo>
                  <a:lnTo>
                    <a:pt x="293" y="0"/>
                  </a:lnTo>
                  <a:lnTo>
                    <a:pt x="297" y="0"/>
                  </a:lnTo>
                  <a:lnTo>
                    <a:pt x="300" y="0"/>
                  </a:lnTo>
                  <a:lnTo>
                    <a:pt x="302" y="0"/>
                  </a:lnTo>
                  <a:lnTo>
                    <a:pt x="304" y="0"/>
                  </a:lnTo>
                  <a:lnTo>
                    <a:pt x="307" y="0"/>
                  </a:lnTo>
                  <a:lnTo>
                    <a:pt x="308" y="0"/>
                  </a:lnTo>
                  <a:lnTo>
                    <a:pt x="310" y="0"/>
                  </a:lnTo>
                  <a:lnTo>
                    <a:pt x="313" y="0"/>
                  </a:lnTo>
                  <a:lnTo>
                    <a:pt x="315" y="0"/>
                  </a:lnTo>
                  <a:lnTo>
                    <a:pt x="317" y="0"/>
                  </a:lnTo>
                  <a:lnTo>
                    <a:pt x="307" y="3"/>
                  </a:lnTo>
                  <a:lnTo>
                    <a:pt x="297" y="6"/>
                  </a:lnTo>
                  <a:lnTo>
                    <a:pt x="288" y="9"/>
                  </a:lnTo>
                  <a:lnTo>
                    <a:pt x="279" y="13"/>
                  </a:lnTo>
                  <a:lnTo>
                    <a:pt x="270" y="17"/>
                  </a:lnTo>
                  <a:lnTo>
                    <a:pt x="260" y="21"/>
                  </a:lnTo>
                  <a:lnTo>
                    <a:pt x="251" y="26"/>
                  </a:lnTo>
                  <a:lnTo>
                    <a:pt x="242" y="30"/>
                  </a:lnTo>
                  <a:lnTo>
                    <a:pt x="234" y="35"/>
                  </a:lnTo>
                  <a:lnTo>
                    <a:pt x="225" y="40"/>
                  </a:lnTo>
                  <a:lnTo>
                    <a:pt x="216" y="45"/>
                  </a:lnTo>
                  <a:lnTo>
                    <a:pt x="208" y="51"/>
                  </a:lnTo>
                  <a:lnTo>
                    <a:pt x="200" y="57"/>
                  </a:lnTo>
                  <a:lnTo>
                    <a:pt x="191" y="63"/>
                  </a:lnTo>
                  <a:lnTo>
                    <a:pt x="183" y="69"/>
                  </a:lnTo>
                  <a:lnTo>
                    <a:pt x="176" y="75"/>
                  </a:lnTo>
                  <a:lnTo>
                    <a:pt x="168" y="82"/>
                  </a:lnTo>
                  <a:lnTo>
                    <a:pt x="160" y="89"/>
                  </a:lnTo>
                  <a:lnTo>
                    <a:pt x="153" y="96"/>
                  </a:lnTo>
                  <a:lnTo>
                    <a:pt x="145" y="103"/>
                  </a:lnTo>
                  <a:lnTo>
                    <a:pt x="138" y="111"/>
                  </a:lnTo>
                  <a:lnTo>
                    <a:pt x="131" y="118"/>
                  </a:lnTo>
                  <a:lnTo>
                    <a:pt x="124" y="126"/>
                  </a:lnTo>
                  <a:lnTo>
                    <a:pt x="118" y="134"/>
                  </a:lnTo>
                  <a:lnTo>
                    <a:pt x="111" y="142"/>
                  </a:lnTo>
                  <a:lnTo>
                    <a:pt x="105" y="151"/>
                  </a:lnTo>
                  <a:lnTo>
                    <a:pt x="99" y="159"/>
                  </a:lnTo>
                  <a:lnTo>
                    <a:pt x="93" y="168"/>
                  </a:lnTo>
                  <a:lnTo>
                    <a:pt x="87" y="177"/>
                  </a:lnTo>
                  <a:lnTo>
                    <a:pt x="82" y="186"/>
                  </a:lnTo>
                  <a:lnTo>
                    <a:pt x="77" y="195"/>
                  </a:lnTo>
                  <a:lnTo>
                    <a:pt x="72" y="205"/>
                  </a:lnTo>
                  <a:lnTo>
                    <a:pt x="67" y="215"/>
                  </a:lnTo>
                  <a:lnTo>
                    <a:pt x="62" y="224"/>
                  </a:lnTo>
                  <a:lnTo>
                    <a:pt x="58" y="234"/>
                  </a:lnTo>
                  <a:lnTo>
                    <a:pt x="54" y="244"/>
                  </a:lnTo>
                  <a:lnTo>
                    <a:pt x="50" y="254"/>
                  </a:lnTo>
                  <a:lnTo>
                    <a:pt x="46" y="264"/>
                  </a:lnTo>
                  <a:lnTo>
                    <a:pt x="43" y="274"/>
                  </a:lnTo>
                  <a:lnTo>
                    <a:pt x="40" y="284"/>
                  </a:lnTo>
                  <a:lnTo>
                    <a:pt x="37" y="294"/>
                  </a:lnTo>
                  <a:lnTo>
                    <a:pt x="34" y="305"/>
                  </a:lnTo>
                  <a:lnTo>
                    <a:pt x="32" y="315"/>
                  </a:lnTo>
                  <a:lnTo>
                    <a:pt x="29" y="326"/>
                  </a:lnTo>
                  <a:lnTo>
                    <a:pt x="27" y="336"/>
                  </a:lnTo>
                  <a:lnTo>
                    <a:pt x="26" y="347"/>
                  </a:lnTo>
                  <a:lnTo>
                    <a:pt x="24" y="357"/>
                  </a:lnTo>
                  <a:lnTo>
                    <a:pt x="23" y="368"/>
                  </a:lnTo>
                  <a:lnTo>
                    <a:pt x="22" y="379"/>
                  </a:lnTo>
                  <a:lnTo>
                    <a:pt x="22" y="389"/>
                  </a:lnTo>
                  <a:lnTo>
                    <a:pt x="21" y="400"/>
                  </a:lnTo>
                  <a:lnTo>
                    <a:pt x="21" y="411"/>
                  </a:lnTo>
                  <a:lnTo>
                    <a:pt x="21" y="422"/>
                  </a:lnTo>
                  <a:lnTo>
                    <a:pt x="21" y="432"/>
                  </a:lnTo>
                  <a:lnTo>
                    <a:pt x="22" y="443"/>
                  </a:lnTo>
                  <a:lnTo>
                    <a:pt x="23" y="454"/>
                  </a:lnTo>
                  <a:lnTo>
                    <a:pt x="24" y="465"/>
                  </a:lnTo>
                  <a:lnTo>
                    <a:pt x="25" y="476"/>
                  </a:lnTo>
                  <a:lnTo>
                    <a:pt x="27" y="487"/>
                  </a:lnTo>
                  <a:lnTo>
                    <a:pt x="28" y="498"/>
                  </a:lnTo>
                  <a:lnTo>
                    <a:pt x="31" y="508"/>
                  </a:lnTo>
                  <a:lnTo>
                    <a:pt x="33" y="519"/>
                  </a:lnTo>
                  <a:lnTo>
                    <a:pt x="36" y="530"/>
                  </a:lnTo>
                  <a:lnTo>
                    <a:pt x="38" y="541"/>
                  </a:lnTo>
                  <a:lnTo>
                    <a:pt x="36" y="537"/>
                  </a:lnTo>
                  <a:lnTo>
                    <a:pt x="33" y="533"/>
                  </a:lnTo>
                  <a:lnTo>
                    <a:pt x="31" y="530"/>
                  </a:lnTo>
                  <a:lnTo>
                    <a:pt x="29" y="526"/>
                  </a:lnTo>
                  <a:lnTo>
                    <a:pt x="26" y="522"/>
                  </a:lnTo>
                  <a:lnTo>
                    <a:pt x="24" y="519"/>
                  </a:lnTo>
                  <a:lnTo>
                    <a:pt x="22" y="515"/>
                  </a:lnTo>
                  <a:lnTo>
                    <a:pt x="20" y="511"/>
                  </a:lnTo>
                  <a:lnTo>
                    <a:pt x="17" y="507"/>
                  </a:lnTo>
                  <a:lnTo>
                    <a:pt x="15" y="503"/>
                  </a:lnTo>
                  <a:lnTo>
                    <a:pt x="13" y="499"/>
                  </a:lnTo>
                  <a:lnTo>
                    <a:pt x="11" y="495"/>
                  </a:lnTo>
                  <a:lnTo>
                    <a:pt x="9" y="491"/>
                  </a:lnTo>
                  <a:lnTo>
                    <a:pt x="8" y="487"/>
                  </a:lnTo>
                  <a:lnTo>
                    <a:pt x="6" y="483"/>
                  </a:lnTo>
                  <a:lnTo>
                    <a:pt x="4" y="479"/>
                  </a:lnTo>
                  <a:lnTo>
                    <a:pt x="2" y="461"/>
                  </a:lnTo>
                  <a:lnTo>
                    <a:pt x="0" y="442"/>
                  </a:lnTo>
                  <a:lnTo>
                    <a:pt x="0" y="424"/>
                  </a:lnTo>
                  <a:lnTo>
                    <a:pt x="0" y="405"/>
                  </a:lnTo>
                  <a:lnTo>
                    <a:pt x="0" y="387"/>
                  </a:lnTo>
                  <a:lnTo>
                    <a:pt x="2" y="368"/>
                  </a:lnTo>
                  <a:lnTo>
                    <a:pt x="4" y="350"/>
                  </a:lnTo>
                  <a:lnTo>
                    <a:pt x="7" y="332"/>
                  </a:lnTo>
                  <a:lnTo>
                    <a:pt x="10" y="315"/>
                  </a:lnTo>
                  <a:lnTo>
                    <a:pt x="14" y="297"/>
                  </a:lnTo>
                  <a:lnTo>
                    <a:pt x="19" y="280"/>
                  </a:lnTo>
                  <a:lnTo>
                    <a:pt x="24" y="263"/>
                  </a:lnTo>
                  <a:lnTo>
                    <a:pt x="30" y="247"/>
                  </a:lnTo>
                  <a:lnTo>
                    <a:pt x="36" y="230"/>
                  </a:lnTo>
                  <a:lnTo>
                    <a:pt x="43" y="214"/>
                  </a:lnTo>
                  <a:lnTo>
                    <a:pt x="51" y="198"/>
                  </a:lnTo>
                  <a:lnTo>
                    <a:pt x="59" y="183"/>
                  </a:lnTo>
                  <a:lnTo>
                    <a:pt x="68" y="168"/>
                  </a:lnTo>
                  <a:lnTo>
                    <a:pt x="77" y="153"/>
                  </a:lnTo>
                  <a:lnTo>
                    <a:pt x="87" y="139"/>
                  </a:lnTo>
                  <a:lnTo>
                    <a:pt x="97" y="125"/>
                  </a:lnTo>
                  <a:lnTo>
                    <a:pt x="108" y="111"/>
                  </a:lnTo>
                  <a:lnTo>
                    <a:pt x="119" y="98"/>
                  </a:lnTo>
                  <a:lnTo>
                    <a:pt x="131" y="86"/>
                  </a:lnTo>
                  <a:lnTo>
                    <a:pt x="144" y="74"/>
                  </a:lnTo>
                  <a:lnTo>
                    <a:pt x="156" y="62"/>
                  </a:lnTo>
                  <a:lnTo>
                    <a:pt x="170" y="51"/>
                  </a:lnTo>
                  <a:lnTo>
                    <a:pt x="183" y="41"/>
                  </a:lnTo>
                  <a:lnTo>
                    <a:pt x="198" y="31"/>
                  </a:lnTo>
                  <a:lnTo>
                    <a:pt x="212" y="22"/>
                  </a:lnTo>
                  <a:lnTo>
                    <a:pt x="227" y="13"/>
                  </a:lnTo>
                  <a:lnTo>
                    <a:pt x="243" y="5"/>
                  </a:lnTo>
                </a:path>
              </a:pathLst>
            </a:custGeom>
            <a:solidFill>
              <a:srgbClr val="3CB7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2" name="Freeform 596"/>
            <p:cNvSpPr>
              <a:spLocks/>
            </p:cNvSpPr>
            <p:nvPr/>
          </p:nvSpPr>
          <p:spPr bwMode="auto">
            <a:xfrm>
              <a:off x="3874" y="3100"/>
              <a:ext cx="360" cy="588"/>
            </a:xfrm>
            <a:custGeom>
              <a:avLst/>
              <a:gdLst>
                <a:gd name="T0" fmla="*/ 303 w 360"/>
                <a:gd name="T1" fmla="*/ 0 h 588"/>
                <a:gd name="T2" fmla="*/ 315 w 360"/>
                <a:gd name="T3" fmla="*/ 1 h 588"/>
                <a:gd name="T4" fmla="*/ 327 w 360"/>
                <a:gd name="T5" fmla="*/ 3 h 588"/>
                <a:gd name="T6" fmla="*/ 339 w 360"/>
                <a:gd name="T7" fmla="*/ 5 h 588"/>
                <a:gd name="T8" fmla="*/ 351 w 360"/>
                <a:gd name="T9" fmla="*/ 7 h 588"/>
                <a:gd name="T10" fmla="*/ 347 w 360"/>
                <a:gd name="T11" fmla="*/ 11 h 588"/>
                <a:gd name="T12" fmla="*/ 314 w 360"/>
                <a:gd name="T13" fmla="*/ 18 h 588"/>
                <a:gd name="T14" fmla="*/ 282 w 360"/>
                <a:gd name="T15" fmla="*/ 28 h 588"/>
                <a:gd name="T16" fmla="*/ 250 w 360"/>
                <a:gd name="T17" fmla="*/ 40 h 588"/>
                <a:gd name="T18" fmla="*/ 220 w 360"/>
                <a:gd name="T19" fmla="*/ 56 h 588"/>
                <a:gd name="T20" fmla="*/ 192 w 360"/>
                <a:gd name="T21" fmla="*/ 74 h 588"/>
                <a:gd name="T22" fmla="*/ 165 w 360"/>
                <a:gd name="T23" fmla="*/ 95 h 588"/>
                <a:gd name="T24" fmla="*/ 139 w 360"/>
                <a:gd name="T25" fmla="*/ 119 h 588"/>
                <a:gd name="T26" fmla="*/ 116 w 360"/>
                <a:gd name="T27" fmla="*/ 144 h 588"/>
                <a:gd name="T28" fmla="*/ 94 w 360"/>
                <a:gd name="T29" fmla="*/ 173 h 588"/>
                <a:gd name="T30" fmla="*/ 76 w 360"/>
                <a:gd name="T31" fmla="*/ 203 h 588"/>
                <a:gd name="T32" fmla="*/ 59 w 360"/>
                <a:gd name="T33" fmla="*/ 235 h 588"/>
                <a:gd name="T34" fmla="*/ 46 w 360"/>
                <a:gd name="T35" fmla="*/ 269 h 588"/>
                <a:gd name="T36" fmla="*/ 35 w 360"/>
                <a:gd name="T37" fmla="*/ 303 h 588"/>
                <a:gd name="T38" fmla="*/ 27 w 360"/>
                <a:gd name="T39" fmla="*/ 338 h 588"/>
                <a:gd name="T40" fmla="*/ 22 w 360"/>
                <a:gd name="T41" fmla="*/ 373 h 588"/>
                <a:gd name="T42" fmla="*/ 21 w 360"/>
                <a:gd name="T43" fmla="*/ 409 h 588"/>
                <a:gd name="T44" fmla="*/ 22 w 360"/>
                <a:gd name="T45" fmla="*/ 445 h 588"/>
                <a:gd name="T46" fmla="*/ 26 w 360"/>
                <a:gd name="T47" fmla="*/ 481 h 588"/>
                <a:gd name="T48" fmla="*/ 33 w 360"/>
                <a:gd name="T49" fmla="*/ 517 h 588"/>
                <a:gd name="T50" fmla="*/ 44 w 360"/>
                <a:gd name="T51" fmla="*/ 552 h 588"/>
                <a:gd name="T52" fmla="*/ 57 w 360"/>
                <a:gd name="T53" fmla="*/ 587 h 588"/>
                <a:gd name="T54" fmla="*/ 49 w 360"/>
                <a:gd name="T55" fmla="*/ 578 h 588"/>
                <a:gd name="T56" fmla="*/ 41 w 360"/>
                <a:gd name="T57" fmla="*/ 570 h 588"/>
                <a:gd name="T58" fmla="*/ 33 w 360"/>
                <a:gd name="T59" fmla="*/ 561 h 588"/>
                <a:gd name="T60" fmla="*/ 26 w 360"/>
                <a:gd name="T61" fmla="*/ 552 h 588"/>
                <a:gd name="T62" fmla="*/ 19 w 360"/>
                <a:gd name="T63" fmla="*/ 543 h 588"/>
                <a:gd name="T64" fmla="*/ 12 w 360"/>
                <a:gd name="T65" fmla="*/ 519 h 588"/>
                <a:gd name="T66" fmla="*/ 5 w 360"/>
                <a:gd name="T67" fmla="*/ 486 h 588"/>
                <a:gd name="T68" fmla="*/ 1 w 360"/>
                <a:gd name="T69" fmla="*/ 454 h 588"/>
                <a:gd name="T70" fmla="*/ 0 w 360"/>
                <a:gd name="T71" fmla="*/ 421 h 588"/>
                <a:gd name="T72" fmla="*/ 0 w 360"/>
                <a:gd name="T73" fmla="*/ 389 h 588"/>
                <a:gd name="T74" fmla="*/ 3 w 360"/>
                <a:gd name="T75" fmla="*/ 357 h 588"/>
                <a:gd name="T76" fmla="*/ 8 w 360"/>
                <a:gd name="T77" fmla="*/ 325 h 588"/>
                <a:gd name="T78" fmla="*/ 15 w 360"/>
                <a:gd name="T79" fmla="*/ 294 h 588"/>
                <a:gd name="T80" fmla="*/ 25 w 360"/>
                <a:gd name="T81" fmla="*/ 263 h 588"/>
                <a:gd name="T82" fmla="*/ 36 w 360"/>
                <a:gd name="T83" fmla="*/ 233 h 588"/>
                <a:gd name="T84" fmla="*/ 50 w 360"/>
                <a:gd name="T85" fmla="*/ 204 h 588"/>
                <a:gd name="T86" fmla="*/ 66 w 360"/>
                <a:gd name="T87" fmla="*/ 177 h 588"/>
                <a:gd name="T88" fmla="*/ 84 w 360"/>
                <a:gd name="T89" fmla="*/ 151 h 588"/>
                <a:gd name="T90" fmla="*/ 103 w 360"/>
                <a:gd name="T91" fmla="*/ 126 h 588"/>
                <a:gd name="T92" fmla="*/ 124 w 360"/>
                <a:gd name="T93" fmla="*/ 103 h 588"/>
                <a:gd name="T94" fmla="*/ 146 w 360"/>
                <a:gd name="T95" fmla="*/ 82 h 588"/>
                <a:gd name="T96" fmla="*/ 170 w 360"/>
                <a:gd name="T97" fmla="*/ 62 h 588"/>
                <a:gd name="T98" fmla="*/ 195 w 360"/>
                <a:gd name="T99" fmla="*/ 45 h 588"/>
                <a:gd name="T100" fmla="*/ 221 w 360"/>
                <a:gd name="T101" fmla="*/ 30 h 588"/>
                <a:gd name="T102" fmla="*/ 248 w 360"/>
                <a:gd name="T103" fmla="*/ 17 h 588"/>
                <a:gd name="T104" fmla="*/ 276 w 360"/>
                <a:gd name="T105" fmla="*/ 6 h 5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0" h="588">
                  <a:moveTo>
                    <a:pt x="295" y="0"/>
                  </a:moveTo>
                  <a:lnTo>
                    <a:pt x="299" y="0"/>
                  </a:lnTo>
                  <a:lnTo>
                    <a:pt x="303" y="0"/>
                  </a:lnTo>
                  <a:lnTo>
                    <a:pt x="307" y="0"/>
                  </a:lnTo>
                  <a:lnTo>
                    <a:pt x="311" y="1"/>
                  </a:lnTo>
                  <a:lnTo>
                    <a:pt x="315" y="1"/>
                  </a:lnTo>
                  <a:lnTo>
                    <a:pt x="319" y="2"/>
                  </a:lnTo>
                  <a:lnTo>
                    <a:pt x="323" y="2"/>
                  </a:lnTo>
                  <a:lnTo>
                    <a:pt x="327" y="3"/>
                  </a:lnTo>
                  <a:lnTo>
                    <a:pt x="331" y="3"/>
                  </a:lnTo>
                  <a:lnTo>
                    <a:pt x="335" y="4"/>
                  </a:lnTo>
                  <a:lnTo>
                    <a:pt x="339" y="5"/>
                  </a:lnTo>
                  <a:lnTo>
                    <a:pt x="343" y="6"/>
                  </a:lnTo>
                  <a:lnTo>
                    <a:pt x="347" y="7"/>
                  </a:lnTo>
                  <a:lnTo>
                    <a:pt x="351" y="7"/>
                  </a:lnTo>
                  <a:lnTo>
                    <a:pt x="355" y="8"/>
                  </a:lnTo>
                  <a:lnTo>
                    <a:pt x="359" y="9"/>
                  </a:lnTo>
                  <a:lnTo>
                    <a:pt x="347" y="11"/>
                  </a:lnTo>
                  <a:lnTo>
                    <a:pt x="336" y="13"/>
                  </a:lnTo>
                  <a:lnTo>
                    <a:pt x="325" y="15"/>
                  </a:lnTo>
                  <a:lnTo>
                    <a:pt x="314" y="18"/>
                  </a:lnTo>
                  <a:lnTo>
                    <a:pt x="303" y="21"/>
                  </a:lnTo>
                  <a:lnTo>
                    <a:pt x="292" y="24"/>
                  </a:lnTo>
                  <a:lnTo>
                    <a:pt x="282" y="28"/>
                  </a:lnTo>
                  <a:lnTo>
                    <a:pt x="271" y="31"/>
                  </a:lnTo>
                  <a:lnTo>
                    <a:pt x="261" y="36"/>
                  </a:lnTo>
                  <a:lnTo>
                    <a:pt x="250" y="40"/>
                  </a:lnTo>
                  <a:lnTo>
                    <a:pt x="240" y="45"/>
                  </a:lnTo>
                  <a:lnTo>
                    <a:pt x="230" y="50"/>
                  </a:lnTo>
                  <a:lnTo>
                    <a:pt x="220" y="56"/>
                  </a:lnTo>
                  <a:lnTo>
                    <a:pt x="211" y="62"/>
                  </a:lnTo>
                  <a:lnTo>
                    <a:pt x="201" y="68"/>
                  </a:lnTo>
                  <a:lnTo>
                    <a:pt x="192" y="74"/>
                  </a:lnTo>
                  <a:lnTo>
                    <a:pt x="182" y="81"/>
                  </a:lnTo>
                  <a:lnTo>
                    <a:pt x="173" y="88"/>
                  </a:lnTo>
                  <a:lnTo>
                    <a:pt x="165" y="95"/>
                  </a:lnTo>
                  <a:lnTo>
                    <a:pt x="156" y="103"/>
                  </a:lnTo>
                  <a:lnTo>
                    <a:pt x="147" y="111"/>
                  </a:lnTo>
                  <a:lnTo>
                    <a:pt x="139" y="119"/>
                  </a:lnTo>
                  <a:lnTo>
                    <a:pt x="131" y="127"/>
                  </a:lnTo>
                  <a:lnTo>
                    <a:pt x="123" y="136"/>
                  </a:lnTo>
                  <a:lnTo>
                    <a:pt x="116" y="144"/>
                  </a:lnTo>
                  <a:lnTo>
                    <a:pt x="108" y="154"/>
                  </a:lnTo>
                  <a:lnTo>
                    <a:pt x="101" y="163"/>
                  </a:lnTo>
                  <a:lnTo>
                    <a:pt x="94" y="173"/>
                  </a:lnTo>
                  <a:lnTo>
                    <a:pt x="88" y="182"/>
                  </a:lnTo>
                  <a:lnTo>
                    <a:pt x="82" y="193"/>
                  </a:lnTo>
                  <a:lnTo>
                    <a:pt x="76" y="203"/>
                  </a:lnTo>
                  <a:lnTo>
                    <a:pt x="70" y="214"/>
                  </a:lnTo>
                  <a:lnTo>
                    <a:pt x="64" y="224"/>
                  </a:lnTo>
                  <a:lnTo>
                    <a:pt x="59" y="235"/>
                  </a:lnTo>
                  <a:lnTo>
                    <a:pt x="54" y="246"/>
                  </a:lnTo>
                  <a:lnTo>
                    <a:pt x="50" y="257"/>
                  </a:lnTo>
                  <a:lnTo>
                    <a:pt x="46" y="269"/>
                  </a:lnTo>
                  <a:lnTo>
                    <a:pt x="42" y="280"/>
                  </a:lnTo>
                  <a:lnTo>
                    <a:pt x="38" y="291"/>
                  </a:lnTo>
                  <a:lnTo>
                    <a:pt x="35" y="303"/>
                  </a:lnTo>
                  <a:lnTo>
                    <a:pt x="32" y="314"/>
                  </a:lnTo>
                  <a:lnTo>
                    <a:pt x="30" y="326"/>
                  </a:lnTo>
                  <a:lnTo>
                    <a:pt x="27" y="338"/>
                  </a:lnTo>
                  <a:lnTo>
                    <a:pt x="25" y="350"/>
                  </a:lnTo>
                  <a:lnTo>
                    <a:pt x="24" y="362"/>
                  </a:lnTo>
                  <a:lnTo>
                    <a:pt x="22" y="373"/>
                  </a:lnTo>
                  <a:lnTo>
                    <a:pt x="22" y="385"/>
                  </a:lnTo>
                  <a:lnTo>
                    <a:pt x="21" y="397"/>
                  </a:lnTo>
                  <a:lnTo>
                    <a:pt x="21" y="409"/>
                  </a:lnTo>
                  <a:lnTo>
                    <a:pt x="21" y="421"/>
                  </a:lnTo>
                  <a:lnTo>
                    <a:pt x="21" y="433"/>
                  </a:lnTo>
                  <a:lnTo>
                    <a:pt x="22" y="445"/>
                  </a:lnTo>
                  <a:lnTo>
                    <a:pt x="23" y="457"/>
                  </a:lnTo>
                  <a:lnTo>
                    <a:pt x="24" y="469"/>
                  </a:lnTo>
                  <a:lnTo>
                    <a:pt x="26" y="481"/>
                  </a:lnTo>
                  <a:lnTo>
                    <a:pt x="28" y="493"/>
                  </a:lnTo>
                  <a:lnTo>
                    <a:pt x="31" y="505"/>
                  </a:lnTo>
                  <a:lnTo>
                    <a:pt x="33" y="517"/>
                  </a:lnTo>
                  <a:lnTo>
                    <a:pt x="36" y="529"/>
                  </a:lnTo>
                  <a:lnTo>
                    <a:pt x="40" y="540"/>
                  </a:lnTo>
                  <a:lnTo>
                    <a:pt x="44" y="552"/>
                  </a:lnTo>
                  <a:lnTo>
                    <a:pt x="48" y="563"/>
                  </a:lnTo>
                  <a:lnTo>
                    <a:pt x="52" y="575"/>
                  </a:lnTo>
                  <a:lnTo>
                    <a:pt x="57" y="587"/>
                  </a:lnTo>
                  <a:lnTo>
                    <a:pt x="54" y="584"/>
                  </a:lnTo>
                  <a:lnTo>
                    <a:pt x="51" y="581"/>
                  </a:lnTo>
                  <a:lnTo>
                    <a:pt x="49" y="578"/>
                  </a:lnTo>
                  <a:lnTo>
                    <a:pt x="46" y="576"/>
                  </a:lnTo>
                  <a:lnTo>
                    <a:pt x="43" y="573"/>
                  </a:lnTo>
                  <a:lnTo>
                    <a:pt x="41" y="570"/>
                  </a:lnTo>
                  <a:lnTo>
                    <a:pt x="38" y="567"/>
                  </a:lnTo>
                  <a:lnTo>
                    <a:pt x="36" y="564"/>
                  </a:lnTo>
                  <a:lnTo>
                    <a:pt x="33" y="561"/>
                  </a:lnTo>
                  <a:lnTo>
                    <a:pt x="31" y="558"/>
                  </a:lnTo>
                  <a:lnTo>
                    <a:pt x="29" y="555"/>
                  </a:lnTo>
                  <a:lnTo>
                    <a:pt x="26" y="552"/>
                  </a:lnTo>
                  <a:lnTo>
                    <a:pt x="24" y="549"/>
                  </a:lnTo>
                  <a:lnTo>
                    <a:pt x="22" y="546"/>
                  </a:lnTo>
                  <a:lnTo>
                    <a:pt x="19" y="543"/>
                  </a:lnTo>
                  <a:lnTo>
                    <a:pt x="17" y="540"/>
                  </a:lnTo>
                  <a:lnTo>
                    <a:pt x="14" y="529"/>
                  </a:lnTo>
                  <a:lnTo>
                    <a:pt x="12" y="519"/>
                  </a:lnTo>
                  <a:lnTo>
                    <a:pt x="9" y="508"/>
                  </a:lnTo>
                  <a:lnTo>
                    <a:pt x="7" y="497"/>
                  </a:lnTo>
                  <a:lnTo>
                    <a:pt x="5" y="486"/>
                  </a:lnTo>
                  <a:lnTo>
                    <a:pt x="4" y="475"/>
                  </a:lnTo>
                  <a:lnTo>
                    <a:pt x="2" y="464"/>
                  </a:lnTo>
                  <a:lnTo>
                    <a:pt x="1" y="454"/>
                  </a:lnTo>
                  <a:lnTo>
                    <a:pt x="0" y="443"/>
                  </a:lnTo>
                  <a:lnTo>
                    <a:pt x="0" y="432"/>
                  </a:lnTo>
                  <a:lnTo>
                    <a:pt x="0" y="421"/>
                  </a:lnTo>
                  <a:lnTo>
                    <a:pt x="0" y="410"/>
                  </a:lnTo>
                  <a:lnTo>
                    <a:pt x="0" y="400"/>
                  </a:lnTo>
                  <a:lnTo>
                    <a:pt x="0" y="389"/>
                  </a:lnTo>
                  <a:lnTo>
                    <a:pt x="1" y="378"/>
                  </a:lnTo>
                  <a:lnTo>
                    <a:pt x="2" y="367"/>
                  </a:lnTo>
                  <a:lnTo>
                    <a:pt x="3" y="357"/>
                  </a:lnTo>
                  <a:lnTo>
                    <a:pt x="4" y="346"/>
                  </a:lnTo>
                  <a:lnTo>
                    <a:pt x="6" y="336"/>
                  </a:lnTo>
                  <a:lnTo>
                    <a:pt x="8" y="325"/>
                  </a:lnTo>
                  <a:lnTo>
                    <a:pt x="10" y="315"/>
                  </a:lnTo>
                  <a:lnTo>
                    <a:pt x="13" y="304"/>
                  </a:lnTo>
                  <a:lnTo>
                    <a:pt x="15" y="294"/>
                  </a:lnTo>
                  <a:lnTo>
                    <a:pt x="18" y="284"/>
                  </a:lnTo>
                  <a:lnTo>
                    <a:pt x="21" y="273"/>
                  </a:lnTo>
                  <a:lnTo>
                    <a:pt x="25" y="263"/>
                  </a:lnTo>
                  <a:lnTo>
                    <a:pt x="28" y="253"/>
                  </a:lnTo>
                  <a:lnTo>
                    <a:pt x="32" y="243"/>
                  </a:lnTo>
                  <a:lnTo>
                    <a:pt x="36" y="233"/>
                  </a:lnTo>
                  <a:lnTo>
                    <a:pt x="41" y="224"/>
                  </a:lnTo>
                  <a:lnTo>
                    <a:pt x="45" y="214"/>
                  </a:lnTo>
                  <a:lnTo>
                    <a:pt x="50" y="204"/>
                  </a:lnTo>
                  <a:lnTo>
                    <a:pt x="55" y="195"/>
                  </a:lnTo>
                  <a:lnTo>
                    <a:pt x="60" y="186"/>
                  </a:lnTo>
                  <a:lnTo>
                    <a:pt x="66" y="177"/>
                  </a:lnTo>
                  <a:lnTo>
                    <a:pt x="72" y="168"/>
                  </a:lnTo>
                  <a:lnTo>
                    <a:pt x="78" y="159"/>
                  </a:lnTo>
                  <a:lnTo>
                    <a:pt x="84" y="151"/>
                  </a:lnTo>
                  <a:lnTo>
                    <a:pt x="90" y="142"/>
                  </a:lnTo>
                  <a:lnTo>
                    <a:pt x="96" y="134"/>
                  </a:lnTo>
                  <a:lnTo>
                    <a:pt x="103" y="126"/>
                  </a:lnTo>
                  <a:lnTo>
                    <a:pt x="110" y="118"/>
                  </a:lnTo>
                  <a:lnTo>
                    <a:pt x="117" y="110"/>
                  </a:lnTo>
                  <a:lnTo>
                    <a:pt x="124" y="103"/>
                  </a:lnTo>
                  <a:lnTo>
                    <a:pt x="131" y="96"/>
                  </a:lnTo>
                  <a:lnTo>
                    <a:pt x="139" y="88"/>
                  </a:lnTo>
                  <a:lnTo>
                    <a:pt x="146" y="82"/>
                  </a:lnTo>
                  <a:lnTo>
                    <a:pt x="154" y="75"/>
                  </a:lnTo>
                  <a:lnTo>
                    <a:pt x="162" y="69"/>
                  </a:lnTo>
                  <a:lnTo>
                    <a:pt x="170" y="62"/>
                  </a:lnTo>
                  <a:lnTo>
                    <a:pt x="178" y="56"/>
                  </a:lnTo>
                  <a:lnTo>
                    <a:pt x="187" y="51"/>
                  </a:lnTo>
                  <a:lnTo>
                    <a:pt x="195" y="45"/>
                  </a:lnTo>
                  <a:lnTo>
                    <a:pt x="203" y="40"/>
                  </a:lnTo>
                  <a:lnTo>
                    <a:pt x="212" y="35"/>
                  </a:lnTo>
                  <a:lnTo>
                    <a:pt x="221" y="30"/>
                  </a:lnTo>
                  <a:lnTo>
                    <a:pt x="230" y="25"/>
                  </a:lnTo>
                  <a:lnTo>
                    <a:pt x="239" y="21"/>
                  </a:lnTo>
                  <a:lnTo>
                    <a:pt x="248" y="17"/>
                  </a:lnTo>
                  <a:lnTo>
                    <a:pt x="257" y="13"/>
                  </a:lnTo>
                  <a:lnTo>
                    <a:pt x="267" y="9"/>
                  </a:lnTo>
                  <a:lnTo>
                    <a:pt x="276" y="6"/>
                  </a:lnTo>
                  <a:lnTo>
                    <a:pt x="285" y="3"/>
                  </a:lnTo>
                  <a:lnTo>
                    <a:pt x="295" y="0"/>
                  </a:lnTo>
                </a:path>
              </a:pathLst>
            </a:custGeom>
            <a:solidFill>
              <a:srgbClr val="44BB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3" name="Freeform 597"/>
            <p:cNvSpPr>
              <a:spLocks/>
            </p:cNvSpPr>
            <p:nvPr/>
          </p:nvSpPr>
          <p:spPr bwMode="auto">
            <a:xfrm>
              <a:off x="3895" y="3110"/>
              <a:ext cx="394" cy="613"/>
            </a:xfrm>
            <a:custGeom>
              <a:avLst/>
              <a:gdLst>
                <a:gd name="T0" fmla="*/ 345 w 394"/>
                <a:gd name="T1" fmla="*/ 1 h 613"/>
                <a:gd name="T2" fmla="*/ 355 w 394"/>
                <a:gd name="T3" fmla="*/ 5 h 613"/>
                <a:gd name="T4" fmla="*/ 366 w 394"/>
                <a:gd name="T5" fmla="*/ 8 h 613"/>
                <a:gd name="T6" fmla="*/ 376 w 394"/>
                <a:gd name="T7" fmla="*/ 12 h 613"/>
                <a:gd name="T8" fmla="*/ 386 w 394"/>
                <a:gd name="T9" fmla="*/ 17 h 613"/>
                <a:gd name="T10" fmla="*/ 380 w 394"/>
                <a:gd name="T11" fmla="*/ 19 h 613"/>
                <a:gd name="T12" fmla="*/ 343 w 394"/>
                <a:gd name="T13" fmla="*/ 22 h 613"/>
                <a:gd name="T14" fmla="*/ 306 w 394"/>
                <a:gd name="T15" fmla="*/ 28 h 613"/>
                <a:gd name="T16" fmla="*/ 271 w 394"/>
                <a:gd name="T17" fmla="*/ 38 h 613"/>
                <a:gd name="T18" fmla="*/ 237 w 394"/>
                <a:gd name="T19" fmla="*/ 52 h 613"/>
                <a:gd name="T20" fmla="*/ 204 w 394"/>
                <a:gd name="T21" fmla="*/ 69 h 613"/>
                <a:gd name="T22" fmla="*/ 174 w 394"/>
                <a:gd name="T23" fmla="*/ 90 h 613"/>
                <a:gd name="T24" fmla="*/ 145 w 394"/>
                <a:gd name="T25" fmla="*/ 113 h 613"/>
                <a:gd name="T26" fmla="*/ 119 w 394"/>
                <a:gd name="T27" fmla="*/ 140 h 613"/>
                <a:gd name="T28" fmla="*/ 95 w 394"/>
                <a:gd name="T29" fmla="*/ 170 h 613"/>
                <a:gd name="T30" fmla="*/ 74 w 394"/>
                <a:gd name="T31" fmla="*/ 203 h 613"/>
                <a:gd name="T32" fmla="*/ 56 w 394"/>
                <a:gd name="T33" fmla="*/ 238 h 613"/>
                <a:gd name="T34" fmla="*/ 42 w 394"/>
                <a:gd name="T35" fmla="*/ 274 h 613"/>
                <a:gd name="T36" fmla="*/ 31 w 394"/>
                <a:gd name="T37" fmla="*/ 311 h 613"/>
                <a:gd name="T38" fmla="*/ 24 w 394"/>
                <a:gd name="T39" fmla="*/ 349 h 613"/>
                <a:gd name="T40" fmla="*/ 21 w 394"/>
                <a:gd name="T41" fmla="*/ 388 h 613"/>
                <a:gd name="T42" fmla="*/ 21 w 394"/>
                <a:gd name="T43" fmla="*/ 427 h 613"/>
                <a:gd name="T44" fmla="*/ 25 w 394"/>
                <a:gd name="T45" fmla="*/ 465 h 613"/>
                <a:gd name="T46" fmla="*/ 33 w 394"/>
                <a:gd name="T47" fmla="*/ 503 h 613"/>
                <a:gd name="T48" fmla="*/ 45 w 394"/>
                <a:gd name="T49" fmla="*/ 540 h 613"/>
                <a:gd name="T50" fmla="*/ 60 w 394"/>
                <a:gd name="T51" fmla="*/ 577 h 613"/>
                <a:gd name="T52" fmla="*/ 78 w 394"/>
                <a:gd name="T53" fmla="*/ 612 h 613"/>
                <a:gd name="T54" fmla="*/ 70 w 394"/>
                <a:gd name="T55" fmla="*/ 605 h 613"/>
                <a:gd name="T56" fmla="*/ 61 w 394"/>
                <a:gd name="T57" fmla="*/ 599 h 613"/>
                <a:gd name="T58" fmla="*/ 53 w 394"/>
                <a:gd name="T59" fmla="*/ 593 h 613"/>
                <a:gd name="T60" fmla="*/ 46 w 394"/>
                <a:gd name="T61" fmla="*/ 586 h 613"/>
                <a:gd name="T62" fmla="*/ 38 w 394"/>
                <a:gd name="T63" fmla="*/ 579 h 613"/>
                <a:gd name="T64" fmla="*/ 26 w 394"/>
                <a:gd name="T65" fmla="*/ 553 h 613"/>
                <a:gd name="T66" fmla="*/ 15 w 394"/>
                <a:gd name="T67" fmla="*/ 519 h 613"/>
                <a:gd name="T68" fmla="*/ 7 w 394"/>
                <a:gd name="T69" fmla="*/ 483 h 613"/>
                <a:gd name="T70" fmla="*/ 2 w 394"/>
                <a:gd name="T71" fmla="*/ 447 h 613"/>
                <a:gd name="T72" fmla="*/ 0 w 394"/>
                <a:gd name="T73" fmla="*/ 411 h 613"/>
                <a:gd name="T74" fmla="*/ 0 w 394"/>
                <a:gd name="T75" fmla="*/ 375 h 613"/>
                <a:gd name="T76" fmla="*/ 4 w 394"/>
                <a:gd name="T77" fmla="*/ 340 h 613"/>
                <a:gd name="T78" fmla="*/ 11 w 394"/>
                <a:gd name="T79" fmla="*/ 304 h 613"/>
                <a:gd name="T80" fmla="*/ 21 w 394"/>
                <a:gd name="T81" fmla="*/ 270 h 613"/>
                <a:gd name="T82" fmla="*/ 33 w 394"/>
                <a:gd name="T83" fmla="*/ 236 h 613"/>
                <a:gd name="T84" fmla="*/ 48 w 394"/>
                <a:gd name="T85" fmla="*/ 204 h 613"/>
                <a:gd name="T86" fmla="*/ 67 w 394"/>
                <a:gd name="T87" fmla="*/ 173 h 613"/>
                <a:gd name="T88" fmla="*/ 87 w 394"/>
                <a:gd name="T89" fmla="*/ 144 h 613"/>
                <a:gd name="T90" fmla="*/ 110 w 394"/>
                <a:gd name="T91" fmla="*/ 117 h 613"/>
                <a:gd name="T92" fmla="*/ 135 w 394"/>
                <a:gd name="T93" fmla="*/ 93 h 613"/>
                <a:gd name="T94" fmla="*/ 161 w 394"/>
                <a:gd name="T95" fmla="*/ 71 h 613"/>
                <a:gd name="T96" fmla="*/ 190 w 394"/>
                <a:gd name="T97" fmla="*/ 52 h 613"/>
                <a:gd name="T98" fmla="*/ 219 w 394"/>
                <a:gd name="T99" fmla="*/ 35 h 613"/>
                <a:gd name="T100" fmla="*/ 250 w 394"/>
                <a:gd name="T101" fmla="*/ 21 h 613"/>
                <a:gd name="T102" fmla="*/ 282 w 394"/>
                <a:gd name="T103" fmla="*/ 11 h 613"/>
                <a:gd name="T104" fmla="*/ 315 w 394"/>
                <a:gd name="T105" fmla="*/ 3 h 6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4" h="613">
                  <a:moveTo>
                    <a:pt x="338" y="0"/>
                  </a:moveTo>
                  <a:lnTo>
                    <a:pt x="341" y="0"/>
                  </a:lnTo>
                  <a:lnTo>
                    <a:pt x="345" y="1"/>
                  </a:lnTo>
                  <a:lnTo>
                    <a:pt x="348" y="3"/>
                  </a:lnTo>
                  <a:lnTo>
                    <a:pt x="352" y="3"/>
                  </a:lnTo>
                  <a:lnTo>
                    <a:pt x="355" y="5"/>
                  </a:lnTo>
                  <a:lnTo>
                    <a:pt x="359" y="6"/>
                  </a:lnTo>
                  <a:lnTo>
                    <a:pt x="362" y="7"/>
                  </a:lnTo>
                  <a:lnTo>
                    <a:pt x="366" y="8"/>
                  </a:lnTo>
                  <a:lnTo>
                    <a:pt x="369" y="10"/>
                  </a:lnTo>
                  <a:lnTo>
                    <a:pt x="373" y="11"/>
                  </a:lnTo>
                  <a:lnTo>
                    <a:pt x="376" y="12"/>
                  </a:lnTo>
                  <a:lnTo>
                    <a:pt x="379" y="14"/>
                  </a:lnTo>
                  <a:lnTo>
                    <a:pt x="383" y="15"/>
                  </a:lnTo>
                  <a:lnTo>
                    <a:pt x="386" y="17"/>
                  </a:lnTo>
                  <a:lnTo>
                    <a:pt x="389" y="18"/>
                  </a:lnTo>
                  <a:lnTo>
                    <a:pt x="393" y="20"/>
                  </a:lnTo>
                  <a:lnTo>
                    <a:pt x="380" y="19"/>
                  </a:lnTo>
                  <a:lnTo>
                    <a:pt x="367" y="20"/>
                  </a:lnTo>
                  <a:lnTo>
                    <a:pt x="355" y="20"/>
                  </a:lnTo>
                  <a:lnTo>
                    <a:pt x="343" y="22"/>
                  </a:lnTo>
                  <a:lnTo>
                    <a:pt x="331" y="23"/>
                  </a:lnTo>
                  <a:lnTo>
                    <a:pt x="318" y="25"/>
                  </a:lnTo>
                  <a:lnTo>
                    <a:pt x="306" y="28"/>
                  </a:lnTo>
                  <a:lnTo>
                    <a:pt x="294" y="31"/>
                  </a:lnTo>
                  <a:lnTo>
                    <a:pt x="283" y="34"/>
                  </a:lnTo>
                  <a:lnTo>
                    <a:pt x="271" y="38"/>
                  </a:lnTo>
                  <a:lnTo>
                    <a:pt x="259" y="42"/>
                  </a:lnTo>
                  <a:lnTo>
                    <a:pt x="248" y="47"/>
                  </a:lnTo>
                  <a:lnTo>
                    <a:pt x="237" y="52"/>
                  </a:lnTo>
                  <a:lnTo>
                    <a:pt x="226" y="57"/>
                  </a:lnTo>
                  <a:lnTo>
                    <a:pt x="215" y="63"/>
                  </a:lnTo>
                  <a:lnTo>
                    <a:pt x="204" y="69"/>
                  </a:lnTo>
                  <a:lnTo>
                    <a:pt x="194" y="76"/>
                  </a:lnTo>
                  <a:lnTo>
                    <a:pt x="184" y="82"/>
                  </a:lnTo>
                  <a:lnTo>
                    <a:pt x="174" y="90"/>
                  </a:lnTo>
                  <a:lnTo>
                    <a:pt x="164" y="97"/>
                  </a:lnTo>
                  <a:lnTo>
                    <a:pt x="154" y="105"/>
                  </a:lnTo>
                  <a:lnTo>
                    <a:pt x="145" y="113"/>
                  </a:lnTo>
                  <a:lnTo>
                    <a:pt x="136" y="122"/>
                  </a:lnTo>
                  <a:lnTo>
                    <a:pt x="127" y="131"/>
                  </a:lnTo>
                  <a:lnTo>
                    <a:pt x="119" y="140"/>
                  </a:lnTo>
                  <a:lnTo>
                    <a:pt x="110" y="150"/>
                  </a:lnTo>
                  <a:lnTo>
                    <a:pt x="102" y="160"/>
                  </a:lnTo>
                  <a:lnTo>
                    <a:pt x="95" y="170"/>
                  </a:lnTo>
                  <a:lnTo>
                    <a:pt x="88" y="181"/>
                  </a:lnTo>
                  <a:lnTo>
                    <a:pt x="80" y="192"/>
                  </a:lnTo>
                  <a:lnTo>
                    <a:pt x="74" y="203"/>
                  </a:lnTo>
                  <a:lnTo>
                    <a:pt x="67" y="214"/>
                  </a:lnTo>
                  <a:lnTo>
                    <a:pt x="61" y="226"/>
                  </a:lnTo>
                  <a:lnTo>
                    <a:pt x="56" y="238"/>
                  </a:lnTo>
                  <a:lnTo>
                    <a:pt x="51" y="250"/>
                  </a:lnTo>
                  <a:lnTo>
                    <a:pt x="46" y="262"/>
                  </a:lnTo>
                  <a:lnTo>
                    <a:pt x="42" y="274"/>
                  </a:lnTo>
                  <a:lnTo>
                    <a:pt x="38" y="286"/>
                  </a:lnTo>
                  <a:lnTo>
                    <a:pt x="34" y="299"/>
                  </a:lnTo>
                  <a:lnTo>
                    <a:pt x="31" y="311"/>
                  </a:lnTo>
                  <a:lnTo>
                    <a:pt x="28" y="324"/>
                  </a:lnTo>
                  <a:lnTo>
                    <a:pt x="26" y="337"/>
                  </a:lnTo>
                  <a:lnTo>
                    <a:pt x="24" y="349"/>
                  </a:lnTo>
                  <a:lnTo>
                    <a:pt x="23" y="362"/>
                  </a:lnTo>
                  <a:lnTo>
                    <a:pt x="21" y="375"/>
                  </a:lnTo>
                  <a:lnTo>
                    <a:pt x="21" y="388"/>
                  </a:lnTo>
                  <a:lnTo>
                    <a:pt x="21" y="401"/>
                  </a:lnTo>
                  <a:lnTo>
                    <a:pt x="21" y="414"/>
                  </a:lnTo>
                  <a:lnTo>
                    <a:pt x="21" y="427"/>
                  </a:lnTo>
                  <a:lnTo>
                    <a:pt x="22" y="440"/>
                  </a:lnTo>
                  <a:lnTo>
                    <a:pt x="24" y="452"/>
                  </a:lnTo>
                  <a:lnTo>
                    <a:pt x="25" y="465"/>
                  </a:lnTo>
                  <a:lnTo>
                    <a:pt x="27" y="478"/>
                  </a:lnTo>
                  <a:lnTo>
                    <a:pt x="30" y="491"/>
                  </a:lnTo>
                  <a:lnTo>
                    <a:pt x="33" y="503"/>
                  </a:lnTo>
                  <a:lnTo>
                    <a:pt x="37" y="516"/>
                  </a:lnTo>
                  <a:lnTo>
                    <a:pt x="40" y="528"/>
                  </a:lnTo>
                  <a:lnTo>
                    <a:pt x="45" y="540"/>
                  </a:lnTo>
                  <a:lnTo>
                    <a:pt x="49" y="553"/>
                  </a:lnTo>
                  <a:lnTo>
                    <a:pt x="54" y="565"/>
                  </a:lnTo>
                  <a:lnTo>
                    <a:pt x="60" y="577"/>
                  </a:lnTo>
                  <a:lnTo>
                    <a:pt x="65" y="588"/>
                  </a:lnTo>
                  <a:lnTo>
                    <a:pt x="72" y="600"/>
                  </a:lnTo>
                  <a:lnTo>
                    <a:pt x="78" y="612"/>
                  </a:lnTo>
                  <a:lnTo>
                    <a:pt x="75" y="609"/>
                  </a:lnTo>
                  <a:lnTo>
                    <a:pt x="73" y="608"/>
                  </a:lnTo>
                  <a:lnTo>
                    <a:pt x="70" y="605"/>
                  </a:lnTo>
                  <a:lnTo>
                    <a:pt x="67" y="603"/>
                  </a:lnTo>
                  <a:lnTo>
                    <a:pt x="64" y="601"/>
                  </a:lnTo>
                  <a:lnTo>
                    <a:pt x="61" y="599"/>
                  </a:lnTo>
                  <a:lnTo>
                    <a:pt x="59" y="597"/>
                  </a:lnTo>
                  <a:lnTo>
                    <a:pt x="56" y="595"/>
                  </a:lnTo>
                  <a:lnTo>
                    <a:pt x="53" y="593"/>
                  </a:lnTo>
                  <a:lnTo>
                    <a:pt x="51" y="590"/>
                  </a:lnTo>
                  <a:lnTo>
                    <a:pt x="48" y="588"/>
                  </a:lnTo>
                  <a:lnTo>
                    <a:pt x="46" y="586"/>
                  </a:lnTo>
                  <a:lnTo>
                    <a:pt x="43" y="584"/>
                  </a:lnTo>
                  <a:lnTo>
                    <a:pt x="40" y="581"/>
                  </a:lnTo>
                  <a:lnTo>
                    <a:pt x="38" y="579"/>
                  </a:lnTo>
                  <a:lnTo>
                    <a:pt x="35" y="577"/>
                  </a:lnTo>
                  <a:lnTo>
                    <a:pt x="31" y="565"/>
                  </a:lnTo>
                  <a:lnTo>
                    <a:pt x="26" y="553"/>
                  </a:lnTo>
                  <a:lnTo>
                    <a:pt x="22" y="542"/>
                  </a:lnTo>
                  <a:lnTo>
                    <a:pt x="19" y="530"/>
                  </a:lnTo>
                  <a:lnTo>
                    <a:pt x="15" y="519"/>
                  </a:lnTo>
                  <a:lnTo>
                    <a:pt x="12" y="507"/>
                  </a:lnTo>
                  <a:lnTo>
                    <a:pt x="9" y="495"/>
                  </a:lnTo>
                  <a:lnTo>
                    <a:pt x="7" y="483"/>
                  </a:lnTo>
                  <a:lnTo>
                    <a:pt x="5" y="471"/>
                  </a:lnTo>
                  <a:lnTo>
                    <a:pt x="3" y="459"/>
                  </a:lnTo>
                  <a:lnTo>
                    <a:pt x="2" y="447"/>
                  </a:lnTo>
                  <a:lnTo>
                    <a:pt x="1" y="435"/>
                  </a:lnTo>
                  <a:lnTo>
                    <a:pt x="0" y="423"/>
                  </a:lnTo>
                  <a:lnTo>
                    <a:pt x="0" y="411"/>
                  </a:lnTo>
                  <a:lnTo>
                    <a:pt x="0" y="399"/>
                  </a:lnTo>
                  <a:lnTo>
                    <a:pt x="0" y="387"/>
                  </a:lnTo>
                  <a:lnTo>
                    <a:pt x="0" y="375"/>
                  </a:lnTo>
                  <a:lnTo>
                    <a:pt x="1" y="363"/>
                  </a:lnTo>
                  <a:lnTo>
                    <a:pt x="2" y="352"/>
                  </a:lnTo>
                  <a:lnTo>
                    <a:pt x="4" y="340"/>
                  </a:lnTo>
                  <a:lnTo>
                    <a:pt x="6" y="328"/>
                  </a:lnTo>
                  <a:lnTo>
                    <a:pt x="8" y="316"/>
                  </a:lnTo>
                  <a:lnTo>
                    <a:pt x="11" y="304"/>
                  </a:lnTo>
                  <a:lnTo>
                    <a:pt x="14" y="293"/>
                  </a:lnTo>
                  <a:lnTo>
                    <a:pt x="17" y="281"/>
                  </a:lnTo>
                  <a:lnTo>
                    <a:pt x="21" y="270"/>
                  </a:lnTo>
                  <a:lnTo>
                    <a:pt x="24" y="259"/>
                  </a:lnTo>
                  <a:lnTo>
                    <a:pt x="28" y="247"/>
                  </a:lnTo>
                  <a:lnTo>
                    <a:pt x="33" y="236"/>
                  </a:lnTo>
                  <a:lnTo>
                    <a:pt x="38" y="225"/>
                  </a:lnTo>
                  <a:lnTo>
                    <a:pt x="43" y="214"/>
                  </a:lnTo>
                  <a:lnTo>
                    <a:pt x="48" y="204"/>
                  </a:lnTo>
                  <a:lnTo>
                    <a:pt x="54" y="193"/>
                  </a:lnTo>
                  <a:lnTo>
                    <a:pt x="60" y="183"/>
                  </a:lnTo>
                  <a:lnTo>
                    <a:pt x="67" y="173"/>
                  </a:lnTo>
                  <a:lnTo>
                    <a:pt x="73" y="163"/>
                  </a:lnTo>
                  <a:lnTo>
                    <a:pt x="80" y="153"/>
                  </a:lnTo>
                  <a:lnTo>
                    <a:pt x="87" y="144"/>
                  </a:lnTo>
                  <a:lnTo>
                    <a:pt x="95" y="135"/>
                  </a:lnTo>
                  <a:lnTo>
                    <a:pt x="102" y="126"/>
                  </a:lnTo>
                  <a:lnTo>
                    <a:pt x="110" y="117"/>
                  </a:lnTo>
                  <a:lnTo>
                    <a:pt x="118" y="109"/>
                  </a:lnTo>
                  <a:lnTo>
                    <a:pt x="126" y="101"/>
                  </a:lnTo>
                  <a:lnTo>
                    <a:pt x="135" y="93"/>
                  </a:lnTo>
                  <a:lnTo>
                    <a:pt x="143" y="85"/>
                  </a:lnTo>
                  <a:lnTo>
                    <a:pt x="152" y="78"/>
                  </a:lnTo>
                  <a:lnTo>
                    <a:pt x="161" y="71"/>
                  </a:lnTo>
                  <a:lnTo>
                    <a:pt x="171" y="64"/>
                  </a:lnTo>
                  <a:lnTo>
                    <a:pt x="180" y="58"/>
                  </a:lnTo>
                  <a:lnTo>
                    <a:pt x="190" y="52"/>
                  </a:lnTo>
                  <a:lnTo>
                    <a:pt x="199" y="46"/>
                  </a:lnTo>
                  <a:lnTo>
                    <a:pt x="209" y="40"/>
                  </a:lnTo>
                  <a:lnTo>
                    <a:pt x="219" y="35"/>
                  </a:lnTo>
                  <a:lnTo>
                    <a:pt x="229" y="30"/>
                  </a:lnTo>
                  <a:lnTo>
                    <a:pt x="240" y="26"/>
                  </a:lnTo>
                  <a:lnTo>
                    <a:pt x="250" y="21"/>
                  </a:lnTo>
                  <a:lnTo>
                    <a:pt x="261" y="18"/>
                  </a:lnTo>
                  <a:lnTo>
                    <a:pt x="271" y="14"/>
                  </a:lnTo>
                  <a:lnTo>
                    <a:pt x="282" y="11"/>
                  </a:lnTo>
                  <a:lnTo>
                    <a:pt x="293" y="8"/>
                  </a:lnTo>
                  <a:lnTo>
                    <a:pt x="304" y="5"/>
                  </a:lnTo>
                  <a:lnTo>
                    <a:pt x="315" y="3"/>
                  </a:lnTo>
                  <a:lnTo>
                    <a:pt x="326" y="1"/>
                  </a:lnTo>
                  <a:lnTo>
                    <a:pt x="338" y="0"/>
                  </a:lnTo>
                </a:path>
              </a:pathLst>
            </a:custGeom>
            <a:solidFill>
              <a:srgbClr val="4BBE6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4" name="Freeform 598"/>
            <p:cNvSpPr>
              <a:spLocks/>
            </p:cNvSpPr>
            <p:nvPr/>
          </p:nvSpPr>
          <p:spPr bwMode="auto">
            <a:xfrm>
              <a:off x="3916" y="3130"/>
              <a:ext cx="421" cy="619"/>
            </a:xfrm>
            <a:custGeom>
              <a:avLst/>
              <a:gdLst>
                <a:gd name="T0" fmla="*/ 378 w 421"/>
                <a:gd name="T1" fmla="*/ 3 h 619"/>
                <a:gd name="T2" fmla="*/ 387 w 421"/>
                <a:gd name="T3" fmla="*/ 7 h 619"/>
                <a:gd name="T4" fmla="*/ 396 w 421"/>
                <a:gd name="T5" fmla="*/ 13 h 619"/>
                <a:gd name="T6" fmla="*/ 405 w 421"/>
                <a:gd name="T7" fmla="*/ 18 h 619"/>
                <a:gd name="T8" fmla="*/ 414 w 421"/>
                <a:gd name="T9" fmla="*/ 24 h 619"/>
                <a:gd name="T10" fmla="*/ 406 w 421"/>
                <a:gd name="T11" fmla="*/ 25 h 619"/>
                <a:gd name="T12" fmla="*/ 366 w 421"/>
                <a:gd name="T13" fmla="*/ 22 h 619"/>
                <a:gd name="T14" fmla="*/ 327 w 421"/>
                <a:gd name="T15" fmla="*/ 24 h 619"/>
                <a:gd name="T16" fmla="*/ 288 w 421"/>
                <a:gd name="T17" fmla="*/ 31 h 619"/>
                <a:gd name="T18" fmla="*/ 251 w 421"/>
                <a:gd name="T19" fmla="*/ 42 h 619"/>
                <a:gd name="T20" fmla="*/ 215 w 421"/>
                <a:gd name="T21" fmla="*/ 57 h 619"/>
                <a:gd name="T22" fmla="*/ 182 w 421"/>
                <a:gd name="T23" fmla="*/ 77 h 619"/>
                <a:gd name="T24" fmla="*/ 150 w 421"/>
                <a:gd name="T25" fmla="*/ 100 h 619"/>
                <a:gd name="T26" fmla="*/ 121 w 421"/>
                <a:gd name="T27" fmla="*/ 127 h 619"/>
                <a:gd name="T28" fmla="*/ 95 w 421"/>
                <a:gd name="T29" fmla="*/ 158 h 619"/>
                <a:gd name="T30" fmla="*/ 72 w 421"/>
                <a:gd name="T31" fmla="*/ 193 h 619"/>
                <a:gd name="T32" fmla="*/ 53 w 421"/>
                <a:gd name="T33" fmla="*/ 230 h 619"/>
                <a:gd name="T34" fmla="*/ 38 w 421"/>
                <a:gd name="T35" fmla="*/ 269 h 619"/>
                <a:gd name="T36" fmla="*/ 28 w 421"/>
                <a:gd name="T37" fmla="*/ 309 h 619"/>
                <a:gd name="T38" fmla="*/ 22 w 421"/>
                <a:gd name="T39" fmla="*/ 349 h 619"/>
                <a:gd name="T40" fmla="*/ 21 w 421"/>
                <a:gd name="T41" fmla="*/ 390 h 619"/>
                <a:gd name="T42" fmla="*/ 24 w 421"/>
                <a:gd name="T43" fmla="*/ 431 h 619"/>
                <a:gd name="T44" fmla="*/ 31 w 421"/>
                <a:gd name="T45" fmla="*/ 471 h 619"/>
                <a:gd name="T46" fmla="*/ 42 w 421"/>
                <a:gd name="T47" fmla="*/ 510 h 619"/>
                <a:gd name="T48" fmla="*/ 58 w 421"/>
                <a:gd name="T49" fmla="*/ 547 h 619"/>
                <a:gd name="T50" fmla="*/ 78 w 421"/>
                <a:gd name="T51" fmla="*/ 584 h 619"/>
                <a:gd name="T52" fmla="*/ 102 w 421"/>
                <a:gd name="T53" fmla="*/ 618 h 619"/>
                <a:gd name="T54" fmla="*/ 93 w 421"/>
                <a:gd name="T55" fmla="*/ 613 h 619"/>
                <a:gd name="T56" fmla="*/ 85 w 421"/>
                <a:gd name="T57" fmla="*/ 609 h 619"/>
                <a:gd name="T58" fmla="*/ 76 w 421"/>
                <a:gd name="T59" fmla="*/ 604 h 619"/>
                <a:gd name="T60" fmla="*/ 68 w 421"/>
                <a:gd name="T61" fmla="*/ 599 h 619"/>
                <a:gd name="T62" fmla="*/ 60 w 421"/>
                <a:gd name="T63" fmla="*/ 594 h 619"/>
                <a:gd name="T64" fmla="*/ 44 w 421"/>
                <a:gd name="T65" fmla="*/ 569 h 619"/>
                <a:gd name="T66" fmla="*/ 28 w 421"/>
                <a:gd name="T67" fmla="*/ 533 h 619"/>
                <a:gd name="T68" fmla="*/ 16 w 421"/>
                <a:gd name="T69" fmla="*/ 496 h 619"/>
                <a:gd name="T70" fmla="*/ 6 w 421"/>
                <a:gd name="T71" fmla="*/ 458 h 619"/>
                <a:gd name="T72" fmla="*/ 1 w 421"/>
                <a:gd name="T73" fmla="*/ 420 h 619"/>
                <a:gd name="T74" fmla="*/ 0 w 421"/>
                <a:gd name="T75" fmla="*/ 381 h 619"/>
                <a:gd name="T76" fmla="*/ 2 w 421"/>
                <a:gd name="T77" fmla="*/ 343 h 619"/>
                <a:gd name="T78" fmla="*/ 7 w 421"/>
                <a:gd name="T79" fmla="*/ 304 h 619"/>
                <a:gd name="T80" fmla="*/ 17 w 421"/>
                <a:gd name="T81" fmla="*/ 267 h 619"/>
                <a:gd name="T82" fmla="*/ 30 w 421"/>
                <a:gd name="T83" fmla="*/ 230 h 619"/>
                <a:gd name="T84" fmla="*/ 46 w 421"/>
                <a:gd name="T85" fmla="*/ 194 h 619"/>
                <a:gd name="T86" fmla="*/ 67 w 421"/>
                <a:gd name="T87" fmla="*/ 161 h 619"/>
                <a:gd name="T88" fmla="*/ 89 w 421"/>
                <a:gd name="T89" fmla="*/ 130 h 619"/>
                <a:gd name="T90" fmla="*/ 115 w 421"/>
                <a:gd name="T91" fmla="*/ 102 h 619"/>
                <a:gd name="T92" fmla="*/ 143 w 421"/>
                <a:gd name="T93" fmla="*/ 77 h 619"/>
                <a:gd name="T94" fmla="*/ 173 w 421"/>
                <a:gd name="T95" fmla="*/ 56 h 619"/>
                <a:gd name="T96" fmla="*/ 205 w 421"/>
                <a:gd name="T97" fmla="*/ 37 h 619"/>
                <a:gd name="T98" fmla="*/ 239 w 421"/>
                <a:gd name="T99" fmla="*/ 22 h 619"/>
                <a:gd name="T100" fmla="*/ 273 w 421"/>
                <a:gd name="T101" fmla="*/ 11 h 619"/>
                <a:gd name="T102" fmla="*/ 310 w 421"/>
                <a:gd name="T103" fmla="*/ 3 h 619"/>
                <a:gd name="T104" fmla="*/ 347 w 421"/>
                <a:gd name="T105" fmla="*/ 0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1" h="619">
                  <a:moveTo>
                    <a:pt x="372" y="0"/>
                  </a:moveTo>
                  <a:lnTo>
                    <a:pt x="375" y="1"/>
                  </a:lnTo>
                  <a:lnTo>
                    <a:pt x="378" y="3"/>
                  </a:lnTo>
                  <a:lnTo>
                    <a:pt x="381" y="4"/>
                  </a:lnTo>
                  <a:lnTo>
                    <a:pt x="384" y="6"/>
                  </a:lnTo>
                  <a:lnTo>
                    <a:pt x="387" y="7"/>
                  </a:lnTo>
                  <a:lnTo>
                    <a:pt x="390" y="9"/>
                  </a:lnTo>
                  <a:lnTo>
                    <a:pt x="393" y="11"/>
                  </a:lnTo>
                  <a:lnTo>
                    <a:pt x="396" y="13"/>
                  </a:lnTo>
                  <a:lnTo>
                    <a:pt x="399" y="14"/>
                  </a:lnTo>
                  <a:lnTo>
                    <a:pt x="402" y="16"/>
                  </a:lnTo>
                  <a:lnTo>
                    <a:pt x="405" y="18"/>
                  </a:lnTo>
                  <a:lnTo>
                    <a:pt x="408" y="20"/>
                  </a:lnTo>
                  <a:lnTo>
                    <a:pt x="411" y="22"/>
                  </a:lnTo>
                  <a:lnTo>
                    <a:pt x="414" y="24"/>
                  </a:lnTo>
                  <a:lnTo>
                    <a:pt x="417" y="25"/>
                  </a:lnTo>
                  <a:lnTo>
                    <a:pt x="420" y="28"/>
                  </a:lnTo>
                  <a:lnTo>
                    <a:pt x="406" y="25"/>
                  </a:lnTo>
                  <a:lnTo>
                    <a:pt x="393" y="24"/>
                  </a:lnTo>
                  <a:lnTo>
                    <a:pt x="379" y="23"/>
                  </a:lnTo>
                  <a:lnTo>
                    <a:pt x="366" y="22"/>
                  </a:lnTo>
                  <a:lnTo>
                    <a:pt x="353" y="22"/>
                  </a:lnTo>
                  <a:lnTo>
                    <a:pt x="340" y="23"/>
                  </a:lnTo>
                  <a:lnTo>
                    <a:pt x="327" y="24"/>
                  </a:lnTo>
                  <a:lnTo>
                    <a:pt x="314" y="26"/>
                  </a:lnTo>
                  <a:lnTo>
                    <a:pt x="301" y="28"/>
                  </a:lnTo>
                  <a:lnTo>
                    <a:pt x="288" y="31"/>
                  </a:lnTo>
                  <a:lnTo>
                    <a:pt x="276" y="34"/>
                  </a:lnTo>
                  <a:lnTo>
                    <a:pt x="263" y="38"/>
                  </a:lnTo>
                  <a:lnTo>
                    <a:pt x="251" y="42"/>
                  </a:lnTo>
                  <a:lnTo>
                    <a:pt x="239" y="46"/>
                  </a:lnTo>
                  <a:lnTo>
                    <a:pt x="227" y="52"/>
                  </a:lnTo>
                  <a:lnTo>
                    <a:pt x="215" y="57"/>
                  </a:lnTo>
                  <a:lnTo>
                    <a:pt x="204" y="63"/>
                  </a:lnTo>
                  <a:lnTo>
                    <a:pt x="193" y="70"/>
                  </a:lnTo>
                  <a:lnTo>
                    <a:pt x="182" y="77"/>
                  </a:lnTo>
                  <a:lnTo>
                    <a:pt x="171" y="84"/>
                  </a:lnTo>
                  <a:lnTo>
                    <a:pt x="160" y="92"/>
                  </a:lnTo>
                  <a:lnTo>
                    <a:pt x="150" y="100"/>
                  </a:lnTo>
                  <a:lnTo>
                    <a:pt x="140" y="109"/>
                  </a:lnTo>
                  <a:lnTo>
                    <a:pt x="130" y="118"/>
                  </a:lnTo>
                  <a:lnTo>
                    <a:pt x="121" y="127"/>
                  </a:lnTo>
                  <a:lnTo>
                    <a:pt x="112" y="137"/>
                  </a:lnTo>
                  <a:lnTo>
                    <a:pt x="103" y="148"/>
                  </a:lnTo>
                  <a:lnTo>
                    <a:pt x="95" y="158"/>
                  </a:lnTo>
                  <a:lnTo>
                    <a:pt x="87" y="169"/>
                  </a:lnTo>
                  <a:lnTo>
                    <a:pt x="79" y="181"/>
                  </a:lnTo>
                  <a:lnTo>
                    <a:pt x="72" y="193"/>
                  </a:lnTo>
                  <a:lnTo>
                    <a:pt x="65" y="205"/>
                  </a:lnTo>
                  <a:lnTo>
                    <a:pt x="59" y="217"/>
                  </a:lnTo>
                  <a:lnTo>
                    <a:pt x="53" y="230"/>
                  </a:lnTo>
                  <a:lnTo>
                    <a:pt x="48" y="243"/>
                  </a:lnTo>
                  <a:lnTo>
                    <a:pt x="43" y="256"/>
                  </a:lnTo>
                  <a:lnTo>
                    <a:pt x="38" y="269"/>
                  </a:lnTo>
                  <a:lnTo>
                    <a:pt x="34" y="282"/>
                  </a:lnTo>
                  <a:lnTo>
                    <a:pt x="31" y="295"/>
                  </a:lnTo>
                  <a:lnTo>
                    <a:pt x="28" y="309"/>
                  </a:lnTo>
                  <a:lnTo>
                    <a:pt x="26" y="322"/>
                  </a:lnTo>
                  <a:lnTo>
                    <a:pt x="24" y="336"/>
                  </a:lnTo>
                  <a:lnTo>
                    <a:pt x="22" y="349"/>
                  </a:lnTo>
                  <a:lnTo>
                    <a:pt x="21" y="363"/>
                  </a:lnTo>
                  <a:lnTo>
                    <a:pt x="21" y="376"/>
                  </a:lnTo>
                  <a:lnTo>
                    <a:pt x="21" y="390"/>
                  </a:lnTo>
                  <a:lnTo>
                    <a:pt x="21" y="403"/>
                  </a:lnTo>
                  <a:lnTo>
                    <a:pt x="22" y="417"/>
                  </a:lnTo>
                  <a:lnTo>
                    <a:pt x="24" y="431"/>
                  </a:lnTo>
                  <a:lnTo>
                    <a:pt x="26" y="444"/>
                  </a:lnTo>
                  <a:lnTo>
                    <a:pt x="28" y="457"/>
                  </a:lnTo>
                  <a:lnTo>
                    <a:pt x="31" y="471"/>
                  </a:lnTo>
                  <a:lnTo>
                    <a:pt x="34" y="484"/>
                  </a:lnTo>
                  <a:lnTo>
                    <a:pt x="38" y="497"/>
                  </a:lnTo>
                  <a:lnTo>
                    <a:pt x="42" y="510"/>
                  </a:lnTo>
                  <a:lnTo>
                    <a:pt x="47" y="523"/>
                  </a:lnTo>
                  <a:lnTo>
                    <a:pt x="52" y="535"/>
                  </a:lnTo>
                  <a:lnTo>
                    <a:pt x="58" y="547"/>
                  </a:lnTo>
                  <a:lnTo>
                    <a:pt x="64" y="560"/>
                  </a:lnTo>
                  <a:lnTo>
                    <a:pt x="71" y="572"/>
                  </a:lnTo>
                  <a:lnTo>
                    <a:pt x="78" y="584"/>
                  </a:lnTo>
                  <a:lnTo>
                    <a:pt x="85" y="595"/>
                  </a:lnTo>
                  <a:lnTo>
                    <a:pt x="93" y="607"/>
                  </a:lnTo>
                  <a:lnTo>
                    <a:pt x="102" y="618"/>
                  </a:lnTo>
                  <a:lnTo>
                    <a:pt x="99" y="616"/>
                  </a:lnTo>
                  <a:lnTo>
                    <a:pt x="96" y="615"/>
                  </a:lnTo>
                  <a:lnTo>
                    <a:pt x="93" y="613"/>
                  </a:lnTo>
                  <a:lnTo>
                    <a:pt x="90" y="612"/>
                  </a:lnTo>
                  <a:lnTo>
                    <a:pt x="87" y="610"/>
                  </a:lnTo>
                  <a:lnTo>
                    <a:pt x="85" y="609"/>
                  </a:lnTo>
                  <a:lnTo>
                    <a:pt x="82" y="607"/>
                  </a:lnTo>
                  <a:lnTo>
                    <a:pt x="79" y="606"/>
                  </a:lnTo>
                  <a:lnTo>
                    <a:pt x="76" y="604"/>
                  </a:lnTo>
                  <a:lnTo>
                    <a:pt x="73" y="602"/>
                  </a:lnTo>
                  <a:lnTo>
                    <a:pt x="71" y="600"/>
                  </a:lnTo>
                  <a:lnTo>
                    <a:pt x="68" y="599"/>
                  </a:lnTo>
                  <a:lnTo>
                    <a:pt x="65" y="597"/>
                  </a:lnTo>
                  <a:lnTo>
                    <a:pt x="63" y="595"/>
                  </a:lnTo>
                  <a:lnTo>
                    <a:pt x="60" y="594"/>
                  </a:lnTo>
                  <a:lnTo>
                    <a:pt x="57" y="592"/>
                  </a:lnTo>
                  <a:lnTo>
                    <a:pt x="51" y="580"/>
                  </a:lnTo>
                  <a:lnTo>
                    <a:pt x="44" y="569"/>
                  </a:lnTo>
                  <a:lnTo>
                    <a:pt x="39" y="557"/>
                  </a:lnTo>
                  <a:lnTo>
                    <a:pt x="33" y="545"/>
                  </a:lnTo>
                  <a:lnTo>
                    <a:pt x="28" y="533"/>
                  </a:lnTo>
                  <a:lnTo>
                    <a:pt x="24" y="521"/>
                  </a:lnTo>
                  <a:lnTo>
                    <a:pt x="19" y="508"/>
                  </a:lnTo>
                  <a:lnTo>
                    <a:pt x="16" y="496"/>
                  </a:lnTo>
                  <a:lnTo>
                    <a:pt x="12" y="483"/>
                  </a:lnTo>
                  <a:lnTo>
                    <a:pt x="9" y="471"/>
                  </a:lnTo>
                  <a:lnTo>
                    <a:pt x="6" y="458"/>
                  </a:lnTo>
                  <a:lnTo>
                    <a:pt x="4" y="445"/>
                  </a:lnTo>
                  <a:lnTo>
                    <a:pt x="3" y="433"/>
                  </a:lnTo>
                  <a:lnTo>
                    <a:pt x="1" y="420"/>
                  </a:lnTo>
                  <a:lnTo>
                    <a:pt x="0" y="407"/>
                  </a:lnTo>
                  <a:lnTo>
                    <a:pt x="0" y="394"/>
                  </a:lnTo>
                  <a:lnTo>
                    <a:pt x="0" y="381"/>
                  </a:lnTo>
                  <a:lnTo>
                    <a:pt x="0" y="368"/>
                  </a:lnTo>
                  <a:lnTo>
                    <a:pt x="0" y="355"/>
                  </a:lnTo>
                  <a:lnTo>
                    <a:pt x="2" y="343"/>
                  </a:lnTo>
                  <a:lnTo>
                    <a:pt x="3" y="330"/>
                  </a:lnTo>
                  <a:lnTo>
                    <a:pt x="5" y="317"/>
                  </a:lnTo>
                  <a:lnTo>
                    <a:pt x="7" y="304"/>
                  </a:lnTo>
                  <a:lnTo>
                    <a:pt x="10" y="292"/>
                  </a:lnTo>
                  <a:lnTo>
                    <a:pt x="13" y="279"/>
                  </a:lnTo>
                  <a:lnTo>
                    <a:pt x="17" y="267"/>
                  </a:lnTo>
                  <a:lnTo>
                    <a:pt x="21" y="254"/>
                  </a:lnTo>
                  <a:lnTo>
                    <a:pt x="25" y="242"/>
                  </a:lnTo>
                  <a:lnTo>
                    <a:pt x="30" y="230"/>
                  </a:lnTo>
                  <a:lnTo>
                    <a:pt x="35" y="218"/>
                  </a:lnTo>
                  <a:lnTo>
                    <a:pt x="41" y="206"/>
                  </a:lnTo>
                  <a:lnTo>
                    <a:pt x="46" y="194"/>
                  </a:lnTo>
                  <a:lnTo>
                    <a:pt x="53" y="183"/>
                  </a:lnTo>
                  <a:lnTo>
                    <a:pt x="59" y="172"/>
                  </a:lnTo>
                  <a:lnTo>
                    <a:pt x="67" y="161"/>
                  </a:lnTo>
                  <a:lnTo>
                    <a:pt x="74" y="150"/>
                  </a:lnTo>
                  <a:lnTo>
                    <a:pt x="82" y="140"/>
                  </a:lnTo>
                  <a:lnTo>
                    <a:pt x="89" y="130"/>
                  </a:lnTo>
                  <a:lnTo>
                    <a:pt x="98" y="120"/>
                  </a:lnTo>
                  <a:lnTo>
                    <a:pt x="106" y="111"/>
                  </a:lnTo>
                  <a:lnTo>
                    <a:pt x="115" y="102"/>
                  </a:lnTo>
                  <a:lnTo>
                    <a:pt x="124" y="94"/>
                  </a:lnTo>
                  <a:lnTo>
                    <a:pt x="133" y="85"/>
                  </a:lnTo>
                  <a:lnTo>
                    <a:pt x="143" y="77"/>
                  </a:lnTo>
                  <a:lnTo>
                    <a:pt x="153" y="70"/>
                  </a:lnTo>
                  <a:lnTo>
                    <a:pt x="163" y="63"/>
                  </a:lnTo>
                  <a:lnTo>
                    <a:pt x="173" y="56"/>
                  </a:lnTo>
                  <a:lnTo>
                    <a:pt x="183" y="49"/>
                  </a:lnTo>
                  <a:lnTo>
                    <a:pt x="194" y="43"/>
                  </a:lnTo>
                  <a:lnTo>
                    <a:pt x="205" y="37"/>
                  </a:lnTo>
                  <a:lnTo>
                    <a:pt x="216" y="32"/>
                  </a:lnTo>
                  <a:lnTo>
                    <a:pt x="227" y="27"/>
                  </a:lnTo>
                  <a:lnTo>
                    <a:pt x="239" y="22"/>
                  </a:lnTo>
                  <a:lnTo>
                    <a:pt x="250" y="18"/>
                  </a:lnTo>
                  <a:lnTo>
                    <a:pt x="262" y="14"/>
                  </a:lnTo>
                  <a:lnTo>
                    <a:pt x="273" y="11"/>
                  </a:lnTo>
                  <a:lnTo>
                    <a:pt x="285" y="8"/>
                  </a:lnTo>
                  <a:lnTo>
                    <a:pt x="297" y="6"/>
                  </a:lnTo>
                  <a:lnTo>
                    <a:pt x="310" y="3"/>
                  </a:lnTo>
                  <a:lnTo>
                    <a:pt x="322" y="2"/>
                  </a:lnTo>
                  <a:lnTo>
                    <a:pt x="334" y="1"/>
                  </a:lnTo>
                  <a:lnTo>
                    <a:pt x="347" y="0"/>
                  </a:lnTo>
                  <a:lnTo>
                    <a:pt x="359" y="0"/>
                  </a:lnTo>
                  <a:lnTo>
                    <a:pt x="372" y="0"/>
                  </a:lnTo>
                </a:path>
              </a:pathLst>
            </a:custGeom>
            <a:solidFill>
              <a:srgbClr val="53C27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5" name="Freeform 599"/>
            <p:cNvSpPr>
              <a:spLocks/>
            </p:cNvSpPr>
            <p:nvPr/>
          </p:nvSpPr>
          <p:spPr bwMode="auto">
            <a:xfrm>
              <a:off x="3938" y="3152"/>
              <a:ext cx="439" cy="614"/>
            </a:xfrm>
            <a:custGeom>
              <a:avLst/>
              <a:gdLst>
                <a:gd name="T0" fmla="*/ 402 w 439"/>
                <a:gd name="T1" fmla="*/ 8 h 614"/>
                <a:gd name="T2" fmla="*/ 410 w 439"/>
                <a:gd name="T3" fmla="*/ 14 h 614"/>
                <a:gd name="T4" fmla="*/ 418 w 439"/>
                <a:gd name="T5" fmla="*/ 21 h 614"/>
                <a:gd name="T6" fmla="*/ 426 w 439"/>
                <a:gd name="T7" fmla="*/ 27 h 614"/>
                <a:gd name="T8" fmla="*/ 433 w 439"/>
                <a:gd name="T9" fmla="*/ 34 h 614"/>
                <a:gd name="T10" fmla="*/ 424 w 439"/>
                <a:gd name="T11" fmla="*/ 34 h 614"/>
                <a:gd name="T12" fmla="*/ 383 w 439"/>
                <a:gd name="T13" fmla="*/ 25 h 614"/>
                <a:gd name="T14" fmla="*/ 342 w 439"/>
                <a:gd name="T15" fmla="*/ 22 h 614"/>
                <a:gd name="T16" fmla="*/ 301 w 439"/>
                <a:gd name="T17" fmla="*/ 24 h 614"/>
                <a:gd name="T18" fmla="*/ 262 w 439"/>
                <a:gd name="T19" fmla="*/ 32 h 614"/>
                <a:gd name="T20" fmla="*/ 224 w 439"/>
                <a:gd name="T21" fmla="*/ 45 h 614"/>
                <a:gd name="T22" fmla="*/ 187 w 439"/>
                <a:gd name="T23" fmla="*/ 63 h 614"/>
                <a:gd name="T24" fmla="*/ 154 w 439"/>
                <a:gd name="T25" fmla="*/ 85 h 614"/>
                <a:gd name="T26" fmla="*/ 122 w 439"/>
                <a:gd name="T27" fmla="*/ 112 h 614"/>
                <a:gd name="T28" fmla="*/ 94 w 439"/>
                <a:gd name="T29" fmla="*/ 144 h 614"/>
                <a:gd name="T30" fmla="*/ 70 w 439"/>
                <a:gd name="T31" fmla="*/ 179 h 614"/>
                <a:gd name="T32" fmla="*/ 50 w 439"/>
                <a:gd name="T33" fmla="*/ 219 h 614"/>
                <a:gd name="T34" fmla="*/ 35 w 439"/>
                <a:gd name="T35" fmla="*/ 259 h 614"/>
                <a:gd name="T36" fmla="*/ 25 w 439"/>
                <a:gd name="T37" fmla="*/ 301 h 614"/>
                <a:gd name="T38" fmla="*/ 21 w 439"/>
                <a:gd name="T39" fmla="*/ 344 h 614"/>
                <a:gd name="T40" fmla="*/ 21 w 439"/>
                <a:gd name="T41" fmla="*/ 386 h 614"/>
                <a:gd name="T42" fmla="*/ 27 w 439"/>
                <a:gd name="T43" fmla="*/ 428 h 614"/>
                <a:gd name="T44" fmla="*/ 37 w 439"/>
                <a:gd name="T45" fmla="*/ 469 h 614"/>
                <a:gd name="T46" fmla="*/ 52 w 439"/>
                <a:gd name="T47" fmla="*/ 509 h 614"/>
                <a:gd name="T48" fmla="*/ 72 w 439"/>
                <a:gd name="T49" fmla="*/ 546 h 614"/>
                <a:gd name="T50" fmla="*/ 97 w 439"/>
                <a:gd name="T51" fmla="*/ 581 h 614"/>
                <a:gd name="T52" fmla="*/ 126 w 439"/>
                <a:gd name="T53" fmla="*/ 613 h 614"/>
                <a:gd name="T54" fmla="*/ 117 w 439"/>
                <a:gd name="T55" fmla="*/ 610 h 614"/>
                <a:gd name="T56" fmla="*/ 108 w 439"/>
                <a:gd name="T57" fmla="*/ 607 h 614"/>
                <a:gd name="T58" fmla="*/ 100 w 439"/>
                <a:gd name="T59" fmla="*/ 603 h 614"/>
                <a:gd name="T60" fmla="*/ 91 w 439"/>
                <a:gd name="T61" fmla="*/ 600 h 614"/>
                <a:gd name="T62" fmla="*/ 83 w 439"/>
                <a:gd name="T63" fmla="*/ 596 h 614"/>
                <a:gd name="T64" fmla="*/ 64 w 439"/>
                <a:gd name="T65" fmla="*/ 573 h 614"/>
                <a:gd name="T66" fmla="*/ 43 w 439"/>
                <a:gd name="T67" fmla="*/ 537 h 614"/>
                <a:gd name="T68" fmla="*/ 25 w 439"/>
                <a:gd name="T69" fmla="*/ 500 h 614"/>
                <a:gd name="T70" fmla="*/ 13 w 439"/>
                <a:gd name="T71" fmla="*/ 461 h 614"/>
                <a:gd name="T72" fmla="*/ 4 w 439"/>
                <a:gd name="T73" fmla="*/ 421 h 614"/>
                <a:gd name="T74" fmla="*/ 0 w 439"/>
                <a:gd name="T75" fmla="*/ 381 h 614"/>
                <a:gd name="T76" fmla="*/ 0 w 439"/>
                <a:gd name="T77" fmla="*/ 340 h 614"/>
                <a:gd name="T78" fmla="*/ 4 w 439"/>
                <a:gd name="T79" fmla="*/ 299 h 614"/>
                <a:gd name="T80" fmla="*/ 13 w 439"/>
                <a:gd name="T81" fmla="*/ 259 h 614"/>
                <a:gd name="T82" fmla="*/ 26 w 439"/>
                <a:gd name="T83" fmla="*/ 220 h 614"/>
                <a:gd name="T84" fmla="*/ 44 w 439"/>
                <a:gd name="T85" fmla="*/ 182 h 614"/>
                <a:gd name="T86" fmla="*/ 65 w 439"/>
                <a:gd name="T87" fmla="*/ 147 h 614"/>
                <a:gd name="T88" fmla="*/ 90 w 439"/>
                <a:gd name="T89" fmla="*/ 114 h 614"/>
                <a:gd name="T90" fmla="*/ 118 w 439"/>
                <a:gd name="T91" fmla="*/ 86 h 614"/>
                <a:gd name="T92" fmla="*/ 149 w 439"/>
                <a:gd name="T93" fmla="*/ 61 h 614"/>
                <a:gd name="T94" fmla="*/ 182 w 439"/>
                <a:gd name="T95" fmla="*/ 40 h 614"/>
                <a:gd name="T96" fmla="*/ 217 w 439"/>
                <a:gd name="T97" fmla="*/ 24 h 614"/>
                <a:gd name="T98" fmla="*/ 254 w 439"/>
                <a:gd name="T99" fmla="*/ 11 h 614"/>
                <a:gd name="T100" fmla="*/ 292 w 439"/>
                <a:gd name="T101" fmla="*/ 3 h 614"/>
                <a:gd name="T102" fmla="*/ 331 w 439"/>
                <a:gd name="T103" fmla="*/ 0 h 614"/>
                <a:gd name="T104" fmla="*/ 370 w 439"/>
                <a:gd name="T105" fmla="*/ 1 h 6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9" h="614">
                  <a:moveTo>
                    <a:pt x="397" y="5"/>
                  </a:moveTo>
                  <a:lnTo>
                    <a:pt x="400" y="7"/>
                  </a:lnTo>
                  <a:lnTo>
                    <a:pt x="402" y="8"/>
                  </a:lnTo>
                  <a:lnTo>
                    <a:pt x="405" y="10"/>
                  </a:lnTo>
                  <a:lnTo>
                    <a:pt x="408" y="12"/>
                  </a:lnTo>
                  <a:lnTo>
                    <a:pt x="410" y="14"/>
                  </a:lnTo>
                  <a:lnTo>
                    <a:pt x="413" y="16"/>
                  </a:lnTo>
                  <a:lnTo>
                    <a:pt x="415" y="18"/>
                  </a:lnTo>
                  <a:lnTo>
                    <a:pt x="418" y="21"/>
                  </a:lnTo>
                  <a:lnTo>
                    <a:pt x="420" y="23"/>
                  </a:lnTo>
                  <a:lnTo>
                    <a:pt x="423" y="25"/>
                  </a:lnTo>
                  <a:lnTo>
                    <a:pt x="426" y="27"/>
                  </a:lnTo>
                  <a:lnTo>
                    <a:pt x="428" y="29"/>
                  </a:lnTo>
                  <a:lnTo>
                    <a:pt x="430" y="31"/>
                  </a:lnTo>
                  <a:lnTo>
                    <a:pt x="433" y="34"/>
                  </a:lnTo>
                  <a:lnTo>
                    <a:pt x="435" y="36"/>
                  </a:lnTo>
                  <a:lnTo>
                    <a:pt x="438" y="38"/>
                  </a:lnTo>
                  <a:lnTo>
                    <a:pt x="424" y="34"/>
                  </a:lnTo>
                  <a:lnTo>
                    <a:pt x="410" y="30"/>
                  </a:lnTo>
                  <a:lnTo>
                    <a:pt x="397" y="28"/>
                  </a:lnTo>
                  <a:lnTo>
                    <a:pt x="383" y="25"/>
                  </a:lnTo>
                  <a:lnTo>
                    <a:pt x="369" y="24"/>
                  </a:lnTo>
                  <a:lnTo>
                    <a:pt x="356" y="22"/>
                  </a:lnTo>
                  <a:lnTo>
                    <a:pt x="342" y="22"/>
                  </a:lnTo>
                  <a:lnTo>
                    <a:pt x="328" y="22"/>
                  </a:lnTo>
                  <a:lnTo>
                    <a:pt x="315" y="23"/>
                  </a:lnTo>
                  <a:lnTo>
                    <a:pt x="301" y="24"/>
                  </a:lnTo>
                  <a:lnTo>
                    <a:pt x="288" y="26"/>
                  </a:lnTo>
                  <a:lnTo>
                    <a:pt x="275" y="29"/>
                  </a:lnTo>
                  <a:lnTo>
                    <a:pt x="262" y="32"/>
                  </a:lnTo>
                  <a:lnTo>
                    <a:pt x="249" y="36"/>
                  </a:lnTo>
                  <a:lnTo>
                    <a:pt x="236" y="40"/>
                  </a:lnTo>
                  <a:lnTo>
                    <a:pt x="224" y="45"/>
                  </a:lnTo>
                  <a:lnTo>
                    <a:pt x="211" y="50"/>
                  </a:lnTo>
                  <a:lnTo>
                    <a:pt x="199" y="56"/>
                  </a:lnTo>
                  <a:lnTo>
                    <a:pt x="187" y="63"/>
                  </a:lnTo>
                  <a:lnTo>
                    <a:pt x="176" y="70"/>
                  </a:lnTo>
                  <a:lnTo>
                    <a:pt x="165" y="77"/>
                  </a:lnTo>
                  <a:lnTo>
                    <a:pt x="154" y="85"/>
                  </a:lnTo>
                  <a:lnTo>
                    <a:pt x="143" y="94"/>
                  </a:lnTo>
                  <a:lnTo>
                    <a:pt x="132" y="103"/>
                  </a:lnTo>
                  <a:lnTo>
                    <a:pt x="122" y="112"/>
                  </a:lnTo>
                  <a:lnTo>
                    <a:pt x="113" y="122"/>
                  </a:lnTo>
                  <a:lnTo>
                    <a:pt x="103" y="133"/>
                  </a:lnTo>
                  <a:lnTo>
                    <a:pt x="94" y="144"/>
                  </a:lnTo>
                  <a:lnTo>
                    <a:pt x="86" y="155"/>
                  </a:lnTo>
                  <a:lnTo>
                    <a:pt x="78" y="167"/>
                  </a:lnTo>
                  <a:lnTo>
                    <a:pt x="70" y="179"/>
                  </a:lnTo>
                  <a:lnTo>
                    <a:pt x="63" y="192"/>
                  </a:lnTo>
                  <a:lnTo>
                    <a:pt x="56" y="205"/>
                  </a:lnTo>
                  <a:lnTo>
                    <a:pt x="50" y="219"/>
                  </a:lnTo>
                  <a:lnTo>
                    <a:pt x="44" y="232"/>
                  </a:lnTo>
                  <a:lnTo>
                    <a:pt x="40" y="246"/>
                  </a:lnTo>
                  <a:lnTo>
                    <a:pt x="35" y="259"/>
                  </a:lnTo>
                  <a:lnTo>
                    <a:pt x="31" y="273"/>
                  </a:lnTo>
                  <a:lnTo>
                    <a:pt x="28" y="287"/>
                  </a:lnTo>
                  <a:lnTo>
                    <a:pt x="25" y="301"/>
                  </a:lnTo>
                  <a:lnTo>
                    <a:pt x="23" y="315"/>
                  </a:lnTo>
                  <a:lnTo>
                    <a:pt x="22" y="329"/>
                  </a:lnTo>
                  <a:lnTo>
                    <a:pt x="21" y="344"/>
                  </a:lnTo>
                  <a:lnTo>
                    <a:pt x="20" y="358"/>
                  </a:lnTo>
                  <a:lnTo>
                    <a:pt x="21" y="372"/>
                  </a:lnTo>
                  <a:lnTo>
                    <a:pt x="21" y="386"/>
                  </a:lnTo>
                  <a:lnTo>
                    <a:pt x="23" y="400"/>
                  </a:lnTo>
                  <a:lnTo>
                    <a:pt x="25" y="414"/>
                  </a:lnTo>
                  <a:lnTo>
                    <a:pt x="27" y="428"/>
                  </a:lnTo>
                  <a:lnTo>
                    <a:pt x="30" y="442"/>
                  </a:lnTo>
                  <a:lnTo>
                    <a:pt x="33" y="456"/>
                  </a:lnTo>
                  <a:lnTo>
                    <a:pt x="37" y="469"/>
                  </a:lnTo>
                  <a:lnTo>
                    <a:pt x="42" y="482"/>
                  </a:lnTo>
                  <a:lnTo>
                    <a:pt x="47" y="496"/>
                  </a:lnTo>
                  <a:lnTo>
                    <a:pt x="52" y="509"/>
                  </a:lnTo>
                  <a:lnTo>
                    <a:pt x="58" y="521"/>
                  </a:lnTo>
                  <a:lnTo>
                    <a:pt x="65" y="534"/>
                  </a:lnTo>
                  <a:lnTo>
                    <a:pt x="72" y="546"/>
                  </a:lnTo>
                  <a:lnTo>
                    <a:pt x="80" y="558"/>
                  </a:lnTo>
                  <a:lnTo>
                    <a:pt x="88" y="570"/>
                  </a:lnTo>
                  <a:lnTo>
                    <a:pt x="97" y="581"/>
                  </a:lnTo>
                  <a:lnTo>
                    <a:pt x="106" y="592"/>
                  </a:lnTo>
                  <a:lnTo>
                    <a:pt x="115" y="602"/>
                  </a:lnTo>
                  <a:lnTo>
                    <a:pt x="126" y="613"/>
                  </a:lnTo>
                  <a:lnTo>
                    <a:pt x="123" y="612"/>
                  </a:lnTo>
                  <a:lnTo>
                    <a:pt x="120" y="611"/>
                  </a:lnTo>
                  <a:lnTo>
                    <a:pt x="117" y="610"/>
                  </a:lnTo>
                  <a:lnTo>
                    <a:pt x="114" y="609"/>
                  </a:lnTo>
                  <a:lnTo>
                    <a:pt x="111" y="608"/>
                  </a:lnTo>
                  <a:lnTo>
                    <a:pt x="108" y="607"/>
                  </a:lnTo>
                  <a:lnTo>
                    <a:pt x="105" y="605"/>
                  </a:lnTo>
                  <a:lnTo>
                    <a:pt x="102" y="605"/>
                  </a:lnTo>
                  <a:lnTo>
                    <a:pt x="100" y="603"/>
                  </a:lnTo>
                  <a:lnTo>
                    <a:pt x="97" y="602"/>
                  </a:lnTo>
                  <a:lnTo>
                    <a:pt x="94" y="601"/>
                  </a:lnTo>
                  <a:lnTo>
                    <a:pt x="91" y="600"/>
                  </a:lnTo>
                  <a:lnTo>
                    <a:pt x="88" y="599"/>
                  </a:lnTo>
                  <a:lnTo>
                    <a:pt x="86" y="598"/>
                  </a:lnTo>
                  <a:lnTo>
                    <a:pt x="83" y="596"/>
                  </a:lnTo>
                  <a:lnTo>
                    <a:pt x="80" y="595"/>
                  </a:lnTo>
                  <a:lnTo>
                    <a:pt x="72" y="584"/>
                  </a:lnTo>
                  <a:lnTo>
                    <a:pt x="64" y="573"/>
                  </a:lnTo>
                  <a:lnTo>
                    <a:pt x="56" y="561"/>
                  </a:lnTo>
                  <a:lnTo>
                    <a:pt x="49" y="549"/>
                  </a:lnTo>
                  <a:lnTo>
                    <a:pt x="43" y="537"/>
                  </a:lnTo>
                  <a:lnTo>
                    <a:pt x="36" y="525"/>
                  </a:lnTo>
                  <a:lnTo>
                    <a:pt x="31" y="513"/>
                  </a:lnTo>
                  <a:lnTo>
                    <a:pt x="25" y="500"/>
                  </a:lnTo>
                  <a:lnTo>
                    <a:pt x="21" y="487"/>
                  </a:lnTo>
                  <a:lnTo>
                    <a:pt x="17" y="474"/>
                  </a:lnTo>
                  <a:lnTo>
                    <a:pt x="13" y="461"/>
                  </a:lnTo>
                  <a:lnTo>
                    <a:pt x="9" y="448"/>
                  </a:lnTo>
                  <a:lnTo>
                    <a:pt x="7" y="435"/>
                  </a:lnTo>
                  <a:lnTo>
                    <a:pt x="4" y="421"/>
                  </a:lnTo>
                  <a:lnTo>
                    <a:pt x="2" y="408"/>
                  </a:lnTo>
                  <a:lnTo>
                    <a:pt x="1" y="394"/>
                  </a:lnTo>
                  <a:lnTo>
                    <a:pt x="0" y="381"/>
                  </a:lnTo>
                  <a:lnTo>
                    <a:pt x="0" y="367"/>
                  </a:lnTo>
                  <a:lnTo>
                    <a:pt x="0" y="354"/>
                  </a:lnTo>
                  <a:lnTo>
                    <a:pt x="0" y="340"/>
                  </a:lnTo>
                  <a:lnTo>
                    <a:pt x="1" y="326"/>
                  </a:lnTo>
                  <a:lnTo>
                    <a:pt x="2" y="313"/>
                  </a:lnTo>
                  <a:lnTo>
                    <a:pt x="4" y="299"/>
                  </a:lnTo>
                  <a:lnTo>
                    <a:pt x="7" y="286"/>
                  </a:lnTo>
                  <a:lnTo>
                    <a:pt x="10" y="272"/>
                  </a:lnTo>
                  <a:lnTo>
                    <a:pt x="13" y="259"/>
                  </a:lnTo>
                  <a:lnTo>
                    <a:pt x="17" y="246"/>
                  </a:lnTo>
                  <a:lnTo>
                    <a:pt x="21" y="233"/>
                  </a:lnTo>
                  <a:lnTo>
                    <a:pt x="26" y="220"/>
                  </a:lnTo>
                  <a:lnTo>
                    <a:pt x="32" y="207"/>
                  </a:lnTo>
                  <a:lnTo>
                    <a:pt x="37" y="194"/>
                  </a:lnTo>
                  <a:lnTo>
                    <a:pt x="44" y="182"/>
                  </a:lnTo>
                  <a:lnTo>
                    <a:pt x="51" y="170"/>
                  </a:lnTo>
                  <a:lnTo>
                    <a:pt x="58" y="158"/>
                  </a:lnTo>
                  <a:lnTo>
                    <a:pt x="65" y="147"/>
                  </a:lnTo>
                  <a:lnTo>
                    <a:pt x="73" y="135"/>
                  </a:lnTo>
                  <a:lnTo>
                    <a:pt x="82" y="125"/>
                  </a:lnTo>
                  <a:lnTo>
                    <a:pt x="90" y="114"/>
                  </a:lnTo>
                  <a:lnTo>
                    <a:pt x="99" y="105"/>
                  </a:lnTo>
                  <a:lnTo>
                    <a:pt x="109" y="95"/>
                  </a:lnTo>
                  <a:lnTo>
                    <a:pt x="118" y="86"/>
                  </a:lnTo>
                  <a:lnTo>
                    <a:pt x="128" y="77"/>
                  </a:lnTo>
                  <a:lnTo>
                    <a:pt x="138" y="69"/>
                  </a:lnTo>
                  <a:lnTo>
                    <a:pt x="149" y="61"/>
                  </a:lnTo>
                  <a:lnTo>
                    <a:pt x="160" y="54"/>
                  </a:lnTo>
                  <a:lnTo>
                    <a:pt x="171" y="47"/>
                  </a:lnTo>
                  <a:lnTo>
                    <a:pt x="182" y="40"/>
                  </a:lnTo>
                  <a:lnTo>
                    <a:pt x="194" y="34"/>
                  </a:lnTo>
                  <a:lnTo>
                    <a:pt x="205" y="29"/>
                  </a:lnTo>
                  <a:lnTo>
                    <a:pt x="217" y="24"/>
                  </a:lnTo>
                  <a:lnTo>
                    <a:pt x="229" y="19"/>
                  </a:lnTo>
                  <a:lnTo>
                    <a:pt x="241" y="15"/>
                  </a:lnTo>
                  <a:lnTo>
                    <a:pt x="254" y="11"/>
                  </a:lnTo>
                  <a:lnTo>
                    <a:pt x="266" y="8"/>
                  </a:lnTo>
                  <a:lnTo>
                    <a:pt x="279" y="5"/>
                  </a:lnTo>
                  <a:lnTo>
                    <a:pt x="292" y="3"/>
                  </a:lnTo>
                  <a:lnTo>
                    <a:pt x="305" y="1"/>
                  </a:lnTo>
                  <a:lnTo>
                    <a:pt x="318" y="0"/>
                  </a:lnTo>
                  <a:lnTo>
                    <a:pt x="331" y="0"/>
                  </a:lnTo>
                  <a:lnTo>
                    <a:pt x="344" y="0"/>
                  </a:lnTo>
                  <a:lnTo>
                    <a:pt x="357" y="0"/>
                  </a:lnTo>
                  <a:lnTo>
                    <a:pt x="370" y="1"/>
                  </a:lnTo>
                  <a:lnTo>
                    <a:pt x="384" y="3"/>
                  </a:lnTo>
                  <a:lnTo>
                    <a:pt x="397" y="5"/>
                  </a:lnTo>
                </a:path>
              </a:pathLst>
            </a:custGeom>
            <a:solidFill>
              <a:srgbClr val="5AC67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 name="Freeform 600"/>
            <p:cNvSpPr>
              <a:spLocks/>
            </p:cNvSpPr>
            <p:nvPr/>
          </p:nvSpPr>
          <p:spPr bwMode="auto">
            <a:xfrm>
              <a:off x="3959" y="3175"/>
              <a:ext cx="452" cy="602"/>
            </a:xfrm>
            <a:custGeom>
              <a:avLst/>
              <a:gdLst>
                <a:gd name="T0" fmla="*/ 421 w 452"/>
                <a:gd name="T1" fmla="*/ 21 h 602"/>
                <a:gd name="T2" fmla="*/ 427 w 452"/>
                <a:gd name="T3" fmla="*/ 28 h 602"/>
                <a:gd name="T4" fmla="*/ 434 w 452"/>
                <a:gd name="T5" fmla="*/ 35 h 602"/>
                <a:gd name="T6" fmla="*/ 440 w 452"/>
                <a:gd name="T7" fmla="*/ 42 h 602"/>
                <a:gd name="T8" fmla="*/ 446 w 452"/>
                <a:gd name="T9" fmla="*/ 50 h 602"/>
                <a:gd name="T10" fmla="*/ 437 w 452"/>
                <a:gd name="T11" fmla="*/ 49 h 602"/>
                <a:gd name="T12" fmla="*/ 396 w 452"/>
                <a:gd name="T13" fmla="*/ 34 h 602"/>
                <a:gd name="T14" fmla="*/ 355 w 452"/>
                <a:gd name="T15" fmla="*/ 25 h 602"/>
                <a:gd name="T16" fmla="*/ 313 w 452"/>
                <a:gd name="T17" fmla="*/ 22 h 602"/>
                <a:gd name="T18" fmla="*/ 272 w 452"/>
                <a:gd name="T19" fmla="*/ 26 h 602"/>
                <a:gd name="T20" fmla="*/ 232 w 452"/>
                <a:gd name="T21" fmla="*/ 35 h 602"/>
                <a:gd name="T22" fmla="*/ 193 w 452"/>
                <a:gd name="T23" fmla="*/ 51 h 602"/>
                <a:gd name="T24" fmla="*/ 157 w 452"/>
                <a:gd name="T25" fmla="*/ 72 h 602"/>
                <a:gd name="T26" fmla="*/ 124 w 452"/>
                <a:gd name="T27" fmla="*/ 98 h 602"/>
                <a:gd name="T28" fmla="*/ 94 w 452"/>
                <a:gd name="T29" fmla="*/ 130 h 602"/>
                <a:gd name="T30" fmla="*/ 68 w 452"/>
                <a:gd name="T31" fmla="*/ 166 h 602"/>
                <a:gd name="T32" fmla="*/ 48 w 452"/>
                <a:gd name="T33" fmla="*/ 207 h 602"/>
                <a:gd name="T34" fmla="*/ 33 w 452"/>
                <a:gd name="T35" fmla="*/ 250 h 602"/>
                <a:gd name="T36" fmla="*/ 24 w 452"/>
                <a:gd name="T37" fmla="*/ 293 h 602"/>
                <a:gd name="T38" fmla="*/ 21 w 452"/>
                <a:gd name="T39" fmla="*/ 337 h 602"/>
                <a:gd name="T40" fmla="*/ 23 w 452"/>
                <a:gd name="T41" fmla="*/ 381 h 602"/>
                <a:gd name="T42" fmla="*/ 32 w 452"/>
                <a:gd name="T43" fmla="*/ 424 h 602"/>
                <a:gd name="T44" fmla="*/ 45 w 452"/>
                <a:gd name="T45" fmla="*/ 465 h 602"/>
                <a:gd name="T46" fmla="*/ 64 w 452"/>
                <a:gd name="T47" fmla="*/ 504 h 602"/>
                <a:gd name="T48" fmla="*/ 88 w 452"/>
                <a:gd name="T49" fmla="*/ 540 h 602"/>
                <a:gd name="T50" fmla="*/ 117 w 452"/>
                <a:gd name="T51" fmla="*/ 572 h 602"/>
                <a:gd name="T52" fmla="*/ 151 w 452"/>
                <a:gd name="T53" fmla="*/ 601 h 602"/>
                <a:gd name="T54" fmla="*/ 142 w 452"/>
                <a:gd name="T55" fmla="*/ 599 h 602"/>
                <a:gd name="T56" fmla="*/ 133 w 452"/>
                <a:gd name="T57" fmla="*/ 597 h 602"/>
                <a:gd name="T58" fmla="*/ 124 w 452"/>
                <a:gd name="T59" fmla="*/ 596 h 602"/>
                <a:gd name="T60" fmla="*/ 116 w 452"/>
                <a:gd name="T61" fmla="*/ 593 h 602"/>
                <a:gd name="T62" fmla="*/ 107 w 452"/>
                <a:gd name="T63" fmla="*/ 591 h 602"/>
                <a:gd name="T64" fmla="*/ 85 w 452"/>
                <a:gd name="T65" fmla="*/ 569 h 602"/>
                <a:gd name="T66" fmla="*/ 59 w 452"/>
                <a:gd name="T67" fmla="*/ 536 h 602"/>
                <a:gd name="T68" fmla="*/ 37 w 452"/>
                <a:gd name="T69" fmla="*/ 499 h 602"/>
                <a:gd name="T70" fmla="*/ 21 w 452"/>
                <a:gd name="T71" fmla="*/ 460 h 602"/>
                <a:gd name="T72" fmla="*/ 9 w 452"/>
                <a:gd name="T73" fmla="*/ 420 h 602"/>
                <a:gd name="T74" fmla="*/ 2 w 452"/>
                <a:gd name="T75" fmla="*/ 378 h 602"/>
                <a:gd name="T76" fmla="*/ 0 w 452"/>
                <a:gd name="T77" fmla="*/ 336 h 602"/>
                <a:gd name="T78" fmla="*/ 2 w 452"/>
                <a:gd name="T79" fmla="*/ 293 h 602"/>
                <a:gd name="T80" fmla="*/ 10 w 452"/>
                <a:gd name="T81" fmla="*/ 251 h 602"/>
                <a:gd name="T82" fmla="*/ 23 w 452"/>
                <a:gd name="T83" fmla="*/ 210 h 602"/>
                <a:gd name="T84" fmla="*/ 42 w 452"/>
                <a:gd name="T85" fmla="*/ 170 h 602"/>
                <a:gd name="T86" fmla="*/ 65 w 452"/>
                <a:gd name="T87" fmla="*/ 133 h 602"/>
                <a:gd name="T88" fmla="*/ 91 w 452"/>
                <a:gd name="T89" fmla="*/ 100 h 602"/>
                <a:gd name="T90" fmla="*/ 121 w 452"/>
                <a:gd name="T91" fmla="*/ 71 h 602"/>
                <a:gd name="T92" fmla="*/ 155 w 452"/>
                <a:gd name="T93" fmla="*/ 47 h 602"/>
                <a:gd name="T94" fmla="*/ 190 w 452"/>
                <a:gd name="T95" fmla="*/ 28 h 602"/>
                <a:gd name="T96" fmla="*/ 227 w 452"/>
                <a:gd name="T97" fmla="*/ 13 h 602"/>
                <a:gd name="T98" fmla="*/ 267 w 452"/>
                <a:gd name="T99" fmla="*/ 4 h 602"/>
                <a:gd name="T100" fmla="*/ 307 w 452"/>
                <a:gd name="T101" fmla="*/ 0 h 602"/>
                <a:gd name="T102" fmla="*/ 348 w 452"/>
                <a:gd name="T103" fmla="*/ 1 h 602"/>
                <a:gd name="T104" fmla="*/ 389 w 452"/>
                <a:gd name="T105" fmla="*/ 8 h 6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2" h="602">
                  <a:moveTo>
                    <a:pt x="416" y="16"/>
                  </a:moveTo>
                  <a:lnTo>
                    <a:pt x="418" y="18"/>
                  </a:lnTo>
                  <a:lnTo>
                    <a:pt x="421" y="21"/>
                  </a:lnTo>
                  <a:lnTo>
                    <a:pt x="423" y="23"/>
                  </a:lnTo>
                  <a:lnTo>
                    <a:pt x="425" y="25"/>
                  </a:lnTo>
                  <a:lnTo>
                    <a:pt x="427" y="28"/>
                  </a:lnTo>
                  <a:lnTo>
                    <a:pt x="429" y="30"/>
                  </a:lnTo>
                  <a:lnTo>
                    <a:pt x="432" y="32"/>
                  </a:lnTo>
                  <a:lnTo>
                    <a:pt x="434" y="35"/>
                  </a:lnTo>
                  <a:lnTo>
                    <a:pt x="436" y="37"/>
                  </a:lnTo>
                  <a:lnTo>
                    <a:pt x="438" y="40"/>
                  </a:lnTo>
                  <a:lnTo>
                    <a:pt x="440" y="42"/>
                  </a:lnTo>
                  <a:lnTo>
                    <a:pt x="442" y="45"/>
                  </a:lnTo>
                  <a:lnTo>
                    <a:pt x="444" y="48"/>
                  </a:lnTo>
                  <a:lnTo>
                    <a:pt x="446" y="50"/>
                  </a:lnTo>
                  <a:lnTo>
                    <a:pt x="449" y="53"/>
                  </a:lnTo>
                  <a:lnTo>
                    <a:pt x="451" y="56"/>
                  </a:lnTo>
                  <a:lnTo>
                    <a:pt x="437" y="49"/>
                  </a:lnTo>
                  <a:lnTo>
                    <a:pt x="424" y="43"/>
                  </a:lnTo>
                  <a:lnTo>
                    <a:pt x="410" y="38"/>
                  </a:lnTo>
                  <a:lnTo>
                    <a:pt x="396" y="34"/>
                  </a:lnTo>
                  <a:lnTo>
                    <a:pt x="383" y="30"/>
                  </a:lnTo>
                  <a:lnTo>
                    <a:pt x="369" y="27"/>
                  </a:lnTo>
                  <a:lnTo>
                    <a:pt x="355" y="25"/>
                  </a:lnTo>
                  <a:lnTo>
                    <a:pt x="341" y="23"/>
                  </a:lnTo>
                  <a:lnTo>
                    <a:pt x="327" y="22"/>
                  </a:lnTo>
                  <a:lnTo>
                    <a:pt x="313" y="22"/>
                  </a:lnTo>
                  <a:lnTo>
                    <a:pt x="299" y="23"/>
                  </a:lnTo>
                  <a:lnTo>
                    <a:pt x="286" y="24"/>
                  </a:lnTo>
                  <a:lnTo>
                    <a:pt x="272" y="26"/>
                  </a:lnTo>
                  <a:lnTo>
                    <a:pt x="258" y="28"/>
                  </a:lnTo>
                  <a:lnTo>
                    <a:pt x="245" y="32"/>
                  </a:lnTo>
                  <a:lnTo>
                    <a:pt x="232" y="35"/>
                  </a:lnTo>
                  <a:lnTo>
                    <a:pt x="219" y="40"/>
                  </a:lnTo>
                  <a:lnTo>
                    <a:pt x="206" y="45"/>
                  </a:lnTo>
                  <a:lnTo>
                    <a:pt x="193" y="51"/>
                  </a:lnTo>
                  <a:lnTo>
                    <a:pt x="181" y="57"/>
                  </a:lnTo>
                  <a:lnTo>
                    <a:pt x="169" y="64"/>
                  </a:lnTo>
                  <a:lnTo>
                    <a:pt x="157" y="72"/>
                  </a:lnTo>
                  <a:lnTo>
                    <a:pt x="146" y="80"/>
                  </a:lnTo>
                  <a:lnTo>
                    <a:pt x="135" y="89"/>
                  </a:lnTo>
                  <a:lnTo>
                    <a:pt x="124" y="98"/>
                  </a:lnTo>
                  <a:lnTo>
                    <a:pt x="114" y="108"/>
                  </a:lnTo>
                  <a:lnTo>
                    <a:pt x="104" y="119"/>
                  </a:lnTo>
                  <a:lnTo>
                    <a:pt x="94" y="130"/>
                  </a:lnTo>
                  <a:lnTo>
                    <a:pt x="85" y="142"/>
                  </a:lnTo>
                  <a:lnTo>
                    <a:pt x="77" y="153"/>
                  </a:lnTo>
                  <a:lnTo>
                    <a:pt x="68" y="166"/>
                  </a:lnTo>
                  <a:lnTo>
                    <a:pt x="61" y="180"/>
                  </a:lnTo>
                  <a:lnTo>
                    <a:pt x="54" y="193"/>
                  </a:lnTo>
                  <a:lnTo>
                    <a:pt x="48" y="207"/>
                  </a:lnTo>
                  <a:lnTo>
                    <a:pt x="42" y="221"/>
                  </a:lnTo>
                  <a:lnTo>
                    <a:pt x="37" y="235"/>
                  </a:lnTo>
                  <a:lnTo>
                    <a:pt x="33" y="250"/>
                  </a:lnTo>
                  <a:lnTo>
                    <a:pt x="29" y="264"/>
                  </a:lnTo>
                  <a:lnTo>
                    <a:pt x="26" y="279"/>
                  </a:lnTo>
                  <a:lnTo>
                    <a:pt x="24" y="293"/>
                  </a:lnTo>
                  <a:lnTo>
                    <a:pt x="22" y="308"/>
                  </a:lnTo>
                  <a:lnTo>
                    <a:pt x="21" y="322"/>
                  </a:lnTo>
                  <a:lnTo>
                    <a:pt x="21" y="337"/>
                  </a:lnTo>
                  <a:lnTo>
                    <a:pt x="21" y="352"/>
                  </a:lnTo>
                  <a:lnTo>
                    <a:pt x="22" y="366"/>
                  </a:lnTo>
                  <a:lnTo>
                    <a:pt x="23" y="381"/>
                  </a:lnTo>
                  <a:lnTo>
                    <a:pt x="26" y="395"/>
                  </a:lnTo>
                  <a:lnTo>
                    <a:pt x="28" y="410"/>
                  </a:lnTo>
                  <a:lnTo>
                    <a:pt x="32" y="424"/>
                  </a:lnTo>
                  <a:lnTo>
                    <a:pt x="36" y="437"/>
                  </a:lnTo>
                  <a:lnTo>
                    <a:pt x="40" y="451"/>
                  </a:lnTo>
                  <a:lnTo>
                    <a:pt x="45" y="465"/>
                  </a:lnTo>
                  <a:lnTo>
                    <a:pt x="51" y="478"/>
                  </a:lnTo>
                  <a:lnTo>
                    <a:pt x="57" y="491"/>
                  </a:lnTo>
                  <a:lnTo>
                    <a:pt x="64" y="504"/>
                  </a:lnTo>
                  <a:lnTo>
                    <a:pt x="72" y="516"/>
                  </a:lnTo>
                  <a:lnTo>
                    <a:pt x="80" y="528"/>
                  </a:lnTo>
                  <a:lnTo>
                    <a:pt x="88" y="540"/>
                  </a:lnTo>
                  <a:lnTo>
                    <a:pt x="97" y="551"/>
                  </a:lnTo>
                  <a:lnTo>
                    <a:pt x="107" y="562"/>
                  </a:lnTo>
                  <a:lnTo>
                    <a:pt x="117" y="572"/>
                  </a:lnTo>
                  <a:lnTo>
                    <a:pt x="128" y="582"/>
                  </a:lnTo>
                  <a:lnTo>
                    <a:pt x="139" y="592"/>
                  </a:lnTo>
                  <a:lnTo>
                    <a:pt x="151" y="601"/>
                  </a:lnTo>
                  <a:lnTo>
                    <a:pt x="148" y="600"/>
                  </a:lnTo>
                  <a:lnTo>
                    <a:pt x="145" y="600"/>
                  </a:lnTo>
                  <a:lnTo>
                    <a:pt x="142" y="599"/>
                  </a:lnTo>
                  <a:lnTo>
                    <a:pt x="139" y="598"/>
                  </a:lnTo>
                  <a:lnTo>
                    <a:pt x="136" y="598"/>
                  </a:lnTo>
                  <a:lnTo>
                    <a:pt x="133" y="597"/>
                  </a:lnTo>
                  <a:lnTo>
                    <a:pt x="130" y="597"/>
                  </a:lnTo>
                  <a:lnTo>
                    <a:pt x="127" y="596"/>
                  </a:lnTo>
                  <a:lnTo>
                    <a:pt x="124" y="596"/>
                  </a:lnTo>
                  <a:lnTo>
                    <a:pt x="121" y="595"/>
                  </a:lnTo>
                  <a:lnTo>
                    <a:pt x="119" y="594"/>
                  </a:lnTo>
                  <a:lnTo>
                    <a:pt x="116" y="593"/>
                  </a:lnTo>
                  <a:lnTo>
                    <a:pt x="113" y="593"/>
                  </a:lnTo>
                  <a:lnTo>
                    <a:pt x="110" y="592"/>
                  </a:lnTo>
                  <a:lnTo>
                    <a:pt x="107" y="591"/>
                  </a:lnTo>
                  <a:lnTo>
                    <a:pt x="104" y="590"/>
                  </a:lnTo>
                  <a:lnTo>
                    <a:pt x="94" y="580"/>
                  </a:lnTo>
                  <a:lnTo>
                    <a:pt x="85" y="569"/>
                  </a:lnTo>
                  <a:lnTo>
                    <a:pt x="75" y="558"/>
                  </a:lnTo>
                  <a:lnTo>
                    <a:pt x="67" y="547"/>
                  </a:lnTo>
                  <a:lnTo>
                    <a:pt x="59" y="536"/>
                  </a:lnTo>
                  <a:lnTo>
                    <a:pt x="51" y="524"/>
                  </a:lnTo>
                  <a:lnTo>
                    <a:pt x="44" y="511"/>
                  </a:lnTo>
                  <a:lnTo>
                    <a:pt x="37" y="499"/>
                  </a:lnTo>
                  <a:lnTo>
                    <a:pt x="31" y="486"/>
                  </a:lnTo>
                  <a:lnTo>
                    <a:pt x="26" y="473"/>
                  </a:lnTo>
                  <a:lnTo>
                    <a:pt x="21" y="460"/>
                  </a:lnTo>
                  <a:lnTo>
                    <a:pt x="16" y="447"/>
                  </a:lnTo>
                  <a:lnTo>
                    <a:pt x="12" y="433"/>
                  </a:lnTo>
                  <a:lnTo>
                    <a:pt x="9" y="420"/>
                  </a:lnTo>
                  <a:lnTo>
                    <a:pt x="6" y="406"/>
                  </a:lnTo>
                  <a:lnTo>
                    <a:pt x="4" y="392"/>
                  </a:lnTo>
                  <a:lnTo>
                    <a:pt x="2" y="378"/>
                  </a:lnTo>
                  <a:lnTo>
                    <a:pt x="0" y="364"/>
                  </a:lnTo>
                  <a:lnTo>
                    <a:pt x="0" y="350"/>
                  </a:lnTo>
                  <a:lnTo>
                    <a:pt x="0" y="336"/>
                  </a:lnTo>
                  <a:lnTo>
                    <a:pt x="0" y="321"/>
                  </a:lnTo>
                  <a:lnTo>
                    <a:pt x="1" y="307"/>
                  </a:lnTo>
                  <a:lnTo>
                    <a:pt x="2" y="293"/>
                  </a:lnTo>
                  <a:lnTo>
                    <a:pt x="4" y="279"/>
                  </a:lnTo>
                  <a:lnTo>
                    <a:pt x="7" y="265"/>
                  </a:lnTo>
                  <a:lnTo>
                    <a:pt x="10" y="251"/>
                  </a:lnTo>
                  <a:lnTo>
                    <a:pt x="14" y="237"/>
                  </a:lnTo>
                  <a:lnTo>
                    <a:pt x="18" y="223"/>
                  </a:lnTo>
                  <a:lnTo>
                    <a:pt x="23" y="210"/>
                  </a:lnTo>
                  <a:lnTo>
                    <a:pt x="29" y="196"/>
                  </a:lnTo>
                  <a:lnTo>
                    <a:pt x="35" y="183"/>
                  </a:lnTo>
                  <a:lnTo>
                    <a:pt x="42" y="170"/>
                  </a:lnTo>
                  <a:lnTo>
                    <a:pt x="49" y="157"/>
                  </a:lnTo>
                  <a:lnTo>
                    <a:pt x="56" y="145"/>
                  </a:lnTo>
                  <a:lnTo>
                    <a:pt x="65" y="133"/>
                  </a:lnTo>
                  <a:lnTo>
                    <a:pt x="73" y="121"/>
                  </a:lnTo>
                  <a:lnTo>
                    <a:pt x="82" y="110"/>
                  </a:lnTo>
                  <a:lnTo>
                    <a:pt x="91" y="100"/>
                  </a:lnTo>
                  <a:lnTo>
                    <a:pt x="101" y="90"/>
                  </a:lnTo>
                  <a:lnTo>
                    <a:pt x="111" y="80"/>
                  </a:lnTo>
                  <a:lnTo>
                    <a:pt x="121" y="71"/>
                  </a:lnTo>
                  <a:lnTo>
                    <a:pt x="132" y="63"/>
                  </a:lnTo>
                  <a:lnTo>
                    <a:pt x="143" y="55"/>
                  </a:lnTo>
                  <a:lnTo>
                    <a:pt x="155" y="47"/>
                  </a:lnTo>
                  <a:lnTo>
                    <a:pt x="166" y="40"/>
                  </a:lnTo>
                  <a:lnTo>
                    <a:pt x="178" y="34"/>
                  </a:lnTo>
                  <a:lnTo>
                    <a:pt x="190" y="28"/>
                  </a:lnTo>
                  <a:lnTo>
                    <a:pt x="202" y="22"/>
                  </a:lnTo>
                  <a:lnTo>
                    <a:pt x="215" y="17"/>
                  </a:lnTo>
                  <a:lnTo>
                    <a:pt x="227" y="13"/>
                  </a:lnTo>
                  <a:lnTo>
                    <a:pt x="240" y="10"/>
                  </a:lnTo>
                  <a:lnTo>
                    <a:pt x="253" y="6"/>
                  </a:lnTo>
                  <a:lnTo>
                    <a:pt x="267" y="4"/>
                  </a:lnTo>
                  <a:lnTo>
                    <a:pt x="280" y="2"/>
                  </a:lnTo>
                  <a:lnTo>
                    <a:pt x="293" y="0"/>
                  </a:lnTo>
                  <a:lnTo>
                    <a:pt x="307" y="0"/>
                  </a:lnTo>
                  <a:lnTo>
                    <a:pt x="320" y="0"/>
                  </a:lnTo>
                  <a:lnTo>
                    <a:pt x="334" y="0"/>
                  </a:lnTo>
                  <a:lnTo>
                    <a:pt x="348" y="1"/>
                  </a:lnTo>
                  <a:lnTo>
                    <a:pt x="361" y="3"/>
                  </a:lnTo>
                  <a:lnTo>
                    <a:pt x="375" y="5"/>
                  </a:lnTo>
                  <a:lnTo>
                    <a:pt x="389" y="8"/>
                  </a:lnTo>
                  <a:lnTo>
                    <a:pt x="402" y="11"/>
                  </a:lnTo>
                  <a:lnTo>
                    <a:pt x="416" y="16"/>
                  </a:lnTo>
                </a:path>
              </a:pathLst>
            </a:custGeom>
            <a:solidFill>
              <a:srgbClr val="62CA7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7" name="Freeform 601"/>
            <p:cNvSpPr>
              <a:spLocks/>
            </p:cNvSpPr>
            <p:nvPr/>
          </p:nvSpPr>
          <p:spPr bwMode="auto">
            <a:xfrm>
              <a:off x="3980" y="3198"/>
              <a:ext cx="460" cy="581"/>
            </a:xfrm>
            <a:custGeom>
              <a:avLst/>
              <a:gdLst>
                <a:gd name="T0" fmla="*/ 436 w 460"/>
                <a:gd name="T1" fmla="*/ 41 h 581"/>
                <a:gd name="T2" fmla="*/ 443 w 460"/>
                <a:gd name="T3" fmla="*/ 52 h 581"/>
                <a:gd name="T4" fmla="*/ 450 w 460"/>
                <a:gd name="T5" fmla="*/ 63 h 581"/>
                <a:gd name="T6" fmla="*/ 457 w 460"/>
                <a:gd name="T7" fmla="*/ 75 h 581"/>
                <a:gd name="T8" fmla="*/ 434 w 460"/>
                <a:gd name="T9" fmla="*/ 61 h 581"/>
                <a:gd name="T10" fmla="*/ 399 w 460"/>
                <a:gd name="T11" fmla="*/ 43 h 581"/>
                <a:gd name="T12" fmla="*/ 363 w 460"/>
                <a:gd name="T13" fmla="*/ 30 h 581"/>
                <a:gd name="T14" fmla="*/ 325 w 460"/>
                <a:gd name="T15" fmla="*/ 23 h 581"/>
                <a:gd name="T16" fmla="*/ 288 w 460"/>
                <a:gd name="T17" fmla="*/ 22 h 581"/>
                <a:gd name="T18" fmla="*/ 250 w 460"/>
                <a:gd name="T19" fmla="*/ 26 h 581"/>
                <a:gd name="T20" fmla="*/ 213 w 460"/>
                <a:gd name="T21" fmla="*/ 36 h 581"/>
                <a:gd name="T22" fmla="*/ 177 w 460"/>
                <a:gd name="T23" fmla="*/ 51 h 581"/>
                <a:gd name="T24" fmla="*/ 143 w 460"/>
                <a:gd name="T25" fmla="*/ 71 h 581"/>
                <a:gd name="T26" fmla="*/ 113 w 460"/>
                <a:gd name="T27" fmla="*/ 96 h 581"/>
                <a:gd name="T28" fmla="*/ 86 w 460"/>
                <a:gd name="T29" fmla="*/ 125 h 581"/>
                <a:gd name="T30" fmla="*/ 64 w 460"/>
                <a:gd name="T31" fmla="*/ 158 h 581"/>
                <a:gd name="T32" fmla="*/ 46 w 460"/>
                <a:gd name="T33" fmla="*/ 193 h 581"/>
                <a:gd name="T34" fmla="*/ 33 w 460"/>
                <a:gd name="T35" fmla="*/ 230 h 581"/>
                <a:gd name="T36" fmla="*/ 24 w 460"/>
                <a:gd name="T37" fmla="*/ 270 h 581"/>
                <a:gd name="T38" fmla="*/ 21 w 460"/>
                <a:gd name="T39" fmla="*/ 311 h 581"/>
                <a:gd name="T40" fmla="*/ 23 w 460"/>
                <a:gd name="T41" fmla="*/ 352 h 581"/>
                <a:gd name="T42" fmla="*/ 30 w 460"/>
                <a:gd name="T43" fmla="*/ 392 h 581"/>
                <a:gd name="T44" fmla="*/ 43 w 460"/>
                <a:gd name="T45" fmla="*/ 430 h 581"/>
                <a:gd name="T46" fmla="*/ 60 w 460"/>
                <a:gd name="T47" fmla="*/ 466 h 581"/>
                <a:gd name="T48" fmla="*/ 81 w 460"/>
                <a:gd name="T49" fmla="*/ 499 h 581"/>
                <a:gd name="T50" fmla="*/ 107 w 460"/>
                <a:gd name="T51" fmla="*/ 528 h 581"/>
                <a:gd name="T52" fmla="*/ 136 w 460"/>
                <a:gd name="T53" fmla="*/ 554 h 581"/>
                <a:gd name="T54" fmla="*/ 168 w 460"/>
                <a:gd name="T55" fmla="*/ 575 h 581"/>
                <a:gd name="T56" fmla="*/ 175 w 460"/>
                <a:gd name="T57" fmla="*/ 580 h 581"/>
                <a:gd name="T58" fmla="*/ 173 w 460"/>
                <a:gd name="T59" fmla="*/ 580 h 581"/>
                <a:gd name="T60" fmla="*/ 165 w 460"/>
                <a:gd name="T61" fmla="*/ 580 h 581"/>
                <a:gd name="T62" fmla="*/ 154 w 460"/>
                <a:gd name="T63" fmla="*/ 579 h 581"/>
                <a:gd name="T64" fmla="*/ 143 w 460"/>
                <a:gd name="T65" fmla="*/ 578 h 581"/>
                <a:gd name="T66" fmla="*/ 133 w 460"/>
                <a:gd name="T67" fmla="*/ 577 h 581"/>
                <a:gd name="T68" fmla="*/ 96 w 460"/>
                <a:gd name="T69" fmla="*/ 548 h 581"/>
                <a:gd name="T70" fmla="*/ 58 w 460"/>
                <a:gd name="T71" fmla="*/ 504 h 581"/>
                <a:gd name="T72" fmla="*/ 30 w 460"/>
                <a:gd name="T73" fmla="*/ 454 h 581"/>
                <a:gd name="T74" fmla="*/ 10 w 460"/>
                <a:gd name="T75" fmla="*/ 400 h 581"/>
                <a:gd name="T76" fmla="*/ 1 w 460"/>
                <a:gd name="T77" fmla="*/ 343 h 581"/>
                <a:gd name="T78" fmla="*/ 1 w 460"/>
                <a:gd name="T79" fmla="*/ 285 h 581"/>
                <a:gd name="T80" fmla="*/ 11 w 460"/>
                <a:gd name="T81" fmla="*/ 227 h 581"/>
                <a:gd name="T82" fmla="*/ 33 w 460"/>
                <a:gd name="T83" fmla="*/ 170 h 581"/>
                <a:gd name="T84" fmla="*/ 64 w 460"/>
                <a:gd name="T85" fmla="*/ 119 h 581"/>
                <a:gd name="T86" fmla="*/ 103 w 460"/>
                <a:gd name="T87" fmla="*/ 75 h 581"/>
                <a:gd name="T88" fmla="*/ 148 w 460"/>
                <a:gd name="T89" fmla="*/ 41 h 581"/>
                <a:gd name="T90" fmla="*/ 198 w 460"/>
                <a:gd name="T91" fmla="*/ 17 h 581"/>
                <a:gd name="T92" fmla="*/ 251 w 460"/>
                <a:gd name="T93" fmla="*/ 3 h 581"/>
                <a:gd name="T94" fmla="*/ 306 w 460"/>
                <a:gd name="T95" fmla="*/ 0 h 581"/>
                <a:gd name="T96" fmla="*/ 362 w 460"/>
                <a:gd name="T97" fmla="*/ 7 h 581"/>
                <a:gd name="T98" fmla="*/ 417 w 460"/>
                <a:gd name="T99" fmla="*/ 26 h 5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0" h="581">
                  <a:moveTo>
                    <a:pt x="430" y="33"/>
                  </a:moveTo>
                  <a:lnTo>
                    <a:pt x="432" y="35"/>
                  </a:lnTo>
                  <a:lnTo>
                    <a:pt x="434" y="38"/>
                  </a:lnTo>
                  <a:lnTo>
                    <a:pt x="436" y="41"/>
                  </a:lnTo>
                  <a:lnTo>
                    <a:pt x="438" y="44"/>
                  </a:lnTo>
                  <a:lnTo>
                    <a:pt x="440" y="46"/>
                  </a:lnTo>
                  <a:lnTo>
                    <a:pt x="441" y="49"/>
                  </a:lnTo>
                  <a:lnTo>
                    <a:pt x="443" y="52"/>
                  </a:lnTo>
                  <a:lnTo>
                    <a:pt x="445" y="55"/>
                  </a:lnTo>
                  <a:lnTo>
                    <a:pt x="447" y="57"/>
                  </a:lnTo>
                  <a:lnTo>
                    <a:pt x="449" y="60"/>
                  </a:lnTo>
                  <a:lnTo>
                    <a:pt x="450" y="63"/>
                  </a:lnTo>
                  <a:lnTo>
                    <a:pt x="452" y="66"/>
                  </a:lnTo>
                  <a:lnTo>
                    <a:pt x="454" y="69"/>
                  </a:lnTo>
                  <a:lnTo>
                    <a:pt x="455" y="72"/>
                  </a:lnTo>
                  <a:lnTo>
                    <a:pt x="457" y="75"/>
                  </a:lnTo>
                  <a:lnTo>
                    <a:pt x="459" y="78"/>
                  </a:lnTo>
                  <a:lnTo>
                    <a:pt x="450" y="72"/>
                  </a:lnTo>
                  <a:lnTo>
                    <a:pt x="442" y="66"/>
                  </a:lnTo>
                  <a:lnTo>
                    <a:pt x="434" y="61"/>
                  </a:lnTo>
                  <a:lnTo>
                    <a:pt x="425" y="56"/>
                  </a:lnTo>
                  <a:lnTo>
                    <a:pt x="417" y="51"/>
                  </a:lnTo>
                  <a:lnTo>
                    <a:pt x="408" y="47"/>
                  </a:lnTo>
                  <a:lnTo>
                    <a:pt x="399" y="43"/>
                  </a:lnTo>
                  <a:lnTo>
                    <a:pt x="390" y="39"/>
                  </a:lnTo>
                  <a:lnTo>
                    <a:pt x="381" y="36"/>
                  </a:lnTo>
                  <a:lnTo>
                    <a:pt x="372" y="33"/>
                  </a:lnTo>
                  <a:lnTo>
                    <a:pt x="363" y="30"/>
                  </a:lnTo>
                  <a:lnTo>
                    <a:pt x="353" y="28"/>
                  </a:lnTo>
                  <a:lnTo>
                    <a:pt x="344" y="26"/>
                  </a:lnTo>
                  <a:lnTo>
                    <a:pt x="335" y="25"/>
                  </a:lnTo>
                  <a:lnTo>
                    <a:pt x="325" y="23"/>
                  </a:lnTo>
                  <a:lnTo>
                    <a:pt x="316" y="23"/>
                  </a:lnTo>
                  <a:lnTo>
                    <a:pt x="306" y="22"/>
                  </a:lnTo>
                  <a:lnTo>
                    <a:pt x="297" y="22"/>
                  </a:lnTo>
                  <a:lnTo>
                    <a:pt x="288" y="22"/>
                  </a:lnTo>
                  <a:lnTo>
                    <a:pt x="278" y="22"/>
                  </a:lnTo>
                  <a:lnTo>
                    <a:pt x="269" y="23"/>
                  </a:lnTo>
                  <a:lnTo>
                    <a:pt x="259" y="24"/>
                  </a:lnTo>
                  <a:lnTo>
                    <a:pt x="250" y="26"/>
                  </a:lnTo>
                  <a:lnTo>
                    <a:pt x="241" y="28"/>
                  </a:lnTo>
                  <a:lnTo>
                    <a:pt x="231" y="30"/>
                  </a:lnTo>
                  <a:lnTo>
                    <a:pt x="222" y="33"/>
                  </a:lnTo>
                  <a:lnTo>
                    <a:pt x="213" y="36"/>
                  </a:lnTo>
                  <a:lnTo>
                    <a:pt x="204" y="39"/>
                  </a:lnTo>
                  <a:lnTo>
                    <a:pt x="195" y="43"/>
                  </a:lnTo>
                  <a:lnTo>
                    <a:pt x="186" y="46"/>
                  </a:lnTo>
                  <a:lnTo>
                    <a:pt x="177" y="51"/>
                  </a:lnTo>
                  <a:lnTo>
                    <a:pt x="168" y="55"/>
                  </a:lnTo>
                  <a:lnTo>
                    <a:pt x="160" y="61"/>
                  </a:lnTo>
                  <a:lnTo>
                    <a:pt x="151" y="66"/>
                  </a:lnTo>
                  <a:lnTo>
                    <a:pt x="143" y="71"/>
                  </a:lnTo>
                  <a:lnTo>
                    <a:pt x="135" y="77"/>
                  </a:lnTo>
                  <a:lnTo>
                    <a:pt x="128" y="83"/>
                  </a:lnTo>
                  <a:lnTo>
                    <a:pt x="120" y="90"/>
                  </a:lnTo>
                  <a:lnTo>
                    <a:pt x="113" y="96"/>
                  </a:lnTo>
                  <a:lnTo>
                    <a:pt x="106" y="103"/>
                  </a:lnTo>
                  <a:lnTo>
                    <a:pt x="99" y="110"/>
                  </a:lnTo>
                  <a:lnTo>
                    <a:pt x="93" y="118"/>
                  </a:lnTo>
                  <a:lnTo>
                    <a:pt x="86" y="125"/>
                  </a:lnTo>
                  <a:lnTo>
                    <a:pt x="80" y="133"/>
                  </a:lnTo>
                  <a:lnTo>
                    <a:pt x="75" y="141"/>
                  </a:lnTo>
                  <a:lnTo>
                    <a:pt x="69" y="149"/>
                  </a:lnTo>
                  <a:lnTo>
                    <a:pt x="64" y="158"/>
                  </a:lnTo>
                  <a:lnTo>
                    <a:pt x="59" y="166"/>
                  </a:lnTo>
                  <a:lnTo>
                    <a:pt x="54" y="175"/>
                  </a:lnTo>
                  <a:lnTo>
                    <a:pt x="50" y="184"/>
                  </a:lnTo>
                  <a:lnTo>
                    <a:pt x="46" y="193"/>
                  </a:lnTo>
                  <a:lnTo>
                    <a:pt x="42" y="202"/>
                  </a:lnTo>
                  <a:lnTo>
                    <a:pt x="39" y="211"/>
                  </a:lnTo>
                  <a:lnTo>
                    <a:pt x="35" y="221"/>
                  </a:lnTo>
                  <a:lnTo>
                    <a:pt x="33" y="230"/>
                  </a:lnTo>
                  <a:lnTo>
                    <a:pt x="30" y="240"/>
                  </a:lnTo>
                  <a:lnTo>
                    <a:pt x="28" y="250"/>
                  </a:lnTo>
                  <a:lnTo>
                    <a:pt x="26" y="260"/>
                  </a:lnTo>
                  <a:lnTo>
                    <a:pt x="24" y="270"/>
                  </a:lnTo>
                  <a:lnTo>
                    <a:pt x="23" y="280"/>
                  </a:lnTo>
                  <a:lnTo>
                    <a:pt x="22" y="290"/>
                  </a:lnTo>
                  <a:lnTo>
                    <a:pt x="21" y="300"/>
                  </a:lnTo>
                  <a:lnTo>
                    <a:pt x="21" y="311"/>
                  </a:lnTo>
                  <a:lnTo>
                    <a:pt x="21" y="321"/>
                  </a:lnTo>
                  <a:lnTo>
                    <a:pt x="21" y="332"/>
                  </a:lnTo>
                  <a:lnTo>
                    <a:pt x="22" y="342"/>
                  </a:lnTo>
                  <a:lnTo>
                    <a:pt x="23" y="352"/>
                  </a:lnTo>
                  <a:lnTo>
                    <a:pt x="24" y="362"/>
                  </a:lnTo>
                  <a:lnTo>
                    <a:pt x="26" y="372"/>
                  </a:lnTo>
                  <a:lnTo>
                    <a:pt x="28" y="382"/>
                  </a:lnTo>
                  <a:lnTo>
                    <a:pt x="30" y="392"/>
                  </a:lnTo>
                  <a:lnTo>
                    <a:pt x="33" y="402"/>
                  </a:lnTo>
                  <a:lnTo>
                    <a:pt x="36" y="411"/>
                  </a:lnTo>
                  <a:lnTo>
                    <a:pt x="39" y="421"/>
                  </a:lnTo>
                  <a:lnTo>
                    <a:pt x="43" y="430"/>
                  </a:lnTo>
                  <a:lnTo>
                    <a:pt x="47" y="439"/>
                  </a:lnTo>
                  <a:lnTo>
                    <a:pt x="51" y="448"/>
                  </a:lnTo>
                  <a:lnTo>
                    <a:pt x="55" y="457"/>
                  </a:lnTo>
                  <a:lnTo>
                    <a:pt x="60" y="466"/>
                  </a:lnTo>
                  <a:lnTo>
                    <a:pt x="65" y="474"/>
                  </a:lnTo>
                  <a:lnTo>
                    <a:pt x="70" y="483"/>
                  </a:lnTo>
                  <a:lnTo>
                    <a:pt x="76" y="491"/>
                  </a:lnTo>
                  <a:lnTo>
                    <a:pt x="81" y="499"/>
                  </a:lnTo>
                  <a:lnTo>
                    <a:pt x="87" y="507"/>
                  </a:lnTo>
                  <a:lnTo>
                    <a:pt x="94" y="514"/>
                  </a:lnTo>
                  <a:lnTo>
                    <a:pt x="100" y="521"/>
                  </a:lnTo>
                  <a:lnTo>
                    <a:pt x="107" y="528"/>
                  </a:lnTo>
                  <a:lnTo>
                    <a:pt x="114" y="535"/>
                  </a:lnTo>
                  <a:lnTo>
                    <a:pt x="121" y="542"/>
                  </a:lnTo>
                  <a:lnTo>
                    <a:pt x="128" y="548"/>
                  </a:lnTo>
                  <a:lnTo>
                    <a:pt x="136" y="554"/>
                  </a:lnTo>
                  <a:lnTo>
                    <a:pt x="144" y="559"/>
                  </a:lnTo>
                  <a:lnTo>
                    <a:pt x="152" y="565"/>
                  </a:lnTo>
                  <a:lnTo>
                    <a:pt x="160" y="570"/>
                  </a:lnTo>
                  <a:lnTo>
                    <a:pt x="168" y="575"/>
                  </a:lnTo>
                  <a:lnTo>
                    <a:pt x="177" y="580"/>
                  </a:lnTo>
                  <a:lnTo>
                    <a:pt x="176" y="580"/>
                  </a:lnTo>
                  <a:lnTo>
                    <a:pt x="175" y="580"/>
                  </a:lnTo>
                  <a:lnTo>
                    <a:pt x="174" y="580"/>
                  </a:lnTo>
                  <a:lnTo>
                    <a:pt x="173" y="580"/>
                  </a:lnTo>
                  <a:lnTo>
                    <a:pt x="170" y="580"/>
                  </a:lnTo>
                  <a:lnTo>
                    <a:pt x="168" y="580"/>
                  </a:lnTo>
                  <a:lnTo>
                    <a:pt x="165" y="580"/>
                  </a:lnTo>
                  <a:lnTo>
                    <a:pt x="162" y="579"/>
                  </a:lnTo>
                  <a:lnTo>
                    <a:pt x="159" y="579"/>
                  </a:lnTo>
                  <a:lnTo>
                    <a:pt x="157" y="579"/>
                  </a:lnTo>
                  <a:lnTo>
                    <a:pt x="154" y="579"/>
                  </a:lnTo>
                  <a:lnTo>
                    <a:pt x="151" y="579"/>
                  </a:lnTo>
                  <a:lnTo>
                    <a:pt x="149" y="579"/>
                  </a:lnTo>
                  <a:lnTo>
                    <a:pt x="146" y="578"/>
                  </a:lnTo>
                  <a:lnTo>
                    <a:pt x="143" y="578"/>
                  </a:lnTo>
                  <a:lnTo>
                    <a:pt x="141" y="578"/>
                  </a:lnTo>
                  <a:lnTo>
                    <a:pt x="138" y="578"/>
                  </a:lnTo>
                  <a:lnTo>
                    <a:pt x="135" y="577"/>
                  </a:lnTo>
                  <a:lnTo>
                    <a:pt x="133" y="577"/>
                  </a:lnTo>
                  <a:lnTo>
                    <a:pt x="130" y="577"/>
                  </a:lnTo>
                  <a:lnTo>
                    <a:pt x="118" y="568"/>
                  </a:lnTo>
                  <a:lnTo>
                    <a:pt x="107" y="558"/>
                  </a:lnTo>
                  <a:lnTo>
                    <a:pt x="96" y="548"/>
                  </a:lnTo>
                  <a:lnTo>
                    <a:pt x="86" y="538"/>
                  </a:lnTo>
                  <a:lnTo>
                    <a:pt x="76" y="527"/>
                  </a:lnTo>
                  <a:lnTo>
                    <a:pt x="67" y="516"/>
                  </a:lnTo>
                  <a:lnTo>
                    <a:pt x="58" y="504"/>
                  </a:lnTo>
                  <a:lnTo>
                    <a:pt x="50" y="492"/>
                  </a:lnTo>
                  <a:lnTo>
                    <a:pt x="43" y="480"/>
                  </a:lnTo>
                  <a:lnTo>
                    <a:pt x="36" y="467"/>
                  </a:lnTo>
                  <a:lnTo>
                    <a:pt x="30" y="454"/>
                  </a:lnTo>
                  <a:lnTo>
                    <a:pt x="24" y="441"/>
                  </a:lnTo>
                  <a:lnTo>
                    <a:pt x="19" y="428"/>
                  </a:lnTo>
                  <a:lnTo>
                    <a:pt x="14" y="414"/>
                  </a:lnTo>
                  <a:lnTo>
                    <a:pt x="10" y="400"/>
                  </a:lnTo>
                  <a:lnTo>
                    <a:pt x="7" y="386"/>
                  </a:lnTo>
                  <a:lnTo>
                    <a:pt x="4" y="372"/>
                  </a:lnTo>
                  <a:lnTo>
                    <a:pt x="2" y="357"/>
                  </a:lnTo>
                  <a:lnTo>
                    <a:pt x="1" y="343"/>
                  </a:lnTo>
                  <a:lnTo>
                    <a:pt x="0" y="328"/>
                  </a:lnTo>
                  <a:lnTo>
                    <a:pt x="0" y="314"/>
                  </a:lnTo>
                  <a:lnTo>
                    <a:pt x="0" y="299"/>
                  </a:lnTo>
                  <a:lnTo>
                    <a:pt x="1" y="285"/>
                  </a:lnTo>
                  <a:lnTo>
                    <a:pt x="3" y="270"/>
                  </a:lnTo>
                  <a:lnTo>
                    <a:pt x="5" y="255"/>
                  </a:lnTo>
                  <a:lnTo>
                    <a:pt x="8" y="241"/>
                  </a:lnTo>
                  <a:lnTo>
                    <a:pt x="11" y="227"/>
                  </a:lnTo>
                  <a:lnTo>
                    <a:pt x="16" y="212"/>
                  </a:lnTo>
                  <a:lnTo>
                    <a:pt x="21" y="198"/>
                  </a:lnTo>
                  <a:lnTo>
                    <a:pt x="26" y="184"/>
                  </a:lnTo>
                  <a:lnTo>
                    <a:pt x="33" y="170"/>
                  </a:lnTo>
                  <a:lnTo>
                    <a:pt x="40" y="157"/>
                  </a:lnTo>
                  <a:lnTo>
                    <a:pt x="47" y="143"/>
                  </a:lnTo>
                  <a:lnTo>
                    <a:pt x="55" y="131"/>
                  </a:lnTo>
                  <a:lnTo>
                    <a:pt x="64" y="119"/>
                  </a:lnTo>
                  <a:lnTo>
                    <a:pt x="73" y="107"/>
                  </a:lnTo>
                  <a:lnTo>
                    <a:pt x="83" y="96"/>
                  </a:lnTo>
                  <a:lnTo>
                    <a:pt x="93" y="85"/>
                  </a:lnTo>
                  <a:lnTo>
                    <a:pt x="103" y="75"/>
                  </a:lnTo>
                  <a:lnTo>
                    <a:pt x="114" y="66"/>
                  </a:lnTo>
                  <a:lnTo>
                    <a:pt x="125" y="57"/>
                  </a:lnTo>
                  <a:lnTo>
                    <a:pt x="136" y="49"/>
                  </a:lnTo>
                  <a:lnTo>
                    <a:pt x="148" y="41"/>
                  </a:lnTo>
                  <a:lnTo>
                    <a:pt x="160" y="34"/>
                  </a:lnTo>
                  <a:lnTo>
                    <a:pt x="173" y="28"/>
                  </a:lnTo>
                  <a:lnTo>
                    <a:pt x="185" y="22"/>
                  </a:lnTo>
                  <a:lnTo>
                    <a:pt x="198" y="17"/>
                  </a:lnTo>
                  <a:lnTo>
                    <a:pt x="211" y="13"/>
                  </a:lnTo>
                  <a:lnTo>
                    <a:pt x="224" y="9"/>
                  </a:lnTo>
                  <a:lnTo>
                    <a:pt x="238" y="6"/>
                  </a:lnTo>
                  <a:lnTo>
                    <a:pt x="251" y="3"/>
                  </a:lnTo>
                  <a:lnTo>
                    <a:pt x="265" y="1"/>
                  </a:lnTo>
                  <a:lnTo>
                    <a:pt x="279" y="0"/>
                  </a:lnTo>
                  <a:lnTo>
                    <a:pt x="292" y="0"/>
                  </a:lnTo>
                  <a:lnTo>
                    <a:pt x="306" y="0"/>
                  </a:lnTo>
                  <a:lnTo>
                    <a:pt x="320" y="0"/>
                  </a:lnTo>
                  <a:lnTo>
                    <a:pt x="334" y="2"/>
                  </a:lnTo>
                  <a:lnTo>
                    <a:pt x="348" y="4"/>
                  </a:lnTo>
                  <a:lnTo>
                    <a:pt x="362" y="7"/>
                  </a:lnTo>
                  <a:lnTo>
                    <a:pt x="376" y="11"/>
                  </a:lnTo>
                  <a:lnTo>
                    <a:pt x="389" y="15"/>
                  </a:lnTo>
                  <a:lnTo>
                    <a:pt x="403" y="20"/>
                  </a:lnTo>
                  <a:lnTo>
                    <a:pt x="417" y="26"/>
                  </a:lnTo>
                  <a:lnTo>
                    <a:pt x="430" y="33"/>
                  </a:lnTo>
                </a:path>
              </a:pathLst>
            </a:custGeom>
            <a:solidFill>
              <a:srgbClr val="69CD8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8" name="Freeform 602"/>
            <p:cNvSpPr>
              <a:spLocks/>
            </p:cNvSpPr>
            <p:nvPr/>
          </p:nvSpPr>
          <p:spPr bwMode="auto">
            <a:xfrm>
              <a:off x="4002" y="3221"/>
              <a:ext cx="459" cy="558"/>
            </a:xfrm>
            <a:custGeom>
              <a:avLst/>
              <a:gdLst>
                <a:gd name="T0" fmla="*/ 441 w 459"/>
                <a:gd name="T1" fmla="*/ 64 h 558"/>
                <a:gd name="T2" fmla="*/ 446 w 459"/>
                <a:gd name="T3" fmla="*/ 76 h 558"/>
                <a:gd name="T4" fmla="*/ 452 w 459"/>
                <a:gd name="T5" fmla="*/ 89 h 558"/>
                <a:gd name="T6" fmla="*/ 456 w 459"/>
                <a:gd name="T7" fmla="*/ 101 h 558"/>
                <a:gd name="T8" fmla="*/ 435 w 459"/>
                <a:gd name="T9" fmla="*/ 83 h 558"/>
                <a:gd name="T10" fmla="*/ 404 w 459"/>
                <a:gd name="T11" fmla="*/ 59 h 558"/>
                <a:gd name="T12" fmla="*/ 369 w 459"/>
                <a:gd name="T13" fmla="*/ 41 h 558"/>
                <a:gd name="T14" fmla="*/ 332 w 459"/>
                <a:gd name="T15" fmla="*/ 29 h 558"/>
                <a:gd name="T16" fmla="*/ 295 w 459"/>
                <a:gd name="T17" fmla="*/ 23 h 558"/>
                <a:gd name="T18" fmla="*/ 256 w 459"/>
                <a:gd name="T19" fmla="*/ 23 h 558"/>
                <a:gd name="T20" fmla="*/ 218 w 459"/>
                <a:gd name="T21" fmla="*/ 29 h 558"/>
                <a:gd name="T22" fmla="*/ 180 w 459"/>
                <a:gd name="T23" fmla="*/ 41 h 558"/>
                <a:gd name="T24" fmla="*/ 145 w 459"/>
                <a:gd name="T25" fmla="*/ 60 h 558"/>
                <a:gd name="T26" fmla="*/ 113 w 459"/>
                <a:gd name="T27" fmla="*/ 84 h 558"/>
                <a:gd name="T28" fmla="*/ 85 w 459"/>
                <a:gd name="T29" fmla="*/ 112 h 558"/>
                <a:gd name="T30" fmla="*/ 62 w 459"/>
                <a:gd name="T31" fmla="*/ 145 h 558"/>
                <a:gd name="T32" fmla="*/ 43 w 459"/>
                <a:gd name="T33" fmla="*/ 180 h 558"/>
                <a:gd name="T34" fmla="*/ 30 w 459"/>
                <a:gd name="T35" fmla="*/ 219 h 558"/>
                <a:gd name="T36" fmla="*/ 22 w 459"/>
                <a:gd name="T37" fmla="*/ 259 h 558"/>
                <a:gd name="T38" fmla="*/ 21 w 459"/>
                <a:gd name="T39" fmla="*/ 301 h 558"/>
                <a:gd name="T40" fmla="*/ 25 w 459"/>
                <a:gd name="T41" fmla="*/ 343 h 558"/>
                <a:gd name="T42" fmla="*/ 35 w 459"/>
                <a:gd name="T43" fmla="*/ 383 h 558"/>
                <a:gd name="T44" fmla="*/ 51 w 459"/>
                <a:gd name="T45" fmla="*/ 421 h 558"/>
                <a:gd name="T46" fmla="*/ 71 w 459"/>
                <a:gd name="T47" fmla="*/ 455 h 558"/>
                <a:gd name="T48" fmla="*/ 96 w 459"/>
                <a:gd name="T49" fmla="*/ 486 h 558"/>
                <a:gd name="T50" fmla="*/ 125 w 459"/>
                <a:gd name="T51" fmla="*/ 512 h 558"/>
                <a:gd name="T52" fmla="*/ 158 w 459"/>
                <a:gd name="T53" fmla="*/ 533 h 558"/>
                <a:gd name="T54" fmla="*/ 194 w 459"/>
                <a:gd name="T55" fmla="*/ 549 h 558"/>
                <a:gd name="T56" fmla="*/ 195 w 459"/>
                <a:gd name="T57" fmla="*/ 553 h 558"/>
                <a:gd name="T58" fmla="*/ 183 w 459"/>
                <a:gd name="T59" fmla="*/ 555 h 558"/>
                <a:gd name="T60" fmla="*/ 171 w 459"/>
                <a:gd name="T61" fmla="*/ 556 h 558"/>
                <a:gd name="T62" fmla="*/ 158 w 459"/>
                <a:gd name="T63" fmla="*/ 557 h 558"/>
                <a:gd name="T64" fmla="*/ 130 w 459"/>
                <a:gd name="T65" fmla="*/ 542 h 558"/>
                <a:gd name="T66" fmla="*/ 99 w 459"/>
                <a:gd name="T67" fmla="*/ 519 h 558"/>
                <a:gd name="T68" fmla="*/ 72 w 459"/>
                <a:gd name="T69" fmla="*/ 491 h 558"/>
                <a:gd name="T70" fmla="*/ 49 w 459"/>
                <a:gd name="T71" fmla="*/ 460 h 558"/>
                <a:gd name="T72" fmla="*/ 29 w 459"/>
                <a:gd name="T73" fmla="*/ 426 h 558"/>
                <a:gd name="T74" fmla="*/ 15 w 459"/>
                <a:gd name="T75" fmla="*/ 389 h 558"/>
                <a:gd name="T76" fmla="*/ 5 w 459"/>
                <a:gd name="T77" fmla="*/ 350 h 558"/>
                <a:gd name="T78" fmla="*/ 0 w 459"/>
                <a:gd name="T79" fmla="*/ 309 h 558"/>
                <a:gd name="T80" fmla="*/ 0 w 459"/>
                <a:gd name="T81" fmla="*/ 268 h 558"/>
                <a:gd name="T82" fmla="*/ 6 w 459"/>
                <a:gd name="T83" fmla="*/ 227 h 558"/>
                <a:gd name="T84" fmla="*/ 17 w 459"/>
                <a:gd name="T85" fmla="*/ 189 h 558"/>
                <a:gd name="T86" fmla="*/ 33 w 459"/>
                <a:gd name="T87" fmla="*/ 152 h 558"/>
                <a:gd name="T88" fmla="*/ 53 w 459"/>
                <a:gd name="T89" fmla="*/ 118 h 558"/>
                <a:gd name="T90" fmla="*/ 78 w 459"/>
                <a:gd name="T91" fmla="*/ 88 h 558"/>
                <a:gd name="T92" fmla="*/ 106 w 459"/>
                <a:gd name="T93" fmla="*/ 61 h 558"/>
                <a:gd name="T94" fmla="*/ 138 w 459"/>
                <a:gd name="T95" fmla="*/ 38 h 558"/>
                <a:gd name="T96" fmla="*/ 173 w 459"/>
                <a:gd name="T97" fmla="*/ 20 h 558"/>
                <a:gd name="T98" fmla="*/ 210 w 459"/>
                <a:gd name="T99" fmla="*/ 8 h 558"/>
                <a:gd name="T100" fmla="*/ 247 w 459"/>
                <a:gd name="T101" fmla="*/ 1 h 558"/>
                <a:gd name="T102" fmla="*/ 284 w 459"/>
                <a:gd name="T103" fmla="*/ 0 h 558"/>
                <a:gd name="T104" fmla="*/ 322 w 459"/>
                <a:gd name="T105" fmla="*/ 4 h 558"/>
                <a:gd name="T106" fmla="*/ 359 w 459"/>
                <a:gd name="T107" fmla="*/ 14 h 558"/>
                <a:gd name="T108" fmla="*/ 394 w 459"/>
                <a:gd name="T109" fmla="*/ 29 h 558"/>
                <a:gd name="T110" fmla="*/ 428 w 459"/>
                <a:gd name="T111" fmla="*/ 49 h 5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9" h="558">
                  <a:moveTo>
                    <a:pt x="436" y="55"/>
                  </a:moveTo>
                  <a:lnTo>
                    <a:pt x="438" y="58"/>
                  </a:lnTo>
                  <a:lnTo>
                    <a:pt x="439" y="61"/>
                  </a:lnTo>
                  <a:lnTo>
                    <a:pt x="441" y="64"/>
                  </a:lnTo>
                  <a:lnTo>
                    <a:pt x="442" y="67"/>
                  </a:lnTo>
                  <a:lnTo>
                    <a:pt x="444" y="70"/>
                  </a:lnTo>
                  <a:lnTo>
                    <a:pt x="445" y="73"/>
                  </a:lnTo>
                  <a:lnTo>
                    <a:pt x="446" y="76"/>
                  </a:lnTo>
                  <a:lnTo>
                    <a:pt x="448" y="79"/>
                  </a:lnTo>
                  <a:lnTo>
                    <a:pt x="449" y="82"/>
                  </a:lnTo>
                  <a:lnTo>
                    <a:pt x="450" y="86"/>
                  </a:lnTo>
                  <a:lnTo>
                    <a:pt x="452" y="89"/>
                  </a:lnTo>
                  <a:lnTo>
                    <a:pt x="453" y="92"/>
                  </a:lnTo>
                  <a:lnTo>
                    <a:pt x="454" y="95"/>
                  </a:lnTo>
                  <a:lnTo>
                    <a:pt x="455" y="98"/>
                  </a:lnTo>
                  <a:lnTo>
                    <a:pt x="456" y="101"/>
                  </a:lnTo>
                  <a:lnTo>
                    <a:pt x="458" y="104"/>
                  </a:lnTo>
                  <a:lnTo>
                    <a:pt x="450" y="97"/>
                  </a:lnTo>
                  <a:lnTo>
                    <a:pt x="443" y="90"/>
                  </a:lnTo>
                  <a:lnTo>
                    <a:pt x="435" y="83"/>
                  </a:lnTo>
                  <a:lnTo>
                    <a:pt x="428" y="77"/>
                  </a:lnTo>
                  <a:lnTo>
                    <a:pt x="420" y="70"/>
                  </a:lnTo>
                  <a:lnTo>
                    <a:pt x="412" y="65"/>
                  </a:lnTo>
                  <a:lnTo>
                    <a:pt x="404" y="59"/>
                  </a:lnTo>
                  <a:lnTo>
                    <a:pt x="395" y="54"/>
                  </a:lnTo>
                  <a:lnTo>
                    <a:pt x="387" y="50"/>
                  </a:lnTo>
                  <a:lnTo>
                    <a:pt x="378" y="45"/>
                  </a:lnTo>
                  <a:lnTo>
                    <a:pt x="369" y="41"/>
                  </a:lnTo>
                  <a:lnTo>
                    <a:pt x="360" y="38"/>
                  </a:lnTo>
                  <a:lnTo>
                    <a:pt x="351" y="34"/>
                  </a:lnTo>
                  <a:lnTo>
                    <a:pt x="342" y="31"/>
                  </a:lnTo>
                  <a:lnTo>
                    <a:pt x="332" y="29"/>
                  </a:lnTo>
                  <a:lnTo>
                    <a:pt x="323" y="27"/>
                  </a:lnTo>
                  <a:lnTo>
                    <a:pt x="314" y="25"/>
                  </a:lnTo>
                  <a:lnTo>
                    <a:pt x="304" y="24"/>
                  </a:lnTo>
                  <a:lnTo>
                    <a:pt x="295" y="23"/>
                  </a:lnTo>
                  <a:lnTo>
                    <a:pt x="285" y="22"/>
                  </a:lnTo>
                  <a:lnTo>
                    <a:pt x="275" y="22"/>
                  </a:lnTo>
                  <a:lnTo>
                    <a:pt x="266" y="22"/>
                  </a:lnTo>
                  <a:lnTo>
                    <a:pt x="256" y="23"/>
                  </a:lnTo>
                  <a:lnTo>
                    <a:pt x="247" y="23"/>
                  </a:lnTo>
                  <a:lnTo>
                    <a:pt x="237" y="25"/>
                  </a:lnTo>
                  <a:lnTo>
                    <a:pt x="228" y="27"/>
                  </a:lnTo>
                  <a:lnTo>
                    <a:pt x="218" y="29"/>
                  </a:lnTo>
                  <a:lnTo>
                    <a:pt x="208" y="31"/>
                  </a:lnTo>
                  <a:lnTo>
                    <a:pt x="199" y="34"/>
                  </a:lnTo>
                  <a:lnTo>
                    <a:pt x="190" y="37"/>
                  </a:lnTo>
                  <a:lnTo>
                    <a:pt x="180" y="41"/>
                  </a:lnTo>
                  <a:lnTo>
                    <a:pt x="171" y="45"/>
                  </a:lnTo>
                  <a:lnTo>
                    <a:pt x="162" y="50"/>
                  </a:lnTo>
                  <a:lnTo>
                    <a:pt x="153" y="55"/>
                  </a:lnTo>
                  <a:lnTo>
                    <a:pt x="145" y="60"/>
                  </a:lnTo>
                  <a:lnTo>
                    <a:pt x="136" y="65"/>
                  </a:lnTo>
                  <a:lnTo>
                    <a:pt x="128" y="71"/>
                  </a:lnTo>
                  <a:lnTo>
                    <a:pt x="120" y="77"/>
                  </a:lnTo>
                  <a:lnTo>
                    <a:pt x="113" y="84"/>
                  </a:lnTo>
                  <a:lnTo>
                    <a:pt x="105" y="91"/>
                  </a:lnTo>
                  <a:lnTo>
                    <a:pt x="98" y="98"/>
                  </a:lnTo>
                  <a:lnTo>
                    <a:pt x="92" y="105"/>
                  </a:lnTo>
                  <a:lnTo>
                    <a:pt x="85" y="112"/>
                  </a:lnTo>
                  <a:lnTo>
                    <a:pt x="79" y="120"/>
                  </a:lnTo>
                  <a:lnTo>
                    <a:pt x="73" y="128"/>
                  </a:lnTo>
                  <a:lnTo>
                    <a:pt x="67" y="136"/>
                  </a:lnTo>
                  <a:lnTo>
                    <a:pt x="62" y="145"/>
                  </a:lnTo>
                  <a:lnTo>
                    <a:pt x="57" y="153"/>
                  </a:lnTo>
                  <a:lnTo>
                    <a:pt x="52" y="162"/>
                  </a:lnTo>
                  <a:lnTo>
                    <a:pt x="47" y="171"/>
                  </a:lnTo>
                  <a:lnTo>
                    <a:pt x="43" y="180"/>
                  </a:lnTo>
                  <a:lnTo>
                    <a:pt x="39" y="190"/>
                  </a:lnTo>
                  <a:lnTo>
                    <a:pt x="36" y="199"/>
                  </a:lnTo>
                  <a:lnTo>
                    <a:pt x="33" y="209"/>
                  </a:lnTo>
                  <a:lnTo>
                    <a:pt x="30" y="219"/>
                  </a:lnTo>
                  <a:lnTo>
                    <a:pt x="28" y="229"/>
                  </a:lnTo>
                  <a:lnTo>
                    <a:pt x="26" y="239"/>
                  </a:lnTo>
                  <a:lnTo>
                    <a:pt x="24" y="249"/>
                  </a:lnTo>
                  <a:lnTo>
                    <a:pt x="22" y="259"/>
                  </a:lnTo>
                  <a:lnTo>
                    <a:pt x="22" y="270"/>
                  </a:lnTo>
                  <a:lnTo>
                    <a:pt x="21" y="280"/>
                  </a:lnTo>
                  <a:lnTo>
                    <a:pt x="20" y="290"/>
                  </a:lnTo>
                  <a:lnTo>
                    <a:pt x="21" y="301"/>
                  </a:lnTo>
                  <a:lnTo>
                    <a:pt x="21" y="312"/>
                  </a:lnTo>
                  <a:lnTo>
                    <a:pt x="22" y="322"/>
                  </a:lnTo>
                  <a:lnTo>
                    <a:pt x="23" y="333"/>
                  </a:lnTo>
                  <a:lnTo>
                    <a:pt x="25" y="343"/>
                  </a:lnTo>
                  <a:lnTo>
                    <a:pt x="27" y="353"/>
                  </a:lnTo>
                  <a:lnTo>
                    <a:pt x="29" y="364"/>
                  </a:lnTo>
                  <a:lnTo>
                    <a:pt x="32" y="374"/>
                  </a:lnTo>
                  <a:lnTo>
                    <a:pt x="35" y="383"/>
                  </a:lnTo>
                  <a:lnTo>
                    <a:pt x="39" y="393"/>
                  </a:lnTo>
                  <a:lnTo>
                    <a:pt x="42" y="402"/>
                  </a:lnTo>
                  <a:lnTo>
                    <a:pt x="47" y="411"/>
                  </a:lnTo>
                  <a:lnTo>
                    <a:pt x="51" y="421"/>
                  </a:lnTo>
                  <a:lnTo>
                    <a:pt x="56" y="430"/>
                  </a:lnTo>
                  <a:lnTo>
                    <a:pt x="61" y="438"/>
                  </a:lnTo>
                  <a:lnTo>
                    <a:pt x="66" y="447"/>
                  </a:lnTo>
                  <a:lnTo>
                    <a:pt x="71" y="455"/>
                  </a:lnTo>
                  <a:lnTo>
                    <a:pt x="77" y="463"/>
                  </a:lnTo>
                  <a:lnTo>
                    <a:pt x="83" y="471"/>
                  </a:lnTo>
                  <a:lnTo>
                    <a:pt x="90" y="478"/>
                  </a:lnTo>
                  <a:lnTo>
                    <a:pt x="96" y="486"/>
                  </a:lnTo>
                  <a:lnTo>
                    <a:pt x="103" y="493"/>
                  </a:lnTo>
                  <a:lnTo>
                    <a:pt x="111" y="499"/>
                  </a:lnTo>
                  <a:lnTo>
                    <a:pt x="118" y="506"/>
                  </a:lnTo>
                  <a:lnTo>
                    <a:pt x="125" y="512"/>
                  </a:lnTo>
                  <a:lnTo>
                    <a:pt x="133" y="518"/>
                  </a:lnTo>
                  <a:lnTo>
                    <a:pt x="141" y="523"/>
                  </a:lnTo>
                  <a:lnTo>
                    <a:pt x="150" y="528"/>
                  </a:lnTo>
                  <a:lnTo>
                    <a:pt x="158" y="533"/>
                  </a:lnTo>
                  <a:lnTo>
                    <a:pt x="167" y="538"/>
                  </a:lnTo>
                  <a:lnTo>
                    <a:pt x="176" y="542"/>
                  </a:lnTo>
                  <a:lnTo>
                    <a:pt x="185" y="546"/>
                  </a:lnTo>
                  <a:lnTo>
                    <a:pt x="194" y="549"/>
                  </a:lnTo>
                  <a:lnTo>
                    <a:pt x="204" y="552"/>
                  </a:lnTo>
                  <a:lnTo>
                    <a:pt x="201" y="553"/>
                  </a:lnTo>
                  <a:lnTo>
                    <a:pt x="198" y="553"/>
                  </a:lnTo>
                  <a:lnTo>
                    <a:pt x="195" y="553"/>
                  </a:lnTo>
                  <a:lnTo>
                    <a:pt x="192" y="554"/>
                  </a:lnTo>
                  <a:lnTo>
                    <a:pt x="189" y="554"/>
                  </a:lnTo>
                  <a:lnTo>
                    <a:pt x="186" y="555"/>
                  </a:lnTo>
                  <a:lnTo>
                    <a:pt x="183" y="555"/>
                  </a:lnTo>
                  <a:lnTo>
                    <a:pt x="180" y="555"/>
                  </a:lnTo>
                  <a:lnTo>
                    <a:pt x="177" y="556"/>
                  </a:lnTo>
                  <a:lnTo>
                    <a:pt x="174" y="556"/>
                  </a:lnTo>
                  <a:lnTo>
                    <a:pt x="171" y="556"/>
                  </a:lnTo>
                  <a:lnTo>
                    <a:pt x="168" y="556"/>
                  </a:lnTo>
                  <a:lnTo>
                    <a:pt x="164" y="556"/>
                  </a:lnTo>
                  <a:lnTo>
                    <a:pt x="161" y="557"/>
                  </a:lnTo>
                  <a:lnTo>
                    <a:pt x="158" y="557"/>
                  </a:lnTo>
                  <a:lnTo>
                    <a:pt x="155" y="557"/>
                  </a:lnTo>
                  <a:lnTo>
                    <a:pt x="147" y="552"/>
                  </a:lnTo>
                  <a:lnTo>
                    <a:pt x="138" y="547"/>
                  </a:lnTo>
                  <a:lnTo>
                    <a:pt x="130" y="542"/>
                  </a:lnTo>
                  <a:lnTo>
                    <a:pt x="122" y="536"/>
                  </a:lnTo>
                  <a:lnTo>
                    <a:pt x="114" y="531"/>
                  </a:lnTo>
                  <a:lnTo>
                    <a:pt x="107" y="525"/>
                  </a:lnTo>
                  <a:lnTo>
                    <a:pt x="99" y="519"/>
                  </a:lnTo>
                  <a:lnTo>
                    <a:pt x="92" y="512"/>
                  </a:lnTo>
                  <a:lnTo>
                    <a:pt x="85" y="505"/>
                  </a:lnTo>
                  <a:lnTo>
                    <a:pt x="78" y="498"/>
                  </a:lnTo>
                  <a:lnTo>
                    <a:pt x="72" y="491"/>
                  </a:lnTo>
                  <a:lnTo>
                    <a:pt x="66" y="484"/>
                  </a:lnTo>
                  <a:lnTo>
                    <a:pt x="60" y="476"/>
                  </a:lnTo>
                  <a:lnTo>
                    <a:pt x="54" y="468"/>
                  </a:lnTo>
                  <a:lnTo>
                    <a:pt x="49" y="460"/>
                  </a:lnTo>
                  <a:lnTo>
                    <a:pt x="43" y="452"/>
                  </a:lnTo>
                  <a:lnTo>
                    <a:pt x="39" y="443"/>
                  </a:lnTo>
                  <a:lnTo>
                    <a:pt x="34" y="434"/>
                  </a:lnTo>
                  <a:lnTo>
                    <a:pt x="29" y="426"/>
                  </a:lnTo>
                  <a:lnTo>
                    <a:pt x="25" y="417"/>
                  </a:lnTo>
                  <a:lnTo>
                    <a:pt x="22" y="408"/>
                  </a:lnTo>
                  <a:lnTo>
                    <a:pt x="18" y="398"/>
                  </a:lnTo>
                  <a:lnTo>
                    <a:pt x="15" y="389"/>
                  </a:lnTo>
                  <a:lnTo>
                    <a:pt x="12" y="379"/>
                  </a:lnTo>
                  <a:lnTo>
                    <a:pt x="9" y="369"/>
                  </a:lnTo>
                  <a:lnTo>
                    <a:pt x="7" y="360"/>
                  </a:lnTo>
                  <a:lnTo>
                    <a:pt x="5" y="350"/>
                  </a:lnTo>
                  <a:lnTo>
                    <a:pt x="3" y="340"/>
                  </a:lnTo>
                  <a:lnTo>
                    <a:pt x="2" y="329"/>
                  </a:lnTo>
                  <a:lnTo>
                    <a:pt x="1" y="319"/>
                  </a:lnTo>
                  <a:lnTo>
                    <a:pt x="0" y="309"/>
                  </a:lnTo>
                  <a:lnTo>
                    <a:pt x="0" y="299"/>
                  </a:lnTo>
                  <a:lnTo>
                    <a:pt x="0" y="288"/>
                  </a:lnTo>
                  <a:lnTo>
                    <a:pt x="0" y="278"/>
                  </a:lnTo>
                  <a:lnTo>
                    <a:pt x="0" y="268"/>
                  </a:lnTo>
                  <a:lnTo>
                    <a:pt x="1" y="257"/>
                  </a:lnTo>
                  <a:lnTo>
                    <a:pt x="3" y="247"/>
                  </a:lnTo>
                  <a:lnTo>
                    <a:pt x="4" y="237"/>
                  </a:lnTo>
                  <a:lnTo>
                    <a:pt x="6" y="227"/>
                  </a:lnTo>
                  <a:lnTo>
                    <a:pt x="9" y="218"/>
                  </a:lnTo>
                  <a:lnTo>
                    <a:pt x="11" y="208"/>
                  </a:lnTo>
                  <a:lnTo>
                    <a:pt x="14" y="198"/>
                  </a:lnTo>
                  <a:lnTo>
                    <a:pt x="17" y="189"/>
                  </a:lnTo>
                  <a:lnTo>
                    <a:pt x="21" y="179"/>
                  </a:lnTo>
                  <a:lnTo>
                    <a:pt x="25" y="170"/>
                  </a:lnTo>
                  <a:lnTo>
                    <a:pt x="29" y="161"/>
                  </a:lnTo>
                  <a:lnTo>
                    <a:pt x="33" y="152"/>
                  </a:lnTo>
                  <a:lnTo>
                    <a:pt x="38" y="144"/>
                  </a:lnTo>
                  <a:lnTo>
                    <a:pt x="42" y="135"/>
                  </a:lnTo>
                  <a:lnTo>
                    <a:pt x="48" y="127"/>
                  </a:lnTo>
                  <a:lnTo>
                    <a:pt x="53" y="118"/>
                  </a:lnTo>
                  <a:lnTo>
                    <a:pt x="59" y="111"/>
                  </a:lnTo>
                  <a:lnTo>
                    <a:pt x="65" y="103"/>
                  </a:lnTo>
                  <a:lnTo>
                    <a:pt x="71" y="95"/>
                  </a:lnTo>
                  <a:lnTo>
                    <a:pt x="78" y="88"/>
                  </a:lnTo>
                  <a:lnTo>
                    <a:pt x="84" y="81"/>
                  </a:lnTo>
                  <a:lnTo>
                    <a:pt x="91" y="74"/>
                  </a:lnTo>
                  <a:lnTo>
                    <a:pt x="99" y="67"/>
                  </a:lnTo>
                  <a:lnTo>
                    <a:pt x="106" y="61"/>
                  </a:lnTo>
                  <a:lnTo>
                    <a:pt x="114" y="55"/>
                  </a:lnTo>
                  <a:lnTo>
                    <a:pt x="122" y="49"/>
                  </a:lnTo>
                  <a:lnTo>
                    <a:pt x="130" y="43"/>
                  </a:lnTo>
                  <a:lnTo>
                    <a:pt x="138" y="38"/>
                  </a:lnTo>
                  <a:lnTo>
                    <a:pt x="147" y="33"/>
                  </a:lnTo>
                  <a:lnTo>
                    <a:pt x="155" y="28"/>
                  </a:lnTo>
                  <a:lnTo>
                    <a:pt x="164" y="24"/>
                  </a:lnTo>
                  <a:lnTo>
                    <a:pt x="173" y="20"/>
                  </a:lnTo>
                  <a:lnTo>
                    <a:pt x="182" y="16"/>
                  </a:lnTo>
                  <a:lnTo>
                    <a:pt x="191" y="13"/>
                  </a:lnTo>
                  <a:lnTo>
                    <a:pt x="200" y="10"/>
                  </a:lnTo>
                  <a:lnTo>
                    <a:pt x="210" y="8"/>
                  </a:lnTo>
                  <a:lnTo>
                    <a:pt x="219" y="6"/>
                  </a:lnTo>
                  <a:lnTo>
                    <a:pt x="228" y="4"/>
                  </a:lnTo>
                  <a:lnTo>
                    <a:pt x="237" y="2"/>
                  </a:lnTo>
                  <a:lnTo>
                    <a:pt x="247" y="1"/>
                  </a:lnTo>
                  <a:lnTo>
                    <a:pt x="256" y="0"/>
                  </a:lnTo>
                  <a:lnTo>
                    <a:pt x="266" y="0"/>
                  </a:lnTo>
                  <a:lnTo>
                    <a:pt x="275" y="0"/>
                  </a:lnTo>
                  <a:lnTo>
                    <a:pt x="284" y="0"/>
                  </a:lnTo>
                  <a:lnTo>
                    <a:pt x="294" y="0"/>
                  </a:lnTo>
                  <a:lnTo>
                    <a:pt x="303" y="1"/>
                  </a:lnTo>
                  <a:lnTo>
                    <a:pt x="313" y="2"/>
                  </a:lnTo>
                  <a:lnTo>
                    <a:pt x="322" y="4"/>
                  </a:lnTo>
                  <a:lnTo>
                    <a:pt x="331" y="6"/>
                  </a:lnTo>
                  <a:lnTo>
                    <a:pt x="341" y="8"/>
                  </a:lnTo>
                  <a:lnTo>
                    <a:pt x="350" y="11"/>
                  </a:lnTo>
                  <a:lnTo>
                    <a:pt x="359" y="14"/>
                  </a:lnTo>
                  <a:lnTo>
                    <a:pt x="368" y="17"/>
                  </a:lnTo>
                  <a:lnTo>
                    <a:pt x="377" y="20"/>
                  </a:lnTo>
                  <a:lnTo>
                    <a:pt x="386" y="24"/>
                  </a:lnTo>
                  <a:lnTo>
                    <a:pt x="394" y="29"/>
                  </a:lnTo>
                  <a:lnTo>
                    <a:pt x="403" y="33"/>
                  </a:lnTo>
                  <a:lnTo>
                    <a:pt x="412" y="38"/>
                  </a:lnTo>
                  <a:lnTo>
                    <a:pt x="420" y="43"/>
                  </a:lnTo>
                  <a:lnTo>
                    <a:pt x="428" y="49"/>
                  </a:lnTo>
                  <a:lnTo>
                    <a:pt x="436" y="55"/>
                  </a:lnTo>
                </a:path>
              </a:pathLst>
            </a:custGeom>
            <a:solidFill>
              <a:srgbClr val="71D18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9" name="Freeform 603"/>
            <p:cNvSpPr>
              <a:spLocks/>
            </p:cNvSpPr>
            <p:nvPr/>
          </p:nvSpPr>
          <p:spPr bwMode="auto">
            <a:xfrm>
              <a:off x="4022" y="3244"/>
              <a:ext cx="453" cy="532"/>
            </a:xfrm>
            <a:custGeom>
              <a:avLst/>
              <a:gdLst>
                <a:gd name="T0" fmla="*/ 441 w 453"/>
                <a:gd name="T1" fmla="*/ 92 h 532"/>
                <a:gd name="T2" fmla="*/ 445 w 453"/>
                <a:gd name="T3" fmla="*/ 106 h 532"/>
                <a:gd name="T4" fmla="*/ 448 w 453"/>
                <a:gd name="T5" fmla="*/ 120 h 532"/>
                <a:gd name="T6" fmla="*/ 451 w 453"/>
                <a:gd name="T7" fmla="*/ 134 h 532"/>
                <a:gd name="T8" fmla="*/ 434 w 453"/>
                <a:gd name="T9" fmla="*/ 111 h 532"/>
                <a:gd name="T10" fmla="*/ 406 w 453"/>
                <a:gd name="T11" fmla="*/ 81 h 532"/>
                <a:gd name="T12" fmla="*/ 374 w 453"/>
                <a:gd name="T13" fmla="*/ 57 h 532"/>
                <a:gd name="T14" fmla="*/ 340 w 453"/>
                <a:gd name="T15" fmla="*/ 39 h 532"/>
                <a:gd name="T16" fmla="*/ 302 w 453"/>
                <a:gd name="T17" fmla="*/ 27 h 532"/>
                <a:gd name="T18" fmla="*/ 264 w 453"/>
                <a:gd name="T19" fmla="*/ 22 h 532"/>
                <a:gd name="T20" fmla="*/ 224 w 453"/>
                <a:gd name="T21" fmla="*/ 24 h 532"/>
                <a:gd name="T22" fmla="*/ 185 w 453"/>
                <a:gd name="T23" fmla="*/ 33 h 532"/>
                <a:gd name="T24" fmla="*/ 148 w 453"/>
                <a:gd name="T25" fmla="*/ 50 h 532"/>
                <a:gd name="T26" fmla="*/ 114 w 453"/>
                <a:gd name="T27" fmla="*/ 72 h 532"/>
                <a:gd name="T28" fmla="*/ 85 w 453"/>
                <a:gd name="T29" fmla="*/ 100 h 532"/>
                <a:gd name="T30" fmla="*/ 61 w 453"/>
                <a:gd name="T31" fmla="*/ 132 h 532"/>
                <a:gd name="T32" fmla="*/ 42 w 453"/>
                <a:gd name="T33" fmla="*/ 168 h 532"/>
                <a:gd name="T34" fmla="*/ 28 w 453"/>
                <a:gd name="T35" fmla="*/ 207 h 532"/>
                <a:gd name="T36" fmla="*/ 22 w 453"/>
                <a:gd name="T37" fmla="*/ 249 h 532"/>
                <a:gd name="T38" fmla="*/ 22 w 453"/>
                <a:gd name="T39" fmla="*/ 291 h 532"/>
                <a:gd name="T40" fmla="*/ 29 w 453"/>
                <a:gd name="T41" fmla="*/ 334 h 532"/>
                <a:gd name="T42" fmla="*/ 42 w 453"/>
                <a:gd name="T43" fmla="*/ 374 h 532"/>
                <a:gd name="T44" fmla="*/ 61 w 453"/>
                <a:gd name="T45" fmla="*/ 410 h 532"/>
                <a:gd name="T46" fmla="*/ 86 w 453"/>
                <a:gd name="T47" fmla="*/ 442 h 532"/>
                <a:gd name="T48" fmla="*/ 115 w 453"/>
                <a:gd name="T49" fmla="*/ 469 h 532"/>
                <a:gd name="T50" fmla="*/ 148 w 453"/>
                <a:gd name="T51" fmla="*/ 491 h 532"/>
                <a:gd name="T52" fmla="*/ 184 w 453"/>
                <a:gd name="T53" fmla="*/ 507 h 532"/>
                <a:gd name="T54" fmla="*/ 223 w 453"/>
                <a:gd name="T55" fmla="*/ 517 h 532"/>
                <a:gd name="T56" fmla="*/ 224 w 453"/>
                <a:gd name="T57" fmla="*/ 521 h 532"/>
                <a:gd name="T58" fmla="*/ 211 w 453"/>
                <a:gd name="T59" fmla="*/ 524 h 532"/>
                <a:gd name="T60" fmla="*/ 199 w 453"/>
                <a:gd name="T61" fmla="*/ 527 h 532"/>
                <a:gd name="T62" fmla="*/ 186 w 453"/>
                <a:gd name="T63" fmla="*/ 530 h 532"/>
                <a:gd name="T64" fmla="*/ 155 w 453"/>
                <a:gd name="T65" fmla="*/ 520 h 532"/>
                <a:gd name="T66" fmla="*/ 121 w 453"/>
                <a:gd name="T67" fmla="*/ 501 h 532"/>
                <a:gd name="T68" fmla="*/ 90 w 453"/>
                <a:gd name="T69" fmla="*/ 478 h 532"/>
                <a:gd name="T70" fmla="*/ 63 w 453"/>
                <a:gd name="T71" fmla="*/ 449 h 532"/>
                <a:gd name="T72" fmla="*/ 40 w 453"/>
                <a:gd name="T73" fmla="*/ 416 h 532"/>
                <a:gd name="T74" fmla="*/ 22 w 453"/>
                <a:gd name="T75" fmla="*/ 381 h 532"/>
                <a:gd name="T76" fmla="*/ 9 w 453"/>
                <a:gd name="T77" fmla="*/ 342 h 532"/>
                <a:gd name="T78" fmla="*/ 1 w 453"/>
                <a:gd name="T79" fmla="*/ 300 h 532"/>
                <a:gd name="T80" fmla="*/ 0 w 453"/>
                <a:gd name="T81" fmla="*/ 258 h 532"/>
                <a:gd name="T82" fmla="*/ 5 w 453"/>
                <a:gd name="T83" fmla="*/ 217 h 532"/>
                <a:gd name="T84" fmla="*/ 15 w 453"/>
                <a:gd name="T85" fmla="*/ 177 h 532"/>
                <a:gd name="T86" fmla="*/ 31 w 453"/>
                <a:gd name="T87" fmla="*/ 140 h 532"/>
                <a:gd name="T88" fmla="*/ 52 w 453"/>
                <a:gd name="T89" fmla="*/ 106 h 532"/>
                <a:gd name="T90" fmla="*/ 78 w 453"/>
                <a:gd name="T91" fmla="*/ 75 h 532"/>
                <a:gd name="T92" fmla="*/ 108 w 453"/>
                <a:gd name="T93" fmla="*/ 49 h 532"/>
                <a:gd name="T94" fmla="*/ 141 w 453"/>
                <a:gd name="T95" fmla="*/ 27 h 532"/>
                <a:gd name="T96" fmla="*/ 178 w 453"/>
                <a:gd name="T97" fmla="*/ 12 h 532"/>
                <a:gd name="T98" fmla="*/ 217 w 453"/>
                <a:gd name="T99" fmla="*/ 2 h 532"/>
                <a:gd name="T100" fmla="*/ 255 w 453"/>
                <a:gd name="T101" fmla="*/ 0 h 532"/>
                <a:gd name="T102" fmla="*/ 294 w 453"/>
                <a:gd name="T103" fmla="*/ 3 h 532"/>
                <a:gd name="T104" fmla="*/ 331 w 453"/>
                <a:gd name="T105" fmla="*/ 12 h 532"/>
                <a:gd name="T106" fmla="*/ 366 w 453"/>
                <a:gd name="T107" fmla="*/ 27 h 532"/>
                <a:gd name="T108" fmla="*/ 400 w 453"/>
                <a:gd name="T109" fmla="*/ 48 h 532"/>
                <a:gd name="T110" fmla="*/ 431 w 453"/>
                <a:gd name="T111" fmla="*/ 75 h 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3" h="532">
                  <a:moveTo>
                    <a:pt x="438" y="82"/>
                  </a:moveTo>
                  <a:lnTo>
                    <a:pt x="439" y="86"/>
                  </a:lnTo>
                  <a:lnTo>
                    <a:pt x="440" y="89"/>
                  </a:lnTo>
                  <a:lnTo>
                    <a:pt x="441" y="92"/>
                  </a:lnTo>
                  <a:lnTo>
                    <a:pt x="442" y="96"/>
                  </a:lnTo>
                  <a:lnTo>
                    <a:pt x="443" y="99"/>
                  </a:lnTo>
                  <a:lnTo>
                    <a:pt x="444" y="102"/>
                  </a:lnTo>
                  <a:lnTo>
                    <a:pt x="445" y="106"/>
                  </a:lnTo>
                  <a:lnTo>
                    <a:pt x="446" y="109"/>
                  </a:lnTo>
                  <a:lnTo>
                    <a:pt x="447" y="113"/>
                  </a:lnTo>
                  <a:lnTo>
                    <a:pt x="447" y="116"/>
                  </a:lnTo>
                  <a:lnTo>
                    <a:pt x="448" y="120"/>
                  </a:lnTo>
                  <a:lnTo>
                    <a:pt x="449" y="123"/>
                  </a:lnTo>
                  <a:lnTo>
                    <a:pt x="450" y="127"/>
                  </a:lnTo>
                  <a:lnTo>
                    <a:pt x="450" y="130"/>
                  </a:lnTo>
                  <a:lnTo>
                    <a:pt x="451" y="134"/>
                  </a:lnTo>
                  <a:lnTo>
                    <a:pt x="452" y="137"/>
                  </a:lnTo>
                  <a:lnTo>
                    <a:pt x="446" y="128"/>
                  </a:lnTo>
                  <a:lnTo>
                    <a:pt x="440" y="120"/>
                  </a:lnTo>
                  <a:lnTo>
                    <a:pt x="434" y="111"/>
                  </a:lnTo>
                  <a:lnTo>
                    <a:pt x="427" y="103"/>
                  </a:lnTo>
                  <a:lnTo>
                    <a:pt x="421" y="96"/>
                  </a:lnTo>
                  <a:lnTo>
                    <a:pt x="413" y="88"/>
                  </a:lnTo>
                  <a:lnTo>
                    <a:pt x="406" y="81"/>
                  </a:lnTo>
                  <a:lnTo>
                    <a:pt x="398" y="75"/>
                  </a:lnTo>
                  <a:lnTo>
                    <a:pt x="391" y="69"/>
                  </a:lnTo>
                  <a:lnTo>
                    <a:pt x="383" y="63"/>
                  </a:lnTo>
                  <a:lnTo>
                    <a:pt x="374" y="57"/>
                  </a:lnTo>
                  <a:lnTo>
                    <a:pt x="366" y="52"/>
                  </a:lnTo>
                  <a:lnTo>
                    <a:pt x="357" y="47"/>
                  </a:lnTo>
                  <a:lnTo>
                    <a:pt x="349" y="43"/>
                  </a:lnTo>
                  <a:lnTo>
                    <a:pt x="340" y="39"/>
                  </a:lnTo>
                  <a:lnTo>
                    <a:pt x="331" y="36"/>
                  </a:lnTo>
                  <a:lnTo>
                    <a:pt x="321" y="32"/>
                  </a:lnTo>
                  <a:lnTo>
                    <a:pt x="312" y="30"/>
                  </a:lnTo>
                  <a:lnTo>
                    <a:pt x="302" y="27"/>
                  </a:lnTo>
                  <a:lnTo>
                    <a:pt x="293" y="25"/>
                  </a:lnTo>
                  <a:lnTo>
                    <a:pt x="283" y="24"/>
                  </a:lnTo>
                  <a:lnTo>
                    <a:pt x="274" y="23"/>
                  </a:lnTo>
                  <a:lnTo>
                    <a:pt x="264" y="22"/>
                  </a:lnTo>
                  <a:lnTo>
                    <a:pt x="254" y="22"/>
                  </a:lnTo>
                  <a:lnTo>
                    <a:pt x="244" y="22"/>
                  </a:lnTo>
                  <a:lnTo>
                    <a:pt x="234" y="23"/>
                  </a:lnTo>
                  <a:lnTo>
                    <a:pt x="224" y="24"/>
                  </a:lnTo>
                  <a:lnTo>
                    <a:pt x="215" y="26"/>
                  </a:lnTo>
                  <a:lnTo>
                    <a:pt x="205" y="28"/>
                  </a:lnTo>
                  <a:lnTo>
                    <a:pt x="195" y="30"/>
                  </a:lnTo>
                  <a:lnTo>
                    <a:pt x="185" y="33"/>
                  </a:lnTo>
                  <a:lnTo>
                    <a:pt x="176" y="37"/>
                  </a:lnTo>
                  <a:lnTo>
                    <a:pt x="166" y="41"/>
                  </a:lnTo>
                  <a:lnTo>
                    <a:pt x="157" y="45"/>
                  </a:lnTo>
                  <a:lnTo>
                    <a:pt x="148" y="50"/>
                  </a:lnTo>
                  <a:lnTo>
                    <a:pt x="139" y="55"/>
                  </a:lnTo>
                  <a:lnTo>
                    <a:pt x="130" y="60"/>
                  </a:lnTo>
                  <a:lnTo>
                    <a:pt x="122" y="66"/>
                  </a:lnTo>
                  <a:lnTo>
                    <a:pt x="114" y="72"/>
                  </a:lnTo>
                  <a:lnTo>
                    <a:pt x="106" y="79"/>
                  </a:lnTo>
                  <a:lnTo>
                    <a:pt x="99" y="85"/>
                  </a:lnTo>
                  <a:lnTo>
                    <a:pt x="91" y="92"/>
                  </a:lnTo>
                  <a:lnTo>
                    <a:pt x="85" y="100"/>
                  </a:lnTo>
                  <a:lnTo>
                    <a:pt x="78" y="107"/>
                  </a:lnTo>
                  <a:lnTo>
                    <a:pt x="72" y="115"/>
                  </a:lnTo>
                  <a:lnTo>
                    <a:pt x="66" y="124"/>
                  </a:lnTo>
                  <a:lnTo>
                    <a:pt x="61" y="132"/>
                  </a:lnTo>
                  <a:lnTo>
                    <a:pt x="55" y="141"/>
                  </a:lnTo>
                  <a:lnTo>
                    <a:pt x="50" y="150"/>
                  </a:lnTo>
                  <a:lnTo>
                    <a:pt x="46" y="159"/>
                  </a:lnTo>
                  <a:lnTo>
                    <a:pt x="42" y="168"/>
                  </a:lnTo>
                  <a:lnTo>
                    <a:pt x="38" y="178"/>
                  </a:lnTo>
                  <a:lnTo>
                    <a:pt x="34" y="187"/>
                  </a:lnTo>
                  <a:lnTo>
                    <a:pt x="31" y="197"/>
                  </a:lnTo>
                  <a:lnTo>
                    <a:pt x="28" y="207"/>
                  </a:lnTo>
                  <a:lnTo>
                    <a:pt x="26" y="217"/>
                  </a:lnTo>
                  <a:lnTo>
                    <a:pt x="24" y="228"/>
                  </a:lnTo>
                  <a:lnTo>
                    <a:pt x="23" y="238"/>
                  </a:lnTo>
                  <a:lnTo>
                    <a:pt x="22" y="249"/>
                  </a:lnTo>
                  <a:lnTo>
                    <a:pt x="21" y="259"/>
                  </a:lnTo>
                  <a:lnTo>
                    <a:pt x="21" y="270"/>
                  </a:lnTo>
                  <a:lnTo>
                    <a:pt x="21" y="281"/>
                  </a:lnTo>
                  <a:lnTo>
                    <a:pt x="22" y="291"/>
                  </a:lnTo>
                  <a:lnTo>
                    <a:pt x="23" y="302"/>
                  </a:lnTo>
                  <a:lnTo>
                    <a:pt x="24" y="313"/>
                  </a:lnTo>
                  <a:lnTo>
                    <a:pt x="26" y="323"/>
                  </a:lnTo>
                  <a:lnTo>
                    <a:pt x="29" y="334"/>
                  </a:lnTo>
                  <a:lnTo>
                    <a:pt x="31" y="344"/>
                  </a:lnTo>
                  <a:lnTo>
                    <a:pt x="35" y="354"/>
                  </a:lnTo>
                  <a:lnTo>
                    <a:pt x="38" y="364"/>
                  </a:lnTo>
                  <a:lnTo>
                    <a:pt x="42" y="374"/>
                  </a:lnTo>
                  <a:lnTo>
                    <a:pt x="46" y="383"/>
                  </a:lnTo>
                  <a:lnTo>
                    <a:pt x="51" y="392"/>
                  </a:lnTo>
                  <a:lnTo>
                    <a:pt x="56" y="401"/>
                  </a:lnTo>
                  <a:lnTo>
                    <a:pt x="61" y="410"/>
                  </a:lnTo>
                  <a:lnTo>
                    <a:pt x="67" y="418"/>
                  </a:lnTo>
                  <a:lnTo>
                    <a:pt x="73" y="426"/>
                  </a:lnTo>
                  <a:lnTo>
                    <a:pt x="79" y="434"/>
                  </a:lnTo>
                  <a:lnTo>
                    <a:pt x="86" y="442"/>
                  </a:lnTo>
                  <a:lnTo>
                    <a:pt x="93" y="449"/>
                  </a:lnTo>
                  <a:lnTo>
                    <a:pt x="100" y="456"/>
                  </a:lnTo>
                  <a:lnTo>
                    <a:pt x="107" y="463"/>
                  </a:lnTo>
                  <a:lnTo>
                    <a:pt x="115" y="469"/>
                  </a:lnTo>
                  <a:lnTo>
                    <a:pt x="123" y="475"/>
                  </a:lnTo>
                  <a:lnTo>
                    <a:pt x="131" y="481"/>
                  </a:lnTo>
                  <a:lnTo>
                    <a:pt x="139" y="486"/>
                  </a:lnTo>
                  <a:lnTo>
                    <a:pt x="148" y="491"/>
                  </a:lnTo>
                  <a:lnTo>
                    <a:pt x="156" y="496"/>
                  </a:lnTo>
                  <a:lnTo>
                    <a:pt x="165" y="500"/>
                  </a:lnTo>
                  <a:lnTo>
                    <a:pt x="175" y="504"/>
                  </a:lnTo>
                  <a:lnTo>
                    <a:pt x="184" y="507"/>
                  </a:lnTo>
                  <a:lnTo>
                    <a:pt x="193" y="510"/>
                  </a:lnTo>
                  <a:lnTo>
                    <a:pt x="203" y="513"/>
                  </a:lnTo>
                  <a:lnTo>
                    <a:pt x="213" y="515"/>
                  </a:lnTo>
                  <a:lnTo>
                    <a:pt x="223" y="517"/>
                  </a:lnTo>
                  <a:lnTo>
                    <a:pt x="233" y="518"/>
                  </a:lnTo>
                  <a:lnTo>
                    <a:pt x="230" y="519"/>
                  </a:lnTo>
                  <a:lnTo>
                    <a:pt x="227" y="520"/>
                  </a:lnTo>
                  <a:lnTo>
                    <a:pt x="224" y="521"/>
                  </a:lnTo>
                  <a:lnTo>
                    <a:pt x="221" y="522"/>
                  </a:lnTo>
                  <a:lnTo>
                    <a:pt x="218" y="523"/>
                  </a:lnTo>
                  <a:lnTo>
                    <a:pt x="215" y="524"/>
                  </a:lnTo>
                  <a:lnTo>
                    <a:pt x="211" y="524"/>
                  </a:lnTo>
                  <a:lnTo>
                    <a:pt x="208" y="525"/>
                  </a:lnTo>
                  <a:lnTo>
                    <a:pt x="205" y="526"/>
                  </a:lnTo>
                  <a:lnTo>
                    <a:pt x="202" y="527"/>
                  </a:lnTo>
                  <a:lnTo>
                    <a:pt x="199" y="527"/>
                  </a:lnTo>
                  <a:lnTo>
                    <a:pt x="196" y="528"/>
                  </a:lnTo>
                  <a:lnTo>
                    <a:pt x="193" y="529"/>
                  </a:lnTo>
                  <a:lnTo>
                    <a:pt x="189" y="529"/>
                  </a:lnTo>
                  <a:lnTo>
                    <a:pt x="186" y="530"/>
                  </a:lnTo>
                  <a:lnTo>
                    <a:pt x="183" y="531"/>
                  </a:lnTo>
                  <a:lnTo>
                    <a:pt x="174" y="527"/>
                  </a:lnTo>
                  <a:lnTo>
                    <a:pt x="164" y="524"/>
                  </a:lnTo>
                  <a:lnTo>
                    <a:pt x="155" y="520"/>
                  </a:lnTo>
                  <a:lnTo>
                    <a:pt x="146" y="516"/>
                  </a:lnTo>
                  <a:lnTo>
                    <a:pt x="138" y="512"/>
                  </a:lnTo>
                  <a:lnTo>
                    <a:pt x="129" y="507"/>
                  </a:lnTo>
                  <a:lnTo>
                    <a:pt x="121" y="501"/>
                  </a:lnTo>
                  <a:lnTo>
                    <a:pt x="113" y="496"/>
                  </a:lnTo>
                  <a:lnTo>
                    <a:pt x="105" y="490"/>
                  </a:lnTo>
                  <a:lnTo>
                    <a:pt x="97" y="484"/>
                  </a:lnTo>
                  <a:lnTo>
                    <a:pt x="90" y="478"/>
                  </a:lnTo>
                  <a:lnTo>
                    <a:pt x="83" y="471"/>
                  </a:lnTo>
                  <a:lnTo>
                    <a:pt x="76" y="464"/>
                  </a:lnTo>
                  <a:lnTo>
                    <a:pt x="69" y="457"/>
                  </a:lnTo>
                  <a:lnTo>
                    <a:pt x="63" y="449"/>
                  </a:lnTo>
                  <a:lnTo>
                    <a:pt x="56" y="441"/>
                  </a:lnTo>
                  <a:lnTo>
                    <a:pt x="51" y="433"/>
                  </a:lnTo>
                  <a:lnTo>
                    <a:pt x="45" y="425"/>
                  </a:lnTo>
                  <a:lnTo>
                    <a:pt x="40" y="416"/>
                  </a:lnTo>
                  <a:lnTo>
                    <a:pt x="35" y="408"/>
                  </a:lnTo>
                  <a:lnTo>
                    <a:pt x="30" y="399"/>
                  </a:lnTo>
                  <a:lnTo>
                    <a:pt x="26" y="390"/>
                  </a:lnTo>
                  <a:lnTo>
                    <a:pt x="22" y="381"/>
                  </a:lnTo>
                  <a:lnTo>
                    <a:pt x="18" y="371"/>
                  </a:lnTo>
                  <a:lnTo>
                    <a:pt x="14" y="361"/>
                  </a:lnTo>
                  <a:lnTo>
                    <a:pt x="11" y="352"/>
                  </a:lnTo>
                  <a:lnTo>
                    <a:pt x="9" y="342"/>
                  </a:lnTo>
                  <a:lnTo>
                    <a:pt x="6" y="331"/>
                  </a:lnTo>
                  <a:lnTo>
                    <a:pt x="4" y="321"/>
                  </a:lnTo>
                  <a:lnTo>
                    <a:pt x="3" y="311"/>
                  </a:lnTo>
                  <a:lnTo>
                    <a:pt x="1" y="300"/>
                  </a:lnTo>
                  <a:lnTo>
                    <a:pt x="0" y="290"/>
                  </a:lnTo>
                  <a:lnTo>
                    <a:pt x="0" y="279"/>
                  </a:lnTo>
                  <a:lnTo>
                    <a:pt x="0" y="268"/>
                  </a:lnTo>
                  <a:lnTo>
                    <a:pt x="0" y="258"/>
                  </a:lnTo>
                  <a:lnTo>
                    <a:pt x="1" y="247"/>
                  </a:lnTo>
                  <a:lnTo>
                    <a:pt x="1" y="237"/>
                  </a:lnTo>
                  <a:lnTo>
                    <a:pt x="3" y="227"/>
                  </a:lnTo>
                  <a:lnTo>
                    <a:pt x="5" y="217"/>
                  </a:lnTo>
                  <a:lnTo>
                    <a:pt x="7" y="207"/>
                  </a:lnTo>
                  <a:lnTo>
                    <a:pt x="9" y="197"/>
                  </a:lnTo>
                  <a:lnTo>
                    <a:pt x="12" y="187"/>
                  </a:lnTo>
                  <a:lnTo>
                    <a:pt x="15" y="177"/>
                  </a:lnTo>
                  <a:lnTo>
                    <a:pt x="19" y="168"/>
                  </a:lnTo>
                  <a:lnTo>
                    <a:pt x="22" y="158"/>
                  </a:lnTo>
                  <a:lnTo>
                    <a:pt x="27" y="149"/>
                  </a:lnTo>
                  <a:lnTo>
                    <a:pt x="31" y="140"/>
                  </a:lnTo>
                  <a:lnTo>
                    <a:pt x="36" y="131"/>
                  </a:lnTo>
                  <a:lnTo>
                    <a:pt x="41" y="122"/>
                  </a:lnTo>
                  <a:lnTo>
                    <a:pt x="46" y="114"/>
                  </a:lnTo>
                  <a:lnTo>
                    <a:pt x="52" y="106"/>
                  </a:lnTo>
                  <a:lnTo>
                    <a:pt x="58" y="98"/>
                  </a:lnTo>
                  <a:lnTo>
                    <a:pt x="64" y="90"/>
                  </a:lnTo>
                  <a:lnTo>
                    <a:pt x="71" y="83"/>
                  </a:lnTo>
                  <a:lnTo>
                    <a:pt x="78" y="75"/>
                  </a:lnTo>
                  <a:lnTo>
                    <a:pt x="85" y="68"/>
                  </a:lnTo>
                  <a:lnTo>
                    <a:pt x="92" y="62"/>
                  </a:lnTo>
                  <a:lnTo>
                    <a:pt x="100" y="55"/>
                  </a:lnTo>
                  <a:lnTo>
                    <a:pt x="108" y="49"/>
                  </a:lnTo>
                  <a:lnTo>
                    <a:pt x="116" y="43"/>
                  </a:lnTo>
                  <a:lnTo>
                    <a:pt x="124" y="38"/>
                  </a:lnTo>
                  <a:lnTo>
                    <a:pt x="133" y="32"/>
                  </a:lnTo>
                  <a:lnTo>
                    <a:pt x="141" y="27"/>
                  </a:lnTo>
                  <a:lnTo>
                    <a:pt x="151" y="23"/>
                  </a:lnTo>
                  <a:lnTo>
                    <a:pt x="160" y="19"/>
                  </a:lnTo>
                  <a:lnTo>
                    <a:pt x="169" y="15"/>
                  </a:lnTo>
                  <a:lnTo>
                    <a:pt x="178" y="12"/>
                  </a:lnTo>
                  <a:lnTo>
                    <a:pt x="188" y="9"/>
                  </a:lnTo>
                  <a:lnTo>
                    <a:pt x="197" y="6"/>
                  </a:lnTo>
                  <a:lnTo>
                    <a:pt x="207" y="4"/>
                  </a:lnTo>
                  <a:lnTo>
                    <a:pt x="217" y="2"/>
                  </a:lnTo>
                  <a:lnTo>
                    <a:pt x="226" y="1"/>
                  </a:lnTo>
                  <a:lnTo>
                    <a:pt x="236" y="0"/>
                  </a:lnTo>
                  <a:lnTo>
                    <a:pt x="246" y="0"/>
                  </a:lnTo>
                  <a:lnTo>
                    <a:pt x="255" y="0"/>
                  </a:lnTo>
                  <a:lnTo>
                    <a:pt x="265" y="0"/>
                  </a:lnTo>
                  <a:lnTo>
                    <a:pt x="274" y="0"/>
                  </a:lnTo>
                  <a:lnTo>
                    <a:pt x="284" y="1"/>
                  </a:lnTo>
                  <a:lnTo>
                    <a:pt x="294" y="3"/>
                  </a:lnTo>
                  <a:lnTo>
                    <a:pt x="303" y="4"/>
                  </a:lnTo>
                  <a:lnTo>
                    <a:pt x="312" y="6"/>
                  </a:lnTo>
                  <a:lnTo>
                    <a:pt x="321" y="9"/>
                  </a:lnTo>
                  <a:lnTo>
                    <a:pt x="331" y="12"/>
                  </a:lnTo>
                  <a:lnTo>
                    <a:pt x="340" y="15"/>
                  </a:lnTo>
                  <a:lnTo>
                    <a:pt x="349" y="19"/>
                  </a:lnTo>
                  <a:lnTo>
                    <a:pt x="358" y="23"/>
                  </a:lnTo>
                  <a:lnTo>
                    <a:pt x="366" y="27"/>
                  </a:lnTo>
                  <a:lnTo>
                    <a:pt x="375" y="32"/>
                  </a:lnTo>
                  <a:lnTo>
                    <a:pt x="384" y="37"/>
                  </a:lnTo>
                  <a:lnTo>
                    <a:pt x="392" y="42"/>
                  </a:lnTo>
                  <a:lnTo>
                    <a:pt x="400" y="48"/>
                  </a:lnTo>
                  <a:lnTo>
                    <a:pt x="408" y="54"/>
                  </a:lnTo>
                  <a:lnTo>
                    <a:pt x="416" y="61"/>
                  </a:lnTo>
                  <a:lnTo>
                    <a:pt x="423" y="67"/>
                  </a:lnTo>
                  <a:lnTo>
                    <a:pt x="431" y="75"/>
                  </a:lnTo>
                  <a:lnTo>
                    <a:pt x="438" y="82"/>
                  </a:lnTo>
                </a:path>
              </a:pathLst>
            </a:custGeom>
            <a:solidFill>
              <a:srgbClr val="78D58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0" name="Freeform 604"/>
            <p:cNvSpPr>
              <a:spLocks/>
            </p:cNvSpPr>
            <p:nvPr/>
          </p:nvSpPr>
          <p:spPr bwMode="auto">
            <a:xfrm>
              <a:off x="4044" y="3266"/>
              <a:ext cx="437" cy="497"/>
            </a:xfrm>
            <a:custGeom>
              <a:avLst/>
              <a:gdLst>
                <a:gd name="T0" fmla="*/ 432 w 437"/>
                <a:gd name="T1" fmla="*/ 126 h 497"/>
                <a:gd name="T2" fmla="*/ 434 w 437"/>
                <a:gd name="T3" fmla="*/ 140 h 497"/>
                <a:gd name="T4" fmla="*/ 435 w 437"/>
                <a:gd name="T5" fmla="*/ 155 h 497"/>
                <a:gd name="T6" fmla="*/ 436 w 437"/>
                <a:gd name="T7" fmla="*/ 170 h 497"/>
                <a:gd name="T8" fmla="*/ 436 w 437"/>
                <a:gd name="T9" fmla="*/ 175 h 497"/>
                <a:gd name="T10" fmla="*/ 436 w 437"/>
                <a:gd name="T11" fmla="*/ 177 h 497"/>
                <a:gd name="T12" fmla="*/ 424 w 437"/>
                <a:gd name="T13" fmla="*/ 148 h 497"/>
                <a:gd name="T14" fmla="*/ 403 w 437"/>
                <a:gd name="T15" fmla="*/ 111 h 497"/>
                <a:gd name="T16" fmla="*/ 376 w 437"/>
                <a:gd name="T17" fmla="*/ 80 h 497"/>
                <a:gd name="T18" fmla="*/ 345 w 437"/>
                <a:gd name="T19" fmla="*/ 55 h 497"/>
                <a:gd name="T20" fmla="*/ 309 w 437"/>
                <a:gd name="T21" fmla="*/ 37 h 497"/>
                <a:gd name="T22" fmla="*/ 271 w 437"/>
                <a:gd name="T23" fmla="*/ 26 h 497"/>
                <a:gd name="T24" fmla="*/ 231 w 437"/>
                <a:gd name="T25" fmla="*/ 22 h 497"/>
                <a:gd name="T26" fmla="*/ 190 w 437"/>
                <a:gd name="T27" fmla="*/ 27 h 497"/>
                <a:gd name="T28" fmla="*/ 150 w 437"/>
                <a:gd name="T29" fmla="*/ 40 h 497"/>
                <a:gd name="T30" fmla="*/ 115 w 437"/>
                <a:gd name="T31" fmla="*/ 60 h 497"/>
                <a:gd name="T32" fmla="*/ 84 w 437"/>
                <a:gd name="T33" fmla="*/ 87 h 497"/>
                <a:gd name="T34" fmla="*/ 58 w 437"/>
                <a:gd name="T35" fmla="*/ 119 h 497"/>
                <a:gd name="T36" fmla="*/ 39 w 437"/>
                <a:gd name="T37" fmla="*/ 156 h 497"/>
                <a:gd name="T38" fmla="*/ 26 w 437"/>
                <a:gd name="T39" fmla="*/ 196 h 497"/>
                <a:gd name="T40" fmla="*/ 21 w 437"/>
                <a:gd name="T41" fmla="*/ 238 h 497"/>
                <a:gd name="T42" fmla="*/ 23 w 437"/>
                <a:gd name="T43" fmla="*/ 282 h 497"/>
                <a:gd name="T44" fmla="*/ 33 w 437"/>
                <a:gd name="T45" fmla="*/ 325 h 497"/>
                <a:gd name="T46" fmla="*/ 51 w 437"/>
                <a:gd name="T47" fmla="*/ 364 h 497"/>
                <a:gd name="T48" fmla="*/ 74 w 437"/>
                <a:gd name="T49" fmla="*/ 398 h 497"/>
                <a:gd name="T50" fmla="*/ 103 w 437"/>
                <a:gd name="T51" fmla="*/ 427 h 497"/>
                <a:gd name="T52" fmla="*/ 136 w 437"/>
                <a:gd name="T53" fmla="*/ 449 h 497"/>
                <a:gd name="T54" fmla="*/ 173 w 437"/>
                <a:gd name="T55" fmla="*/ 465 h 497"/>
                <a:gd name="T56" fmla="*/ 213 w 437"/>
                <a:gd name="T57" fmla="*/ 473 h 497"/>
                <a:gd name="T58" fmla="*/ 254 w 437"/>
                <a:gd name="T59" fmla="*/ 473 h 497"/>
                <a:gd name="T60" fmla="*/ 255 w 437"/>
                <a:gd name="T61" fmla="*/ 477 h 497"/>
                <a:gd name="T62" fmla="*/ 242 w 437"/>
                <a:gd name="T63" fmla="*/ 483 h 497"/>
                <a:gd name="T64" fmla="*/ 229 w 437"/>
                <a:gd name="T65" fmla="*/ 489 h 497"/>
                <a:gd name="T66" fmla="*/ 215 w 437"/>
                <a:gd name="T67" fmla="*/ 494 h 497"/>
                <a:gd name="T68" fmla="*/ 182 w 437"/>
                <a:gd name="T69" fmla="*/ 491 h 497"/>
                <a:gd name="T70" fmla="*/ 144 w 437"/>
                <a:gd name="T71" fmla="*/ 478 h 497"/>
                <a:gd name="T72" fmla="*/ 110 w 437"/>
                <a:gd name="T73" fmla="*/ 459 h 497"/>
                <a:gd name="T74" fmla="*/ 78 w 437"/>
                <a:gd name="T75" fmla="*/ 434 h 497"/>
                <a:gd name="T76" fmla="*/ 51 w 437"/>
                <a:gd name="T77" fmla="*/ 404 h 497"/>
                <a:gd name="T78" fmla="*/ 30 w 437"/>
                <a:gd name="T79" fmla="*/ 370 h 497"/>
                <a:gd name="T80" fmla="*/ 13 w 437"/>
                <a:gd name="T81" fmla="*/ 332 h 497"/>
                <a:gd name="T82" fmla="*/ 3 w 437"/>
                <a:gd name="T83" fmla="*/ 291 h 497"/>
                <a:gd name="T84" fmla="*/ 0 w 437"/>
                <a:gd name="T85" fmla="*/ 248 h 497"/>
                <a:gd name="T86" fmla="*/ 3 w 437"/>
                <a:gd name="T87" fmla="*/ 205 h 497"/>
                <a:gd name="T88" fmla="*/ 13 w 437"/>
                <a:gd name="T89" fmla="*/ 165 h 497"/>
                <a:gd name="T90" fmla="*/ 29 w 437"/>
                <a:gd name="T91" fmla="*/ 127 h 497"/>
                <a:gd name="T92" fmla="*/ 51 w 437"/>
                <a:gd name="T93" fmla="*/ 93 h 497"/>
                <a:gd name="T94" fmla="*/ 77 w 437"/>
                <a:gd name="T95" fmla="*/ 63 h 497"/>
                <a:gd name="T96" fmla="*/ 109 w 437"/>
                <a:gd name="T97" fmla="*/ 38 h 497"/>
                <a:gd name="T98" fmla="*/ 145 w 437"/>
                <a:gd name="T99" fmla="*/ 18 h 497"/>
                <a:gd name="T100" fmla="*/ 184 w 437"/>
                <a:gd name="T101" fmla="*/ 5 h 497"/>
                <a:gd name="T102" fmla="*/ 223 w 437"/>
                <a:gd name="T103" fmla="*/ 0 h 497"/>
                <a:gd name="T104" fmla="*/ 262 w 437"/>
                <a:gd name="T105" fmla="*/ 1 h 497"/>
                <a:gd name="T106" fmla="*/ 300 w 437"/>
                <a:gd name="T107" fmla="*/ 10 h 497"/>
                <a:gd name="T108" fmla="*/ 336 w 437"/>
                <a:gd name="T109" fmla="*/ 25 h 497"/>
                <a:gd name="T110" fmla="*/ 370 w 437"/>
                <a:gd name="T111" fmla="*/ 46 h 497"/>
                <a:gd name="T112" fmla="*/ 400 w 437"/>
                <a:gd name="T113" fmla="*/ 73 h 497"/>
                <a:gd name="T114" fmla="*/ 425 w 437"/>
                <a:gd name="T115" fmla="*/ 106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7" h="497">
                  <a:moveTo>
                    <a:pt x="431" y="115"/>
                  </a:moveTo>
                  <a:lnTo>
                    <a:pt x="431" y="119"/>
                  </a:lnTo>
                  <a:lnTo>
                    <a:pt x="432" y="122"/>
                  </a:lnTo>
                  <a:lnTo>
                    <a:pt x="432" y="126"/>
                  </a:lnTo>
                  <a:lnTo>
                    <a:pt x="433" y="129"/>
                  </a:lnTo>
                  <a:lnTo>
                    <a:pt x="433" y="133"/>
                  </a:lnTo>
                  <a:lnTo>
                    <a:pt x="434" y="137"/>
                  </a:lnTo>
                  <a:lnTo>
                    <a:pt x="434" y="140"/>
                  </a:lnTo>
                  <a:lnTo>
                    <a:pt x="434" y="144"/>
                  </a:lnTo>
                  <a:lnTo>
                    <a:pt x="435" y="147"/>
                  </a:lnTo>
                  <a:lnTo>
                    <a:pt x="435" y="151"/>
                  </a:lnTo>
                  <a:lnTo>
                    <a:pt x="435" y="155"/>
                  </a:lnTo>
                  <a:lnTo>
                    <a:pt x="435" y="158"/>
                  </a:lnTo>
                  <a:lnTo>
                    <a:pt x="435" y="162"/>
                  </a:lnTo>
                  <a:lnTo>
                    <a:pt x="435" y="166"/>
                  </a:lnTo>
                  <a:lnTo>
                    <a:pt x="436" y="170"/>
                  </a:lnTo>
                  <a:lnTo>
                    <a:pt x="436" y="173"/>
                  </a:lnTo>
                  <a:lnTo>
                    <a:pt x="436" y="174"/>
                  </a:lnTo>
                  <a:lnTo>
                    <a:pt x="436" y="175"/>
                  </a:lnTo>
                  <a:lnTo>
                    <a:pt x="436" y="176"/>
                  </a:lnTo>
                  <a:lnTo>
                    <a:pt x="436" y="177"/>
                  </a:lnTo>
                  <a:lnTo>
                    <a:pt x="436" y="178"/>
                  </a:lnTo>
                  <a:lnTo>
                    <a:pt x="432" y="168"/>
                  </a:lnTo>
                  <a:lnTo>
                    <a:pt x="428" y="158"/>
                  </a:lnTo>
                  <a:lnTo>
                    <a:pt x="424" y="148"/>
                  </a:lnTo>
                  <a:lnTo>
                    <a:pt x="419" y="138"/>
                  </a:lnTo>
                  <a:lnTo>
                    <a:pt x="414" y="129"/>
                  </a:lnTo>
                  <a:lnTo>
                    <a:pt x="409" y="120"/>
                  </a:lnTo>
                  <a:lnTo>
                    <a:pt x="403" y="111"/>
                  </a:lnTo>
                  <a:lnTo>
                    <a:pt x="397" y="103"/>
                  </a:lnTo>
                  <a:lnTo>
                    <a:pt x="390" y="95"/>
                  </a:lnTo>
                  <a:lnTo>
                    <a:pt x="383" y="87"/>
                  </a:lnTo>
                  <a:lnTo>
                    <a:pt x="376" y="80"/>
                  </a:lnTo>
                  <a:lnTo>
                    <a:pt x="369" y="73"/>
                  </a:lnTo>
                  <a:lnTo>
                    <a:pt x="361" y="67"/>
                  </a:lnTo>
                  <a:lnTo>
                    <a:pt x="353" y="61"/>
                  </a:lnTo>
                  <a:lnTo>
                    <a:pt x="345" y="55"/>
                  </a:lnTo>
                  <a:lnTo>
                    <a:pt x="336" y="50"/>
                  </a:lnTo>
                  <a:lnTo>
                    <a:pt x="327" y="45"/>
                  </a:lnTo>
                  <a:lnTo>
                    <a:pt x="318" y="41"/>
                  </a:lnTo>
                  <a:lnTo>
                    <a:pt x="309" y="37"/>
                  </a:lnTo>
                  <a:lnTo>
                    <a:pt x="300" y="33"/>
                  </a:lnTo>
                  <a:lnTo>
                    <a:pt x="290" y="30"/>
                  </a:lnTo>
                  <a:lnTo>
                    <a:pt x="281" y="28"/>
                  </a:lnTo>
                  <a:lnTo>
                    <a:pt x="271" y="26"/>
                  </a:lnTo>
                  <a:lnTo>
                    <a:pt x="261" y="24"/>
                  </a:lnTo>
                  <a:lnTo>
                    <a:pt x="251" y="23"/>
                  </a:lnTo>
                  <a:lnTo>
                    <a:pt x="241" y="22"/>
                  </a:lnTo>
                  <a:lnTo>
                    <a:pt x="231" y="22"/>
                  </a:lnTo>
                  <a:lnTo>
                    <a:pt x="221" y="22"/>
                  </a:lnTo>
                  <a:lnTo>
                    <a:pt x="211" y="23"/>
                  </a:lnTo>
                  <a:lnTo>
                    <a:pt x="200" y="25"/>
                  </a:lnTo>
                  <a:lnTo>
                    <a:pt x="190" y="27"/>
                  </a:lnTo>
                  <a:lnTo>
                    <a:pt x="180" y="29"/>
                  </a:lnTo>
                  <a:lnTo>
                    <a:pt x="170" y="32"/>
                  </a:lnTo>
                  <a:lnTo>
                    <a:pt x="160" y="36"/>
                  </a:lnTo>
                  <a:lnTo>
                    <a:pt x="150" y="40"/>
                  </a:lnTo>
                  <a:lnTo>
                    <a:pt x="141" y="44"/>
                  </a:lnTo>
                  <a:lnTo>
                    <a:pt x="132" y="49"/>
                  </a:lnTo>
                  <a:lnTo>
                    <a:pt x="123" y="55"/>
                  </a:lnTo>
                  <a:lnTo>
                    <a:pt x="115" y="60"/>
                  </a:lnTo>
                  <a:lnTo>
                    <a:pt x="106" y="67"/>
                  </a:lnTo>
                  <a:lnTo>
                    <a:pt x="99" y="73"/>
                  </a:lnTo>
                  <a:lnTo>
                    <a:pt x="91" y="80"/>
                  </a:lnTo>
                  <a:lnTo>
                    <a:pt x="84" y="87"/>
                  </a:lnTo>
                  <a:lnTo>
                    <a:pt x="77" y="95"/>
                  </a:lnTo>
                  <a:lnTo>
                    <a:pt x="71" y="103"/>
                  </a:lnTo>
                  <a:lnTo>
                    <a:pt x="64" y="111"/>
                  </a:lnTo>
                  <a:lnTo>
                    <a:pt x="58" y="119"/>
                  </a:lnTo>
                  <a:lnTo>
                    <a:pt x="53" y="128"/>
                  </a:lnTo>
                  <a:lnTo>
                    <a:pt x="48" y="137"/>
                  </a:lnTo>
                  <a:lnTo>
                    <a:pt x="43" y="146"/>
                  </a:lnTo>
                  <a:lnTo>
                    <a:pt x="39" y="156"/>
                  </a:lnTo>
                  <a:lnTo>
                    <a:pt x="35" y="166"/>
                  </a:lnTo>
                  <a:lnTo>
                    <a:pt x="32" y="175"/>
                  </a:lnTo>
                  <a:lnTo>
                    <a:pt x="29" y="186"/>
                  </a:lnTo>
                  <a:lnTo>
                    <a:pt x="26" y="196"/>
                  </a:lnTo>
                  <a:lnTo>
                    <a:pt x="24" y="206"/>
                  </a:lnTo>
                  <a:lnTo>
                    <a:pt x="23" y="217"/>
                  </a:lnTo>
                  <a:lnTo>
                    <a:pt x="22" y="227"/>
                  </a:lnTo>
                  <a:lnTo>
                    <a:pt x="21" y="238"/>
                  </a:lnTo>
                  <a:lnTo>
                    <a:pt x="21" y="249"/>
                  </a:lnTo>
                  <a:lnTo>
                    <a:pt x="21" y="260"/>
                  </a:lnTo>
                  <a:lnTo>
                    <a:pt x="22" y="271"/>
                  </a:lnTo>
                  <a:lnTo>
                    <a:pt x="23" y="282"/>
                  </a:lnTo>
                  <a:lnTo>
                    <a:pt x="25" y="293"/>
                  </a:lnTo>
                  <a:lnTo>
                    <a:pt x="27" y="304"/>
                  </a:lnTo>
                  <a:lnTo>
                    <a:pt x="30" y="314"/>
                  </a:lnTo>
                  <a:lnTo>
                    <a:pt x="33" y="325"/>
                  </a:lnTo>
                  <a:lnTo>
                    <a:pt x="37" y="335"/>
                  </a:lnTo>
                  <a:lnTo>
                    <a:pt x="41" y="345"/>
                  </a:lnTo>
                  <a:lnTo>
                    <a:pt x="46" y="354"/>
                  </a:lnTo>
                  <a:lnTo>
                    <a:pt x="51" y="364"/>
                  </a:lnTo>
                  <a:lnTo>
                    <a:pt x="56" y="373"/>
                  </a:lnTo>
                  <a:lnTo>
                    <a:pt x="62" y="381"/>
                  </a:lnTo>
                  <a:lnTo>
                    <a:pt x="68" y="390"/>
                  </a:lnTo>
                  <a:lnTo>
                    <a:pt x="74" y="398"/>
                  </a:lnTo>
                  <a:lnTo>
                    <a:pt x="81" y="406"/>
                  </a:lnTo>
                  <a:lnTo>
                    <a:pt x="88" y="413"/>
                  </a:lnTo>
                  <a:lnTo>
                    <a:pt x="95" y="420"/>
                  </a:lnTo>
                  <a:lnTo>
                    <a:pt x="103" y="427"/>
                  </a:lnTo>
                  <a:lnTo>
                    <a:pt x="111" y="433"/>
                  </a:lnTo>
                  <a:lnTo>
                    <a:pt x="119" y="439"/>
                  </a:lnTo>
                  <a:lnTo>
                    <a:pt x="128" y="444"/>
                  </a:lnTo>
                  <a:lnTo>
                    <a:pt x="136" y="449"/>
                  </a:lnTo>
                  <a:lnTo>
                    <a:pt x="145" y="453"/>
                  </a:lnTo>
                  <a:lnTo>
                    <a:pt x="155" y="458"/>
                  </a:lnTo>
                  <a:lnTo>
                    <a:pt x="164" y="461"/>
                  </a:lnTo>
                  <a:lnTo>
                    <a:pt x="173" y="465"/>
                  </a:lnTo>
                  <a:lnTo>
                    <a:pt x="183" y="467"/>
                  </a:lnTo>
                  <a:lnTo>
                    <a:pt x="193" y="470"/>
                  </a:lnTo>
                  <a:lnTo>
                    <a:pt x="203" y="471"/>
                  </a:lnTo>
                  <a:lnTo>
                    <a:pt x="213" y="473"/>
                  </a:lnTo>
                  <a:lnTo>
                    <a:pt x="223" y="474"/>
                  </a:lnTo>
                  <a:lnTo>
                    <a:pt x="234" y="474"/>
                  </a:lnTo>
                  <a:lnTo>
                    <a:pt x="244" y="474"/>
                  </a:lnTo>
                  <a:lnTo>
                    <a:pt x="254" y="473"/>
                  </a:lnTo>
                  <a:lnTo>
                    <a:pt x="265" y="471"/>
                  </a:lnTo>
                  <a:lnTo>
                    <a:pt x="262" y="473"/>
                  </a:lnTo>
                  <a:lnTo>
                    <a:pt x="259" y="475"/>
                  </a:lnTo>
                  <a:lnTo>
                    <a:pt x="255" y="477"/>
                  </a:lnTo>
                  <a:lnTo>
                    <a:pt x="252" y="478"/>
                  </a:lnTo>
                  <a:lnTo>
                    <a:pt x="249" y="480"/>
                  </a:lnTo>
                  <a:lnTo>
                    <a:pt x="246" y="482"/>
                  </a:lnTo>
                  <a:lnTo>
                    <a:pt x="242" y="483"/>
                  </a:lnTo>
                  <a:lnTo>
                    <a:pt x="239" y="485"/>
                  </a:lnTo>
                  <a:lnTo>
                    <a:pt x="236" y="486"/>
                  </a:lnTo>
                  <a:lnTo>
                    <a:pt x="232" y="488"/>
                  </a:lnTo>
                  <a:lnTo>
                    <a:pt x="229" y="489"/>
                  </a:lnTo>
                  <a:lnTo>
                    <a:pt x="226" y="490"/>
                  </a:lnTo>
                  <a:lnTo>
                    <a:pt x="222" y="492"/>
                  </a:lnTo>
                  <a:lnTo>
                    <a:pt x="219" y="493"/>
                  </a:lnTo>
                  <a:lnTo>
                    <a:pt x="215" y="494"/>
                  </a:lnTo>
                  <a:lnTo>
                    <a:pt x="212" y="496"/>
                  </a:lnTo>
                  <a:lnTo>
                    <a:pt x="202" y="494"/>
                  </a:lnTo>
                  <a:lnTo>
                    <a:pt x="192" y="493"/>
                  </a:lnTo>
                  <a:lnTo>
                    <a:pt x="182" y="491"/>
                  </a:lnTo>
                  <a:lnTo>
                    <a:pt x="172" y="488"/>
                  </a:lnTo>
                  <a:lnTo>
                    <a:pt x="163" y="485"/>
                  </a:lnTo>
                  <a:lnTo>
                    <a:pt x="153" y="482"/>
                  </a:lnTo>
                  <a:lnTo>
                    <a:pt x="144" y="478"/>
                  </a:lnTo>
                  <a:lnTo>
                    <a:pt x="135" y="474"/>
                  </a:lnTo>
                  <a:lnTo>
                    <a:pt x="126" y="469"/>
                  </a:lnTo>
                  <a:lnTo>
                    <a:pt x="118" y="464"/>
                  </a:lnTo>
                  <a:lnTo>
                    <a:pt x="110" y="459"/>
                  </a:lnTo>
                  <a:lnTo>
                    <a:pt x="101" y="453"/>
                  </a:lnTo>
                  <a:lnTo>
                    <a:pt x="93" y="447"/>
                  </a:lnTo>
                  <a:lnTo>
                    <a:pt x="86" y="441"/>
                  </a:lnTo>
                  <a:lnTo>
                    <a:pt x="78" y="434"/>
                  </a:lnTo>
                  <a:lnTo>
                    <a:pt x="71" y="427"/>
                  </a:lnTo>
                  <a:lnTo>
                    <a:pt x="64" y="420"/>
                  </a:lnTo>
                  <a:lnTo>
                    <a:pt x="58" y="412"/>
                  </a:lnTo>
                  <a:lnTo>
                    <a:pt x="51" y="404"/>
                  </a:lnTo>
                  <a:lnTo>
                    <a:pt x="46" y="396"/>
                  </a:lnTo>
                  <a:lnTo>
                    <a:pt x="40" y="388"/>
                  </a:lnTo>
                  <a:lnTo>
                    <a:pt x="35" y="379"/>
                  </a:lnTo>
                  <a:lnTo>
                    <a:pt x="30" y="370"/>
                  </a:lnTo>
                  <a:lnTo>
                    <a:pt x="25" y="361"/>
                  </a:lnTo>
                  <a:lnTo>
                    <a:pt x="21" y="351"/>
                  </a:lnTo>
                  <a:lnTo>
                    <a:pt x="17" y="342"/>
                  </a:lnTo>
                  <a:lnTo>
                    <a:pt x="13" y="332"/>
                  </a:lnTo>
                  <a:lnTo>
                    <a:pt x="10" y="322"/>
                  </a:lnTo>
                  <a:lnTo>
                    <a:pt x="7" y="312"/>
                  </a:lnTo>
                  <a:lnTo>
                    <a:pt x="5" y="301"/>
                  </a:lnTo>
                  <a:lnTo>
                    <a:pt x="3" y="291"/>
                  </a:lnTo>
                  <a:lnTo>
                    <a:pt x="1" y="280"/>
                  </a:lnTo>
                  <a:lnTo>
                    <a:pt x="0" y="269"/>
                  </a:lnTo>
                  <a:lnTo>
                    <a:pt x="0" y="258"/>
                  </a:lnTo>
                  <a:lnTo>
                    <a:pt x="0" y="248"/>
                  </a:lnTo>
                  <a:lnTo>
                    <a:pt x="0" y="237"/>
                  </a:lnTo>
                  <a:lnTo>
                    <a:pt x="0" y="226"/>
                  </a:lnTo>
                  <a:lnTo>
                    <a:pt x="1" y="216"/>
                  </a:lnTo>
                  <a:lnTo>
                    <a:pt x="3" y="205"/>
                  </a:lnTo>
                  <a:lnTo>
                    <a:pt x="5" y="195"/>
                  </a:lnTo>
                  <a:lnTo>
                    <a:pt x="7" y="185"/>
                  </a:lnTo>
                  <a:lnTo>
                    <a:pt x="10" y="175"/>
                  </a:lnTo>
                  <a:lnTo>
                    <a:pt x="13" y="165"/>
                  </a:lnTo>
                  <a:lnTo>
                    <a:pt x="16" y="155"/>
                  </a:lnTo>
                  <a:lnTo>
                    <a:pt x="20" y="146"/>
                  </a:lnTo>
                  <a:lnTo>
                    <a:pt x="24" y="137"/>
                  </a:lnTo>
                  <a:lnTo>
                    <a:pt x="29" y="127"/>
                  </a:lnTo>
                  <a:lnTo>
                    <a:pt x="34" y="119"/>
                  </a:lnTo>
                  <a:lnTo>
                    <a:pt x="39" y="110"/>
                  </a:lnTo>
                  <a:lnTo>
                    <a:pt x="45" y="101"/>
                  </a:lnTo>
                  <a:lnTo>
                    <a:pt x="51" y="93"/>
                  </a:lnTo>
                  <a:lnTo>
                    <a:pt x="57" y="85"/>
                  </a:lnTo>
                  <a:lnTo>
                    <a:pt x="63" y="77"/>
                  </a:lnTo>
                  <a:lnTo>
                    <a:pt x="70" y="70"/>
                  </a:lnTo>
                  <a:lnTo>
                    <a:pt x="77" y="63"/>
                  </a:lnTo>
                  <a:lnTo>
                    <a:pt x="85" y="56"/>
                  </a:lnTo>
                  <a:lnTo>
                    <a:pt x="93" y="49"/>
                  </a:lnTo>
                  <a:lnTo>
                    <a:pt x="101" y="43"/>
                  </a:lnTo>
                  <a:lnTo>
                    <a:pt x="109" y="38"/>
                  </a:lnTo>
                  <a:lnTo>
                    <a:pt x="118" y="32"/>
                  </a:lnTo>
                  <a:lnTo>
                    <a:pt x="126" y="27"/>
                  </a:lnTo>
                  <a:lnTo>
                    <a:pt x="135" y="22"/>
                  </a:lnTo>
                  <a:lnTo>
                    <a:pt x="145" y="18"/>
                  </a:lnTo>
                  <a:lnTo>
                    <a:pt x="154" y="14"/>
                  </a:lnTo>
                  <a:lnTo>
                    <a:pt x="164" y="11"/>
                  </a:lnTo>
                  <a:lnTo>
                    <a:pt x="174" y="8"/>
                  </a:lnTo>
                  <a:lnTo>
                    <a:pt x="184" y="5"/>
                  </a:lnTo>
                  <a:lnTo>
                    <a:pt x="193" y="3"/>
                  </a:lnTo>
                  <a:lnTo>
                    <a:pt x="203" y="2"/>
                  </a:lnTo>
                  <a:lnTo>
                    <a:pt x="213" y="0"/>
                  </a:lnTo>
                  <a:lnTo>
                    <a:pt x="223" y="0"/>
                  </a:lnTo>
                  <a:lnTo>
                    <a:pt x="233" y="0"/>
                  </a:lnTo>
                  <a:lnTo>
                    <a:pt x="243" y="0"/>
                  </a:lnTo>
                  <a:lnTo>
                    <a:pt x="252" y="0"/>
                  </a:lnTo>
                  <a:lnTo>
                    <a:pt x="262" y="1"/>
                  </a:lnTo>
                  <a:lnTo>
                    <a:pt x="272" y="3"/>
                  </a:lnTo>
                  <a:lnTo>
                    <a:pt x="281" y="5"/>
                  </a:lnTo>
                  <a:lnTo>
                    <a:pt x="291" y="7"/>
                  </a:lnTo>
                  <a:lnTo>
                    <a:pt x="300" y="10"/>
                  </a:lnTo>
                  <a:lnTo>
                    <a:pt x="309" y="13"/>
                  </a:lnTo>
                  <a:lnTo>
                    <a:pt x="319" y="17"/>
                  </a:lnTo>
                  <a:lnTo>
                    <a:pt x="328" y="21"/>
                  </a:lnTo>
                  <a:lnTo>
                    <a:pt x="336" y="25"/>
                  </a:lnTo>
                  <a:lnTo>
                    <a:pt x="345" y="30"/>
                  </a:lnTo>
                  <a:lnTo>
                    <a:pt x="353" y="35"/>
                  </a:lnTo>
                  <a:lnTo>
                    <a:pt x="362" y="40"/>
                  </a:lnTo>
                  <a:lnTo>
                    <a:pt x="370" y="46"/>
                  </a:lnTo>
                  <a:lnTo>
                    <a:pt x="377" y="52"/>
                  </a:lnTo>
                  <a:lnTo>
                    <a:pt x="385" y="59"/>
                  </a:lnTo>
                  <a:lnTo>
                    <a:pt x="392" y="66"/>
                  </a:lnTo>
                  <a:lnTo>
                    <a:pt x="400" y="73"/>
                  </a:lnTo>
                  <a:lnTo>
                    <a:pt x="406" y="81"/>
                  </a:lnTo>
                  <a:lnTo>
                    <a:pt x="413" y="89"/>
                  </a:lnTo>
                  <a:lnTo>
                    <a:pt x="419" y="97"/>
                  </a:lnTo>
                  <a:lnTo>
                    <a:pt x="425" y="106"/>
                  </a:lnTo>
                  <a:lnTo>
                    <a:pt x="431" y="115"/>
                  </a:lnTo>
                </a:path>
              </a:pathLst>
            </a:custGeom>
            <a:solidFill>
              <a:srgbClr val="80D99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1" name="Freeform 605"/>
            <p:cNvSpPr>
              <a:spLocks/>
            </p:cNvSpPr>
            <p:nvPr/>
          </p:nvSpPr>
          <p:spPr bwMode="auto">
            <a:xfrm>
              <a:off x="4065" y="3288"/>
              <a:ext cx="416" cy="453"/>
            </a:xfrm>
            <a:custGeom>
              <a:avLst/>
              <a:gdLst>
                <a:gd name="T0" fmla="*/ 414 w 416"/>
                <a:gd name="T1" fmla="*/ 166 h 453"/>
                <a:gd name="T2" fmla="*/ 413 w 416"/>
                <a:gd name="T3" fmla="*/ 180 h 453"/>
                <a:gd name="T4" fmla="*/ 412 w 416"/>
                <a:gd name="T5" fmla="*/ 193 h 453"/>
                <a:gd name="T6" fmla="*/ 410 w 416"/>
                <a:gd name="T7" fmla="*/ 206 h 453"/>
                <a:gd name="T8" fmla="*/ 408 w 416"/>
                <a:gd name="T9" fmla="*/ 219 h 453"/>
                <a:gd name="T10" fmla="*/ 405 w 416"/>
                <a:gd name="T11" fmla="*/ 232 h 453"/>
                <a:gd name="T12" fmla="*/ 403 w 416"/>
                <a:gd name="T13" fmla="*/ 222 h 453"/>
                <a:gd name="T14" fmla="*/ 399 w 416"/>
                <a:gd name="T15" fmla="*/ 180 h 453"/>
                <a:gd name="T16" fmla="*/ 386 w 416"/>
                <a:gd name="T17" fmla="*/ 140 h 453"/>
                <a:gd name="T18" fmla="*/ 366 w 416"/>
                <a:gd name="T19" fmla="*/ 105 h 453"/>
                <a:gd name="T20" fmla="*/ 340 w 416"/>
                <a:gd name="T21" fmla="*/ 74 h 453"/>
                <a:gd name="T22" fmla="*/ 308 w 416"/>
                <a:gd name="T23" fmla="*/ 49 h 453"/>
                <a:gd name="T24" fmla="*/ 271 w 416"/>
                <a:gd name="T25" fmla="*/ 32 h 453"/>
                <a:gd name="T26" fmla="*/ 232 w 416"/>
                <a:gd name="T27" fmla="*/ 23 h 453"/>
                <a:gd name="T28" fmla="*/ 192 w 416"/>
                <a:gd name="T29" fmla="*/ 23 h 453"/>
                <a:gd name="T30" fmla="*/ 154 w 416"/>
                <a:gd name="T31" fmla="*/ 32 h 453"/>
                <a:gd name="T32" fmla="*/ 118 w 416"/>
                <a:gd name="T33" fmla="*/ 48 h 453"/>
                <a:gd name="T34" fmla="*/ 86 w 416"/>
                <a:gd name="T35" fmla="*/ 72 h 453"/>
                <a:gd name="T36" fmla="*/ 59 w 416"/>
                <a:gd name="T37" fmla="*/ 103 h 453"/>
                <a:gd name="T38" fmla="*/ 39 w 416"/>
                <a:gd name="T39" fmla="*/ 141 h 453"/>
                <a:gd name="T40" fmla="*/ 26 w 416"/>
                <a:gd name="T41" fmla="*/ 180 h 453"/>
                <a:gd name="T42" fmla="*/ 21 w 416"/>
                <a:gd name="T43" fmla="*/ 222 h 453"/>
                <a:gd name="T44" fmla="*/ 24 w 416"/>
                <a:gd name="T45" fmla="*/ 263 h 453"/>
                <a:gd name="T46" fmla="*/ 35 w 416"/>
                <a:gd name="T47" fmla="*/ 303 h 453"/>
                <a:gd name="T48" fmla="*/ 54 w 416"/>
                <a:gd name="T49" fmla="*/ 340 h 453"/>
                <a:gd name="T50" fmla="*/ 80 w 416"/>
                <a:gd name="T51" fmla="*/ 373 h 453"/>
                <a:gd name="T52" fmla="*/ 112 w 416"/>
                <a:gd name="T53" fmla="*/ 399 h 453"/>
                <a:gd name="T54" fmla="*/ 147 w 416"/>
                <a:gd name="T55" fmla="*/ 417 h 453"/>
                <a:gd name="T56" fmla="*/ 185 w 416"/>
                <a:gd name="T57" fmla="*/ 427 h 453"/>
                <a:gd name="T58" fmla="*/ 224 w 416"/>
                <a:gd name="T59" fmla="*/ 428 h 453"/>
                <a:gd name="T60" fmla="*/ 263 w 416"/>
                <a:gd name="T61" fmla="*/ 422 h 453"/>
                <a:gd name="T62" fmla="*/ 301 w 416"/>
                <a:gd name="T63" fmla="*/ 406 h 453"/>
                <a:gd name="T64" fmla="*/ 293 w 416"/>
                <a:gd name="T65" fmla="*/ 415 h 453"/>
                <a:gd name="T66" fmla="*/ 273 w 416"/>
                <a:gd name="T67" fmla="*/ 430 h 453"/>
                <a:gd name="T68" fmla="*/ 253 w 416"/>
                <a:gd name="T69" fmla="*/ 444 h 453"/>
                <a:gd name="T70" fmla="*/ 213 w 416"/>
                <a:gd name="T71" fmla="*/ 452 h 453"/>
                <a:gd name="T72" fmla="*/ 162 w 416"/>
                <a:gd name="T73" fmla="*/ 445 h 453"/>
                <a:gd name="T74" fmla="*/ 115 w 416"/>
                <a:gd name="T75" fmla="*/ 427 h 453"/>
                <a:gd name="T76" fmla="*/ 74 w 416"/>
                <a:gd name="T77" fmla="*/ 398 h 453"/>
                <a:gd name="T78" fmla="*/ 40 w 416"/>
                <a:gd name="T79" fmla="*/ 359 h 453"/>
                <a:gd name="T80" fmla="*/ 16 w 416"/>
                <a:gd name="T81" fmla="*/ 312 h 453"/>
                <a:gd name="T82" fmla="*/ 2 w 416"/>
                <a:gd name="T83" fmla="*/ 259 h 453"/>
                <a:gd name="T84" fmla="*/ 0 w 416"/>
                <a:gd name="T85" fmla="*/ 205 h 453"/>
                <a:gd name="T86" fmla="*/ 11 w 416"/>
                <a:gd name="T87" fmla="*/ 153 h 453"/>
                <a:gd name="T88" fmla="*/ 32 w 416"/>
                <a:gd name="T89" fmla="*/ 106 h 453"/>
                <a:gd name="T90" fmla="*/ 63 w 416"/>
                <a:gd name="T91" fmla="*/ 65 h 453"/>
                <a:gd name="T92" fmla="*/ 102 w 416"/>
                <a:gd name="T93" fmla="*/ 32 h 453"/>
                <a:gd name="T94" fmla="*/ 149 w 416"/>
                <a:gd name="T95" fmla="*/ 10 h 453"/>
                <a:gd name="T96" fmla="*/ 200 w 416"/>
                <a:gd name="T97" fmla="*/ 0 h 453"/>
                <a:gd name="T98" fmla="*/ 250 w 416"/>
                <a:gd name="T99" fmla="*/ 3 h 453"/>
                <a:gd name="T100" fmla="*/ 297 w 416"/>
                <a:gd name="T101" fmla="*/ 18 h 453"/>
                <a:gd name="T102" fmla="*/ 340 w 416"/>
                <a:gd name="T103" fmla="*/ 45 h 453"/>
                <a:gd name="T104" fmla="*/ 376 w 416"/>
                <a:gd name="T105" fmla="*/ 81 h 453"/>
                <a:gd name="T106" fmla="*/ 403 w 416"/>
                <a:gd name="T107" fmla="*/ 125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6" h="453">
                  <a:moveTo>
                    <a:pt x="415" y="156"/>
                  </a:moveTo>
                  <a:lnTo>
                    <a:pt x="415" y="158"/>
                  </a:lnTo>
                  <a:lnTo>
                    <a:pt x="414" y="161"/>
                  </a:lnTo>
                  <a:lnTo>
                    <a:pt x="414" y="164"/>
                  </a:lnTo>
                  <a:lnTo>
                    <a:pt x="414" y="166"/>
                  </a:lnTo>
                  <a:lnTo>
                    <a:pt x="414" y="169"/>
                  </a:lnTo>
                  <a:lnTo>
                    <a:pt x="414" y="172"/>
                  </a:lnTo>
                  <a:lnTo>
                    <a:pt x="414" y="175"/>
                  </a:lnTo>
                  <a:lnTo>
                    <a:pt x="414" y="177"/>
                  </a:lnTo>
                  <a:lnTo>
                    <a:pt x="413" y="180"/>
                  </a:lnTo>
                  <a:lnTo>
                    <a:pt x="413" y="183"/>
                  </a:lnTo>
                  <a:lnTo>
                    <a:pt x="413" y="185"/>
                  </a:lnTo>
                  <a:lnTo>
                    <a:pt x="413" y="188"/>
                  </a:lnTo>
                  <a:lnTo>
                    <a:pt x="412" y="190"/>
                  </a:lnTo>
                  <a:lnTo>
                    <a:pt x="412" y="193"/>
                  </a:lnTo>
                  <a:lnTo>
                    <a:pt x="412" y="196"/>
                  </a:lnTo>
                  <a:lnTo>
                    <a:pt x="411" y="198"/>
                  </a:lnTo>
                  <a:lnTo>
                    <a:pt x="411" y="201"/>
                  </a:lnTo>
                  <a:lnTo>
                    <a:pt x="411" y="204"/>
                  </a:lnTo>
                  <a:lnTo>
                    <a:pt x="410" y="206"/>
                  </a:lnTo>
                  <a:lnTo>
                    <a:pt x="410" y="209"/>
                  </a:lnTo>
                  <a:lnTo>
                    <a:pt x="409" y="211"/>
                  </a:lnTo>
                  <a:lnTo>
                    <a:pt x="409" y="214"/>
                  </a:lnTo>
                  <a:lnTo>
                    <a:pt x="408" y="217"/>
                  </a:lnTo>
                  <a:lnTo>
                    <a:pt x="408" y="219"/>
                  </a:lnTo>
                  <a:lnTo>
                    <a:pt x="407" y="222"/>
                  </a:lnTo>
                  <a:lnTo>
                    <a:pt x="407" y="224"/>
                  </a:lnTo>
                  <a:lnTo>
                    <a:pt x="406" y="227"/>
                  </a:lnTo>
                  <a:lnTo>
                    <a:pt x="406" y="229"/>
                  </a:lnTo>
                  <a:lnTo>
                    <a:pt x="405" y="232"/>
                  </a:lnTo>
                  <a:lnTo>
                    <a:pt x="404" y="235"/>
                  </a:lnTo>
                  <a:lnTo>
                    <a:pt x="404" y="237"/>
                  </a:lnTo>
                  <a:lnTo>
                    <a:pt x="403" y="240"/>
                  </a:lnTo>
                  <a:lnTo>
                    <a:pt x="403" y="231"/>
                  </a:lnTo>
                  <a:lnTo>
                    <a:pt x="403" y="222"/>
                  </a:lnTo>
                  <a:lnTo>
                    <a:pt x="403" y="214"/>
                  </a:lnTo>
                  <a:lnTo>
                    <a:pt x="402" y="205"/>
                  </a:lnTo>
                  <a:lnTo>
                    <a:pt x="401" y="197"/>
                  </a:lnTo>
                  <a:lnTo>
                    <a:pt x="400" y="188"/>
                  </a:lnTo>
                  <a:lnTo>
                    <a:pt x="399" y="180"/>
                  </a:lnTo>
                  <a:lnTo>
                    <a:pt x="397" y="172"/>
                  </a:lnTo>
                  <a:lnTo>
                    <a:pt x="394" y="164"/>
                  </a:lnTo>
                  <a:lnTo>
                    <a:pt x="392" y="156"/>
                  </a:lnTo>
                  <a:lnTo>
                    <a:pt x="389" y="148"/>
                  </a:lnTo>
                  <a:lnTo>
                    <a:pt x="386" y="140"/>
                  </a:lnTo>
                  <a:lnTo>
                    <a:pt x="382" y="133"/>
                  </a:lnTo>
                  <a:lnTo>
                    <a:pt x="379" y="126"/>
                  </a:lnTo>
                  <a:lnTo>
                    <a:pt x="375" y="119"/>
                  </a:lnTo>
                  <a:lnTo>
                    <a:pt x="371" y="112"/>
                  </a:lnTo>
                  <a:lnTo>
                    <a:pt x="366" y="105"/>
                  </a:lnTo>
                  <a:lnTo>
                    <a:pt x="361" y="98"/>
                  </a:lnTo>
                  <a:lnTo>
                    <a:pt x="356" y="92"/>
                  </a:lnTo>
                  <a:lnTo>
                    <a:pt x="351" y="86"/>
                  </a:lnTo>
                  <a:lnTo>
                    <a:pt x="346" y="80"/>
                  </a:lnTo>
                  <a:lnTo>
                    <a:pt x="340" y="74"/>
                  </a:lnTo>
                  <a:lnTo>
                    <a:pt x="334" y="69"/>
                  </a:lnTo>
                  <a:lnTo>
                    <a:pt x="328" y="63"/>
                  </a:lnTo>
                  <a:lnTo>
                    <a:pt x="321" y="59"/>
                  </a:lnTo>
                  <a:lnTo>
                    <a:pt x="315" y="54"/>
                  </a:lnTo>
                  <a:lnTo>
                    <a:pt x="308" y="49"/>
                  </a:lnTo>
                  <a:lnTo>
                    <a:pt x="301" y="45"/>
                  </a:lnTo>
                  <a:lnTo>
                    <a:pt x="294" y="42"/>
                  </a:lnTo>
                  <a:lnTo>
                    <a:pt x="286" y="38"/>
                  </a:lnTo>
                  <a:lnTo>
                    <a:pt x="279" y="35"/>
                  </a:lnTo>
                  <a:lnTo>
                    <a:pt x="271" y="32"/>
                  </a:lnTo>
                  <a:lnTo>
                    <a:pt x="263" y="30"/>
                  </a:lnTo>
                  <a:lnTo>
                    <a:pt x="255" y="28"/>
                  </a:lnTo>
                  <a:lnTo>
                    <a:pt x="247" y="26"/>
                  </a:lnTo>
                  <a:lnTo>
                    <a:pt x="240" y="24"/>
                  </a:lnTo>
                  <a:lnTo>
                    <a:pt x="232" y="23"/>
                  </a:lnTo>
                  <a:lnTo>
                    <a:pt x="224" y="23"/>
                  </a:lnTo>
                  <a:lnTo>
                    <a:pt x="216" y="22"/>
                  </a:lnTo>
                  <a:lnTo>
                    <a:pt x="208" y="22"/>
                  </a:lnTo>
                  <a:lnTo>
                    <a:pt x="200" y="23"/>
                  </a:lnTo>
                  <a:lnTo>
                    <a:pt x="192" y="23"/>
                  </a:lnTo>
                  <a:lnTo>
                    <a:pt x="184" y="24"/>
                  </a:lnTo>
                  <a:lnTo>
                    <a:pt x="177" y="26"/>
                  </a:lnTo>
                  <a:lnTo>
                    <a:pt x="169" y="28"/>
                  </a:lnTo>
                  <a:lnTo>
                    <a:pt x="161" y="30"/>
                  </a:lnTo>
                  <a:lnTo>
                    <a:pt x="154" y="32"/>
                  </a:lnTo>
                  <a:lnTo>
                    <a:pt x="147" y="35"/>
                  </a:lnTo>
                  <a:lnTo>
                    <a:pt x="139" y="38"/>
                  </a:lnTo>
                  <a:lnTo>
                    <a:pt x="132" y="41"/>
                  </a:lnTo>
                  <a:lnTo>
                    <a:pt x="125" y="44"/>
                  </a:lnTo>
                  <a:lnTo>
                    <a:pt x="118" y="48"/>
                  </a:lnTo>
                  <a:lnTo>
                    <a:pt x="112" y="52"/>
                  </a:lnTo>
                  <a:lnTo>
                    <a:pt x="105" y="57"/>
                  </a:lnTo>
                  <a:lnTo>
                    <a:pt x="99" y="62"/>
                  </a:lnTo>
                  <a:lnTo>
                    <a:pt x="92" y="67"/>
                  </a:lnTo>
                  <a:lnTo>
                    <a:pt x="86" y="72"/>
                  </a:lnTo>
                  <a:lnTo>
                    <a:pt x="81" y="78"/>
                  </a:lnTo>
                  <a:lnTo>
                    <a:pt x="75" y="84"/>
                  </a:lnTo>
                  <a:lnTo>
                    <a:pt x="69" y="90"/>
                  </a:lnTo>
                  <a:lnTo>
                    <a:pt x="64" y="97"/>
                  </a:lnTo>
                  <a:lnTo>
                    <a:pt x="59" y="103"/>
                  </a:lnTo>
                  <a:lnTo>
                    <a:pt x="55" y="110"/>
                  </a:lnTo>
                  <a:lnTo>
                    <a:pt x="50" y="118"/>
                  </a:lnTo>
                  <a:lnTo>
                    <a:pt x="46" y="125"/>
                  </a:lnTo>
                  <a:lnTo>
                    <a:pt x="42" y="133"/>
                  </a:lnTo>
                  <a:lnTo>
                    <a:pt x="39" y="141"/>
                  </a:lnTo>
                  <a:lnTo>
                    <a:pt x="35" y="148"/>
                  </a:lnTo>
                  <a:lnTo>
                    <a:pt x="32" y="156"/>
                  </a:lnTo>
                  <a:lnTo>
                    <a:pt x="30" y="164"/>
                  </a:lnTo>
                  <a:lnTo>
                    <a:pt x="27" y="172"/>
                  </a:lnTo>
                  <a:lnTo>
                    <a:pt x="26" y="180"/>
                  </a:lnTo>
                  <a:lnTo>
                    <a:pt x="24" y="189"/>
                  </a:lnTo>
                  <a:lnTo>
                    <a:pt x="23" y="197"/>
                  </a:lnTo>
                  <a:lnTo>
                    <a:pt x="22" y="205"/>
                  </a:lnTo>
                  <a:lnTo>
                    <a:pt x="21" y="213"/>
                  </a:lnTo>
                  <a:lnTo>
                    <a:pt x="21" y="222"/>
                  </a:lnTo>
                  <a:lnTo>
                    <a:pt x="21" y="230"/>
                  </a:lnTo>
                  <a:lnTo>
                    <a:pt x="21" y="238"/>
                  </a:lnTo>
                  <a:lnTo>
                    <a:pt x="22" y="246"/>
                  </a:lnTo>
                  <a:lnTo>
                    <a:pt x="23" y="255"/>
                  </a:lnTo>
                  <a:lnTo>
                    <a:pt x="24" y="263"/>
                  </a:lnTo>
                  <a:lnTo>
                    <a:pt x="26" y="271"/>
                  </a:lnTo>
                  <a:lnTo>
                    <a:pt x="27" y="279"/>
                  </a:lnTo>
                  <a:lnTo>
                    <a:pt x="30" y="287"/>
                  </a:lnTo>
                  <a:lnTo>
                    <a:pt x="32" y="295"/>
                  </a:lnTo>
                  <a:lnTo>
                    <a:pt x="35" y="303"/>
                  </a:lnTo>
                  <a:lnTo>
                    <a:pt x="38" y="310"/>
                  </a:lnTo>
                  <a:lnTo>
                    <a:pt x="42" y="318"/>
                  </a:lnTo>
                  <a:lnTo>
                    <a:pt x="45" y="325"/>
                  </a:lnTo>
                  <a:lnTo>
                    <a:pt x="49" y="332"/>
                  </a:lnTo>
                  <a:lnTo>
                    <a:pt x="54" y="340"/>
                  </a:lnTo>
                  <a:lnTo>
                    <a:pt x="58" y="347"/>
                  </a:lnTo>
                  <a:lnTo>
                    <a:pt x="63" y="353"/>
                  </a:lnTo>
                  <a:lnTo>
                    <a:pt x="69" y="360"/>
                  </a:lnTo>
                  <a:lnTo>
                    <a:pt x="74" y="366"/>
                  </a:lnTo>
                  <a:lnTo>
                    <a:pt x="80" y="373"/>
                  </a:lnTo>
                  <a:lnTo>
                    <a:pt x="86" y="378"/>
                  </a:lnTo>
                  <a:lnTo>
                    <a:pt x="92" y="384"/>
                  </a:lnTo>
                  <a:lnTo>
                    <a:pt x="98" y="389"/>
                  </a:lnTo>
                  <a:lnTo>
                    <a:pt x="105" y="394"/>
                  </a:lnTo>
                  <a:lnTo>
                    <a:pt x="112" y="399"/>
                  </a:lnTo>
                  <a:lnTo>
                    <a:pt x="118" y="403"/>
                  </a:lnTo>
                  <a:lnTo>
                    <a:pt x="125" y="407"/>
                  </a:lnTo>
                  <a:lnTo>
                    <a:pt x="133" y="410"/>
                  </a:lnTo>
                  <a:lnTo>
                    <a:pt x="140" y="414"/>
                  </a:lnTo>
                  <a:lnTo>
                    <a:pt x="147" y="417"/>
                  </a:lnTo>
                  <a:lnTo>
                    <a:pt x="154" y="419"/>
                  </a:lnTo>
                  <a:lnTo>
                    <a:pt x="162" y="422"/>
                  </a:lnTo>
                  <a:lnTo>
                    <a:pt x="169" y="424"/>
                  </a:lnTo>
                  <a:lnTo>
                    <a:pt x="177" y="426"/>
                  </a:lnTo>
                  <a:lnTo>
                    <a:pt x="185" y="427"/>
                  </a:lnTo>
                  <a:lnTo>
                    <a:pt x="193" y="428"/>
                  </a:lnTo>
                  <a:lnTo>
                    <a:pt x="200" y="428"/>
                  </a:lnTo>
                  <a:lnTo>
                    <a:pt x="208" y="429"/>
                  </a:lnTo>
                  <a:lnTo>
                    <a:pt x="216" y="429"/>
                  </a:lnTo>
                  <a:lnTo>
                    <a:pt x="224" y="428"/>
                  </a:lnTo>
                  <a:lnTo>
                    <a:pt x="232" y="428"/>
                  </a:lnTo>
                  <a:lnTo>
                    <a:pt x="240" y="427"/>
                  </a:lnTo>
                  <a:lnTo>
                    <a:pt x="247" y="425"/>
                  </a:lnTo>
                  <a:lnTo>
                    <a:pt x="255" y="424"/>
                  </a:lnTo>
                  <a:lnTo>
                    <a:pt x="263" y="422"/>
                  </a:lnTo>
                  <a:lnTo>
                    <a:pt x="270" y="419"/>
                  </a:lnTo>
                  <a:lnTo>
                    <a:pt x="278" y="416"/>
                  </a:lnTo>
                  <a:lnTo>
                    <a:pt x="286" y="413"/>
                  </a:lnTo>
                  <a:lnTo>
                    <a:pt x="293" y="410"/>
                  </a:lnTo>
                  <a:lnTo>
                    <a:pt x="301" y="406"/>
                  </a:lnTo>
                  <a:lnTo>
                    <a:pt x="308" y="402"/>
                  </a:lnTo>
                  <a:lnTo>
                    <a:pt x="304" y="405"/>
                  </a:lnTo>
                  <a:lnTo>
                    <a:pt x="300" y="408"/>
                  </a:lnTo>
                  <a:lnTo>
                    <a:pt x="297" y="412"/>
                  </a:lnTo>
                  <a:lnTo>
                    <a:pt x="293" y="415"/>
                  </a:lnTo>
                  <a:lnTo>
                    <a:pt x="289" y="418"/>
                  </a:lnTo>
                  <a:lnTo>
                    <a:pt x="285" y="421"/>
                  </a:lnTo>
                  <a:lnTo>
                    <a:pt x="281" y="424"/>
                  </a:lnTo>
                  <a:lnTo>
                    <a:pt x="277" y="427"/>
                  </a:lnTo>
                  <a:lnTo>
                    <a:pt x="273" y="430"/>
                  </a:lnTo>
                  <a:lnTo>
                    <a:pt x="269" y="433"/>
                  </a:lnTo>
                  <a:lnTo>
                    <a:pt x="265" y="436"/>
                  </a:lnTo>
                  <a:lnTo>
                    <a:pt x="261" y="439"/>
                  </a:lnTo>
                  <a:lnTo>
                    <a:pt x="257" y="441"/>
                  </a:lnTo>
                  <a:lnTo>
                    <a:pt x="253" y="444"/>
                  </a:lnTo>
                  <a:lnTo>
                    <a:pt x="248" y="447"/>
                  </a:lnTo>
                  <a:lnTo>
                    <a:pt x="244" y="449"/>
                  </a:lnTo>
                  <a:lnTo>
                    <a:pt x="233" y="450"/>
                  </a:lnTo>
                  <a:lnTo>
                    <a:pt x="223" y="451"/>
                  </a:lnTo>
                  <a:lnTo>
                    <a:pt x="213" y="452"/>
                  </a:lnTo>
                  <a:lnTo>
                    <a:pt x="202" y="451"/>
                  </a:lnTo>
                  <a:lnTo>
                    <a:pt x="192" y="450"/>
                  </a:lnTo>
                  <a:lnTo>
                    <a:pt x="182" y="449"/>
                  </a:lnTo>
                  <a:lnTo>
                    <a:pt x="172" y="447"/>
                  </a:lnTo>
                  <a:lnTo>
                    <a:pt x="162" y="445"/>
                  </a:lnTo>
                  <a:lnTo>
                    <a:pt x="152" y="442"/>
                  </a:lnTo>
                  <a:lnTo>
                    <a:pt x="143" y="439"/>
                  </a:lnTo>
                  <a:lnTo>
                    <a:pt x="133" y="435"/>
                  </a:lnTo>
                  <a:lnTo>
                    <a:pt x="124" y="431"/>
                  </a:lnTo>
                  <a:lnTo>
                    <a:pt x="115" y="427"/>
                  </a:lnTo>
                  <a:lnTo>
                    <a:pt x="107" y="422"/>
                  </a:lnTo>
                  <a:lnTo>
                    <a:pt x="98" y="416"/>
                  </a:lnTo>
                  <a:lnTo>
                    <a:pt x="90" y="410"/>
                  </a:lnTo>
                  <a:lnTo>
                    <a:pt x="82" y="404"/>
                  </a:lnTo>
                  <a:lnTo>
                    <a:pt x="74" y="398"/>
                  </a:lnTo>
                  <a:lnTo>
                    <a:pt x="67" y="391"/>
                  </a:lnTo>
                  <a:lnTo>
                    <a:pt x="60" y="383"/>
                  </a:lnTo>
                  <a:lnTo>
                    <a:pt x="53" y="375"/>
                  </a:lnTo>
                  <a:lnTo>
                    <a:pt x="47" y="367"/>
                  </a:lnTo>
                  <a:lnTo>
                    <a:pt x="40" y="359"/>
                  </a:lnTo>
                  <a:lnTo>
                    <a:pt x="35" y="350"/>
                  </a:lnTo>
                  <a:lnTo>
                    <a:pt x="29" y="341"/>
                  </a:lnTo>
                  <a:lnTo>
                    <a:pt x="24" y="332"/>
                  </a:lnTo>
                  <a:lnTo>
                    <a:pt x="20" y="322"/>
                  </a:lnTo>
                  <a:lnTo>
                    <a:pt x="16" y="312"/>
                  </a:lnTo>
                  <a:lnTo>
                    <a:pt x="12" y="302"/>
                  </a:lnTo>
                  <a:lnTo>
                    <a:pt x="9" y="292"/>
                  </a:lnTo>
                  <a:lnTo>
                    <a:pt x="6" y="281"/>
                  </a:lnTo>
                  <a:lnTo>
                    <a:pt x="4" y="270"/>
                  </a:lnTo>
                  <a:lnTo>
                    <a:pt x="2" y="259"/>
                  </a:lnTo>
                  <a:lnTo>
                    <a:pt x="1" y="248"/>
                  </a:lnTo>
                  <a:lnTo>
                    <a:pt x="0" y="237"/>
                  </a:lnTo>
                  <a:lnTo>
                    <a:pt x="0" y="226"/>
                  </a:lnTo>
                  <a:lnTo>
                    <a:pt x="0" y="216"/>
                  </a:lnTo>
                  <a:lnTo>
                    <a:pt x="0" y="205"/>
                  </a:lnTo>
                  <a:lnTo>
                    <a:pt x="2" y="194"/>
                  </a:lnTo>
                  <a:lnTo>
                    <a:pt x="3" y="184"/>
                  </a:lnTo>
                  <a:lnTo>
                    <a:pt x="5" y="173"/>
                  </a:lnTo>
                  <a:lnTo>
                    <a:pt x="8" y="163"/>
                  </a:lnTo>
                  <a:lnTo>
                    <a:pt x="11" y="153"/>
                  </a:lnTo>
                  <a:lnTo>
                    <a:pt x="14" y="143"/>
                  </a:lnTo>
                  <a:lnTo>
                    <a:pt x="18" y="133"/>
                  </a:lnTo>
                  <a:lnTo>
                    <a:pt x="22" y="124"/>
                  </a:lnTo>
                  <a:lnTo>
                    <a:pt x="27" y="115"/>
                  </a:lnTo>
                  <a:lnTo>
                    <a:pt x="32" y="106"/>
                  </a:lnTo>
                  <a:lnTo>
                    <a:pt x="37" y="97"/>
                  </a:lnTo>
                  <a:lnTo>
                    <a:pt x="43" y="88"/>
                  </a:lnTo>
                  <a:lnTo>
                    <a:pt x="49" y="80"/>
                  </a:lnTo>
                  <a:lnTo>
                    <a:pt x="56" y="72"/>
                  </a:lnTo>
                  <a:lnTo>
                    <a:pt x="63" y="65"/>
                  </a:lnTo>
                  <a:lnTo>
                    <a:pt x="70" y="57"/>
                  </a:lnTo>
                  <a:lnTo>
                    <a:pt x="78" y="51"/>
                  </a:lnTo>
                  <a:lnTo>
                    <a:pt x="85" y="44"/>
                  </a:lnTo>
                  <a:lnTo>
                    <a:pt x="94" y="38"/>
                  </a:lnTo>
                  <a:lnTo>
                    <a:pt x="102" y="32"/>
                  </a:lnTo>
                  <a:lnTo>
                    <a:pt x="111" y="27"/>
                  </a:lnTo>
                  <a:lnTo>
                    <a:pt x="120" y="22"/>
                  </a:lnTo>
                  <a:lnTo>
                    <a:pt x="129" y="17"/>
                  </a:lnTo>
                  <a:lnTo>
                    <a:pt x="139" y="14"/>
                  </a:lnTo>
                  <a:lnTo>
                    <a:pt x="149" y="10"/>
                  </a:lnTo>
                  <a:lnTo>
                    <a:pt x="159" y="7"/>
                  </a:lnTo>
                  <a:lnTo>
                    <a:pt x="169" y="4"/>
                  </a:lnTo>
                  <a:lnTo>
                    <a:pt x="179" y="2"/>
                  </a:lnTo>
                  <a:lnTo>
                    <a:pt x="190" y="1"/>
                  </a:lnTo>
                  <a:lnTo>
                    <a:pt x="200" y="0"/>
                  </a:lnTo>
                  <a:lnTo>
                    <a:pt x="210" y="0"/>
                  </a:lnTo>
                  <a:lnTo>
                    <a:pt x="220" y="0"/>
                  </a:lnTo>
                  <a:lnTo>
                    <a:pt x="230" y="0"/>
                  </a:lnTo>
                  <a:lnTo>
                    <a:pt x="240" y="1"/>
                  </a:lnTo>
                  <a:lnTo>
                    <a:pt x="250" y="3"/>
                  </a:lnTo>
                  <a:lnTo>
                    <a:pt x="260" y="5"/>
                  </a:lnTo>
                  <a:lnTo>
                    <a:pt x="269" y="8"/>
                  </a:lnTo>
                  <a:lnTo>
                    <a:pt x="279" y="11"/>
                  </a:lnTo>
                  <a:lnTo>
                    <a:pt x="288" y="14"/>
                  </a:lnTo>
                  <a:lnTo>
                    <a:pt x="297" y="18"/>
                  </a:lnTo>
                  <a:lnTo>
                    <a:pt x="306" y="23"/>
                  </a:lnTo>
                  <a:lnTo>
                    <a:pt x="315" y="28"/>
                  </a:lnTo>
                  <a:lnTo>
                    <a:pt x="323" y="33"/>
                  </a:lnTo>
                  <a:lnTo>
                    <a:pt x="332" y="38"/>
                  </a:lnTo>
                  <a:lnTo>
                    <a:pt x="340" y="45"/>
                  </a:lnTo>
                  <a:lnTo>
                    <a:pt x="348" y="51"/>
                  </a:lnTo>
                  <a:lnTo>
                    <a:pt x="355" y="58"/>
                  </a:lnTo>
                  <a:lnTo>
                    <a:pt x="362" y="65"/>
                  </a:lnTo>
                  <a:lnTo>
                    <a:pt x="369" y="73"/>
                  </a:lnTo>
                  <a:lnTo>
                    <a:pt x="376" y="81"/>
                  </a:lnTo>
                  <a:lnTo>
                    <a:pt x="382" y="89"/>
                  </a:lnTo>
                  <a:lnTo>
                    <a:pt x="388" y="97"/>
                  </a:lnTo>
                  <a:lnTo>
                    <a:pt x="393" y="106"/>
                  </a:lnTo>
                  <a:lnTo>
                    <a:pt x="398" y="116"/>
                  </a:lnTo>
                  <a:lnTo>
                    <a:pt x="403" y="125"/>
                  </a:lnTo>
                  <a:lnTo>
                    <a:pt x="407" y="135"/>
                  </a:lnTo>
                  <a:lnTo>
                    <a:pt x="411" y="145"/>
                  </a:lnTo>
                  <a:lnTo>
                    <a:pt x="415" y="156"/>
                  </a:lnTo>
                </a:path>
              </a:pathLst>
            </a:custGeom>
            <a:solidFill>
              <a:srgbClr val="88DD9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2" name="Freeform 606"/>
            <p:cNvSpPr>
              <a:spLocks/>
            </p:cNvSpPr>
            <p:nvPr/>
          </p:nvSpPr>
          <p:spPr bwMode="auto">
            <a:xfrm>
              <a:off x="4086" y="3311"/>
              <a:ext cx="383" cy="407"/>
            </a:xfrm>
            <a:custGeom>
              <a:avLst/>
              <a:gdLst>
                <a:gd name="T0" fmla="*/ 357 w 383"/>
                <a:gd name="T1" fmla="*/ 166 h 407"/>
                <a:gd name="T2" fmla="*/ 343 w 383"/>
                <a:gd name="T3" fmla="*/ 124 h 407"/>
                <a:gd name="T4" fmla="*/ 322 w 383"/>
                <a:gd name="T5" fmla="*/ 88 h 407"/>
                <a:gd name="T6" fmla="*/ 292 w 383"/>
                <a:gd name="T7" fmla="*/ 58 h 407"/>
                <a:gd name="T8" fmla="*/ 256 w 383"/>
                <a:gd name="T9" fmla="*/ 36 h 407"/>
                <a:gd name="T10" fmla="*/ 216 w 383"/>
                <a:gd name="T11" fmla="*/ 24 h 407"/>
                <a:gd name="T12" fmla="*/ 173 w 383"/>
                <a:gd name="T13" fmla="*/ 23 h 407"/>
                <a:gd name="T14" fmla="*/ 132 w 383"/>
                <a:gd name="T15" fmla="*/ 33 h 407"/>
                <a:gd name="T16" fmla="*/ 96 w 383"/>
                <a:gd name="T17" fmla="*/ 53 h 407"/>
                <a:gd name="T18" fmla="*/ 65 w 383"/>
                <a:gd name="T19" fmla="*/ 81 h 407"/>
                <a:gd name="T20" fmla="*/ 41 w 383"/>
                <a:gd name="T21" fmla="*/ 117 h 407"/>
                <a:gd name="T22" fmla="*/ 26 w 383"/>
                <a:gd name="T23" fmla="*/ 158 h 407"/>
                <a:gd name="T24" fmla="*/ 21 w 383"/>
                <a:gd name="T25" fmla="*/ 203 h 407"/>
                <a:gd name="T26" fmla="*/ 26 w 383"/>
                <a:gd name="T27" fmla="*/ 248 h 407"/>
                <a:gd name="T28" fmla="*/ 41 w 383"/>
                <a:gd name="T29" fmla="*/ 289 h 407"/>
                <a:gd name="T30" fmla="*/ 65 w 383"/>
                <a:gd name="T31" fmla="*/ 324 h 407"/>
                <a:gd name="T32" fmla="*/ 96 w 383"/>
                <a:gd name="T33" fmla="*/ 352 h 407"/>
                <a:gd name="T34" fmla="*/ 132 w 383"/>
                <a:gd name="T35" fmla="*/ 372 h 407"/>
                <a:gd name="T36" fmla="*/ 173 w 383"/>
                <a:gd name="T37" fmla="*/ 382 h 407"/>
                <a:gd name="T38" fmla="*/ 216 w 383"/>
                <a:gd name="T39" fmla="*/ 381 h 407"/>
                <a:gd name="T40" fmla="*/ 256 w 383"/>
                <a:gd name="T41" fmla="*/ 369 h 407"/>
                <a:gd name="T42" fmla="*/ 292 w 383"/>
                <a:gd name="T43" fmla="*/ 347 h 407"/>
                <a:gd name="T44" fmla="*/ 322 w 383"/>
                <a:gd name="T45" fmla="*/ 317 h 407"/>
                <a:gd name="T46" fmla="*/ 343 w 383"/>
                <a:gd name="T47" fmla="*/ 281 h 407"/>
                <a:gd name="T48" fmla="*/ 357 w 383"/>
                <a:gd name="T49" fmla="*/ 239 h 407"/>
                <a:gd name="T50" fmla="*/ 286 w 383"/>
                <a:gd name="T51" fmla="*/ 378 h 407"/>
                <a:gd name="T52" fmla="*/ 306 w 383"/>
                <a:gd name="T53" fmla="*/ 357 h 407"/>
                <a:gd name="T54" fmla="*/ 325 w 383"/>
                <a:gd name="T55" fmla="*/ 335 h 407"/>
                <a:gd name="T56" fmla="*/ 341 w 383"/>
                <a:gd name="T57" fmla="*/ 310 h 407"/>
                <a:gd name="T58" fmla="*/ 356 w 383"/>
                <a:gd name="T59" fmla="*/ 284 h 407"/>
                <a:gd name="T60" fmla="*/ 368 w 383"/>
                <a:gd name="T61" fmla="*/ 257 h 407"/>
                <a:gd name="T62" fmla="*/ 378 w 383"/>
                <a:gd name="T63" fmla="*/ 228 h 407"/>
                <a:gd name="T64" fmla="*/ 381 w 383"/>
                <a:gd name="T65" fmla="*/ 191 h 407"/>
                <a:gd name="T66" fmla="*/ 375 w 383"/>
                <a:gd name="T67" fmla="*/ 149 h 407"/>
                <a:gd name="T68" fmla="*/ 361 w 383"/>
                <a:gd name="T69" fmla="*/ 110 h 407"/>
                <a:gd name="T70" fmla="*/ 339 w 383"/>
                <a:gd name="T71" fmla="*/ 75 h 407"/>
                <a:gd name="T72" fmla="*/ 312 w 383"/>
                <a:gd name="T73" fmla="*/ 46 h 407"/>
                <a:gd name="T74" fmla="*/ 279 w 383"/>
                <a:gd name="T75" fmla="*/ 23 h 407"/>
                <a:gd name="T76" fmla="*/ 241 w 383"/>
                <a:gd name="T77" fmla="*/ 7 h 407"/>
                <a:gd name="T78" fmla="*/ 202 w 383"/>
                <a:gd name="T79" fmla="*/ 0 h 407"/>
                <a:gd name="T80" fmla="*/ 163 w 383"/>
                <a:gd name="T81" fmla="*/ 2 h 407"/>
                <a:gd name="T82" fmla="*/ 125 w 383"/>
                <a:gd name="T83" fmla="*/ 12 h 407"/>
                <a:gd name="T84" fmla="*/ 90 w 383"/>
                <a:gd name="T85" fmla="*/ 30 h 407"/>
                <a:gd name="T86" fmla="*/ 59 w 383"/>
                <a:gd name="T87" fmla="*/ 55 h 407"/>
                <a:gd name="T88" fmla="*/ 33 w 383"/>
                <a:gd name="T89" fmla="*/ 88 h 407"/>
                <a:gd name="T90" fmla="*/ 14 w 383"/>
                <a:gd name="T91" fmla="*/ 125 h 407"/>
                <a:gd name="T92" fmla="*/ 3 w 383"/>
                <a:gd name="T93" fmla="*/ 166 h 407"/>
                <a:gd name="T94" fmla="*/ 0 w 383"/>
                <a:gd name="T95" fmla="*/ 207 h 407"/>
                <a:gd name="T96" fmla="*/ 4 w 383"/>
                <a:gd name="T97" fmla="*/ 248 h 407"/>
                <a:gd name="T98" fmla="*/ 17 w 383"/>
                <a:gd name="T99" fmla="*/ 287 h 407"/>
                <a:gd name="T100" fmla="*/ 37 w 383"/>
                <a:gd name="T101" fmla="*/ 323 h 407"/>
                <a:gd name="T102" fmla="*/ 64 w 383"/>
                <a:gd name="T103" fmla="*/ 355 h 407"/>
                <a:gd name="T104" fmla="*/ 97 w 383"/>
                <a:gd name="T105" fmla="*/ 380 h 407"/>
                <a:gd name="T106" fmla="*/ 133 w 383"/>
                <a:gd name="T107" fmla="*/ 396 h 407"/>
                <a:gd name="T108" fmla="*/ 171 w 383"/>
                <a:gd name="T109" fmla="*/ 405 h 407"/>
                <a:gd name="T110" fmla="*/ 210 w 383"/>
                <a:gd name="T111" fmla="*/ 405 h 407"/>
                <a:gd name="T112" fmla="*/ 249 w 383"/>
                <a:gd name="T113" fmla="*/ 396 h 407"/>
                <a:gd name="T114" fmla="*/ 286 w 383"/>
                <a:gd name="T115" fmla="*/ 378 h 4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3" h="407">
                  <a:moveTo>
                    <a:pt x="360" y="203"/>
                  </a:moveTo>
                  <a:lnTo>
                    <a:pt x="360" y="193"/>
                  </a:lnTo>
                  <a:lnTo>
                    <a:pt x="359" y="184"/>
                  </a:lnTo>
                  <a:lnTo>
                    <a:pt x="358" y="175"/>
                  </a:lnTo>
                  <a:lnTo>
                    <a:pt x="357" y="166"/>
                  </a:lnTo>
                  <a:lnTo>
                    <a:pt x="355" y="158"/>
                  </a:lnTo>
                  <a:lnTo>
                    <a:pt x="353" y="149"/>
                  </a:lnTo>
                  <a:lnTo>
                    <a:pt x="350" y="141"/>
                  </a:lnTo>
                  <a:lnTo>
                    <a:pt x="347" y="132"/>
                  </a:lnTo>
                  <a:lnTo>
                    <a:pt x="343" y="124"/>
                  </a:lnTo>
                  <a:lnTo>
                    <a:pt x="340" y="117"/>
                  </a:lnTo>
                  <a:lnTo>
                    <a:pt x="336" y="109"/>
                  </a:lnTo>
                  <a:lnTo>
                    <a:pt x="331" y="102"/>
                  </a:lnTo>
                  <a:lnTo>
                    <a:pt x="327" y="95"/>
                  </a:lnTo>
                  <a:lnTo>
                    <a:pt x="322" y="88"/>
                  </a:lnTo>
                  <a:lnTo>
                    <a:pt x="316" y="81"/>
                  </a:lnTo>
                  <a:lnTo>
                    <a:pt x="311" y="75"/>
                  </a:lnTo>
                  <a:lnTo>
                    <a:pt x="305" y="69"/>
                  </a:lnTo>
                  <a:lnTo>
                    <a:pt x="298" y="63"/>
                  </a:lnTo>
                  <a:lnTo>
                    <a:pt x="292" y="58"/>
                  </a:lnTo>
                  <a:lnTo>
                    <a:pt x="285" y="53"/>
                  </a:lnTo>
                  <a:lnTo>
                    <a:pt x="279" y="48"/>
                  </a:lnTo>
                  <a:lnTo>
                    <a:pt x="271" y="44"/>
                  </a:lnTo>
                  <a:lnTo>
                    <a:pt x="264" y="40"/>
                  </a:lnTo>
                  <a:lnTo>
                    <a:pt x="256" y="36"/>
                  </a:lnTo>
                  <a:lnTo>
                    <a:pt x="249" y="33"/>
                  </a:lnTo>
                  <a:lnTo>
                    <a:pt x="241" y="30"/>
                  </a:lnTo>
                  <a:lnTo>
                    <a:pt x="233" y="28"/>
                  </a:lnTo>
                  <a:lnTo>
                    <a:pt x="225" y="26"/>
                  </a:lnTo>
                  <a:lnTo>
                    <a:pt x="216" y="24"/>
                  </a:lnTo>
                  <a:lnTo>
                    <a:pt x="208" y="23"/>
                  </a:lnTo>
                  <a:lnTo>
                    <a:pt x="199" y="22"/>
                  </a:lnTo>
                  <a:lnTo>
                    <a:pt x="191" y="22"/>
                  </a:lnTo>
                  <a:lnTo>
                    <a:pt x="182" y="22"/>
                  </a:lnTo>
                  <a:lnTo>
                    <a:pt x="173" y="23"/>
                  </a:lnTo>
                  <a:lnTo>
                    <a:pt x="165" y="24"/>
                  </a:lnTo>
                  <a:lnTo>
                    <a:pt x="156" y="26"/>
                  </a:lnTo>
                  <a:lnTo>
                    <a:pt x="148" y="28"/>
                  </a:lnTo>
                  <a:lnTo>
                    <a:pt x="140" y="30"/>
                  </a:lnTo>
                  <a:lnTo>
                    <a:pt x="132" y="33"/>
                  </a:lnTo>
                  <a:lnTo>
                    <a:pt x="124" y="36"/>
                  </a:lnTo>
                  <a:lnTo>
                    <a:pt x="117" y="40"/>
                  </a:lnTo>
                  <a:lnTo>
                    <a:pt x="110" y="44"/>
                  </a:lnTo>
                  <a:lnTo>
                    <a:pt x="102" y="48"/>
                  </a:lnTo>
                  <a:lnTo>
                    <a:pt x="96" y="53"/>
                  </a:lnTo>
                  <a:lnTo>
                    <a:pt x="89" y="58"/>
                  </a:lnTo>
                  <a:lnTo>
                    <a:pt x="83" y="63"/>
                  </a:lnTo>
                  <a:lnTo>
                    <a:pt x="76" y="69"/>
                  </a:lnTo>
                  <a:lnTo>
                    <a:pt x="70" y="75"/>
                  </a:lnTo>
                  <a:lnTo>
                    <a:pt x="65" y="81"/>
                  </a:lnTo>
                  <a:lnTo>
                    <a:pt x="59" y="88"/>
                  </a:lnTo>
                  <a:lnTo>
                    <a:pt x="54" y="95"/>
                  </a:lnTo>
                  <a:lnTo>
                    <a:pt x="50" y="102"/>
                  </a:lnTo>
                  <a:lnTo>
                    <a:pt x="45" y="109"/>
                  </a:lnTo>
                  <a:lnTo>
                    <a:pt x="41" y="117"/>
                  </a:lnTo>
                  <a:lnTo>
                    <a:pt x="38" y="124"/>
                  </a:lnTo>
                  <a:lnTo>
                    <a:pt x="34" y="132"/>
                  </a:lnTo>
                  <a:lnTo>
                    <a:pt x="31" y="141"/>
                  </a:lnTo>
                  <a:lnTo>
                    <a:pt x="28" y="149"/>
                  </a:lnTo>
                  <a:lnTo>
                    <a:pt x="26" y="158"/>
                  </a:lnTo>
                  <a:lnTo>
                    <a:pt x="24" y="166"/>
                  </a:lnTo>
                  <a:lnTo>
                    <a:pt x="23" y="175"/>
                  </a:lnTo>
                  <a:lnTo>
                    <a:pt x="22" y="184"/>
                  </a:lnTo>
                  <a:lnTo>
                    <a:pt x="21" y="193"/>
                  </a:lnTo>
                  <a:lnTo>
                    <a:pt x="21" y="203"/>
                  </a:lnTo>
                  <a:lnTo>
                    <a:pt x="21" y="212"/>
                  </a:lnTo>
                  <a:lnTo>
                    <a:pt x="22" y="221"/>
                  </a:lnTo>
                  <a:lnTo>
                    <a:pt x="23" y="230"/>
                  </a:lnTo>
                  <a:lnTo>
                    <a:pt x="24" y="239"/>
                  </a:lnTo>
                  <a:lnTo>
                    <a:pt x="26" y="248"/>
                  </a:lnTo>
                  <a:lnTo>
                    <a:pt x="28" y="256"/>
                  </a:lnTo>
                  <a:lnTo>
                    <a:pt x="31" y="264"/>
                  </a:lnTo>
                  <a:lnTo>
                    <a:pt x="34" y="273"/>
                  </a:lnTo>
                  <a:lnTo>
                    <a:pt x="38" y="281"/>
                  </a:lnTo>
                  <a:lnTo>
                    <a:pt x="41" y="289"/>
                  </a:lnTo>
                  <a:lnTo>
                    <a:pt x="45" y="296"/>
                  </a:lnTo>
                  <a:lnTo>
                    <a:pt x="50" y="303"/>
                  </a:lnTo>
                  <a:lnTo>
                    <a:pt x="54" y="311"/>
                  </a:lnTo>
                  <a:lnTo>
                    <a:pt x="59" y="317"/>
                  </a:lnTo>
                  <a:lnTo>
                    <a:pt x="65" y="324"/>
                  </a:lnTo>
                  <a:lnTo>
                    <a:pt x="70" y="330"/>
                  </a:lnTo>
                  <a:lnTo>
                    <a:pt x="76" y="336"/>
                  </a:lnTo>
                  <a:lnTo>
                    <a:pt x="83" y="342"/>
                  </a:lnTo>
                  <a:lnTo>
                    <a:pt x="89" y="347"/>
                  </a:lnTo>
                  <a:lnTo>
                    <a:pt x="96" y="352"/>
                  </a:lnTo>
                  <a:lnTo>
                    <a:pt x="102" y="357"/>
                  </a:lnTo>
                  <a:lnTo>
                    <a:pt x="110" y="361"/>
                  </a:lnTo>
                  <a:lnTo>
                    <a:pt x="117" y="365"/>
                  </a:lnTo>
                  <a:lnTo>
                    <a:pt x="124" y="369"/>
                  </a:lnTo>
                  <a:lnTo>
                    <a:pt x="132" y="372"/>
                  </a:lnTo>
                  <a:lnTo>
                    <a:pt x="140" y="375"/>
                  </a:lnTo>
                  <a:lnTo>
                    <a:pt x="148" y="377"/>
                  </a:lnTo>
                  <a:lnTo>
                    <a:pt x="156" y="379"/>
                  </a:lnTo>
                  <a:lnTo>
                    <a:pt x="165" y="381"/>
                  </a:lnTo>
                  <a:lnTo>
                    <a:pt x="173" y="382"/>
                  </a:lnTo>
                  <a:lnTo>
                    <a:pt x="182" y="383"/>
                  </a:lnTo>
                  <a:lnTo>
                    <a:pt x="191" y="383"/>
                  </a:lnTo>
                  <a:lnTo>
                    <a:pt x="199" y="383"/>
                  </a:lnTo>
                  <a:lnTo>
                    <a:pt x="208" y="382"/>
                  </a:lnTo>
                  <a:lnTo>
                    <a:pt x="216" y="381"/>
                  </a:lnTo>
                  <a:lnTo>
                    <a:pt x="225" y="379"/>
                  </a:lnTo>
                  <a:lnTo>
                    <a:pt x="233" y="377"/>
                  </a:lnTo>
                  <a:lnTo>
                    <a:pt x="241" y="375"/>
                  </a:lnTo>
                  <a:lnTo>
                    <a:pt x="249" y="372"/>
                  </a:lnTo>
                  <a:lnTo>
                    <a:pt x="256" y="369"/>
                  </a:lnTo>
                  <a:lnTo>
                    <a:pt x="264" y="365"/>
                  </a:lnTo>
                  <a:lnTo>
                    <a:pt x="271" y="361"/>
                  </a:lnTo>
                  <a:lnTo>
                    <a:pt x="279" y="357"/>
                  </a:lnTo>
                  <a:lnTo>
                    <a:pt x="285" y="352"/>
                  </a:lnTo>
                  <a:lnTo>
                    <a:pt x="292" y="347"/>
                  </a:lnTo>
                  <a:lnTo>
                    <a:pt x="298" y="342"/>
                  </a:lnTo>
                  <a:lnTo>
                    <a:pt x="305" y="336"/>
                  </a:lnTo>
                  <a:lnTo>
                    <a:pt x="311" y="330"/>
                  </a:lnTo>
                  <a:lnTo>
                    <a:pt x="316" y="324"/>
                  </a:lnTo>
                  <a:lnTo>
                    <a:pt x="322" y="317"/>
                  </a:lnTo>
                  <a:lnTo>
                    <a:pt x="327" y="311"/>
                  </a:lnTo>
                  <a:lnTo>
                    <a:pt x="331" y="303"/>
                  </a:lnTo>
                  <a:lnTo>
                    <a:pt x="336" y="296"/>
                  </a:lnTo>
                  <a:lnTo>
                    <a:pt x="340" y="289"/>
                  </a:lnTo>
                  <a:lnTo>
                    <a:pt x="343" y="281"/>
                  </a:lnTo>
                  <a:lnTo>
                    <a:pt x="347" y="273"/>
                  </a:lnTo>
                  <a:lnTo>
                    <a:pt x="350" y="264"/>
                  </a:lnTo>
                  <a:lnTo>
                    <a:pt x="353" y="256"/>
                  </a:lnTo>
                  <a:lnTo>
                    <a:pt x="355" y="248"/>
                  </a:lnTo>
                  <a:lnTo>
                    <a:pt x="357" y="239"/>
                  </a:lnTo>
                  <a:lnTo>
                    <a:pt x="358" y="230"/>
                  </a:lnTo>
                  <a:lnTo>
                    <a:pt x="359" y="221"/>
                  </a:lnTo>
                  <a:lnTo>
                    <a:pt x="360" y="212"/>
                  </a:lnTo>
                  <a:lnTo>
                    <a:pt x="360" y="203"/>
                  </a:lnTo>
                  <a:lnTo>
                    <a:pt x="286" y="378"/>
                  </a:lnTo>
                  <a:lnTo>
                    <a:pt x="290" y="374"/>
                  </a:lnTo>
                  <a:lnTo>
                    <a:pt x="294" y="370"/>
                  </a:lnTo>
                  <a:lnTo>
                    <a:pt x="298" y="366"/>
                  </a:lnTo>
                  <a:lnTo>
                    <a:pt x="302" y="362"/>
                  </a:lnTo>
                  <a:lnTo>
                    <a:pt x="306" y="357"/>
                  </a:lnTo>
                  <a:lnTo>
                    <a:pt x="310" y="353"/>
                  </a:lnTo>
                  <a:lnTo>
                    <a:pt x="314" y="348"/>
                  </a:lnTo>
                  <a:lnTo>
                    <a:pt x="317" y="344"/>
                  </a:lnTo>
                  <a:lnTo>
                    <a:pt x="321" y="339"/>
                  </a:lnTo>
                  <a:lnTo>
                    <a:pt x="325" y="335"/>
                  </a:lnTo>
                  <a:lnTo>
                    <a:pt x="328" y="330"/>
                  </a:lnTo>
                  <a:lnTo>
                    <a:pt x="332" y="325"/>
                  </a:lnTo>
                  <a:lnTo>
                    <a:pt x="335" y="320"/>
                  </a:lnTo>
                  <a:lnTo>
                    <a:pt x="338" y="315"/>
                  </a:lnTo>
                  <a:lnTo>
                    <a:pt x="341" y="310"/>
                  </a:lnTo>
                  <a:lnTo>
                    <a:pt x="344" y="305"/>
                  </a:lnTo>
                  <a:lnTo>
                    <a:pt x="347" y="300"/>
                  </a:lnTo>
                  <a:lnTo>
                    <a:pt x="350" y="295"/>
                  </a:lnTo>
                  <a:lnTo>
                    <a:pt x="353" y="290"/>
                  </a:lnTo>
                  <a:lnTo>
                    <a:pt x="356" y="284"/>
                  </a:lnTo>
                  <a:lnTo>
                    <a:pt x="358" y="279"/>
                  </a:lnTo>
                  <a:lnTo>
                    <a:pt x="361" y="274"/>
                  </a:lnTo>
                  <a:lnTo>
                    <a:pt x="363" y="268"/>
                  </a:lnTo>
                  <a:lnTo>
                    <a:pt x="366" y="262"/>
                  </a:lnTo>
                  <a:lnTo>
                    <a:pt x="368" y="257"/>
                  </a:lnTo>
                  <a:lnTo>
                    <a:pt x="370" y="251"/>
                  </a:lnTo>
                  <a:lnTo>
                    <a:pt x="372" y="246"/>
                  </a:lnTo>
                  <a:lnTo>
                    <a:pt x="374" y="240"/>
                  </a:lnTo>
                  <a:lnTo>
                    <a:pt x="376" y="234"/>
                  </a:lnTo>
                  <a:lnTo>
                    <a:pt x="378" y="228"/>
                  </a:lnTo>
                  <a:lnTo>
                    <a:pt x="380" y="223"/>
                  </a:lnTo>
                  <a:lnTo>
                    <a:pt x="381" y="217"/>
                  </a:lnTo>
                  <a:lnTo>
                    <a:pt x="382" y="208"/>
                  </a:lnTo>
                  <a:lnTo>
                    <a:pt x="382" y="199"/>
                  </a:lnTo>
                  <a:lnTo>
                    <a:pt x="381" y="191"/>
                  </a:lnTo>
                  <a:lnTo>
                    <a:pt x="380" y="182"/>
                  </a:lnTo>
                  <a:lnTo>
                    <a:pt x="380" y="174"/>
                  </a:lnTo>
                  <a:lnTo>
                    <a:pt x="378" y="165"/>
                  </a:lnTo>
                  <a:lnTo>
                    <a:pt x="377" y="157"/>
                  </a:lnTo>
                  <a:lnTo>
                    <a:pt x="375" y="149"/>
                  </a:lnTo>
                  <a:lnTo>
                    <a:pt x="372" y="141"/>
                  </a:lnTo>
                  <a:lnTo>
                    <a:pt x="370" y="133"/>
                  </a:lnTo>
                  <a:lnTo>
                    <a:pt x="367" y="125"/>
                  </a:lnTo>
                  <a:lnTo>
                    <a:pt x="364" y="117"/>
                  </a:lnTo>
                  <a:lnTo>
                    <a:pt x="361" y="110"/>
                  </a:lnTo>
                  <a:lnTo>
                    <a:pt x="357" y="103"/>
                  </a:lnTo>
                  <a:lnTo>
                    <a:pt x="353" y="96"/>
                  </a:lnTo>
                  <a:lnTo>
                    <a:pt x="349" y="89"/>
                  </a:lnTo>
                  <a:lnTo>
                    <a:pt x="344" y="82"/>
                  </a:lnTo>
                  <a:lnTo>
                    <a:pt x="339" y="75"/>
                  </a:lnTo>
                  <a:lnTo>
                    <a:pt x="334" y="69"/>
                  </a:lnTo>
                  <a:lnTo>
                    <a:pt x="329" y="63"/>
                  </a:lnTo>
                  <a:lnTo>
                    <a:pt x="324" y="57"/>
                  </a:lnTo>
                  <a:lnTo>
                    <a:pt x="318" y="51"/>
                  </a:lnTo>
                  <a:lnTo>
                    <a:pt x="312" y="46"/>
                  </a:lnTo>
                  <a:lnTo>
                    <a:pt x="306" y="41"/>
                  </a:lnTo>
                  <a:lnTo>
                    <a:pt x="299" y="36"/>
                  </a:lnTo>
                  <a:lnTo>
                    <a:pt x="293" y="31"/>
                  </a:lnTo>
                  <a:lnTo>
                    <a:pt x="286" y="27"/>
                  </a:lnTo>
                  <a:lnTo>
                    <a:pt x="279" y="23"/>
                  </a:lnTo>
                  <a:lnTo>
                    <a:pt x="272" y="19"/>
                  </a:lnTo>
                  <a:lnTo>
                    <a:pt x="264" y="15"/>
                  </a:lnTo>
                  <a:lnTo>
                    <a:pt x="257" y="12"/>
                  </a:lnTo>
                  <a:lnTo>
                    <a:pt x="249" y="9"/>
                  </a:lnTo>
                  <a:lnTo>
                    <a:pt x="241" y="7"/>
                  </a:lnTo>
                  <a:lnTo>
                    <a:pt x="234" y="5"/>
                  </a:lnTo>
                  <a:lnTo>
                    <a:pt x="226" y="3"/>
                  </a:lnTo>
                  <a:lnTo>
                    <a:pt x="218" y="2"/>
                  </a:lnTo>
                  <a:lnTo>
                    <a:pt x="210" y="1"/>
                  </a:lnTo>
                  <a:lnTo>
                    <a:pt x="202" y="0"/>
                  </a:lnTo>
                  <a:lnTo>
                    <a:pt x="194" y="0"/>
                  </a:lnTo>
                  <a:lnTo>
                    <a:pt x="186" y="0"/>
                  </a:lnTo>
                  <a:lnTo>
                    <a:pt x="178" y="0"/>
                  </a:lnTo>
                  <a:lnTo>
                    <a:pt x="171" y="1"/>
                  </a:lnTo>
                  <a:lnTo>
                    <a:pt x="163" y="2"/>
                  </a:lnTo>
                  <a:lnTo>
                    <a:pt x="155" y="3"/>
                  </a:lnTo>
                  <a:lnTo>
                    <a:pt x="147" y="5"/>
                  </a:lnTo>
                  <a:lnTo>
                    <a:pt x="140" y="7"/>
                  </a:lnTo>
                  <a:lnTo>
                    <a:pt x="133" y="9"/>
                  </a:lnTo>
                  <a:lnTo>
                    <a:pt x="125" y="12"/>
                  </a:lnTo>
                  <a:lnTo>
                    <a:pt x="118" y="15"/>
                  </a:lnTo>
                  <a:lnTo>
                    <a:pt x="111" y="18"/>
                  </a:lnTo>
                  <a:lnTo>
                    <a:pt x="104" y="22"/>
                  </a:lnTo>
                  <a:lnTo>
                    <a:pt x="97" y="26"/>
                  </a:lnTo>
                  <a:lnTo>
                    <a:pt x="90" y="30"/>
                  </a:lnTo>
                  <a:lnTo>
                    <a:pt x="84" y="34"/>
                  </a:lnTo>
                  <a:lnTo>
                    <a:pt x="77" y="39"/>
                  </a:lnTo>
                  <a:lnTo>
                    <a:pt x="71" y="44"/>
                  </a:lnTo>
                  <a:lnTo>
                    <a:pt x="65" y="50"/>
                  </a:lnTo>
                  <a:lnTo>
                    <a:pt x="59" y="55"/>
                  </a:lnTo>
                  <a:lnTo>
                    <a:pt x="53" y="61"/>
                  </a:lnTo>
                  <a:lnTo>
                    <a:pt x="48" y="67"/>
                  </a:lnTo>
                  <a:lnTo>
                    <a:pt x="43" y="74"/>
                  </a:lnTo>
                  <a:lnTo>
                    <a:pt x="38" y="81"/>
                  </a:lnTo>
                  <a:lnTo>
                    <a:pt x="33" y="88"/>
                  </a:lnTo>
                  <a:lnTo>
                    <a:pt x="29" y="95"/>
                  </a:lnTo>
                  <a:lnTo>
                    <a:pt x="24" y="102"/>
                  </a:lnTo>
                  <a:lnTo>
                    <a:pt x="20" y="110"/>
                  </a:lnTo>
                  <a:lnTo>
                    <a:pt x="17" y="118"/>
                  </a:lnTo>
                  <a:lnTo>
                    <a:pt x="14" y="125"/>
                  </a:lnTo>
                  <a:lnTo>
                    <a:pt x="11" y="133"/>
                  </a:lnTo>
                  <a:lnTo>
                    <a:pt x="8" y="141"/>
                  </a:lnTo>
                  <a:lnTo>
                    <a:pt x="6" y="149"/>
                  </a:lnTo>
                  <a:lnTo>
                    <a:pt x="4" y="158"/>
                  </a:lnTo>
                  <a:lnTo>
                    <a:pt x="3" y="166"/>
                  </a:lnTo>
                  <a:lnTo>
                    <a:pt x="1" y="174"/>
                  </a:lnTo>
                  <a:lnTo>
                    <a:pt x="1" y="182"/>
                  </a:lnTo>
                  <a:lnTo>
                    <a:pt x="0" y="190"/>
                  </a:lnTo>
                  <a:lnTo>
                    <a:pt x="0" y="199"/>
                  </a:lnTo>
                  <a:lnTo>
                    <a:pt x="0" y="207"/>
                  </a:lnTo>
                  <a:lnTo>
                    <a:pt x="0" y="215"/>
                  </a:lnTo>
                  <a:lnTo>
                    <a:pt x="1" y="223"/>
                  </a:lnTo>
                  <a:lnTo>
                    <a:pt x="1" y="232"/>
                  </a:lnTo>
                  <a:lnTo>
                    <a:pt x="3" y="240"/>
                  </a:lnTo>
                  <a:lnTo>
                    <a:pt x="4" y="248"/>
                  </a:lnTo>
                  <a:lnTo>
                    <a:pt x="6" y="256"/>
                  </a:lnTo>
                  <a:lnTo>
                    <a:pt x="8" y="264"/>
                  </a:lnTo>
                  <a:lnTo>
                    <a:pt x="11" y="272"/>
                  </a:lnTo>
                  <a:lnTo>
                    <a:pt x="14" y="279"/>
                  </a:lnTo>
                  <a:lnTo>
                    <a:pt x="17" y="287"/>
                  </a:lnTo>
                  <a:lnTo>
                    <a:pt x="20" y="295"/>
                  </a:lnTo>
                  <a:lnTo>
                    <a:pt x="24" y="302"/>
                  </a:lnTo>
                  <a:lnTo>
                    <a:pt x="28" y="309"/>
                  </a:lnTo>
                  <a:lnTo>
                    <a:pt x="32" y="316"/>
                  </a:lnTo>
                  <a:lnTo>
                    <a:pt x="37" y="323"/>
                  </a:lnTo>
                  <a:lnTo>
                    <a:pt x="42" y="330"/>
                  </a:lnTo>
                  <a:lnTo>
                    <a:pt x="47" y="337"/>
                  </a:lnTo>
                  <a:lnTo>
                    <a:pt x="53" y="343"/>
                  </a:lnTo>
                  <a:lnTo>
                    <a:pt x="59" y="349"/>
                  </a:lnTo>
                  <a:lnTo>
                    <a:pt x="64" y="355"/>
                  </a:lnTo>
                  <a:lnTo>
                    <a:pt x="70" y="361"/>
                  </a:lnTo>
                  <a:lnTo>
                    <a:pt x="77" y="366"/>
                  </a:lnTo>
                  <a:lnTo>
                    <a:pt x="83" y="371"/>
                  </a:lnTo>
                  <a:lnTo>
                    <a:pt x="90" y="375"/>
                  </a:lnTo>
                  <a:lnTo>
                    <a:pt x="97" y="380"/>
                  </a:lnTo>
                  <a:lnTo>
                    <a:pt x="104" y="384"/>
                  </a:lnTo>
                  <a:lnTo>
                    <a:pt x="111" y="387"/>
                  </a:lnTo>
                  <a:lnTo>
                    <a:pt x="118" y="391"/>
                  </a:lnTo>
                  <a:lnTo>
                    <a:pt x="125" y="394"/>
                  </a:lnTo>
                  <a:lnTo>
                    <a:pt x="133" y="396"/>
                  </a:lnTo>
                  <a:lnTo>
                    <a:pt x="140" y="399"/>
                  </a:lnTo>
                  <a:lnTo>
                    <a:pt x="148" y="400"/>
                  </a:lnTo>
                  <a:lnTo>
                    <a:pt x="155" y="402"/>
                  </a:lnTo>
                  <a:lnTo>
                    <a:pt x="163" y="403"/>
                  </a:lnTo>
                  <a:lnTo>
                    <a:pt x="171" y="405"/>
                  </a:lnTo>
                  <a:lnTo>
                    <a:pt x="179" y="405"/>
                  </a:lnTo>
                  <a:lnTo>
                    <a:pt x="187" y="406"/>
                  </a:lnTo>
                  <a:lnTo>
                    <a:pt x="194" y="406"/>
                  </a:lnTo>
                  <a:lnTo>
                    <a:pt x="202" y="405"/>
                  </a:lnTo>
                  <a:lnTo>
                    <a:pt x="210" y="405"/>
                  </a:lnTo>
                  <a:lnTo>
                    <a:pt x="218" y="403"/>
                  </a:lnTo>
                  <a:lnTo>
                    <a:pt x="226" y="402"/>
                  </a:lnTo>
                  <a:lnTo>
                    <a:pt x="233" y="400"/>
                  </a:lnTo>
                  <a:lnTo>
                    <a:pt x="241" y="398"/>
                  </a:lnTo>
                  <a:lnTo>
                    <a:pt x="249" y="396"/>
                  </a:lnTo>
                  <a:lnTo>
                    <a:pt x="256" y="393"/>
                  </a:lnTo>
                  <a:lnTo>
                    <a:pt x="264" y="390"/>
                  </a:lnTo>
                  <a:lnTo>
                    <a:pt x="271" y="386"/>
                  </a:lnTo>
                  <a:lnTo>
                    <a:pt x="279" y="383"/>
                  </a:lnTo>
                  <a:lnTo>
                    <a:pt x="286" y="378"/>
                  </a:lnTo>
                  <a:lnTo>
                    <a:pt x="360" y="203"/>
                  </a:lnTo>
                </a:path>
              </a:pathLst>
            </a:custGeom>
            <a:solidFill>
              <a:srgbClr val="8FE09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3" name="Freeform 607"/>
            <p:cNvSpPr>
              <a:spLocks/>
            </p:cNvSpPr>
            <p:nvPr/>
          </p:nvSpPr>
          <p:spPr bwMode="auto">
            <a:xfrm>
              <a:off x="4108" y="3334"/>
              <a:ext cx="340" cy="361"/>
            </a:xfrm>
            <a:custGeom>
              <a:avLst/>
              <a:gdLst>
                <a:gd name="T0" fmla="*/ 335 w 340"/>
                <a:gd name="T1" fmla="*/ 143 h 361"/>
                <a:gd name="T2" fmla="*/ 322 w 340"/>
                <a:gd name="T3" fmla="*/ 102 h 361"/>
                <a:gd name="T4" fmla="*/ 300 w 340"/>
                <a:gd name="T5" fmla="*/ 65 h 361"/>
                <a:gd name="T6" fmla="*/ 270 w 340"/>
                <a:gd name="T7" fmla="*/ 35 h 361"/>
                <a:gd name="T8" fmla="*/ 235 w 340"/>
                <a:gd name="T9" fmla="*/ 14 h 361"/>
                <a:gd name="T10" fmla="*/ 195 w 340"/>
                <a:gd name="T11" fmla="*/ 2 h 361"/>
                <a:gd name="T12" fmla="*/ 152 w 340"/>
                <a:gd name="T13" fmla="*/ 0 h 361"/>
                <a:gd name="T14" fmla="*/ 111 w 340"/>
                <a:gd name="T15" fmla="*/ 10 h 361"/>
                <a:gd name="T16" fmla="*/ 74 w 340"/>
                <a:gd name="T17" fmla="*/ 30 h 361"/>
                <a:gd name="T18" fmla="*/ 44 w 340"/>
                <a:gd name="T19" fmla="*/ 59 h 361"/>
                <a:gd name="T20" fmla="*/ 20 w 340"/>
                <a:gd name="T21" fmla="*/ 94 h 361"/>
                <a:gd name="T22" fmla="*/ 5 w 340"/>
                <a:gd name="T23" fmla="*/ 135 h 361"/>
                <a:gd name="T24" fmla="*/ 0 w 340"/>
                <a:gd name="T25" fmla="*/ 180 h 361"/>
                <a:gd name="T26" fmla="*/ 5 w 340"/>
                <a:gd name="T27" fmla="*/ 224 h 361"/>
                <a:gd name="T28" fmla="*/ 20 w 340"/>
                <a:gd name="T29" fmla="*/ 265 h 361"/>
                <a:gd name="T30" fmla="*/ 44 w 340"/>
                <a:gd name="T31" fmla="*/ 300 h 361"/>
                <a:gd name="T32" fmla="*/ 74 w 340"/>
                <a:gd name="T33" fmla="*/ 329 h 361"/>
                <a:gd name="T34" fmla="*/ 111 w 340"/>
                <a:gd name="T35" fmla="*/ 349 h 361"/>
                <a:gd name="T36" fmla="*/ 152 w 340"/>
                <a:gd name="T37" fmla="*/ 359 h 361"/>
                <a:gd name="T38" fmla="*/ 195 w 340"/>
                <a:gd name="T39" fmla="*/ 357 h 361"/>
                <a:gd name="T40" fmla="*/ 235 w 340"/>
                <a:gd name="T41" fmla="*/ 345 h 361"/>
                <a:gd name="T42" fmla="*/ 270 w 340"/>
                <a:gd name="T43" fmla="*/ 324 h 361"/>
                <a:gd name="T44" fmla="*/ 300 w 340"/>
                <a:gd name="T45" fmla="*/ 294 h 361"/>
                <a:gd name="T46" fmla="*/ 322 w 340"/>
                <a:gd name="T47" fmla="*/ 257 h 361"/>
                <a:gd name="T48" fmla="*/ 335 w 340"/>
                <a:gd name="T49" fmla="*/ 216 h 361"/>
                <a:gd name="T50" fmla="*/ 317 w 340"/>
                <a:gd name="T51" fmla="*/ 180 h 361"/>
                <a:gd name="T52" fmla="*/ 313 w 340"/>
                <a:gd name="T53" fmla="*/ 140 h 361"/>
                <a:gd name="T54" fmla="*/ 299 w 340"/>
                <a:gd name="T55" fmla="*/ 105 h 361"/>
                <a:gd name="T56" fmla="*/ 279 w 340"/>
                <a:gd name="T57" fmla="*/ 74 h 361"/>
                <a:gd name="T58" fmla="*/ 252 w 340"/>
                <a:gd name="T59" fmla="*/ 49 h 361"/>
                <a:gd name="T60" fmla="*/ 220 w 340"/>
                <a:gd name="T61" fmla="*/ 31 h 361"/>
                <a:gd name="T62" fmla="*/ 184 w 340"/>
                <a:gd name="T63" fmla="*/ 23 h 361"/>
                <a:gd name="T64" fmla="*/ 146 w 340"/>
                <a:gd name="T65" fmla="*/ 24 h 361"/>
                <a:gd name="T66" fmla="*/ 111 w 340"/>
                <a:gd name="T67" fmla="*/ 34 h 361"/>
                <a:gd name="T68" fmla="*/ 80 w 340"/>
                <a:gd name="T69" fmla="*/ 53 h 361"/>
                <a:gd name="T70" fmla="*/ 55 w 340"/>
                <a:gd name="T71" fmla="*/ 79 h 361"/>
                <a:gd name="T72" fmla="*/ 35 w 340"/>
                <a:gd name="T73" fmla="*/ 111 h 361"/>
                <a:gd name="T74" fmla="*/ 24 w 340"/>
                <a:gd name="T75" fmla="*/ 148 h 361"/>
                <a:gd name="T76" fmla="*/ 21 w 340"/>
                <a:gd name="T77" fmla="*/ 188 h 361"/>
                <a:gd name="T78" fmla="*/ 27 w 340"/>
                <a:gd name="T79" fmla="*/ 226 h 361"/>
                <a:gd name="T80" fmla="*/ 42 w 340"/>
                <a:gd name="T81" fmla="*/ 261 h 361"/>
                <a:gd name="T82" fmla="*/ 64 w 340"/>
                <a:gd name="T83" fmla="*/ 291 h 361"/>
                <a:gd name="T84" fmla="*/ 92 w 340"/>
                <a:gd name="T85" fmla="*/ 314 h 361"/>
                <a:gd name="T86" fmla="*/ 125 w 340"/>
                <a:gd name="T87" fmla="*/ 330 h 361"/>
                <a:gd name="T88" fmla="*/ 161 w 340"/>
                <a:gd name="T89" fmla="*/ 337 h 361"/>
                <a:gd name="T90" fmla="*/ 199 w 340"/>
                <a:gd name="T91" fmla="*/ 334 h 361"/>
                <a:gd name="T92" fmla="*/ 233 w 340"/>
                <a:gd name="T93" fmla="*/ 322 h 361"/>
                <a:gd name="T94" fmla="*/ 263 w 340"/>
                <a:gd name="T95" fmla="*/ 301 h 361"/>
                <a:gd name="T96" fmla="*/ 288 w 340"/>
                <a:gd name="T97" fmla="*/ 274 h 361"/>
                <a:gd name="T98" fmla="*/ 306 w 340"/>
                <a:gd name="T99" fmla="*/ 241 h 361"/>
                <a:gd name="T100" fmla="*/ 316 w 340"/>
                <a:gd name="T101" fmla="*/ 204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0" h="361">
                  <a:moveTo>
                    <a:pt x="339" y="180"/>
                  </a:moveTo>
                  <a:lnTo>
                    <a:pt x="338" y="170"/>
                  </a:lnTo>
                  <a:lnTo>
                    <a:pt x="337" y="161"/>
                  </a:lnTo>
                  <a:lnTo>
                    <a:pt x="337" y="152"/>
                  </a:lnTo>
                  <a:lnTo>
                    <a:pt x="335" y="143"/>
                  </a:lnTo>
                  <a:lnTo>
                    <a:pt x="333" y="135"/>
                  </a:lnTo>
                  <a:lnTo>
                    <a:pt x="331" y="126"/>
                  </a:lnTo>
                  <a:lnTo>
                    <a:pt x="328" y="118"/>
                  </a:lnTo>
                  <a:lnTo>
                    <a:pt x="325" y="109"/>
                  </a:lnTo>
                  <a:lnTo>
                    <a:pt x="322" y="102"/>
                  </a:lnTo>
                  <a:lnTo>
                    <a:pt x="318" y="94"/>
                  </a:lnTo>
                  <a:lnTo>
                    <a:pt x="314" y="86"/>
                  </a:lnTo>
                  <a:lnTo>
                    <a:pt x="309" y="79"/>
                  </a:lnTo>
                  <a:lnTo>
                    <a:pt x="305" y="72"/>
                  </a:lnTo>
                  <a:lnTo>
                    <a:pt x="300" y="65"/>
                  </a:lnTo>
                  <a:lnTo>
                    <a:pt x="294" y="59"/>
                  </a:lnTo>
                  <a:lnTo>
                    <a:pt x="289" y="52"/>
                  </a:lnTo>
                  <a:lnTo>
                    <a:pt x="283" y="46"/>
                  </a:lnTo>
                  <a:lnTo>
                    <a:pt x="277" y="41"/>
                  </a:lnTo>
                  <a:lnTo>
                    <a:pt x="270" y="35"/>
                  </a:lnTo>
                  <a:lnTo>
                    <a:pt x="264" y="30"/>
                  </a:lnTo>
                  <a:lnTo>
                    <a:pt x="257" y="26"/>
                  </a:lnTo>
                  <a:lnTo>
                    <a:pt x="250" y="21"/>
                  </a:lnTo>
                  <a:lnTo>
                    <a:pt x="242" y="17"/>
                  </a:lnTo>
                  <a:lnTo>
                    <a:pt x="235" y="14"/>
                  </a:lnTo>
                  <a:lnTo>
                    <a:pt x="227" y="10"/>
                  </a:lnTo>
                  <a:lnTo>
                    <a:pt x="219" y="8"/>
                  </a:lnTo>
                  <a:lnTo>
                    <a:pt x="211" y="5"/>
                  </a:lnTo>
                  <a:lnTo>
                    <a:pt x="203" y="3"/>
                  </a:lnTo>
                  <a:lnTo>
                    <a:pt x="195" y="2"/>
                  </a:lnTo>
                  <a:lnTo>
                    <a:pt x="186" y="0"/>
                  </a:lnTo>
                  <a:lnTo>
                    <a:pt x="178" y="0"/>
                  </a:lnTo>
                  <a:lnTo>
                    <a:pt x="169" y="0"/>
                  </a:lnTo>
                  <a:lnTo>
                    <a:pt x="160" y="0"/>
                  </a:lnTo>
                  <a:lnTo>
                    <a:pt x="152" y="0"/>
                  </a:lnTo>
                  <a:lnTo>
                    <a:pt x="143" y="2"/>
                  </a:lnTo>
                  <a:lnTo>
                    <a:pt x="135" y="3"/>
                  </a:lnTo>
                  <a:lnTo>
                    <a:pt x="127" y="5"/>
                  </a:lnTo>
                  <a:lnTo>
                    <a:pt x="119" y="8"/>
                  </a:lnTo>
                  <a:lnTo>
                    <a:pt x="111" y="10"/>
                  </a:lnTo>
                  <a:lnTo>
                    <a:pt x="103" y="14"/>
                  </a:lnTo>
                  <a:lnTo>
                    <a:pt x="96" y="17"/>
                  </a:lnTo>
                  <a:lnTo>
                    <a:pt x="88" y="21"/>
                  </a:lnTo>
                  <a:lnTo>
                    <a:pt x="81" y="26"/>
                  </a:lnTo>
                  <a:lnTo>
                    <a:pt x="74" y="30"/>
                  </a:lnTo>
                  <a:lnTo>
                    <a:pt x="68" y="35"/>
                  </a:lnTo>
                  <a:lnTo>
                    <a:pt x="61" y="41"/>
                  </a:lnTo>
                  <a:lnTo>
                    <a:pt x="55" y="46"/>
                  </a:lnTo>
                  <a:lnTo>
                    <a:pt x="49" y="52"/>
                  </a:lnTo>
                  <a:lnTo>
                    <a:pt x="44" y="59"/>
                  </a:lnTo>
                  <a:lnTo>
                    <a:pt x="38" y="65"/>
                  </a:lnTo>
                  <a:lnTo>
                    <a:pt x="33" y="72"/>
                  </a:lnTo>
                  <a:lnTo>
                    <a:pt x="29" y="79"/>
                  </a:lnTo>
                  <a:lnTo>
                    <a:pt x="24" y="86"/>
                  </a:lnTo>
                  <a:lnTo>
                    <a:pt x="20" y="94"/>
                  </a:lnTo>
                  <a:lnTo>
                    <a:pt x="16" y="102"/>
                  </a:lnTo>
                  <a:lnTo>
                    <a:pt x="13" y="109"/>
                  </a:lnTo>
                  <a:lnTo>
                    <a:pt x="10" y="118"/>
                  </a:lnTo>
                  <a:lnTo>
                    <a:pt x="7" y="126"/>
                  </a:lnTo>
                  <a:lnTo>
                    <a:pt x="5" y="135"/>
                  </a:lnTo>
                  <a:lnTo>
                    <a:pt x="3" y="143"/>
                  </a:lnTo>
                  <a:lnTo>
                    <a:pt x="1" y="152"/>
                  </a:lnTo>
                  <a:lnTo>
                    <a:pt x="1" y="161"/>
                  </a:lnTo>
                  <a:lnTo>
                    <a:pt x="0" y="170"/>
                  </a:lnTo>
                  <a:lnTo>
                    <a:pt x="0" y="180"/>
                  </a:lnTo>
                  <a:lnTo>
                    <a:pt x="0" y="189"/>
                  </a:lnTo>
                  <a:lnTo>
                    <a:pt x="1" y="198"/>
                  </a:lnTo>
                  <a:lnTo>
                    <a:pt x="1" y="207"/>
                  </a:lnTo>
                  <a:lnTo>
                    <a:pt x="3" y="216"/>
                  </a:lnTo>
                  <a:lnTo>
                    <a:pt x="5" y="224"/>
                  </a:lnTo>
                  <a:lnTo>
                    <a:pt x="7" y="233"/>
                  </a:lnTo>
                  <a:lnTo>
                    <a:pt x="10" y="241"/>
                  </a:lnTo>
                  <a:lnTo>
                    <a:pt x="13" y="250"/>
                  </a:lnTo>
                  <a:lnTo>
                    <a:pt x="16" y="257"/>
                  </a:lnTo>
                  <a:lnTo>
                    <a:pt x="20" y="265"/>
                  </a:lnTo>
                  <a:lnTo>
                    <a:pt x="24" y="273"/>
                  </a:lnTo>
                  <a:lnTo>
                    <a:pt x="29" y="280"/>
                  </a:lnTo>
                  <a:lnTo>
                    <a:pt x="33" y="287"/>
                  </a:lnTo>
                  <a:lnTo>
                    <a:pt x="38" y="294"/>
                  </a:lnTo>
                  <a:lnTo>
                    <a:pt x="44" y="300"/>
                  </a:lnTo>
                  <a:lnTo>
                    <a:pt x="49" y="307"/>
                  </a:lnTo>
                  <a:lnTo>
                    <a:pt x="55" y="313"/>
                  </a:lnTo>
                  <a:lnTo>
                    <a:pt x="61" y="318"/>
                  </a:lnTo>
                  <a:lnTo>
                    <a:pt x="68" y="324"/>
                  </a:lnTo>
                  <a:lnTo>
                    <a:pt x="74" y="329"/>
                  </a:lnTo>
                  <a:lnTo>
                    <a:pt x="81" y="333"/>
                  </a:lnTo>
                  <a:lnTo>
                    <a:pt x="88" y="338"/>
                  </a:lnTo>
                  <a:lnTo>
                    <a:pt x="96" y="342"/>
                  </a:lnTo>
                  <a:lnTo>
                    <a:pt x="103" y="345"/>
                  </a:lnTo>
                  <a:lnTo>
                    <a:pt x="111" y="349"/>
                  </a:lnTo>
                  <a:lnTo>
                    <a:pt x="119" y="351"/>
                  </a:lnTo>
                  <a:lnTo>
                    <a:pt x="127" y="354"/>
                  </a:lnTo>
                  <a:lnTo>
                    <a:pt x="135" y="356"/>
                  </a:lnTo>
                  <a:lnTo>
                    <a:pt x="143" y="357"/>
                  </a:lnTo>
                  <a:lnTo>
                    <a:pt x="152" y="359"/>
                  </a:lnTo>
                  <a:lnTo>
                    <a:pt x="160" y="359"/>
                  </a:lnTo>
                  <a:lnTo>
                    <a:pt x="169" y="360"/>
                  </a:lnTo>
                  <a:lnTo>
                    <a:pt x="178" y="359"/>
                  </a:lnTo>
                  <a:lnTo>
                    <a:pt x="186" y="359"/>
                  </a:lnTo>
                  <a:lnTo>
                    <a:pt x="195" y="357"/>
                  </a:lnTo>
                  <a:lnTo>
                    <a:pt x="203" y="356"/>
                  </a:lnTo>
                  <a:lnTo>
                    <a:pt x="211" y="354"/>
                  </a:lnTo>
                  <a:lnTo>
                    <a:pt x="219" y="351"/>
                  </a:lnTo>
                  <a:lnTo>
                    <a:pt x="227" y="349"/>
                  </a:lnTo>
                  <a:lnTo>
                    <a:pt x="235" y="345"/>
                  </a:lnTo>
                  <a:lnTo>
                    <a:pt x="242" y="342"/>
                  </a:lnTo>
                  <a:lnTo>
                    <a:pt x="250" y="338"/>
                  </a:lnTo>
                  <a:lnTo>
                    <a:pt x="257" y="333"/>
                  </a:lnTo>
                  <a:lnTo>
                    <a:pt x="264" y="329"/>
                  </a:lnTo>
                  <a:lnTo>
                    <a:pt x="270" y="324"/>
                  </a:lnTo>
                  <a:lnTo>
                    <a:pt x="277" y="318"/>
                  </a:lnTo>
                  <a:lnTo>
                    <a:pt x="283" y="313"/>
                  </a:lnTo>
                  <a:lnTo>
                    <a:pt x="289" y="307"/>
                  </a:lnTo>
                  <a:lnTo>
                    <a:pt x="294" y="300"/>
                  </a:lnTo>
                  <a:lnTo>
                    <a:pt x="300" y="294"/>
                  </a:lnTo>
                  <a:lnTo>
                    <a:pt x="305" y="287"/>
                  </a:lnTo>
                  <a:lnTo>
                    <a:pt x="309" y="280"/>
                  </a:lnTo>
                  <a:lnTo>
                    <a:pt x="314" y="273"/>
                  </a:lnTo>
                  <a:lnTo>
                    <a:pt x="318" y="265"/>
                  </a:lnTo>
                  <a:lnTo>
                    <a:pt x="322" y="257"/>
                  </a:lnTo>
                  <a:lnTo>
                    <a:pt x="325" y="250"/>
                  </a:lnTo>
                  <a:lnTo>
                    <a:pt x="328" y="241"/>
                  </a:lnTo>
                  <a:lnTo>
                    <a:pt x="331" y="233"/>
                  </a:lnTo>
                  <a:lnTo>
                    <a:pt x="333" y="224"/>
                  </a:lnTo>
                  <a:lnTo>
                    <a:pt x="335" y="216"/>
                  </a:lnTo>
                  <a:lnTo>
                    <a:pt x="337" y="207"/>
                  </a:lnTo>
                  <a:lnTo>
                    <a:pt x="337" y="198"/>
                  </a:lnTo>
                  <a:lnTo>
                    <a:pt x="338" y="189"/>
                  </a:lnTo>
                  <a:lnTo>
                    <a:pt x="339" y="180"/>
                  </a:lnTo>
                  <a:lnTo>
                    <a:pt x="317" y="180"/>
                  </a:lnTo>
                  <a:lnTo>
                    <a:pt x="317" y="171"/>
                  </a:lnTo>
                  <a:lnTo>
                    <a:pt x="316" y="163"/>
                  </a:lnTo>
                  <a:lnTo>
                    <a:pt x="316" y="155"/>
                  </a:lnTo>
                  <a:lnTo>
                    <a:pt x="314" y="148"/>
                  </a:lnTo>
                  <a:lnTo>
                    <a:pt x="313" y="140"/>
                  </a:lnTo>
                  <a:lnTo>
                    <a:pt x="311" y="133"/>
                  </a:lnTo>
                  <a:lnTo>
                    <a:pt x="308" y="125"/>
                  </a:lnTo>
                  <a:lnTo>
                    <a:pt x="306" y="118"/>
                  </a:lnTo>
                  <a:lnTo>
                    <a:pt x="303" y="111"/>
                  </a:lnTo>
                  <a:lnTo>
                    <a:pt x="299" y="105"/>
                  </a:lnTo>
                  <a:lnTo>
                    <a:pt x="296" y="98"/>
                  </a:lnTo>
                  <a:lnTo>
                    <a:pt x="292" y="91"/>
                  </a:lnTo>
                  <a:lnTo>
                    <a:pt x="288" y="85"/>
                  </a:lnTo>
                  <a:lnTo>
                    <a:pt x="283" y="79"/>
                  </a:lnTo>
                  <a:lnTo>
                    <a:pt x="279" y="74"/>
                  </a:lnTo>
                  <a:lnTo>
                    <a:pt x="274" y="68"/>
                  </a:lnTo>
                  <a:lnTo>
                    <a:pt x="269" y="63"/>
                  </a:lnTo>
                  <a:lnTo>
                    <a:pt x="263" y="58"/>
                  </a:lnTo>
                  <a:lnTo>
                    <a:pt x="258" y="53"/>
                  </a:lnTo>
                  <a:lnTo>
                    <a:pt x="252" y="49"/>
                  </a:lnTo>
                  <a:lnTo>
                    <a:pt x="246" y="45"/>
                  </a:lnTo>
                  <a:lnTo>
                    <a:pt x="240" y="41"/>
                  </a:lnTo>
                  <a:lnTo>
                    <a:pt x="233" y="37"/>
                  </a:lnTo>
                  <a:lnTo>
                    <a:pt x="227" y="34"/>
                  </a:lnTo>
                  <a:lnTo>
                    <a:pt x="220" y="31"/>
                  </a:lnTo>
                  <a:lnTo>
                    <a:pt x="213" y="29"/>
                  </a:lnTo>
                  <a:lnTo>
                    <a:pt x="206" y="27"/>
                  </a:lnTo>
                  <a:lnTo>
                    <a:pt x="199" y="25"/>
                  </a:lnTo>
                  <a:lnTo>
                    <a:pt x="192" y="24"/>
                  </a:lnTo>
                  <a:lnTo>
                    <a:pt x="184" y="23"/>
                  </a:lnTo>
                  <a:lnTo>
                    <a:pt x="177" y="22"/>
                  </a:lnTo>
                  <a:lnTo>
                    <a:pt x="169" y="22"/>
                  </a:lnTo>
                  <a:lnTo>
                    <a:pt x="161" y="22"/>
                  </a:lnTo>
                  <a:lnTo>
                    <a:pt x="154" y="23"/>
                  </a:lnTo>
                  <a:lnTo>
                    <a:pt x="146" y="24"/>
                  </a:lnTo>
                  <a:lnTo>
                    <a:pt x="139" y="25"/>
                  </a:lnTo>
                  <a:lnTo>
                    <a:pt x="132" y="27"/>
                  </a:lnTo>
                  <a:lnTo>
                    <a:pt x="125" y="29"/>
                  </a:lnTo>
                  <a:lnTo>
                    <a:pt x="118" y="31"/>
                  </a:lnTo>
                  <a:lnTo>
                    <a:pt x="111" y="34"/>
                  </a:lnTo>
                  <a:lnTo>
                    <a:pt x="105" y="37"/>
                  </a:lnTo>
                  <a:lnTo>
                    <a:pt x="98" y="41"/>
                  </a:lnTo>
                  <a:lnTo>
                    <a:pt x="92" y="45"/>
                  </a:lnTo>
                  <a:lnTo>
                    <a:pt x="86" y="49"/>
                  </a:lnTo>
                  <a:lnTo>
                    <a:pt x="80" y="53"/>
                  </a:lnTo>
                  <a:lnTo>
                    <a:pt x="75" y="58"/>
                  </a:lnTo>
                  <a:lnTo>
                    <a:pt x="69" y="63"/>
                  </a:lnTo>
                  <a:lnTo>
                    <a:pt x="64" y="68"/>
                  </a:lnTo>
                  <a:lnTo>
                    <a:pt x="59" y="74"/>
                  </a:lnTo>
                  <a:lnTo>
                    <a:pt x="55" y="79"/>
                  </a:lnTo>
                  <a:lnTo>
                    <a:pt x="50" y="85"/>
                  </a:lnTo>
                  <a:lnTo>
                    <a:pt x="46" y="91"/>
                  </a:lnTo>
                  <a:lnTo>
                    <a:pt x="42" y="98"/>
                  </a:lnTo>
                  <a:lnTo>
                    <a:pt x="39" y="105"/>
                  </a:lnTo>
                  <a:lnTo>
                    <a:pt x="35" y="111"/>
                  </a:lnTo>
                  <a:lnTo>
                    <a:pt x="32" y="118"/>
                  </a:lnTo>
                  <a:lnTo>
                    <a:pt x="30" y="125"/>
                  </a:lnTo>
                  <a:lnTo>
                    <a:pt x="27" y="133"/>
                  </a:lnTo>
                  <a:lnTo>
                    <a:pt x="25" y="140"/>
                  </a:lnTo>
                  <a:lnTo>
                    <a:pt x="24" y="148"/>
                  </a:lnTo>
                  <a:lnTo>
                    <a:pt x="22" y="155"/>
                  </a:lnTo>
                  <a:lnTo>
                    <a:pt x="22" y="163"/>
                  </a:lnTo>
                  <a:lnTo>
                    <a:pt x="21" y="171"/>
                  </a:lnTo>
                  <a:lnTo>
                    <a:pt x="21" y="180"/>
                  </a:lnTo>
                  <a:lnTo>
                    <a:pt x="21" y="188"/>
                  </a:lnTo>
                  <a:lnTo>
                    <a:pt x="22" y="196"/>
                  </a:lnTo>
                  <a:lnTo>
                    <a:pt x="22" y="204"/>
                  </a:lnTo>
                  <a:lnTo>
                    <a:pt x="24" y="211"/>
                  </a:lnTo>
                  <a:lnTo>
                    <a:pt x="25" y="219"/>
                  </a:lnTo>
                  <a:lnTo>
                    <a:pt x="27" y="226"/>
                  </a:lnTo>
                  <a:lnTo>
                    <a:pt x="30" y="234"/>
                  </a:lnTo>
                  <a:lnTo>
                    <a:pt x="32" y="241"/>
                  </a:lnTo>
                  <a:lnTo>
                    <a:pt x="35" y="248"/>
                  </a:lnTo>
                  <a:lnTo>
                    <a:pt x="39" y="255"/>
                  </a:lnTo>
                  <a:lnTo>
                    <a:pt x="42" y="261"/>
                  </a:lnTo>
                  <a:lnTo>
                    <a:pt x="46" y="268"/>
                  </a:lnTo>
                  <a:lnTo>
                    <a:pt x="50" y="274"/>
                  </a:lnTo>
                  <a:lnTo>
                    <a:pt x="55" y="280"/>
                  </a:lnTo>
                  <a:lnTo>
                    <a:pt x="59" y="285"/>
                  </a:lnTo>
                  <a:lnTo>
                    <a:pt x="64" y="291"/>
                  </a:lnTo>
                  <a:lnTo>
                    <a:pt x="69" y="296"/>
                  </a:lnTo>
                  <a:lnTo>
                    <a:pt x="75" y="301"/>
                  </a:lnTo>
                  <a:lnTo>
                    <a:pt x="80" y="306"/>
                  </a:lnTo>
                  <a:lnTo>
                    <a:pt x="86" y="310"/>
                  </a:lnTo>
                  <a:lnTo>
                    <a:pt x="92" y="314"/>
                  </a:lnTo>
                  <a:lnTo>
                    <a:pt x="98" y="318"/>
                  </a:lnTo>
                  <a:lnTo>
                    <a:pt x="105" y="322"/>
                  </a:lnTo>
                  <a:lnTo>
                    <a:pt x="111" y="325"/>
                  </a:lnTo>
                  <a:lnTo>
                    <a:pt x="118" y="328"/>
                  </a:lnTo>
                  <a:lnTo>
                    <a:pt x="125" y="330"/>
                  </a:lnTo>
                  <a:lnTo>
                    <a:pt x="132" y="332"/>
                  </a:lnTo>
                  <a:lnTo>
                    <a:pt x="139" y="334"/>
                  </a:lnTo>
                  <a:lnTo>
                    <a:pt x="146" y="335"/>
                  </a:lnTo>
                  <a:lnTo>
                    <a:pt x="154" y="336"/>
                  </a:lnTo>
                  <a:lnTo>
                    <a:pt x="161" y="337"/>
                  </a:lnTo>
                  <a:lnTo>
                    <a:pt x="169" y="337"/>
                  </a:lnTo>
                  <a:lnTo>
                    <a:pt x="177" y="337"/>
                  </a:lnTo>
                  <a:lnTo>
                    <a:pt x="184" y="336"/>
                  </a:lnTo>
                  <a:lnTo>
                    <a:pt x="192" y="335"/>
                  </a:lnTo>
                  <a:lnTo>
                    <a:pt x="199" y="334"/>
                  </a:lnTo>
                  <a:lnTo>
                    <a:pt x="206" y="332"/>
                  </a:lnTo>
                  <a:lnTo>
                    <a:pt x="213" y="330"/>
                  </a:lnTo>
                  <a:lnTo>
                    <a:pt x="220" y="328"/>
                  </a:lnTo>
                  <a:lnTo>
                    <a:pt x="227" y="325"/>
                  </a:lnTo>
                  <a:lnTo>
                    <a:pt x="233" y="322"/>
                  </a:lnTo>
                  <a:lnTo>
                    <a:pt x="240" y="318"/>
                  </a:lnTo>
                  <a:lnTo>
                    <a:pt x="246" y="314"/>
                  </a:lnTo>
                  <a:lnTo>
                    <a:pt x="252" y="310"/>
                  </a:lnTo>
                  <a:lnTo>
                    <a:pt x="258" y="306"/>
                  </a:lnTo>
                  <a:lnTo>
                    <a:pt x="263" y="301"/>
                  </a:lnTo>
                  <a:lnTo>
                    <a:pt x="269" y="296"/>
                  </a:lnTo>
                  <a:lnTo>
                    <a:pt x="274" y="291"/>
                  </a:lnTo>
                  <a:lnTo>
                    <a:pt x="279" y="285"/>
                  </a:lnTo>
                  <a:lnTo>
                    <a:pt x="283" y="280"/>
                  </a:lnTo>
                  <a:lnTo>
                    <a:pt x="288" y="274"/>
                  </a:lnTo>
                  <a:lnTo>
                    <a:pt x="292" y="268"/>
                  </a:lnTo>
                  <a:lnTo>
                    <a:pt x="296" y="261"/>
                  </a:lnTo>
                  <a:lnTo>
                    <a:pt x="299" y="255"/>
                  </a:lnTo>
                  <a:lnTo>
                    <a:pt x="303" y="248"/>
                  </a:lnTo>
                  <a:lnTo>
                    <a:pt x="306" y="241"/>
                  </a:lnTo>
                  <a:lnTo>
                    <a:pt x="308" y="234"/>
                  </a:lnTo>
                  <a:lnTo>
                    <a:pt x="311" y="226"/>
                  </a:lnTo>
                  <a:lnTo>
                    <a:pt x="313" y="219"/>
                  </a:lnTo>
                  <a:lnTo>
                    <a:pt x="314" y="211"/>
                  </a:lnTo>
                  <a:lnTo>
                    <a:pt x="316" y="204"/>
                  </a:lnTo>
                  <a:lnTo>
                    <a:pt x="316" y="196"/>
                  </a:lnTo>
                  <a:lnTo>
                    <a:pt x="317" y="188"/>
                  </a:lnTo>
                  <a:lnTo>
                    <a:pt x="317" y="180"/>
                  </a:lnTo>
                  <a:lnTo>
                    <a:pt x="339" y="180"/>
                  </a:lnTo>
                </a:path>
              </a:pathLst>
            </a:custGeom>
            <a:solidFill>
              <a:srgbClr val="97E4A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4" name="Freeform 608"/>
            <p:cNvSpPr>
              <a:spLocks/>
            </p:cNvSpPr>
            <p:nvPr/>
          </p:nvSpPr>
          <p:spPr bwMode="auto">
            <a:xfrm>
              <a:off x="4128" y="3356"/>
              <a:ext cx="298" cy="317"/>
            </a:xfrm>
            <a:custGeom>
              <a:avLst/>
              <a:gdLst>
                <a:gd name="T0" fmla="*/ 293 w 298"/>
                <a:gd name="T1" fmla="*/ 126 h 317"/>
                <a:gd name="T2" fmla="*/ 282 w 298"/>
                <a:gd name="T3" fmla="*/ 89 h 317"/>
                <a:gd name="T4" fmla="*/ 263 w 298"/>
                <a:gd name="T5" fmla="*/ 57 h 317"/>
                <a:gd name="T6" fmla="*/ 237 w 298"/>
                <a:gd name="T7" fmla="*/ 31 h 317"/>
                <a:gd name="T8" fmla="*/ 206 w 298"/>
                <a:gd name="T9" fmla="*/ 12 h 317"/>
                <a:gd name="T10" fmla="*/ 171 w 298"/>
                <a:gd name="T11" fmla="*/ 1 h 317"/>
                <a:gd name="T12" fmla="*/ 133 w 298"/>
                <a:gd name="T13" fmla="*/ 0 h 317"/>
                <a:gd name="T14" fmla="*/ 97 w 298"/>
                <a:gd name="T15" fmla="*/ 9 h 317"/>
                <a:gd name="T16" fmla="*/ 65 w 298"/>
                <a:gd name="T17" fmla="*/ 26 h 317"/>
                <a:gd name="T18" fmla="*/ 38 w 298"/>
                <a:gd name="T19" fmla="*/ 51 h 317"/>
                <a:gd name="T20" fmla="*/ 17 w 298"/>
                <a:gd name="T21" fmla="*/ 82 h 317"/>
                <a:gd name="T22" fmla="*/ 4 w 298"/>
                <a:gd name="T23" fmla="*/ 118 h 317"/>
                <a:gd name="T24" fmla="*/ 0 w 298"/>
                <a:gd name="T25" fmla="*/ 158 h 317"/>
                <a:gd name="T26" fmla="*/ 4 w 298"/>
                <a:gd name="T27" fmla="*/ 197 h 317"/>
                <a:gd name="T28" fmla="*/ 17 w 298"/>
                <a:gd name="T29" fmla="*/ 233 h 317"/>
                <a:gd name="T30" fmla="*/ 38 w 298"/>
                <a:gd name="T31" fmla="*/ 264 h 317"/>
                <a:gd name="T32" fmla="*/ 65 w 298"/>
                <a:gd name="T33" fmla="*/ 289 h 317"/>
                <a:gd name="T34" fmla="*/ 97 w 298"/>
                <a:gd name="T35" fmla="*/ 306 h 317"/>
                <a:gd name="T36" fmla="*/ 133 w 298"/>
                <a:gd name="T37" fmla="*/ 315 h 317"/>
                <a:gd name="T38" fmla="*/ 171 w 298"/>
                <a:gd name="T39" fmla="*/ 314 h 317"/>
                <a:gd name="T40" fmla="*/ 206 w 298"/>
                <a:gd name="T41" fmla="*/ 303 h 317"/>
                <a:gd name="T42" fmla="*/ 237 w 298"/>
                <a:gd name="T43" fmla="*/ 284 h 317"/>
                <a:gd name="T44" fmla="*/ 263 w 298"/>
                <a:gd name="T45" fmla="*/ 258 h 317"/>
                <a:gd name="T46" fmla="*/ 282 w 298"/>
                <a:gd name="T47" fmla="*/ 226 h 317"/>
                <a:gd name="T48" fmla="*/ 293 w 298"/>
                <a:gd name="T49" fmla="*/ 189 h 317"/>
                <a:gd name="T50" fmla="*/ 275 w 298"/>
                <a:gd name="T51" fmla="*/ 158 h 317"/>
                <a:gd name="T52" fmla="*/ 271 w 298"/>
                <a:gd name="T53" fmla="*/ 124 h 317"/>
                <a:gd name="T54" fmla="*/ 260 w 298"/>
                <a:gd name="T55" fmla="*/ 93 h 317"/>
                <a:gd name="T56" fmla="*/ 242 w 298"/>
                <a:gd name="T57" fmla="*/ 66 h 317"/>
                <a:gd name="T58" fmla="*/ 219 w 298"/>
                <a:gd name="T59" fmla="*/ 45 h 317"/>
                <a:gd name="T60" fmla="*/ 192 w 298"/>
                <a:gd name="T61" fmla="*/ 30 h 317"/>
                <a:gd name="T62" fmla="*/ 161 w 298"/>
                <a:gd name="T63" fmla="*/ 23 h 317"/>
                <a:gd name="T64" fmla="*/ 129 w 298"/>
                <a:gd name="T65" fmla="*/ 24 h 317"/>
                <a:gd name="T66" fmla="*/ 99 w 298"/>
                <a:gd name="T67" fmla="*/ 33 h 317"/>
                <a:gd name="T68" fmla="*/ 72 w 298"/>
                <a:gd name="T69" fmla="*/ 49 h 317"/>
                <a:gd name="T70" fmla="*/ 50 w 298"/>
                <a:gd name="T71" fmla="*/ 71 h 317"/>
                <a:gd name="T72" fmla="*/ 33 w 298"/>
                <a:gd name="T73" fmla="*/ 99 h 317"/>
                <a:gd name="T74" fmla="*/ 23 w 298"/>
                <a:gd name="T75" fmla="*/ 130 h 317"/>
                <a:gd name="T76" fmla="*/ 21 w 298"/>
                <a:gd name="T77" fmla="*/ 164 h 317"/>
                <a:gd name="T78" fmla="*/ 27 w 298"/>
                <a:gd name="T79" fmla="*/ 198 h 317"/>
                <a:gd name="T80" fmla="*/ 39 w 298"/>
                <a:gd name="T81" fmla="*/ 228 h 317"/>
                <a:gd name="T82" fmla="*/ 58 w 298"/>
                <a:gd name="T83" fmla="*/ 253 h 317"/>
                <a:gd name="T84" fmla="*/ 82 w 298"/>
                <a:gd name="T85" fmla="*/ 273 h 317"/>
                <a:gd name="T86" fmla="*/ 110 w 298"/>
                <a:gd name="T87" fmla="*/ 287 h 317"/>
                <a:gd name="T88" fmla="*/ 141 w 298"/>
                <a:gd name="T89" fmla="*/ 293 h 317"/>
                <a:gd name="T90" fmla="*/ 174 w 298"/>
                <a:gd name="T91" fmla="*/ 290 h 317"/>
                <a:gd name="T92" fmla="*/ 203 w 298"/>
                <a:gd name="T93" fmla="*/ 280 h 317"/>
                <a:gd name="T94" fmla="*/ 229 w 298"/>
                <a:gd name="T95" fmla="*/ 262 h 317"/>
                <a:gd name="T96" fmla="*/ 250 w 298"/>
                <a:gd name="T97" fmla="*/ 239 h 317"/>
                <a:gd name="T98" fmla="*/ 265 w 298"/>
                <a:gd name="T99" fmla="*/ 210 h 317"/>
                <a:gd name="T100" fmla="*/ 274 w 298"/>
                <a:gd name="T101" fmla="*/ 178 h 3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8" h="317">
                  <a:moveTo>
                    <a:pt x="297" y="158"/>
                  </a:moveTo>
                  <a:lnTo>
                    <a:pt x="296" y="149"/>
                  </a:lnTo>
                  <a:lnTo>
                    <a:pt x="296" y="141"/>
                  </a:lnTo>
                  <a:lnTo>
                    <a:pt x="295" y="133"/>
                  </a:lnTo>
                  <a:lnTo>
                    <a:pt x="293" y="126"/>
                  </a:lnTo>
                  <a:lnTo>
                    <a:pt x="292" y="118"/>
                  </a:lnTo>
                  <a:lnTo>
                    <a:pt x="290" y="111"/>
                  </a:lnTo>
                  <a:lnTo>
                    <a:pt x="287" y="103"/>
                  </a:lnTo>
                  <a:lnTo>
                    <a:pt x="285" y="96"/>
                  </a:lnTo>
                  <a:lnTo>
                    <a:pt x="282" y="89"/>
                  </a:lnTo>
                  <a:lnTo>
                    <a:pt x="279" y="82"/>
                  </a:lnTo>
                  <a:lnTo>
                    <a:pt x="275" y="76"/>
                  </a:lnTo>
                  <a:lnTo>
                    <a:pt x="271" y="69"/>
                  </a:lnTo>
                  <a:lnTo>
                    <a:pt x="267" y="63"/>
                  </a:lnTo>
                  <a:lnTo>
                    <a:pt x="263" y="57"/>
                  </a:lnTo>
                  <a:lnTo>
                    <a:pt x="258" y="51"/>
                  </a:lnTo>
                  <a:lnTo>
                    <a:pt x="253" y="46"/>
                  </a:lnTo>
                  <a:lnTo>
                    <a:pt x="248" y="41"/>
                  </a:lnTo>
                  <a:lnTo>
                    <a:pt x="242" y="36"/>
                  </a:lnTo>
                  <a:lnTo>
                    <a:pt x="237" y="31"/>
                  </a:lnTo>
                  <a:lnTo>
                    <a:pt x="231" y="26"/>
                  </a:lnTo>
                  <a:lnTo>
                    <a:pt x="225" y="22"/>
                  </a:lnTo>
                  <a:lnTo>
                    <a:pt x="219" y="18"/>
                  </a:lnTo>
                  <a:lnTo>
                    <a:pt x="212" y="15"/>
                  </a:lnTo>
                  <a:lnTo>
                    <a:pt x="206" y="12"/>
                  </a:lnTo>
                  <a:lnTo>
                    <a:pt x="199" y="9"/>
                  </a:lnTo>
                  <a:lnTo>
                    <a:pt x="192" y="6"/>
                  </a:lnTo>
                  <a:lnTo>
                    <a:pt x="185" y="4"/>
                  </a:lnTo>
                  <a:lnTo>
                    <a:pt x="178" y="3"/>
                  </a:lnTo>
                  <a:lnTo>
                    <a:pt x="171" y="1"/>
                  </a:lnTo>
                  <a:lnTo>
                    <a:pt x="163" y="0"/>
                  </a:lnTo>
                  <a:lnTo>
                    <a:pt x="156" y="0"/>
                  </a:lnTo>
                  <a:lnTo>
                    <a:pt x="148" y="0"/>
                  </a:lnTo>
                  <a:lnTo>
                    <a:pt x="140" y="0"/>
                  </a:lnTo>
                  <a:lnTo>
                    <a:pt x="133" y="0"/>
                  </a:lnTo>
                  <a:lnTo>
                    <a:pt x="125" y="1"/>
                  </a:lnTo>
                  <a:lnTo>
                    <a:pt x="118" y="3"/>
                  </a:lnTo>
                  <a:lnTo>
                    <a:pt x="111" y="4"/>
                  </a:lnTo>
                  <a:lnTo>
                    <a:pt x="104" y="6"/>
                  </a:lnTo>
                  <a:lnTo>
                    <a:pt x="97" y="9"/>
                  </a:lnTo>
                  <a:lnTo>
                    <a:pt x="90" y="12"/>
                  </a:lnTo>
                  <a:lnTo>
                    <a:pt x="84" y="15"/>
                  </a:lnTo>
                  <a:lnTo>
                    <a:pt x="77" y="18"/>
                  </a:lnTo>
                  <a:lnTo>
                    <a:pt x="71" y="22"/>
                  </a:lnTo>
                  <a:lnTo>
                    <a:pt x="65" y="26"/>
                  </a:lnTo>
                  <a:lnTo>
                    <a:pt x="59" y="31"/>
                  </a:lnTo>
                  <a:lnTo>
                    <a:pt x="54" y="36"/>
                  </a:lnTo>
                  <a:lnTo>
                    <a:pt x="48" y="41"/>
                  </a:lnTo>
                  <a:lnTo>
                    <a:pt x="43" y="46"/>
                  </a:lnTo>
                  <a:lnTo>
                    <a:pt x="38" y="51"/>
                  </a:lnTo>
                  <a:lnTo>
                    <a:pt x="33" y="57"/>
                  </a:lnTo>
                  <a:lnTo>
                    <a:pt x="29" y="63"/>
                  </a:lnTo>
                  <a:lnTo>
                    <a:pt x="25" y="69"/>
                  </a:lnTo>
                  <a:lnTo>
                    <a:pt x="21" y="76"/>
                  </a:lnTo>
                  <a:lnTo>
                    <a:pt x="17" y="82"/>
                  </a:lnTo>
                  <a:lnTo>
                    <a:pt x="14" y="89"/>
                  </a:lnTo>
                  <a:lnTo>
                    <a:pt x="11" y="96"/>
                  </a:lnTo>
                  <a:lnTo>
                    <a:pt x="9" y="103"/>
                  </a:lnTo>
                  <a:lnTo>
                    <a:pt x="6" y="111"/>
                  </a:lnTo>
                  <a:lnTo>
                    <a:pt x="4" y="118"/>
                  </a:lnTo>
                  <a:lnTo>
                    <a:pt x="3" y="126"/>
                  </a:lnTo>
                  <a:lnTo>
                    <a:pt x="1" y="133"/>
                  </a:lnTo>
                  <a:lnTo>
                    <a:pt x="0" y="141"/>
                  </a:lnTo>
                  <a:lnTo>
                    <a:pt x="0" y="149"/>
                  </a:lnTo>
                  <a:lnTo>
                    <a:pt x="0" y="158"/>
                  </a:lnTo>
                  <a:lnTo>
                    <a:pt x="0" y="166"/>
                  </a:lnTo>
                  <a:lnTo>
                    <a:pt x="0" y="174"/>
                  </a:lnTo>
                  <a:lnTo>
                    <a:pt x="1" y="182"/>
                  </a:lnTo>
                  <a:lnTo>
                    <a:pt x="3" y="189"/>
                  </a:lnTo>
                  <a:lnTo>
                    <a:pt x="4" y="197"/>
                  </a:lnTo>
                  <a:lnTo>
                    <a:pt x="6" y="204"/>
                  </a:lnTo>
                  <a:lnTo>
                    <a:pt x="9" y="212"/>
                  </a:lnTo>
                  <a:lnTo>
                    <a:pt x="11" y="219"/>
                  </a:lnTo>
                  <a:lnTo>
                    <a:pt x="14" y="226"/>
                  </a:lnTo>
                  <a:lnTo>
                    <a:pt x="17" y="233"/>
                  </a:lnTo>
                  <a:lnTo>
                    <a:pt x="21" y="239"/>
                  </a:lnTo>
                  <a:lnTo>
                    <a:pt x="25" y="246"/>
                  </a:lnTo>
                  <a:lnTo>
                    <a:pt x="29" y="252"/>
                  </a:lnTo>
                  <a:lnTo>
                    <a:pt x="33" y="258"/>
                  </a:lnTo>
                  <a:lnTo>
                    <a:pt x="38" y="264"/>
                  </a:lnTo>
                  <a:lnTo>
                    <a:pt x="43" y="269"/>
                  </a:lnTo>
                  <a:lnTo>
                    <a:pt x="48" y="274"/>
                  </a:lnTo>
                  <a:lnTo>
                    <a:pt x="54" y="279"/>
                  </a:lnTo>
                  <a:lnTo>
                    <a:pt x="59" y="284"/>
                  </a:lnTo>
                  <a:lnTo>
                    <a:pt x="65" y="289"/>
                  </a:lnTo>
                  <a:lnTo>
                    <a:pt x="71" y="293"/>
                  </a:lnTo>
                  <a:lnTo>
                    <a:pt x="77" y="297"/>
                  </a:lnTo>
                  <a:lnTo>
                    <a:pt x="84" y="300"/>
                  </a:lnTo>
                  <a:lnTo>
                    <a:pt x="90" y="303"/>
                  </a:lnTo>
                  <a:lnTo>
                    <a:pt x="97" y="306"/>
                  </a:lnTo>
                  <a:lnTo>
                    <a:pt x="104" y="309"/>
                  </a:lnTo>
                  <a:lnTo>
                    <a:pt x="111" y="311"/>
                  </a:lnTo>
                  <a:lnTo>
                    <a:pt x="118" y="312"/>
                  </a:lnTo>
                  <a:lnTo>
                    <a:pt x="125" y="314"/>
                  </a:lnTo>
                  <a:lnTo>
                    <a:pt x="133" y="315"/>
                  </a:lnTo>
                  <a:lnTo>
                    <a:pt x="140" y="315"/>
                  </a:lnTo>
                  <a:lnTo>
                    <a:pt x="148" y="316"/>
                  </a:lnTo>
                  <a:lnTo>
                    <a:pt x="156" y="315"/>
                  </a:lnTo>
                  <a:lnTo>
                    <a:pt x="163" y="315"/>
                  </a:lnTo>
                  <a:lnTo>
                    <a:pt x="171" y="314"/>
                  </a:lnTo>
                  <a:lnTo>
                    <a:pt x="178" y="312"/>
                  </a:lnTo>
                  <a:lnTo>
                    <a:pt x="185" y="311"/>
                  </a:lnTo>
                  <a:lnTo>
                    <a:pt x="192" y="309"/>
                  </a:lnTo>
                  <a:lnTo>
                    <a:pt x="199" y="306"/>
                  </a:lnTo>
                  <a:lnTo>
                    <a:pt x="206" y="303"/>
                  </a:lnTo>
                  <a:lnTo>
                    <a:pt x="212" y="300"/>
                  </a:lnTo>
                  <a:lnTo>
                    <a:pt x="219" y="297"/>
                  </a:lnTo>
                  <a:lnTo>
                    <a:pt x="225" y="293"/>
                  </a:lnTo>
                  <a:lnTo>
                    <a:pt x="231" y="289"/>
                  </a:lnTo>
                  <a:lnTo>
                    <a:pt x="237" y="284"/>
                  </a:lnTo>
                  <a:lnTo>
                    <a:pt x="242" y="279"/>
                  </a:lnTo>
                  <a:lnTo>
                    <a:pt x="248" y="274"/>
                  </a:lnTo>
                  <a:lnTo>
                    <a:pt x="253" y="269"/>
                  </a:lnTo>
                  <a:lnTo>
                    <a:pt x="258" y="264"/>
                  </a:lnTo>
                  <a:lnTo>
                    <a:pt x="263" y="258"/>
                  </a:lnTo>
                  <a:lnTo>
                    <a:pt x="267" y="252"/>
                  </a:lnTo>
                  <a:lnTo>
                    <a:pt x="271" y="246"/>
                  </a:lnTo>
                  <a:lnTo>
                    <a:pt x="275" y="239"/>
                  </a:lnTo>
                  <a:lnTo>
                    <a:pt x="279" y="233"/>
                  </a:lnTo>
                  <a:lnTo>
                    <a:pt x="282" y="226"/>
                  </a:lnTo>
                  <a:lnTo>
                    <a:pt x="285" y="219"/>
                  </a:lnTo>
                  <a:lnTo>
                    <a:pt x="287" y="212"/>
                  </a:lnTo>
                  <a:lnTo>
                    <a:pt x="290" y="204"/>
                  </a:lnTo>
                  <a:lnTo>
                    <a:pt x="292" y="197"/>
                  </a:lnTo>
                  <a:lnTo>
                    <a:pt x="293" y="189"/>
                  </a:lnTo>
                  <a:lnTo>
                    <a:pt x="295" y="182"/>
                  </a:lnTo>
                  <a:lnTo>
                    <a:pt x="296" y="174"/>
                  </a:lnTo>
                  <a:lnTo>
                    <a:pt x="296" y="166"/>
                  </a:lnTo>
                  <a:lnTo>
                    <a:pt x="297" y="158"/>
                  </a:lnTo>
                  <a:lnTo>
                    <a:pt x="275" y="158"/>
                  </a:lnTo>
                  <a:lnTo>
                    <a:pt x="275" y="151"/>
                  </a:lnTo>
                  <a:lnTo>
                    <a:pt x="275" y="144"/>
                  </a:lnTo>
                  <a:lnTo>
                    <a:pt x="274" y="137"/>
                  </a:lnTo>
                  <a:lnTo>
                    <a:pt x="273" y="130"/>
                  </a:lnTo>
                  <a:lnTo>
                    <a:pt x="271" y="124"/>
                  </a:lnTo>
                  <a:lnTo>
                    <a:pt x="270" y="117"/>
                  </a:lnTo>
                  <a:lnTo>
                    <a:pt x="267" y="111"/>
                  </a:lnTo>
                  <a:lnTo>
                    <a:pt x="265" y="105"/>
                  </a:lnTo>
                  <a:lnTo>
                    <a:pt x="263" y="99"/>
                  </a:lnTo>
                  <a:lnTo>
                    <a:pt x="260" y="93"/>
                  </a:lnTo>
                  <a:lnTo>
                    <a:pt x="257" y="87"/>
                  </a:lnTo>
                  <a:lnTo>
                    <a:pt x="253" y="82"/>
                  </a:lnTo>
                  <a:lnTo>
                    <a:pt x="250" y="76"/>
                  </a:lnTo>
                  <a:lnTo>
                    <a:pt x="246" y="71"/>
                  </a:lnTo>
                  <a:lnTo>
                    <a:pt x="242" y="66"/>
                  </a:lnTo>
                  <a:lnTo>
                    <a:pt x="238" y="62"/>
                  </a:lnTo>
                  <a:lnTo>
                    <a:pt x="233" y="57"/>
                  </a:lnTo>
                  <a:lnTo>
                    <a:pt x="229" y="53"/>
                  </a:lnTo>
                  <a:lnTo>
                    <a:pt x="224" y="49"/>
                  </a:lnTo>
                  <a:lnTo>
                    <a:pt x="219" y="45"/>
                  </a:lnTo>
                  <a:lnTo>
                    <a:pt x="214" y="42"/>
                  </a:lnTo>
                  <a:lnTo>
                    <a:pt x="209" y="38"/>
                  </a:lnTo>
                  <a:lnTo>
                    <a:pt x="203" y="35"/>
                  </a:lnTo>
                  <a:lnTo>
                    <a:pt x="197" y="33"/>
                  </a:lnTo>
                  <a:lnTo>
                    <a:pt x="192" y="30"/>
                  </a:lnTo>
                  <a:lnTo>
                    <a:pt x="186" y="28"/>
                  </a:lnTo>
                  <a:lnTo>
                    <a:pt x="180" y="26"/>
                  </a:lnTo>
                  <a:lnTo>
                    <a:pt x="174" y="25"/>
                  </a:lnTo>
                  <a:lnTo>
                    <a:pt x="167" y="24"/>
                  </a:lnTo>
                  <a:lnTo>
                    <a:pt x="161" y="23"/>
                  </a:lnTo>
                  <a:lnTo>
                    <a:pt x="155" y="22"/>
                  </a:lnTo>
                  <a:lnTo>
                    <a:pt x="148" y="22"/>
                  </a:lnTo>
                  <a:lnTo>
                    <a:pt x="141" y="22"/>
                  </a:lnTo>
                  <a:lnTo>
                    <a:pt x="135" y="23"/>
                  </a:lnTo>
                  <a:lnTo>
                    <a:pt x="129" y="24"/>
                  </a:lnTo>
                  <a:lnTo>
                    <a:pt x="122" y="25"/>
                  </a:lnTo>
                  <a:lnTo>
                    <a:pt x="116" y="26"/>
                  </a:lnTo>
                  <a:lnTo>
                    <a:pt x="110" y="28"/>
                  </a:lnTo>
                  <a:lnTo>
                    <a:pt x="104" y="30"/>
                  </a:lnTo>
                  <a:lnTo>
                    <a:pt x="99" y="33"/>
                  </a:lnTo>
                  <a:lnTo>
                    <a:pt x="93" y="35"/>
                  </a:lnTo>
                  <a:lnTo>
                    <a:pt x="87" y="38"/>
                  </a:lnTo>
                  <a:lnTo>
                    <a:pt x="82" y="42"/>
                  </a:lnTo>
                  <a:lnTo>
                    <a:pt x="77" y="45"/>
                  </a:lnTo>
                  <a:lnTo>
                    <a:pt x="72" y="49"/>
                  </a:lnTo>
                  <a:lnTo>
                    <a:pt x="67" y="53"/>
                  </a:lnTo>
                  <a:lnTo>
                    <a:pt x="63" y="57"/>
                  </a:lnTo>
                  <a:lnTo>
                    <a:pt x="58" y="62"/>
                  </a:lnTo>
                  <a:lnTo>
                    <a:pt x="54" y="66"/>
                  </a:lnTo>
                  <a:lnTo>
                    <a:pt x="50" y="71"/>
                  </a:lnTo>
                  <a:lnTo>
                    <a:pt x="46" y="76"/>
                  </a:lnTo>
                  <a:lnTo>
                    <a:pt x="43" y="82"/>
                  </a:lnTo>
                  <a:lnTo>
                    <a:pt x="39" y="87"/>
                  </a:lnTo>
                  <a:lnTo>
                    <a:pt x="36" y="93"/>
                  </a:lnTo>
                  <a:lnTo>
                    <a:pt x="33" y="99"/>
                  </a:lnTo>
                  <a:lnTo>
                    <a:pt x="31" y="105"/>
                  </a:lnTo>
                  <a:lnTo>
                    <a:pt x="29" y="111"/>
                  </a:lnTo>
                  <a:lnTo>
                    <a:pt x="27" y="117"/>
                  </a:lnTo>
                  <a:lnTo>
                    <a:pt x="25" y="124"/>
                  </a:lnTo>
                  <a:lnTo>
                    <a:pt x="23" y="130"/>
                  </a:lnTo>
                  <a:lnTo>
                    <a:pt x="22" y="137"/>
                  </a:lnTo>
                  <a:lnTo>
                    <a:pt x="21" y="144"/>
                  </a:lnTo>
                  <a:lnTo>
                    <a:pt x="21" y="151"/>
                  </a:lnTo>
                  <a:lnTo>
                    <a:pt x="21" y="158"/>
                  </a:lnTo>
                  <a:lnTo>
                    <a:pt x="21" y="164"/>
                  </a:lnTo>
                  <a:lnTo>
                    <a:pt x="21" y="171"/>
                  </a:lnTo>
                  <a:lnTo>
                    <a:pt x="22" y="178"/>
                  </a:lnTo>
                  <a:lnTo>
                    <a:pt x="23" y="185"/>
                  </a:lnTo>
                  <a:lnTo>
                    <a:pt x="25" y="191"/>
                  </a:lnTo>
                  <a:lnTo>
                    <a:pt x="27" y="198"/>
                  </a:lnTo>
                  <a:lnTo>
                    <a:pt x="29" y="204"/>
                  </a:lnTo>
                  <a:lnTo>
                    <a:pt x="31" y="210"/>
                  </a:lnTo>
                  <a:lnTo>
                    <a:pt x="33" y="216"/>
                  </a:lnTo>
                  <a:lnTo>
                    <a:pt x="36" y="222"/>
                  </a:lnTo>
                  <a:lnTo>
                    <a:pt x="39" y="228"/>
                  </a:lnTo>
                  <a:lnTo>
                    <a:pt x="43" y="233"/>
                  </a:lnTo>
                  <a:lnTo>
                    <a:pt x="46" y="239"/>
                  </a:lnTo>
                  <a:lnTo>
                    <a:pt x="50" y="244"/>
                  </a:lnTo>
                  <a:lnTo>
                    <a:pt x="54" y="249"/>
                  </a:lnTo>
                  <a:lnTo>
                    <a:pt x="58" y="253"/>
                  </a:lnTo>
                  <a:lnTo>
                    <a:pt x="63" y="258"/>
                  </a:lnTo>
                  <a:lnTo>
                    <a:pt x="67" y="262"/>
                  </a:lnTo>
                  <a:lnTo>
                    <a:pt x="72" y="266"/>
                  </a:lnTo>
                  <a:lnTo>
                    <a:pt x="77" y="270"/>
                  </a:lnTo>
                  <a:lnTo>
                    <a:pt x="82" y="273"/>
                  </a:lnTo>
                  <a:lnTo>
                    <a:pt x="87" y="277"/>
                  </a:lnTo>
                  <a:lnTo>
                    <a:pt x="93" y="280"/>
                  </a:lnTo>
                  <a:lnTo>
                    <a:pt x="99" y="282"/>
                  </a:lnTo>
                  <a:lnTo>
                    <a:pt x="104" y="285"/>
                  </a:lnTo>
                  <a:lnTo>
                    <a:pt x="110" y="287"/>
                  </a:lnTo>
                  <a:lnTo>
                    <a:pt x="116" y="289"/>
                  </a:lnTo>
                  <a:lnTo>
                    <a:pt x="122" y="290"/>
                  </a:lnTo>
                  <a:lnTo>
                    <a:pt x="129" y="291"/>
                  </a:lnTo>
                  <a:lnTo>
                    <a:pt x="135" y="292"/>
                  </a:lnTo>
                  <a:lnTo>
                    <a:pt x="141" y="293"/>
                  </a:lnTo>
                  <a:lnTo>
                    <a:pt x="148" y="293"/>
                  </a:lnTo>
                  <a:lnTo>
                    <a:pt x="155" y="293"/>
                  </a:lnTo>
                  <a:lnTo>
                    <a:pt x="161" y="292"/>
                  </a:lnTo>
                  <a:lnTo>
                    <a:pt x="167" y="291"/>
                  </a:lnTo>
                  <a:lnTo>
                    <a:pt x="174" y="290"/>
                  </a:lnTo>
                  <a:lnTo>
                    <a:pt x="180" y="289"/>
                  </a:lnTo>
                  <a:lnTo>
                    <a:pt x="186" y="287"/>
                  </a:lnTo>
                  <a:lnTo>
                    <a:pt x="192" y="285"/>
                  </a:lnTo>
                  <a:lnTo>
                    <a:pt x="197" y="282"/>
                  </a:lnTo>
                  <a:lnTo>
                    <a:pt x="203" y="280"/>
                  </a:lnTo>
                  <a:lnTo>
                    <a:pt x="209" y="277"/>
                  </a:lnTo>
                  <a:lnTo>
                    <a:pt x="214" y="273"/>
                  </a:lnTo>
                  <a:lnTo>
                    <a:pt x="219" y="270"/>
                  </a:lnTo>
                  <a:lnTo>
                    <a:pt x="224" y="266"/>
                  </a:lnTo>
                  <a:lnTo>
                    <a:pt x="229" y="262"/>
                  </a:lnTo>
                  <a:lnTo>
                    <a:pt x="233" y="258"/>
                  </a:lnTo>
                  <a:lnTo>
                    <a:pt x="238" y="253"/>
                  </a:lnTo>
                  <a:lnTo>
                    <a:pt x="242" y="249"/>
                  </a:lnTo>
                  <a:lnTo>
                    <a:pt x="246" y="244"/>
                  </a:lnTo>
                  <a:lnTo>
                    <a:pt x="250" y="239"/>
                  </a:lnTo>
                  <a:lnTo>
                    <a:pt x="253" y="233"/>
                  </a:lnTo>
                  <a:lnTo>
                    <a:pt x="257" y="228"/>
                  </a:lnTo>
                  <a:lnTo>
                    <a:pt x="260" y="222"/>
                  </a:lnTo>
                  <a:lnTo>
                    <a:pt x="263" y="216"/>
                  </a:lnTo>
                  <a:lnTo>
                    <a:pt x="265" y="210"/>
                  </a:lnTo>
                  <a:lnTo>
                    <a:pt x="267" y="204"/>
                  </a:lnTo>
                  <a:lnTo>
                    <a:pt x="270" y="198"/>
                  </a:lnTo>
                  <a:lnTo>
                    <a:pt x="271" y="191"/>
                  </a:lnTo>
                  <a:lnTo>
                    <a:pt x="273" y="185"/>
                  </a:lnTo>
                  <a:lnTo>
                    <a:pt x="274" y="178"/>
                  </a:lnTo>
                  <a:lnTo>
                    <a:pt x="275" y="171"/>
                  </a:lnTo>
                  <a:lnTo>
                    <a:pt x="275" y="164"/>
                  </a:lnTo>
                  <a:lnTo>
                    <a:pt x="275" y="158"/>
                  </a:lnTo>
                  <a:lnTo>
                    <a:pt x="297" y="158"/>
                  </a:lnTo>
                </a:path>
              </a:pathLst>
            </a:custGeom>
            <a:solidFill>
              <a:srgbClr val="9EE8A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5" name="Freeform 609"/>
            <p:cNvSpPr>
              <a:spLocks/>
            </p:cNvSpPr>
            <p:nvPr/>
          </p:nvSpPr>
          <p:spPr bwMode="auto">
            <a:xfrm>
              <a:off x="4150" y="3379"/>
              <a:ext cx="256" cy="272"/>
            </a:xfrm>
            <a:custGeom>
              <a:avLst/>
              <a:gdLst>
                <a:gd name="T0" fmla="*/ 252 w 256"/>
                <a:gd name="T1" fmla="*/ 108 h 272"/>
                <a:gd name="T2" fmla="*/ 242 w 256"/>
                <a:gd name="T3" fmla="*/ 76 h 272"/>
                <a:gd name="T4" fmla="*/ 225 w 256"/>
                <a:gd name="T5" fmla="*/ 49 h 272"/>
                <a:gd name="T6" fmla="*/ 203 w 256"/>
                <a:gd name="T7" fmla="*/ 27 h 272"/>
                <a:gd name="T8" fmla="*/ 177 w 256"/>
                <a:gd name="T9" fmla="*/ 10 h 272"/>
                <a:gd name="T10" fmla="*/ 146 w 256"/>
                <a:gd name="T11" fmla="*/ 1 h 272"/>
                <a:gd name="T12" fmla="*/ 114 w 256"/>
                <a:gd name="T13" fmla="*/ 0 h 272"/>
                <a:gd name="T14" fmla="*/ 83 w 256"/>
                <a:gd name="T15" fmla="*/ 8 h 272"/>
                <a:gd name="T16" fmla="*/ 56 w 256"/>
                <a:gd name="T17" fmla="*/ 23 h 272"/>
                <a:gd name="T18" fmla="*/ 33 w 256"/>
                <a:gd name="T19" fmla="*/ 44 h 272"/>
                <a:gd name="T20" fmla="*/ 15 w 256"/>
                <a:gd name="T21" fmla="*/ 70 h 272"/>
                <a:gd name="T22" fmla="*/ 3 w 256"/>
                <a:gd name="T23" fmla="*/ 101 h 272"/>
                <a:gd name="T24" fmla="*/ 0 w 256"/>
                <a:gd name="T25" fmla="*/ 135 h 272"/>
                <a:gd name="T26" fmla="*/ 3 w 256"/>
                <a:gd name="T27" fmla="*/ 169 h 272"/>
                <a:gd name="T28" fmla="*/ 15 w 256"/>
                <a:gd name="T29" fmla="*/ 200 h 272"/>
                <a:gd name="T30" fmla="*/ 33 w 256"/>
                <a:gd name="T31" fmla="*/ 226 h 272"/>
                <a:gd name="T32" fmla="*/ 56 w 256"/>
                <a:gd name="T33" fmla="*/ 247 h 272"/>
                <a:gd name="T34" fmla="*/ 83 w 256"/>
                <a:gd name="T35" fmla="*/ 262 h 272"/>
                <a:gd name="T36" fmla="*/ 114 w 256"/>
                <a:gd name="T37" fmla="*/ 270 h 272"/>
                <a:gd name="T38" fmla="*/ 146 w 256"/>
                <a:gd name="T39" fmla="*/ 269 h 272"/>
                <a:gd name="T40" fmla="*/ 177 w 256"/>
                <a:gd name="T41" fmla="*/ 260 h 272"/>
                <a:gd name="T42" fmla="*/ 203 w 256"/>
                <a:gd name="T43" fmla="*/ 243 h 272"/>
                <a:gd name="T44" fmla="*/ 225 w 256"/>
                <a:gd name="T45" fmla="*/ 221 h 272"/>
                <a:gd name="T46" fmla="*/ 242 w 256"/>
                <a:gd name="T47" fmla="*/ 194 h 272"/>
                <a:gd name="T48" fmla="*/ 252 w 256"/>
                <a:gd name="T49" fmla="*/ 162 h 272"/>
                <a:gd name="T50" fmla="*/ 233 w 256"/>
                <a:gd name="T51" fmla="*/ 135 h 272"/>
                <a:gd name="T52" fmla="*/ 230 w 256"/>
                <a:gd name="T53" fmla="*/ 107 h 272"/>
                <a:gd name="T54" fmla="*/ 220 w 256"/>
                <a:gd name="T55" fmla="*/ 81 h 272"/>
                <a:gd name="T56" fmla="*/ 206 w 256"/>
                <a:gd name="T57" fmla="*/ 59 h 272"/>
                <a:gd name="T58" fmla="*/ 186 w 256"/>
                <a:gd name="T59" fmla="*/ 41 h 272"/>
                <a:gd name="T60" fmla="*/ 164 w 256"/>
                <a:gd name="T61" fmla="*/ 29 h 272"/>
                <a:gd name="T62" fmla="*/ 138 w 256"/>
                <a:gd name="T63" fmla="*/ 23 h 272"/>
                <a:gd name="T64" fmla="*/ 111 w 256"/>
                <a:gd name="T65" fmla="*/ 23 h 272"/>
                <a:gd name="T66" fmla="*/ 86 w 256"/>
                <a:gd name="T67" fmla="*/ 31 h 272"/>
                <a:gd name="T68" fmla="*/ 63 w 256"/>
                <a:gd name="T69" fmla="*/ 45 h 272"/>
                <a:gd name="T70" fmla="*/ 45 w 256"/>
                <a:gd name="T71" fmla="*/ 63 h 272"/>
                <a:gd name="T72" fmla="*/ 31 w 256"/>
                <a:gd name="T73" fmla="*/ 86 h 272"/>
                <a:gd name="T74" fmla="*/ 23 w 256"/>
                <a:gd name="T75" fmla="*/ 112 h 272"/>
                <a:gd name="T76" fmla="*/ 21 w 256"/>
                <a:gd name="T77" fmla="*/ 141 h 272"/>
                <a:gd name="T78" fmla="*/ 25 w 256"/>
                <a:gd name="T79" fmla="*/ 169 h 272"/>
                <a:gd name="T80" fmla="*/ 36 w 256"/>
                <a:gd name="T81" fmla="*/ 194 h 272"/>
                <a:gd name="T82" fmla="*/ 52 w 256"/>
                <a:gd name="T83" fmla="*/ 215 h 272"/>
                <a:gd name="T84" fmla="*/ 72 w 256"/>
                <a:gd name="T85" fmla="*/ 232 h 272"/>
                <a:gd name="T86" fmla="*/ 95 w 256"/>
                <a:gd name="T87" fmla="*/ 243 h 272"/>
                <a:gd name="T88" fmla="*/ 122 w 256"/>
                <a:gd name="T89" fmla="*/ 248 h 272"/>
                <a:gd name="T90" fmla="*/ 148 w 256"/>
                <a:gd name="T91" fmla="*/ 246 h 272"/>
                <a:gd name="T92" fmla="*/ 173 w 256"/>
                <a:gd name="T93" fmla="*/ 237 h 272"/>
                <a:gd name="T94" fmla="*/ 195 w 256"/>
                <a:gd name="T95" fmla="*/ 222 h 272"/>
                <a:gd name="T96" fmla="*/ 212 w 256"/>
                <a:gd name="T97" fmla="*/ 203 h 272"/>
                <a:gd name="T98" fmla="*/ 225 w 256"/>
                <a:gd name="T99" fmla="*/ 179 h 272"/>
                <a:gd name="T100" fmla="*/ 232 w 256"/>
                <a:gd name="T101" fmla="*/ 152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72">
                  <a:moveTo>
                    <a:pt x="255" y="135"/>
                  </a:moveTo>
                  <a:lnTo>
                    <a:pt x="254" y="128"/>
                  </a:lnTo>
                  <a:lnTo>
                    <a:pt x="254" y="121"/>
                  </a:lnTo>
                  <a:lnTo>
                    <a:pt x="253" y="114"/>
                  </a:lnTo>
                  <a:lnTo>
                    <a:pt x="252" y="108"/>
                  </a:lnTo>
                  <a:lnTo>
                    <a:pt x="251" y="101"/>
                  </a:lnTo>
                  <a:lnTo>
                    <a:pt x="249" y="95"/>
                  </a:lnTo>
                  <a:lnTo>
                    <a:pt x="247" y="88"/>
                  </a:lnTo>
                  <a:lnTo>
                    <a:pt x="245" y="82"/>
                  </a:lnTo>
                  <a:lnTo>
                    <a:pt x="242" y="76"/>
                  </a:lnTo>
                  <a:lnTo>
                    <a:pt x="239" y="70"/>
                  </a:lnTo>
                  <a:lnTo>
                    <a:pt x="236" y="65"/>
                  </a:lnTo>
                  <a:lnTo>
                    <a:pt x="233" y="59"/>
                  </a:lnTo>
                  <a:lnTo>
                    <a:pt x="229" y="54"/>
                  </a:lnTo>
                  <a:lnTo>
                    <a:pt x="225" y="49"/>
                  </a:lnTo>
                  <a:lnTo>
                    <a:pt x="221" y="44"/>
                  </a:lnTo>
                  <a:lnTo>
                    <a:pt x="217" y="39"/>
                  </a:lnTo>
                  <a:lnTo>
                    <a:pt x="213" y="35"/>
                  </a:lnTo>
                  <a:lnTo>
                    <a:pt x="208" y="31"/>
                  </a:lnTo>
                  <a:lnTo>
                    <a:pt x="203" y="27"/>
                  </a:lnTo>
                  <a:lnTo>
                    <a:pt x="198" y="23"/>
                  </a:lnTo>
                  <a:lnTo>
                    <a:pt x="193" y="19"/>
                  </a:lnTo>
                  <a:lnTo>
                    <a:pt x="188" y="16"/>
                  </a:lnTo>
                  <a:lnTo>
                    <a:pt x="182" y="13"/>
                  </a:lnTo>
                  <a:lnTo>
                    <a:pt x="177" y="10"/>
                  </a:lnTo>
                  <a:lnTo>
                    <a:pt x="171" y="8"/>
                  </a:lnTo>
                  <a:lnTo>
                    <a:pt x="165" y="6"/>
                  </a:lnTo>
                  <a:lnTo>
                    <a:pt x="159" y="4"/>
                  </a:lnTo>
                  <a:lnTo>
                    <a:pt x="153" y="2"/>
                  </a:lnTo>
                  <a:lnTo>
                    <a:pt x="146" y="1"/>
                  </a:lnTo>
                  <a:lnTo>
                    <a:pt x="140" y="0"/>
                  </a:lnTo>
                  <a:lnTo>
                    <a:pt x="134" y="0"/>
                  </a:lnTo>
                  <a:lnTo>
                    <a:pt x="127" y="0"/>
                  </a:lnTo>
                  <a:lnTo>
                    <a:pt x="120" y="0"/>
                  </a:lnTo>
                  <a:lnTo>
                    <a:pt x="114" y="0"/>
                  </a:lnTo>
                  <a:lnTo>
                    <a:pt x="108" y="1"/>
                  </a:lnTo>
                  <a:lnTo>
                    <a:pt x="101" y="2"/>
                  </a:lnTo>
                  <a:lnTo>
                    <a:pt x="95" y="4"/>
                  </a:lnTo>
                  <a:lnTo>
                    <a:pt x="89" y="6"/>
                  </a:lnTo>
                  <a:lnTo>
                    <a:pt x="83" y="8"/>
                  </a:lnTo>
                  <a:lnTo>
                    <a:pt x="77" y="10"/>
                  </a:lnTo>
                  <a:lnTo>
                    <a:pt x="72" y="13"/>
                  </a:lnTo>
                  <a:lnTo>
                    <a:pt x="66" y="16"/>
                  </a:lnTo>
                  <a:lnTo>
                    <a:pt x="61" y="19"/>
                  </a:lnTo>
                  <a:lnTo>
                    <a:pt x="56" y="23"/>
                  </a:lnTo>
                  <a:lnTo>
                    <a:pt x="51" y="27"/>
                  </a:lnTo>
                  <a:lnTo>
                    <a:pt x="46" y="31"/>
                  </a:lnTo>
                  <a:lnTo>
                    <a:pt x="41" y="35"/>
                  </a:lnTo>
                  <a:lnTo>
                    <a:pt x="37" y="39"/>
                  </a:lnTo>
                  <a:lnTo>
                    <a:pt x="33" y="44"/>
                  </a:lnTo>
                  <a:lnTo>
                    <a:pt x="29" y="49"/>
                  </a:lnTo>
                  <a:lnTo>
                    <a:pt x="25" y="54"/>
                  </a:lnTo>
                  <a:lnTo>
                    <a:pt x="21" y="59"/>
                  </a:lnTo>
                  <a:lnTo>
                    <a:pt x="18" y="65"/>
                  </a:lnTo>
                  <a:lnTo>
                    <a:pt x="15" y="70"/>
                  </a:lnTo>
                  <a:lnTo>
                    <a:pt x="12" y="76"/>
                  </a:lnTo>
                  <a:lnTo>
                    <a:pt x="9" y="82"/>
                  </a:lnTo>
                  <a:lnTo>
                    <a:pt x="7" y="88"/>
                  </a:lnTo>
                  <a:lnTo>
                    <a:pt x="5" y="95"/>
                  </a:lnTo>
                  <a:lnTo>
                    <a:pt x="3" y="101"/>
                  </a:lnTo>
                  <a:lnTo>
                    <a:pt x="2" y="108"/>
                  </a:lnTo>
                  <a:lnTo>
                    <a:pt x="1" y="114"/>
                  </a:lnTo>
                  <a:lnTo>
                    <a:pt x="0" y="121"/>
                  </a:lnTo>
                  <a:lnTo>
                    <a:pt x="0" y="128"/>
                  </a:lnTo>
                  <a:lnTo>
                    <a:pt x="0" y="135"/>
                  </a:lnTo>
                  <a:lnTo>
                    <a:pt x="0" y="142"/>
                  </a:lnTo>
                  <a:lnTo>
                    <a:pt x="0" y="149"/>
                  </a:lnTo>
                  <a:lnTo>
                    <a:pt x="1" y="156"/>
                  </a:lnTo>
                  <a:lnTo>
                    <a:pt x="2" y="162"/>
                  </a:lnTo>
                  <a:lnTo>
                    <a:pt x="3" y="169"/>
                  </a:lnTo>
                  <a:lnTo>
                    <a:pt x="5" y="175"/>
                  </a:lnTo>
                  <a:lnTo>
                    <a:pt x="7" y="182"/>
                  </a:lnTo>
                  <a:lnTo>
                    <a:pt x="9" y="188"/>
                  </a:lnTo>
                  <a:lnTo>
                    <a:pt x="12" y="194"/>
                  </a:lnTo>
                  <a:lnTo>
                    <a:pt x="15" y="200"/>
                  </a:lnTo>
                  <a:lnTo>
                    <a:pt x="18" y="205"/>
                  </a:lnTo>
                  <a:lnTo>
                    <a:pt x="21" y="211"/>
                  </a:lnTo>
                  <a:lnTo>
                    <a:pt x="25" y="216"/>
                  </a:lnTo>
                  <a:lnTo>
                    <a:pt x="29" y="221"/>
                  </a:lnTo>
                  <a:lnTo>
                    <a:pt x="33" y="226"/>
                  </a:lnTo>
                  <a:lnTo>
                    <a:pt x="37" y="231"/>
                  </a:lnTo>
                  <a:lnTo>
                    <a:pt x="41" y="235"/>
                  </a:lnTo>
                  <a:lnTo>
                    <a:pt x="46" y="239"/>
                  </a:lnTo>
                  <a:lnTo>
                    <a:pt x="51" y="243"/>
                  </a:lnTo>
                  <a:lnTo>
                    <a:pt x="56" y="247"/>
                  </a:lnTo>
                  <a:lnTo>
                    <a:pt x="61" y="251"/>
                  </a:lnTo>
                  <a:lnTo>
                    <a:pt x="66" y="254"/>
                  </a:lnTo>
                  <a:lnTo>
                    <a:pt x="72" y="257"/>
                  </a:lnTo>
                  <a:lnTo>
                    <a:pt x="77" y="260"/>
                  </a:lnTo>
                  <a:lnTo>
                    <a:pt x="83" y="262"/>
                  </a:lnTo>
                  <a:lnTo>
                    <a:pt x="89" y="264"/>
                  </a:lnTo>
                  <a:lnTo>
                    <a:pt x="95" y="266"/>
                  </a:lnTo>
                  <a:lnTo>
                    <a:pt x="101" y="268"/>
                  </a:lnTo>
                  <a:lnTo>
                    <a:pt x="108" y="269"/>
                  </a:lnTo>
                  <a:lnTo>
                    <a:pt x="114" y="270"/>
                  </a:lnTo>
                  <a:lnTo>
                    <a:pt x="120" y="270"/>
                  </a:lnTo>
                  <a:lnTo>
                    <a:pt x="127" y="271"/>
                  </a:lnTo>
                  <a:lnTo>
                    <a:pt x="134" y="270"/>
                  </a:lnTo>
                  <a:lnTo>
                    <a:pt x="140" y="270"/>
                  </a:lnTo>
                  <a:lnTo>
                    <a:pt x="146" y="269"/>
                  </a:lnTo>
                  <a:lnTo>
                    <a:pt x="153" y="268"/>
                  </a:lnTo>
                  <a:lnTo>
                    <a:pt x="159" y="266"/>
                  </a:lnTo>
                  <a:lnTo>
                    <a:pt x="165" y="264"/>
                  </a:lnTo>
                  <a:lnTo>
                    <a:pt x="171" y="262"/>
                  </a:lnTo>
                  <a:lnTo>
                    <a:pt x="177" y="260"/>
                  </a:lnTo>
                  <a:lnTo>
                    <a:pt x="182" y="257"/>
                  </a:lnTo>
                  <a:lnTo>
                    <a:pt x="188" y="254"/>
                  </a:lnTo>
                  <a:lnTo>
                    <a:pt x="193" y="251"/>
                  </a:lnTo>
                  <a:lnTo>
                    <a:pt x="198" y="247"/>
                  </a:lnTo>
                  <a:lnTo>
                    <a:pt x="203" y="243"/>
                  </a:lnTo>
                  <a:lnTo>
                    <a:pt x="208" y="239"/>
                  </a:lnTo>
                  <a:lnTo>
                    <a:pt x="213" y="235"/>
                  </a:lnTo>
                  <a:lnTo>
                    <a:pt x="217" y="231"/>
                  </a:lnTo>
                  <a:lnTo>
                    <a:pt x="221" y="226"/>
                  </a:lnTo>
                  <a:lnTo>
                    <a:pt x="225" y="221"/>
                  </a:lnTo>
                  <a:lnTo>
                    <a:pt x="229" y="216"/>
                  </a:lnTo>
                  <a:lnTo>
                    <a:pt x="233" y="211"/>
                  </a:lnTo>
                  <a:lnTo>
                    <a:pt x="236" y="205"/>
                  </a:lnTo>
                  <a:lnTo>
                    <a:pt x="239" y="200"/>
                  </a:lnTo>
                  <a:lnTo>
                    <a:pt x="242" y="194"/>
                  </a:lnTo>
                  <a:lnTo>
                    <a:pt x="245" y="188"/>
                  </a:lnTo>
                  <a:lnTo>
                    <a:pt x="247" y="182"/>
                  </a:lnTo>
                  <a:lnTo>
                    <a:pt x="249" y="175"/>
                  </a:lnTo>
                  <a:lnTo>
                    <a:pt x="251" y="169"/>
                  </a:lnTo>
                  <a:lnTo>
                    <a:pt x="252" y="162"/>
                  </a:lnTo>
                  <a:lnTo>
                    <a:pt x="253" y="156"/>
                  </a:lnTo>
                  <a:lnTo>
                    <a:pt x="254" y="149"/>
                  </a:lnTo>
                  <a:lnTo>
                    <a:pt x="254" y="142"/>
                  </a:lnTo>
                  <a:lnTo>
                    <a:pt x="255" y="135"/>
                  </a:lnTo>
                  <a:lnTo>
                    <a:pt x="233" y="135"/>
                  </a:lnTo>
                  <a:lnTo>
                    <a:pt x="233" y="129"/>
                  </a:lnTo>
                  <a:lnTo>
                    <a:pt x="233" y="124"/>
                  </a:lnTo>
                  <a:lnTo>
                    <a:pt x="232" y="118"/>
                  </a:lnTo>
                  <a:lnTo>
                    <a:pt x="231" y="112"/>
                  </a:lnTo>
                  <a:lnTo>
                    <a:pt x="230" y="107"/>
                  </a:lnTo>
                  <a:lnTo>
                    <a:pt x="229" y="101"/>
                  </a:lnTo>
                  <a:lnTo>
                    <a:pt x="227" y="96"/>
                  </a:lnTo>
                  <a:lnTo>
                    <a:pt x="225" y="91"/>
                  </a:lnTo>
                  <a:lnTo>
                    <a:pt x="223" y="86"/>
                  </a:lnTo>
                  <a:lnTo>
                    <a:pt x="220" y="81"/>
                  </a:lnTo>
                  <a:lnTo>
                    <a:pt x="218" y="76"/>
                  </a:lnTo>
                  <a:lnTo>
                    <a:pt x="215" y="72"/>
                  </a:lnTo>
                  <a:lnTo>
                    <a:pt x="212" y="67"/>
                  </a:lnTo>
                  <a:lnTo>
                    <a:pt x="209" y="63"/>
                  </a:lnTo>
                  <a:lnTo>
                    <a:pt x="206" y="59"/>
                  </a:lnTo>
                  <a:lnTo>
                    <a:pt x="202" y="55"/>
                  </a:lnTo>
                  <a:lnTo>
                    <a:pt x="198" y="52"/>
                  </a:lnTo>
                  <a:lnTo>
                    <a:pt x="195" y="48"/>
                  </a:lnTo>
                  <a:lnTo>
                    <a:pt x="191" y="45"/>
                  </a:lnTo>
                  <a:lnTo>
                    <a:pt x="186" y="41"/>
                  </a:lnTo>
                  <a:lnTo>
                    <a:pt x="182" y="38"/>
                  </a:lnTo>
                  <a:lnTo>
                    <a:pt x="178" y="36"/>
                  </a:lnTo>
                  <a:lnTo>
                    <a:pt x="173" y="33"/>
                  </a:lnTo>
                  <a:lnTo>
                    <a:pt x="168" y="31"/>
                  </a:lnTo>
                  <a:lnTo>
                    <a:pt x="164" y="29"/>
                  </a:lnTo>
                  <a:lnTo>
                    <a:pt x="159" y="27"/>
                  </a:lnTo>
                  <a:lnTo>
                    <a:pt x="154" y="26"/>
                  </a:lnTo>
                  <a:lnTo>
                    <a:pt x="148" y="24"/>
                  </a:lnTo>
                  <a:lnTo>
                    <a:pt x="143" y="23"/>
                  </a:lnTo>
                  <a:lnTo>
                    <a:pt x="138" y="23"/>
                  </a:lnTo>
                  <a:lnTo>
                    <a:pt x="132" y="22"/>
                  </a:lnTo>
                  <a:lnTo>
                    <a:pt x="127" y="22"/>
                  </a:lnTo>
                  <a:lnTo>
                    <a:pt x="122" y="22"/>
                  </a:lnTo>
                  <a:lnTo>
                    <a:pt x="116" y="23"/>
                  </a:lnTo>
                  <a:lnTo>
                    <a:pt x="111" y="23"/>
                  </a:lnTo>
                  <a:lnTo>
                    <a:pt x="106" y="24"/>
                  </a:lnTo>
                  <a:lnTo>
                    <a:pt x="100" y="26"/>
                  </a:lnTo>
                  <a:lnTo>
                    <a:pt x="95" y="27"/>
                  </a:lnTo>
                  <a:lnTo>
                    <a:pt x="90" y="29"/>
                  </a:lnTo>
                  <a:lnTo>
                    <a:pt x="86" y="31"/>
                  </a:lnTo>
                  <a:lnTo>
                    <a:pt x="81" y="33"/>
                  </a:lnTo>
                  <a:lnTo>
                    <a:pt x="76" y="36"/>
                  </a:lnTo>
                  <a:lnTo>
                    <a:pt x="72" y="38"/>
                  </a:lnTo>
                  <a:lnTo>
                    <a:pt x="68" y="41"/>
                  </a:lnTo>
                  <a:lnTo>
                    <a:pt x="63" y="45"/>
                  </a:lnTo>
                  <a:lnTo>
                    <a:pt x="59" y="48"/>
                  </a:lnTo>
                  <a:lnTo>
                    <a:pt x="56" y="52"/>
                  </a:lnTo>
                  <a:lnTo>
                    <a:pt x="52" y="55"/>
                  </a:lnTo>
                  <a:lnTo>
                    <a:pt x="48" y="59"/>
                  </a:lnTo>
                  <a:lnTo>
                    <a:pt x="45" y="63"/>
                  </a:lnTo>
                  <a:lnTo>
                    <a:pt x="42" y="67"/>
                  </a:lnTo>
                  <a:lnTo>
                    <a:pt x="39" y="72"/>
                  </a:lnTo>
                  <a:lnTo>
                    <a:pt x="36" y="76"/>
                  </a:lnTo>
                  <a:lnTo>
                    <a:pt x="34" y="81"/>
                  </a:lnTo>
                  <a:lnTo>
                    <a:pt x="31" y="86"/>
                  </a:lnTo>
                  <a:lnTo>
                    <a:pt x="29" y="91"/>
                  </a:lnTo>
                  <a:lnTo>
                    <a:pt x="27" y="96"/>
                  </a:lnTo>
                  <a:lnTo>
                    <a:pt x="25" y="101"/>
                  </a:lnTo>
                  <a:lnTo>
                    <a:pt x="24" y="107"/>
                  </a:lnTo>
                  <a:lnTo>
                    <a:pt x="23" y="112"/>
                  </a:lnTo>
                  <a:lnTo>
                    <a:pt x="22" y="118"/>
                  </a:lnTo>
                  <a:lnTo>
                    <a:pt x="21" y="124"/>
                  </a:lnTo>
                  <a:lnTo>
                    <a:pt x="21" y="129"/>
                  </a:lnTo>
                  <a:lnTo>
                    <a:pt x="21" y="135"/>
                  </a:lnTo>
                  <a:lnTo>
                    <a:pt x="21" y="141"/>
                  </a:lnTo>
                  <a:lnTo>
                    <a:pt x="21" y="146"/>
                  </a:lnTo>
                  <a:lnTo>
                    <a:pt x="22" y="152"/>
                  </a:lnTo>
                  <a:lnTo>
                    <a:pt x="23" y="158"/>
                  </a:lnTo>
                  <a:lnTo>
                    <a:pt x="24" y="163"/>
                  </a:lnTo>
                  <a:lnTo>
                    <a:pt x="25" y="169"/>
                  </a:lnTo>
                  <a:lnTo>
                    <a:pt x="27" y="174"/>
                  </a:lnTo>
                  <a:lnTo>
                    <a:pt x="29" y="179"/>
                  </a:lnTo>
                  <a:lnTo>
                    <a:pt x="31" y="184"/>
                  </a:lnTo>
                  <a:lnTo>
                    <a:pt x="34" y="189"/>
                  </a:lnTo>
                  <a:lnTo>
                    <a:pt x="36" y="194"/>
                  </a:lnTo>
                  <a:lnTo>
                    <a:pt x="39" y="198"/>
                  </a:lnTo>
                  <a:lnTo>
                    <a:pt x="42" y="203"/>
                  </a:lnTo>
                  <a:lnTo>
                    <a:pt x="45" y="207"/>
                  </a:lnTo>
                  <a:lnTo>
                    <a:pt x="48" y="211"/>
                  </a:lnTo>
                  <a:lnTo>
                    <a:pt x="52" y="215"/>
                  </a:lnTo>
                  <a:lnTo>
                    <a:pt x="56" y="218"/>
                  </a:lnTo>
                  <a:lnTo>
                    <a:pt x="59" y="222"/>
                  </a:lnTo>
                  <a:lnTo>
                    <a:pt x="63" y="225"/>
                  </a:lnTo>
                  <a:lnTo>
                    <a:pt x="68" y="229"/>
                  </a:lnTo>
                  <a:lnTo>
                    <a:pt x="72" y="232"/>
                  </a:lnTo>
                  <a:lnTo>
                    <a:pt x="76" y="234"/>
                  </a:lnTo>
                  <a:lnTo>
                    <a:pt x="81" y="237"/>
                  </a:lnTo>
                  <a:lnTo>
                    <a:pt x="86" y="239"/>
                  </a:lnTo>
                  <a:lnTo>
                    <a:pt x="90" y="241"/>
                  </a:lnTo>
                  <a:lnTo>
                    <a:pt x="95" y="243"/>
                  </a:lnTo>
                  <a:lnTo>
                    <a:pt x="100" y="244"/>
                  </a:lnTo>
                  <a:lnTo>
                    <a:pt x="106" y="246"/>
                  </a:lnTo>
                  <a:lnTo>
                    <a:pt x="111" y="247"/>
                  </a:lnTo>
                  <a:lnTo>
                    <a:pt x="116" y="247"/>
                  </a:lnTo>
                  <a:lnTo>
                    <a:pt x="122" y="248"/>
                  </a:lnTo>
                  <a:lnTo>
                    <a:pt x="127" y="248"/>
                  </a:lnTo>
                  <a:lnTo>
                    <a:pt x="132" y="248"/>
                  </a:lnTo>
                  <a:lnTo>
                    <a:pt x="138" y="247"/>
                  </a:lnTo>
                  <a:lnTo>
                    <a:pt x="143" y="247"/>
                  </a:lnTo>
                  <a:lnTo>
                    <a:pt x="148" y="246"/>
                  </a:lnTo>
                  <a:lnTo>
                    <a:pt x="154" y="244"/>
                  </a:lnTo>
                  <a:lnTo>
                    <a:pt x="159" y="243"/>
                  </a:lnTo>
                  <a:lnTo>
                    <a:pt x="164" y="241"/>
                  </a:lnTo>
                  <a:lnTo>
                    <a:pt x="168" y="239"/>
                  </a:lnTo>
                  <a:lnTo>
                    <a:pt x="173" y="237"/>
                  </a:lnTo>
                  <a:lnTo>
                    <a:pt x="178" y="234"/>
                  </a:lnTo>
                  <a:lnTo>
                    <a:pt x="182" y="232"/>
                  </a:lnTo>
                  <a:lnTo>
                    <a:pt x="186" y="229"/>
                  </a:lnTo>
                  <a:lnTo>
                    <a:pt x="191" y="225"/>
                  </a:lnTo>
                  <a:lnTo>
                    <a:pt x="195" y="222"/>
                  </a:lnTo>
                  <a:lnTo>
                    <a:pt x="198" y="218"/>
                  </a:lnTo>
                  <a:lnTo>
                    <a:pt x="202" y="215"/>
                  </a:lnTo>
                  <a:lnTo>
                    <a:pt x="206" y="211"/>
                  </a:lnTo>
                  <a:lnTo>
                    <a:pt x="209" y="207"/>
                  </a:lnTo>
                  <a:lnTo>
                    <a:pt x="212" y="203"/>
                  </a:lnTo>
                  <a:lnTo>
                    <a:pt x="215" y="198"/>
                  </a:lnTo>
                  <a:lnTo>
                    <a:pt x="218" y="194"/>
                  </a:lnTo>
                  <a:lnTo>
                    <a:pt x="220" y="189"/>
                  </a:lnTo>
                  <a:lnTo>
                    <a:pt x="223" y="184"/>
                  </a:lnTo>
                  <a:lnTo>
                    <a:pt x="225" y="179"/>
                  </a:lnTo>
                  <a:lnTo>
                    <a:pt x="227" y="174"/>
                  </a:lnTo>
                  <a:lnTo>
                    <a:pt x="229" y="169"/>
                  </a:lnTo>
                  <a:lnTo>
                    <a:pt x="230" y="163"/>
                  </a:lnTo>
                  <a:lnTo>
                    <a:pt x="231" y="158"/>
                  </a:lnTo>
                  <a:lnTo>
                    <a:pt x="232" y="152"/>
                  </a:lnTo>
                  <a:lnTo>
                    <a:pt x="233" y="146"/>
                  </a:lnTo>
                  <a:lnTo>
                    <a:pt x="233" y="141"/>
                  </a:lnTo>
                  <a:lnTo>
                    <a:pt x="233" y="135"/>
                  </a:lnTo>
                  <a:lnTo>
                    <a:pt x="255" y="135"/>
                  </a:lnTo>
                </a:path>
              </a:pathLst>
            </a:custGeom>
            <a:solidFill>
              <a:srgbClr val="A6ECA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6" name="Freeform 610"/>
            <p:cNvSpPr>
              <a:spLocks/>
            </p:cNvSpPr>
            <p:nvPr/>
          </p:nvSpPr>
          <p:spPr bwMode="auto">
            <a:xfrm>
              <a:off x="4171" y="3402"/>
              <a:ext cx="213" cy="226"/>
            </a:xfrm>
            <a:custGeom>
              <a:avLst/>
              <a:gdLst>
                <a:gd name="T0" fmla="*/ 209 w 213"/>
                <a:gd name="T1" fmla="*/ 89 h 226"/>
                <a:gd name="T2" fmla="*/ 201 w 213"/>
                <a:gd name="T3" fmla="*/ 63 h 226"/>
                <a:gd name="T4" fmla="*/ 187 w 213"/>
                <a:gd name="T5" fmla="*/ 40 h 226"/>
                <a:gd name="T6" fmla="*/ 169 w 213"/>
                <a:gd name="T7" fmla="*/ 22 h 226"/>
                <a:gd name="T8" fmla="*/ 147 w 213"/>
                <a:gd name="T9" fmla="*/ 8 h 226"/>
                <a:gd name="T10" fmla="*/ 122 w 213"/>
                <a:gd name="T11" fmla="*/ 1 h 226"/>
                <a:gd name="T12" fmla="*/ 95 w 213"/>
                <a:gd name="T13" fmla="*/ 0 h 226"/>
                <a:gd name="T14" fmla="*/ 69 w 213"/>
                <a:gd name="T15" fmla="*/ 6 h 226"/>
                <a:gd name="T16" fmla="*/ 46 w 213"/>
                <a:gd name="T17" fmla="*/ 19 h 226"/>
                <a:gd name="T18" fmla="*/ 27 w 213"/>
                <a:gd name="T19" fmla="*/ 36 h 226"/>
                <a:gd name="T20" fmla="*/ 12 w 213"/>
                <a:gd name="T21" fmla="*/ 58 h 226"/>
                <a:gd name="T22" fmla="*/ 3 w 213"/>
                <a:gd name="T23" fmla="*/ 84 h 226"/>
                <a:gd name="T24" fmla="*/ 0 w 213"/>
                <a:gd name="T25" fmla="*/ 112 h 226"/>
                <a:gd name="T26" fmla="*/ 3 w 213"/>
                <a:gd name="T27" fmla="*/ 140 h 226"/>
                <a:gd name="T28" fmla="*/ 12 w 213"/>
                <a:gd name="T29" fmla="*/ 166 h 226"/>
                <a:gd name="T30" fmla="*/ 27 w 213"/>
                <a:gd name="T31" fmla="*/ 188 h 226"/>
                <a:gd name="T32" fmla="*/ 46 w 213"/>
                <a:gd name="T33" fmla="*/ 205 h 226"/>
                <a:gd name="T34" fmla="*/ 69 w 213"/>
                <a:gd name="T35" fmla="*/ 218 h 226"/>
                <a:gd name="T36" fmla="*/ 95 w 213"/>
                <a:gd name="T37" fmla="*/ 224 h 226"/>
                <a:gd name="T38" fmla="*/ 122 w 213"/>
                <a:gd name="T39" fmla="*/ 223 h 226"/>
                <a:gd name="T40" fmla="*/ 147 w 213"/>
                <a:gd name="T41" fmla="*/ 215 h 226"/>
                <a:gd name="T42" fmla="*/ 169 w 213"/>
                <a:gd name="T43" fmla="*/ 202 h 226"/>
                <a:gd name="T44" fmla="*/ 187 w 213"/>
                <a:gd name="T45" fmla="*/ 183 h 226"/>
                <a:gd name="T46" fmla="*/ 201 w 213"/>
                <a:gd name="T47" fmla="*/ 161 h 226"/>
                <a:gd name="T48" fmla="*/ 209 w 213"/>
                <a:gd name="T49" fmla="*/ 135 h 226"/>
                <a:gd name="T50" fmla="*/ 190 w 213"/>
                <a:gd name="T51" fmla="*/ 112 h 226"/>
                <a:gd name="T52" fmla="*/ 188 w 213"/>
                <a:gd name="T53" fmla="*/ 89 h 226"/>
                <a:gd name="T54" fmla="*/ 180 w 213"/>
                <a:gd name="T55" fmla="*/ 69 h 226"/>
                <a:gd name="T56" fmla="*/ 168 w 213"/>
                <a:gd name="T57" fmla="*/ 52 h 226"/>
                <a:gd name="T58" fmla="*/ 153 w 213"/>
                <a:gd name="T59" fmla="*/ 37 h 226"/>
                <a:gd name="T60" fmla="*/ 135 w 213"/>
                <a:gd name="T61" fmla="*/ 27 h 226"/>
                <a:gd name="T62" fmla="*/ 114 w 213"/>
                <a:gd name="T63" fmla="*/ 22 h 226"/>
                <a:gd name="T64" fmla="*/ 93 w 213"/>
                <a:gd name="T65" fmla="*/ 23 h 226"/>
                <a:gd name="T66" fmla="*/ 72 w 213"/>
                <a:gd name="T67" fmla="*/ 29 h 226"/>
                <a:gd name="T68" fmla="*/ 55 w 213"/>
                <a:gd name="T69" fmla="*/ 40 h 226"/>
                <a:gd name="T70" fmla="*/ 40 w 213"/>
                <a:gd name="T71" fmla="*/ 55 h 226"/>
                <a:gd name="T72" fmla="*/ 29 w 213"/>
                <a:gd name="T73" fmla="*/ 73 h 226"/>
                <a:gd name="T74" fmla="*/ 22 w 213"/>
                <a:gd name="T75" fmla="*/ 94 h 226"/>
                <a:gd name="T76" fmla="*/ 21 w 213"/>
                <a:gd name="T77" fmla="*/ 117 h 226"/>
                <a:gd name="T78" fmla="*/ 25 w 213"/>
                <a:gd name="T79" fmla="*/ 139 h 226"/>
                <a:gd name="T80" fmla="*/ 33 w 213"/>
                <a:gd name="T81" fmla="*/ 159 h 226"/>
                <a:gd name="T82" fmla="*/ 45 w 213"/>
                <a:gd name="T83" fmla="*/ 176 h 226"/>
                <a:gd name="T84" fmla="*/ 62 w 213"/>
                <a:gd name="T85" fmla="*/ 189 h 226"/>
                <a:gd name="T86" fmla="*/ 80 w 213"/>
                <a:gd name="T87" fmla="*/ 198 h 226"/>
                <a:gd name="T88" fmla="*/ 101 w 213"/>
                <a:gd name="T89" fmla="*/ 202 h 226"/>
                <a:gd name="T90" fmla="*/ 123 w 213"/>
                <a:gd name="T91" fmla="*/ 200 h 226"/>
                <a:gd name="T92" fmla="*/ 142 w 213"/>
                <a:gd name="T93" fmla="*/ 193 h 226"/>
                <a:gd name="T94" fmla="*/ 159 w 213"/>
                <a:gd name="T95" fmla="*/ 181 h 226"/>
                <a:gd name="T96" fmla="*/ 173 w 213"/>
                <a:gd name="T97" fmla="*/ 166 h 226"/>
                <a:gd name="T98" fmla="*/ 184 w 213"/>
                <a:gd name="T99" fmla="*/ 147 h 226"/>
                <a:gd name="T100" fmla="*/ 189 w 213"/>
                <a:gd name="T101" fmla="*/ 126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3" h="226">
                  <a:moveTo>
                    <a:pt x="212" y="112"/>
                  </a:moveTo>
                  <a:lnTo>
                    <a:pt x="211" y="106"/>
                  </a:lnTo>
                  <a:lnTo>
                    <a:pt x="211" y="101"/>
                  </a:lnTo>
                  <a:lnTo>
                    <a:pt x="210" y="95"/>
                  </a:lnTo>
                  <a:lnTo>
                    <a:pt x="209" y="89"/>
                  </a:lnTo>
                  <a:lnTo>
                    <a:pt x="208" y="84"/>
                  </a:lnTo>
                  <a:lnTo>
                    <a:pt x="207" y="78"/>
                  </a:lnTo>
                  <a:lnTo>
                    <a:pt x="205" y="73"/>
                  </a:lnTo>
                  <a:lnTo>
                    <a:pt x="203" y="68"/>
                  </a:lnTo>
                  <a:lnTo>
                    <a:pt x="201" y="63"/>
                  </a:lnTo>
                  <a:lnTo>
                    <a:pt x="199" y="58"/>
                  </a:lnTo>
                  <a:lnTo>
                    <a:pt x="196" y="54"/>
                  </a:lnTo>
                  <a:lnTo>
                    <a:pt x="193" y="49"/>
                  </a:lnTo>
                  <a:lnTo>
                    <a:pt x="190" y="45"/>
                  </a:lnTo>
                  <a:lnTo>
                    <a:pt x="187" y="40"/>
                  </a:lnTo>
                  <a:lnTo>
                    <a:pt x="184" y="36"/>
                  </a:lnTo>
                  <a:lnTo>
                    <a:pt x="180" y="32"/>
                  </a:lnTo>
                  <a:lnTo>
                    <a:pt x="177" y="29"/>
                  </a:lnTo>
                  <a:lnTo>
                    <a:pt x="173" y="25"/>
                  </a:lnTo>
                  <a:lnTo>
                    <a:pt x="169" y="22"/>
                  </a:lnTo>
                  <a:lnTo>
                    <a:pt x="165" y="19"/>
                  </a:lnTo>
                  <a:lnTo>
                    <a:pt x="160" y="16"/>
                  </a:lnTo>
                  <a:lnTo>
                    <a:pt x="156" y="13"/>
                  </a:lnTo>
                  <a:lnTo>
                    <a:pt x="151" y="10"/>
                  </a:lnTo>
                  <a:lnTo>
                    <a:pt x="147" y="8"/>
                  </a:lnTo>
                  <a:lnTo>
                    <a:pt x="142" y="6"/>
                  </a:lnTo>
                  <a:lnTo>
                    <a:pt x="137" y="5"/>
                  </a:lnTo>
                  <a:lnTo>
                    <a:pt x="132" y="3"/>
                  </a:lnTo>
                  <a:lnTo>
                    <a:pt x="127" y="2"/>
                  </a:lnTo>
                  <a:lnTo>
                    <a:pt x="122" y="1"/>
                  </a:lnTo>
                  <a:lnTo>
                    <a:pt x="116" y="0"/>
                  </a:lnTo>
                  <a:lnTo>
                    <a:pt x="111" y="0"/>
                  </a:lnTo>
                  <a:lnTo>
                    <a:pt x="106" y="0"/>
                  </a:lnTo>
                  <a:lnTo>
                    <a:pt x="100" y="0"/>
                  </a:lnTo>
                  <a:lnTo>
                    <a:pt x="95" y="0"/>
                  </a:lnTo>
                  <a:lnTo>
                    <a:pt x="89" y="1"/>
                  </a:lnTo>
                  <a:lnTo>
                    <a:pt x="84" y="2"/>
                  </a:lnTo>
                  <a:lnTo>
                    <a:pt x="79" y="3"/>
                  </a:lnTo>
                  <a:lnTo>
                    <a:pt x="74" y="5"/>
                  </a:lnTo>
                  <a:lnTo>
                    <a:pt x="69" y="6"/>
                  </a:lnTo>
                  <a:lnTo>
                    <a:pt x="64" y="8"/>
                  </a:lnTo>
                  <a:lnTo>
                    <a:pt x="60" y="10"/>
                  </a:lnTo>
                  <a:lnTo>
                    <a:pt x="55" y="13"/>
                  </a:lnTo>
                  <a:lnTo>
                    <a:pt x="51" y="16"/>
                  </a:lnTo>
                  <a:lnTo>
                    <a:pt x="46" y="19"/>
                  </a:lnTo>
                  <a:lnTo>
                    <a:pt x="42" y="22"/>
                  </a:lnTo>
                  <a:lnTo>
                    <a:pt x="38" y="25"/>
                  </a:lnTo>
                  <a:lnTo>
                    <a:pt x="34" y="29"/>
                  </a:lnTo>
                  <a:lnTo>
                    <a:pt x="31" y="32"/>
                  </a:lnTo>
                  <a:lnTo>
                    <a:pt x="27" y="36"/>
                  </a:lnTo>
                  <a:lnTo>
                    <a:pt x="24" y="40"/>
                  </a:lnTo>
                  <a:lnTo>
                    <a:pt x="21" y="45"/>
                  </a:lnTo>
                  <a:lnTo>
                    <a:pt x="18" y="49"/>
                  </a:lnTo>
                  <a:lnTo>
                    <a:pt x="15" y="54"/>
                  </a:lnTo>
                  <a:lnTo>
                    <a:pt x="12" y="58"/>
                  </a:lnTo>
                  <a:lnTo>
                    <a:pt x="10" y="63"/>
                  </a:lnTo>
                  <a:lnTo>
                    <a:pt x="8" y="68"/>
                  </a:lnTo>
                  <a:lnTo>
                    <a:pt x="6" y="73"/>
                  </a:lnTo>
                  <a:lnTo>
                    <a:pt x="4" y="78"/>
                  </a:lnTo>
                  <a:lnTo>
                    <a:pt x="3" y="84"/>
                  </a:lnTo>
                  <a:lnTo>
                    <a:pt x="2" y="89"/>
                  </a:lnTo>
                  <a:lnTo>
                    <a:pt x="1" y="95"/>
                  </a:lnTo>
                  <a:lnTo>
                    <a:pt x="0" y="101"/>
                  </a:lnTo>
                  <a:lnTo>
                    <a:pt x="0" y="106"/>
                  </a:lnTo>
                  <a:lnTo>
                    <a:pt x="0" y="112"/>
                  </a:lnTo>
                  <a:lnTo>
                    <a:pt x="0" y="118"/>
                  </a:lnTo>
                  <a:lnTo>
                    <a:pt x="0" y="123"/>
                  </a:lnTo>
                  <a:lnTo>
                    <a:pt x="1" y="129"/>
                  </a:lnTo>
                  <a:lnTo>
                    <a:pt x="2" y="135"/>
                  </a:lnTo>
                  <a:lnTo>
                    <a:pt x="3" y="140"/>
                  </a:lnTo>
                  <a:lnTo>
                    <a:pt x="4" y="145"/>
                  </a:lnTo>
                  <a:lnTo>
                    <a:pt x="6" y="151"/>
                  </a:lnTo>
                  <a:lnTo>
                    <a:pt x="8" y="156"/>
                  </a:lnTo>
                  <a:lnTo>
                    <a:pt x="10" y="161"/>
                  </a:lnTo>
                  <a:lnTo>
                    <a:pt x="12" y="166"/>
                  </a:lnTo>
                  <a:lnTo>
                    <a:pt x="15" y="170"/>
                  </a:lnTo>
                  <a:lnTo>
                    <a:pt x="18" y="175"/>
                  </a:lnTo>
                  <a:lnTo>
                    <a:pt x="21" y="179"/>
                  </a:lnTo>
                  <a:lnTo>
                    <a:pt x="24" y="183"/>
                  </a:lnTo>
                  <a:lnTo>
                    <a:pt x="27" y="188"/>
                  </a:lnTo>
                  <a:lnTo>
                    <a:pt x="31" y="192"/>
                  </a:lnTo>
                  <a:lnTo>
                    <a:pt x="34" y="195"/>
                  </a:lnTo>
                  <a:lnTo>
                    <a:pt x="38" y="199"/>
                  </a:lnTo>
                  <a:lnTo>
                    <a:pt x="42" y="202"/>
                  </a:lnTo>
                  <a:lnTo>
                    <a:pt x="46" y="205"/>
                  </a:lnTo>
                  <a:lnTo>
                    <a:pt x="51" y="208"/>
                  </a:lnTo>
                  <a:lnTo>
                    <a:pt x="55" y="211"/>
                  </a:lnTo>
                  <a:lnTo>
                    <a:pt x="60" y="213"/>
                  </a:lnTo>
                  <a:lnTo>
                    <a:pt x="64" y="215"/>
                  </a:lnTo>
                  <a:lnTo>
                    <a:pt x="69" y="218"/>
                  </a:lnTo>
                  <a:lnTo>
                    <a:pt x="74" y="219"/>
                  </a:lnTo>
                  <a:lnTo>
                    <a:pt x="79" y="221"/>
                  </a:lnTo>
                  <a:lnTo>
                    <a:pt x="84" y="222"/>
                  </a:lnTo>
                  <a:lnTo>
                    <a:pt x="89" y="223"/>
                  </a:lnTo>
                  <a:lnTo>
                    <a:pt x="95" y="224"/>
                  </a:lnTo>
                  <a:lnTo>
                    <a:pt x="100" y="224"/>
                  </a:lnTo>
                  <a:lnTo>
                    <a:pt x="106" y="225"/>
                  </a:lnTo>
                  <a:lnTo>
                    <a:pt x="111" y="224"/>
                  </a:lnTo>
                  <a:lnTo>
                    <a:pt x="116" y="224"/>
                  </a:lnTo>
                  <a:lnTo>
                    <a:pt x="122" y="223"/>
                  </a:lnTo>
                  <a:lnTo>
                    <a:pt x="127" y="222"/>
                  </a:lnTo>
                  <a:lnTo>
                    <a:pt x="132" y="221"/>
                  </a:lnTo>
                  <a:lnTo>
                    <a:pt x="137" y="219"/>
                  </a:lnTo>
                  <a:lnTo>
                    <a:pt x="142" y="218"/>
                  </a:lnTo>
                  <a:lnTo>
                    <a:pt x="147" y="215"/>
                  </a:lnTo>
                  <a:lnTo>
                    <a:pt x="151" y="213"/>
                  </a:lnTo>
                  <a:lnTo>
                    <a:pt x="156" y="211"/>
                  </a:lnTo>
                  <a:lnTo>
                    <a:pt x="160" y="208"/>
                  </a:lnTo>
                  <a:lnTo>
                    <a:pt x="165" y="205"/>
                  </a:lnTo>
                  <a:lnTo>
                    <a:pt x="169" y="202"/>
                  </a:lnTo>
                  <a:lnTo>
                    <a:pt x="173" y="199"/>
                  </a:lnTo>
                  <a:lnTo>
                    <a:pt x="177" y="195"/>
                  </a:lnTo>
                  <a:lnTo>
                    <a:pt x="180" y="192"/>
                  </a:lnTo>
                  <a:lnTo>
                    <a:pt x="184" y="188"/>
                  </a:lnTo>
                  <a:lnTo>
                    <a:pt x="187" y="183"/>
                  </a:lnTo>
                  <a:lnTo>
                    <a:pt x="190" y="179"/>
                  </a:lnTo>
                  <a:lnTo>
                    <a:pt x="193" y="175"/>
                  </a:lnTo>
                  <a:lnTo>
                    <a:pt x="196" y="170"/>
                  </a:lnTo>
                  <a:lnTo>
                    <a:pt x="199" y="166"/>
                  </a:lnTo>
                  <a:lnTo>
                    <a:pt x="201" y="161"/>
                  </a:lnTo>
                  <a:lnTo>
                    <a:pt x="203" y="156"/>
                  </a:lnTo>
                  <a:lnTo>
                    <a:pt x="205" y="151"/>
                  </a:lnTo>
                  <a:lnTo>
                    <a:pt x="207" y="145"/>
                  </a:lnTo>
                  <a:lnTo>
                    <a:pt x="208" y="140"/>
                  </a:lnTo>
                  <a:lnTo>
                    <a:pt x="209" y="135"/>
                  </a:lnTo>
                  <a:lnTo>
                    <a:pt x="210" y="129"/>
                  </a:lnTo>
                  <a:lnTo>
                    <a:pt x="211" y="123"/>
                  </a:lnTo>
                  <a:lnTo>
                    <a:pt x="211" y="118"/>
                  </a:lnTo>
                  <a:lnTo>
                    <a:pt x="212" y="112"/>
                  </a:lnTo>
                  <a:lnTo>
                    <a:pt x="190" y="112"/>
                  </a:lnTo>
                  <a:lnTo>
                    <a:pt x="190" y="107"/>
                  </a:lnTo>
                  <a:lnTo>
                    <a:pt x="190" y="103"/>
                  </a:lnTo>
                  <a:lnTo>
                    <a:pt x="189" y="98"/>
                  </a:lnTo>
                  <a:lnTo>
                    <a:pt x="189" y="94"/>
                  </a:lnTo>
                  <a:lnTo>
                    <a:pt x="188" y="89"/>
                  </a:lnTo>
                  <a:lnTo>
                    <a:pt x="186" y="85"/>
                  </a:lnTo>
                  <a:lnTo>
                    <a:pt x="185" y="81"/>
                  </a:lnTo>
                  <a:lnTo>
                    <a:pt x="184" y="77"/>
                  </a:lnTo>
                  <a:lnTo>
                    <a:pt x="182" y="73"/>
                  </a:lnTo>
                  <a:lnTo>
                    <a:pt x="180" y="69"/>
                  </a:lnTo>
                  <a:lnTo>
                    <a:pt x="178" y="65"/>
                  </a:lnTo>
                  <a:lnTo>
                    <a:pt x="176" y="62"/>
                  </a:lnTo>
                  <a:lnTo>
                    <a:pt x="173" y="58"/>
                  </a:lnTo>
                  <a:lnTo>
                    <a:pt x="171" y="55"/>
                  </a:lnTo>
                  <a:lnTo>
                    <a:pt x="168" y="52"/>
                  </a:lnTo>
                  <a:lnTo>
                    <a:pt x="166" y="48"/>
                  </a:lnTo>
                  <a:lnTo>
                    <a:pt x="162" y="45"/>
                  </a:lnTo>
                  <a:lnTo>
                    <a:pt x="159" y="42"/>
                  </a:lnTo>
                  <a:lnTo>
                    <a:pt x="156" y="40"/>
                  </a:lnTo>
                  <a:lnTo>
                    <a:pt x="153" y="37"/>
                  </a:lnTo>
                  <a:lnTo>
                    <a:pt x="149" y="35"/>
                  </a:lnTo>
                  <a:lnTo>
                    <a:pt x="146" y="33"/>
                  </a:lnTo>
                  <a:lnTo>
                    <a:pt x="142" y="31"/>
                  </a:lnTo>
                  <a:lnTo>
                    <a:pt x="139" y="29"/>
                  </a:lnTo>
                  <a:lnTo>
                    <a:pt x="135" y="27"/>
                  </a:lnTo>
                  <a:lnTo>
                    <a:pt x="131" y="26"/>
                  </a:lnTo>
                  <a:lnTo>
                    <a:pt x="127" y="25"/>
                  </a:lnTo>
                  <a:lnTo>
                    <a:pt x="123" y="24"/>
                  </a:lnTo>
                  <a:lnTo>
                    <a:pt x="118" y="23"/>
                  </a:lnTo>
                  <a:lnTo>
                    <a:pt x="114" y="22"/>
                  </a:lnTo>
                  <a:lnTo>
                    <a:pt x="110" y="22"/>
                  </a:lnTo>
                  <a:lnTo>
                    <a:pt x="106" y="22"/>
                  </a:lnTo>
                  <a:lnTo>
                    <a:pt x="101" y="22"/>
                  </a:lnTo>
                  <a:lnTo>
                    <a:pt x="97" y="22"/>
                  </a:lnTo>
                  <a:lnTo>
                    <a:pt x="93" y="23"/>
                  </a:lnTo>
                  <a:lnTo>
                    <a:pt x="88" y="24"/>
                  </a:lnTo>
                  <a:lnTo>
                    <a:pt x="84" y="25"/>
                  </a:lnTo>
                  <a:lnTo>
                    <a:pt x="80" y="26"/>
                  </a:lnTo>
                  <a:lnTo>
                    <a:pt x="76" y="27"/>
                  </a:lnTo>
                  <a:lnTo>
                    <a:pt x="72" y="29"/>
                  </a:lnTo>
                  <a:lnTo>
                    <a:pt x="69" y="31"/>
                  </a:lnTo>
                  <a:lnTo>
                    <a:pt x="65" y="33"/>
                  </a:lnTo>
                  <a:lnTo>
                    <a:pt x="62" y="35"/>
                  </a:lnTo>
                  <a:lnTo>
                    <a:pt x="58" y="37"/>
                  </a:lnTo>
                  <a:lnTo>
                    <a:pt x="55" y="40"/>
                  </a:lnTo>
                  <a:lnTo>
                    <a:pt x="52" y="42"/>
                  </a:lnTo>
                  <a:lnTo>
                    <a:pt x="49" y="45"/>
                  </a:lnTo>
                  <a:lnTo>
                    <a:pt x="45" y="48"/>
                  </a:lnTo>
                  <a:lnTo>
                    <a:pt x="43" y="52"/>
                  </a:lnTo>
                  <a:lnTo>
                    <a:pt x="40" y="55"/>
                  </a:lnTo>
                  <a:lnTo>
                    <a:pt x="38" y="58"/>
                  </a:lnTo>
                  <a:lnTo>
                    <a:pt x="35" y="62"/>
                  </a:lnTo>
                  <a:lnTo>
                    <a:pt x="33" y="65"/>
                  </a:lnTo>
                  <a:lnTo>
                    <a:pt x="31" y="69"/>
                  </a:lnTo>
                  <a:lnTo>
                    <a:pt x="29" y="73"/>
                  </a:lnTo>
                  <a:lnTo>
                    <a:pt x="27" y="77"/>
                  </a:lnTo>
                  <a:lnTo>
                    <a:pt x="26" y="81"/>
                  </a:lnTo>
                  <a:lnTo>
                    <a:pt x="25" y="85"/>
                  </a:lnTo>
                  <a:lnTo>
                    <a:pt x="23" y="89"/>
                  </a:lnTo>
                  <a:lnTo>
                    <a:pt x="22" y="94"/>
                  </a:lnTo>
                  <a:lnTo>
                    <a:pt x="22" y="98"/>
                  </a:lnTo>
                  <a:lnTo>
                    <a:pt x="21" y="103"/>
                  </a:lnTo>
                  <a:lnTo>
                    <a:pt x="21" y="107"/>
                  </a:lnTo>
                  <a:lnTo>
                    <a:pt x="21" y="112"/>
                  </a:lnTo>
                  <a:lnTo>
                    <a:pt x="21" y="117"/>
                  </a:lnTo>
                  <a:lnTo>
                    <a:pt x="21" y="121"/>
                  </a:lnTo>
                  <a:lnTo>
                    <a:pt x="22" y="126"/>
                  </a:lnTo>
                  <a:lnTo>
                    <a:pt x="22" y="130"/>
                  </a:lnTo>
                  <a:lnTo>
                    <a:pt x="23" y="134"/>
                  </a:lnTo>
                  <a:lnTo>
                    <a:pt x="25" y="139"/>
                  </a:lnTo>
                  <a:lnTo>
                    <a:pt x="26" y="143"/>
                  </a:lnTo>
                  <a:lnTo>
                    <a:pt x="27" y="147"/>
                  </a:lnTo>
                  <a:lnTo>
                    <a:pt x="29" y="151"/>
                  </a:lnTo>
                  <a:lnTo>
                    <a:pt x="31" y="155"/>
                  </a:lnTo>
                  <a:lnTo>
                    <a:pt x="33" y="159"/>
                  </a:lnTo>
                  <a:lnTo>
                    <a:pt x="35" y="162"/>
                  </a:lnTo>
                  <a:lnTo>
                    <a:pt x="38" y="166"/>
                  </a:lnTo>
                  <a:lnTo>
                    <a:pt x="40" y="169"/>
                  </a:lnTo>
                  <a:lnTo>
                    <a:pt x="43" y="172"/>
                  </a:lnTo>
                  <a:lnTo>
                    <a:pt x="45" y="176"/>
                  </a:lnTo>
                  <a:lnTo>
                    <a:pt x="49" y="179"/>
                  </a:lnTo>
                  <a:lnTo>
                    <a:pt x="52" y="181"/>
                  </a:lnTo>
                  <a:lnTo>
                    <a:pt x="55" y="184"/>
                  </a:lnTo>
                  <a:lnTo>
                    <a:pt x="58" y="186"/>
                  </a:lnTo>
                  <a:lnTo>
                    <a:pt x="62" y="189"/>
                  </a:lnTo>
                  <a:lnTo>
                    <a:pt x="65" y="191"/>
                  </a:lnTo>
                  <a:lnTo>
                    <a:pt x="69" y="193"/>
                  </a:lnTo>
                  <a:lnTo>
                    <a:pt x="72" y="195"/>
                  </a:lnTo>
                  <a:lnTo>
                    <a:pt x="76" y="196"/>
                  </a:lnTo>
                  <a:lnTo>
                    <a:pt x="80" y="198"/>
                  </a:lnTo>
                  <a:lnTo>
                    <a:pt x="84" y="199"/>
                  </a:lnTo>
                  <a:lnTo>
                    <a:pt x="88" y="200"/>
                  </a:lnTo>
                  <a:lnTo>
                    <a:pt x="93" y="201"/>
                  </a:lnTo>
                  <a:lnTo>
                    <a:pt x="97" y="202"/>
                  </a:lnTo>
                  <a:lnTo>
                    <a:pt x="101" y="202"/>
                  </a:lnTo>
                  <a:lnTo>
                    <a:pt x="106" y="202"/>
                  </a:lnTo>
                  <a:lnTo>
                    <a:pt x="110" y="202"/>
                  </a:lnTo>
                  <a:lnTo>
                    <a:pt x="114" y="202"/>
                  </a:lnTo>
                  <a:lnTo>
                    <a:pt x="118" y="201"/>
                  </a:lnTo>
                  <a:lnTo>
                    <a:pt x="123" y="200"/>
                  </a:lnTo>
                  <a:lnTo>
                    <a:pt x="127" y="199"/>
                  </a:lnTo>
                  <a:lnTo>
                    <a:pt x="131" y="198"/>
                  </a:lnTo>
                  <a:lnTo>
                    <a:pt x="135" y="196"/>
                  </a:lnTo>
                  <a:lnTo>
                    <a:pt x="139" y="195"/>
                  </a:lnTo>
                  <a:lnTo>
                    <a:pt x="142" y="193"/>
                  </a:lnTo>
                  <a:lnTo>
                    <a:pt x="146" y="191"/>
                  </a:lnTo>
                  <a:lnTo>
                    <a:pt x="149" y="189"/>
                  </a:lnTo>
                  <a:lnTo>
                    <a:pt x="153" y="186"/>
                  </a:lnTo>
                  <a:lnTo>
                    <a:pt x="156" y="184"/>
                  </a:lnTo>
                  <a:lnTo>
                    <a:pt x="159" y="181"/>
                  </a:lnTo>
                  <a:lnTo>
                    <a:pt x="162" y="179"/>
                  </a:lnTo>
                  <a:lnTo>
                    <a:pt x="166" y="176"/>
                  </a:lnTo>
                  <a:lnTo>
                    <a:pt x="168" y="172"/>
                  </a:lnTo>
                  <a:lnTo>
                    <a:pt x="171" y="169"/>
                  </a:lnTo>
                  <a:lnTo>
                    <a:pt x="173" y="166"/>
                  </a:lnTo>
                  <a:lnTo>
                    <a:pt x="176" y="162"/>
                  </a:lnTo>
                  <a:lnTo>
                    <a:pt x="178" y="159"/>
                  </a:lnTo>
                  <a:lnTo>
                    <a:pt x="180" y="155"/>
                  </a:lnTo>
                  <a:lnTo>
                    <a:pt x="182" y="151"/>
                  </a:lnTo>
                  <a:lnTo>
                    <a:pt x="184" y="147"/>
                  </a:lnTo>
                  <a:lnTo>
                    <a:pt x="185" y="143"/>
                  </a:lnTo>
                  <a:lnTo>
                    <a:pt x="186" y="139"/>
                  </a:lnTo>
                  <a:lnTo>
                    <a:pt x="188" y="134"/>
                  </a:lnTo>
                  <a:lnTo>
                    <a:pt x="189" y="130"/>
                  </a:lnTo>
                  <a:lnTo>
                    <a:pt x="189" y="126"/>
                  </a:lnTo>
                  <a:lnTo>
                    <a:pt x="190" y="121"/>
                  </a:lnTo>
                  <a:lnTo>
                    <a:pt x="190" y="117"/>
                  </a:lnTo>
                  <a:lnTo>
                    <a:pt x="190" y="112"/>
                  </a:lnTo>
                  <a:lnTo>
                    <a:pt x="212" y="112"/>
                  </a:lnTo>
                </a:path>
              </a:pathLst>
            </a:custGeom>
            <a:solidFill>
              <a:srgbClr val="ADEFB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7" name="Freeform 611"/>
            <p:cNvSpPr>
              <a:spLocks/>
            </p:cNvSpPr>
            <p:nvPr/>
          </p:nvSpPr>
          <p:spPr bwMode="auto">
            <a:xfrm>
              <a:off x="4192" y="3424"/>
              <a:ext cx="171" cy="182"/>
            </a:xfrm>
            <a:custGeom>
              <a:avLst/>
              <a:gdLst>
                <a:gd name="T0" fmla="*/ 169 w 171"/>
                <a:gd name="T1" fmla="*/ 76 h 182"/>
                <a:gd name="T2" fmla="*/ 165 w 171"/>
                <a:gd name="T3" fmla="*/ 59 h 182"/>
                <a:gd name="T4" fmla="*/ 157 w 171"/>
                <a:gd name="T5" fmla="*/ 43 h 182"/>
                <a:gd name="T6" fmla="*/ 147 w 171"/>
                <a:gd name="T7" fmla="*/ 29 h 182"/>
                <a:gd name="T8" fmla="*/ 135 w 171"/>
                <a:gd name="T9" fmla="*/ 18 h 182"/>
                <a:gd name="T10" fmla="*/ 121 w 171"/>
                <a:gd name="T11" fmla="*/ 8 h 182"/>
                <a:gd name="T12" fmla="*/ 106 w 171"/>
                <a:gd name="T13" fmla="*/ 2 h 182"/>
                <a:gd name="T14" fmla="*/ 89 w 171"/>
                <a:gd name="T15" fmla="*/ 0 h 182"/>
                <a:gd name="T16" fmla="*/ 72 w 171"/>
                <a:gd name="T17" fmla="*/ 1 h 182"/>
                <a:gd name="T18" fmla="*/ 55 w 171"/>
                <a:gd name="T19" fmla="*/ 5 h 182"/>
                <a:gd name="T20" fmla="*/ 40 w 171"/>
                <a:gd name="T21" fmla="*/ 13 h 182"/>
                <a:gd name="T22" fmla="*/ 27 w 171"/>
                <a:gd name="T23" fmla="*/ 23 h 182"/>
                <a:gd name="T24" fmla="*/ 16 w 171"/>
                <a:gd name="T25" fmla="*/ 36 h 182"/>
                <a:gd name="T26" fmla="*/ 8 w 171"/>
                <a:gd name="T27" fmla="*/ 51 h 182"/>
                <a:gd name="T28" fmla="*/ 2 w 171"/>
                <a:gd name="T29" fmla="*/ 67 h 182"/>
                <a:gd name="T30" fmla="*/ 0 w 171"/>
                <a:gd name="T31" fmla="*/ 85 h 182"/>
                <a:gd name="T32" fmla="*/ 0 w 171"/>
                <a:gd name="T33" fmla="*/ 104 h 182"/>
                <a:gd name="T34" fmla="*/ 4 w 171"/>
                <a:gd name="T35" fmla="*/ 121 h 182"/>
                <a:gd name="T36" fmla="*/ 12 w 171"/>
                <a:gd name="T37" fmla="*/ 137 h 182"/>
                <a:gd name="T38" fmla="*/ 22 w 171"/>
                <a:gd name="T39" fmla="*/ 151 h 182"/>
                <a:gd name="T40" fmla="*/ 34 w 171"/>
                <a:gd name="T41" fmla="*/ 162 h 182"/>
                <a:gd name="T42" fmla="*/ 48 w 171"/>
                <a:gd name="T43" fmla="*/ 172 h 182"/>
                <a:gd name="T44" fmla="*/ 63 w 171"/>
                <a:gd name="T45" fmla="*/ 178 h 182"/>
                <a:gd name="T46" fmla="*/ 80 w 171"/>
                <a:gd name="T47" fmla="*/ 180 h 182"/>
                <a:gd name="T48" fmla="*/ 97 w 171"/>
                <a:gd name="T49" fmla="*/ 179 h 182"/>
                <a:gd name="T50" fmla="*/ 114 w 171"/>
                <a:gd name="T51" fmla="*/ 175 h 182"/>
                <a:gd name="T52" fmla="*/ 129 w 171"/>
                <a:gd name="T53" fmla="*/ 167 h 182"/>
                <a:gd name="T54" fmla="*/ 142 w 171"/>
                <a:gd name="T55" fmla="*/ 157 h 182"/>
                <a:gd name="T56" fmla="*/ 153 w 171"/>
                <a:gd name="T57" fmla="*/ 144 h 182"/>
                <a:gd name="T58" fmla="*/ 161 w 171"/>
                <a:gd name="T59" fmla="*/ 129 h 182"/>
                <a:gd name="T60" fmla="*/ 167 w 171"/>
                <a:gd name="T61" fmla="*/ 113 h 182"/>
                <a:gd name="T62" fmla="*/ 170 w 171"/>
                <a:gd name="T63" fmla="*/ 95 h 182"/>
                <a:gd name="T64" fmla="*/ 147 w 171"/>
                <a:gd name="T65" fmla="*/ 76 h 182"/>
                <a:gd name="T66" fmla="*/ 137 w 171"/>
                <a:gd name="T67" fmla="*/ 52 h 182"/>
                <a:gd name="T68" fmla="*/ 120 w 171"/>
                <a:gd name="T69" fmla="*/ 34 h 182"/>
                <a:gd name="T70" fmla="*/ 97 w 171"/>
                <a:gd name="T71" fmla="*/ 24 h 182"/>
                <a:gd name="T72" fmla="*/ 72 w 171"/>
                <a:gd name="T73" fmla="*/ 24 h 182"/>
                <a:gd name="T74" fmla="*/ 49 w 171"/>
                <a:gd name="T75" fmla="*/ 34 h 182"/>
                <a:gd name="T76" fmla="*/ 32 w 171"/>
                <a:gd name="T77" fmla="*/ 52 h 182"/>
                <a:gd name="T78" fmla="*/ 22 w 171"/>
                <a:gd name="T79" fmla="*/ 76 h 182"/>
                <a:gd name="T80" fmla="*/ 22 w 171"/>
                <a:gd name="T81" fmla="*/ 104 h 182"/>
                <a:gd name="T82" fmla="*/ 32 w 171"/>
                <a:gd name="T83" fmla="*/ 128 h 182"/>
                <a:gd name="T84" fmla="*/ 49 w 171"/>
                <a:gd name="T85" fmla="*/ 146 h 182"/>
                <a:gd name="T86" fmla="*/ 72 w 171"/>
                <a:gd name="T87" fmla="*/ 156 h 182"/>
                <a:gd name="T88" fmla="*/ 97 w 171"/>
                <a:gd name="T89" fmla="*/ 156 h 182"/>
                <a:gd name="T90" fmla="*/ 120 w 171"/>
                <a:gd name="T91" fmla="*/ 146 h 182"/>
                <a:gd name="T92" fmla="*/ 137 w 171"/>
                <a:gd name="T93" fmla="*/ 128 h 182"/>
                <a:gd name="T94" fmla="*/ 147 w 171"/>
                <a:gd name="T95" fmla="*/ 104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182">
                  <a:moveTo>
                    <a:pt x="170" y="90"/>
                  </a:moveTo>
                  <a:lnTo>
                    <a:pt x="170" y="85"/>
                  </a:lnTo>
                  <a:lnTo>
                    <a:pt x="169" y="81"/>
                  </a:lnTo>
                  <a:lnTo>
                    <a:pt x="169" y="76"/>
                  </a:lnTo>
                  <a:lnTo>
                    <a:pt x="168" y="72"/>
                  </a:lnTo>
                  <a:lnTo>
                    <a:pt x="167" y="67"/>
                  </a:lnTo>
                  <a:lnTo>
                    <a:pt x="166" y="63"/>
                  </a:lnTo>
                  <a:lnTo>
                    <a:pt x="165" y="59"/>
                  </a:lnTo>
                  <a:lnTo>
                    <a:pt x="163" y="55"/>
                  </a:lnTo>
                  <a:lnTo>
                    <a:pt x="161" y="51"/>
                  </a:lnTo>
                  <a:lnTo>
                    <a:pt x="159" y="47"/>
                  </a:lnTo>
                  <a:lnTo>
                    <a:pt x="157" y="43"/>
                  </a:lnTo>
                  <a:lnTo>
                    <a:pt x="155" y="39"/>
                  </a:lnTo>
                  <a:lnTo>
                    <a:pt x="153" y="36"/>
                  </a:lnTo>
                  <a:lnTo>
                    <a:pt x="150" y="32"/>
                  </a:lnTo>
                  <a:lnTo>
                    <a:pt x="147" y="29"/>
                  </a:lnTo>
                  <a:lnTo>
                    <a:pt x="145" y="26"/>
                  </a:lnTo>
                  <a:lnTo>
                    <a:pt x="142" y="23"/>
                  </a:lnTo>
                  <a:lnTo>
                    <a:pt x="139" y="20"/>
                  </a:lnTo>
                  <a:lnTo>
                    <a:pt x="135" y="18"/>
                  </a:lnTo>
                  <a:lnTo>
                    <a:pt x="132" y="15"/>
                  </a:lnTo>
                  <a:lnTo>
                    <a:pt x="129" y="13"/>
                  </a:lnTo>
                  <a:lnTo>
                    <a:pt x="125" y="10"/>
                  </a:lnTo>
                  <a:lnTo>
                    <a:pt x="121" y="8"/>
                  </a:lnTo>
                  <a:lnTo>
                    <a:pt x="118" y="7"/>
                  </a:lnTo>
                  <a:lnTo>
                    <a:pt x="114" y="5"/>
                  </a:lnTo>
                  <a:lnTo>
                    <a:pt x="110" y="3"/>
                  </a:lnTo>
                  <a:lnTo>
                    <a:pt x="106" y="2"/>
                  </a:lnTo>
                  <a:lnTo>
                    <a:pt x="102" y="1"/>
                  </a:lnTo>
                  <a:lnTo>
                    <a:pt x="97" y="1"/>
                  </a:lnTo>
                  <a:lnTo>
                    <a:pt x="93" y="0"/>
                  </a:lnTo>
                  <a:lnTo>
                    <a:pt x="89" y="0"/>
                  </a:lnTo>
                  <a:lnTo>
                    <a:pt x="85" y="0"/>
                  </a:lnTo>
                  <a:lnTo>
                    <a:pt x="80" y="0"/>
                  </a:lnTo>
                  <a:lnTo>
                    <a:pt x="76" y="0"/>
                  </a:lnTo>
                  <a:lnTo>
                    <a:pt x="72" y="1"/>
                  </a:lnTo>
                  <a:lnTo>
                    <a:pt x="67" y="1"/>
                  </a:lnTo>
                  <a:lnTo>
                    <a:pt x="63" y="2"/>
                  </a:lnTo>
                  <a:lnTo>
                    <a:pt x="59" y="3"/>
                  </a:lnTo>
                  <a:lnTo>
                    <a:pt x="55" y="5"/>
                  </a:lnTo>
                  <a:lnTo>
                    <a:pt x="51" y="7"/>
                  </a:lnTo>
                  <a:lnTo>
                    <a:pt x="48" y="8"/>
                  </a:lnTo>
                  <a:lnTo>
                    <a:pt x="44" y="10"/>
                  </a:lnTo>
                  <a:lnTo>
                    <a:pt x="40" y="13"/>
                  </a:lnTo>
                  <a:lnTo>
                    <a:pt x="37" y="15"/>
                  </a:lnTo>
                  <a:lnTo>
                    <a:pt x="34" y="18"/>
                  </a:lnTo>
                  <a:lnTo>
                    <a:pt x="30" y="20"/>
                  </a:lnTo>
                  <a:lnTo>
                    <a:pt x="27" y="23"/>
                  </a:lnTo>
                  <a:lnTo>
                    <a:pt x="24" y="26"/>
                  </a:lnTo>
                  <a:lnTo>
                    <a:pt x="22" y="29"/>
                  </a:lnTo>
                  <a:lnTo>
                    <a:pt x="19" y="32"/>
                  </a:lnTo>
                  <a:lnTo>
                    <a:pt x="16" y="36"/>
                  </a:lnTo>
                  <a:lnTo>
                    <a:pt x="14" y="39"/>
                  </a:lnTo>
                  <a:lnTo>
                    <a:pt x="12" y="43"/>
                  </a:lnTo>
                  <a:lnTo>
                    <a:pt x="10" y="47"/>
                  </a:lnTo>
                  <a:lnTo>
                    <a:pt x="8" y="51"/>
                  </a:lnTo>
                  <a:lnTo>
                    <a:pt x="6" y="55"/>
                  </a:lnTo>
                  <a:lnTo>
                    <a:pt x="4" y="59"/>
                  </a:lnTo>
                  <a:lnTo>
                    <a:pt x="3" y="63"/>
                  </a:lnTo>
                  <a:lnTo>
                    <a:pt x="2" y="67"/>
                  </a:lnTo>
                  <a:lnTo>
                    <a:pt x="1" y="72"/>
                  </a:lnTo>
                  <a:lnTo>
                    <a:pt x="0" y="76"/>
                  </a:lnTo>
                  <a:lnTo>
                    <a:pt x="0" y="81"/>
                  </a:lnTo>
                  <a:lnTo>
                    <a:pt x="0" y="85"/>
                  </a:lnTo>
                  <a:lnTo>
                    <a:pt x="0" y="90"/>
                  </a:lnTo>
                  <a:lnTo>
                    <a:pt x="0" y="95"/>
                  </a:lnTo>
                  <a:lnTo>
                    <a:pt x="0" y="99"/>
                  </a:lnTo>
                  <a:lnTo>
                    <a:pt x="0" y="104"/>
                  </a:lnTo>
                  <a:lnTo>
                    <a:pt x="1" y="108"/>
                  </a:lnTo>
                  <a:lnTo>
                    <a:pt x="2" y="113"/>
                  </a:lnTo>
                  <a:lnTo>
                    <a:pt x="3" y="117"/>
                  </a:lnTo>
                  <a:lnTo>
                    <a:pt x="4" y="121"/>
                  </a:lnTo>
                  <a:lnTo>
                    <a:pt x="6" y="125"/>
                  </a:lnTo>
                  <a:lnTo>
                    <a:pt x="8" y="129"/>
                  </a:lnTo>
                  <a:lnTo>
                    <a:pt x="10" y="133"/>
                  </a:lnTo>
                  <a:lnTo>
                    <a:pt x="12" y="137"/>
                  </a:lnTo>
                  <a:lnTo>
                    <a:pt x="14" y="141"/>
                  </a:lnTo>
                  <a:lnTo>
                    <a:pt x="16" y="144"/>
                  </a:lnTo>
                  <a:lnTo>
                    <a:pt x="19" y="148"/>
                  </a:lnTo>
                  <a:lnTo>
                    <a:pt x="22" y="151"/>
                  </a:lnTo>
                  <a:lnTo>
                    <a:pt x="24" y="154"/>
                  </a:lnTo>
                  <a:lnTo>
                    <a:pt x="27" y="157"/>
                  </a:lnTo>
                  <a:lnTo>
                    <a:pt x="30" y="160"/>
                  </a:lnTo>
                  <a:lnTo>
                    <a:pt x="34" y="162"/>
                  </a:lnTo>
                  <a:lnTo>
                    <a:pt x="37" y="165"/>
                  </a:lnTo>
                  <a:lnTo>
                    <a:pt x="40" y="167"/>
                  </a:lnTo>
                  <a:lnTo>
                    <a:pt x="44" y="170"/>
                  </a:lnTo>
                  <a:lnTo>
                    <a:pt x="48" y="172"/>
                  </a:lnTo>
                  <a:lnTo>
                    <a:pt x="51" y="173"/>
                  </a:lnTo>
                  <a:lnTo>
                    <a:pt x="55" y="175"/>
                  </a:lnTo>
                  <a:lnTo>
                    <a:pt x="59" y="177"/>
                  </a:lnTo>
                  <a:lnTo>
                    <a:pt x="63" y="178"/>
                  </a:lnTo>
                  <a:lnTo>
                    <a:pt x="67" y="179"/>
                  </a:lnTo>
                  <a:lnTo>
                    <a:pt x="72" y="179"/>
                  </a:lnTo>
                  <a:lnTo>
                    <a:pt x="76" y="180"/>
                  </a:lnTo>
                  <a:lnTo>
                    <a:pt x="80" y="180"/>
                  </a:lnTo>
                  <a:lnTo>
                    <a:pt x="85" y="181"/>
                  </a:lnTo>
                  <a:lnTo>
                    <a:pt x="89" y="180"/>
                  </a:lnTo>
                  <a:lnTo>
                    <a:pt x="93" y="180"/>
                  </a:lnTo>
                  <a:lnTo>
                    <a:pt x="97" y="179"/>
                  </a:lnTo>
                  <a:lnTo>
                    <a:pt x="102" y="179"/>
                  </a:lnTo>
                  <a:lnTo>
                    <a:pt x="106" y="178"/>
                  </a:lnTo>
                  <a:lnTo>
                    <a:pt x="110" y="177"/>
                  </a:lnTo>
                  <a:lnTo>
                    <a:pt x="114" y="175"/>
                  </a:lnTo>
                  <a:lnTo>
                    <a:pt x="118" y="173"/>
                  </a:lnTo>
                  <a:lnTo>
                    <a:pt x="121" y="172"/>
                  </a:lnTo>
                  <a:lnTo>
                    <a:pt x="125" y="170"/>
                  </a:lnTo>
                  <a:lnTo>
                    <a:pt x="129" y="167"/>
                  </a:lnTo>
                  <a:lnTo>
                    <a:pt x="132" y="165"/>
                  </a:lnTo>
                  <a:lnTo>
                    <a:pt x="135" y="162"/>
                  </a:lnTo>
                  <a:lnTo>
                    <a:pt x="139" y="160"/>
                  </a:lnTo>
                  <a:lnTo>
                    <a:pt x="142" y="157"/>
                  </a:lnTo>
                  <a:lnTo>
                    <a:pt x="145" y="154"/>
                  </a:lnTo>
                  <a:lnTo>
                    <a:pt x="147" y="151"/>
                  </a:lnTo>
                  <a:lnTo>
                    <a:pt x="150" y="148"/>
                  </a:lnTo>
                  <a:lnTo>
                    <a:pt x="153" y="144"/>
                  </a:lnTo>
                  <a:lnTo>
                    <a:pt x="155" y="141"/>
                  </a:lnTo>
                  <a:lnTo>
                    <a:pt x="157" y="137"/>
                  </a:lnTo>
                  <a:lnTo>
                    <a:pt x="159" y="133"/>
                  </a:lnTo>
                  <a:lnTo>
                    <a:pt x="161" y="129"/>
                  </a:lnTo>
                  <a:lnTo>
                    <a:pt x="163" y="125"/>
                  </a:lnTo>
                  <a:lnTo>
                    <a:pt x="165" y="121"/>
                  </a:lnTo>
                  <a:lnTo>
                    <a:pt x="166" y="117"/>
                  </a:lnTo>
                  <a:lnTo>
                    <a:pt x="167" y="113"/>
                  </a:lnTo>
                  <a:lnTo>
                    <a:pt x="168" y="108"/>
                  </a:lnTo>
                  <a:lnTo>
                    <a:pt x="169" y="104"/>
                  </a:lnTo>
                  <a:lnTo>
                    <a:pt x="169" y="99"/>
                  </a:lnTo>
                  <a:lnTo>
                    <a:pt x="170" y="95"/>
                  </a:lnTo>
                  <a:lnTo>
                    <a:pt x="170" y="90"/>
                  </a:lnTo>
                  <a:lnTo>
                    <a:pt x="148" y="90"/>
                  </a:lnTo>
                  <a:lnTo>
                    <a:pt x="148" y="83"/>
                  </a:lnTo>
                  <a:lnTo>
                    <a:pt x="147" y="76"/>
                  </a:lnTo>
                  <a:lnTo>
                    <a:pt x="145" y="70"/>
                  </a:lnTo>
                  <a:lnTo>
                    <a:pt x="143" y="64"/>
                  </a:lnTo>
                  <a:lnTo>
                    <a:pt x="141" y="58"/>
                  </a:lnTo>
                  <a:lnTo>
                    <a:pt x="137" y="52"/>
                  </a:lnTo>
                  <a:lnTo>
                    <a:pt x="134" y="47"/>
                  </a:lnTo>
                  <a:lnTo>
                    <a:pt x="130" y="42"/>
                  </a:lnTo>
                  <a:lnTo>
                    <a:pt x="125" y="38"/>
                  </a:lnTo>
                  <a:lnTo>
                    <a:pt x="120" y="34"/>
                  </a:lnTo>
                  <a:lnTo>
                    <a:pt x="115" y="30"/>
                  </a:lnTo>
                  <a:lnTo>
                    <a:pt x="109" y="28"/>
                  </a:lnTo>
                  <a:lnTo>
                    <a:pt x="103" y="25"/>
                  </a:lnTo>
                  <a:lnTo>
                    <a:pt x="97" y="24"/>
                  </a:lnTo>
                  <a:lnTo>
                    <a:pt x="91" y="22"/>
                  </a:lnTo>
                  <a:lnTo>
                    <a:pt x="85" y="22"/>
                  </a:lnTo>
                  <a:lnTo>
                    <a:pt x="78" y="22"/>
                  </a:lnTo>
                  <a:lnTo>
                    <a:pt x="72" y="24"/>
                  </a:lnTo>
                  <a:lnTo>
                    <a:pt x="66" y="25"/>
                  </a:lnTo>
                  <a:lnTo>
                    <a:pt x="60" y="28"/>
                  </a:lnTo>
                  <a:lnTo>
                    <a:pt x="54" y="30"/>
                  </a:lnTo>
                  <a:lnTo>
                    <a:pt x="49" y="34"/>
                  </a:lnTo>
                  <a:lnTo>
                    <a:pt x="44" y="38"/>
                  </a:lnTo>
                  <a:lnTo>
                    <a:pt x="39" y="42"/>
                  </a:lnTo>
                  <a:lnTo>
                    <a:pt x="35" y="47"/>
                  </a:lnTo>
                  <a:lnTo>
                    <a:pt x="32" y="52"/>
                  </a:lnTo>
                  <a:lnTo>
                    <a:pt x="28" y="58"/>
                  </a:lnTo>
                  <a:lnTo>
                    <a:pt x="26" y="64"/>
                  </a:lnTo>
                  <a:lnTo>
                    <a:pt x="24" y="70"/>
                  </a:lnTo>
                  <a:lnTo>
                    <a:pt x="22" y="76"/>
                  </a:lnTo>
                  <a:lnTo>
                    <a:pt x="21" y="83"/>
                  </a:lnTo>
                  <a:lnTo>
                    <a:pt x="21" y="90"/>
                  </a:lnTo>
                  <a:lnTo>
                    <a:pt x="21" y="97"/>
                  </a:lnTo>
                  <a:lnTo>
                    <a:pt x="22" y="104"/>
                  </a:lnTo>
                  <a:lnTo>
                    <a:pt x="24" y="110"/>
                  </a:lnTo>
                  <a:lnTo>
                    <a:pt x="26" y="116"/>
                  </a:lnTo>
                  <a:lnTo>
                    <a:pt x="28" y="122"/>
                  </a:lnTo>
                  <a:lnTo>
                    <a:pt x="32" y="128"/>
                  </a:lnTo>
                  <a:lnTo>
                    <a:pt x="35" y="133"/>
                  </a:lnTo>
                  <a:lnTo>
                    <a:pt x="39" y="138"/>
                  </a:lnTo>
                  <a:lnTo>
                    <a:pt x="44" y="142"/>
                  </a:lnTo>
                  <a:lnTo>
                    <a:pt x="49" y="146"/>
                  </a:lnTo>
                  <a:lnTo>
                    <a:pt x="54" y="150"/>
                  </a:lnTo>
                  <a:lnTo>
                    <a:pt x="60" y="152"/>
                  </a:lnTo>
                  <a:lnTo>
                    <a:pt x="66" y="155"/>
                  </a:lnTo>
                  <a:lnTo>
                    <a:pt x="72" y="156"/>
                  </a:lnTo>
                  <a:lnTo>
                    <a:pt x="78" y="158"/>
                  </a:lnTo>
                  <a:lnTo>
                    <a:pt x="85" y="158"/>
                  </a:lnTo>
                  <a:lnTo>
                    <a:pt x="91" y="158"/>
                  </a:lnTo>
                  <a:lnTo>
                    <a:pt x="97" y="156"/>
                  </a:lnTo>
                  <a:lnTo>
                    <a:pt x="103" y="155"/>
                  </a:lnTo>
                  <a:lnTo>
                    <a:pt x="109" y="152"/>
                  </a:lnTo>
                  <a:lnTo>
                    <a:pt x="115" y="150"/>
                  </a:lnTo>
                  <a:lnTo>
                    <a:pt x="120" y="146"/>
                  </a:lnTo>
                  <a:lnTo>
                    <a:pt x="125" y="142"/>
                  </a:lnTo>
                  <a:lnTo>
                    <a:pt x="130" y="138"/>
                  </a:lnTo>
                  <a:lnTo>
                    <a:pt x="134" y="133"/>
                  </a:lnTo>
                  <a:lnTo>
                    <a:pt x="137" y="128"/>
                  </a:lnTo>
                  <a:lnTo>
                    <a:pt x="141" y="122"/>
                  </a:lnTo>
                  <a:lnTo>
                    <a:pt x="143" y="116"/>
                  </a:lnTo>
                  <a:lnTo>
                    <a:pt x="145" y="110"/>
                  </a:lnTo>
                  <a:lnTo>
                    <a:pt x="147" y="104"/>
                  </a:lnTo>
                  <a:lnTo>
                    <a:pt x="148" y="97"/>
                  </a:lnTo>
                  <a:lnTo>
                    <a:pt x="148" y="90"/>
                  </a:lnTo>
                  <a:lnTo>
                    <a:pt x="170" y="90"/>
                  </a:lnTo>
                </a:path>
              </a:pathLst>
            </a:custGeom>
            <a:solidFill>
              <a:srgbClr val="B5F3B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8" name="Freeform 612"/>
            <p:cNvSpPr>
              <a:spLocks/>
            </p:cNvSpPr>
            <p:nvPr/>
          </p:nvSpPr>
          <p:spPr bwMode="auto">
            <a:xfrm>
              <a:off x="4213" y="3447"/>
              <a:ext cx="129" cy="136"/>
            </a:xfrm>
            <a:custGeom>
              <a:avLst/>
              <a:gdLst>
                <a:gd name="T0" fmla="*/ 126 w 129"/>
                <a:gd name="T1" fmla="*/ 54 h 136"/>
                <a:gd name="T2" fmla="*/ 120 w 129"/>
                <a:gd name="T3" fmla="*/ 35 h 136"/>
                <a:gd name="T4" fmla="*/ 109 w 129"/>
                <a:gd name="T5" fmla="*/ 19 h 136"/>
                <a:gd name="T6" fmla="*/ 94 w 129"/>
                <a:gd name="T7" fmla="*/ 8 h 136"/>
                <a:gd name="T8" fmla="*/ 76 w 129"/>
                <a:gd name="T9" fmla="*/ 1 h 136"/>
                <a:gd name="T10" fmla="*/ 57 w 129"/>
                <a:gd name="T11" fmla="*/ 0 h 136"/>
                <a:gd name="T12" fmla="*/ 39 w 129"/>
                <a:gd name="T13" fmla="*/ 5 h 136"/>
                <a:gd name="T14" fmla="*/ 23 w 129"/>
                <a:gd name="T15" fmla="*/ 15 h 136"/>
                <a:gd name="T16" fmla="*/ 10 w 129"/>
                <a:gd name="T17" fmla="*/ 29 h 136"/>
                <a:gd name="T18" fmla="*/ 2 w 129"/>
                <a:gd name="T19" fmla="*/ 47 h 136"/>
                <a:gd name="T20" fmla="*/ 0 w 129"/>
                <a:gd name="T21" fmla="*/ 67 h 136"/>
                <a:gd name="T22" fmla="*/ 2 w 129"/>
                <a:gd name="T23" fmla="*/ 87 h 136"/>
                <a:gd name="T24" fmla="*/ 10 w 129"/>
                <a:gd name="T25" fmla="*/ 105 h 136"/>
                <a:gd name="T26" fmla="*/ 23 w 129"/>
                <a:gd name="T27" fmla="*/ 119 h 136"/>
                <a:gd name="T28" fmla="*/ 39 w 129"/>
                <a:gd name="T29" fmla="*/ 129 h 136"/>
                <a:gd name="T30" fmla="*/ 57 w 129"/>
                <a:gd name="T31" fmla="*/ 134 h 136"/>
                <a:gd name="T32" fmla="*/ 76 w 129"/>
                <a:gd name="T33" fmla="*/ 133 h 136"/>
                <a:gd name="T34" fmla="*/ 94 w 129"/>
                <a:gd name="T35" fmla="*/ 126 h 136"/>
                <a:gd name="T36" fmla="*/ 109 w 129"/>
                <a:gd name="T37" fmla="*/ 115 h 136"/>
                <a:gd name="T38" fmla="*/ 120 w 129"/>
                <a:gd name="T39" fmla="*/ 99 h 136"/>
                <a:gd name="T40" fmla="*/ 126 w 129"/>
                <a:gd name="T41" fmla="*/ 81 h 136"/>
                <a:gd name="T42" fmla="*/ 106 w 129"/>
                <a:gd name="T43" fmla="*/ 67 h 136"/>
                <a:gd name="T44" fmla="*/ 104 w 129"/>
                <a:gd name="T45" fmla="*/ 54 h 136"/>
                <a:gd name="T46" fmla="*/ 99 w 129"/>
                <a:gd name="T47" fmla="*/ 42 h 136"/>
                <a:gd name="T48" fmla="*/ 91 w 129"/>
                <a:gd name="T49" fmla="*/ 32 h 136"/>
                <a:gd name="T50" fmla="*/ 80 w 129"/>
                <a:gd name="T51" fmla="*/ 26 h 136"/>
                <a:gd name="T52" fmla="*/ 68 w 129"/>
                <a:gd name="T53" fmla="*/ 22 h 136"/>
                <a:gd name="T54" fmla="*/ 55 w 129"/>
                <a:gd name="T55" fmla="*/ 23 h 136"/>
                <a:gd name="T56" fmla="*/ 43 w 129"/>
                <a:gd name="T57" fmla="*/ 27 h 136"/>
                <a:gd name="T58" fmla="*/ 33 w 129"/>
                <a:gd name="T59" fmla="*/ 35 h 136"/>
                <a:gd name="T60" fmla="*/ 26 w 129"/>
                <a:gd name="T61" fmla="*/ 46 h 136"/>
                <a:gd name="T62" fmla="*/ 22 w 129"/>
                <a:gd name="T63" fmla="*/ 58 h 136"/>
                <a:gd name="T64" fmla="*/ 21 w 129"/>
                <a:gd name="T65" fmla="*/ 72 h 136"/>
                <a:gd name="T66" fmla="*/ 24 w 129"/>
                <a:gd name="T67" fmla="*/ 84 h 136"/>
                <a:gd name="T68" fmla="*/ 31 w 129"/>
                <a:gd name="T69" fmla="*/ 96 h 136"/>
                <a:gd name="T70" fmla="*/ 40 w 129"/>
                <a:gd name="T71" fmla="*/ 104 h 136"/>
                <a:gd name="T72" fmla="*/ 51 w 129"/>
                <a:gd name="T73" fmla="*/ 110 h 136"/>
                <a:gd name="T74" fmla="*/ 64 w 129"/>
                <a:gd name="T75" fmla="*/ 112 h 136"/>
                <a:gd name="T76" fmla="*/ 76 w 129"/>
                <a:gd name="T77" fmla="*/ 110 h 136"/>
                <a:gd name="T78" fmla="*/ 87 w 129"/>
                <a:gd name="T79" fmla="*/ 104 h 136"/>
                <a:gd name="T80" fmla="*/ 96 w 129"/>
                <a:gd name="T81" fmla="*/ 96 h 136"/>
                <a:gd name="T82" fmla="*/ 103 w 129"/>
                <a:gd name="T83" fmla="*/ 84 h 136"/>
                <a:gd name="T84" fmla="*/ 106 w 129"/>
                <a:gd name="T85" fmla="*/ 72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9" h="136">
                  <a:moveTo>
                    <a:pt x="128" y="67"/>
                  </a:moveTo>
                  <a:lnTo>
                    <a:pt x="127" y="60"/>
                  </a:lnTo>
                  <a:lnTo>
                    <a:pt x="126" y="54"/>
                  </a:lnTo>
                  <a:lnTo>
                    <a:pt x="125" y="47"/>
                  </a:lnTo>
                  <a:lnTo>
                    <a:pt x="122" y="41"/>
                  </a:lnTo>
                  <a:lnTo>
                    <a:pt x="120" y="35"/>
                  </a:lnTo>
                  <a:lnTo>
                    <a:pt x="117" y="29"/>
                  </a:lnTo>
                  <a:lnTo>
                    <a:pt x="113" y="24"/>
                  </a:lnTo>
                  <a:lnTo>
                    <a:pt x="109" y="19"/>
                  </a:lnTo>
                  <a:lnTo>
                    <a:pt x="104" y="15"/>
                  </a:lnTo>
                  <a:lnTo>
                    <a:pt x="99" y="11"/>
                  </a:lnTo>
                  <a:lnTo>
                    <a:pt x="94" y="8"/>
                  </a:lnTo>
                  <a:lnTo>
                    <a:pt x="88" y="5"/>
                  </a:lnTo>
                  <a:lnTo>
                    <a:pt x="82" y="3"/>
                  </a:lnTo>
                  <a:lnTo>
                    <a:pt x="76" y="1"/>
                  </a:lnTo>
                  <a:lnTo>
                    <a:pt x="70" y="0"/>
                  </a:lnTo>
                  <a:lnTo>
                    <a:pt x="64" y="0"/>
                  </a:lnTo>
                  <a:lnTo>
                    <a:pt x="57" y="0"/>
                  </a:lnTo>
                  <a:lnTo>
                    <a:pt x="51" y="1"/>
                  </a:lnTo>
                  <a:lnTo>
                    <a:pt x="45" y="3"/>
                  </a:lnTo>
                  <a:lnTo>
                    <a:pt x="39" y="5"/>
                  </a:lnTo>
                  <a:lnTo>
                    <a:pt x="33" y="8"/>
                  </a:lnTo>
                  <a:lnTo>
                    <a:pt x="28" y="11"/>
                  </a:lnTo>
                  <a:lnTo>
                    <a:pt x="23" y="15"/>
                  </a:lnTo>
                  <a:lnTo>
                    <a:pt x="18" y="19"/>
                  </a:lnTo>
                  <a:lnTo>
                    <a:pt x="14" y="24"/>
                  </a:lnTo>
                  <a:lnTo>
                    <a:pt x="10" y="29"/>
                  </a:lnTo>
                  <a:lnTo>
                    <a:pt x="7" y="35"/>
                  </a:lnTo>
                  <a:lnTo>
                    <a:pt x="5" y="41"/>
                  </a:lnTo>
                  <a:lnTo>
                    <a:pt x="2" y="47"/>
                  </a:lnTo>
                  <a:lnTo>
                    <a:pt x="1" y="54"/>
                  </a:lnTo>
                  <a:lnTo>
                    <a:pt x="0" y="60"/>
                  </a:lnTo>
                  <a:lnTo>
                    <a:pt x="0" y="67"/>
                  </a:lnTo>
                  <a:lnTo>
                    <a:pt x="0" y="74"/>
                  </a:lnTo>
                  <a:lnTo>
                    <a:pt x="1" y="81"/>
                  </a:lnTo>
                  <a:lnTo>
                    <a:pt x="2" y="87"/>
                  </a:lnTo>
                  <a:lnTo>
                    <a:pt x="5" y="93"/>
                  </a:lnTo>
                  <a:lnTo>
                    <a:pt x="7" y="99"/>
                  </a:lnTo>
                  <a:lnTo>
                    <a:pt x="10" y="105"/>
                  </a:lnTo>
                  <a:lnTo>
                    <a:pt x="14" y="110"/>
                  </a:lnTo>
                  <a:lnTo>
                    <a:pt x="18" y="115"/>
                  </a:lnTo>
                  <a:lnTo>
                    <a:pt x="23" y="119"/>
                  </a:lnTo>
                  <a:lnTo>
                    <a:pt x="28" y="123"/>
                  </a:lnTo>
                  <a:lnTo>
                    <a:pt x="33" y="126"/>
                  </a:lnTo>
                  <a:lnTo>
                    <a:pt x="39" y="129"/>
                  </a:lnTo>
                  <a:lnTo>
                    <a:pt x="45" y="131"/>
                  </a:lnTo>
                  <a:lnTo>
                    <a:pt x="51" y="133"/>
                  </a:lnTo>
                  <a:lnTo>
                    <a:pt x="57" y="134"/>
                  </a:lnTo>
                  <a:lnTo>
                    <a:pt x="64" y="135"/>
                  </a:lnTo>
                  <a:lnTo>
                    <a:pt x="70" y="134"/>
                  </a:lnTo>
                  <a:lnTo>
                    <a:pt x="76" y="133"/>
                  </a:lnTo>
                  <a:lnTo>
                    <a:pt x="82" y="131"/>
                  </a:lnTo>
                  <a:lnTo>
                    <a:pt x="88" y="129"/>
                  </a:lnTo>
                  <a:lnTo>
                    <a:pt x="94" y="126"/>
                  </a:lnTo>
                  <a:lnTo>
                    <a:pt x="99" y="123"/>
                  </a:lnTo>
                  <a:lnTo>
                    <a:pt x="104" y="119"/>
                  </a:lnTo>
                  <a:lnTo>
                    <a:pt x="109" y="115"/>
                  </a:lnTo>
                  <a:lnTo>
                    <a:pt x="113" y="110"/>
                  </a:lnTo>
                  <a:lnTo>
                    <a:pt x="117" y="105"/>
                  </a:lnTo>
                  <a:lnTo>
                    <a:pt x="120" y="99"/>
                  </a:lnTo>
                  <a:lnTo>
                    <a:pt x="122" y="93"/>
                  </a:lnTo>
                  <a:lnTo>
                    <a:pt x="125" y="87"/>
                  </a:lnTo>
                  <a:lnTo>
                    <a:pt x="126" y="81"/>
                  </a:lnTo>
                  <a:lnTo>
                    <a:pt x="127" y="74"/>
                  </a:lnTo>
                  <a:lnTo>
                    <a:pt x="128" y="67"/>
                  </a:lnTo>
                  <a:lnTo>
                    <a:pt x="106" y="67"/>
                  </a:lnTo>
                  <a:lnTo>
                    <a:pt x="106" y="62"/>
                  </a:lnTo>
                  <a:lnTo>
                    <a:pt x="105" y="58"/>
                  </a:lnTo>
                  <a:lnTo>
                    <a:pt x="104" y="54"/>
                  </a:lnTo>
                  <a:lnTo>
                    <a:pt x="103" y="50"/>
                  </a:lnTo>
                  <a:lnTo>
                    <a:pt x="101" y="46"/>
                  </a:lnTo>
                  <a:lnTo>
                    <a:pt x="99" y="42"/>
                  </a:lnTo>
                  <a:lnTo>
                    <a:pt x="96" y="38"/>
                  </a:lnTo>
                  <a:lnTo>
                    <a:pt x="94" y="35"/>
                  </a:lnTo>
                  <a:lnTo>
                    <a:pt x="91" y="32"/>
                  </a:lnTo>
                  <a:lnTo>
                    <a:pt x="87" y="30"/>
                  </a:lnTo>
                  <a:lnTo>
                    <a:pt x="84" y="27"/>
                  </a:lnTo>
                  <a:lnTo>
                    <a:pt x="80" y="26"/>
                  </a:lnTo>
                  <a:lnTo>
                    <a:pt x="76" y="24"/>
                  </a:lnTo>
                  <a:lnTo>
                    <a:pt x="72" y="23"/>
                  </a:lnTo>
                  <a:lnTo>
                    <a:pt x="68" y="22"/>
                  </a:lnTo>
                  <a:lnTo>
                    <a:pt x="64" y="22"/>
                  </a:lnTo>
                  <a:lnTo>
                    <a:pt x="59" y="22"/>
                  </a:lnTo>
                  <a:lnTo>
                    <a:pt x="55" y="23"/>
                  </a:lnTo>
                  <a:lnTo>
                    <a:pt x="51" y="24"/>
                  </a:lnTo>
                  <a:lnTo>
                    <a:pt x="47" y="26"/>
                  </a:lnTo>
                  <a:lnTo>
                    <a:pt x="43" y="27"/>
                  </a:lnTo>
                  <a:lnTo>
                    <a:pt x="40" y="30"/>
                  </a:lnTo>
                  <a:lnTo>
                    <a:pt x="36" y="32"/>
                  </a:lnTo>
                  <a:lnTo>
                    <a:pt x="33" y="35"/>
                  </a:lnTo>
                  <a:lnTo>
                    <a:pt x="31" y="38"/>
                  </a:lnTo>
                  <a:lnTo>
                    <a:pt x="28" y="42"/>
                  </a:lnTo>
                  <a:lnTo>
                    <a:pt x="26" y="46"/>
                  </a:lnTo>
                  <a:lnTo>
                    <a:pt x="24" y="50"/>
                  </a:lnTo>
                  <a:lnTo>
                    <a:pt x="23" y="54"/>
                  </a:lnTo>
                  <a:lnTo>
                    <a:pt x="22" y="58"/>
                  </a:lnTo>
                  <a:lnTo>
                    <a:pt x="21" y="62"/>
                  </a:lnTo>
                  <a:lnTo>
                    <a:pt x="21" y="67"/>
                  </a:lnTo>
                  <a:lnTo>
                    <a:pt x="21" y="72"/>
                  </a:lnTo>
                  <a:lnTo>
                    <a:pt x="22" y="76"/>
                  </a:lnTo>
                  <a:lnTo>
                    <a:pt x="23" y="80"/>
                  </a:lnTo>
                  <a:lnTo>
                    <a:pt x="24" y="84"/>
                  </a:lnTo>
                  <a:lnTo>
                    <a:pt x="26" y="88"/>
                  </a:lnTo>
                  <a:lnTo>
                    <a:pt x="28" y="92"/>
                  </a:lnTo>
                  <a:lnTo>
                    <a:pt x="31" y="96"/>
                  </a:lnTo>
                  <a:lnTo>
                    <a:pt x="33" y="99"/>
                  </a:lnTo>
                  <a:lnTo>
                    <a:pt x="36" y="102"/>
                  </a:lnTo>
                  <a:lnTo>
                    <a:pt x="40" y="104"/>
                  </a:lnTo>
                  <a:lnTo>
                    <a:pt x="43" y="107"/>
                  </a:lnTo>
                  <a:lnTo>
                    <a:pt x="47" y="108"/>
                  </a:lnTo>
                  <a:lnTo>
                    <a:pt x="51" y="110"/>
                  </a:lnTo>
                  <a:lnTo>
                    <a:pt x="55" y="111"/>
                  </a:lnTo>
                  <a:lnTo>
                    <a:pt x="59" y="112"/>
                  </a:lnTo>
                  <a:lnTo>
                    <a:pt x="64" y="112"/>
                  </a:lnTo>
                  <a:lnTo>
                    <a:pt x="68" y="112"/>
                  </a:lnTo>
                  <a:lnTo>
                    <a:pt x="72" y="111"/>
                  </a:lnTo>
                  <a:lnTo>
                    <a:pt x="76" y="110"/>
                  </a:lnTo>
                  <a:lnTo>
                    <a:pt x="80" y="108"/>
                  </a:lnTo>
                  <a:lnTo>
                    <a:pt x="84" y="107"/>
                  </a:lnTo>
                  <a:lnTo>
                    <a:pt x="87" y="104"/>
                  </a:lnTo>
                  <a:lnTo>
                    <a:pt x="91" y="102"/>
                  </a:lnTo>
                  <a:lnTo>
                    <a:pt x="94" y="99"/>
                  </a:lnTo>
                  <a:lnTo>
                    <a:pt x="96" y="96"/>
                  </a:lnTo>
                  <a:lnTo>
                    <a:pt x="99" y="92"/>
                  </a:lnTo>
                  <a:lnTo>
                    <a:pt x="101" y="88"/>
                  </a:lnTo>
                  <a:lnTo>
                    <a:pt x="103" y="84"/>
                  </a:lnTo>
                  <a:lnTo>
                    <a:pt x="104" y="80"/>
                  </a:lnTo>
                  <a:lnTo>
                    <a:pt x="105" y="76"/>
                  </a:lnTo>
                  <a:lnTo>
                    <a:pt x="106" y="72"/>
                  </a:lnTo>
                  <a:lnTo>
                    <a:pt x="106" y="67"/>
                  </a:lnTo>
                  <a:lnTo>
                    <a:pt x="128" y="67"/>
                  </a:lnTo>
                </a:path>
              </a:pathLst>
            </a:custGeom>
            <a:solidFill>
              <a:srgbClr val="BCF7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09" name="Freeform 613"/>
            <p:cNvSpPr>
              <a:spLocks/>
            </p:cNvSpPr>
            <p:nvPr/>
          </p:nvSpPr>
          <p:spPr bwMode="auto">
            <a:xfrm>
              <a:off x="4235" y="3469"/>
              <a:ext cx="86" cy="91"/>
            </a:xfrm>
            <a:custGeom>
              <a:avLst/>
              <a:gdLst>
                <a:gd name="T0" fmla="*/ 84 w 86"/>
                <a:gd name="T1" fmla="*/ 35 h 91"/>
                <a:gd name="T2" fmla="*/ 79 w 86"/>
                <a:gd name="T3" fmla="*/ 23 h 91"/>
                <a:gd name="T4" fmla="*/ 72 w 86"/>
                <a:gd name="T5" fmla="*/ 13 h 91"/>
                <a:gd name="T6" fmla="*/ 62 w 86"/>
                <a:gd name="T7" fmla="*/ 5 h 91"/>
                <a:gd name="T8" fmla="*/ 51 w 86"/>
                <a:gd name="T9" fmla="*/ 0 h 91"/>
                <a:gd name="T10" fmla="*/ 38 w 86"/>
                <a:gd name="T11" fmla="*/ 0 h 91"/>
                <a:gd name="T12" fmla="*/ 25 w 86"/>
                <a:gd name="T13" fmla="*/ 3 h 91"/>
                <a:gd name="T14" fmla="*/ 15 w 86"/>
                <a:gd name="T15" fmla="*/ 10 h 91"/>
                <a:gd name="T16" fmla="*/ 7 w 86"/>
                <a:gd name="T17" fmla="*/ 19 h 91"/>
                <a:gd name="T18" fmla="*/ 1 w 86"/>
                <a:gd name="T19" fmla="*/ 31 h 91"/>
                <a:gd name="T20" fmla="*/ 0 w 86"/>
                <a:gd name="T21" fmla="*/ 45 h 91"/>
                <a:gd name="T22" fmla="*/ 1 w 86"/>
                <a:gd name="T23" fmla="*/ 58 h 91"/>
                <a:gd name="T24" fmla="*/ 7 w 86"/>
                <a:gd name="T25" fmla="*/ 70 h 91"/>
                <a:gd name="T26" fmla="*/ 15 w 86"/>
                <a:gd name="T27" fmla="*/ 79 h 91"/>
                <a:gd name="T28" fmla="*/ 25 w 86"/>
                <a:gd name="T29" fmla="*/ 86 h 91"/>
                <a:gd name="T30" fmla="*/ 38 w 86"/>
                <a:gd name="T31" fmla="*/ 89 h 91"/>
                <a:gd name="T32" fmla="*/ 51 w 86"/>
                <a:gd name="T33" fmla="*/ 89 h 91"/>
                <a:gd name="T34" fmla="*/ 62 w 86"/>
                <a:gd name="T35" fmla="*/ 84 h 91"/>
                <a:gd name="T36" fmla="*/ 72 w 86"/>
                <a:gd name="T37" fmla="*/ 76 h 91"/>
                <a:gd name="T38" fmla="*/ 79 w 86"/>
                <a:gd name="T39" fmla="*/ 66 h 91"/>
                <a:gd name="T40" fmla="*/ 84 w 86"/>
                <a:gd name="T41" fmla="*/ 54 h 91"/>
                <a:gd name="T42" fmla="*/ 63 w 86"/>
                <a:gd name="T43" fmla="*/ 45 h 91"/>
                <a:gd name="T44" fmla="*/ 62 w 86"/>
                <a:gd name="T45" fmla="*/ 38 h 91"/>
                <a:gd name="T46" fmla="*/ 60 w 86"/>
                <a:gd name="T47" fmla="*/ 32 h 91"/>
                <a:gd name="T48" fmla="*/ 56 w 86"/>
                <a:gd name="T49" fmla="*/ 27 h 91"/>
                <a:gd name="T50" fmla="*/ 50 w 86"/>
                <a:gd name="T51" fmla="*/ 24 h 91"/>
                <a:gd name="T52" fmla="*/ 44 w 86"/>
                <a:gd name="T53" fmla="*/ 22 h 91"/>
                <a:gd name="T54" fmla="*/ 38 w 86"/>
                <a:gd name="T55" fmla="*/ 23 h 91"/>
                <a:gd name="T56" fmla="*/ 32 w 86"/>
                <a:gd name="T57" fmla="*/ 25 h 91"/>
                <a:gd name="T58" fmla="*/ 27 w 86"/>
                <a:gd name="T59" fmla="*/ 29 h 91"/>
                <a:gd name="T60" fmla="*/ 23 w 86"/>
                <a:gd name="T61" fmla="*/ 34 h 91"/>
                <a:gd name="T62" fmla="*/ 21 w 86"/>
                <a:gd name="T63" fmla="*/ 40 h 91"/>
                <a:gd name="T64" fmla="*/ 21 w 86"/>
                <a:gd name="T65" fmla="*/ 47 h 91"/>
                <a:gd name="T66" fmla="*/ 22 w 86"/>
                <a:gd name="T67" fmla="*/ 53 h 91"/>
                <a:gd name="T68" fmla="*/ 26 w 86"/>
                <a:gd name="T69" fmla="*/ 59 h 91"/>
                <a:gd name="T70" fmla="*/ 30 w 86"/>
                <a:gd name="T71" fmla="*/ 63 h 91"/>
                <a:gd name="T72" fmla="*/ 36 w 86"/>
                <a:gd name="T73" fmla="*/ 66 h 91"/>
                <a:gd name="T74" fmla="*/ 42 w 86"/>
                <a:gd name="T75" fmla="*/ 67 h 91"/>
                <a:gd name="T76" fmla="*/ 48 w 86"/>
                <a:gd name="T77" fmla="*/ 66 h 91"/>
                <a:gd name="T78" fmla="*/ 54 w 86"/>
                <a:gd name="T79" fmla="*/ 63 h 91"/>
                <a:gd name="T80" fmla="*/ 58 w 86"/>
                <a:gd name="T81" fmla="*/ 59 h 91"/>
                <a:gd name="T82" fmla="*/ 62 w 86"/>
                <a:gd name="T83" fmla="*/ 53 h 91"/>
                <a:gd name="T84" fmla="*/ 63 w 86"/>
                <a:gd name="T85" fmla="*/ 47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 h="91">
                  <a:moveTo>
                    <a:pt x="85" y="45"/>
                  </a:moveTo>
                  <a:lnTo>
                    <a:pt x="84" y="40"/>
                  </a:lnTo>
                  <a:lnTo>
                    <a:pt x="84" y="35"/>
                  </a:lnTo>
                  <a:lnTo>
                    <a:pt x="83" y="31"/>
                  </a:lnTo>
                  <a:lnTo>
                    <a:pt x="81" y="27"/>
                  </a:lnTo>
                  <a:lnTo>
                    <a:pt x="79" y="23"/>
                  </a:lnTo>
                  <a:lnTo>
                    <a:pt x="77" y="19"/>
                  </a:lnTo>
                  <a:lnTo>
                    <a:pt x="75" y="16"/>
                  </a:lnTo>
                  <a:lnTo>
                    <a:pt x="72" y="13"/>
                  </a:lnTo>
                  <a:lnTo>
                    <a:pt x="69" y="10"/>
                  </a:lnTo>
                  <a:lnTo>
                    <a:pt x="66" y="7"/>
                  </a:lnTo>
                  <a:lnTo>
                    <a:pt x="62" y="5"/>
                  </a:lnTo>
                  <a:lnTo>
                    <a:pt x="59" y="3"/>
                  </a:lnTo>
                  <a:lnTo>
                    <a:pt x="55" y="2"/>
                  </a:lnTo>
                  <a:lnTo>
                    <a:pt x="51" y="0"/>
                  </a:lnTo>
                  <a:lnTo>
                    <a:pt x="46" y="0"/>
                  </a:lnTo>
                  <a:lnTo>
                    <a:pt x="42" y="0"/>
                  </a:lnTo>
                  <a:lnTo>
                    <a:pt x="38" y="0"/>
                  </a:lnTo>
                  <a:lnTo>
                    <a:pt x="33" y="0"/>
                  </a:lnTo>
                  <a:lnTo>
                    <a:pt x="29" y="2"/>
                  </a:lnTo>
                  <a:lnTo>
                    <a:pt x="25" y="3"/>
                  </a:lnTo>
                  <a:lnTo>
                    <a:pt x="22" y="5"/>
                  </a:lnTo>
                  <a:lnTo>
                    <a:pt x="18" y="7"/>
                  </a:lnTo>
                  <a:lnTo>
                    <a:pt x="15" y="10"/>
                  </a:lnTo>
                  <a:lnTo>
                    <a:pt x="12" y="13"/>
                  </a:lnTo>
                  <a:lnTo>
                    <a:pt x="9" y="16"/>
                  </a:lnTo>
                  <a:lnTo>
                    <a:pt x="7" y="19"/>
                  </a:lnTo>
                  <a:lnTo>
                    <a:pt x="5" y="23"/>
                  </a:lnTo>
                  <a:lnTo>
                    <a:pt x="3" y="27"/>
                  </a:lnTo>
                  <a:lnTo>
                    <a:pt x="1" y="31"/>
                  </a:lnTo>
                  <a:lnTo>
                    <a:pt x="0" y="35"/>
                  </a:lnTo>
                  <a:lnTo>
                    <a:pt x="0" y="40"/>
                  </a:lnTo>
                  <a:lnTo>
                    <a:pt x="0" y="45"/>
                  </a:lnTo>
                  <a:lnTo>
                    <a:pt x="0" y="49"/>
                  </a:lnTo>
                  <a:lnTo>
                    <a:pt x="0" y="54"/>
                  </a:lnTo>
                  <a:lnTo>
                    <a:pt x="1" y="58"/>
                  </a:lnTo>
                  <a:lnTo>
                    <a:pt x="3" y="62"/>
                  </a:lnTo>
                  <a:lnTo>
                    <a:pt x="5" y="66"/>
                  </a:lnTo>
                  <a:lnTo>
                    <a:pt x="7" y="70"/>
                  </a:lnTo>
                  <a:lnTo>
                    <a:pt x="9" y="73"/>
                  </a:lnTo>
                  <a:lnTo>
                    <a:pt x="12" y="76"/>
                  </a:lnTo>
                  <a:lnTo>
                    <a:pt x="15" y="79"/>
                  </a:lnTo>
                  <a:lnTo>
                    <a:pt x="18" y="82"/>
                  </a:lnTo>
                  <a:lnTo>
                    <a:pt x="22" y="84"/>
                  </a:lnTo>
                  <a:lnTo>
                    <a:pt x="25" y="86"/>
                  </a:lnTo>
                  <a:lnTo>
                    <a:pt x="29" y="87"/>
                  </a:lnTo>
                  <a:lnTo>
                    <a:pt x="33" y="89"/>
                  </a:lnTo>
                  <a:lnTo>
                    <a:pt x="38" y="89"/>
                  </a:lnTo>
                  <a:lnTo>
                    <a:pt x="42" y="90"/>
                  </a:lnTo>
                  <a:lnTo>
                    <a:pt x="46" y="89"/>
                  </a:lnTo>
                  <a:lnTo>
                    <a:pt x="51" y="89"/>
                  </a:lnTo>
                  <a:lnTo>
                    <a:pt x="55" y="87"/>
                  </a:lnTo>
                  <a:lnTo>
                    <a:pt x="59" y="86"/>
                  </a:lnTo>
                  <a:lnTo>
                    <a:pt x="62" y="84"/>
                  </a:lnTo>
                  <a:lnTo>
                    <a:pt x="66" y="82"/>
                  </a:lnTo>
                  <a:lnTo>
                    <a:pt x="69" y="79"/>
                  </a:lnTo>
                  <a:lnTo>
                    <a:pt x="72" y="76"/>
                  </a:lnTo>
                  <a:lnTo>
                    <a:pt x="75" y="73"/>
                  </a:lnTo>
                  <a:lnTo>
                    <a:pt x="77" y="70"/>
                  </a:lnTo>
                  <a:lnTo>
                    <a:pt x="79" y="66"/>
                  </a:lnTo>
                  <a:lnTo>
                    <a:pt x="81" y="62"/>
                  </a:lnTo>
                  <a:lnTo>
                    <a:pt x="83" y="58"/>
                  </a:lnTo>
                  <a:lnTo>
                    <a:pt x="84" y="54"/>
                  </a:lnTo>
                  <a:lnTo>
                    <a:pt x="84" y="49"/>
                  </a:lnTo>
                  <a:lnTo>
                    <a:pt x="85" y="45"/>
                  </a:lnTo>
                  <a:lnTo>
                    <a:pt x="63" y="45"/>
                  </a:lnTo>
                  <a:lnTo>
                    <a:pt x="63" y="42"/>
                  </a:lnTo>
                  <a:lnTo>
                    <a:pt x="63" y="40"/>
                  </a:lnTo>
                  <a:lnTo>
                    <a:pt x="62" y="38"/>
                  </a:lnTo>
                  <a:lnTo>
                    <a:pt x="62" y="36"/>
                  </a:lnTo>
                  <a:lnTo>
                    <a:pt x="61" y="34"/>
                  </a:lnTo>
                  <a:lnTo>
                    <a:pt x="60" y="32"/>
                  </a:lnTo>
                  <a:lnTo>
                    <a:pt x="58" y="30"/>
                  </a:lnTo>
                  <a:lnTo>
                    <a:pt x="57" y="29"/>
                  </a:lnTo>
                  <a:lnTo>
                    <a:pt x="56" y="27"/>
                  </a:lnTo>
                  <a:lnTo>
                    <a:pt x="54" y="26"/>
                  </a:lnTo>
                  <a:lnTo>
                    <a:pt x="52" y="25"/>
                  </a:lnTo>
                  <a:lnTo>
                    <a:pt x="50" y="24"/>
                  </a:lnTo>
                  <a:lnTo>
                    <a:pt x="48" y="23"/>
                  </a:lnTo>
                  <a:lnTo>
                    <a:pt x="46" y="23"/>
                  </a:lnTo>
                  <a:lnTo>
                    <a:pt x="44" y="22"/>
                  </a:lnTo>
                  <a:lnTo>
                    <a:pt x="42" y="22"/>
                  </a:lnTo>
                  <a:lnTo>
                    <a:pt x="40" y="22"/>
                  </a:lnTo>
                  <a:lnTo>
                    <a:pt x="38" y="23"/>
                  </a:lnTo>
                  <a:lnTo>
                    <a:pt x="36" y="23"/>
                  </a:lnTo>
                  <a:lnTo>
                    <a:pt x="34" y="24"/>
                  </a:lnTo>
                  <a:lnTo>
                    <a:pt x="32" y="25"/>
                  </a:lnTo>
                  <a:lnTo>
                    <a:pt x="30" y="26"/>
                  </a:lnTo>
                  <a:lnTo>
                    <a:pt x="28" y="27"/>
                  </a:lnTo>
                  <a:lnTo>
                    <a:pt x="27" y="29"/>
                  </a:lnTo>
                  <a:lnTo>
                    <a:pt x="26" y="30"/>
                  </a:lnTo>
                  <a:lnTo>
                    <a:pt x="24" y="32"/>
                  </a:lnTo>
                  <a:lnTo>
                    <a:pt x="23" y="34"/>
                  </a:lnTo>
                  <a:lnTo>
                    <a:pt x="22" y="36"/>
                  </a:lnTo>
                  <a:lnTo>
                    <a:pt x="22" y="38"/>
                  </a:lnTo>
                  <a:lnTo>
                    <a:pt x="21" y="40"/>
                  </a:lnTo>
                  <a:lnTo>
                    <a:pt x="21" y="42"/>
                  </a:lnTo>
                  <a:lnTo>
                    <a:pt x="21" y="45"/>
                  </a:lnTo>
                  <a:lnTo>
                    <a:pt x="21" y="47"/>
                  </a:lnTo>
                  <a:lnTo>
                    <a:pt x="21" y="49"/>
                  </a:lnTo>
                  <a:lnTo>
                    <a:pt x="22" y="51"/>
                  </a:lnTo>
                  <a:lnTo>
                    <a:pt x="22" y="53"/>
                  </a:lnTo>
                  <a:lnTo>
                    <a:pt x="23" y="55"/>
                  </a:lnTo>
                  <a:lnTo>
                    <a:pt x="24" y="57"/>
                  </a:lnTo>
                  <a:lnTo>
                    <a:pt x="26" y="59"/>
                  </a:lnTo>
                  <a:lnTo>
                    <a:pt x="27" y="60"/>
                  </a:lnTo>
                  <a:lnTo>
                    <a:pt x="28" y="62"/>
                  </a:lnTo>
                  <a:lnTo>
                    <a:pt x="30" y="63"/>
                  </a:lnTo>
                  <a:lnTo>
                    <a:pt x="32" y="64"/>
                  </a:lnTo>
                  <a:lnTo>
                    <a:pt x="34" y="65"/>
                  </a:lnTo>
                  <a:lnTo>
                    <a:pt x="36" y="66"/>
                  </a:lnTo>
                  <a:lnTo>
                    <a:pt x="38" y="66"/>
                  </a:lnTo>
                  <a:lnTo>
                    <a:pt x="40" y="67"/>
                  </a:lnTo>
                  <a:lnTo>
                    <a:pt x="42" y="67"/>
                  </a:lnTo>
                  <a:lnTo>
                    <a:pt x="44" y="67"/>
                  </a:lnTo>
                  <a:lnTo>
                    <a:pt x="46" y="66"/>
                  </a:lnTo>
                  <a:lnTo>
                    <a:pt x="48" y="66"/>
                  </a:lnTo>
                  <a:lnTo>
                    <a:pt x="50" y="65"/>
                  </a:lnTo>
                  <a:lnTo>
                    <a:pt x="52" y="64"/>
                  </a:lnTo>
                  <a:lnTo>
                    <a:pt x="54" y="63"/>
                  </a:lnTo>
                  <a:lnTo>
                    <a:pt x="56" y="62"/>
                  </a:lnTo>
                  <a:lnTo>
                    <a:pt x="57" y="60"/>
                  </a:lnTo>
                  <a:lnTo>
                    <a:pt x="58" y="59"/>
                  </a:lnTo>
                  <a:lnTo>
                    <a:pt x="60" y="57"/>
                  </a:lnTo>
                  <a:lnTo>
                    <a:pt x="61" y="55"/>
                  </a:lnTo>
                  <a:lnTo>
                    <a:pt x="62" y="53"/>
                  </a:lnTo>
                  <a:lnTo>
                    <a:pt x="62" y="51"/>
                  </a:lnTo>
                  <a:lnTo>
                    <a:pt x="63" y="49"/>
                  </a:lnTo>
                  <a:lnTo>
                    <a:pt x="63" y="47"/>
                  </a:lnTo>
                  <a:lnTo>
                    <a:pt x="63" y="45"/>
                  </a:lnTo>
                  <a:lnTo>
                    <a:pt x="85" y="45"/>
                  </a:lnTo>
                </a:path>
              </a:pathLst>
            </a:custGeom>
            <a:solidFill>
              <a:srgbClr val="C4FBC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0" name="Freeform 614"/>
            <p:cNvSpPr>
              <a:spLocks/>
            </p:cNvSpPr>
            <p:nvPr/>
          </p:nvSpPr>
          <p:spPr bwMode="auto">
            <a:xfrm>
              <a:off x="4257" y="3491"/>
              <a:ext cx="42" cy="46"/>
            </a:xfrm>
            <a:custGeom>
              <a:avLst/>
              <a:gdLst>
                <a:gd name="T0" fmla="*/ 40 w 42"/>
                <a:gd name="T1" fmla="*/ 20 h 46"/>
                <a:gd name="T2" fmla="*/ 40 w 42"/>
                <a:gd name="T3" fmla="*/ 15 h 46"/>
                <a:gd name="T4" fmla="*/ 38 w 42"/>
                <a:gd name="T5" fmla="*/ 11 h 46"/>
                <a:gd name="T6" fmla="*/ 36 w 42"/>
                <a:gd name="T7" fmla="*/ 8 h 46"/>
                <a:gd name="T8" fmla="*/ 33 w 42"/>
                <a:gd name="T9" fmla="*/ 5 h 46"/>
                <a:gd name="T10" fmla="*/ 30 w 42"/>
                <a:gd name="T11" fmla="*/ 2 h 46"/>
                <a:gd name="T12" fmla="*/ 26 w 42"/>
                <a:gd name="T13" fmla="*/ 1 h 46"/>
                <a:gd name="T14" fmla="*/ 22 w 42"/>
                <a:gd name="T15" fmla="*/ 0 h 46"/>
                <a:gd name="T16" fmla="*/ 18 w 42"/>
                <a:gd name="T17" fmla="*/ 0 h 46"/>
                <a:gd name="T18" fmla="*/ 14 w 42"/>
                <a:gd name="T19" fmla="*/ 1 h 46"/>
                <a:gd name="T20" fmla="*/ 10 w 42"/>
                <a:gd name="T21" fmla="*/ 2 h 46"/>
                <a:gd name="T22" fmla="*/ 7 w 42"/>
                <a:gd name="T23" fmla="*/ 5 h 46"/>
                <a:gd name="T24" fmla="*/ 4 w 42"/>
                <a:gd name="T25" fmla="*/ 8 h 46"/>
                <a:gd name="T26" fmla="*/ 2 w 42"/>
                <a:gd name="T27" fmla="*/ 11 h 46"/>
                <a:gd name="T28" fmla="*/ 0 w 42"/>
                <a:gd name="T29" fmla="*/ 15 h 46"/>
                <a:gd name="T30" fmla="*/ 0 w 42"/>
                <a:gd name="T31" fmla="*/ 20 h 46"/>
                <a:gd name="T32" fmla="*/ 0 w 42"/>
                <a:gd name="T33" fmla="*/ 24 h 46"/>
                <a:gd name="T34" fmla="*/ 0 w 42"/>
                <a:gd name="T35" fmla="*/ 29 h 46"/>
                <a:gd name="T36" fmla="*/ 2 w 42"/>
                <a:gd name="T37" fmla="*/ 33 h 46"/>
                <a:gd name="T38" fmla="*/ 4 w 42"/>
                <a:gd name="T39" fmla="*/ 36 h 46"/>
                <a:gd name="T40" fmla="*/ 7 w 42"/>
                <a:gd name="T41" fmla="*/ 39 h 46"/>
                <a:gd name="T42" fmla="*/ 10 w 42"/>
                <a:gd name="T43" fmla="*/ 42 h 46"/>
                <a:gd name="T44" fmla="*/ 14 w 42"/>
                <a:gd name="T45" fmla="*/ 43 h 46"/>
                <a:gd name="T46" fmla="*/ 18 w 42"/>
                <a:gd name="T47" fmla="*/ 44 h 46"/>
                <a:gd name="T48" fmla="*/ 22 w 42"/>
                <a:gd name="T49" fmla="*/ 44 h 46"/>
                <a:gd name="T50" fmla="*/ 26 w 42"/>
                <a:gd name="T51" fmla="*/ 43 h 46"/>
                <a:gd name="T52" fmla="*/ 30 w 42"/>
                <a:gd name="T53" fmla="*/ 42 h 46"/>
                <a:gd name="T54" fmla="*/ 33 w 42"/>
                <a:gd name="T55" fmla="*/ 39 h 46"/>
                <a:gd name="T56" fmla="*/ 36 w 42"/>
                <a:gd name="T57" fmla="*/ 36 h 46"/>
                <a:gd name="T58" fmla="*/ 38 w 42"/>
                <a:gd name="T59" fmla="*/ 33 h 46"/>
                <a:gd name="T60" fmla="*/ 40 w 42"/>
                <a:gd name="T61" fmla="*/ 29 h 46"/>
                <a:gd name="T62" fmla="*/ 40 w 42"/>
                <a:gd name="T63" fmla="*/ 24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 h="46">
                  <a:moveTo>
                    <a:pt x="41" y="22"/>
                  </a:moveTo>
                  <a:lnTo>
                    <a:pt x="40" y="20"/>
                  </a:lnTo>
                  <a:lnTo>
                    <a:pt x="40" y="17"/>
                  </a:lnTo>
                  <a:lnTo>
                    <a:pt x="40" y="15"/>
                  </a:lnTo>
                  <a:lnTo>
                    <a:pt x="39" y="13"/>
                  </a:lnTo>
                  <a:lnTo>
                    <a:pt x="38" y="11"/>
                  </a:lnTo>
                  <a:lnTo>
                    <a:pt x="37" y="9"/>
                  </a:lnTo>
                  <a:lnTo>
                    <a:pt x="36" y="8"/>
                  </a:lnTo>
                  <a:lnTo>
                    <a:pt x="34" y="6"/>
                  </a:lnTo>
                  <a:lnTo>
                    <a:pt x="33" y="5"/>
                  </a:lnTo>
                  <a:lnTo>
                    <a:pt x="32" y="3"/>
                  </a:lnTo>
                  <a:lnTo>
                    <a:pt x="30" y="2"/>
                  </a:lnTo>
                  <a:lnTo>
                    <a:pt x="28" y="1"/>
                  </a:lnTo>
                  <a:lnTo>
                    <a:pt x="26" y="1"/>
                  </a:lnTo>
                  <a:lnTo>
                    <a:pt x="24" y="0"/>
                  </a:lnTo>
                  <a:lnTo>
                    <a:pt x="22" y="0"/>
                  </a:lnTo>
                  <a:lnTo>
                    <a:pt x="20" y="0"/>
                  </a:lnTo>
                  <a:lnTo>
                    <a:pt x="18" y="0"/>
                  </a:lnTo>
                  <a:lnTo>
                    <a:pt x="16" y="0"/>
                  </a:lnTo>
                  <a:lnTo>
                    <a:pt x="14" y="1"/>
                  </a:lnTo>
                  <a:lnTo>
                    <a:pt x="12" y="1"/>
                  </a:lnTo>
                  <a:lnTo>
                    <a:pt x="10" y="2"/>
                  </a:lnTo>
                  <a:lnTo>
                    <a:pt x="8" y="3"/>
                  </a:lnTo>
                  <a:lnTo>
                    <a:pt x="7" y="5"/>
                  </a:lnTo>
                  <a:lnTo>
                    <a:pt x="6" y="6"/>
                  </a:lnTo>
                  <a:lnTo>
                    <a:pt x="4" y="8"/>
                  </a:lnTo>
                  <a:lnTo>
                    <a:pt x="3" y="9"/>
                  </a:lnTo>
                  <a:lnTo>
                    <a:pt x="2" y="11"/>
                  </a:lnTo>
                  <a:lnTo>
                    <a:pt x="1" y="13"/>
                  </a:lnTo>
                  <a:lnTo>
                    <a:pt x="0" y="15"/>
                  </a:lnTo>
                  <a:lnTo>
                    <a:pt x="0" y="17"/>
                  </a:lnTo>
                  <a:lnTo>
                    <a:pt x="0" y="20"/>
                  </a:lnTo>
                  <a:lnTo>
                    <a:pt x="0" y="22"/>
                  </a:lnTo>
                  <a:lnTo>
                    <a:pt x="0" y="24"/>
                  </a:lnTo>
                  <a:lnTo>
                    <a:pt x="0" y="27"/>
                  </a:lnTo>
                  <a:lnTo>
                    <a:pt x="0" y="29"/>
                  </a:lnTo>
                  <a:lnTo>
                    <a:pt x="1" y="31"/>
                  </a:lnTo>
                  <a:lnTo>
                    <a:pt x="2" y="33"/>
                  </a:lnTo>
                  <a:lnTo>
                    <a:pt x="3" y="35"/>
                  </a:lnTo>
                  <a:lnTo>
                    <a:pt x="4" y="36"/>
                  </a:lnTo>
                  <a:lnTo>
                    <a:pt x="6" y="38"/>
                  </a:lnTo>
                  <a:lnTo>
                    <a:pt x="7" y="39"/>
                  </a:lnTo>
                  <a:lnTo>
                    <a:pt x="8" y="41"/>
                  </a:lnTo>
                  <a:lnTo>
                    <a:pt x="10" y="42"/>
                  </a:lnTo>
                  <a:lnTo>
                    <a:pt x="12" y="43"/>
                  </a:lnTo>
                  <a:lnTo>
                    <a:pt x="14" y="43"/>
                  </a:lnTo>
                  <a:lnTo>
                    <a:pt x="16" y="44"/>
                  </a:lnTo>
                  <a:lnTo>
                    <a:pt x="18" y="44"/>
                  </a:lnTo>
                  <a:lnTo>
                    <a:pt x="20" y="45"/>
                  </a:lnTo>
                  <a:lnTo>
                    <a:pt x="22" y="44"/>
                  </a:lnTo>
                  <a:lnTo>
                    <a:pt x="24" y="44"/>
                  </a:lnTo>
                  <a:lnTo>
                    <a:pt x="26" y="43"/>
                  </a:lnTo>
                  <a:lnTo>
                    <a:pt x="28" y="43"/>
                  </a:lnTo>
                  <a:lnTo>
                    <a:pt x="30" y="42"/>
                  </a:lnTo>
                  <a:lnTo>
                    <a:pt x="32" y="41"/>
                  </a:lnTo>
                  <a:lnTo>
                    <a:pt x="33" y="39"/>
                  </a:lnTo>
                  <a:lnTo>
                    <a:pt x="34" y="38"/>
                  </a:lnTo>
                  <a:lnTo>
                    <a:pt x="36" y="36"/>
                  </a:lnTo>
                  <a:lnTo>
                    <a:pt x="37" y="35"/>
                  </a:lnTo>
                  <a:lnTo>
                    <a:pt x="38" y="33"/>
                  </a:lnTo>
                  <a:lnTo>
                    <a:pt x="39" y="31"/>
                  </a:lnTo>
                  <a:lnTo>
                    <a:pt x="40" y="29"/>
                  </a:lnTo>
                  <a:lnTo>
                    <a:pt x="40" y="27"/>
                  </a:lnTo>
                  <a:lnTo>
                    <a:pt x="40" y="24"/>
                  </a:lnTo>
                  <a:lnTo>
                    <a:pt x="41" y="22"/>
                  </a:lnTo>
                </a:path>
              </a:pathLst>
            </a:custGeom>
            <a:solidFill>
              <a:srgbClr val="CCFF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1" name="Freeform 615"/>
            <p:cNvSpPr>
              <a:spLocks/>
            </p:cNvSpPr>
            <p:nvPr/>
          </p:nvSpPr>
          <p:spPr bwMode="auto">
            <a:xfrm>
              <a:off x="4352" y="3429"/>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2" name="Freeform 616"/>
            <p:cNvSpPr>
              <a:spLocks/>
            </p:cNvSpPr>
            <p:nvPr/>
          </p:nvSpPr>
          <p:spPr bwMode="auto">
            <a:xfrm>
              <a:off x="4384" y="3429"/>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3" name="Freeform 617"/>
            <p:cNvSpPr>
              <a:spLocks/>
            </p:cNvSpPr>
            <p:nvPr/>
          </p:nvSpPr>
          <p:spPr bwMode="auto">
            <a:xfrm>
              <a:off x="4352" y="3429"/>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4" name="Freeform 618"/>
            <p:cNvSpPr>
              <a:spLocks/>
            </p:cNvSpPr>
            <p:nvPr/>
          </p:nvSpPr>
          <p:spPr bwMode="auto">
            <a:xfrm>
              <a:off x="4384" y="3429"/>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5" name="Freeform 619"/>
            <p:cNvSpPr>
              <a:spLocks/>
            </p:cNvSpPr>
            <p:nvPr/>
          </p:nvSpPr>
          <p:spPr bwMode="auto">
            <a:xfrm>
              <a:off x="4415" y="3430"/>
              <a:ext cx="35" cy="36"/>
            </a:xfrm>
            <a:custGeom>
              <a:avLst/>
              <a:gdLst>
                <a:gd name="T0" fmla="*/ 32 w 35"/>
                <a:gd name="T1" fmla="*/ 34 h 36"/>
                <a:gd name="T2" fmla="*/ 34 w 35"/>
                <a:gd name="T3" fmla="*/ 32 h 36"/>
                <a:gd name="T4" fmla="*/ 1 w 35"/>
                <a:gd name="T5" fmla="*/ 0 h 36"/>
                <a:gd name="T6" fmla="*/ 0 w 35"/>
                <a:gd name="T7" fmla="*/ 2 h 36"/>
                <a:gd name="T8" fmla="*/ 31 w 35"/>
                <a:gd name="T9" fmla="*/ 35 h 36"/>
                <a:gd name="T10" fmla="*/ 32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34"/>
                  </a:moveTo>
                  <a:lnTo>
                    <a:pt x="34" y="32"/>
                  </a:lnTo>
                  <a:lnTo>
                    <a:pt x="1" y="0"/>
                  </a:lnTo>
                  <a:lnTo>
                    <a:pt x="0" y="2"/>
                  </a:lnTo>
                  <a:lnTo>
                    <a:pt x="31" y="35"/>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6" name="Freeform 620"/>
            <p:cNvSpPr>
              <a:spLocks/>
            </p:cNvSpPr>
            <p:nvPr/>
          </p:nvSpPr>
          <p:spPr bwMode="auto">
            <a:xfrm>
              <a:off x="4446" y="3430"/>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7" name="Freeform 621"/>
            <p:cNvSpPr>
              <a:spLocks/>
            </p:cNvSpPr>
            <p:nvPr/>
          </p:nvSpPr>
          <p:spPr bwMode="auto">
            <a:xfrm>
              <a:off x="4227" y="3427"/>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8" name="Freeform 622"/>
            <p:cNvSpPr>
              <a:spLocks/>
            </p:cNvSpPr>
            <p:nvPr/>
          </p:nvSpPr>
          <p:spPr bwMode="auto">
            <a:xfrm>
              <a:off x="4258" y="3427"/>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19" name="Freeform 623"/>
            <p:cNvSpPr>
              <a:spLocks/>
            </p:cNvSpPr>
            <p:nvPr/>
          </p:nvSpPr>
          <p:spPr bwMode="auto">
            <a:xfrm>
              <a:off x="4227" y="3427"/>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0" name="Freeform 624"/>
            <p:cNvSpPr>
              <a:spLocks/>
            </p:cNvSpPr>
            <p:nvPr/>
          </p:nvSpPr>
          <p:spPr bwMode="auto">
            <a:xfrm>
              <a:off x="4258" y="3427"/>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1" name="Freeform 625"/>
            <p:cNvSpPr>
              <a:spLocks/>
            </p:cNvSpPr>
            <p:nvPr/>
          </p:nvSpPr>
          <p:spPr bwMode="auto">
            <a:xfrm>
              <a:off x="4290" y="3427"/>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2" name="Freeform 626"/>
            <p:cNvSpPr>
              <a:spLocks/>
            </p:cNvSpPr>
            <p:nvPr/>
          </p:nvSpPr>
          <p:spPr bwMode="auto">
            <a:xfrm>
              <a:off x="4321" y="3427"/>
              <a:ext cx="35" cy="37"/>
            </a:xfrm>
            <a:custGeom>
              <a:avLst/>
              <a:gdLst>
                <a:gd name="T0" fmla="*/ 33 w 35"/>
                <a:gd name="T1" fmla="*/ 1 h 37"/>
                <a:gd name="T2" fmla="*/ 32 w 35"/>
                <a:gd name="T3" fmla="*/ 0 h 37"/>
                <a:gd name="T4" fmla="*/ 0 w 35"/>
                <a:gd name="T5" fmla="*/ 33 h 37"/>
                <a:gd name="T6" fmla="*/ 2 w 35"/>
                <a:gd name="T7" fmla="*/ 36 h 37"/>
                <a:gd name="T8" fmla="*/ 34 w 35"/>
                <a:gd name="T9" fmla="*/ 2 h 37"/>
                <a:gd name="T10" fmla="*/ 33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1"/>
                  </a:moveTo>
                  <a:lnTo>
                    <a:pt x="32" y="0"/>
                  </a:lnTo>
                  <a:lnTo>
                    <a:pt x="0" y="33"/>
                  </a:lnTo>
                  <a:lnTo>
                    <a:pt x="2" y="36"/>
                  </a:lnTo>
                  <a:lnTo>
                    <a:pt x="34" y="2"/>
                  </a:lnTo>
                  <a:lnTo>
                    <a:pt x="33"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3" name="Freeform 627"/>
            <p:cNvSpPr>
              <a:spLocks/>
            </p:cNvSpPr>
            <p:nvPr/>
          </p:nvSpPr>
          <p:spPr bwMode="auto">
            <a:xfrm>
              <a:off x="4461" y="3421"/>
              <a:ext cx="51" cy="53"/>
            </a:xfrm>
            <a:custGeom>
              <a:avLst/>
              <a:gdLst>
                <a:gd name="T0" fmla="*/ 38 w 51"/>
                <a:gd name="T1" fmla="*/ 4 h 53"/>
                <a:gd name="T2" fmla="*/ 42 w 51"/>
                <a:gd name="T3" fmla="*/ 7 h 53"/>
                <a:gd name="T4" fmla="*/ 45 w 51"/>
                <a:gd name="T5" fmla="*/ 10 h 53"/>
                <a:gd name="T6" fmla="*/ 47 w 51"/>
                <a:gd name="T7" fmla="*/ 15 h 53"/>
                <a:gd name="T8" fmla="*/ 49 w 51"/>
                <a:gd name="T9" fmla="*/ 20 h 53"/>
                <a:gd name="T10" fmla="*/ 50 w 51"/>
                <a:gd name="T11" fmla="*/ 25 h 53"/>
                <a:gd name="T12" fmla="*/ 49 w 51"/>
                <a:gd name="T13" fmla="*/ 30 h 53"/>
                <a:gd name="T14" fmla="*/ 48 w 51"/>
                <a:gd name="T15" fmla="*/ 35 h 53"/>
                <a:gd name="T16" fmla="*/ 46 w 51"/>
                <a:gd name="T17" fmla="*/ 39 h 53"/>
                <a:gd name="T18" fmla="*/ 43 w 51"/>
                <a:gd name="T19" fmla="*/ 43 h 53"/>
                <a:gd name="T20" fmla="*/ 39 w 51"/>
                <a:gd name="T21" fmla="*/ 47 h 53"/>
                <a:gd name="T22" fmla="*/ 35 w 51"/>
                <a:gd name="T23" fmla="*/ 49 h 53"/>
                <a:gd name="T24" fmla="*/ 31 w 51"/>
                <a:gd name="T25" fmla="*/ 51 h 53"/>
                <a:gd name="T26" fmla="*/ 26 w 51"/>
                <a:gd name="T27" fmla="*/ 52 h 53"/>
                <a:gd name="T28" fmla="*/ 21 w 51"/>
                <a:gd name="T29" fmla="*/ 51 h 53"/>
                <a:gd name="T30" fmla="*/ 16 w 51"/>
                <a:gd name="T31" fmla="*/ 50 h 53"/>
                <a:gd name="T32" fmla="*/ 12 w 51"/>
                <a:gd name="T33" fmla="*/ 47 h 53"/>
                <a:gd name="T34" fmla="*/ 8 w 51"/>
                <a:gd name="T35" fmla="*/ 44 h 53"/>
                <a:gd name="T36" fmla="*/ 4 w 51"/>
                <a:gd name="T37" fmla="*/ 41 h 53"/>
                <a:gd name="T38" fmla="*/ 2 w 51"/>
                <a:gd name="T39" fmla="*/ 36 h 53"/>
                <a:gd name="T40" fmla="*/ 0 w 51"/>
                <a:gd name="T41" fmla="*/ 32 h 53"/>
                <a:gd name="T42" fmla="*/ 0 w 51"/>
                <a:gd name="T43" fmla="*/ 27 h 53"/>
                <a:gd name="T44" fmla="*/ 0 w 51"/>
                <a:gd name="T45" fmla="*/ 21 h 53"/>
                <a:gd name="T46" fmla="*/ 1 w 51"/>
                <a:gd name="T47" fmla="*/ 17 h 53"/>
                <a:gd name="T48" fmla="*/ 3 w 51"/>
                <a:gd name="T49" fmla="*/ 12 h 53"/>
                <a:gd name="T50" fmla="*/ 6 w 51"/>
                <a:gd name="T51" fmla="*/ 8 h 53"/>
                <a:gd name="T52" fmla="*/ 10 w 51"/>
                <a:gd name="T53" fmla="*/ 4 h 53"/>
                <a:gd name="T54" fmla="*/ 14 w 51"/>
                <a:gd name="T55" fmla="*/ 2 h 53"/>
                <a:gd name="T56" fmla="*/ 19 w 51"/>
                <a:gd name="T57" fmla="*/ 0 h 53"/>
                <a:gd name="T58" fmla="*/ 23 w 51"/>
                <a:gd name="T59" fmla="*/ 0 h 53"/>
                <a:gd name="T60" fmla="*/ 28 w 51"/>
                <a:gd name="T61" fmla="*/ 0 h 53"/>
                <a:gd name="T62" fmla="*/ 33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35" y="2"/>
                  </a:moveTo>
                  <a:lnTo>
                    <a:pt x="38" y="4"/>
                  </a:lnTo>
                  <a:lnTo>
                    <a:pt x="40" y="5"/>
                  </a:lnTo>
                  <a:lnTo>
                    <a:pt x="42" y="7"/>
                  </a:lnTo>
                  <a:lnTo>
                    <a:pt x="43" y="9"/>
                  </a:lnTo>
                  <a:lnTo>
                    <a:pt x="45" y="10"/>
                  </a:lnTo>
                  <a:lnTo>
                    <a:pt x="46" y="13"/>
                  </a:lnTo>
                  <a:lnTo>
                    <a:pt x="47" y="15"/>
                  </a:lnTo>
                  <a:lnTo>
                    <a:pt x="48" y="17"/>
                  </a:lnTo>
                  <a:lnTo>
                    <a:pt x="49" y="20"/>
                  </a:lnTo>
                  <a:lnTo>
                    <a:pt x="49" y="22"/>
                  </a:lnTo>
                  <a:lnTo>
                    <a:pt x="50" y="25"/>
                  </a:lnTo>
                  <a:lnTo>
                    <a:pt x="50" y="27"/>
                  </a:lnTo>
                  <a:lnTo>
                    <a:pt x="49" y="30"/>
                  </a:lnTo>
                  <a:lnTo>
                    <a:pt x="49" y="32"/>
                  </a:lnTo>
                  <a:lnTo>
                    <a:pt x="48" y="35"/>
                  </a:lnTo>
                  <a:lnTo>
                    <a:pt x="47" y="37"/>
                  </a:lnTo>
                  <a:lnTo>
                    <a:pt x="46" y="39"/>
                  </a:lnTo>
                  <a:lnTo>
                    <a:pt x="45" y="42"/>
                  </a:lnTo>
                  <a:lnTo>
                    <a:pt x="43" y="43"/>
                  </a:lnTo>
                  <a:lnTo>
                    <a:pt x="41" y="45"/>
                  </a:lnTo>
                  <a:lnTo>
                    <a:pt x="39" y="47"/>
                  </a:lnTo>
                  <a:lnTo>
                    <a:pt x="37" y="48"/>
                  </a:lnTo>
                  <a:lnTo>
                    <a:pt x="35" y="49"/>
                  </a:lnTo>
                  <a:lnTo>
                    <a:pt x="33" y="50"/>
                  </a:lnTo>
                  <a:lnTo>
                    <a:pt x="31" y="51"/>
                  </a:lnTo>
                  <a:lnTo>
                    <a:pt x="28" y="51"/>
                  </a:lnTo>
                  <a:lnTo>
                    <a:pt x="26" y="52"/>
                  </a:lnTo>
                  <a:lnTo>
                    <a:pt x="23" y="52"/>
                  </a:lnTo>
                  <a:lnTo>
                    <a:pt x="21" y="51"/>
                  </a:lnTo>
                  <a:lnTo>
                    <a:pt x="19" y="51"/>
                  </a:lnTo>
                  <a:lnTo>
                    <a:pt x="16" y="50"/>
                  </a:lnTo>
                  <a:lnTo>
                    <a:pt x="14" y="49"/>
                  </a:lnTo>
                  <a:lnTo>
                    <a:pt x="12" y="47"/>
                  </a:lnTo>
                  <a:lnTo>
                    <a:pt x="10" y="46"/>
                  </a:lnTo>
                  <a:lnTo>
                    <a:pt x="8" y="44"/>
                  </a:lnTo>
                  <a:lnTo>
                    <a:pt x="6" y="42"/>
                  </a:lnTo>
                  <a:lnTo>
                    <a:pt x="4" y="41"/>
                  </a:lnTo>
                  <a:lnTo>
                    <a:pt x="3" y="38"/>
                  </a:lnTo>
                  <a:lnTo>
                    <a:pt x="2" y="36"/>
                  </a:lnTo>
                  <a:lnTo>
                    <a:pt x="1" y="34"/>
                  </a:lnTo>
                  <a:lnTo>
                    <a:pt x="0" y="32"/>
                  </a:lnTo>
                  <a:lnTo>
                    <a:pt x="0" y="29"/>
                  </a:lnTo>
                  <a:lnTo>
                    <a:pt x="0" y="27"/>
                  </a:lnTo>
                  <a:lnTo>
                    <a:pt x="0" y="24"/>
                  </a:lnTo>
                  <a:lnTo>
                    <a:pt x="0" y="21"/>
                  </a:lnTo>
                  <a:lnTo>
                    <a:pt x="0" y="19"/>
                  </a:lnTo>
                  <a:lnTo>
                    <a:pt x="1" y="17"/>
                  </a:lnTo>
                  <a:lnTo>
                    <a:pt x="2" y="14"/>
                  </a:lnTo>
                  <a:lnTo>
                    <a:pt x="3" y="12"/>
                  </a:lnTo>
                  <a:lnTo>
                    <a:pt x="5" y="10"/>
                  </a:lnTo>
                  <a:lnTo>
                    <a:pt x="6" y="8"/>
                  </a:lnTo>
                  <a:lnTo>
                    <a:pt x="8" y="6"/>
                  </a:lnTo>
                  <a:lnTo>
                    <a:pt x="10" y="4"/>
                  </a:lnTo>
                  <a:lnTo>
                    <a:pt x="12" y="3"/>
                  </a:lnTo>
                  <a:lnTo>
                    <a:pt x="14" y="2"/>
                  </a:lnTo>
                  <a:lnTo>
                    <a:pt x="16" y="1"/>
                  </a:lnTo>
                  <a:lnTo>
                    <a:pt x="19" y="0"/>
                  </a:lnTo>
                  <a:lnTo>
                    <a:pt x="21" y="0"/>
                  </a:lnTo>
                  <a:lnTo>
                    <a:pt x="23" y="0"/>
                  </a:lnTo>
                  <a:lnTo>
                    <a:pt x="26" y="0"/>
                  </a:lnTo>
                  <a:lnTo>
                    <a:pt x="28" y="0"/>
                  </a:lnTo>
                  <a:lnTo>
                    <a:pt x="31" y="0"/>
                  </a:lnTo>
                  <a:lnTo>
                    <a:pt x="33" y="1"/>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4" name="Freeform 628"/>
            <p:cNvSpPr>
              <a:spLocks/>
            </p:cNvSpPr>
            <p:nvPr/>
          </p:nvSpPr>
          <p:spPr bwMode="auto">
            <a:xfrm>
              <a:off x="4496" y="3422"/>
              <a:ext cx="17" cy="37"/>
            </a:xfrm>
            <a:custGeom>
              <a:avLst/>
              <a:gdLst>
                <a:gd name="T0" fmla="*/ 13 w 17"/>
                <a:gd name="T1" fmla="*/ 36 h 37"/>
                <a:gd name="T2" fmla="*/ 13 w 17"/>
                <a:gd name="T3" fmla="*/ 36 h 37"/>
                <a:gd name="T4" fmla="*/ 14 w 17"/>
                <a:gd name="T5" fmla="*/ 33 h 37"/>
                <a:gd name="T6" fmla="*/ 15 w 17"/>
                <a:gd name="T7" fmla="*/ 30 h 37"/>
                <a:gd name="T8" fmla="*/ 15 w 17"/>
                <a:gd name="T9" fmla="*/ 28 h 37"/>
                <a:gd name="T10" fmla="*/ 16 w 17"/>
                <a:gd name="T11" fmla="*/ 25 h 37"/>
                <a:gd name="T12" fmla="*/ 16 w 17"/>
                <a:gd name="T13" fmla="*/ 23 h 37"/>
                <a:gd name="T14" fmla="*/ 15 w 17"/>
                <a:gd name="T15" fmla="*/ 20 h 37"/>
                <a:gd name="T16" fmla="*/ 15 w 17"/>
                <a:gd name="T17" fmla="*/ 18 h 37"/>
                <a:gd name="T18" fmla="*/ 14 w 17"/>
                <a:gd name="T19" fmla="*/ 15 h 37"/>
                <a:gd name="T20" fmla="*/ 13 w 17"/>
                <a:gd name="T21" fmla="*/ 13 h 37"/>
                <a:gd name="T22" fmla="*/ 12 w 17"/>
                <a:gd name="T23" fmla="*/ 10 h 37"/>
                <a:gd name="T24" fmla="*/ 10 w 17"/>
                <a:gd name="T25" fmla="*/ 8 h 37"/>
                <a:gd name="T26" fmla="*/ 9 w 17"/>
                <a:gd name="T27" fmla="*/ 6 h 37"/>
                <a:gd name="T28" fmla="*/ 7 w 17"/>
                <a:gd name="T29" fmla="*/ 4 h 37"/>
                <a:gd name="T30" fmla="*/ 5 w 17"/>
                <a:gd name="T31" fmla="*/ 2 h 37"/>
                <a:gd name="T32" fmla="*/ 3 w 17"/>
                <a:gd name="T33" fmla="*/ 1 h 37"/>
                <a:gd name="T34" fmla="*/ 1 w 17"/>
                <a:gd name="T35" fmla="*/ 0 h 37"/>
                <a:gd name="T36" fmla="*/ 0 w 17"/>
                <a:gd name="T37" fmla="*/ 2 h 37"/>
                <a:gd name="T38" fmla="*/ 2 w 17"/>
                <a:gd name="T39" fmla="*/ 3 h 37"/>
                <a:gd name="T40" fmla="*/ 4 w 17"/>
                <a:gd name="T41" fmla="*/ 4 h 37"/>
                <a:gd name="T42" fmla="*/ 5 w 17"/>
                <a:gd name="T43" fmla="*/ 6 h 37"/>
                <a:gd name="T44" fmla="*/ 7 w 17"/>
                <a:gd name="T45" fmla="*/ 8 h 37"/>
                <a:gd name="T46" fmla="*/ 9 w 17"/>
                <a:gd name="T47" fmla="*/ 10 h 37"/>
                <a:gd name="T48" fmla="*/ 10 w 17"/>
                <a:gd name="T49" fmla="*/ 11 h 37"/>
                <a:gd name="T50" fmla="*/ 11 w 17"/>
                <a:gd name="T51" fmla="*/ 14 h 37"/>
                <a:gd name="T52" fmla="*/ 12 w 17"/>
                <a:gd name="T53" fmla="*/ 16 h 37"/>
                <a:gd name="T54" fmla="*/ 12 w 17"/>
                <a:gd name="T55" fmla="*/ 18 h 37"/>
                <a:gd name="T56" fmla="*/ 13 w 17"/>
                <a:gd name="T57" fmla="*/ 21 h 37"/>
                <a:gd name="T58" fmla="*/ 13 w 17"/>
                <a:gd name="T59" fmla="*/ 23 h 37"/>
                <a:gd name="T60" fmla="*/ 13 w 17"/>
                <a:gd name="T61" fmla="*/ 25 h 37"/>
                <a:gd name="T62" fmla="*/ 13 w 17"/>
                <a:gd name="T63" fmla="*/ 28 h 37"/>
                <a:gd name="T64" fmla="*/ 12 w 17"/>
                <a:gd name="T65" fmla="*/ 30 h 37"/>
                <a:gd name="T66" fmla="*/ 12 w 17"/>
                <a:gd name="T67" fmla="*/ 32 h 37"/>
                <a:gd name="T68" fmla="*/ 11 w 17"/>
                <a:gd name="T69" fmla="*/ 35 h 37"/>
                <a:gd name="T70" fmla="*/ 11 w 17"/>
                <a:gd name="T71" fmla="*/ 35 h 37"/>
                <a:gd name="T72" fmla="*/ 13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13" y="36"/>
                  </a:moveTo>
                  <a:lnTo>
                    <a:pt x="13" y="36"/>
                  </a:lnTo>
                  <a:lnTo>
                    <a:pt x="14" y="33"/>
                  </a:lnTo>
                  <a:lnTo>
                    <a:pt x="15" y="30"/>
                  </a:lnTo>
                  <a:lnTo>
                    <a:pt x="15" y="28"/>
                  </a:lnTo>
                  <a:lnTo>
                    <a:pt x="16" y="25"/>
                  </a:lnTo>
                  <a:lnTo>
                    <a:pt x="16" y="23"/>
                  </a:lnTo>
                  <a:lnTo>
                    <a:pt x="15" y="20"/>
                  </a:lnTo>
                  <a:lnTo>
                    <a:pt x="15" y="18"/>
                  </a:lnTo>
                  <a:lnTo>
                    <a:pt x="14" y="15"/>
                  </a:lnTo>
                  <a:lnTo>
                    <a:pt x="13" y="13"/>
                  </a:lnTo>
                  <a:lnTo>
                    <a:pt x="12" y="10"/>
                  </a:lnTo>
                  <a:lnTo>
                    <a:pt x="10" y="8"/>
                  </a:lnTo>
                  <a:lnTo>
                    <a:pt x="9" y="6"/>
                  </a:lnTo>
                  <a:lnTo>
                    <a:pt x="7" y="4"/>
                  </a:lnTo>
                  <a:lnTo>
                    <a:pt x="5" y="2"/>
                  </a:lnTo>
                  <a:lnTo>
                    <a:pt x="3" y="1"/>
                  </a:lnTo>
                  <a:lnTo>
                    <a:pt x="1"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0"/>
                  </a:lnTo>
                  <a:lnTo>
                    <a:pt x="12" y="32"/>
                  </a:lnTo>
                  <a:lnTo>
                    <a:pt x="11" y="35"/>
                  </a:lnTo>
                  <a:lnTo>
                    <a:pt x="13"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5" name="Freeform 629"/>
            <p:cNvSpPr>
              <a:spLocks/>
            </p:cNvSpPr>
            <p:nvPr/>
          </p:nvSpPr>
          <p:spPr bwMode="auto">
            <a:xfrm>
              <a:off x="4475" y="3458"/>
              <a:ext cx="36" cy="17"/>
            </a:xfrm>
            <a:custGeom>
              <a:avLst/>
              <a:gdLst>
                <a:gd name="T0" fmla="*/ 0 w 36"/>
                <a:gd name="T1" fmla="*/ 13 h 17"/>
                <a:gd name="T2" fmla="*/ 0 w 36"/>
                <a:gd name="T3" fmla="*/ 13 h 17"/>
                <a:gd name="T4" fmla="*/ 2 w 36"/>
                <a:gd name="T5" fmla="*/ 14 h 17"/>
                <a:gd name="T6" fmla="*/ 5 w 36"/>
                <a:gd name="T7" fmla="*/ 15 h 17"/>
                <a:gd name="T8" fmla="*/ 7 w 36"/>
                <a:gd name="T9" fmla="*/ 15 h 17"/>
                <a:gd name="T10" fmla="*/ 10 w 36"/>
                <a:gd name="T11" fmla="*/ 16 h 17"/>
                <a:gd name="T12" fmla="*/ 12 w 36"/>
                <a:gd name="T13" fmla="*/ 16 h 17"/>
                <a:gd name="T14" fmla="*/ 15 w 36"/>
                <a:gd name="T15" fmla="*/ 15 h 17"/>
                <a:gd name="T16" fmla="*/ 17 w 36"/>
                <a:gd name="T17" fmla="*/ 15 h 17"/>
                <a:gd name="T18" fmla="*/ 20 w 36"/>
                <a:gd name="T19" fmla="*/ 14 h 17"/>
                <a:gd name="T20" fmla="*/ 22 w 36"/>
                <a:gd name="T21" fmla="*/ 13 h 17"/>
                <a:gd name="T22" fmla="*/ 24 w 36"/>
                <a:gd name="T23" fmla="*/ 12 h 17"/>
                <a:gd name="T24" fmla="*/ 26 w 36"/>
                <a:gd name="T25" fmla="*/ 11 h 17"/>
                <a:gd name="T26" fmla="*/ 28 w 36"/>
                <a:gd name="T27" fmla="*/ 9 h 17"/>
                <a:gd name="T28" fmla="*/ 30 w 36"/>
                <a:gd name="T29" fmla="*/ 7 h 17"/>
                <a:gd name="T30" fmla="*/ 32 w 36"/>
                <a:gd name="T31" fmla="*/ 5 h 17"/>
                <a:gd name="T32" fmla="*/ 33 w 36"/>
                <a:gd name="T33" fmla="*/ 3 h 17"/>
                <a:gd name="T34" fmla="*/ 35 w 36"/>
                <a:gd name="T35" fmla="*/ 0 h 17"/>
                <a:gd name="T36" fmla="*/ 33 w 36"/>
                <a:gd name="T37" fmla="*/ 0 h 17"/>
                <a:gd name="T38" fmla="*/ 31 w 36"/>
                <a:gd name="T39" fmla="*/ 2 h 17"/>
                <a:gd name="T40" fmla="*/ 30 w 36"/>
                <a:gd name="T41" fmla="*/ 4 h 17"/>
                <a:gd name="T42" fmla="*/ 28 w 36"/>
                <a:gd name="T43" fmla="*/ 5 h 17"/>
                <a:gd name="T44" fmla="*/ 27 w 36"/>
                <a:gd name="T45" fmla="*/ 7 h 17"/>
                <a:gd name="T46" fmla="*/ 25 w 36"/>
                <a:gd name="T47" fmla="*/ 9 h 17"/>
                <a:gd name="T48" fmla="*/ 23 w 36"/>
                <a:gd name="T49" fmla="*/ 10 h 17"/>
                <a:gd name="T50" fmla="*/ 21 w 36"/>
                <a:gd name="T51" fmla="*/ 11 h 17"/>
                <a:gd name="T52" fmla="*/ 19 w 36"/>
                <a:gd name="T53" fmla="*/ 12 h 17"/>
                <a:gd name="T54" fmla="*/ 17 w 36"/>
                <a:gd name="T55" fmla="*/ 12 h 17"/>
                <a:gd name="T56" fmla="*/ 15 w 36"/>
                <a:gd name="T57" fmla="*/ 13 h 17"/>
                <a:gd name="T58" fmla="*/ 12 w 36"/>
                <a:gd name="T59" fmla="*/ 13 h 17"/>
                <a:gd name="T60" fmla="*/ 10 w 36"/>
                <a:gd name="T61" fmla="*/ 13 h 17"/>
                <a:gd name="T62" fmla="*/ 8 w 36"/>
                <a:gd name="T63" fmla="*/ 13 h 17"/>
                <a:gd name="T64" fmla="*/ 5 w 36"/>
                <a:gd name="T65" fmla="*/ 12 h 17"/>
                <a:gd name="T66" fmla="*/ 3 w 36"/>
                <a:gd name="T67" fmla="*/ 12 h 17"/>
                <a:gd name="T68" fmla="*/ 1 w 36"/>
                <a:gd name="T69" fmla="*/ 11 h 17"/>
                <a:gd name="T70" fmla="*/ 1 w 36"/>
                <a:gd name="T71" fmla="*/ 11 h 17"/>
                <a:gd name="T72" fmla="*/ 0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0" y="13"/>
                  </a:moveTo>
                  <a:lnTo>
                    <a:pt x="0" y="13"/>
                  </a:lnTo>
                  <a:lnTo>
                    <a:pt x="2" y="14"/>
                  </a:lnTo>
                  <a:lnTo>
                    <a:pt x="5" y="15"/>
                  </a:lnTo>
                  <a:lnTo>
                    <a:pt x="7" y="15"/>
                  </a:lnTo>
                  <a:lnTo>
                    <a:pt x="10" y="16"/>
                  </a:lnTo>
                  <a:lnTo>
                    <a:pt x="12" y="16"/>
                  </a:lnTo>
                  <a:lnTo>
                    <a:pt x="15" y="15"/>
                  </a:lnTo>
                  <a:lnTo>
                    <a:pt x="17" y="15"/>
                  </a:lnTo>
                  <a:lnTo>
                    <a:pt x="20" y="14"/>
                  </a:lnTo>
                  <a:lnTo>
                    <a:pt x="22" y="13"/>
                  </a:lnTo>
                  <a:lnTo>
                    <a:pt x="24" y="12"/>
                  </a:lnTo>
                  <a:lnTo>
                    <a:pt x="26" y="11"/>
                  </a:lnTo>
                  <a:lnTo>
                    <a:pt x="28" y="9"/>
                  </a:lnTo>
                  <a:lnTo>
                    <a:pt x="30" y="7"/>
                  </a:lnTo>
                  <a:lnTo>
                    <a:pt x="32" y="5"/>
                  </a:lnTo>
                  <a:lnTo>
                    <a:pt x="33" y="3"/>
                  </a:lnTo>
                  <a:lnTo>
                    <a:pt x="35" y="0"/>
                  </a:lnTo>
                  <a:lnTo>
                    <a:pt x="33" y="0"/>
                  </a:lnTo>
                  <a:lnTo>
                    <a:pt x="31" y="2"/>
                  </a:lnTo>
                  <a:lnTo>
                    <a:pt x="30" y="4"/>
                  </a:lnTo>
                  <a:lnTo>
                    <a:pt x="28" y="5"/>
                  </a:lnTo>
                  <a:lnTo>
                    <a:pt x="27" y="7"/>
                  </a:lnTo>
                  <a:lnTo>
                    <a:pt x="25" y="9"/>
                  </a:lnTo>
                  <a:lnTo>
                    <a:pt x="23" y="10"/>
                  </a:lnTo>
                  <a:lnTo>
                    <a:pt x="21" y="11"/>
                  </a:lnTo>
                  <a:lnTo>
                    <a:pt x="19" y="12"/>
                  </a:lnTo>
                  <a:lnTo>
                    <a:pt x="17" y="12"/>
                  </a:lnTo>
                  <a:lnTo>
                    <a:pt x="15" y="13"/>
                  </a:lnTo>
                  <a:lnTo>
                    <a:pt x="12" y="13"/>
                  </a:lnTo>
                  <a:lnTo>
                    <a:pt x="10" y="13"/>
                  </a:lnTo>
                  <a:lnTo>
                    <a:pt x="8" y="13"/>
                  </a:lnTo>
                  <a:lnTo>
                    <a:pt x="5" y="12"/>
                  </a:lnTo>
                  <a:lnTo>
                    <a:pt x="3" y="12"/>
                  </a:lnTo>
                  <a:lnTo>
                    <a:pt x="1" y="11"/>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6" name="Freeform 630"/>
            <p:cNvSpPr>
              <a:spLocks/>
            </p:cNvSpPr>
            <p:nvPr/>
          </p:nvSpPr>
          <p:spPr bwMode="auto">
            <a:xfrm>
              <a:off x="4460" y="3435"/>
              <a:ext cx="17" cy="36"/>
            </a:xfrm>
            <a:custGeom>
              <a:avLst/>
              <a:gdLst>
                <a:gd name="T0" fmla="*/ 2 w 17"/>
                <a:gd name="T1" fmla="*/ 0 h 36"/>
                <a:gd name="T2" fmla="*/ 2 w 17"/>
                <a:gd name="T3" fmla="*/ 0 h 36"/>
                <a:gd name="T4" fmla="*/ 1 w 17"/>
                <a:gd name="T5" fmla="*/ 2 h 36"/>
                <a:gd name="T6" fmla="*/ 0 w 17"/>
                <a:gd name="T7" fmla="*/ 4 h 36"/>
                <a:gd name="T8" fmla="*/ 0 w 17"/>
                <a:gd name="T9" fmla="*/ 7 h 36"/>
                <a:gd name="T10" fmla="*/ 0 w 17"/>
                <a:gd name="T11" fmla="*/ 10 h 36"/>
                <a:gd name="T12" fmla="*/ 0 w 17"/>
                <a:gd name="T13" fmla="*/ 12 h 36"/>
                <a:gd name="T14" fmla="*/ 0 w 17"/>
                <a:gd name="T15" fmla="*/ 15 h 36"/>
                <a:gd name="T16" fmla="*/ 0 w 17"/>
                <a:gd name="T17" fmla="*/ 17 h 36"/>
                <a:gd name="T18" fmla="*/ 1 w 17"/>
                <a:gd name="T19" fmla="*/ 20 h 36"/>
                <a:gd name="T20" fmla="*/ 2 w 17"/>
                <a:gd name="T21" fmla="*/ 22 h 36"/>
                <a:gd name="T22" fmla="*/ 3 w 17"/>
                <a:gd name="T23" fmla="*/ 24 h 36"/>
                <a:gd name="T24" fmla="*/ 5 w 17"/>
                <a:gd name="T25" fmla="*/ 26 h 36"/>
                <a:gd name="T26" fmla="*/ 6 w 17"/>
                <a:gd name="T27" fmla="*/ 28 h 36"/>
                <a:gd name="T28" fmla="*/ 8 w 17"/>
                <a:gd name="T29" fmla="*/ 30 h 36"/>
                <a:gd name="T30" fmla="*/ 10 w 17"/>
                <a:gd name="T31" fmla="*/ 32 h 36"/>
                <a:gd name="T32" fmla="*/ 12 w 17"/>
                <a:gd name="T33" fmla="*/ 33 h 36"/>
                <a:gd name="T34" fmla="*/ 14 w 17"/>
                <a:gd name="T35" fmla="*/ 35 h 36"/>
                <a:gd name="T36" fmla="*/ 16 w 17"/>
                <a:gd name="T37" fmla="*/ 32 h 36"/>
                <a:gd name="T38" fmla="*/ 13 w 17"/>
                <a:gd name="T39" fmla="*/ 31 h 36"/>
                <a:gd name="T40" fmla="*/ 11 w 17"/>
                <a:gd name="T41" fmla="*/ 30 h 36"/>
                <a:gd name="T42" fmla="*/ 10 w 17"/>
                <a:gd name="T43" fmla="*/ 28 h 36"/>
                <a:gd name="T44" fmla="*/ 8 w 17"/>
                <a:gd name="T45" fmla="*/ 27 h 36"/>
                <a:gd name="T46" fmla="*/ 7 w 17"/>
                <a:gd name="T47" fmla="*/ 25 h 36"/>
                <a:gd name="T48" fmla="*/ 5 w 17"/>
                <a:gd name="T49" fmla="*/ 23 h 36"/>
                <a:gd name="T50" fmla="*/ 4 w 17"/>
                <a:gd name="T51" fmla="*/ 21 h 36"/>
                <a:gd name="T52" fmla="*/ 3 w 17"/>
                <a:gd name="T53" fmla="*/ 19 h 36"/>
                <a:gd name="T54" fmla="*/ 3 w 17"/>
                <a:gd name="T55" fmla="*/ 16 h 36"/>
                <a:gd name="T56" fmla="*/ 2 w 17"/>
                <a:gd name="T57" fmla="*/ 14 h 36"/>
                <a:gd name="T58" fmla="*/ 2 w 17"/>
                <a:gd name="T59" fmla="*/ 12 h 36"/>
                <a:gd name="T60" fmla="*/ 2 w 17"/>
                <a:gd name="T61" fmla="*/ 10 h 36"/>
                <a:gd name="T62" fmla="*/ 2 w 17"/>
                <a:gd name="T63" fmla="*/ 7 h 36"/>
                <a:gd name="T64" fmla="*/ 3 w 17"/>
                <a:gd name="T65" fmla="*/ 5 h 36"/>
                <a:gd name="T66" fmla="*/ 3 w 17"/>
                <a:gd name="T67" fmla="*/ 3 h 36"/>
                <a:gd name="T68" fmla="*/ 4 w 17"/>
                <a:gd name="T69" fmla="*/ 1 h 36"/>
                <a:gd name="T70" fmla="*/ 4 w 17"/>
                <a:gd name="T71" fmla="*/ 1 h 36"/>
                <a:gd name="T72" fmla="*/ 2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2" y="0"/>
                  </a:moveTo>
                  <a:lnTo>
                    <a:pt x="2" y="0"/>
                  </a:lnTo>
                  <a:lnTo>
                    <a:pt x="1" y="2"/>
                  </a:lnTo>
                  <a:lnTo>
                    <a:pt x="0" y="4"/>
                  </a:lnTo>
                  <a:lnTo>
                    <a:pt x="0" y="7"/>
                  </a:lnTo>
                  <a:lnTo>
                    <a:pt x="0" y="10"/>
                  </a:lnTo>
                  <a:lnTo>
                    <a:pt x="0" y="12"/>
                  </a:lnTo>
                  <a:lnTo>
                    <a:pt x="0" y="15"/>
                  </a:lnTo>
                  <a:lnTo>
                    <a:pt x="0" y="17"/>
                  </a:lnTo>
                  <a:lnTo>
                    <a:pt x="1" y="20"/>
                  </a:lnTo>
                  <a:lnTo>
                    <a:pt x="2" y="22"/>
                  </a:lnTo>
                  <a:lnTo>
                    <a:pt x="3" y="24"/>
                  </a:lnTo>
                  <a:lnTo>
                    <a:pt x="5" y="26"/>
                  </a:lnTo>
                  <a:lnTo>
                    <a:pt x="6" y="28"/>
                  </a:lnTo>
                  <a:lnTo>
                    <a:pt x="8" y="30"/>
                  </a:lnTo>
                  <a:lnTo>
                    <a:pt x="10" y="32"/>
                  </a:lnTo>
                  <a:lnTo>
                    <a:pt x="12" y="33"/>
                  </a:lnTo>
                  <a:lnTo>
                    <a:pt x="14" y="35"/>
                  </a:lnTo>
                  <a:lnTo>
                    <a:pt x="16" y="32"/>
                  </a:lnTo>
                  <a:lnTo>
                    <a:pt x="13" y="31"/>
                  </a:lnTo>
                  <a:lnTo>
                    <a:pt x="11" y="30"/>
                  </a:lnTo>
                  <a:lnTo>
                    <a:pt x="10" y="28"/>
                  </a:lnTo>
                  <a:lnTo>
                    <a:pt x="8" y="27"/>
                  </a:lnTo>
                  <a:lnTo>
                    <a:pt x="7" y="25"/>
                  </a:lnTo>
                  <a:lnTo>
                    <a:pt x="5" y="23"/>
                  </a:lnTo>
                  <a:lnTo>
                    <a:pt x="4" y="21"/>
                  </a:lnTo>
                  <a:lnTo>
                    <a:pt x="3" y="19"/>
                  </a:lnTo>
                  <a:lnTo>
                    <a:pt x="3" y="16"/>
                  </a:lnTo>
                  <a:lnTo>
                    <a:pt x="2" y="14"/>
                  </a:lnTo>
                  <a:lnTo>
                    <a:pt x="2" y="12"/>
                  </a:lnTo>
                  <a:lnTo>
                    <a:pt x="2" y="10"/>
                  </a:lnTo>
                  <a:lnTo>
                    <a:pt x="2" y="7"/>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7" name="Freeform 631"/>
            <p:cNvSpPr>
              <a:spLocks/>
            </p:cNvSpPr>
            <p:nvPr/>
          </p:nvSpPr>
          <p:spPr bwMode="auto">
            <a:xfrm>
              <a:off x="4463" y="3419"/>
              <a:ext cx="35" cy="17"/>
            </a:xfrm>
            <a:custGeom>
              <a:avLst/>
              <a:gdLst>
                <a:gd name="T0" fmla="*/ 34 w 35"/>
                <a:gd name="T1" fmla="*/ 2 h 17"/>
                <a:gd name="T2" fmla="*/ 34 w 35"/>
                <a:gd name="T3" fmla="*/ 2 h 17"/>
                <a:gd name="T4" fmla="*/ 31 w 35"/>
                <a:gd name="T5" fmla="*/ 1 h 17"/>
                <a:gd name="T6" fmla="*/ 29 w 35"/>
                <a:gd name="T7" fmla="*/ 0 h 17"/>
                <a:gd name="T8" fmla="*/ 26 w 35"/>
                <a:gd name="T9" fmla="*/ 0 h 17"/>
                <a:gd name="T10" fmla="*/ 24 w 35"/>
                <a:gd name="T11" fmla="*/ 0 h 17"/>
                <a:gd name="T12" fmla="*/ 21 w 35"/>
                <a:gd name="T13" fmla="*/ 0 h 17"/>
                <a:gd name="T14" fmla="*/ 19 w 35"/>
                <a:gd name="T15" fmla="*/ 0 h 17"/>
                <a:gd name="T16" fmla="*/ 17 w 35"/>
                <a:gd name="T17" fmla="*/ 0 h 17"/>
                <a:gd name="T18" fmla="*/ 14 w 35"/>
                <a:gd name="T19" fmla="*/ 1 h 17"/>
                <a:gd name="T20" fmla="*/ 12 w 35"/>
                <a:gd name="T21" fmla="*/ 2 h 17"/>
                <a:gd name="T22" fmla="*/ 10 w 35"/>
                <a:gd name="T23" fmla="*/ 3 h 17"/>
                <a:gd name="T24" fmla="*/ 7 w 35"/>
                <a:gd name="T25" fmla="*/ 4 h 17"/>
                <a:gd name="T26" fmla="*/ 6 w 35"/>
                <a:gd name="T27" fmla="*/ 6 h 17"/>
                <a:gd name="T28" fmla="*/ 4 w 35"/>
                <a:gd name="T29" fmla="*/ 8 h 17"/>
                <a:gd name="T30" fmla="*/ 2 w 35"/>
                <a:gd name="T31" fmla="*/ 10 h 17"/>
                <a:gd name="T32" fmla="*/ 1 w 35"/>
                <a:gd name="T33" fmla="*/ 12 h 17"/>
                <a:gd name="T34" fmla="*/ 0 w 35"/>
                <a:gd name="T35" fmla="*/ 14 h 17"/>
                <a:gd name="T36" fmla="*/ 2 w 35"/>
                <a:gd name="T37" fmla="*/ 16 h 17"/>
                <a:gd name="T38" fmla="*/ 3 w 35"/>
                <a:gd name="T39" fmla="*/ 13 h 17"/>
                <a:gd name="T40" fmla="*/ 4 w 35"/>
                <a:gd name="T41" fmla="*/ 11 h 17"/>
                <a:gd name="T42" fmla="*/ 5 w 35"/>
                <a:gd name="T43" fmla="*/ 9 h 17"/>
                <a:gd name="T44" fmla="*/ 7 w 35"/>
                <a:gd name="T45" fmla="*/ 8 h 17"/>
                <a:gd name="T46" fmla="*/ 9 w 35"/>
                <a:gd name="T47" fmla="*/ 6 h 17"/>
                <a:gd name="T48" fmla="*/ 11 w 35"/>
                <a:gd name="T49" fmla="*/ 5 h 17"/>
                <a:gd name="T50" fmla="*/ 13 w 35"/>
                <a:gd name="T51" fmla="*/ 4 h 17"/>
                <a:gd name="T52" fmla="*/ 15 w 35"/>
                <a:gd name="T53" fmla="*/ 3 h 17"/>
                <a:gd name="T54" fmla="*/ 17 w 35"/>
                <a:gd name="T55" fmla="*/ 3 h 17"/>
                <a:gd name="T56" fmla="*/ 19 w 35"/>
                <a:gd name="T57" fmla="*/ 2 h 17"/>
                <a:gd name="T58" fmla="*/ 21 w 35"/>
                <a:gd name="T59" fmla="*/ 2 h 17"/>
                <a:gd name="T60" fmla="*/ 23 w 35"/>
                <a:gd name="T61" fmla="*/ 2 h 17"/>
                <a:gd name="T62" fmla="*/ 26 w 35"/>
                <a:gd name="T63" fmla="*/ 2 h 17"/>
                <a:gd name="T64" fmla="*/ 28 w 35"/>
                <a:gd name="T65" fmla="*/ 3 h 17"/>
                <a:gd name="T66" fmla="*/ 30 w 35"/>
                <a:gd name="T67" fmla="*/ 3 h 17"/>
                <a:gd name="T68" fmla="*/ 32 w 35"/>
                <a:gd name="T69" fmla="*/ 4 h 17"/>
                <a:gd name="T70" fmla="*/ 32 w 35"/>
                <a:gd name="T71" fmla="*/ 4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7" y="4"/>
                  </a:lnTo>
                  <a:lnTo>
                    <a:pt x="6" y="6"/>
                  </a:lnTo>
                  <a:lnTo>
                    <a:pt x="4" y="8"/>
                  </a:lnTo>
                  <a:lnTo>
                    <a:pt x="2" y="10"/>
                  </a:lnTo>
                  <a:lnTo>
                    <a:pt x="1" y="12"/>
                  </a:lnTo>
                  <a:lnTo>
                    <a:pt x="0" y="14"/>
                  </a:lnTo>
                  <a:lnTo>
                    <a:pt x="2" y="16"/>
                  </a:lnTo>
                  <a:lnTo>
                    <a:pt x="3" y="13"/>
                  </a:lnTo>
                  <a:lnTo>
                    <a:pt x="4" y="11"/>
                  </a:lnTo>
                  <a:lnTo>
                    <a:pt x="5" y="9"/>
                  </a:lnTo>
                  <a:lnTo>
                    <a:pt x="7" y="8"/>
                  </a:lnTo>
                  <a:lnTo>
                    <a:pt x="9" y="6"/>
                  </a:lnTo>
                  <a:lnTo>
                    <a:pt x="11" y="5"/>
                  </a:lnTo>
                  <a:lnTo>
                    <a:pt x="13" y="4"/>
                  </a:lnTo>
                  <a:lnTo>
                    <a:pt x="15" y="3"/>
                  </a:lnTo>
                  <a:lnTo>
                    <a:pt x="17" y="3"/>
                  </a:lnTo>
                  <a:lnTo>
                    <a:pt x="19" y="2"/>
                  </a:lnTo>
                  <a:lnTo>
                    <a:pt x="21" y="2"/>
                  </a:lnTo>
                  <a:lnTo>
                    <a:pt x="23" y="2"/>
                  </a:lnTo>
                  <a:lnTo>
                    <a:pt x="26" y="2"/>
                  </a:lnTo>
                  <a:lnTo>
                    <a:pt x="28" y="3"/>
                  </a:lnTo>
                  <a:lnTo>
                    <a:pt x="30" y="3"/>
                  </a:lnTo>
                  <a:lnTo>
                    <a:pt x="32"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8" name="Freeform 632"/>
            <p:cNvSpPr>
              <a:spLocks/>
            </p:cNvSpPr>
            <p:nvPr/>
          </p:nvSpPr>
          <p:spPr bwMode="auto">
            <a:xfrm>
              <a:off x="4009" y="357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29" name="Freeform 633"/>
            <p:cNvSpPr>
              <a:spLocks/>
            </p:cNvSpPr>
            <p:nvPr/>
          </p:nvSpPr>
          <p:spPr bwMode="auto">
            <a:xfrm>
              <a:off x="3966" y="3624"/>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0" name="Freeform 634"/>
            <p:cNvSpPr>
              <a:spLocks/>
            </p:cNvSpPr>
            <p:nvPr/>
          </p:nvSpPr>
          <p:spPr bwMode="auto">
            <a:xfrm>
              <a:off x="4009" y="357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1" name="Freeform 635"/>
            <p:cNvSpPr>
              <a:spLocks/>
            </p:cNvSpPr>
            <p:nvPr/>
          </p:nvSpPr>
          <p:spPr bwMode="auto">
            <a:xfrm>
              <a:off x="3966" y="3624"/>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2" name="Freeform 636"/>
            <p:cNvSpPr>
              <a:spLocks/>
            </p:cNvSpPr>
            <p:nvPr/>
          </p:nvSpPr>
          <p:spPr bwMode="auto">
            <a:xfrm>
              <a:off x="3966" y="3626"/>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3" name="Freeform 637"/>
            <p:cNvSpPr>
              <a:spLocks/>
            </p:cNvSpPr>
            <p:nvPr/>
          </p:nvSpPr>
          <p:spPr bwMode="auto">
            <a:xfrm>
              <a:off x="3923" y="3672"/>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4" name="Freeform 638"/>
            <p:cNvSpPr>
              <a:spLocks/>
            </p:cNvSpPr>
            <p:nvPr/>
          </p:nvSpPr>
          <p:spPr bwMode="auto">
            <a:xfrm>
              <a:off x="4097" y="348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5" name="Freeform 639"/>
            <p:cNvSpPr>
              <a:spLocks/>
            </p:cNvSpPr>
            <p:nvPr/>
          </p:nvSpPr>
          <p:spPr bwMode="auto">
            <a:xfrm>
              <a:off x="4053" y="352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6" name="Freeform 640"/>
            <p:cNvSpPr>
              <a:spLocks/>
            </p:cNvSpPr>
            <p:nvPr/>
          </p:nvSpPr>
          <p:spPr bwMode="auto">
            <a:xfrm>
              <a:off x="4097" y="348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7" name="Freeform 641"/>
            <p:cNvSpPr>
              <a:spLocks/>
            </p:cNvSpPr>
            <p:nvPr/>
          </p:nvSpPr>
          <p:spPr bwMode="auto">
            <a:xfrm>
              <a:off x="4053" y="352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8" name="Freeform 642"/>
            <p:cNvSpPr>
              <a:spLocks/>
            </p:cNvSpPr>
            <p:nvPr/>
          </p:nvSpPr>
          <p:spPr bwMode="auto">
            <a:xfrm>
              <a:off x="4053" y="3531"/>
              <a:ext cx="17" cy="48"/>
            </a:xfrm>
            <a:custGeom>
              <a:avLst/>
              <a:gdLst>
                <a:gd name="T0" fmla="*/ 7 w 17"/>
                <a:gd name="T1" fmla="*/ 47 h 48"/>
                <a:gd name="T2" fmla="*/ 15 w 17"/>
                <a:gd name="T3" fmla="*/ 47 h 48"/>
                <a:gd name="T4" fmla="*/ 16 w 17"/>
                <a:gd name="T5" fmla="*/ 0 h 48"/>
                <a:gd name="T6" fmla="*/ 0 w 17"/>
                <a:gd name="T7" fmla="*/ 0 h 48"/>
                <a:gd name="T8" fmla="*/ 0 w 17"/>
                <a:gd name="T9" fmla="*/ 47 h 48"/>
                <a:gd name="T10" fmla="*/ 7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47"/>
                  </a:moveTo>
                  <a:lnTo>
                    <a:pt x="15" y="47"/>
                  </a:lnTo>
                  <a:lnTo>
                    <a:pt x="16" y="0"/>
                  </a:lnTo>
                  <a:lnTo>
                    <a:pt x="0" y="0"/>
                  </a:lnTo>
                  <a:lnTo>
                    <a:pt x="0" y="47"/>
                  </a:lnTo>
                  <a:lnTo>
                    <a:pt x="7"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39" name="Freeform 643"/>
            <p:cNvSpPr>
              <a:spLocks/>
            </p:cNvSpPr>
            <p:nvPr/>
          </p:nvSpPr>
          <p:spPr bwMode="auto">
            <a:xfrm>
              <a:off x="4009" y="3577"/>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0" name="Freeform 644"/>
            <p:cNvSpPr>
              <a:spLocks/>
            </p:cNvSpPr>
            <p:nvPr/>
          </p:nvSpPr>
          <p:spPr bwMode="auto">
            <a:xfrm>
              <a:off x="3904" y="3664"/>
              <a:ext cx="50" cy="53"/>
            </a:xfrm>
            <a:custGeom>
              <a:avLst/>
              <a:gdLst>
                <a:gd name="T0" fmla="*/ 0 w 50"/>
                <a:gd name="T1" fmla="*/ 20 h 53"/>
                <a:gd name="T2" fmla="*/ 0 w 50"/>
                <a:gd name="T3" fmla="*/ 25 h 53"/>
                <a:gd name="T4" fmla="*/ 0 w 50"/>
                <a:gd name="T5" fmla="*/ 30 h 53"/>
                <a:gd name="T6" fmla="*/ 1 w 50"/>
                <a:gd name="T7" fmla="*/ 35 h 53"/>
                <a:gd name="T8" fmla="*/ 3 w 50"/>
                <a:gd name="T9" fmla="*/ 39 h 53"/>
                <a:gd name="T10" fmla="*/ 6 w 50"/>
                <a:gd name="T11" fmla="*/ 43 h 53"/>
                <a:gd name="T12" fmla="*/ 9 w 50"/>
                <a:gd name="T13" fmla="*/ 47 h 53"/>
                <a:gd name="T14" fmla="*/ 13 w 50"/>
                <a:gd name="T15" fmla="*/ 49 h 53"/>
                <a:gd name="T16" fmla="*/ 18 w 50"/>
                <a:gd name="T17" fmla="*/ 51 h 53"/>
                <a:gd name="T18" fmla="*/ 23 w 50"/>
                <a:gd name="T19" fmla="*/ 52 h 53"/>
                <a:gd name="T20" fmla="*/ 28 w 50"/>
                <a:gd name="T21" fmla="*/ 51 h 53"/>
                <a:gd name="T22" fmla="*/ 32 w 50"/>
                <a:gd name="T23" fmla="*/ 50 h 53"/>
                <a:gd name="T24" fmla="*/ 36 w 50"/>
                <a:gd name="T25" fmla="*/ 48 h 53"/>
                <a:gd name="T26" fmla="*/ 40 w 50"/>
                <a:gd name="T27" fmla="*/ 44 h 53"/>
                <a:gd name="T28" fmla="*/ 43 w 50"/>
                <a:gd name="T29" fmla="*/ 41 h 53"/>
                <a:gd name="T30" fmla="*/ 46 w 50"/>
                <a:gd name="T31" fmla="*/ 36 h 53"/>
                <a:gd name="T32" fmla="*/ 48 w 50"/>
                <a:gd name="T33" fmla="*/ 31 h 53"/>
                <a:gd name="T34" fmla="*/ 49 w 50"/>
                <a:gd name="T35" fmla="*/ 26 h 53"/>
                <a:gd name="T36" fmla="*/ 48 w 50"/>
                <a:gd name="T37" fmla="*/ 21 h 53"/>
                <a:gd name="T38" fmla="*/ 47 w 50"/>
                <a:gd name="T39" fmla="*/ 16 h 53"/>
                <a:gd name="T40" fmla="*/ 45 w 50"/>
                <a:gd name="T41" fmla="*/ 12 h 53"/>
                <a:gd name="T42" fmla="*/ 42 w 50"/>
                <a:gd name="T43" fmla="*/ 8 h 53"/>
                <a:gd name="T44" fmla="*/ 39 w 50"/>
                <a:gd name="T45" fmla="*/ 4 h 53"/>
                <a:gd name="T46" fmla="*/ 35 w 50"/>
                <a:gd name="T47" fmla="*/ 2 h 53"/>
                <a:gd name="T48" fmla="*/ 30 w 50"/>
                <a:gd name="T49" fmla="*/ 0 h 53"/>
                <a:gd name="T50" fmla="*/ 25 w 50"/>
                <a:gd name="T51" fmla="*/ 0 h 53"/>
                <a:gd name="T52" fmla="*/ 20 w 50"/>
                <a:gd name="T53" fmla="*/ 0 h 53"/>
                <a:gd name="T54" fmla="*/ 16 w 50"/>
                <a:gd name="T55" fmla="*/ 1 h 53"/>
                <a:gd name="T56" fmla="*/ 12 w 50"/>
                <a:gd name="T57" fmla="*/ 3 h 53"/>
                <a:gd name="T58" fmla="*/ 8 w 50"/>
                <a:gd name="T59" fmla="*/ 7 h 53"/>
                <a:gd name="T60" fmla="*/ 5 w 50"/>
                <a:gd name="T61" fmla="*/ 10 h 53"/>
                <a:gd name="T62" fmla="*/ 2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1" y="17"/>
                  </a:moveTo>
                  <a:lnTo>
                    <a:pt x="0" y="20"/>
                  </a:lnTo>
                  <a:lnTo>
                    <a:pt x="0" y="23"/>
                  </a:lnTo>
                  <a:lnTo>
                    <a:pt x="0" y="25"/>
                  </a:lnTo>
                  <a:lnTo>
                    <a:pt x="0" y="28"/>
                  </a:lnTo>
                  <a:lnTo>
                    <a:pt x="0" y="30"/>
                  </a:lnTo>
                  <a:lnTo>
                    <a:pt x="0" y="33"/>
                  </a:lnTo>
                  <a:lnTo>
                    <a:pt x="1" y="35"/>
                  </a:lnTo>
                  <a:lnTo>
                    <a:pt x="2" y="37"/>
                  </a:lnTo>
                  <a:lnTo>
                    <a:pt x="3" y="39"/>
                  </a:lnTo>
                  <a:lnTo>
                    <a:pt x="4" y="41"/>
                  </a:lnTo>
                  <a:lnTo>
                    <a:pt x="6" y="43"/>
                  </a:lnTo>
                  <a:lnTo>
                    <a:pt x="7" y="45"/>
                  </a:lnTo>
                  <a:lnTo>
                    <a:pt x="9" y="47"/>
                  </a:lnTo>
                  <a:lnTo>
                    <a:pt x="11" y="48"/>
                  </a:lnTo>
                  <a:lnTo>
                    <a:pt x="13" y="49"/>
                  </a:lnTo>
                  <a:lnTo>
                    <a:pt x="16" y="50"/>
                  </a:lnTo>
                  <a:lnTo>
                    <a:pt x="18" y="51"/>
                  </a:lnTo>
                  <a:lnTo>
                    <a:pt x="20" y="51"/>
                  </a:lnTo>
                  <a:lnTo>
                    <a:pt x="23" y="52"/>
                  </a:lnTo>
                  <a:lnTo>
                    <a:pt x="25" y="52"/>
                  </a:lnTo>
                  <a:lnTo>
                    <a:pt x="28" y="51"/>
                  </a:lnTo>
                  <a:lnTo>
                    <a:pt x="30" y="51"/>
                  </a:lnTo>
                  <a:lnTo>
                    <a:pt x="32" y="50"/>
                  </a:lnTo>
                  <a:lnTo>
                    <a:pt x="34" y="49"/>
                  </a:lnTo>
                  <a:lnTo>
                    <a:pt x="36" y="48"/>
                  </a:lnTo>
                  <a:lnTo>
                    <a:pt x="38" y="46"/>
                  </a:lnTo>
                  <a:lnTo>
                    <a:pt x="40" y="44"/>
                  </a:lnTo>
                  <a:lnTo>
                    <a:pt x="42" y="43"/>
                  </a:lnTo>
                  <a:lnTo>
                    <a:pt x="43" y="41"/>
                  </a:lnTo>
                  <a:lnTo>
                    <a:pt x="45" y="38"/>
                  </a:lnTo>
                  <a:lnTo>
                    <a:pt x="46" y="36"/>
                  </a:lnTo>
                  <a:lnTo>
                    <a:pt x="47" y="34"/>
                  </a:lnTo>
                  <a:lnTo>
                    <a:pt x="48" y="31"/>
                  </a:lnTo>
                  <a:lnTo>
                    <a:pt x="48" y="28"/>
                  </a:lnTo>
                  <a:lnTo>
                    <a:pt x="49" y="26"/>
                  </a:lnTo>
                  <a:lnTo>
                    <a:pt x="49" y="23"/>
                  </a:lnTo>
                  <a:lnTo>
                    <a:pt x="48" y="21"/>
                  </a:lnTo>
                  <a:lnTo>
                    <a:pt x="48" y="18"/>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3"/>
                  </a:lnTo>
                  <a:lnTo>
                    <a:pt x="10" y="5"/>
                  </a:lnTo>
                  <a:lnTo>
                    <a:pt x="8" y="7"/>
                  </a:lnTo>
                  <a:lnTo>
                    <a:pt x="6" y="8"/>
                  </a:lnTo>
                  <a:lnTo>
                    <a:pt x="5" y="10"/>
                  </a:lnTo>
                  <a:lnTo>
                    <a:pt x="3" y="13"/>
                  </a:lnTo>
                  <a:lnTo>
                    <a:pt x="2" y="15"/>
                  </a:lnTo>
                  <a:lnTo>
                    <a:pt x="1"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1" name="Freeform 645"/>
            <p:cNvSpPr>
              <a:spLocks/>
            </p:cNvSpPr>
            <p:nvPr/>
          </p:nvSpPr>
          <p:spPr bwMode="auto">
            <a:xfrm>
              <a:off x="3903" y="3681"/>
              <a:ext cx="18" cy="36"/>
            </a:xfrm>
            <a:custGeom>
              <a:avLst/>
              <a:gdLst>
                <a:gd name="T0" fmla="*/ 16 w 18"/>
                <a:gd name="T1" fmla="*/ 35 h 36"/>
                <a:gd name="T2" fmla="*/ 16 w 18"/>
                <a:gd name="T3" fmla="*/ 35 h 36"/>
                <a:gd name="T4" fmla="*/ 14 w 18"/>
                <a:gd name="T5" fmla="*/ 34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4"/>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2" name="Freeform 646"/>
            <p:cNvSpPr>
              <a:spLocks/>
            </p:cNvSpPr>
            <p:nvPr/>
          </p:nvSpPr>
          <p:spPr bwMode="auto">
            <a:xfrm>
              <a:off x="3919" y="3697"/>
              <a:ext cx="34" cy="21"/>
            </a:xfrm>
            <a:custGeom>
              <a:avLst/>
              <a:gdLst>
                <a:gd name="T0" fmla="*/ 33 w 34"/>
                <a:gd name="T1" fmla="*/ 0 h 21"/>
                <a:gd name="T2" fmla="*/ 33 w 34"/>
                <a:gd name="T3" fmla="*/ 0 h 21"/>
                <a:gd name="T4" fmla="*/ 31 w 34"/>
                <a:gd name="T5" fmla="*/ 3 h 21"/>
                <a:gd name="T6" fmla="*/ 30 w 34"/>
                <a:gd name="T7" fmla="*/ 6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7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20 h 21"/>
                <a:gd name="T32" fmla="*/ 2 w 34"/>
                <a:gd name="T33" fmla="*/ 19 h 21"/>
                <a:gd name="T34" fmla="*/ 0 w 34"/>
                <a:gd name="T35" fmla="*/ 18 h 21"/>
                <a:gd name="T36" fmla="*/ 0 w 34"/>
                <a:gd name="T37" fmla="*/ 16 h 21"/>
                <a:gd name="T38" fmla="*/ 3 w 34"/>
                <a:gd name="T39" fmla="*/ 17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5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6"/>
                  </a:lnTo>
                  <a:lnTo>
                    <a:pt x="29" y="8"/>
                  </a:lnTo>
                  <a:lnTo>
                    <a:pt x="27" y="10"/>
                  </a:lnTo>
                  <a:lnTo>
                    <a:pt x="25" y="12"/>
                  </a:lnTo>
                  <a:lnTo>
                    <a:pt x="23" y="14"/>
                  </a:lnTo>
                  <a:lnTo>
                    <a:pt x="21" y="15"/>
                  </a:lnTo>
                  <a:lnTo>
                    <a:pt x="19" y="17"/>
                  </a:lnTo>
                  <a:lnTo>
                    <a:pt x="17" y="18"/>
                  </a:lnTo>
                  <a:lnTo>
                    <a:pt x="14" y="19"/>
                  </a:lnTo>
                  <a:lnTo>
                    <a:pt x="12" y="19"/>
                  </a:lnTo>
                  <a:lnTo>
                    <a:pt x="10" y="20"/>
                  </a:lnTo>
                  <a:lnTo>
                    <a:pt x="7" y="20"/>
                  </a:lnTo>
                  <a:lnTo>
                    <a:pt x="5" y="20"/>
                  </a:lnTo>
                  <a:lnTo>
                    <a:pt x="2" y="19"/>
                  </a:lnTo>
                  <a:lnTo>
                    <a:pt x="0" y="18"/>
                  </a:lnTo>
                  <a:lnTo>
                    <a:pt x="0" y="16"/>
                  </a:lnTo>
                  <a:lnTo>
                    <a:pt x="3" y="17"/>
                  </a:lnTo>
                  <a:lnTo>
                    <a:pt x="5" y="17"/>
                  </a:lnTo>
                  <a:lnTo>
                    <a:pt x="7" y="17"/>
                  </a:lnTo>
                  <a:lnTo>
                    <a:pt x="9" y="17"/>
                  </a:lnTo>
                  <a:lnTo>
                    <a:pt x="12" y="17"/>
                  </a:lnTo>
                  <a:lnTo>
                    <a:pt x="14" y="16"/>
                  </a:lnTo>
                  <a:lnTo>
                    <a:pt x="16" y="15"/>
                  </a:lnTo>
                  <a:lnTo>
                    <a:pt x="18" y="14"/>
                  </a:lnTo>
                  <a:lnTo>
                    <a:pt x="20" y="13"/>
                  </a:lnTo>
                  <a:lnTo>
                    <a:pt x="22" y="12"/>
                  </a:lnTo>
                  <a:lnTo>
                    <a:pt x="24" y="10"/>
                  </a:lnTo>
                  <a:lnTo>
                    <a:pt x="25"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3" name="Freeform 647"/>
            <p:cNvSpPr>
              <a:spLocks/>
            </p:cNvSpPr>
            <p:nvPr/>
          </p:nvSpPr>
          <p:spPr bwMode="auto">
            <a:xfrm>
              <a:off x="3936" y="3664"/>
              <a:ext cx="19" cy="36"/>
            </a:xfrm>
            <a:custGeom>
              <a:avLst/>
              <a:gdLst>
                <a:gd name="T0" fmla="*/ 0 w 19"/>
                <a:gd name="T1" fmla="*/ 0 h 36"/>
                <a:gd name="T2" fmla="*/ 0 w 19"/>
                <a:gd name="T3" fmla="*/ 0 h 36"/>
                <a:gd name="T4" fmla="*/ 3 w 19"/>
                <a:gd name="T5" fmla="*/ 1 h 36"/>
                <a:gd name="T6" fmla="*/ 5 w 19"/>
                <a:gd name="T7" fmla="*/ 2 h 36"/>
                <a:gd name="T8" fmla="*/ 7 w 19"/>
                <a:gd name="T9" fmla="*/ 3 h 36"/>
                <a:gd name="T10" fmla="*/ 9 w 19"/>
                <a:gd name="T11" fmla="*/ 5 h 36"/>
                <a:gd name="T12" fmla="*/ 11 w 19"/>
                <a:gd name="T13" fmla="*/ 7 h 36"/>
                <a:gd name="T14" fmla="*/ 13 w 19"/>
                <a:gd name="T15" fmla="*/ 9 h 36"/>
                <a:gd name="T16" fmla="*/ 14 w 19"/>
                <a:gd name="T17" fmla="*/ 11 h 36"/>
                <a:gd name="T18" fmla="*/ 15 w 19"/>
                <a:gd name="T19" fmla="*/ 13 h 36"/>
                <a:gd name="T20" fmla="*/ 16 w 19"/>
                <a:gd name="T21" fmla="*/ 16 h 36"/>
                <a:gd name="T22" fmla="*/ 17 w 19"/>
                <a:gd name="T23" fmla="*/ 18 h 36"/>
                <a:gd name="T24" fmla="*/ 17 w 19"/>
                <a:gd name="T25" fmla="*/ 21 h 36"/>
                <a:gd name="T26" fmla="*/ 18 w 19"/>
                <a:gd name="T27" fmla="*/ 24 h 36"/>
                <a:gd name="T28" fmla="*/ 18 w 19"/>
                <a:gd name="T29" fmla="*/ 26 h 36"/>
                <a:gd name="T30" fmla="*/ 17 w 19"/>
                <a:gd name="T31" fmla="*/ 29 h 36"/>
                <a:gd name="T32" fmla="*/ 17 w 19"/>
                <a:gd name="T33" fmla="*/ 32 h 36"/>
                <a:gd name="T34" fmla="*/ 16 w 19"/>
                <a:gd name="T35" fmla="*/ 35 h 36"/>
                <a:gd name="T36" fmla="*/ 14 w 19"/>
                <a:gd name="T37" fmla="*/ 34 h 36"/>
                <a:gd name="T38" fmla="*/ 14 w 19"/>
                <a:gd name="T39" fmla="*/ 31 h 36"/>
                <a:gd name="T40" fmla="*/ 15 w 19"/>
                <a:gd name="T41" fmla="*/ 29 h 36"/>
                <a:gd name="T42" fmla="*/ 15 w 19"/>
                <a:gd name="T43" fmla="*/ 26 h 36"/>
                <a:gd name="T44" fmla="*/ 15 w 19"/>
                <a:gd name="T45" fmla="*/ 24 h 36"/>
                <a:gd name="T46" fmla="*/ 15 w 19"/>
                <a:gd name="T47" fmla="*/ 21 h 36"/>
                <a:gd name="T48" fmla="*/ 14 w 19"/>
                <a:gd name="T49" fmla="*/ 19 h 36"/>
                <a:gd name="T50" fmla="*/ 14 w 19"/>
                <a:gd name="T51" fmla="*/ 17 h 36"/>
                <a:gd name="T52" fmla="*/ 13 w 19"/>
                <a:gd name="T53" fmla="*/ 14 h 36"/>
                <a:gd name="T54" fmla="*/ 12 w 19"/>
                <a:gd name="T55" fmla="*/ 12 h 36"/>
                <a:gd name="T56" fmla="*/ 11 w 19"/>
                <a:gd name="T57" fmla="*/ 10 h 36"/>
                <a:gd name="T58" fmla="*/ 9 w 19"/>
                <a:gd name="T59" fmla="*/ 8 h 36"/>
                <a:gd name="T60" fmla="*/ 7 w 19"/>
                <a:gd name="T61" fmla="*/ 7 h 36"/>
                <a:gd name="T62" fmla="*/ 6 w 19"/>
                <a:gd name="T63" fmla="*/ 5 h 36"/>
                <a:gd name="T64" fmla="*/ 4 w 19"/>
                <a:gd name="T65" fmla="*/ 4 h 36"/>
                <a:gd name="T66" fmla="*/ 2 w 19"/>
                <a:gd name="T67" fmla="*/ 3 h 36"/>
                <a:gd name="T68" fmla="*/ 0 w 19"/>
                <a:gd name="T69" fmla="*/ 2 h 36"/>
                <a:gd name="T70" fmla="*/ 0 w 19"/>
                <a:gd name="T71" fmla="*/ 2 h 36"/>
                <a:gd name="T72" fmla="*/ 0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0" y="0"/>
                  </a:moveTo>
                  <a:lnTo>
                    <a:pt x="0" y="0"/>
                  </a:lnTo>
                  <a:lnTo>
                    <a:pt x="3" y="1"/>
                  </a:lnTo>
                  <a:lnTo>
                    <a:pt x="5" y="2"/>
                  </a:lnTo>
                  <a:lnTo>
                    <a:pt x="7" y="3"/>
                  </a:lnTo>
                  <a:lnTo>
                    <a:pt x="9" y="5"/>
                  </a:lnTo>
                  <a:lnTo>
                    <a:pt x="11" y="7"/>
                  </a:lnTo>
                  <a:lnTo>
                    <a:pt x="13" y="9"/>
                  </a:lnTo>
                  <a:lnTo>
                    <a:pt x="14" y="11"/>
                  </a:lnTo>
                  <a:lnTo>
                    <a:pt x="15" y="13"/>
                  </a:lnTo>
                  <a:lnTo>
                    <a:pt x="16" y="16"/>
                  </a:lnTo>
                  <a:lnTo>
                    <a:pt x="17" y="18"/>
                  </a:lnTo>
                  <a:lnTo>
                    <a:pt x="17" y="21"/>
                  </a:lnTo>
                  <a:lnTo>
                    <a:pt x="18" y="24"/>
                  </a:lnTo>
                  <a:lnTo>
                    <a:pt x="18" y="26"/>
                  </a:lnTo>
                  <a:lnTo>
                    <a:pt x="17" y="29"/>
                  </a:lnTo>
                  <a:lnTo>
                    <a:pt x="17" y="32"/>
                  </a:lnTo>
                  <a:lnTo>
                    <a:pt x="16" y="35"/>
                  </a:lnTo>
                  <a:lnTo>
                    <a:pt x="14" y="34"/>
                  </a:lnTo>
                  <a:lnTo>
                    <a:pt x="14" y="31"/>
                  </a:lnTo>
                  <a:lnTo>
                    <a:pt x="15" y="29"/>
                  </a:lnTo>
                  <a:lnTo>
                    <a:pt x="15" y="26"/>
                  </a:lnTo>
                  <a:lnTo>
                    <a:pt x="15" y="24"/>
                  </a:lnTo>
                  <a:lnTo>
                    <a:pt x="15" y="21"/>
                  </a:lnTo>
                  <a:lnTo>
                    <a:pt x="14" y="19"/>
                  </a:lnTo>
                  <a:lnTo>
                    <a:pt x="14" y="17"/>
                  </a:lnTo>
                  <a:lnTo>
                    <a:pt x="13" y="14"/>
                  </a:lnTo>
                  <a:lnTo>
                    <a:pt x="12" y="12"/>
                  </a:lnTo>
                  <a:lnTo>
                    <a:pt x="11" y="10"/>
                  </a:lnTo>
                  <a:lnTo>
                    <a:pt x="9" y="8"/>
                  </a:lnTo>
                  <a:lnTo>
                    <a:pt x="7" y="7"/>
                  </a:lnTo>
                  <a:lnTo>
                    <a:pt x="6" y="5"/>
                  </a:lnTo>
                  <a:lnTo>
                    <a:pt x="4"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4" name="Freeform 648"/>
            <p:cNvSpPr>
              <a:spLocks/>
            </p:cNvSpPr>
            <p:nvPr/>
          </p:nvSpPr>
          <p:spPr bwMode="auto">
            <a:xfrm>
              <a:off x="3905" y="3663"/>
              <a:ext cx="33" cy="20"/>
            </a:xfrm>
            <a:custGeom>
              <a:avLst/>
              <a:gdLst>
                <a:gd name="T0" fmla="*/ 0 w 33"/>
                <a:gd name="T1" fmla="*/ 18 h 20"/>
                <a:gd name="T2" fmla="*/ 0 w 33"/>
                <a:gd name="T3" fmla="*/ 18 h 20"/>
                <a:gd name="T4" fmla="*/ 1 w 33"/>
                <a:gd name="T5" fmla="*/ 15 h 20"/>
                <a:gd name="T6" fmla="*/ 2 w 33"/>
                <a:gd name="T7" fmla="*/ 13 h 20"/>
                <a:gd name="T8" fmla="*/ 3 w 33"/>
                <a:gd name="T9" fmla="*/ 11 h 20"/>
                <a:gd name="T10" fmla="*/ 5 w 33"/>
                <a:gd name="T11" fmla="*/ 9 h 20"/>
                <a:gd name="T12" fmla="*/ 6 w 33"/>
                <a:gd name="T13" fmla="*/ 7 h 20"/>
                <a:gd name="T14" fmla="*/ 8 w 33"/>
                <a:gd name="T15" fmla="*/ 5 h 20"/>
                <a:gd name="T16" fmla="*/ 10 w 33"/>
                <a:gd name="T17" fmla="*/ 4 h 20"/>
                <a:gd name="T18" fmla="*/ 13 w 33"/>
                <a:gd name="T19" fmla="*/ 2 h 20"/>
                <a:gd name="T20" fmla="*/ 15 w 33"/>
                <a:gd name="T21" fmla="*/ 1 h 20"/>
                <a:gd name="T22" fmla="*/ 17 w 33"/>
                <a:gd name="T23" fmla="*/ 0 h 20"/>
                <a:gd name="T24" fmla="*/ 19 w 33"/>
                <a:gd name="T25" fmla="*/ 0 h 20"/>
                <a:gd name="T26" fmla="*/ 22 w 33"/>
                <a:gd name="T27" fmla="*/ 0 h 20"/>
                <a:gd name="T28" fmla="*/ 24 w 33"/>
                <a:gd name="T29" fmla="*/ 0 h 20"/>
                <a:gd name="T30" fmla="*/ 27 w 33"/>
                <a:gd name="T31" fmla="*/ 0 h 20"/>
                <a:gd name="T32" fmla="*/ 29 w 33"/>
                <a:gd name="T33" fmla="*/ 0 h 20"/>
                <a:gd name="T34" fmla="*/ 32 w 33"/>
                <a:gd name="T35" fmla="*/ 1 h 20"/>
                <a:gd name="T36" fmla="*/ 31 w 33"/>
                <a:gd name="T37" fmla="*/ 3 h 20"/>
                <a:gd name="T38" fmla="*/ 29 w 33"/>
                <a:gd name="T39" fmla="*/ 2 h 20"/>
                <a:gd name="T40" fmla="*/ 26 w 33"/>
                <a:gd name="T41" fmla="*/ 2 h 20"/>
                <a:gd name="T42" fmla="*/ 24 w 33"/>
                <a:gd name="T43" fmla="*/ 2 h 20"/>
                <a:gd name="T44" fmla="*/ 22 w 33"/>
                <a:gd name="T45" fmla="*/ 2 h 20"/>
                <a:gd name="T46" fmla="*/ 20 w 33"/>
                <a:gd name="T47" fmla="*/ 2 h 20"/>
                <a:gd name="T48" fmla="*/ 18 w 33"/>
                <a:gd name="T49" fmla="*/ 3 h 20"/>
                <a:gd name="T50" fmla="*/ 16 w 33"/>
                <a:gd name="T51" fmla="*/ 4 h 20"/>
                <a:gd name="T52" fmla="*/ 14 w 33"/>
                <a:gd name="T53" fmla="*/ 4 h 20"/>
                <a:gd name="T54" fmla="*/ 12 w 33"/>
                <a:gd name="T55" fmla="*/ 6 h 20"/>
                <a:gd name="T56" fmla="*/ 10 w 33"/>
                <a:gd name="T57" fmla="*/ 7 h 20"/>
                <a:gd name="T58" fmla="*/ 8 w 33"/>
                <a:gd name="T59" fmla="*/ 8 h 20"/>
                <a:gd name="T60" fmla="*/ 6 w 33"/>
                <a:gd name="T61" fmla="*/ 10 h 20"/>
                <a:gd name="T62" fmla="*/ 5 w 33"/>
                <a:gd name="T63" fmla="*/ 12 h 20"/>
                <a:gd name="T64" fmla="*/ 4 w 33"/>
                <a:gd name="T65" fmla="*/ 14 h 20"/>
                <a:gd name="T66" fmla="*/ 2 w 33"/>
                <a:gd name="T67" fmla="*/ 16 h 20"/>
                <a:gd name="T68" fmla="*/ 2 w 33"/>
                <a:gd name="T69" fmla="*/ 19 h 20"/>
                <a:gd name="T70" fmla="*/ 2 w 33"/>
                <a:gd name="T71" fmla="*/ 19 h 20"/>
                <a:gd name="T72" fmla="*/ 0 w 33"/>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0">
                  <a:moveTo>
                    <a:pt x="0" y="18"/>
                  </a:moveTo>
                  <a:lnTo>
                    <a:pt x="0" y="18"/>
                  </a:lnTo>
                  <a:lnTo>
                    <a:pt x="1" y="15"/>
                  </a:lnTo>
                  <a:lnTo>
                    <a:pt x="2" y="13"/>
                  </a:lnTo>
                  <a:lnTo>
                    <a:pt x="3" y="11"/>
                  </a:lnTo>
                  <a:lnTo>
                    <a:pt x="5" y="9"/>
                  </a:lnTo>
                  <a:lnTo>
                    <a:pt x="6" y="7"/>
                  </a:lnTo>
                  <a:lnTo>
                    <a:pt x="8" y="5"/>
                  </a:lnTo>
                  <a:lnTo>
                    <a:pt x="10" y="4"/>
                  </a:lnTo>
                  <a:lnTo>
                    <a:pt x="13" y="2"/>
                  </a:lnTo>
                  <a:lnTo>
                    <a:pt x="15" y="1"/>
                  </a:lnTo>
                  <a:lnTo>
                    <a:pt x="17" y="0"/>
                  </a:lnTo>
                  <a:lnTo>
                    <a:pt x="19" y="0"/>
                  </a:lnTo>
                  <a:lnTo>
                    <a:pt x="22" y="0"/>
                  </a:lnTo>
                  <a:lnTo>
                    <a:pt x="24" y="0"/>
                  </a:lnTo>
                  <a:lnTo>
                    <a:pt x="27" y="0"/>
                  </a:lnTo>
                  <a:lnTo>
                    <a:pt x="29" y="0"/>
                  </a:lnTo>
                  <a:lnTo>
                    <a:pt x="32" y="1"/>
                  </a:lnTo>
                  <a:lnTo>
                    <a:pt x="31" y="3"/>
                  </a:lnTo>
                  <a:lnTo>
                    <a:pt x="29" y="2"/>
                  </a:lnTo>
                  <a:lnTo>
                    <a:pt x="26" y="2"/>
                  </a:lnTo>
                  <a:lnTo>
                    <a:pt x="24" y="2"/>
                  </a:lnTo>
                  <a:lnTo>
                    <a:pt x="22" y="2"/>
                  </a:lnTo>
                  <a:lnTo>
                    <a:pt x="20" y="2"/>
                  </a:lnTo>
                  <a:lnTo>
                    <a:pt x="18" y="3"/>
                  </a:lnTo>
                  <a:lnTo>
                    <a:pt x="16" y="4"/>
                  </a:lnTo>
                  <a:lnTo>
                    <a:pt x="14" y="4"/>
                  </a:lnTo>
                  <a:lnTo>
                    <a:pt x="12" y="6"/>
                  </a:lnTo>
                  <a:lnTo>
                    <a:pt x="10" y="7"/>
                  </a:lnTo>
                  <a:lnTo>
                    <a:pt x="8" y="8"/>
                  </a:lnTo>
                  <a:lnTo>
                    <a:pt x="6" y="10"/>
                  </a:lnTo>
                  <a:lnTo>
                    <a:pt x="5" y="12"/>
                  </a:lnTo>
                  <a:lnTo>
                    <a:pt x="4" y="14"/>
                  </a:lnTo>
                  <a:lnTo>
                    <a:pt x="2"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5" name="Freeform 649"/>
            <p:cNvSpPr>
              <a:spLocks/>
            </p:cNvSpPr>
            <p:nvPr/>
          </p:nvSpPr>
          <p:spPr bwMode="auto">
            <a:xfrm>
              <a:off x="3994" y="3259"/>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6" name="Freeform 650"/>
            <p:cNvSpPr>
              <a:spLocks/>
            </p:cNvSpPr>
            <p:nvPr/>
          </p:nvSpPr>
          <p:spPr bwMode="auto">
            <a:xfrm>
              <a:off x="3951" y="3259"/>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7" name="Freeform 651"/>
            <p:cNvSpPr>
              <a:spLocks/>
            </p:cNvSpPr>
            <p:nvPr/>
          </p:nvSpPr>
          <p:spPr bwMode="auto">
            <a:xfrm>
              <a:off x="3994" y="3259"/>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8" name="Freeform 652"/>
            <p:cNvSpPr>
              <a:spLocks/>
            </p:cNvSpPr>
            <p:nvPr/>
          </p:nvSpPr>
          <p:spPr bwMode="auto">
            <a:xfrm>
              <a:off x="3951" y="3259"/>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49" name="Freeform 653"/>
            <p:cNvSpPr>
              <a:spLocks/>
            </p:cNvSpPr>
            <p:nvPr/>
          </p:nvSpPr>
          <p:spPr bwMode="auto">
            <a:xfrm>
              <a:off x="3951" y="3211"/>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0" name="Freeform 654"/>
            <p:cNvSpPr>
              <a:spLocks/>
            </p:cNvSpPr>
            <p:nvPr/>
          </p:nvSpPr>
          <p:spPr bwMode="auto">
            <a:xfrm>
              <a:off x="3908" y="3210"/>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1" name="Freeform 655"/>
            <p:cNvSpPr>
              <a:spLocks/>
            </p:cNvSpPr>
            <p:nvPr/>
          </p:nvSpPr>
          <p:spPr bwMode="auto">
            <a:xfrm>
              <a:off x="4081" y="3356"/>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2" name="Freeform 656"/>
            <p:cNvSpPr>
              <a:spLocks/>
            </p:cNvSpPr>
            <p:nvPr/>
          </p:nvSpPr>
          <p:spPr bwMode="auto">
            <a:xfrm>
              <a:off x="4038" y="3354"/>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3" name="Freeform 657"/>
            <p:cNvSpPr>
              <a:spLocks/>
            </p:cNvSpPr>
            <p:nvPr/>
          </p:nvSpPr>
          <p:spPr bwMode="auto">
            <a:xfrm>
              <a:off x="4081" y="3356"/>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4" name="Freeform 658"/>
            <p:cNvSpPr>
              <a:spLocks/>
            </p:cNvSpPr>
            <p:nvPr/>
          </p:nvSpPr>
          <p:spPr bwMode="auto">
            <a:xfrm>
              <a:off x="4038" y="3354"/>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5" name="Freeform 659"/>
            <p:cNvSpPr>
              <a:spLocks/>
            </p:cNvSpPr>
            <p:nvPr/>
          </p:nvSpPr>
          <p:spPr bwMode="auto">
            <a:xfrm>
              <a:off x="4037" y="3307"/>
              <a:ext cx="17" cy="49"/>
            </a:xfrm>
            <a:custGeom>
              <a:avLst/>
              <a:gdLst>
                <a:gd name="T0" fmla="*/ 7 w 17"/>
                <a:gd name="T1" fmla="*/ 0 h 49"/>
                <a:gd name="T2" fmla="*/ 0 w 17"/>
                <a:gd name="T3" fmla="*/ 0 h 49"/>
                <a:gd name="T4" fmla="*/ 0 w 17"/>
                <a:gd name="T5" fmla="*/ 48 h 49"/>
                <a:gd name="T6" fmla="*/ 16 w 17"/>
                <a:gd name="T7" fmla="*/ 48 h 49"/>
                <a:gd name="T8" fmla="*/ 15 w 17"/>
                <a:gd name="T9" fmla="*/ 0 h 49"/>
                <a:gd name="T10" fmla="*/ 7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7" y="0"/>
                  </a:moveTo>
                  <a:lnTo>
                    <a:pt x="0" y="0"/>
                  </a:lnTo>
                  <a:lnTo>
                    <a:pt x="0" y="48"/>
                  </a:lnTo>
                  <a:lnTo>
                    <a:pt x="16" y="48"/>
                  </a:lnTo>
                  <a:lnTo>
                    <a:pt x="15"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6" name="Freeform 660"/>
            <p:cNvSpPr>
              <a:spLocks/>
            </p:cNvSpPr>
            <p:nvPr/>
          </p:nvSpPr>
          <p:spPr bwMode="auto">
            <a:xfrm>
              <a:off x="3994" y="3305"/>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7" name="Freeform 661"/>
            <p:cNvSpPr>
              <a:spLocks/>
            </p:cNvSpPr>
            <p:nvPr/>
          </p:nvSpPr>
          <p:spPr bwMode="auto">
            <a:xfrm>
              <a:off x="3888" y="3170"/>
              <a:ext cx="50" cy="52"/>
            </a:xfrm>
            <a:custGeom>
              <a:avLst/>
              <a:gdLst>
                <a:gd name="T0" fmla="*/ 0 w 50"/>
                <a:gd name="T1" fmla="*/ 30 h 52"/>
                <a:gd name="T2" fmla="*/ 0 w 50"/>
                <a:gd name="T3" fmla="*/ 25 h 52"/>
                <a:gd name="T4" fmla="*/ 0 w 50"/>
                <a:gd name="T5" fmla="*/ 20 h 52"/>
                <a:gd name="T6" fmla="*/ 1 w 50"/>
                <a:gd name="T7" fmla="*/ 16 h 52"/>
                <a:gd name="T8" fmla="*/ 3 w 50"/>
                <a:gd name="T9" fmla="*/ 11 h 52"/>
                <a:gd name="T10" fmla="*/ 6 w 50"/>
                <a:gd name="T11" fmla="*/ 7 h 52"/>
                <a:gd name="T12" fmla="*/ 9 w 50"/>
                <a:gd name="T13" fmla="*/ 4 h 52"/>
                <a:gd name="T14" fmla="*/ 13 w 50"/>
                <a:gd name="T15" fmla="*/ 2 h 52"/>
                <a:gd name="T16" fmla="*/ 18 w 50"/>
                <a:gd name="T17" fmla="*/ 0 h 52"/>
                <a:gd name="T18" fmla="*/ 23 w 50"/>
                <a:gd name="T19" fmla="*/ 0 h 52"/>
                <a:gd name="T20" fmla="*/ 28 w 50"/>
                <a:gd name="T21" fmla="*/ 0 h 52"/>
                <a:gd name="T22" fmla="*/ 32 w 50"/>
                <a:gd name="T23" fmla="*/ 1 h 52"/>
                <a:gd name="T24" fmla="*/ 36 w 50"/>
                <a:gd name="T25" fmla="*/ 3 h 52"/>
                <a:gd name="T26" fmla="*/ 40 w 50"/>
                <a:gd name="T27" fmla="*/ 6 h 52"/>
                <a:gd name="T28" fmla="*/ 43 w 50"/>
                <a:gd name="T29" fmla="*/ 10 h 52"/>
                <a:gd name="T30" fmla="*/ 46 w 50"/>
                <a:gd name="T31" fmla="*/ 15 h 52"/>
                <a:gd name="T32" fmla="*/ 48 w 50"/>
                <a:gd name="T33" fmla="*/ 20 h 52"/>
                <a:gd name="T34" fmla="*/ 49 w 50"/>
                <a:gd name="T35" fmla="*/ 25 h 52"/>
                <a:gd name="T36" fmla="*/ 48 w 50"/>
                <a:gd name="T37" fmla="*/ 30 h 52"/>
                <a:gd name="T38" fmla="*/ 47 w 50"/>
                <a:gd name="T39" fmla="*/ 34 h 52"/>
                <a:gd name="T40" fmla="*/ 45 w 50"/>
                <a:gd name="T41" fmla="*/ 39 h 52"/>
                <a:gd name="T42" fmla="*/ 42 w 50"/>
                <a:gd name="T43" fmla="*/ 43 h 52"/>
                <a:gd name="T44" fmla="*/ 39 w 50"/>
                <a:gd name="T45" fmla="*/ 46 h 52"/>
                <a:gd name="T46" fmla="*/ 35 w 50"/>
                <a:gd name="T47" fmla="*/ 48 h 52"/>
                <a:gd name="T48" fmla="*/ 30 w 50"/>
                <a:gd name="T49" fmla="*/ 50 h 52"/>
                <a:gd name="T50" fmla="*/ 25 w 50"/>
                <a:gd name="T51" fmla="*/ 51 h 52"/>
                <a:gd name="T52" fmla="*/ 21 w 50"/>
                <a:gd name="T53" fmla="*/ 50 h 52"/>
                <a:gd name="T54" fmla="*/ 16 w 50"/>
                <a:gd name="T55" fmla="*/ 49 h 52"/>
                <a:gd name="T56" fmla="*/ 12 w 50"/>
                <a:gd name="T57" fmla="*/ 46 h 52"/>
                <a:gd name="T58" fmla="*/ 8 w 50"/>
                <a:gd name="T59" fmla="*/ 44 h 52"/>
                <a:gd name="T60" fmla="*/ 5 w 50"/>
                <a:gd name="T61" fmla="*/ 40 h 52"/>
                <a:gd name="T62" fmla="*/ 2 w 50"/>
                <a:gd name="T63" fmla="*/ 3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1" y="33"/>
                  </a:moveTo>
                  <a:lnTo>
                    <a:pt x="0" y="30"/>
                  </a:lnTo>
                  <a:lnTo>
                    <a:pt x="0" y="28"/>
                  </a:lnTo>
                  <a:lnTo>
                    <a:pt x="0" y="25"/>
                  </a:lnTo>
                  <a:lnTo>
                    <a:pt x="0" y="23"/>
                  </a:lnTo>
                  <a:lnTo>
                    <a:pt x="0" y="20"/>
                  </a:lnTo>
                  <a:lnTo>
                    <a:pt x="0" y="18"/>
                  </a:lnTo>
                  <a:lnTo>
                    <a:pt x="1" y="16"/>
                  </a:lnTo>
                  <a:lnTo>
                    <a:pt x="2" y="13"/>
                  </a:lnTo>
                  <a:lnTo>
                    <a:pt x="3" y="11"/>
                  </a:lnTo>
                  <a:lnTo>
                    <a:pt x="4" y="9"/>
                  </a:lnTo>
                  <a:lnTo>
                    <a:pt x="6" y="7"/>
                  </a:lnTo>
                  <a:lnTo>
                    <a:pt x="7" y="6"/>
                  </a:lnTo>
                  <a:lnTo>
                    <a:pt x="9" y="4"/>
                  </a:lnTo>
                  <a:lnTo>
                    <a:pt x="11" y="3"/>
                  </a:lnTo>
                  <a:lnTo>
                    <a:pt x="13" y="2"/>
                  </a:lnTo>
                  <a:lnTo>
                    <a:pt x="16" y="1"/>
                  </a:lnTo>
                  <a:lnTo>
                    <a:pt x="18" y="0"/>
                  </a:lnTo>
                  <a:lnTo>
                    <a:pt x="20" y="0"/>
                  </a:lnTo>
                  <a:lnTo>
                    <a:pt x="23" y="0"/>
                  </a:lnTo>
                  <a:lnTo>
                    <a:pt x="25" y="0"/>
                  </a:lnTo>
                  <a:lnTo>
                    <a:pt x="28" y="0"/>
                  </a:lnTo>
                  <a:lnTo>
                    <a:pt x="30" y="0"/>
                  </a:lnTo>
                  <a:lnTo>
                    <a:pt x="32" y="1"/>
                  </a:lnTo>
                  <a:lnTo>
                    <a:pt x="34" y="2"/>
                  </a:lnTo>
                  <a:lnTo>
                    <a:pt x="36" y="3"/>
                  </a:lnTo>
                  <a:lnTo>
                    <a:pt x="38" y="5"/>
                  </a:lnTo>
                  <a:lnTo>
                    <a:pt x="40" y="6"/>
                  </a:lnTo>
                  <a:lnTo>
                    <a:pt x="42" y="8"/>
                  </a:lnTo>
                  <a:lnTo>
                    <a:pt x="43" y="10"/>
                  </a:lnTo>
                  <a:lnTo>
                    <a:pt x="45" y="12"/>
                  </a:lnTo>
                  <a:lnTo>
                    <a:pt x="46" y="15"/>
                  </a:lnTo>
                  <a:lnTo>
                    <a:pt x="47" y="17"/>
                  </a:lnTo>
                  <a:lnTo>
                    <a:pt x="48" y="20"/>
                  </a:lnTo>
                  <a:lnTo>
                    <a:pt x="48" y="22"/>
                  </a:lnTo>
                  <a:lnTo>
                    <a:pt x="49" y="25"/>
                  </a:lnTo>
                  <a:lnTo>
                    <a:pt x="49" y="27"/>
                  </a:lnTo>
                  <a:lnTo>
                    <a:pt x="48" y="30"/>
                  </a:lnTo>
                  <a:lnTo>
                    <a:pt x="48" y="32"/>
                  </a:lnTo>
                  <a:lnTo>
                    <a:pt x="47" y="34"/>
                  </a:lnTo>
                  <a:lnTo>
                    <a:pt x="46" y="37"/>
                  </a:lnTo>
                  <a:lnTo>
                    <a:pt x="45" y="39"/>
                  </a:lnTo>
                  <a:lnTo>
                    <a:pt x="44" y="41"/>
                  </a:lnTo>
                  <a:lnTo>
                    <a:pt x="42" y="43"/>
                  </a:lnTo>
                  <a:lnTo>
                    <a:pt x="41" y="44"/>
                  </a:lnTo>
                  <a:lnTo>
                    <a:pt x="39" y="46"/>
                  </a:lnTo>
                  <a:lnTo>
                    <a:pt x="37" y="47"/>
                  </a:lnTo>
                  <a:lnTo>
                    <a:pt x="35" y="48"/>
                  </a:lnTo>
                  <a:lnTo>
                    <a:pt x="33" y="49"/>
                  </a:lnTo>
                  <a:lnTo>
                    <a:pt x="30" y="50"/>
                  </a:lnTo>
                  <a:lnTo>
                    <a:pt x="28" y="50"/>
                  </a:lnTo>
                  <a:lnTo>
                    <a:pt x="25" y="51"/>
                  </a:lnTo>
                  <a:lnTo>
                    <a:pt x="23" y="51"/>
                  </a:lnTo>
                  <a:lnTo>
                    <a:pt x="21" y="50"/>
                  </a:lnTo>
                  <a:lnTo>
                    <a:pt x="18" y="49"/>
                  </a:lnTo>
                  <a:lnTo>
                    <a:pt x="16" y="49"/>
                  </a:lnTo>
                  <a:lnTo>
                    <a:pt x="14" y="48"/>
                  </a:lnTo>
                  <a:lnTo>
                    <a:pt x="12" y="46"/>
                  </a:lnTo>
                  <a:lnTo>
                    <a:pt x="10" y="45"/>
                  </a:lnTo>
                  <a:lnTo>
                    <a:pt x="8" y="44"/>
                  </a:lnTo>
                  <a:lnTo>
                    <a:pt x="6" y="42"/>
                  </a:lnTo>
                  <a:lnTo>
                    <a:pt x="5" y="40"/>
                  </a:lnTo>
                  <a:lnTo>
                    <a:pt x="3" y="38"/>
                  </a:lnTo>
                  <a:lnTo>
                    <a:pt x="2" y="35"/>
                  </a:lnTo>
                  <a:lnTo>
                    <a:pt x="1" y="3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8" name="Freeform 662"/>
            <p:cNvSpPr>
              <a:spLocks/>
            </p:cNvSpPr>
            <p:nvPr/>
          </p:nvSpPr>
          <p:spPr bwMode="auto">
            <a:xfrm>
              <a:off x="3887" y="3170"/>
              <a:ext cx="19" cy="36"/>
            </a:xfrm>
            <a:custGeom>
              <a:avLst/>
              <a:gdLst>
                <a:gd name="T0" fmla="*/ 17 w 19"/>
                <a:gd name="T1" fmla="*/ 0 h 36"/>
                <a:gd name="T2" fmla="*/ 17 w 19"/>
                <a:gd name="T3" fmla="*/ 0 h 36"/>
                <a:gd name="T4" fmla="*/ 14 w 19"/>
                <a:gd name="T5" fmla="*/ 0 h 36"/>
                <a:gd name="T6" fmla="*/ 12 w 19"/>
                <a:gd name="T7" fmla="*/ 2 h 36"/>
                <a:gd name="T8" fmla="*/ 10 w 19"/>
                <a:gd name="T9" fmla="*/ 3 h 36"/>
                <a:gd name="T10" fmla="*/ 8 w 19"/>
                <a:gd name="T11" fmla="*/ 5 h 36"/>
                <a:gd name="T12" fmla="*/ 6 w 19"/>
                <a:gd name="T13" fmla="*/ 7 h 36"/>
                <a:gd name="T14" fmla="*/ 5 w 19"/>
                <a:gd name="T15" fmla="*/ 9 h 36"/>
                <a:gd name="T16" fmla="*/ 3 w 19"/>
                <a:gd name="T17" fmla="*/ 11 h 36"/>
                <a:gd name="T18" fmla="*/ 2 w 19"/>
                <a:gd name="T19" fmla="*/ 13 h 36"/>
                <a:gd name="T20" fmla="*/ 1 w 19"/>
                <a:gd name="T21" fmla="*/ 16 h 36"/>
                <a:gd name="T22" fmla="*/ 0 w 19"/>
                <a:gd name="T23" fmla="*/ 18 h 36"/>
                <a:gd name="T24" fmla="*/ 0 w 19"/>
                <a:gd name="T25" fmla="*/ 21 h 36"/>
                <a:gd name="T26" fmla="*/ 0 w 19"/>
                <a:gd name="T27" fmla="*/ 24 h 36"/>
                <a:gd name="T28" fmla="*/ 0 w 19"/>
                <a:gd name="T29" fmla="*/ 26 h 36"/>
                <a:gd name="T30" fmla="*/ 0 w 19"/>
                <a:gd name="T31" fmla="*/ 29 h 36"/>
                <a:gd name="T32" fmla="*/ 0 w 19"/>
                <a:gd name="T33" fmla="*/ 32 h 36"/>
                <a:gd name="T34" fmla="*/ 1 w 19"/>
                <a:gd name="T35" fmla="*/ 35 h 36"/>
                <a:gd name="T36" fmla="*/ 3 w 19"/>
                <a:gd name="T37" fmla="*/ 34 h 36"/>
                <a:gd name="T38" fmla="*/ 3 w 19"/>
                <a:gd name="T39" fmla="*/ 31 h 36"/>
                <a:gd name="T40" fmla="*/ 2 w 19"/>
                <a:gd name="T41" fmla="*/ 29 h 36"/>
                <a:gd name="T42" fmla="*/ 2 w 19"/>
                <a:gd name="T43" fmla="*/ 26 h 36"/>
                <a:gd name="T44" fmla="*/ 2 w 19"/>
                <a:gd name="T45" fmla="*/ 24 h 36"/>
                <a:gd name="T46" fmla="*/ 2 w 19"/>
                <a:gd name="T47" fmla="*/ 21 h 36"/>
                <a:gd name="T48" fmla="*/ 3 w 19"/>
                <a:gd name="T49" fmla="*/ 19 h 36"/>
                <a:gd name="T50" fmla="*/ 3 w 19"/>
                <a:gd name="T51" fmla="*/ 17 h 36"/>
                <a:gd name="T52" fmla="*/ 4 w 19"/>
                <a:gd name="T53" fmla="*/ 14 h 36"/>
                <a:gd name="T54" fmla="*/ 5 w 19"/>
                <a:gd name="T55" fmla="*/ 12 h 36"/>
                <a:gd name="T56" fmla="*/ 6 w 19"/>
                <a:gd name="T57" fmla="*/ 10 h 36"/>
                <a:gd name="T58" fmla="*/ 8 w 19"/>
                <a:gd name="T59" fmla="*/ 8 h 36"/>
                <a:gd name="T60" fmla="*/ 10 w 19"/>
                <a:gd name="T61" fmla="*/ 7 h 36"/>
                <a:gd name="T62" fmla="*/ 11 w 19"/>
                <a:gd name="T63" fmla="*/ 5 h 36"/>
                <a:gd name="T64" fmla="*/ 13 w 19"/>
                <a:gd name="T65" fmla="*/ 4 h 36"/>
                <a:gd name="T66" fmla="*/ 15 w 19"/>
                <a:gd name="T67" fmla="*/ 3 h 36"/>
                <a:gd name="T68" fmla="*/ 18 w 19"/>
                <a:gd name="T69" fmla="*/ 2 h 36"/>
                <a:gd name="T70" fmla="*/ 18 w 19"/>
                <a:gd name="T71" fmla="*/ 2 h 36"/>
                <a:gd name="T72" fmla="*/ 17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17" y="0"/>
                  </a:moveTo>
                  <a:lnTo>
                    <a:pt x="17" y="0"/>
                  </a:lnTo>
                  <a:lnTo>
                    <a:pt x="14" y="0"/>
                  </a:lnTo>
                  <a:lnTo>
                    <a:pt x="12" y="2"/>
                  </a:lnTo>
                  <a:lnTo>
                    <a:pt x="10" y="3"/>
                  </a:lnTo>
                  <a:lnTo>
                    <a:pt x="8" y="5"/>
                  </a:lnTo>
                  <a:lnTo>
                    <a:pt x="6" y="7"/>
                  </a:lnTo>
                  <a:lnTo>
                    <a:pt x="5" y="9"/>
                  </a:lnTo>
                  <a:lnTo>
                    <a:pt x="3" y="11"/>
                  </a:lnTo>
                  <a:lnTo>
                    <a:pt x="2" y="13"/>
                  </a:lnTo>
                  <a:lnTo>
                    <a:pt x="1" y="16"/>
                  </a:lnTo>
                  <a:lnTo>
                    <a:pt x="0" y="18"/>
                  </a:lnTo>
                  <a:lnTo>
                    <a:pt x="0" y="21"/>
                  </a:lnTo>
                  <a:lnTo>
                    <a:pt x="0" y="24"/>
                  </a:lnTo>
                  <a:lnTo>
                    <a:pt x="0" y="26"/>
                  </a:lnTo>
                  <a:lnTo>
                    <a:pt x="0" y="29"/>
                  </a:lnTo>
                  <a:lnTo>
                    <a:pt x="0" y="32"/>
                  </a:lnTo>
                  <a:lnTo>
                    <a:pt x="1" y="35"/>
                  </a:lnTo>
                  <a:lnTo>
                    <a:pt x="3" y="34"/>
                  </a:lnTo>
                  <a:lnTo>
                    <a:pt x="3" y="31"/>
                  </a:lnTo>
                  <a:lnTo>
                    <a:pt x="2" y="29"/>
                  </a:lnTo>
                  <a:lnTo>
                    <a:pt x="2" y="26"/>
                  </a:lnTo>
                  <a:lnTo>
                    <a:pt x="2" y="24"/>
                  </a:lnTo>
                  <a:lnTo>
                    <a:pt x="2" y="21"/>
                  </a:lnTo>
                  <a:lnTo>
                    <a:pt x="3" y="19"/>
                  </a:lnTo>
                  <a:lnTo>
                    <a:pt x="3" y="17"/>
                  </a:lnTo>
                  <a:lnTo>
                    <a:pt x="4" y="14"/>
                  </a:lnTo>
                  <a:lnTo>
                    <a:pt x="5" y="12"/>
                  </a:lnTo>
                  <a:lnTo>
                    <a:pt x="6" y="10"/>
                  </a:lnTo>
                  <a:lnTo>
                    <a:pt x="8" y="8"/>
                  </a:lnTo>
                  <a:lnTo>
                    <a:pt x="10" y="7"/>
                  </a:lnTo>
                  <a:lnTo>
                    <a:pt x="11" y="5"/>
                  </a:lnTo>
                  <a:lnTo>
                    <a:pt x="13" y="4"/>
                  </a:lnTo>
                  <a:lnTo>
                    <a:pt x="15" y="3"/>
                  </a:lnTo>
                  <a:lnTo>
                    <a:pt x="18" y="2"/>
                  </a:lnTo>
                  <a:lnTo>
                    <a:pt x="17"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59" name="Freeform 663"/>
            <p:cNvSpPr>
              <a:spLocks/>
            </p:cNvSpPr>
            <p:nvPr/>
          </p:nvSpPr>
          <p:spPr bwMode="auto">
            <a:xfrm>
              <a:off x="3905" y="3168"/>
              <a:ext cx="33" cy="21"/>
            </a:xfrm>
            <a:custGeom>
              <a:avLst/>
              <a:gdLst>
                <a:gd name="T0" fmla="*/ 32 w 33"/>
                <a:gd name="T1" fmla="*/ 19 h 21"/>
                <a:gd name="T2" fmla="*/ 32 w 33"/>
                <a:gd name="T3" fmla="*/ 19 h 21"/>
                <a:gd name="T4" fmla="*/ 30 w 33"/>
                <a:gd name="T5" fmla="*/ 16 h 21"/>
                <a:gd name="T6" fmla="*/ 29 w 33"/>
                <a:gd name="T7" fmla="*/ 13 h 21"/>
                <a:gd name="T8" fmla="*/ 28 w 33"/>
                <a:gd name="T9" fmla="*/ 11 h 21"/>
                <a:gd name="T10" fmla="*/ 26 w 33"/>
                <a:gd name="T11" fmla="*/ 9 h 21"/>
                <a:gd name="T12" fmla="*/ 24 w 33"/>
                <a:gd name="T13" fmla="*/ 7 h 21"/>
                <a:gd name="T14" fmla="*/ 22 w 33"/>
                <a:gd name="T15" fmla="*/ 5 h 21"/>
                <a:gd name="T16" fmla="*/ 21 w 33"/>
                <a:gd name="T17" fmla="*/ 4 h 21"/>
                <a:gd name="T18" fmla="*/ 18 w 33"/>
                <a:gd name="T19" fmla="*/ 2 h 21"/>
                <a:gd name="T20" fmla="*/ 16 w 33"/>
                <a:gd name="T21" fmla="*/ 1 h 21"/>
                <a:gd name="T22" fmla="*/ 14 w 33"/>
                <a:gd name="T23" fmla="*/ 0 h 21"/>
                <a:gd name="T24" fmla="*/ 12 w 33"/>
                <a:gd name="T25" fmla="*/ 0 h 21"/>
                <a:gd name="T26" fmla="*/ 9 w 33"/>
                <a:gd name="T27" fmla="*/ 0 h 21"/>
                <a:gd name="T28" fmla="*/ 7 w 33"/>
                <a:gd name="T29" fmla="*/ 0 h 21"/>
                <a:gd name="T30" fmla="*/ 4 w 33"/>
                <a:gd name="T31" fmla="*/ 0 h 21"/>
                <a:gd name="T32" fmla="*/ 2 w 33"/>
                <a:gd name="T33" fmla="*/ 0 h 21"/>
                <a:gd name="T34" fmla="*/ 0 w 33"/>
                <a:gd name="T35" fmla="*/ 1 h 21"/>
                <a:gd name="T36" fmla="*/ 0 w 33"/>
                <a:gd name="T37" fmla="*/ 3 h 21"/>
                <a:gd name="T38" fmla="*/ 2 w 33"/>
                <a:gd name="T39" fmla="*/ 2 h 21"/>
                <a:gd name="T40" fmla="*/ 5 w 33"/>
                <a:gd name="T41" fmla="*/ 2 h 21"/>
                <a:gd name="T42" fmla="*/ 7 w 33"/>
                <a:gd name="T43" fmla="*/ 2 h 21"/>
                <a:gd name="T44" fmla="*/ 9 w 33"/>
                <a:gd name="T45" fmla="*/ 2 h 21"/>
                <a:gd name="T46" fmla="*/ 11 w 33"/>
                <a:gd name="T47" fmla="*/ 2 h 21"/>
                <a:gd name="T48" fmla="*/ 13 w 33"/>
                <a:gd name="T49" fmla="*/ 3 h 21"/>
                <a:gd name="T50" fmla="*/ 16 w 33"/>
                <a:gd name="T51" fmla="*/ 4 h 21"/>
                <a:gd name="T52" fmla="*/ 17 w 33"/>
                <a:gd name="T53" fmla="*/ 5 h 21"/>
                <a:gd name="T54" fmla="*/ 19 w 33"/>
                <a:gd name="T55" fmla="*/ 6 h 21"/>
                <a:gd name="T56" fmla="*/ 21 w 33"/>
                <a:gd name="T57" fmla="*/ 7 h 21"/>
                <a:gd name="T58" fmla="*/ 23 w 33"/>
                <a:gd name="T59" fmla="*/ 9 h 21"/>
                <a:gd name="T60" fmla="*/ 25 w 33"/>
                <a:gd name="T61" fmla="*/ 11 h 21"/>
                <a:gd name="T62" fmla="*/ 26 w 33"/>
                <a:gd name="T63" fmla="*/ 13 h 21"/>
                <a:gd name="T64" fmla="*/ 27 w 33"/>
                <a:gd name="T65" fmla="*/ 15 h 21"/>
                <a:gd name="T66" fmla="*/ 28 w 33"/>
                <a:gd name="T67" fmla="*/ 17 h 21"/>
                <a:gd name="T68" fmla="*/ 29 w 33"/>
                <a:gd name="T69" fmla="*/ 20 h 21"/>
                <a:gd name="T70" fmla="*/ 29 w 33"/>
                <a:gd name="T71" fmla="*/ 20 h 21"/>
                <a:gd name="T72" fmla="*/ 32 w 33"/>
                <a:gd name="T73" fmla="*/ 19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32" y="19"/>
                  </a:moveTo>
                  <a:lnTo>
                    <a:pt x="32" y="19"/>
                  </a:lnTo>
                  <a:lnTo>
                    <a:pt x="30" y="16"/>
                  </a:lnTo>
                  <a:lnTo>
                    <a:pt x="29" y="13"/>
                  </a:lnTo>
                  <a:lnTo>
                    <a:pt x="28" y="11"/>
                  </a:lnTo>
                  <a:lnTo>
                    <a:pt x="26" y="9"/>
                  </a:lnTo>
                  <a:lnTo>
                    <a:pt x="24" y="7"/>
                  </a:lnTo>
                  <a:lnTo>
                    <a:pt x="22" y="5"/>
                  </a:lnTo>
                  <a:lnTo>
                    <a:pt x="21" y="4"/>
                  </a:lnTo>
                  <a:lnTo>
                    <a:pt x="18" y="2"/>
                  </a:lnTo>
                  <a:lnTo>
                    <a:pt x="16" y="1"/>
                  </a:lnTo>
                  <a:lnTo>
                    <a:pt x="14" y="0"/>
                  </a:lnTo>
                  <a:lnTo>
                    <a:pt x="12" y="0"/>
                  </a:lnTo>
                  <a:lnTo>
                    <a:pt x="9" y="0"/>
                  </a:lnTo>
                  <a:lnTo>
                    <a:pt x="7" y="0"/>
                  </a:lnTo>
                  <a:lnTo>
                    <a:pt x="4" y="0"/>
                  </a:lnTo>
                  <a:lnTo>
                    <a:pt x="2" y="0"/>
                  </a:lnTo>
                  <a:lnTo>
                    <a:pt x="0" y="1"/>
                  </a:lnTo>
                  <a:lnTo>
                    <a:pt x="0" y="3"/>
                  </a:lnTo>
                  <a:lnTo>
                    <a:pt x="2" y="2"/>
                  </a:lnTo>
                  <a:lnTo>
                    <a:pt x="5" y="2"/>
                  </a:lnTo>
                  <a:lnTo>
                    <a:pt x="7" y="2"/>
                  </a:lnTo>
                  <a:lnTo>
                    <a:pt x="9" y="2"/>
                  </a:lnTo>
                  <a:lnTo>
                    <a:pt x="11" y="2"/>
                  </a:lnTo>
                  <a:lnTo>
                    <a:pt x="13" y="3"/>
                  </a:lnTo>
                  <a:lnTo>
                    <a:pt x="16" y="4"/>
                  </a:lnTo>
                  <a:lnTo>
                    <a:pt x="17" y="5"/>
                  </a:lnTo>
                  <a:lnTo>
                    <a:pt x="19" y="6"/>
                  </a:lnTo>
                  <a:lnTo>
                    <a:pt x="21" y="7"/>
                  </a:lnTo>
                  <a:lnTo>
                    <a:pt x="23" y="9"/>
                  </a:lnTo>
                  <a:lnTo>
                    <a:pt x="25" y="11"/>
                  </a:lnTo>
                  <a:lnTo>
                    <a:pt x="26" y="13"/>
                  </a:lnTo>
                  <a:lnTo>
                    <a:pt x="27" y="15"/>
                  </a:lnTo>
                  <a:lnTo>
                    <a:pt x="28" y="17"/>
                  </a:lnTo>
                  <a:lnTo>
                    <a:pt x="29" y="20"/>
                  </a:lnTo>
                  <a:lnTo>
                    <a:pt x="32" y="1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0" name="Freeform 664"/>
            <p:cNvSpPr>
              <a:spLocks/>
            </p:cNvSpPr>
            <p:nvPr/>
          </p:nvSpPr>
          <p:spPr bwMode="auto">
            <a:xfrm>
              <a:off x="3920" y="3187"/>
              <a:ext cx="20" cy="35"/>
            </a:xfrm>
            <a:custGeom>
              <a:avLst/>
              <a:gdLst>
                <a:gd name="T0" fmla="*/ 0 w 20"/>
                <a:gd name="T1" fmla="*/ 34 h 35"/>
                <a:gd name="T2" fmla="*/ 0 w 20"/>
                <a:gd name="T3" fmla="*/ 34 h 35"/>
                <a:gd name="T4" fmla="*/ 3 w 20"/>
                <a:gd name="T5" fmla="*/ 32 h 35"/>
                <a:gd name="T6" fmla="*/ 5 w 20"/>
                <a:gd name="T7" fmla="*/ 31 h 35"/>
                <a:gd name="T8" fmla="*/ 8 w 20"/>
                <a:gd name="T9" fmla="*/ 30 h 35"/>
                <a:gd name="T10" fmla="*/ 10 w 20"/>
                <a:gd name="T11" fmla="*/ 28 h 35"/>
                <a:gd name="T12" fmla="*/ 12 w 20"/>
                <a:gd name="T13" fmla="*/ 26 h 35"/>
                <a:gd name="T14" fmla="*/ 13 w 20"/>
                <a:gd name="T15" fmla="*/ 24 h 35"/>
                <a:gd name="T16" fmla="*/ 15 w 20"/>
                <a:gd name="T17" fmla="*/ 22 h 35"/>
                <a:gd name="T18" fmla="*/ 16 w 20"/>
                <a:gd name="T19" fmla="*/ 20 h 35"/>
                <a:gd name="T20" fmla="*/ 17 w 20"/>
                <a:gd name="T21" fmla="*/ 18 h 35"/>
                <a:gd name="T22" fmla="*/ 18 w 20"/>
                <a:gd name="T23" fmla="*/ 15 h 35"/>
                <a:gd name="T24" fmla="*/ 18 w 20"/>
                <a:gd name="T25" fmla="*/ 13 h 35"/>
                <a:gd name="T26" fmla="*/ 19 w 20"/>
                <a:gd name="T27" fmla="*/ 10 h 35"/>
                <a:gd name="T28" fmla="*/ 19 w 20"/>
                <a:gd name="T29" fmla="*/ 7 h 35"/>
                <a:gd name="T30" fmla="*/ 18 w 20"/>
                <a:gd name="T31" fmla="*/ 5 h 35"/>
                <a:gd name="T32" fmla="*/ 18 w 20"/>
                <a:gd name="T33" fmla="*/ 2 h 35"/>
                <a:gd name="T34" fmla="*/ 17 w 20"/>
                <a:gd name="T35" fmla="*/ 0 h 35"/>
                <a:gd name="T36" fmla="*/ 14 w 20"/>
                <a:gd name="T37" fmla="*/ 0 h 35"/>
                <a:gd name="T38" fmla="*/ 15 w 20"/>
                <a:gd name="T39" fmla="*/ 3 h 35"/>
                <a:gd name="T40" fmla="*/ 16 w 20"/>
                <a:gd name="T41" fmla="*/ 5 h 35"/>
                <a:gd name="T42" fmla="*/ 16 w 20"/>
                <a:gd name="T43" fmla="*/ 7 h 35"/>
                <a:gd name="T44" fmla="*/ 16 w 20"/>
                <a:gd name="T45" fmla="*/ 10 h 35"/>
                <a:gd name="T46" fmla="*/ 16 w 20"/>
                <a:gd name="T47" fmla="*/ 12 h 35"/>
                <a:gd name="T48" fmla="*/ 15 w 20"/>
                <a:gd name="T49" fmla="*/ 15 h 35"/>
                <a:gd name="T50" fmla="*/ 15 w 20"/>
                <a:gd name="T51" fmla="*/ 17 h 35"/>
                <a:gd name="T52" fmla="*/ 14 w 20"/>
                <a:gd name="T53" fmla="*/ 19 h 35"/>
                <a:gd name="T54" fmla="*/ 13 w 20"/>
                <a:gd name="T55" fmla="*/ 21 h 35"/>
                <a:gd name="T56" fmla="*/ 11 w 20"/>
                <a:gd name="T57" fmla="*/ 23 h 35"/>
                <a:gd name="T58" fmla="*/ 10 w 20"/>
                <a:gd name="T59" fmla="*/ 25 h 35"/>
                <a:gd name="T60" fmla="*/ 8 w 20"/>
                <a:gd name="T61" fmla="*/ 26 h 35"/>
                <a:gd name="T62" fmla="*/ 6 w 20"/>
                <a:gd name="T63" fmla="*/ 28 h 35"/>
                <a:gd name="T64" fmla="*/ 4 w 20"/>
                <a:gd name="T65" fmla="*/ 29 h 35"/>
                <a:gd name="T66" fmla="*/ 2 w 20"/>
                <a:gd name="T67" fmla="*/ 30 h 35"/>
                <a:gd name="T68" fmla="*/ 0 w 20"/>
                <a:gd name="T69" fmla="*/ 31 h 35"/>
                <a:gd name="T70" fmla="*/ 0 w 20"/>
                <a:gd name="T71" fmla="*/ 31 h 35"/>
                <a:gd name="T72" fmla="*/ 0 w 20"/>
                <a:gd name="T73" fmla="*/ 34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35">
                  <a:moveTo>
                    <a:pt x="0" y="34"/>
                  </a:moveTo>
                  <a:lnTo>
                    <a:pt x="0" y="34"/>
                  </a:lnTo>
                  <a:lnTo>
                    <a:pt x="3" y="32"/>
                  </a:lnTo>
                  <a:lnTo>
                    <a:pt x="5" y="31"/>
                  </a:lnTo>
                  <a:lnTo>
                    <a:pt x="8" y="30"/>
                  </a:lnTo>
                  <a:lnTo>
                    <a:pt x="10" y="28"/>
                  </a:lnTo>
                  <a:lnTo>
                    <a:pt x="12" y="26"/>
                  </a:lnTo>
                  <a:lnTo>
                    <a:pt x="13" y="24"/>
                  </a:lnTo>
                  <a:lnTo>
                    <a:pt x="15" y="22"/>
                  </a:lnTo>
                  <a:lnTo>
                    <a:pt x="16" y="20"/>
                  </a:lnTo>
                  <a:lnTo>
                    <a:pt x="17" y="18"/>
                  </a:lnTo>
                  <a:lnTo>
                    <a:pt x="18" y="15"/>
                  </a:lnTo>
                  <a:lnTo>
                    <a:pt x="18" y="13"/>
                  </a:lnTo>
                  <a:lnTo>
                    <a:pt x="19" y="10"/>
                  </a:lnTo>
                  <a:lnTo>
                    <a:pt x="19" y="7"/>
                  </a:lnTo>
                  <a:lnTo>
                    <a:pt x="18" y="5"/>
                  </a:lnTo>
                  <a:lnTo>
                    <a:pt x="18" y="2"/>
                  </a:lnTo>
                  <a:lnTo>
                    <a:pt x="17" y="0"/>
                  </a:lnTo>
                  <a:lnTo>
                    <a:pt x="14" y="0"/>
                  </a:lnTo>
                  <a:lnTo>
                    <a:pt x="15" y="3"/>
                  </a:lnTo>
                  <a:lnTo>
                    <a:pt x="16" y="5"/>
                  </a:lnTo>
                  <a:lnTo>
                    <a:pt x="16" y="7"/>
                  </a:lnTo>
                  <a:lnTo>
                    <a:pt x="16" y="10"/>
                  </a:lnTo>
                  <a:lnTo>
                    <a:pt x="16" y="12"/>
                  </a:lnTo>
                  <a:lnTo>
                    <a:pt x="15" y="15"/>
                  </a:lnTo>
                  <a:lnTo>
                    <a:pt x="15" y="17"/>
                  </a:lnTo>
                  <a:lnTo>
                    <a:pt x="14" y="19"/>
                  </a:lnTo>
                  <a:lnTo>
                    <a:pt x="13" y="21"/>
                  </a:lnTo>
                  <a:lnTo>
                    <a:pt x="11" y="23"/>
                  </a:lnTo>
                  <a:lnTo>
                    <a:pt x="10" y="25"/>
                  </a:lnTo>
                  <a:lnTo>
                    <a:pt x="8" y="26"/>
                  </a:lnTo>
                  <a:lnTo>
                    <a:pt x="6" y="28"/>
                  </a:lnTo>
                  <a:lnTo>
                    <a:pt x="4" y="29"/>
                  </a:lnTo>
                  <a:lnTo>
                    <a:pt x="2" y="30"/>
                  </a:lnTo>
                  <a:lnTo>
                    <a:pt x="0" y="31"/>
                  </a:lnTo>
                  <a:lnTo>
                    <a:pt x="0"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1" name="Freeform 665"/>
            <p:cNvSpPr>
              <a:spLocks/>
            </p:cNvSpPr>
            <p:nvPr/>
          </p:nvSpPr>
          <p:spPr bwMode="auto">
            <a:xfrm>
              <a:off x="3889" y="3203"/>
              <a:ext cx="34" cy="21"/>
            </a:xfrm>
            <a:custGeom>
              <a:avLst/>
              <a:gdLst>
                <a:gd name="T0" fmla="*/ 0 w 34"/>
                <a:gd name="T1" fmla="*/ 0 h 21"/>
                <a:gd name="T2" fmla="*/ 0 w 34"/>
                <a:gd name="T3" fmla="*/ 0 h 21"/>
                <a:gd name="T4" fmla="*/ 1 w 34"/>
                <a:gd name="T5" fmla="*/ 3 h 21"/>
                <a:gd name="T6" fmla="*/ 2 w 34"/>
                <a:gd name="T7" fmla="*/ 6 h 21"/>
                <a:gd name="T8" fmla="*/ 3 w 34"/>
                <a:gd name="T9" fmla="*/ 8 h 21"/>
                <a:gd name="T10" fmla="*/ 5 w 34"/>
                <a:gd name="T11" fmla="*/ 10 h 21"/>
                <a:gd name="T12" fmla="*/ 7 w 34"/>
                <a:gd name="T13" fmla="*/ 12 h 21"/>
                <a:gd name="T14" fmla="*/ 9 w 34"/>
                <a:gd name="T15" fmla="*/ 14 h 21"/>
                <a:gd name="T16" fmla="*/ 11 w 34"/>
                <a:gd name="T17" fmla="*/ 15 h 21"/>
                <a:gd name="T18" fmla="*/ 13 w 34"/>
                <a:gd name="T19" fmla="*/ 16 h 21"/>
                <a:gd name="T20" fmla="*/ 15 w 34"/>
                <a:gd name="T21" fmla="*/ 18 h 21"/>
                <a:gd name="T22" fmla="*/ 18 w 34"/>
                <a:gd name="T23" fmla="*/ 19 h 21"/>
                <a:gd name="T24" fmla="*/ 20 w 34"/>
                <a:gd name="T25" fmla="*/ 19 h 21"/>
                <a:gd name="T26" fmla="*/ 23 w 34"/>
                <a:gd name="T27" fmla="*/ 20 h 21"/>
                <a:gd name="T28" fmla="*/ 25 w 34"/>
                <a:gd name="T29" fmla="*/ 20 h 21"/>
                <a:gd name="T30" fmla="*/ 28 w 34"/>
                <a:gd name="T31" fmla="*/ 19 h 21"/>
                <a:gd name="T32" fmla="*/ 30 w 34"/>
                <a:gd name="T33" fmla="*/ 19 h 21"/>
                <a:gd name="T34" fmla="*/ 33 w 34"/>
                <a:gd name="T35" fmla="*/ 18 h 21"/>
                <a:gd name="T36" fmla="*/ 32 w 34"/>
                <a:gd name="T37" fmla="*/ 16 h 21"/>
                <a:gd name="T38" fmla="*/ 29 w 34"/>
                <a:gd name="T39" fmla="*/ 16 h 21"/>
                <a:gd name="T40" fmla="*/ 27 w 34"/>
                <a:gd name="T41" fmla="*/ 17 h 21"/>
                <a:gd name="T42" fmla="*/ 25 w 34"/>
                <a:gd name="T43" fmla="*/ 17 h 21"/>
                <a:gd name="T44" fmla="*/ 23 w 34"/>
                <a:gd name="T45" fmla="*/ 17 h 21"/>
                <a:gd name="T46" fmla="*/ 20 w 34"/>
                <a:gd name="T47" fmla="*/ 17 h 21"/>
                <a:gd name="T48" fmla="*/ 18 w 34"/>
                <a:gd name="T49" fmla="*/ 16 h 21"/>
                <a:gd name="T50" fmla="*/ 16 w 34"/>
                <a:gd name="T51" fmla="*/ 15 h 21"/>
                <a:gd name="T52" fmla="*/ 14 w 34"/>
                <a:gd name="T53" fmla="*/ 14 h 21"/>
                <a:gd name="T54" fmla="*/ 12 w 34"/>
                <a:gd name="T55" fmla="*/ 13 h 21"/>
                <a:gd name="T56" fmla="*/ 10 w 34"/>
                <a:gd name="T57" fmla="*/ 12 h 21"/>
                <a:gd name="T58" fmla="*/ 8 w 34"/>
                <a:gd name="T59" fmla="*/ 10 h 21"/>
                <a:gd name="T60" fmla="*/ 7 w 34"/>
                <a:gd name="T61" fmla="*/ 8 h 21"/>
                <a:gd name="T62" fmla="*/ 5 w 34"/>
                <a:gd name="T63" fmla="*/ 6 h 21"/>
                <a:gd name="T64" fmla="*/ 4 w 34"/>
                <a:gd name="T65" fmla="*/ 4 h 21"/>
                <a:gd name="T66" fmla="*/ 3 w 34"/>
                <a:gd name="T67" fmla="*/ 2 h 21"/>
                <a:gd name="T68" fmla="*/ 2 w 34"/>
                <a:gd name="T69" fmla="*/ 0 h 21"/>
                <a:gd name="T70" fmla="*/ 2 w 34"/>
                <a:gd name="T71" fmla="*/ 0 h 21"/>
                <a:gd name="T72" fmla="*/ 0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0" y="0"/>
                  </a:moveTo>
                  <a:lnTo>
                    <a:pt x="0" y="0"/>
                  </a:lnTo>
                  <a:lnTo>
                    <a:pt x="1" y="3"/>
                  </a:lnTo>
                  <a:lnTo>
                    <a:pt x="2" y="6"/>
                  </a:lnTo>
                  <a:lnTo>
                    <a:pt x="3" y="8"/>
                  </a:lnTo>
                  <a:lnTo>
                    <a:pt x="5" y="10"/>
                  </a:lnTo>
                  <a:lnTo>
                    <a:pt x="7" y="12"/>
                  </a:lnTo>
                  <a:lnTo>
                    <a:pt x="9" y="14"/>
                  </a:lnTo>
                  <a:lnTo>
                    <a:pt x="11" y="15"/>
                  </a:lnTo>
                  <a:lnTo>
                    <a:pt x="13" y="16"/>
                  </a:lnTo>
                  <a:lnTo>
                    <a:pt x="15" y="18"/>
                  </a:lnTo>
                  <a:lnTo>
                    <a:pt x="18" y="19"/>
                  </a:lnTo>
                  <a:lnTo>
                    <a:pt x="20" y="19"/>
                  </a:lnTo>
                  <a:lnTo>
                    <a:pt x="23" y="20"/>
                  </a:lnTo>
                  <a:lnTo>
                    <a:pt x="25" y="20"/>
                  </a:lnTo>
                  <a:lnTo>
                    <a:pt x="28" y="19"/>
                  </a:lnTo>
                  <a:lnTo>
                    <a:pt x="30" y="19"/>
                  </a:lnTo>
                  <a:lnTo>
                    <a:pt x="33" y="18"/>
                  </a:lnTo>
                  <a:lnTo>
                    <a:pt x="32" y="16"/>
                  </a:lnTo>
                  <a:lnTo>
                    <a:pt x="29" y="16"/>
                  </a:lnTo>
                  <a:lnTo>
                    <a:pt x="27" y="17"/>
                  </a:lnTo>
                  <a:lnTo>
                    <a:pt x="25" y="17"/>
                  </a:lnTo>
                  <a:lnTo>
                    <a:pt x="23" y="17"/>
                  </a:lnTo>
                  <a:lnTo>
                    <a:pt x="20" y="17"/>
                  </a:lnTo>
                  <a:lnTo>
                    <a:pt x="18" y="16"/>
                  </a:lnTo>
                  <a:lnTo>
                    <a:pt x="16" y="15"/>
                  </a:lnTo>
                  <a:lnTo>
                    <a:pt x="14" y="14"/>
                  </a:lnTo>
                  <a:lnTo>
                    <a:pt x="12" y="13"/>
                  </a:lnTo>
                  <a:lnTo>
                    <a:pt x="10" y="12"/>
                  </a:lnTo>
                  <a:lnTo>
                    <a:pt x="8" y="10"/>
                  </a:lnTo>
                  <a:lnTo>
                    <a:pt x="7" y="8"/>
                  </a:lnTo>
                  <a:lnTo>
                    <a:pt x="5" y="6"/>
                  </a:lnTo>
                  <a:lnTo>
                    <a:pt x="4" y="4"/>
                  </a:lnTo>
                  <a:lnTo>
                    <a:pt x="3"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2" name="Freeform 666"/>
            <p:cNvSpPr>
              <a:spLocks/>
            </p:cNvSpPr>
            <p:nvPr/>
          </p:nvSpPr>
          <p:spPr bwMode="auto">
            <a:xfrm>
              <a:off x="4306" y="3258"/>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3" name="Freeform 667"/>
            <p:cNvSpPr>
              <a:spLocks/>
            </p:cNvSpPr>
            <p:nvPr/>
          </p:nvSpPr>
          <p:spPr bwMode="auto">
            <a:xfrm>
              <a:off x="4308" y="3256"/>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4" name="Freeform 668"/>
            <p:cNvSpPr>
              <a:spLocks/>
            </p:cNvSpPr>
            <p:nvPr/>
          </p:nvSpPr>
          <p:spPr bwMode="auto">
            <a:xfrm>
              <a:off x="4306" y="3258"/>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5" name="Freeform 669"/>
            <p:cNvSpPr>
              <a:spLocks/>
            </p:cNvSpPr>
            <p:nvPr/>
          </p:nvSpPr>
          <p:spPr bwMode="auto">
            <a:xfrm>
              <a:off x="4308" y="3256"/>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6" name="Freeform 670"/>
            <p:cNvSpPr>
              <a:spLocks/>
            </p:cNvSpPr>
            <p:nvPr/>
          </p:nvSpPr>
          <p:spPr bwMode="auto">
            <a:xfrm>
              <a:off x="4350" y="3209"/>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7" name="Freeform 671"/>
            <p:cNvSpPr>
              <a:spLocks/>
            </p:cNvSpPr>
            <p:nvPr/>
          </p:nvSpPr>
          <p:spPr bwMode="auto">
            <a:xfrm>
              <a:off x="4351" y="3207"/>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8" name="Freeform 672"/>
            <p:cNvSpPr>
              <a:spLocks/>
            </p:cNvSpPr>
            <p:nvPr/>
          </p:nvSpPr>
          <p:spPr bwMode="auto">
            <a:xfrm>
              <a:off x="4219" y="335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69" name="Freeform 673"/>
            <p:cNvSpPr>
              <a:spLocks/>
            </p:cNvSpPr>
            <p:nvPr/>
          </p:nvSpPr>
          <p:spPr bwMode="auto">
            <a:xfrm>
              <a:off x="4221" y="3351"/>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0" name="Freeform 674"/>
            <p:cNvSpPr>
              <a:spLocks/>
            </p:cNvSpPr>
            <p:nvPr/>
          </p:nvSpPr>
          <p:spPr bwMode="auto">
            <a:xfrm>
              <a:off x="4219" y="335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1" name="Freeform 675"/>
            <p:cNvSpPr>
              <a:spLocks/>
            </p:cNvSpPr>
            <p:nvPr/>
          </p:nvSpPr>
          <p:spPr bwMode="auto">
            <a:xfrm>
              <a:off x="4221" y="3351"/>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2" name="Freeform 676"/>
            <p:cNvSpPr>
              <a:spLocks/>
            </p:cNvSpPr>
            <p:nvPr/>
          </p:nvSpPr>
          <p:spPr bwMode="auto">
            <a:xfrm>
              <a:off x="4263" y="3305"/>
              <a:ext cx="17" cy="48"/>
            </a:xfrm>
            <a:custGeom>
              <a:avLst/>
              <a:gdLst>
                <a:gd name="T0" fmla="*/ 8 w 17"/>
                <a:gd name="T1" fmla="*/ 0 h 48"/>
                <a:gd name="T2" fmla="*/ 0 w 17"/>
                <a:gd name="T3" fmla="*/ 0 h 48"/>
                <a:gd name="T4" fmla="*/ 0 w 17"/>
                <a:gd name="T5" fmla="*/ 47 h 48"/>
                <a:gd name="T6" fmla="*/ 15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5"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3" name="Freeform 677"/>
            <p:cNvSpPr>
              <a:spLocks/>
            </p:cNvSpPr>
            <p:nvPr/>
          </p:nvSpPr>
          <p:spPr bwMode="auto">
            <a:xfrm>
              <a:off x="4265" y="3303"/>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4" name="Freeform 678"/>
            <p:cNvSpPr>
              <a:spLocks/>
            </p:cNvSpPr>
            <p:nvPr/>
          </p:nvSpPr>
          <p:spPr bwMode="auto">
            <a:xfrm>
              <a:off x="4366" y="3167"/>
              <a:ext cx="50" cy="54"/>
            </a:xfrm>
            <a:custGeom>
              <a:avLst/>
              <a:gdLst>
                <a:gd name="T0" fmla="*/ 48 w 50"/>
                <a:gd name="T1" fmla="*/ 32 h 54"/>
                <a:gd name="T2" fmla="*/ 49 w 50"/>
                <a:gd name="T3" fmla="*/ 26 h 54"/>
                <a:gd name="T4" fmla="*/ 48 w 50"/>
                <a:gd name="T5" fmla="*/ 21 h 54"/>
                <a:gd name="T6" fmla="*/ 47 w 50"/>
                <a:gd name="T7" fmla="*/ 16 h 54"/>
                <a:gd name="T8" fmla="*/ 45 w 50"/>
                <a:gd name="T9" fmla="*/ 12 h 54"/>
                <a:gd name="T10" fmla="*/ 42 w 50"/>
                <a:gd name="T11" fmla="*/ 8 h 54"/>
                <a:gd name="T12" fmla="*/ 39 w 50"/>
                <a:gd name="T13" fmla="*/ 4 h 54"/>
                <a:gd name="T14" fmla="*/ 35 w 50"/>
                <a:gd name="T15" fmla="*/ 2 h 54"/>
                <a:gd name="T16" fmla="*/ 30 w 50"/>
                <a:gd name="T17" fmla="*/ 0 h 54"/>
                <a:gd name="T18" fmla="*/ 25 w 50"/>
                <a:gd name="T19" fmla="*/ 0 h 54"/>
                <a:gd name="T20" fmla="*/ 20 w 50"/>
                <a:gd name="T21" fmla="*/ 0 h 54"/>
                <a:gd name="T22" fmla="*/ 16 w 50"/>
                <a:gd name="T23" fmla="*/ 1 h 54"/>
                <a:gd name="T24" fmla="*/ 12 w 50"/>
                <a:gd name="T25" fmla="*/ 4 h 54"/>
                <a:gd name="T26" fmla="*/ 8 w 50"/>
                <a:gd name="T27" fmla="*/ 7 h 54"/>
                <a:gd name="T28" fmla="*/ 5 w 50"/>
                <a:gd name="T29" fmla="*/ 10 h 54"/>
                <a:gd name="T30" fmla="*/ 2 w 50"/>
                <a:gd name="T31" fmla="*/ 15 h 54"/>
                <a:gd name="T32" fmla="*/ 0 w 50"/>
                <a:gd name="T33" fmla="*/ 20 h 54"/>
                <a:gd name="T34" fmla="*/ 0 w 50"/>
                <a:gd name="T35" fmla="*/ 26 h 54"/>
                <a:gd name="T36" fmla="*/ 0 w 50"/>
                <a:gd name="T37" fmla="*/ 31 h 54"/>
                <a:gd name="T38" fmla="*/ 1 w 50"/>
                <a:gd name="T39" fmla="*/ 36 h 54"/>
                <a:gd name="T40" fmla="*/ 3 w 50"/>
                <a:gd name="T41" fmla="*/ 40 h 54"/>
                <a:gd name="T42" fmla="*/ 6 w 50"/>
                <a:gd name="T43" fmla="*/ 44 h 54"/>
                <a:gd name="T44" fmla="*/ 9 w 50"/>
                <a:gd name="T45" fmla="*/ 48 h 54"/>
                <a:gd name="T46" fmla="*/ 13 w 50"/>
                <a:gd name="T47" fmla="*/ 50 h 54"/>
                <a:gd name="T48" fmla="*/ 18 w 50"/>
                <a:gd name="T49" fmla="*/ 52 h 54"/>
                <a:gd name="T50" fmla="*/ 23 w 50"/>
                <a:gd name="T51" fmla="*/ 53 h 54"/>
                <a:gd name="T52" fmla="*/ 28 w 50"/>
                <a:gd name="T53" fmla="*/ 52 h 54"/>
                <a:gd name="T54" fmla="*/ 32 w 50"/>
                <a:gd name="T55" fmla="*/ 51 h 54"/>
                <a:gd name="T56" fmla="*/ 36 w 50"/>
                <a:gd name="T57" fmla="*/ 48 h 54"/>
                <a:gd name="T58" fmla="*/ 40 w 50"/>
                <a:gd name="T59" fmla="*/ 45 h 54"/>
                <a:gd name="T60" fmla="*/ 43 w 50"/>
                <a:gd name="T61" fmla="*/ 41 h 54"/>
                <a:gd name="T62" fmla="*/ 46 w 50"/>
                <a:gd name="T63" fmla="*/ 3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7" y="34"/>
                  </a:moveTo>
                  <a:lnTo>
                    <a:pt x="48" y="32"/>
                  </a:lnTo>
                  <a:lnTo>
                    <a:pt x="48" y="29"/>
                  </a:lnTo>
                  <a:lnTo>
                    <a:pt x="49" y="26"/>
                  </a:lnTo>
                  <a:lnTo>
                    <a:pt x="49" y="24"/>
                  </a:lnTo>
                  <a:lnTo>
                    <a:pt x="48" y="21"/>
                  </a:lnTo>
                  <a:lnTo>
                    <a:pt x="48" y="19"/>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4"/>
                  </a:lnTo>
                  <a:lnTo>
                    <a:pt x="10" y="5"/>
                  </a:lnTo>
                  <a:lnTo>
                    <a:pt x="8" y="7"/>
                  </a:lnTo>
                  <a:lnTo>
                    <a:pt x="6" y="8"/>
                  </a:lnTo>
                  <a:lnTo>
                    <a:pt x="5" y="10"/>
                  </a:lnTo>
                  <a:lnTo>
                    <a:pt x="3" y="13"/>
                  </a:lnTo>
                  <a:lnTo>
                    <a:pt x="2" y="15"/>
                  </a:lnTo>
                  <a:lnTo>
                    <a:pt x="1" y="18"/>
                  </a:lnTo>
                  <a:lnTo>
                    <a:pt x="0" y="20"/>
                  </a:lnTo>
                  <a:lnTo>
                    <a:pt x="0" y="23"/>
                  </a:lnTo>
                  <a:lnTo>
                    <a:pt x="0" y="26"/>
                  </a:lnTo>
                  <a:lnTo>
                    <a:pt x="0" y="28"/>
                  </a:lnTo>
                  <a:lnTo>
                    <a:pt x="0" y="31"/>
                  </a:lnTo>
                  <a:lnTo>
                    <a:pt x="0" y="33"/>
                  </a:lnTo>
                  <a:lnTo>
                    <a:pt x="1" y="36"/>
                  </a:lnTo>
                  <a:lnTo>
                    <a:pt x="2" y="38"/>
                  </a:lnTo>
                  <a:lnTo>
                    <a:pt x="3" y="40"/>
                  </a:lnTo>
                  <a:lnTo>
                    <a:pt x="4" y="42"/>
                  </a:lnTo>
                  <a:lnTo>
                    <a:pt x="6" y="44"/>
                  </a:lnTo>
                  <a:lnTo>
                    <a:pt x="7" y="46"/>
                  </a:lnTo>
                  <a:lnTo>
                    <a:pt x="9" y="48"/>
                  </a:lnTo>
                  <a:lnTo>
                    <a:pt x="11" y="49"/>
                  </a:lnTo>
                  <a:lnTo>
                    <a:pt x="13" y="50"/>
                  </a:lnTo>
                  <a:lnTo>
                    <a:pt x="16" y="51"/>
                  </a:lnTo>
                  <a:lnTo>
                    <a:pt x="18" y="52"/>
                  </a:lnTo>
                  <a:lnTo>
                    <a:pt x="20" y="52"/>
                  </a:lnTo>
                  <a:lnTo>
                    <a:pt x="23" y="53"/>
                  </a:lnTo>
                  <a:lnTo>
                    <a:pt x="25" y="53"/>
                  </a:lnTo>
                  <a:lnTo>
                    <a:pt x="28" y="52"/>
                  </a:lnTo>
                  <a:lnTo>
                    <a:pt x="30" y="51"/>
                  </a:lnTo>
                  <a:lnTo>
                    <a:pt x="32" y="51"/>
                  </a:lnTo>
                  <a:lnTo>
                    <a:pt x="34" y="50"/>
                  </a:lnTo>
                  <a:lnTo>
                    <a:pt x="36" y="48"/>
                  </a:lnTo>
                  <a:lnTo>
                    <a:pt x="38" y="47"/>
                  </a:lnTo>
                  <a:lnTo>
                    <a:pt x="40" y="45"/>
                  </a:lnTo>
                  <a:lnTo>
                    <a:pt x="42" y="43"/>
                  </a:lnTo>
                  <a:lnTo>
                    <a:pt x="43" y="41"/>
                  </a:lnTo>
                  <a:lnTo>
                    <a:pt x="45" y="39"/>
                  </a:lnTo>
                  <a:lnTo>
                    <a:pt x="46" y="37"/>
                  </a:lnTo>
                  <a:lnTo>
                    <a:pt x="47"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5" name="Freeform 679"/>
            <p:cNvSpPr>
              <a:spLocks/>
            </p:cNvSpPr>
            <p:nvPr/>
          </p:nvSpPr>
          <p:spPr bwMode="auto">
            <a:xfrm>
              <a:off x="4399" y="3167"/>
              <a:ext cx="18" cy="36"/>
            </a:xfrm>
            <a:custGeom>
              <a:avLst/>
              <a:gdLst>
                <a:gd name="T0" fmla="*/ 0 w 18"/>
                <a:gd name="T1" fmla="*/ 0 h 36"/>
                <a:gd name="T2" fmla="*/ 0 w 18"/>
                <a:gd name="T3" fmla="*/ 0 h 36"/>
                <a:gd name="T4" fmla="*/ 2 w 18"/>
                <a:gd name="T5" fmla="*/ 1 h 36"/>
                <a:gd name="T6" fmla="*/ 5 w 18"/>
                <a:gd name="T7" fmla="*/ 2 h 36"/>
                <a:gd name="T8" fmla="*/ 7 w 18"/>
                <a:gd name="T9" fmla="*/ 3 h 36"/>
                <a:gd name="T10" fmla="*/ 9 w 18"/>
                <a:gd name="T11" fmla="*/ 5 h 36"/>
                <a:gd name="T12" fmla="*/ 10 w 18"/>
                <a:gd name="T13" fmla="*/ 7 h 36"/>
                <a:gd name="T14" fmla="*/ 12 w 18"/>
                <a:gd name="T15" fmla="*/ 9 h 36"/>
                <a:gd name="T16" fmla="*/ 13 w 18"/>
                <a:gd name="T17" fmla="*/ 11 h 36"/>
                <a:gd name="T18" fmla="*/ 14 w 18"/>
                <a:gd name="T19" fmla="*/ 13 h 36"/>
                <a:gd name="T20" fmla="*/ 15 w 18"/>
                <a:gd name="T21" fmla="*/ 16 h 36"/>
                <a:gd name="T22" fmla="*/ 16 w 18"/>
                <a:gd name="T23" fmla="*/ 18 h 36"/>
                <a:gd name="T24" fmla="*/ 16 w 18"/>
                <a:gd name="T25" fmla="*/ 21 h 36"/>
                <a:gd name="T26" fmla="*/ 17 w 18"/>
                <a:gd name="T27" fmla="*/ 23 h 36"/>
                <a:gd name="T28" fmla="*/ 17 w 18"/>
                <a:gd name="T29" fmla="*/ 26 h 36"/>
                <a:gd name="T30" fmla="*/ 16 w 18"/>
                <a:gd name="T31" fmla="*/ 29 h 36"/>
                <a:gd name="T32" fmla="*/ 16 w 18"/>
                <a:gd name="T33" fmla="*/ 32 h 36"/>
                <a:gd name="T34" fmla="*/ 15 w 18"/>
                <a:gd name="T35" fmla="*/ 35 h 36"/>
                <a:gd name="T36" fmla="*/ 13 w 18"/>
                <a:gd name="T37" fmla="*/ 34 h 36"/>
                <a:gd name="T38" fmla="*/ 14 w 18"/>
                <a:gd name="T39" fmla="*/ 31 h 36"/>
                <a:gd name="T40" fmla="*/ 14 w 18"/>
                <a:gd name="T41" fmla="*/ 29 h 36"/>
                <a:gd name="T42" fmla="*/ 14 w 18"/>
                <a:gd name="T43" fmla="*/ 26 h 36"/>
                <a:gd name="T44" fmla="*/ 14 w 18"/>
                <a:gd name="T45" fmla="*/ 24 h 36"/>
                <a:gd name="T46" fmla="*/ 14 w 18"/>
                <a:gd name="T47" fmla="*/ 21 h 36"/>
                <a:gd name="T48" fmla="*/ 14 w 18"/>
                <a:gd name="T49" fmla="*/ 19 h 36"/>
                <a:gd name="T50" fmla="*/ 13 w 18"/>
                <a:gd name="T51" fmla="*/ 17 h 36"/>
                <a:gd name="T52" fmla="*/ 12 w 18"/>
                <a:gd name="T53" fmla="*/ 15 h 36"/>
                <a:gd name="T54" fmla="*/ 11 w 18"/>
                <a:gd name="T55" fmla="*/ 12 h 36"/>
                <a:gd name="T56" fmla="*/ 10 w 18"/>
                <a:gd name="T57" fmla="*/ 10 h 36"/>
                <a:gd name="T58" fmla="*/ 9 w 18"/>
                <a:gd name="T59" fmla="*/ 8 h 36"/>
                <a:gd name="T60" fmla="*/ 7 w 18"/>
                <a:gd name="T61" fmla="*/ 7 h 36"/>
                <a:gd name="T62" fmla="*/ 5 w 18"/>
                <a:gd name="T63" fmla="*/ 5 h 36"/>
                <a:gd name="T64" fmla="*/ 3 w 18"/>
                <a:gd name="T65" fmla="*/ 4 h 36"/>
                <a:gd name="T66" fmla="*/ 2 w 18"/>
                <a:gd name="T67" fmla="*/ 3 h 36"/>
                <a:gd name="T68" fmla="*/ 0 w 18"/>
                <a:gd name="T69" fmla="*/ 2 h 36"/>
                <a:gd name="T70" fmla="*/ 0 w 18"/>
                <a:gd name="T71" fmla="*/ 2 h 36"/>
                <a:gd name="T72" fmla="*/ 0 w 18"/>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0"/>
                  </a:moveTo>
                  <a:lnTo>
                    <a:pt x="0" y="0"/>
                  </a:lnTo>
                  <a:lnTo>
                    <a:pt x="2" y="1"/>
                  </a:lnTo>
                  <a:lnTo>
                    <a:pt x="5" y="2"/>
                  </a:lnTo>
                  <a:lnTo>
                    <a:pt x="7" y="3"/>
                  </a:lnTo>
                  <a:lnTo>
                    <a:pt x="9" y="5"/>
                  </a:lnTo>
                  <a:lnTo>
                    <a:pt x="10" y="7"/>
                  </a:lnTo>
                  <a:lnTo>
                    <a:pt x="12" y="9"/>
                  </a:lnTo>
                  <a:lnTo>
                    <a:pt x="13" y="11"/>
                  </a:lnTo>
                  <a:lnTo>
                    <a:pt x="14" y="13"/>
                  </a:lnTo>
                  <a:lnTo>
                    <a:pt x="15" y="16"/>
                  </a:lnTo>
                  <a:lnTo>
                    <a:pt x="16" y="18"/>
                  </a:lnTo>
                  <a:lnTo>
                    <a:pt x="16" y="21"/>
                  </a:lnTo>
                  <a:lnTo>
                    <a:pt x="17" y="23"/>
                  </a:lnTo>
                  <a:lnTo>
                    <a:pt x="17" y="26"/>
                  </a:lnTo>
                  <a:lnTo>
                    <a:pt x="16" y="29"/>
                  </a:lnTo>
                  <a:lnTo>
                    <a:pt x="16" y="32"/>
                  </a:lnTo>
                  <a:lnTo>
                    <a:pt x="15" y="35"/>
                  </a:lnTo>
                  <a:lnTo>
                    <a:pt x="13" y="34"/>
                  </a:lnTo>
                  <a:lnTo>
                    <a:pt x="14" y="31"/>
                  </a:lnTo>
                  <a:lnTo>
                    <a:pt x="14" y="29"/>
                  </a:lnTo>
                  <a:lnTo>
                    <a:pt x="14" y="26"/>
                  </a:lnTo>
                  <a:lnTo>
                    <a:pt x="14" y="24"/>
                  </a:lnTo>
                  <a:lnTo>
                    <a:pt x="14" y="21"/>
                  </a:lnTo>
                  <a:lnTo>
                    <a:pt x="14" y="19"/>
                  </a:lnTo>
                  <a:lnTo>
                    <a:pt x="13" y="17"/>
                  </a:lnTo>
                  <a:lnTo>
                    <a:pt x="12" y="15"/>
                  </a:lnTo>
                  <a:lnTo>
                    <a:pt x="11" y="12"/>
                  </a:lnTo>
                  <a:lnTo>
                    <a:pt x="10" y="10"/>
                  </a:lnTo>
                  <a:lnTo>
                    <a:pt x="9" y="8"/>
                  </a:lnTo>
                  <a:lnTo>
                    <a:pt x="7" y="7"/>
                  </a:lnTo>
                  <a:lnTo>
                    <a:pt x="5" y="5"/>
                  </a:lnTo>
                  <a:lnTo>
                    <a:pt x="3"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6" name="Freeform 680"/>
            <p:cNvSpPr>
              <a:spLocks/>
            </p:cNvSpPr>
            <p:nvPr/>
          </p:nvSpPr>
          <p:spPr bwMode="auto">
            <a:xfrm>
              <a:off x="4366" y="3166"/>
              <a:ext cx="35" cy="20"/>
            </a:xfrm>
            <a:custGeom>
              <a:avLst/>
              <a:gdLst>
                <a:gd name="T0" fmla="*/ 0 w 35"/>
                <a:gd name="T1" fmla="*/ 18 h 20"/>
                <a:gd name="T2" fmla="*/ 0 w 35"/>
                <a:gd name="T3" fmla="*/ 18 h 20"/>
                <a:gd name="T4" fmla="*/ 1 w 35"/>
                <a:gd name="T5" fmla="*/ 15 h 20"/>
                <a:gd name="T6" fmla="*/ 2 w 35"/>
                <a:gd name="T7" fmla="*/ 13 h 20"/>
                <a:gd name="T8" fmla="*/ 3 w 35"/>
                <a:gd name="T9" fmla="*/ 10 h 20"/>
                <a:gd name="T10" fmla="*/ 5 w 35"/>
                <a:gd name="T11" fmla="*/ 9 h 20"/>
                <a:gd name="T12" fmla="*/ 7 w 35"/>
                <a:gd name="T13" fmla="*/ 7 h 20"/>
                <a:gd name="T14" fmla="*/ 9 w 35"/>
                <a:gd name="T15" fmla="*/ 5 h 20"/>
                <a:gd name="T16" fmla="*/ 11 w 35"/>
                <a:gd name="T17" fmla="*/ 4 h 20"/>
                <a:gd name="T18" fmla="*/ 13 w 35"/>
                <a:gd name="T19" fmla="*/ 2 h 20"/>
                <a:gd name="T20" fmla="*/ 16 w 35"/>
                <a:gd name="T21" fmla="*/ 1 h 20"/>
                <a:gd name="T22" fmla="*/ 18 w 35"/>
                <a:gd name="T23" fmla="*/ 0 h 20"/>
                <a:gd name="T24" fmla="*/ 21 w 35"/>
                <a:gd name="T25" fmla="*/ 0 h 20"/>
                <a:gd name="T26" fmla="*/ 23 w 35"/>
                <a:gd name="T27" fmla="*/ 0 h 20"/>
                <a:gd name="T28" fmla="*/ 26 w 35"/>
                <a:gd name="T29" fmla="*/ 0 h 20"/>
                <a:gd name="T30" fmla="*/ 28 w 35"/>
                <a:gd name="T31" fmla="*/ 0 h 20"/>
                <a:gd name="T32" fmla="*/ 31 w 35"/>
                <a:gd name="T33" fmla="*/ 0 h 20"/>
                <a:gd name="T34" fmla="*/ 34 w 35"/>
                <a:gd name="T35" fmla="*/ 1 h 20"/>
                <a:gd name="T36" fmla="*/ 33 w 35"/>
                <a:gd name="T37" fmla="*/ 3 h 20"/>
                <a:gd name="T38" fmla="*/ 30 w 35"/>
                <a:gd name="T39" fmla="*/ 2 h 20"/>
                <a:gd name="T40" fmla="*/ 28 w 35"/>
                <a:gd name="T41" fmla="*/ 2 h 20"/>
                <a:gd name="T42" fmla="*/ 26 w 35"/>
                <a:gd name="T43" fmla="*/ 2 h 20"/>
                <a:gd name="T44" fmla="*/ 23 w 35"/>
                <a:gd name="T45" fmla="*/ 2 h 20"/>
                <a:gd name="T46" fmla="*/ 21 w 35"/>
                <a:gd name="T47" fmla="*/ 2 h 20"/>
                <a:gd name="T48" fmla="*/ 19 w 35"/>
                <a:gd name="T49" fmla="*/ 3 h 20"/>
                <a:gd name="T50" fmla="*/ 17 w 35"/>
                <a:gd name="T51" fmla="*/ 3 h 20"/>
                <a:gd name="T52" fmla="*/ 14 w 35"/>
                <a:gd name="T53" fmla="*/ 4 h 20"/>
                <a:gd name="T54" fmla="*/ 12 w 35"/>
                <a:gd name="T55" fmla="*/ 5 h 20"/>
                <a:gd name="T56" fmla="*/ 10 w 35"/>
                <a:gd name="T57" fmla="*/ 7 h 20"/>
                <a:gd name="T58" fmla="*/ 9 w 35"/>
                <a:gd name="T59" fmla="*/ 8 h 20"/>
                <a:gd name="T60" fmla="*/ 7 w 35"/>
                <a:gd name="T61" fmla="*/ 10 h 20"/>
                <a:gd name="T62" fmla="*/ 5 w 35"/>
                <a:gd name="T63" fmla="*/ 12 h 20"/>
                <a:gd name="T64" fmla="*/ 4 w 35"/>
                <a:gd name="T65" fmla="*/ 14 h 20"/>
                <a:gd name="T66" fmla="*/ 3 w 35"/>
                <a:gd name="T67" fmla="*/ 16 h 20"/>
                <a:gd name="T68" fmla="*/ 2 w 35"/>
                <a:gd name="T69" fmla="*/ 19 h 20"/>
                <a:gd name="T70" fmla="*/ 2 w 35"/>
                <a:gd name="T71" fmla="*/ 19 h 20"/>
                <a:gd name="T72" fmla="*/ 0 w 35"/>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20">
                  <a:moveTo>
                    <a:pt x="0" y="18"/>
                  </a:moveTo>
                  <a:lnTo>
                    <a:pt x="0" y="18"/>
                  </a:lnTo>
                  <a:lnTo>
                    <a:pt x="1" y="15"/>
                  </a:lnTo>
                  <a:lnTo>
                    <a:pt x="2" y="13"/>
                  </a:lnTo>
                  <a:lnTo>
                    <a:pt x="3" y="10"/>
                  </a:lnTo>
                  <a:lnTo>
                    <a:pt x="5" y="9"/>
                  </a:lnTo>
                  <a:lnTo>
                    <a:pt x="7" y="7"/>
                  </a:lnTo>
                  <a:lnTo>
                    <a:pt x="9" y="5"/>
                  </a:lnTo>
                  <a:lnTo>
                    <a:pt x="11" y="4"/>
                  </a:lnTo>
                  <a:lnTo>
                    <a:pt x="13" y="2"/>
                  </a:lnTo>
                  <a:lnTo>
                    <a:pt x="16" y="1"/>
                  </a:lnTo>
                  <a:lnTo>
                    <a:pt x="18" y="0"/>
                  </a:lnTo>
                  <a:lnTo>
                    <a:pt x="21" y="0"/>
                  </a:lnTo>
                  <a:lnTo>
                    <a:pt x="23" y="0"/>
                  </a:lnTo>
                  <a:lnTo>
                    <a:pt x="26" y="0"/>
                  </a:lnTo>
                  <a:lnTo>
                    <a:pt x="28" y="0"/>
                  </a:lnTo>
                  <a:lnTo>
                    <a:pt x="31" y="0"/>
                  </a:lnTo>
                  <a:lnTo>
                    <a:pt x="34" y="1"/>
                  </a:lnTo>
                  <a:lnTo>
                    <a:pt x="33" y="3"/>
                  </a:lnTo>
                  <a:lnTo>
                    <a:pt x="30" y="2"/>
                  </a:lnTo>
                  <a:lnTo>
                    <a:pt x="28" y="2"/>
                  </a:lnTo>
                  <a:lnTo>
                    <a:pt x="26" y="2"/>
                  </a:lnTo>
                  <a:lnTo>
                    <a:pt x="23" y="2"/>
                  </a:lnTo>
                  <a:lnTo>
                    <a:pt x="21" y="2"/>
                  </a:lnTo>
                  <a:lnTo>
                    <a:pt x="19" y="3"/>
                  </a:lnTo>
                  <a:lnTo>
                    <a:pt x="17" y="3"/>
                  </a:lnTo>
                  <a:lnTo>
                    <a:pt x="14" y="4"/>
                  </a:lnTo>
                  <a:lnTo>
                    <a:pt x="12" y="5"/>
                  </a:lnTo>
                  <a:lnTo>
                    <a:pt x="10" y="7"/>
                  </a:lnTo>
                  <a:lnTo>
                    <a:pt x="9" y="8"/>
                  </a:lnTo>
                  <a:lnTo>
                    <a:pt x="7" y="10"/>
                  </a:lnTo>
                  <a:lnTo>
                    <a:pt x="5" y="12"/>
                  </a:lnTo>
                  <a:lnTo>
                    <a:pt x="4" y="14"/>
                  </a:lnTo>
                  <a:lnTo>
                    <a:pt x="3"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7" name="Freeform 681"/>
            <p:cNvSpPr>
              <a:spLocks/>
            </p:cNvSpPr>
            <p:nvPr/>
          </p:nvSpPr>
          <p:spPr bwMode="auto">
            <a:xfrm>
              <a:off x="4366" y="3185"/>
              <a:ext cx="18" cy="36"/>
            </a:xfrm>
            <a:custGeom>
              <a:avLst/>
              <a:gdLst>
                <a:gd name="T0" fmla="*/ 16 w 18"/>
                <a:gd name="T1" fmla="*/ 35 h 36"/>
                <a:gd name="T2" fmla="*/ 16 w 18"/>
                <a:gd name="T3" fmla="*/ 35 h 36"/>
                <a:gd name="T4" fmla="*/ 14 w 18"/>
                <a:gd name="T5" fmla="*/ 33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3"/>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8" name="Freeform 682"/>
            <p:cNvSpPr>
              <a:spLocks/>
            </p:cNvSpPr>
            <p:nvPr/>
          </p:nvSpPr>
          <p:spPr bwMode="auto">
            <a:xfrm>
              <a:off x="4382" y="3201"/>
              <a:ext cx="34" cy="21"/>
            </a:xfrm>
            <a:custGeom>
              <a:avLst/>
              <a:gdLst>
                <a:gd name="T0" fmla="*/ 33 w 34"/>
                <a:gd name="T1" fmla="*/ 0 h 21"/>
                <a:gd name="T2" fmla="*/ 33 w 34"/>
                <a:gd name="T3" fmla="*/ 0 h 21"/>
                <a:gd name="T4" fmla="*/ 31 w 34"/>
                <a:gd name="T5" fmla="*/ 3 h 21"/>
                <a:gd name="T6" fmla="*/ 30 w 34"/>
                <a:gd name="T7" fmla="*/ 5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6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19 h 21"/>
                <a:gd name="T32" fmla="*/ 2 w 34"/>
                <a:gd name="T33" fmla="*/ 19 h 21"/>
                <a:gd name="T34" fmla="*/ 0 w 34"/>
                <a:gd name="T35" fmla="*/ 18 h 21"/>
                <a:gd name="T36" fmla="*/ 0 w 34"/>
                <a:gd name="T37" fmla="*/ 16 h 21"/>
                <a:gd name="T38" fmla="*/ 3 w 34"/>
                <a:gd name="T39" fmla="*/ 16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6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5"/>
                  </a:lnTo>
                  <a:lnTo>
                    <a:pt x="29" y="8"/>
                  </a:lnTo>
                  <a:lnTo>
                    <a:pt x="27" y="10"/>
                  </a:lnTo>
                  <a:lnTo>
                    <a:pt x="25" y="12"/>
                  </a:lnTo>
                  <a:lnTo>
                    <a:pt x="23" y="14"/>
                  </a:lnTo>
                  <a:lnTo>
                    <a:pt x="21" y="15"/>
                  </a:lnTo>
                  <a:lnTo>
                    <a:pt x="19" y="16"/>
                  </a:lnTo>
                  <a:lnTo>
                    <a:pt x="17" y="18"/>
                  </a:lnTo>
                  <a:lnTo>
                    <a:pt x="14" y="19"/>
                  </a:lnTo>
                  <a:lnTo>
                    <a:pt x="12" y="19"/>
                  </a:lnTo>
                  <a:lnTo>
                    <a:pt x="10" y="20"/>
                  </a:lnTo>
                  <a:lnTo>
                    <a:pt x="7" y="20"/>
                  </a:lnTo>
                  <a:lnTo>
                    <a:pt x="5" y="19"/>
                  </a:lnTo>
                  <a:lnTo>
                    <a:pt x="2" y="19"/>
                  </a:lnTo>
                  <a:lnTo>
                    <a:pt x="0" y="18"/>
                  </a:lnTo>
                  <a:lnTo>
                    <a:pt x="0" y="16"/>
                  </a:lnTo>
                  <a:lnTo>
                    <a:pt x="3" y="16"/>
                  </a:lnTo>
                  <a:lnTo>
                    <a:pt x="5" y="17"/>
                  </a:lnTo>
                  <a:lnTo>
                    <a:pt x="7" y="17"/>
                  </a:lnTo>
                  <a:lnTo>
                    <a:pt x="9" y="17"/>
                  </a:lnTo>
                  <a:lnTo>
                    <a:pt x="12" y="17"/>
                  </a:lnTo>
                  <a:lnTo>
                    <a:pt x="14" y="16"/>
                  </a:lnTo>
                  <a:lnTo>
                    <a:pt x="16" y="15"/>
                  </a:lnTo>
                  <a:lnTo>
                    <a:pt x="18" y="14"/>
                  </a:lnTo>
                  <a:lnTo>
                    <a:pt x="20" y="13"/>
                  </a:lnTo>
                  <a:lnTo>
                    <a:pt x="22" y="12"/>
                  </a:lnTo>
                  <a:lnTo>
                    <a:pt x="24" y="10"/>
                  </a:lnTo>
                  <a:lnTo>
                    <a:pt x="26"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79" name="Freeform 683"/>
            <p:cNvSpPr>
              <a:spLocks/>
            </p:cNvSpPr>
            <p:nvPr/>
          </p:nvSpPr>
          <p:spPr bwMode="auto">
            <a:xfrm>
              <a:off x="4296" y="357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0" name="Freeform 684"/>
            <p:cNvSpPr>
              <a:spLocks/>
            </p:cNvSpPr>
            <p:nvPr/>
          </p:nvSpPr>
          <p:spPr bwMode="auto">
            <a:xfrm>
              <a:off x="4296" y="3624"/>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1" name="Freeform 685"/>
            <p:cNvSpPr>
              <a:spLocks/>
            </p:cNvSpPr>
            <p:nvPr/>
          </p:nvSpPr>
          <p:spPr bwMode="auto">
            <a:xfrm>
              <a:off x="4296" y="3578"/>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2" name="Freeform 686"/>
            <p:cNvSpPr>
              <a:spLocks/>
            </p:cNvSpPr>
            <p:nvPr/>
          </p:nvSpPr>
          <p:spPr bwMode="auto">
            <a:xfrm>
              <a:off x="4296" y="3624"/>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3" name="Freeform 687"/>
            <p:cNvSpPr>
              <a:spLocks/>
            </p:cNvSpPr>
            <p:nvPr/>
          </p:nvSpPr>
          <p:spPr bwMode="auto">
            <a:xfrm>
              <a:off x="4339" y="3626"/>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4" name="Freeform 688"/>
            <p:cNvSpPr>
              <a:spLocks/>
            </p:cNvSpPr>
            <p:nvPr/>
          </p:nvSpPr>
          <p:spPr bwMode="auto">
            <a:xfrm>
              <a:off x="4340" y="3672"/>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5" name="Freeform 689"/>
            <p:cNvSpPr>
              <a:spLocks/>
            </p:cNvSpPr>
            <p:nvPr/>
          </p:nvSpPr>
          <p:spPr bwMode="auto">
            <a:xfrm>
              <a:off x="4209" y="348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6" name="Freeform 690"/>
            <p:cNvSpPr>
              <a:spLocks/>
            </p:cNvSpPr>
            <p:nvPr/>
          </p:nvSpPr>
          <p:spPr bwMode="auto">
            <a:xfrm>
              <a:off x="4210" y="3528"/>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7" name="Freeform 691"/>
            <p:cNvSpPr>
              <a:spLocks/>
            </p:cNvSpPr>
            <p:nvPr/>
          </p:nvSpPr>
          <p:spPr bwMode="auto">
            <a:xfrm>
              <a:off x="4209" y="3483"/>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8" name="Freeform 692"/>
            <p:cNvSpPr>
              <a:spLocks/>
            </p:cNvSpPr>
            <p:nvPr/>
          </p:nvSpPr>
          <p:spPr bwMode="auto">
            <a:xfrm>
              <a:off x="4210" y="3528"/>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89" name="Freeform 693"/>
            <p:cNvSpPr>
              <a:spLocks/>
            </p:cNvSpPr>
            <p:nvPr/>
          </p:nvSpPr>
          <p:spPr bwMode="auto">
            <a:xfrm>
              <a:off x="4252" y="3531"/>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0" name="Freeform 694"/>
            <p:cNvSpPr>
              <a:spLocks/>
            </p:cNvSpPr>
            <p:nvPr/>
          </p:nvSpPr>
          <p:spPr bwMode="auto">
            <a:xfrm>
              <a:off x="4254" y="3577"/>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1" name="Freeform 695"/>
            <p:cNvSpPr>
              <a:spLocks/>
            </p:cNvSpPr>
            <p:nvPr/>
          </p:nvSpPr>
          <p:spPr bwMode="auto">
            <a:xfrm>
              <a:off x="4356" y="3664"/>
              <a:ext cx="50" cy="53"/>
            </a:xfrm>
            <a:custGeom>
              <a:avLst/>
              <a:gdLst>
                <a:gd name="T0" fmla="*/ 48 w 50"/>
                <a:gd name="T1" fmla="*/ 20 h 53"/>
                <a:gd name="T2" fmla="*/ 49 w 50"/>
                <a:gd name="T3" fmla="*/ 25 h 53"/>
                <a:gd name="T4" fmla="*/ 48 w 50"/>
                <a:gd name="T5" fmla="*/ 30 h 53"/>
                <a:gd name="T6" fmla="*/ 47 w 50"/>
                <a:gd name="T7" fmla="*/ 35 h 53"/>
                <a:gd name="T8" fmla="*/ 45 w 50"/>
                <a:gd name="T9" fmla="*/ 39 h 53"/>
                <a:gd name="T10" fmla="*/ 42 w 50"/>
                <a:gd name="T11" fmla="*/ 43 h 53"/>
                <a:gd name="T12" fmla="*/ 39 w 50"/>
                <a:gd name="T13" fmla="*/ 47 h 53"/>
                <a:gd name="T14" fmla="*/ 35 w 50"/>
                <a:gd name="T15" fmla="*/ 49 h 53"/>
                <a:gd name="T16" fmla="*/ 30 w 50"/>
                <a:gd name="T17" fmla="*/ 51 h 53"/>
                <a:gd name="T18" fmla="*/ 25 w 50"/>
                <a:gd name="T19" fmla="*/ 52 h 53"/>
                <a:gd name="T20" fmla="*/ 20 w 50"/>
                <a:gd name="T21" fmla="*/ 51 h 53"/>
                <a:gd name="T22" fmla="*/ 16 w 50"/>
                <a:gd name="T23" fmla="*/ 50 h 53"/>
                <a:gd name="T24" fmla="*/ 12 w 50"/>
                <a:gd name="T25" fmla="*/ 48 h 53"/>
                <a:gd name="T26" fmla="*/ 8 w 50"/>
                <a:gd name="T27" fmla="*/ 44 h 53"/>
                <a:gd name="T28" fmla="*/ 5 w 50"/>
                <a:gd name="T29" fmla="*/ 41 h 53"/>
                <a:gd name="T30" fmla="*/ 2 w 50"/>
                <a:gd name="T31" fmla="*/ 36 h 53"/>
                <a:gd name="T32" fmla="*/ 0 w 50"/>
                <a:gd name="T33" fmla="*/ 31 h 53"/>
                <a:gd name="T34" fmla="*/ 0 w 50"/>
                <a:gd name="T35" fmla="*/ 26 h 53"/>
                <a:gd name="T36" fmla="*/ 0 w 50"/>
                <a:gd name="T37" fmla="*/ 21 h 53"/>
                <a:gd name="T38" fmla="*/ 1 w 50"/>
                <a:gd name="T39" fmla="*/ 16 h 53"/>
                <a:gd name="T40" fmla="*/ 3 w 50"/>
                <a:gd name="T41" fmla="*/ 12 h 53"/>
                <a:gd name="T42" fmla="*/ 6 w 50"/>
                <a:gd name="T43" fmla="*/ 8 h 53"/>
                <a:gd name="T44" fmla="*/ 9 w 50"/>
                <a:gd name="T45" fmla="*/ 4 h 53"/>
                <a:gd name="T46" fmla="*/ 13 w 50"/>
                <a:gd name="T47" fmla="*/ 2 h 53"/>
                <a:gd name="T48" fmla="*/ 18 w 50"/>
                <a:gd name="T49" fmla="*/ 0 h 53"/>
                <a:gd name="T50" fmla="*/ 23 w 50"/>
                <a:gd name="T51" fmla="*/ 0 h 53"/>
                <a:gd name="T52" fmla="*/ 27 w 50"/>
                <a:gd name="T53" fmla="*/ 0 h 53"/>
                <a:gd name="T54" fmla="*/ 32 w 50"/>
                <a:gd name="T55" fmla="*/ 1 h 53"/>
                <a:gd name="T56" fmla="*/ 36 w 50"/>
                <a:gd name="T57" fmla="*/ 3 h 53"/>
                <a:gd name="T58" fmla="*/ 40 w 50"/>
                <a:gd name="T59" fmla="*/ 7 h 53"/>
                <a:gd name="T60" fmla="*/ 43 w 50"/>
                <a:gd name="T61" fmla="*/ 10 h 53"/>
                <a:gd name="T62" fmla="*/ 46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7" y="17"/>
                  </a:moveTo>
                  <a:lnTo>
                    <a:pt x="48" y="20"/>
                  </a:lnTo>
                  <a:lnTo>
                    <a:pt x="48" y="23"/>
                  </a:lnTo>
                  <a:lnTo>
                    <a:pt x="49" y="25"/>
                  </a:lnTo>
                  <a:lnTo>
                    <a:pt x="49" y="28"/>
                  </a:lnTo>
                  <a:lnTo>
                    <a:pt x="48" y="30"/>
                  </a:lnTo>
                  <a:lnTo>
                    <a:pt x="48" y="33"/>
                  </a:lnTo>
                  <a:lnTo>
                    <a:pt x="47" y="35"/>
                  </a:lnTo>
                  <a:lnTo>
                    <a:pt x="46" y="37"/>
                  </a:lnTo>
                  <a:lnTo>
                    <a:pt x="45" y="39"/>
                  </a:lnTo>
                  <a:lnTo>
                    <a:pt x="44" y="41"/>
                  </a:lnTo>
                  <a:lnTo>
                    <a:pt x="42" y="43"/>
                  </a:lnTo>
                  <a:lnTo>
                    <a:pt x="41" y="45"/>
                  </a:lnTo>
                  <a:lnTo>
                    <a:pt x="39" y="47"/>
                  </a:lnTo>
                  <a:lnTo>
                    <a:pt x="37" y="48"/>
                  </a:lnTo>
                  <a:lnTo>
                    <a:pt x="35" y="49"/>
                  </a:lnTo>
                  <a:lnTo>
                    <a:pt x="32" y="50"/>
                  </a:lnTo>
                  <a:lnTo>
                    <a:pt x="30" y="51"/>
                  </a:lnTo>
                  <a:lnTo>
                    <a:pt x="28" y="51"/>
                  </a:lnTo>
                  <a:lnTo>
                    <a:pt x="25" y="52"/>
                  </a:lnTo>
                  <a:lnTo>
                    <a:pt x="23" y="52"/>
                  </a:lnTo>
                  <a:lnTo>
                    <a:pt x="20" y="51"/>
                  </a:lnTo>
                  <a:lnTo>
                    <a:pt x="18" y="51"/>
                  </a:lnTo>
                  <a:lnTo>
                    <a:pt x="16" y="50"/>
                  </a:lnTo>
                  <a:lnTo>
                    <a:pt x="14" y="49"/>
                  </a:lnTo>
                  <a:lnTo>
                    <a:pt x="12" y="48"/>
                  </a:lnTo>
                  <a:lnTo>
                    <a:pt x="10" y="46"/>
                  </a:lnTo>
                  <a:lnTo>
                    <a:pt x="8" y="44"/>
                  </a:lnTo>
                  <a:lnTo>
                    <a:pt x="6" y="43"/>
                  </a:lnTo>
                  <a:lnTo>
                    <a:pt x="5" y="41"/>
                  </a:lnTo>
                  <a:lnTo>
                    <a:pt x="3" y="38"/>
                  </a:lnTo>
                  <a:lnTo>
                    <a:pt x="2" y="36"/>
                  </a:lnTo>
                  <a:lnTo>
                    <a:pt x="1" y="34"/>
                  </a:lnTo>
                  <a:lnTo>
                    <a:pt x="0" y="31"/>
                  </a:lnTo>
                  <a:lnTo>
                    <a:pt x="0" y="28"/>
                  </a:lnTo>
                  <a:lnTo>
                    <a:pt x="0" y="26"/>
                  </a:lnTo>
                  <a:lnTo>
                    <a:pt x="0" y="23"/>
                  </a:lnTo>
                  <a:lnTo>
                    <a:pt x="0" y="21"/>
                  </a:lnTo>
                  <a:lnTo>
                    <a:pt x="0" y="18"/>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8"/>
                  </a:lnTo>
                  <a:lnTo>
                    <a:pt x="43" y="10"/>
                  </a:lnTo>
                  <a:lnTo>
                    <a:pt x="45" y="13"/>
                  </a:lnTo>
                  <a:lnTo>
                    <a:pt x="46" y="15"/>
                  </a:lnTo>
                  <a:lnTo>
                    <a:pt x="47"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2" name="Freeform 696"/>
            <p:cNvSpPr>
              <a:spLocks/>
            </p:cNvSpPr>
            <p:nvPr/>
          </p:nvSpPr>
          <p:spPr bwMode="auto">
            <a:xfrm>
              <a:off x="4388" y="3681"/>
              <a:ext cx="18" cy="36"/>
            </a:xfrm>
            <a:custGeom>
              <a:avLst/>
              <a:gdLst>
                <a:gd name="T0" fmla="*/ 0 w 18"/>
                <a:gd name="T1" fmla="*/ 35 h 36"/>
                <a:gd name="T2" fmla="*/ 0 w 18"/>
                <a:gd name="T3" fmla="*/ 35 h 36"/>
                <a:gd name="T4" fmla="*/ 3 w 18"/>
                <a:gd name="T5" fmla="*/ 34 h 36"/>
                <a:gd name="T6" fmla="*/ 5 w 18"/>
                <a:gd name="T7" fmla="*/ 32 h 36"/>
                <a:gd name="T8" fmla="*/ 7 w 18"/>
                <a:gd name="T9" fmla="*/ 31 h 36"/>
                <a:gd name="T10" fmla="*/ 9 w 18"/>
                <a:gd name="T11" fmla="*/ 29 h 36"/>
                <a:gd name="T12" fmla="*/ 10 w 18"/>
                <a:gd name="T13" fmla="*/ 27 h 36"/>
                <a:gd name="T14" fmla="*/ 12 w 18"/>
                <a:gd name="T15" fmla="*/ 25 h 36"/>
                <a:gd name="T16" fmla="*/ 13 w 18"/>
                <a:gd name="T17" fmla="*/ 23 h 36"/>
                <a:gd name="T18" fmla="*/ 14 w 18"/>
                <a:gd name="T19" fmla="*/ 21 h 36"/>
                <a:gd name="T20" fmla="*/ 15 w 18"/>
                <a:gd name="T21" fmla="*/ 18 h 36"/>
                <a:gd name="T22" fmla="*/ 16 w 18"/>
                <a:gd name="T23" fmla="*/ 16 h 36"/>
                <a:gd name="T24" fmla="*/ 16 w 18"/>
                <a:gd name="T25" fmla="*/ 13 h 36"/>
                <a:gd name="T26" fmla="*/ 17 w 18"/>
                <a:gd name="T27" fmla="*/ 10 h 36"/>
                <a:gd name="T28" fmla="*/ 17 w 18"/>
                <a:gd name="T29" fmla="*/ 8 h 36"/>
                <a:gd name="T30" fmla="*/ 16 w 18"/>
                <a:gd name="T31" fmla="*/ 5 h 36"/>
                <a:gd name="T32" fmla="*/ 16 w 18"/>
                <a:gd name="T33" fmla="*/ 2 h 36"/>
                <a:gd name="T34" fmla="*/ 15 w 18"/>
                <a:gd name="T35" fmla="*/ 0 h 36"/>
                <a:gd name="T36" fmla="*/ 13 w 18"/>
                <a:gd name="T37" fmla="*/ 0 h 36"/>
                <a:gd name="T38" fmla="*/ 14 w 18"/>
                <a:gd name="T39" fmla="*/ 3 h 36"/>
                <a:gd name="T40" fmla="*/ 14 w 18"/>
                <a:gd name="T41" fmla="*/ 5 h 36"/>
                <a:gd name="T42" fmla="*/ 14 w 18"/>
                <a:gd name="T43" fmla="*/ 8 h 36"/>
                <a:gd name="T44" fmla="*/ 14 w 18"/>
                <a:gd name="T45" fmla="*/ 10 h 36"/>
                <a:gd name="T46" fmla="*/ 14 w 18"/>
                <a:gd name="T47" fmla="*/ 13 h 36"/>
                <a:gd name="T48" fmla="*/ 14 w 18"/>
                <a:gd name="T49" fmla="*/ 15 h 36"/>
                <a:gd name="T50" fmla="*/ 13 w 18"/>
                <a:gd name="T51" fmla="*/ 17 h 36"/>
                <a:gd name="T52" fmla="*/ 12 w 18"/>
                <a:gd name="T53" fmla="*/ 20 h 36"/>
                <a:gd name="T54" fmla="*/ 11 w 18"/>
                <a:gd name="T55" fmla="*/ 22 h 36"/>
                <a:gd name="T56" fmla="*/ 10 w 18"/>
                <a:gd name="T57" fmla="*/ 24 h 36"/>
                <a:gd name="T58" fmla="*/ 9 w 18"/>
                <a:gd name="T59" fmla="*/ 26 h 36"/>
                <a:gd name="T60" fmla="*/ 7 w 18"/>
                <a:gd name="T61" fmla="*/ 27 h 36"/>
                <a:gd name="T62" fmla="*/ 6 w 18"/>
                <a:gd name="T63" fmla="*/ 29 h 36"/>
                <a:gd name="T64" fmla="*/ 4 w 18"/>
                <a:gd name="T65" fmla="*/ 30 h 36"/>
                <a:gd name="T66" fmla="*/ 2 w 18"/>
                <a:gd name="T67" fmla="*/ 31 h 36"/>
                <a:gd name="T68" fmla="*/ 0 w 18"/>
                <a:gd name="T69" fmla="*/ 32 h 36"/>
                <a:gd name="T70" fmla="*/ 0 w 18"/>
                <a:gd name="T71" fmla="*/ 32 h 36"/>
                <a:gd name="T72" fmla="*/ 0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35"/>
                  </a:moveTo>
                  <a:lnTo>
                    <a:pt x="0" y="35"/>
                  </a:lnTo>
                  <a:lnTo>
                    <a:pt x="3" y="34"/>
                  </a:lnTo>
                  <a:lnTo>
                    <a:pt x="5" y="32"/>
                  </a:lnTo>
                  <a:lnTo>
                    <a:pt x="7" y="31"/>
                  </a:lnTo>
                  <a:lnTo>
                    <a:pt x="9" y="29"/>
                  </a:lnTo>
                  <a:lnTo>
                    <a:pt x="10" y="27"/>
                  </a:lnTo>
                  <a:lnTo>
                    <a:pt x="12" y="25"/>
                  </a:lnTo>
                  <a:lnTo>
                    <a:pt x="13" y="23"/>
                  </a:lnTo>
                  <a:lnTo>
                    <a:pt x="14" y="21"/>
                  </a:lnTo>
                  <a:lnTo>
                    <a:pt x="15" y="18"/>
                  </a:lnTo>
                  <a:lnTo>
                    <a:pt x="16" y="16"/>
                  </a:lnTo>
                  <a:lnTo>
                    <a:pt x="16" y="13"/>
                  </a:lnTo>
                  <a:lnTo>
                    <a:pt x="17" y="10"/>
                  </a:lnTo>
                  <a:lnTo>
                    <a:pt x="17" y="8"/>
                  </a:lnTo>
                  <a:lnTo>
                    <a:pt x="16" y="5"/>
                  </a:lnTo>
                  <a:lnTo>
                    <a:pt x="16" y="2"/>
                  </a:lnTo>
                  <a:lnTo>
                    <a:pt x="15" y="0"/>
                  </a:lnTo>
                  <a:lnTo>
                    <a:pt x="13" y="0"/>
                  </a:lnTo>
                  <a:lnTo>
                    <a:pt x="14" y="3"/>
                  </a:lnTo>
                  <a:lnTo>
                    <a:pt x="14" y="5"/>
                  </a:lnTo>
                  <a:lnTo>
                    <a:pt x="14" y="8"/>
                  </a:lnTo>
                  <a:lnTo>
                    <a:pt x="14" y="10"/>
                  </a:lnTo>
                  <a:lnTo>
                    <a:pt x="14" y="13"/>
                  </a:lnTo>
                  <a:lnTo>
                    <a:pt x="14" y="15"/>
                  </a:lnTo>
                  <a:lnTo>
                    <a:pt x="13" y="17"/>
                  </a:lnTo>
                  <a:lnTo>
                    <a:pt x="12" y="20"/>
                  </a:lnTo>
                  <a:lnTo>
                    <a:pt x="11" y="22"/>
                  </a:lnTo>
                  <a:lnTo>
                    <a:pt x="10" y="24"/>
                  </a:lnTo>
                  <a:lnTo>
                    <a:pt x="9" y="26"/>
                  </a:lnTo>
                  <a:lnTo>
                    <a:pt x="7" y="27"/>
                  </a:lnTo>
                  <a:lnTo>
                    <a:pt x="6" y="29"/>
                  </a:lnTo>
                  <a:lnTo>
                    <a:pt x="4" y="30"/>
                  </a:lnTo>
                  <a:lnTo>
                    <a:pt x="2" y="31"/>
                  </a:lnTo>
                  <a:lnTo>
                    <a:pt x="0" y="32"/>
                  </a:lnTo>
                  <a:lnTo>
                    <a:pt x="0"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3" name="Freeform 697"/>
            <p:cNvSpPr>
              <a:spLocks/>
            </p:cNvSpPr>
            <p:nvPr/>
          </p:nvSpPr>
          <p:spPr bwMode="auto">
            <a:xfrm>
              <a:off x="4356" y="3697"/>
              <a:ext cx="33" cy="21"/>
            </a:xfrm>
            <a:custGeom>
              <a:avLst/>
              <a:gdLst>
                <a:gd name="T0" fmla="*/ 0 w 33"/>
                <a:gd name="T1" fmla="*/ 0 h 21"/>
                <a:gd name="T2" fmla="*/ 0 w 33"/>
                <a:gd name="T3" fmla="*/ 0 h 21"/>
                <a:gd name="T4" fmla="*/ 1 w 33"/>
                <a:gd name="T5" fmla="*/ 3 h 21"/>
                <a:gd name="T6" fmla="*/ 2 w 33"/>
                <a:gd name="T7" fmla="*/ 6 h 21"/>
                <a:gd name="T8" fmla="*/ 3 w 33"/>
                <a:gd name="T9" fmla="*/ 8 h 21"/>
                <a:gd name="T10" fmla="*/ 5 w 33"/>
                <a:gd name="T11" fmla="*/ 10 h 21"/>
                <a:gd name="T12" fmla="*/ 6 w 33"/>
                <a:gd name="T13" fmla="*/ 12 h 21"/>
                <a:gd name="T14" fmla="*/ 8 w 33"/>
                <a:gd name="T15" fmla="*/ 14 h 21"/>
                <a:gd name="T16" fmla="*/ 10 w 33"/>
                <a:gd name="T17" fmla="*/ 15 h 21"/>
                <a:gd name="T18" fmla="*/ 12 w 33"/>
                <a:gd name="T19" fmla="*/ 17 h 21"/>
                <a:gd name="T20" fmla="*/ 15 w 33"/>
                <a:gd name="T21" fmla="*/ 18 h 21"/>
                <a:gd name="T22" fmla="*/ 17 w 33"/>
                <a:gd name="T23" fmla="*/ 19 h 21"/>
                <a:gd name="T24" fmla="*/ 19 w 33"/>
                <a:gd name="T25" fmla="*/ 19 h 21"/>
                <a:gd name="T26" fmla="*/ 22 w 33"/>
                <a:gd name="T27" fmla="*/ 20 h 21"/>
                <a:gd name="T28" fmla="*/ 24 w 33"/>
                <a:gd name="T29" fmla="*/ 20 h 21"/>
                <a:gd name="T30" fmla="*/ 26 w 33"/>
                <a:gd name="T31" fmla="*/ 20 h 21"/>
                <a:gd name="T32" fmla="*/ 29 w 33"/>
                <a:gd name="T33" fmla="*/ 19 h 21"/>
                <a:gd name="T34" fmla="*/ 32 w 33"/>
                <a:gd name="T35" fmla="*/ 18 h 21"/>
                <a:gd name="T36" fmla="*/ 31 w 33"/>
                <a:gd name="T37" fmla="*/ 16 h 21"/>
                <a:gd name="T38" fmla="*/ 28 w 33"/>
                <a:gd name="T39" fmla="*/ 17 h 21"/>
                <a:gd name="T40" fmla="*/ 26 w 33"/>
                <a:gd name="T41" fmla="*/ 17 h 21"/>
                <a:gd name="T42" fmla="*/ 24 w 33"/>
                <a:gd name="T43" fmla="*/ 17 h 21"/>
                <a:gd name="T44" fmla="*/ 22 w 33"/>
                <a:gd name="T45" fmla="*/ 17 h 21"/>
                <a:gd name="T46" fmla="*/ 20 w 33"/>
                <a:gd name="T47" fmla="*/ 17 h 21"/>
                <a:gd name="T48" fmla="*/ 18 w 33"/>
                <a:gd name="T49" fmla="*/ 16 h 21"/>
                <a:gd name="T50" fmla="*/ 16 w 33"/>
                <a:gd name="T51" fmla="*/ 15 h 21"/>
                <a:gd name="T52" fmla="*/ 13 w 33"/>
                <a:gd name="T53" fmla="*/ 14 h 21"/>
                <a:gd name="T54" fmla="*/ 12 w 33"/>
                <a:gd name="T55" fmla="*/ 13 h 21"/>
                <a:gd name="T56" fmla="*/ 10 w 33"/>
                <a:gd name="T57" fmla="*/ 12 h 21"/>
                <a:gd name="T58" fmla="*/ 8 w 33"/>
                <a:gd name="T59" fmla="*/ 10 h 21"/>
                <a:gd name="T60" fmla="*/ 6 w 33"/>
                <a:gd name="T61" fmla="*/ 8 h 21"/>
                <a:gd name="T62" fmla="*/ 5 w 33"/>
                <a:gd name="T63" fmla="*/ 6 h 21"/>
                <a:gd name="T64" fmla="*/ 4 w 33"/>
                <a:gd name="T65" fmla="*/ 4 h 21"/>
                <a:gd name="T66" fmla="*/ 2 w 33"/>
                <a:gd name="T67" fmla="*/ 2 h 21"/>
                <a:gd name="T68" fmla="*/ 2 w 33"/>
                <a:gd name="T69" fmla="*/ 0 h 21"/>
                <a:gd name="T70" fmla="*/ 2 w 33"/>
                <a:gd name="T71" fmla="*/ 0 h 21"/>
                <a:gd name="T72" fmla="*/ 0 w 33"/>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0" y="0"/>
                  </a:moveTo>
                  <a:lnTo>
                    <a:pt x="0" y="0"/>
                  </a:lnTo>
                  <a:lnTo>
                    <a:pt x="1" y="3"/>
                  </a:lnTo>
                  <a:lnTo>
                    <a:pt x="2" y="6"/>
                  </a:lnTo>
                  <a:lnTo>
                    <a:pt x="3" y="8"/>
                  </a:lnTo>
                  <a:lnTo>
                    <a:pt x="5" y="10"/>
                  </a:lnTo>
                  <a:lnTo>
                    <a:pt x="6" y="12"/>
                  </a:lnTo>
                  <a:lnTo>
                    <a:pt x="8" y="14"/>
                  </a:lnTo>
                  <a:lnTo>
                    <a:pt x="10" y="15"/>
                  </a:lnTo>
                  <a:lnTo>
                    <a:pt x="12" y="17"/>
                  </a:lnTo>
                  <a:lnTo>
                    <a:pt x="15" y="18"/>
                  </a:lnTo>
                  <a:lnTo>
                    <a:pt x="17" y="19"/>
                  </a:lnTo>
                  <a:lnTo>
                    <a:pt x="19" y="19"/>
                  </a:lnTo>
                  <a:lnTo>
                    <a:pt x="22" y="20"/>
                  </a:lnTo>
                  <a:lnTo>
                    <a:pt x="24" y="20"/>
                  </a:lnTo>
                  <a:lnTo>
                    <a:pt x="26" y="20"/>
                  </a:lnTo>
                  <a:lnTo>
                    <a:pt x="29" y="19"/>
                  </a:lnTo>
                  <a:lnTo>
                    <a:pt x="32" y="18"/>
                  </a:lnTo>
                  <a:lnTo>
                    <a:pt x="31" y="16"/>
                  </a:lnTo>
                  <a:lnTo>
                    <a:pt x="28" y="17"/>
                  </a:lnTo>
                  <a:lnTo>
                    <a:pt x="26" y="17"/>
                  </a:lnTo>
                  <a:lnTo>
                    <a:pt x="24" y="17"/>
                  </a:lnTo>
                  <a:lnTo>
                    <a:pt x="22" y="17"/>
                  </a:lnTo>
                  <a:lnTo>
                    <a:pt x="20" y="17"/>
                  </a:lnTo>
                  <a:lnTo>
                    <a:pt x="18" y="16"/>
                  </a:lnTo>
                  <a:lnTo>
                    <a:pt x="16" y="15"/>
                  </a:lnTo>
                  <a:lnTo>
                    <a:pt x="13" y="14"/>
                  </a:lnTo>
                  <a:lnTo>
                    <a:pt x="12" y="13"/>
                  </a:lnTo>
                  <a:lnTo>
                    <a:pt x="10" y="12"/>
                  </a:lnTo>
                  <a:lnTo>
                    <a:pt x="8" y="10"/>
                  </a:lnTo>
                  <a:lnTo>
                    <a:pt x="6" y="8"/>
                  </a:lnTo>
                  <a:lnTo>
                    <a:pt x="5" y="6"/>
                  </a:lnTo>
                  <a:lnTo>
                    <a:pt x="4" y="4"/>
                  </a:lnTo>
                  <a:lnTo>
                    <a:pt x="2"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4" name="Freeform 698"/>
            <p:cNvSpPr>
              <a:spLocks/>
            </p:cNvSpPr>
            <p:nvPr/>
          </p:nvSpPr>
          <p:spPr bwMode="auto">
            <a:xfrm>
              <a:off x="4355" y="3664"/>
              <a:ext cx="17" cy="36"/>
            </a:xfrm>
            <a:custGeom>
              <a:avLst/>
              <a:gdLst>
                <a:gd name="T0" fmla="*/ 15 w 17"/>
                <a:gd name="T1" fmla="*/ 0 h 36"/>
                <a:gd name="T2" fmla="*/ 15 w 17"/>
                <a:gd name="T3" fmla="*/ 0 h 36"/>
                <a:gd name="T4" fmla="*/ 13 w 17"/>
                <a:gd name="T5" fmla="*/ 1 h 36"/>
                <a:gd name="T6" fmla="*/ 10 w 17"/>
                <a:gd name="T7" fmla="*/ 2 h 36"/>
                <a:gd name="T8" fmla="*/ 8 w 17"/>
                <a:gd name="T9" fmla="*/ 3 h 36"/>
                <a:gd name="T10" fmla="*/ 7 w 17"/>
                <a:gd name="T11" fmla="*/ 5 h 36"/>
                <a:gd name="T12" fmla="*/ 5 w 17"/>
                <a:gd name="T13" fmla="*/ 7 h 36"/>
                <a:gd name="T14" fmla="*/ 4 w 17"/>
                <a:gd name="T15" fmla="*/ 9 h 36"/>
                <a:gd name="T16" fmla="*/ 3 w 17"/>
                <a:gd name="T17" fmla="*/ 11 h 36"/>
                <a:gd name="T18" fmla="*/ 2 w 17"/>
                <a:gd name="T19" fmla="*/ 13 h 36"/>
                <a:gd name="T20" fmla="*/ 1 w 17"/>
                <a:gd name="T21" fmla="*/ 16 h 36"/>
                <a:gd name="T22" fmla="*/ 0 w 17"/>
                <a:gd name="T23" fmla="*/ 18 h 36"/>
                <a:gd name="T24" fmla="*/ 0 w 17"/>
                <a:gd name="T25" fmla="*/ 21 h 36"/>
                <a:gd name="T26" fmla="*/ 0 w 17"/>
                <a:gd name="T27" fmla="*/ 24 h 36"/>
                <a:gd name="T28" fmla="*/ 0 w 17"/>
                <a:gd name="T29" fmla="*/ 26 h 36"/>
                <a:gd name="T30" fmla="*/ 0 w 17"/>
                <a:gd name="T31" fmla="*/ 29 h 36"/>
                <a:gd name="T32" fmla="*/ 0 w 17"/>
                <a:gd name="T33" fmla="*/ 32 h 36"/>
                <a:gd name="T34" fmla="*/ 1 w 17"/>
                <a:gd name="T35" fmla="*/ 35 h 36"/>
                <a:gd name="T36" fmla="*/ 3 w 17"/>
                <a:gd name="T37" fmla="*/ 34 h 36"/>
                <a:gd name="T38" fmla="*/ 2 w 17"/>
                <a:gd name="T39" fmla="*/ 31 h 36"/>
                <a:gd name="T40" fmla="*/ 2 w 17"/>
                <a:gd name="T41" fmla="*/ 29 h 36"/>
                <a:gd name="T42" fmla="*/ 1 w 17"/>
                <a:gd name="T43" fmla="*/ 26 h 36"/>
                <a:gd name="T44" fmla="*/ 1 w 17"/>
                <a:gd name="T45" fmla="*/ 24 h 36"/>
                <a:gd name="T46" fmla="*/ 2 w 17"/>
                <a:gd name="T47" fmla="*/ 21 h 36"/>
                <a:gd name="T48" fmla="*/ 2 w 17"/>
                <a:gd name="T49" fmla="*/ 19 h 36"/>
                <a:gd name="T50" fmla="*/ 3 w 17"/>
                <a:gd name="T51" fmla="*/ 17 h 36"/>
                <a:gd name="T52" fmla="*/ 3 w 17"/>
                <a:gd name="T53" fmla="*/ 14 h 36"/>
                <a:gd name="T54" fmla="*/ 5 w 17"/>
                <a:gd name="T55" fmla="*/ 12 h 36"/>
                <a:gd name="T56" fmla="*/ 6 w 17"/>
                <a:gd name="T57" fmla="*/ 10 h 36"/>
                <a:gd name="T58" fmla="*/ 7 w 17"/>
                <a:gd name="T59" fmla="*/ 8 h 36"/>
                <a:gd name="T60" fmla="*/ 8 w 17"/>
                <a:gd name="T61" fmla="*/ 7 h 36"/>
                <a:gd name="T62" fmla="*/ 10 w 17"/>
                <a:gd name="T63" fmla="*/ 5 h 36"/>
                <a:gd name="T64" fmla="*/ 12 w 17"/>
                <a:gd name="T65" fmla="*/ 4 h 36"/>
                <a:gd name="T66" fmla="*/ 14 w 17"/>
                <a:gd name="T67" fmla="*/ 3 h 36"/>
                <a:gd name="T68" fmla="*/ 16 w 17"/>
                <a:gd name="T69" fmla="*/ 2 h 36"/>
                <a:gd name="T70" fmla="*/ 16 w 17"/>
                <a:gd name="T71" fmla="*/ 2 h 36"/>
                <a:gd name="T72" fmla="*/ 15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5" y="0"/>
                  </a:moveTo>
                  <a:lnTo>
                    <a:pt x="15" y="0"/>
                  </a:lnTo>
                  <a:lnTo>
                    <a:pt x="13" y="1"/>
                  </a:lnTo>
                  <a:lnTo>
                    <a:pt x="10" y="2"/>
                  </a:lnTo>
                  <a:lnTo>
                    <a:pt x="8" y="3"/>
                  </a:lnTo>
                  <a:lnTo>
                    <a:pt x="7" y="5"/>
                  </a:lnTo>
                  <a:lnTo>
                    <a:pt x="5" y="7"/>
                  </a:lnTo>
                  <a:lnTo>
                    <a:pt x="4" y="9"/>
                  </a:lnTo>
                  <a:lnTo>
                    <a:pt x="3" y="11"/>
                  </a:lnTo>
                  <a:lnTo>
                    <a:pt x="2" y="13"/>
                  </a:lnTo>
                  <a:lnTo>
                    <a:pt x="1" y="16"/>
                  </a:lnTo>
                  <a:lnTo>
                    <a:pt x="0" y="18"/>
                  </a:lnTo>
                  <a:lnTo>
                    <a:pt x="0" y="21"/>
                  </a:lnTo>
                  <a:lnTo>
                    <a:pt x="0" y="24"/>
                  </a:lnTo>
                  <a:lnTo>
                    <a:pt x="0" y="26"/>
                  </a:lnTo>
                  <a:lnTo>
                    <a:pt x="0" y="29"/>
                  </a:lnTo>
                  <a:lnTo>
                    <a:pt x="0" y="32"/>
                  </a:lnTo>
                  <a:lnTo>
                    <a:pt x="1" y="35"/>
                  </a:lnTo>
                  <a:lnTo>
                    <a:pt x="3" y="34"/>
                  </a:lnTo>
                  <a:lnTo>
                    <a:pt x="2" y="31"/>
                  </a:lnTo>
                  <a:lnTo>
                    <a:pt x="2" y="29"/>
                  </a:lnTo>
                  <a:lnTo>
                    <a:pt x="1" y="26"/>
                  </a:lnTo>
                  <a:lnTo>
                    <a:pt x="1" y="24"/>
                  </a:lnTo>
                  <a:lnTo>
                    <a:pt x="2" y="21"/>
                  </a:lnTo>
                  <a:lnTo>
                    <a:pt x="2" y="19"/>
                  </a:lnTo>
                  <a:lnTo>
                    <a:pt x="3" y="17"/>
                  </a:lnTo>
                  <a:lnTo>
                    <a:pt x="3" y="14"/>
                  </a:lnTo>
                  <a:lnTo>
                    <a:pt x="5" y="12"/>
                  </a:lnTo>
                  <a:lnTo>
                    <a:pt x="6" y="10"/>
                  </a:lnTo>
                  <a:lnTo>
                    <a:pt x="7" y="8"/>
                  </a:lnTo>
                  <a:lnTo>
                    <a:pt x="8" y="7"/>
                  </a:lnTo>
                  <a:lnTo>
                    <a:pt x="10" y="5"/>
                  </a:lnTo>
                  <a:lnTo>
                    <a:pt x="12" y="4"/>
                  </a:lnTo>
                  <a:lnTo>
                    <a:pt x="14" y="3"/>
                  </a:lnTo>
                  <a:lnTo>
                    <a:pt x="16" y="2"/>
                  </a:lnTo>
                  <a:lnTo>
                    <a:pt x="1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5" name="Freeform 699"/>
            <p:cNvSpPr>
              <a:spLocks/>
            </p:cNvSpPr>
            <p:nvPr/>
          </p:nvSpPr>
          <p:spPr bwMode="auto">
            <a:xfrm>
              <a:off x="4371" y="3663"/>
              <a:ext cx="34" cy="20"/>
            </a:xfrm>
            <a:custGeom>
              <a:avLst/>
              <a:gdLst>
                <a:gd name="T0" fmla="*/ 33 w 34"/>
                <a:gd name="T1" fmla="*/ 18 h 20"/>
                <a:gd name="T2" fmla="*/ 33 w 34"/>
                <a:gd name="T3" fmla="*/ 18 h 20"/>
                <a:gd name="T4" fmla="*/ 31 w 34"/>
                <a:gd name="T5" fmla="*/ 15 h 20"/>
                <a:gd name="T6" fmla="*/ 30 w 34"/>
                <a:gd name="T7" fmla="*/ 13 h 20"/>
                <a:gd name="T8" fmla="*/ 29 w 34"/>
                <a:gd name="T9" fmla="*/ 11 h 20"/>
                <a:gd name="T10" fmla="*/ 27 w 34"/>
                <a:gd name="T11" fmla="*/ 9 h 20"/>
                <a:gd name="T12" fmla="*/ 25 w 34"/>
                <a:gd name="T13" fmla="*/ 7 h 20"/>
                <a:gd name="T14" fmla="*/ 23 w 34"/>
                <a:gd name="T15" fmla="*/ 5 h 20"/>
                <a:gd name="T16" fmla="*/ 21 w 34"/>
                <a:gd name="T17" fmla="*/ 4 h 20"/>
                <a:gd name="T18" fmla="*/ 19 w 34"/>
                <a:gd name="T19" fmla="*/ 2 h 20"/>
                <a:gd name="T20" fmla="*/ 17 w 34"/>
                <a:gd name="T21" fmla="*/ 1 h 20"/>
                <a:gd name="T22" fmla="*/ 14 w 34"/>
                <a:gd name="T23" fmla="*/ 0 h 20"/>
                <a:gd name="T24" fmla="*/ 12 w 34"/>
                <a:gd name="T25" fmla="*/ 0 h 20"/>
                <a:gd name="T26" fmla="*/ 10 w 34"/>
                <a:gd name="T27" fmla="*/ 0 h 20"/>
                <a:gd name="T28" fmla="*/ 7 w 34"/>
                <a:gd name="T29" fmla="*/ 0 h 20"/>
                <a:gd name="T30" fmla="*/ 5 w 34"/>
                <a:gd name="T31" fmla="*/ 0 h 20"/>
                <a:gd name="T32" fmla="*/ 2 w 34"/>
                <a:gd name="T33" fmla="*/ 0 h 20"/>
                <a:gd name="T34" fmla="*/ 0 w 34"/>
                <a:gd name="T35" fmla="*/ 1 h 20"/>
                <a:gd name="T36" fmla="*/ 0 w 34"/>
                <a:gd name="T37" fmla="*/ 3 h 20"/>
                <a:gd name="T38" fmla="*/ 3 w 34"/>
                <a:gd name="T39" fmla="*/ 2 h 20"/>
                <a:gd name="T40" fmla="*/ 5 w 34"/>
                <a:gd name="T41" fmla="*/ 2 h 20"/>
                <a:gd name="T42" fmla="*/ 7 w 34"/>
                <a:gd name="T43" fmla="*/ 2 h 20"/>
                <a:gd name="T44" fmla="*/ 9 w 34"/>
                <a:gd name="T45" fmla="*/ 2 h 20"/>
                <a:gd name="T46" fmla="*/ 12 w 34"/>
                <a:gd name="T47" fmla="*/ 2 h 20"/>
                <a:gd name="T48" fmla="*/ 14 w 34"/>
                <a:gd name="T49" fmla="*/ 3 h 20"/>
                <a:gd name="T50" fmla="*/ 16 w 34"/>
                <a:gd name="T51" fmla="*/ 4 h 20"/>
                <a:gd name="T52" fmla="*/ 18 w 34"/>
                <a:gd name="T53" fmla="*/ 4 h 20"/>
                <a:gd name="T54" fmla="*/ 20 w 34"/>
                <a:gd name="T55" fmla="*/ 6 h 20"/>
                <a:gd name="T56" fmla="*/ 22 w 34"/>
                <a:gd name="T57" fmla="*/ 7 h 20"/>
                <a:gd name="T58" fmla="*/ 24 w 34"/>
                <a:gd name="T59" fmla="*/ 8 h 20"/>
                <a:gd name="T60" fmla="*/ 25 w 34"/>
                <a:gd name="T61" fmla="*/ 10 h 20"/>
                <a:gd name="T62" fmla="*/ 27 w 34"/>
                <a:gd name="T63" fmla="*/ 12 h 20"/>
                <a:gd name="T64" fmla="*/ 28 w 34"/>
                <a:gd name="T65" fmla="*/ 14 h 20"/>
                <a:gd name="T66" fmla="*/ 29 w 34"/>
                <a:gd name="T67" fmla="*/ 16 h 20"/>
                <a:gd name="T68" fmla="*/ 30 w 34"/>
                <a:gd name="T69" fmla="*/ 19 h 20"/>
                <a:gd name="T70" fmla="*/ 30 w 34"/>
                <a:gd name="T71" fmla="*/ 19 h 20"/>
                <a:gd name="T72" fmla="*/ 33 w 34"/>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0">
                  <a:moveTo>
                    <a:pt x="33" y="18"/>
                  </a:moveTo>
                  <a:lnTo>
                    <a:pt x="33" y="18"/>
                  </a:lnTo>
                  <a:lnTo>
                    <a:pt x="31" y="15"/>
                  </a:lnTo>
                  <a:lnTo>
                    <a:pt x="30" y="13"/>
                  </a:lnTo>
                  <a:lnTo>
                    <a:pt x="29" y="11"/>
                  </a:lnTo>
                  <a:lnTo>
                    <a:pt x="27" y="9"/>
                  </a:lnTo>
                  <a:lnTo>
                    <a:pt x="25" y="7"/>
                  </a:lnTo>
                  <a:lnTo>
                    <a:pt x="23" y="5"/>
                  </a:lnTo>
                  <a:lnTo>
                    <a:pt x="21" y="4"/>
                  </a:lnTo>
                  <a:lnTo>
                    <a:pt x="19" y="2"/>
                  </a:lnTo>
                  <a:lnTo>
                    <a:pt x="17" y="1"/>
                  </a:lnTo>
                  <a:lnTo>
                    <a:pt x="14" y="0"/>
                  </a:lnTo>
                  <a:lnTo>
                    <a:pt x="12" y="0"/>
                  </a:lnTo>
                  <a:lnTo>
                    <a:pt x="10" y="0"/>
                  </a:lnTo>
                  <a:lnTo>
                    <a:pt x="7" y="0"/>
                  </a:lnTo>
                  <a:lnTo>
                    <a:pt x="5" y="0"/>
                  </a:lnTo>
                  <a:lnTo>
                    <a:pt x="2" y="0"/>
                  </a:lnTo>
                  <a:lnTo>
                    <a:pt x="0" y="1"/>
                  </a:lnTo>
                  <a:lnTo>
                    <a:pt x="0" y="3"/>
                  </a:lnTo>
                  <a:lnTo>
                    <a:pt x="3" y="2"/>
                  </a:lnTo>
                  <a:lnTo>
                    <a:pt x="5" y="2"/>
                  </a:lnTo>
                  <a:lnTo>
                    <a:pt x="7" y="2"/>
                  </a:lnTo>
                  <a:lnTo>
                    <a:pt x="9" y="2"/>
                  </a:lnTo>
                  <a:lnTo>
                    <a:pt x="12" y="2"/>
                  </a:lnTo>
                  <a:lnTo>
                    <a:pt x="14" y="3"/>
                  </a:lnTo>
                  <a:lnTo>
                    <a:pt x="16" y="4"/>
                  </a:lnTo>
                  <a:lnTo>
                    <a:pt x="18" y="4"/>
                  </a:lnTo>
                  <a:lnTo>
                    <a:pt x="20" y="6"/>
                  </a:lnTo>
                  <a:lnTo>
                    <a:pt x="22" y="7"/>
                  </a:lnTo>
                  <a:lnTo>
                    <a:pt x="24" y="8"/>
                  </a:lnTo>
                  <a:lnTo>
                    <a:pt x="25" y="10"/>
                  </a:lnTo>
                  <a:lnTo>
                    <a:pt x="27" y="12"/>
                  </a:lnTo>
                  <a:lnTo>
                    <a:pt x="28" y="14"/>
                  </a:lnTo>
                  <a:lnTo>
                    <a:pt x="29" y="16"/>
                  </a:lnTo>
                  <a:lnTo>
                    <a:pt x="30" y="19"/>
                  </a:lnTo>
                  <a:lnTo>
                    <a:pt x="33"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6" name="Freeform 700"/>
            <p:cNvSpPr>
              <a:spLocks/>
            </p:cNvSpPr>
            <p:nvPr/>
          </p:nvSpPr>
          <p:spPr bwMode="auto">
            <a:xfrm>
              <a:off x="3924" y="3429"/>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7" name="Freeform 701"/>
            <p:cNvSpPr>
              <a:spLocks/>
            </p:cNvSpPr>
            <p:nvPr/>
          </p:nvSpPr>
          <p:spPr bwMode="auto">
            <a:xfrm>
              <a:off x="3893" y="3429"/>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8" name="Freeform 702"/>
            <p:cNvSpPr>
              <a:spLocks/>
            </p:cNvSpPr>
            <p:nvPr/>
          </p:nvSpPr>
          <p:spPr bwMode="auto">
            <a:xfrm>
              <a:off x="3924" y="3429"/>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99" name="Freeform 703"/>
            <p:cNvSpPr>
              <a:spLocks/>
            </p:cNvSpPr>
            <p:nvPr/>
          </p:nvSpPr>
          <p:spPr bwMode="auto">
            <a:xfrm>
              <a:off x="3893" y="3429"/>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0" name="Freeform 704"/>
            <p:cNvSpPr>
              <a:spLocks/>
            </p:cNvSpPr>
            <p:nvPr/>
          </p:nvSpPr>
          <p:spPr bwMode="auto">
            <a:xfrm>
              <a:off x="3861" y="3430"/>
              <a:ext cx="35" cy="36"/>
            </a:xfrm>
            <a:custGeom>
              <a:avLst/>
              <a:gdLst>
                <a:gd name="T0" fmla="*/ 1 w 35"/>
                <a:gd name="T1" fmla="*/ 33 h 36"/>
                <a:gd name="T2" fmla="*/ 2 w 35"/>
                <a:gd name="T3" fmla="*/ 35 h 36"/>
                <a:gd name="T4" fmla="*/ 34 w 35"/>
                <a:gd name="T5" fmla="*/ 2 h 36"/>
                <a:gd name="T6" fmla="*/ 31 w 35"/>
                <a:gd name="T7" fmla="*/ 0 h 36"/>
                <a:gd name="T8" fmla="*/ 0 w 35"/>
                <a:gd name="T9" fmla="*/ 32 h 36"/>
                <a:gd name="T10" fmla="*/ 1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33"/>
                  </a:moveTo>
                  <a:lnTo>
                    <a:pt x="2" y="35"/>
                  </a:lnTo>
                  <a:lnTo>
                    <a:pt x="34" y="2"/>
                  </a:lnTo>
                  <a:lnTo>
                    <a:pt x="31" y="0"/>
                  </a:lnTo>
                  <a:lnTo>
                    <a:pt x="0" y="32"/>
                  </a:lnTo>
                  <a:lnTo>
                    <a:pt x="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1" name="Freeform 705"/>
            <p:cNvSpPr>
              <a:spLocks/>
            </p:cNvSpPr>
            <p:nvPr/>
          </p:nvSpPr>
          <p:spPr bwMode="auto">
            <a:xfrm>
              <a:off x="3830" y="3430"/>
              <a:ext cx="35" cy="36"/>
            </a:xfrm>
            <a:custGeom>
              <a:avLst/>
              <a:gdLst>
                <a:gd name="T0" fmla="*/ 1 w 35"/>
                <a:gd name="T1" fmla="*/ 0 h 36"/>
                <a:gd name="T2" fmla="*/ 0 w 35"/>
                <a:gd name="T3" fmla="*/ 2 h 36"/>
                <a:gd name="T4" fmla="*/ 31 w 35"/>
                <a:gd name="T5" fmla="*/ 35 h 36"/>
                <a:gd name="T6" fmla="*/ 34 w 35"/>
                <a:gd name="T7" fmla="*/ 32 h 36"/>
                <a:gd name="T8" fmla="*/ 2 w 35"/>
                <a:gd name="T9" fmla="*/ 0 h 36"/>
                <a:gd name="T10" fmla="*/ 1 w 3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0"/>
                  </a:moveTo>
                  <a:lnTo>
                    <a:pt x="0" y="2"/>
                  </a:lnTo>
                  <a:lnTo>
                    <a:pt x="31" y="35"/>
                  </a:lnTo>
                  <a:lnTo>
                    <a:pt x="34" y="3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2" name="Freeform 706"/>
            <p:cNvSpPr>
              <a:spLocks/>
            </p:cNvSpPr>
            <p:nvPr/>
          </p:nvSpPr>
          <p:spPr bwMode="auto">
            <a:xfrm>
              <a:off x="4049" y="3427"/>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3" name="Freeform 707"/>
            <p:cNvSpPr>
              <a:spLocks/>
            </p:cNvSpPr>
            <p:nvPr/>
          </p:nvSpPr>
          <p:spPr bwMode="auto">
            <a:xfrm>
              <a:off x="4018" y="3427"/>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4" name="Freeform 708"/>
            <p:cNvSpPr>
              <a:spLocks/>
            </p:cNvSpPr>
            <p:nvPr/>
          </p:nvSpPr>
          <p:spPr bwMode="auto">
            <a:xfrm>
              <a:off x="4049" y="3427"/>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5" name="Freeform 709"/>
            <p:cNvSpPr>
              <a:spLocks/>
            </p:cNvSpPr>
            <p:nvPr/>
          </p:nvSpPr>
          <p:spPr bwMode="auto">
            <a:xfrm>
              <a:off x="4018" y="3427"/>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6" name="Freeform 710"/>
            <p:cNvSpPr>
              <a:spLocks/>
            </p:cNvSpPr>
            <p:nvPr/>
          </p:nvSpPr>
          <p:spPr bwMode="auto">
            <a:xfrm>
              <a:off x="3986" y="3427"/>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7" name="Freeform 711"/>
            <p:cNvSpPr>
              <a:spLocks/>
            </p:cNvSpPr>
            <p:nvPr/>
          </p:nvSpPr>
          <p:spPr bwMode="auto">
            <a:xfrm>
              <a:off x="3955" y="3427"/>
              <a:ext cx="35" cy="37"/>
            </a:xfrm>
            <a:custGeom>
              <a:avLst/>
              <a:gdLst>
                <a:gd name="T0" fmla="*/ 0 w 35"/>
                <a:gd name="T1" fmla="*/ 0 h 37"/>
                <a:gd name="T2" fmla="*/ 0 w 35"/>
                <a:gd name="T3" fmla="*/ 2 h 37"/>
                <a:gd name="T4" fmla="*/ 31 w 35"/>
                <a:gd name="T5" fmla="*/ 36 h 37"/>
                <a:gd name="T6" fmla="*/ 34 w 35"/>
                <a:gd name="T7" fmla="*/ 33 h 37"/>
                <a:gd name="T8" fmla="*/ 1 w 35"/>
                <a:gd name="T9" fmla="*/ 0 h 37"/>
                <a:gd name="T10" fmla="*/ 0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0"/>
                  </a:moveTo>
                  <a:lnTo>
                    <a:pt x="0" y="2"/>
                  </a:lnTo>
                  <a:lnTo>
                    <a:pt x="31" y="36"/>
                  </a:lnTo>
                  <a:lnTo>
                    <a:pt x="34" y="33"/>
                  </a:lnTo>
                  <a:lnTo>
                    <a:pt x="1"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8" name="Freeform 712"/>
            <p:cNvSpPr>
              <a:spLocks/>
            </p:cNvSpPr>
            <p:nvPr/>
          </p:nvSpPr>
          <p:spPr bwMode="auto">
            <a:xfrm>
              <a:off x="3799" y="3420"/>
              <a:ext cx="51" cy="53"/>
            </a:xfrm>
            <a:custGeom>
              <a:avLst/>
              <a:gdLst>
                <a:gd name="T0" fmla="*/ 11 w 51"/>
                <a:gd name="T1" fmla="*/ 4 h 53"/>
                <a:gd name="T2" fmla="*/ 7 w 51"/>
                <a:gd name="T3" fmla="*/ 7 h 53"/>
                <a:gd name="T4" fmla="*/ 4 w 51"/>
                <a:gd name="T5" fmla="*/ 10 h 53"/>
                <a:gd name="T6" fmla="*/ 2 w 51"/>
                <a:gd name="T7" fmla="*/ 15 h 53"/>
                <a:gd name="T8" fmla="*/ 0 w 51"/>
                <a:gd name="T9" fmla="*/ 20 h 53"/>
                <a:gd name="T10" fmla="*/ 0 w 51"/>
                <a:gd name="T11" fmla="*/ 24 h 53"/>
                <a:gd name="T12" fmla="*/ 0 w 51"/>
                <a:gd name="T13" fmla="*/ 30 h 53"/>
                <a:gd name="T14" fmla="*/ 1 w 51"/>
                <a:gd name="T15" fmla="*/ 35 h 53"/>
                <a:gd name="T16" fmla="*/ 3 w 51"/>
                <a:gd name="T17" fmla="*/ 39 h 53"/>
                <a:gd name="T18" fmla="*/ 6 w 51"/>
                <a:gd name="T19" fmla="*/ 43 h 53"/>
                <a:gd name="T20" fmla="*/ 10 w 51"/>
                <a:gd name="T21" fmla="*/ 47 h 53"/>
                <a:gd name="T22" fmla="*/ 14 w 51"/>
                <a:gd name="T23" fmla="*/ 49 h 53"/>
                <a:gd name="T24" fmla="*/ 18 w 51"/>
                <a:gd name="T25" fmla="*/ 51 h 53"/>
                <a:gd name="T26" fmla="*/ 23 w 51"/>
                <a:gd name="T27" fmla="*/ 52 h 53"/>
                <a:gd name="T28" fmla="*/ 28 w 51"/>
                <a:gd name="T29" fmla="*/ 51 h 53"/>
                <a:gd name="T30" fmla="*/ 33 w 51"/>
                <a:gd name="T31" fmla="*/ 50 h 53"/>
                <a:gd name="T32" fmla="*/ 37 w 51"/>
                <a:gd name="T33" fmla="*/ 48 h 53"/>
                <a:gd name="T34" fmla="*/ 41 w 51"/>
                <a:gd name="T35" fmla="*/ 44 h 53"/>
                <a:gd name="T36" fmla="*/ 45 w 51"/>
                <a:gd name="T37" fmla="*/ 41 h 53"/>
                <a:gd name="T38" fmla="*/ 47 w 51"/>
                <a:gd name="T39" fmla="*/ 36 h 53"/>
                <a:gd name="T40" fmla="*/ 49 w 51"/>
                <a:gd name="T41" fmla="*/ 32 h 53"/>
                <a:gd name="T42" fmla="*/ 49 w 51"/>
                <a:gd name="T43" fmla="*/ 27 h 53"/>
                <a:gd name="T44" fmla="*/ 49 w 51"/>
                <a:gd name="T45" fmla="*/ 21 h 53"/>
                <a:gd name="T46" fmla="*/ 48 w 51"/>
                <a:gd name="T47" fmla="*/ 16 h 53"/>
                <a:gd name="T48" fmla="*/ 46 w 51"/>
                <a:gd name="T49" fmla="*/ 12 h 53"/>
                <a:gd name="T50" fmla="*/ 43 w 51"/>
                <a:gd name="T51" fmla="*/ 8 h 53"/>
                <a:gd name="T52" fmla="*/ 39 w 51"/>
                <a:gd name="T53" fmla="*/ 4 h 53"/>
                <a:gd name="T54" fmla="*/ 35 w 51"/>
                <a:gd name="T55" fmla="*/ 2 h 53"/>
                <a:gd name="T56" fmla="*/ 30 w 51"/>
                <a:gd name="T57" fmla="*/ 0 h 53"/>
                <a:gd name="T58" fmla="*/ 26 w 51"/>
                <a:gd name="T59" fmla="*/ 0 h 53"/>
                <a:gd name="T60" fmla="*/ 21 w 51"/>
                <a:gd name="T61" fmla="*/ 0 h 53"/>
                <a:gd name="T62" fmla="*/ 16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14" y="2"/>
                  </a:moveTo>
                  <a:lnTo>
                    <a:pt x="11" y="4"/>
                  </a:lnTo>
                  <a:lnTo>
                    <a:pt x="9" y="5"/>
                  </a:lnTo>
                  <a:lnTo>
                    <a:pt x="7" y="7"/>
                  </a:lnTo>
                  <a:lnTo>
                    <a:pt x="6" y="8"/>
                  </a:lnTo>
                  <a:lnTo>
                    <a:pt x="4" y="10"/>
                  </a:lnTo>
                  <a:lnTo>
                    <a:pt x="3" y="13"/>
                  </a:lnTo>
                  <a:lnTo>
                    <a:pt x="2" y="15"/>
                  </a:lnTo>
                  <a:lnTo>
                    <a:pt x="1" y="17"/>
                  </a:lnTo>
                  <a:lnTo>
                    <a:pt x="0" y="20"/>
                  </a:lnTo>
                  <a:lnTo>
                    <a:pt x="0" y="22"/>
                  </a:lnTo>
                  <a:lnTo>
                    <a:pt x="0" y="24"/>
                  </a:lnTo>
                  <a:lnTo>
                    <a:pt x="0" y="27"/>
                  </a:lnTo>
                  <a:lnTo>
                    <a:pt x="0" y="30"/>
                  </a:lnTo>
                  <a:lnTo>
                    <a:pt x="0" y="32"/>
                  </a:lnTo>
                  <a:lnTo>
                    <a:pt x="1" y="35"/>
                  </a:lnTo>
                  <a:lnTo>
                    <a:pt x="2" y="37"/>
                  </a:lnTo>
                  <a:lnTo>
                    <a:pt x="3" y="39"/>
                  </a:lnTo>
                  <a:lnTo>
                    <a:pt x="5" y="41"/>
                  </a:lnTo>
                  <a:lnTo>
                    <a:pt x="6" y="43"/>
                  </a:lnTo>
                  <a:lnTo>
                    <a:pt x="8" y="45"/>
                  </a:lnTo>
                  <a:lnTo>
                    <a:pt x="10" y="47"/>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40" y="46"/>
                  </a:lnTo>
                  <a:lnTo>
                    <a:pt x="41" y="44"/>
                  </a:lnTo>
                  <a:lnTo>
                    <a:pt x="43" y="42"/>
                  </a:lnTo>
                  <a:lnTo>
                    <a:pt x="45" y="41"/>
                  </a:lnTo>
                  <a:lnTo>
                    <a:pt x="46" y="38"/>
                  </a:lnTo>
                  <a:lnTo>
                    <a:pt x="47" y="36"/>
                  </a:lnTo>
                  <a:lnTo>
                    <a:pt x="48" y="34"/>
                  </a:lnTo>
                  <a:lnTo>
                    <a:pt x="49" y="32"/>
                  </a:lnTo>
                  <a:lnTo>
                    <a:pt x="49" y="29"/>
                  </a:lnTo>
                  <a:lnTo>
                    <a:pt x="49" y="27"/>
                  </a:lnTo>
                  <a:lnTo>
                    <a:pt x="50" y="24"/>
                  </a:lnTo>
                  <a:lnTo>
                    <a:pt x="49" y="21"/>
                  </a:lnTo>
                  <a:lnTo>
                    <a:pt x="49" y="19"/>
                  </a:lnTo>
                  <a:lnTo>
                    <a:pt x="48" y="16"/>
                  </a:lnTo>
                  <a:lnTo>
                    <a:pt x="47" y="14"/>
                  </a:lnTo>
                  <a:lnTo>
                    <a:pt x="46" y="12"/>
                  </a:lnTo>
                  <a:lnTo>
                    <a:pt x="44" y="10"/>
                  </a:lnTo>
                  <a:lnTo>
                    <a:pt x="43" y="8"/>
                  </a:lnTo>
                  <a:lnTo>
                    <a:pt x="41" y="6"/>
                  </a:lnTo>
                  <a:lnTo>
                    <a:pt x="39" y="4"/>
                  </a:lnTo>
                  <a:lnTo>
                    <a:pt x="37" y="3"/>
                  </a:lnTo>
                  <a:lnTo>
                    <a:pt x="35" y="2"/>
                  </a:lnTo>
                  <a:lnTo>
                    <a:pt x="33" y="1"/>
                  </a:lnTo>
                  <a:lnTo>
                    <a:pt x="30" y="0"/>
                  </a:lnTo>
                  <a:lnTo>
                    <a:pt x="28" y="0"/>
                  </a:lnTo>
                  <a:lnTo>
                    <a:pt x="26" y="0"/>
                  </a:lnTo>
                  <a:lnTo>
                    <a:pt x="23" y="0"/>
                  </a:lnTo>
                  <a:lnTo>
                    <a:pt x="21" y="0"/>
                  </a:lnTo>
                  <a:lnTo>
                    <a:pt x="18" y="0"/>
                  </a:lnTo>
                  <a:lnTo>
                    <a:pt x="16" y="1"/>
                  </a:lnTo>
                  <a:lnTo>
                    <a:pt x="1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09" name="Freeform 713"/>
            <p:cNvSpPr>
              <a:spLocks/>
            </p:cNvSpPr>
            <p:nvPr/>
          </p:nvSpPr>
          <p:spPr bwMode="auto">
            <a:xfrm>
              <a:off x="3798" y="3422"/>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3 h 37"/>
                <a:gd name="T14" fmla="*/ 0 w 17"/>
                <a:gd name="T15" fmla="*/ 20 h 37"/>
                <a:gd name="T16" fmla="*/ 0 w 17"/>
                <a:gd name="T17" fmla="*/ 18 h 37"/>
                <a:gd name="T18" fmla="*/ 1 w 17"/>
                <a:gd name="T19" fmla="*/ 15 h 37"/>
                <a:gd name="T20" fmla="*/ 2 w 17"/>
                <a:gd name="T21" fmla="*/ 13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4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10 h 37"/>
                <a:gd name="T48" fmla="*/ 5 w 17"/>
                <a:gd name="T49" fmla="*/ 11 h 37"/>
                <a:gd name="T50" fmla="*/ 4 w 17"/>
                <a:gd name="T51" fmla="*/ 14 h 37"/>
                <a:gd name="T52" fmla="*/ 3 w 17"/>
                <a:gd name="T53" fmla="*/ 16 h 37"/>
                <a:gd name="T54" fmla="*/ 3 w 17"/>
                <a:gd name="T55" fmla="*/ 18 h 37"/>
                <a:gd name="T56" fmla="*/ 2 w 17"/>
                <a:gd name="T57" fmla="*/ 20 h 37"/>
                <a:gd name="T58" fmla="*/ 2 w 17"/>
                <a:gd name="T59" fmla="*/ 23 h 37"/>
                <a:gd name="T60" fmla="*/ 2 w 17"/>
                <a:gd name="T61" fmla="*/ 25 h 37"/>
                <a:gd name="T62" fmla="*/ 2 w 17"/>
                <a:gd name="T63" fmla="*/ 28 h 37"/>
                <a:gd name="T64" fmla="*/ 3 w 17"/>
                <a:gd name="T65" fmla="*/ 30 h 37"/>
                <a:gd name="T66" fmla="*/ 3 w 17"/>
                <a:gd name="T67" fmla="*/ 32 h 37"/>
                <a:gd name="T68" fmla="*/ 4 w 17"/>
                <a:gd name="T69" fmla="*/ 35 h 37"/>
                <a:gd name="T70" fmla="*/ 4 w 17"/>
                <a:gd name="T71" fmla="*/ 35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3"/>
                  </a:lnTo>
                  <a:lnTo>
                    <a:pt x="0" y="20"/>
                  </a:lnTo>
                  <a:lnTo>
                    <a:pt x="0" y="18"/>
                  </a:lnTo>
                  <a:lnTo>
                    <a:pt x="1" y="15"/>
                  </a:lnTo>
                  <a:lnTo>
                    <a:pt x="2" y="13"/>
                  </a:lnTo>
                  <a:lnTo>
                    <a:pt x="3" y="10"/>
                  </a:lnTo>
                  <a:lnTo>
                    <a:pt x="5" y="8"/>
                  </a:lnTo>
                  <a:lnTo>
                    <a:pt x="6" y="6"/>
                  </a:lnTo>
                  <a:lnTo>
                    <a:pt x="8" y="4"/>
                  </a:lnTo>
                  <a:lnTo>
                    <a:pt x="10" y="2"/>
                  </a:lnTo>
                  <a:lnTo>
                    <a:pt x="12" y="1"/>
                  </a:lnTo>
                  <a:lnTo>
                    <a:pt x="14" y="0"/>
                  </a:lnTo>
                  <a:lnTo>
                    <a:pt x="16" y="2"/>
                  </a:lnTo>
                  <a:lnTo>
                    <a:pt x="13" y="3"/>
                  </a:lnTo>
                  <a:lnTo>
                    <a:pt x="11" y="4"/>
                  </a:lnTo>
                  <a:lnTo>
                    <a:pt x="10" y="6"/>
                  </a:lnTo>
                  <a:lnTo>
                    <a:pt x="8" y="8"/>
                  </a:lnTo>
                  <a:lnTo>
                    <a:pt x="6" y="10"/>
                  </a:lnTo>
                  <a:lnTo>
                    <a:pt x="5" y="11"/>
                  </a:lnTo>
                  <a:lnTo>
                    <a:pt x="4" y="14"/>
                  </a:lnTo>
                  <a:lnTo>
                    <a:pt x="3" y="16"/>
                  </a:lnTo>
                  <a:lnTo>
                    <a:pt x="3" y="18"/>
                  </a:lnTo>
                  <a:lnTo>
                    <a:pt x="2" y="20"/>
                  </a:lnTo>
                  <a:lnTo>
                    <a:pt x="2" y="23"/>
                  </a:lnTo>
                  <a:lnTo>
                    <a:pt x="2" y="25"/>
                  </a:lnTo>
                  <a:lnTo>
                    <a:pt x="2" y="28"/>
                  </a:lnTo>
                  <a:lnTo>
                    <a:pt x="3" y="30"/>
                  </a:lnTo>
                  <a:lnTo>
                    <a:pt x="3" y="32"/>
                  </a:lnTo>
                  <a:lnTo>
                    <a:pt x="4" y="35"/>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0" name="Freeform 714"/>
            <p:cNvSpPr>
              <a:spLocks/>
            </p:cNvSpPr>
            <p:nvPr/>
          </p:nvSpPr>
          <p:spPr bwMode="auto">
            <a:xfrm>
              <a:off x="3800" y="3458"/>
              <a:ext cx="36" cy="17"/>
            </a:xfrm>
            <a:custGeom>
              <a:avLst/>
              <a:gdLst>
                <a:gd name="T0" fmla="*/ 35 w 36"/>
                <a:gd name="T1" fmla="*/ 13 h 17"/>
                <a:gd name="T2" fmla="*/ 35 w 36"/>
                <a:gd name="T3" fmla="*/ 13 h 17"/>
                <a:gd name="T4" fmla="*/ 32 w 36"/>
                <a:gd name="T5" fmla="*/ 14 h 17"/>
                <a:gd name="T6" fmla="*/ 29 w 36"/>
                <a:gd name="T7" fmla="*/ 15 h 17"/>
                <a:gd name="T8" fmla="*/ 27 w 36"/>
                <a:gd name="T9" fmla="*/ 15 h 17"/>
                <a:gd name="T10" fmla="*/ 24 w 36"/>
                <a:gd name="T11" fmla="*/ 16 h 17"/>
                <a:gd name="T12" fmla="*/ 22 w 36"/>
                <a:gd name="T13" fmla="*/ 16 h 17"/>
                <a:gd name="T14" fmla="*/ 19 w 36"/>
                <a:gd name="T15" fmla="*/ 15 h 17"/>
                <a:gd name="T16" fmla="*/ 17 w 36"/>
                <a:gd name="T17" fmla="*/ 15 h 17"/>
                <a:gd name="T18" fmla="*/ 14 w 36"/>
                <a:gd name="T19" fmla="*/ 14 h 17"/>
                <a:gd name="T20" fmla="*/ 12 w 36"/>
                <a:gd name="T21" fmla="*/ 13 h 17"/>
                <a:gd name="T22" fmla="*/ 10 w 36"/>
                <a:gd name="T23" fmla="*/ 12 h 17"/>
                <a:gd name="T24" fmla="*/ 8 w 36"/>
                <a:gd name="T25" fmla="*/ 11 h 17"/>
                <a:gd name="T26" fmla="*/ 6 w 36"/>
                <a:gd name="T27" fmla="*/ 9 h 17"/>
                <a:gd name="T28" fmla="*/ 4 w 36"/>
                <a:gd name="T29" fmla="*/ 7 h 17"/>
                <a:gd name="T30" fmla="*/ 2 w 36"/>
                <a:gd name="T31" fmla="*/ 5 h 17"/>
                <a:gd name="T32" fmla="*/ 1 w 36"/>
                <a:gd name="T33" fmla="*/ 3 h 17"/>
                <a:gd name="T34" fmla="*/ 0 w 36"/>
                <a:gd name="T35" fmla="*/ 0 h 17"/>
                <a:gd name="T36" fmla="*/ 1 w 36"/>
                <a:gd name="T37" fmla="*/ 0 h 17"/>
                <a:gd name="T38" fmla="*/ 3 w 36"/>
                <a:gd name="T39" fmla="*/ 2 h 17"/>
                <a:gd name="T40" fmla="*/ 4 w 36"/>
                <a:gd name="T41" fmla="*/ 4 h 17"/>
                <a:gd name="T42" fmla="*/ 6 w 36"/>
                <a:gd name="T43" fmla="*/ 5 h 17"/>
                <a:gd name="T44" fmla="*/ 7 w 36"/>
                <a:gd name="T45" fmla="*/ 7 h 17"/>
                <a:gd name="T46" fmla="*/ 9 w 36"/>
                <a:gd name="T47" fmla="*/ 9 h 17"/>
                <a:gd name="T48" fmla="*/ 11 w 36"/>
                <a:gd name="T49" fmla="*/ 10 h 17"/>
                <a:gd name="T50" fmla="*/ 13 w 36"/>
                <a:gd name="T51" fmla="*/ 11 h 17"/>
                <a:gd name="T52" fmla="*/ 15 w 36"/>
                <a:gd name="T53" fmla="*/ 12 h 17"/>
                <a:gd name="T54" fmla="*/ 17 w 36"/>
                <a:gd name="T55" fmla="*/ 12 h 17"/>
                <a:gd name="T56" fmla="*/ 19 w 36"/>
                <a:gd name="T57" fmla="*/ 13 h 17"/>
                <a:gd name="T58" fmla="*/ 22 w 36"/>
                <a:gd name="T59" fmla="*/ 13 h 17"/>
                <a:gd name="T60" fmla="*/ 24 w 36"/>
                <a:gd name="T61" fmla="*/ 13 h 17"/>
                <a:gd name="T62" fmla="*/ 26 w 36"/>
                <a:gd name="T63" fmla="*/ 13 h 17"/>
                <a:gd name="T64" fmla="*/ 29 w 36"/>
                <a:gd name="T65" fmla="*/ 12 h 17"/>
                <a:gd name="T66" fmla="*/ 31 w 36"/>
                <a:gd name="T67" fmla="*/ 12 h 17"/>
                <a:gd name="T68" fmla="*/ 33 w 36"/>
                <a:gd name="T69" fmla="*/ 11 h 17"/>
                <a:gd name="T70" fmla="*/ 33 w 36"/>
                <a:gd name="T71" fmla="*/ 11 h 17"/>
                <a:gd name="T72" fmla="*/ 35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13"/>
                  </a:moveTo>
                  <a:lnTo>
                    <a:pt x="35" y="13"/>
                  </a:lnTo>
                  <a:lnTo>
                    <a:pt x="32" y="14"/>
                  </a:lnTo>
                  <a:lnTo>
                    <a:pt x="29" y="15"/>
                  </a:lnTo>
                  <a:lnTo>
                    <a:pt x="27" y="15"/>
                  </a:lnTo>
                  <a:lnTo>
                    <a:pt x="24" y="16"/>
                  </a:lnTo>
                  <a:lnTo>
                    <a:pt x="22" y="16"/>
                  </a:lnTo>
                  <a:lnTo>
                    <a:pt x="19" y="15"/>
                  </a:lnTo>
                  <a:lnTo>
                    <a:pt x="17" y="15"/>
                  </a:lnTo>
                  <a:lnTo>
                    <a:pt x="14" y="14"/>
                  </a:lnTo>
                  <a:lnTo>
                    <a:pt x="12" y="13"/>
                  </a:lnTo>
                  <a:lnTo>
                    <a:pt x="10" y="12"/>
                  </a:lnTo>
                  <a:lnTo>
                    <a:pt x="8" y="11"/>
                  </a:lnTo>
                  <a:lnTo>
                    <a:pt x="6" y="9"/>
                  </a:lnTo>
                  <a:lnTo>
                    <a:pt x="4" y="7"/>
                  </a:lnTo>
                  <a:lnTo>
                    <a:pt x="2" y="5"/>
                  </a:lnTo>
                  <a:lnTo>
                    <a:pt x="1" y="3"/>
                  </a:lnTo>
                  <a:lnTo>
                    <a:pt x="0" y="0"/>
                  </a:lnTo>
                  <a:lnTo>
                    <a:pt x="1" y="0"/>
                  </a:lnTo>
                  <a:lnTo>
                    <a:pt x="3" y="2"/>
                  </a:lnTo>
                  <a:lnTo>
                    <a:pt x="4" y="4"/>
                  </a:lnTo>
                  <a:lnTo>
                    <a:pt x="6" y="5"/>
                  </a:lnTo>
                  <a:lnTo>
                    <a:pt x="7" y="7"/>
                  </a:lnTo>
                  <a:lnTo>
                    <a:pt x="9" y="9"/>
                  </a:lnTo>
                  <a:lnTo>
                    <a:pt x="11" y="10"/>
                  </a:lnTo>
                  <a:lnTo>
                    <a:pt x="13" y="11"/>
                  </a:lnTo>
                  <a:lnTo>
                    <a:pt x="15" y="12"/>
                  </a:lnTo>
                  <a:lnTo>
                    <a:pt x="17" y="12"/>
                  </a:lnTo>
                  <a:lnTo>
                    <a:pt x="19" y="13"/>
                  </a:lnTo>
                  <a:lnTo>
                    <a:pt x="22" y="13"/>
                  </a:lnTo>
                  <a:lnTo>
                    <a:pt x="24" y="13"/>
                  </a:lnTo>
                  <a:lnTo>
                    <a:pt x="26" y="13"/>
                  </a:lnTo>
                  <a:lnTo>
                    <a:pt x="29" y="12"/>
                  </a:lnTo>
                  <a:lnTo>
                    <a:pt x="31" y="12"/>
                  </a:lnTo>
                  <a:lnTo>
                    <a:pt x="33" y="11"/>
                  </a:lnTo>
                  <a:lnTo>
                    <a:pt x="35"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1" name="Freeform 715"/>
            <p:cNvSpPr>
              <a:spLocks/>
            </p:cNvSpPr>
            <p:nvPr/>
          </p:nvSpPr>
          <p:spPr bwMode="auto">
            <a:xfrm>
              <a:off x="3835" y="3435"/>
              <a:ext cx="17" cy="36"/>
            </a:xfrm>
            <a:custGeom>
              <a:avLst/>
              <a:gdLst>
                <a:gd name="T0" fmla="*/ 13 w 17"/>
                <a:gd name="T1" fmla="*/ 0 h 36"/>
                <a:gd name="T2" fmla="*/ 13 w 17"/>
                <a:gd name="T3" fmla="*/ 0 h 36"/>
                <a:gd name="T4" fmla="*/ 14 w 17"/>
                <a:gd name="T5" fmla="*/ 2 h 36"/>
                <a:gd name="T6" fmla="*/ 15 w 17"/>
                <a:gd name="T7" fmla="*/ 4 h 36"/>
                <a:gd name="T8" fmla="*/ 15 w 17"/>
                <a:gd name="T9" fmla="*/ 7 h 36"/>
                <a:gd name="T10" fmla="*/ 16 w 17"/>
                <a:gd name="T11" fmla="*/ 10 h 36"/>
                <a:gd name="T12" fmla="*/ 15 w 17"/>
                <a:gd name="T13" fmla="*/ 12 h 36"/>
                <a:gd name="T14" fmla="*/ 15 w 17"/>
                <a:gd name="T15" fmla="*/ 15 h 36"/>
                <a:gd name="T16" fmla="*/ 15 w 17"/>
                <a:gd name="T17" fmla="*/ 17 h 36"/>
                <a:gd name="T18" fmla="*/ 14 w 17"/>
                <a:gd name="T19" fmla="*/ 20 h 36"/>
                <a:gd name="T20" fmla="*/ 13 w 17"/>
                <a:gd name="T21" fmla="*/ 22 h 36"/>
                <a:gd name="T22" fmla="*/ 12 w 17"/>
                <a:gd name="T23" fmla="*/ 24 h 36"/>
                <a:gd name="T24" fmla="*/ 10 w 17"/>
                <a:gd name="T25" fmla="*/ 26 h 36"/>
                <a:gd name="T26" fmla="*/ 9 w 17"/>
                <a:gd name="T27" fmla="*/ 28 h 36"/>
                <a:gd name="T28" fmla="*/ 7 w 17"/>
                <a:gd name="T29" fmla="*/ 30 h 36"/>
                <a:gd name="T30" fmla="*/ 5 w 17"/>
                <a:gd name="T31" fmla="*/ 32 h 36"/>
                <a:gd name="T32" fmla="*/ 3 w 17"/>
                <a:gd name="T33" fmla="*/ 33 h 36"/>
                <a:gd name="T34" fmla="*/ 1 w 17"/>
                <a:gd name="T35" fmla="*/ 35 h 36"/>
                <a:gd name="T36" fmla="*/ 0 w 17"/>
                <a:gd name="T37" fmla="*/ 32 h 36"/>
                <a:gd name="T38" fmla="*/ 2 w 17"/>
                <a:gd name="T39" fmla="*/ 31 h 36"/>
                <a:gd name="T40" fmla="*/ 4 w 17"/>
                <a:gd name="T41" fmla="*/ 30 h 36"/>
                <a:gd name="T42" fmla="*/ 5 w 17"/>
                <a:gd name="T43" fmla="*/ 28 h 36"/>
                <a:gd name="T44" fmla="*/ 7 w 17"/>
                <a:gd name="T45" fmla="*/ 27 h 36"/>
                <a:gd name="T46" fmla="*/ 8 w 17"/>
                <a:gd name="T47" fmla="*/ 25 h 36"/>
                <a:gd name="T48" fmla="*/ 10 w 17"/>
                <a:gd name="T49" fmla="*/ 23 h 36"/>
                <a:gd name="T50" fmla="*/ 11 w 17"/>
                <a:gd name="T51" fmla="*/ 21 h 36"/>
                <a:gd name="T52" fmla="*/ 12 w 17"/>
                <a:gd name="T53" fmla="*/ 19 h 36"/>
                <a:gd name="T54" fmla="*/ 12 w 17"/>
                <a:gd name="T55" fmla="*/ 16 h 36"/>
                <a:gd name="T56" fmla="*/ 13 w 17"/>
                <a:gd name="T57" fmla="*/ 14 h 36"/>
                <a:gd name="T58" fmla="*/ 13 w 17"/>
                <a:gd name="T59" fmla="*/ 12 h 36"/>
                <a:gd name="T60" fmla="*/ 13 w 17"/>
                <a:gd name="T61" fmla="*/ 10 h 36"/>
                <a:gd name="T62" fmla="*/ 13 w 17"/>
                <a:gd name="T63" fmla="*/ 7 h 36"/>
                <a:gd name="T64" fmla="*/ 12 w 17"/>
                <a:gd name="T65" fmla="*/ 5 h 36"/>
                <a:gd name="T66" fmla="*/ 12 w 17"/>
                <a:gd name="T67" fmla="*/ 3 h 36"/>
                <a:gd name="T68" fmla="*/ 11 w 17"/>
                <a:gd name="T69" fmla="*/ 1 h 36"/>
                <a:gd name="T70" fmla="*/ 11 w 17"/>
                <a:gd name="T71" fmla="*/ 1 h 36"/>
                <a:gd name="T72" fmla="*/ 13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3" y="0"/>
                  </a:moveTo>
                  <a:lnTo>
                    <a:pt x="13" y="0"/>
                  </a:lnTo>
                  <a:lnTo>
                    <a:pt x="14" y="2"/>
                  </a:lnTo>
                  <a:lnTo>
                    <a:pt x="15" y="4"/>
                  </a:lnTo>
                  <a:lnTo>
                    <a:pt x="15" y="7"/>
                  </a:lnTo>
                  <a:lnTo>
                    <a:pt x="16" y="10"/>
                  </a:lnTo>
                  <a:lnTo>
                    <a:pt x="15" y="12"/>
                  </a:lnTo>
                  <a:lnTo>
                    <a:pt x="15" y="15"/>
                  </a:lnTo>
                  <a:lnTo>
                    <a:pt x="15" y="17"/>
                  </a:lnTo>
                  <a:lnTo>
                    <a:pt x="14" y="20"/>
                  </a:lnTo>
                  <a:lnTo>
                    <a:pt x="13" y="22"/>
                  </a:lnTo>
                  <a:lnTo>
                    <a:pt x="12" y="24"/>
                  </a:lnTo>
                  <a:lnTo>
                    <a:pt x="10" y="26"/>
                  </a:lnTo>
                  <a:lnTo>
                    <a:pt x="9" y="28"/>
                  </a:lnTo>
                  <a:lnTo>
                    <a:pt x="7" y="30"/>
                  </a:lnTo>
                  <a:lnTo>
                    <a:pt x="5" y="32"/>
                  </a:lnTo>
                  <a:lnTo>
                    <a:pt x="3" y="33"/>
                  </a:lnTo>
                  <a:lnTo>
                    <a:pt x="1" y="35"/>
                  </a:lnTo>
                  <a:lnTo>
                    <a:pt x="0" y="32"/>
                  </a:lnTo>
                  <a:lnTo>
                    <a:pt x="2" y="31"/>
                  </a:lnTo>
                  <a:lnTo>
                    <a:pt x="4" y="30"/>
                  </a:lnTo>
                  <a:lnTo>
                    <a:pt x="5" y="28"/>
                  </a:lnTo>
                  <a:lnTo>
                    <a:pt x="7" y="27"/>
                  </a:lnTo>
                  <a:lnTo>
                    <a:pt x="8" y="25"/>
                  </a:lnTo>
                  <a:lnTo>
                    <a:pt x="10" y="23"/>
                  </a:lnTo>
                  <a:lnTo>
                    <a:pt x="11" y="21"/>
                  </a:lnTo>
                  <a:lnTo>
                    <a:pt x="12" y="19"/>
                  </a:lnTo>
                  <a:lnTo>
                    <a:pt x="12" y="16"/>
                  </a:lnTo>
                  <a:lnTo>
                    <a:pt x="13" y="14"/>
                  </a:lnTo>
                  <a:lnTo>
                    <a:pt x="13" y="12"/>
                  </a:lnTo>
                  <a:lnTo>
                    <a:pt x="13" y="10"/>
                  </a:lnTo>
                  <a:lnTo>
                    <a:pt x="13" y="7"/>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2" name="Freeform 716"/>
            <p:cNvSpPr>
              <a:spLocks/>
            </p:cNvSpPr>
            <p:nvPr/>
          </p:nvSpPr>
          <p:spPr bwMode="auto">
            <a:xfrm>
              <a:off x="3813" y="3419"/>
              <a:ext cx="35" cy="17"/>
            </a:xfrm>
            <a:custGeom>
              <a:avLst/>
              <a:gdLst>
                <a:gd name="T0" fmla="*/ 0 w 35"/>
                <a:gd name="T1" fmla="*/ 2 h 17"/>
                <a:gd name="T2" fmla="*/ 0 w 35"/>
                <a:gd name="T3" fmla="*/ 2 h 17"/>
                <a:gd name="T4" fmla="*/ 2 w 35"/>
                <a:gd name="T5" fmla="*/ 1 h 17"/>
                <a:gd name="T6" fmla="*/ 4 w 35"/>
                <a:gd name="T7" fmla="*/ 0 h 17"/>
                <a:gd name="T8" fmla="*/ 7 w 35"/>
                <a:gd name="T9" fmla="*/ 0 h 17"/>
                <a:gd name="T10" fmla="*/ 9 w 35"/>
                <a:gd name="T11" fmla="*/ 0 h 17"/>
                <a:gd name="T12" fmla="*/ 12 w 35"/>
                <a:gd name="T13" fmla="*/ 0 h 17"/>
                <a:gd name="T14" fmla="*/ 14 w 35"/>
                <a:gd name="T15" fmla="*/ 0 h 17"/>
                <a:gd name="T16" fmla="*/ 17 w 35"/>
                <a:gd name="T17" fmla="*/ 0 h 17"/>
                <a:gd name="T18" fmla="*/ 19 w 35"/>
                <a:gd name="T19" fmla="*/ 1 h 17"/>
                <a:gd name="T20" fmla="*/ 21 w 35"/>
                <a:gd name="T21" fmla="*/ 2 h 17"/>
                <a:gd name="T22" fmla="*/ 23 w 35"/>
                <a:gd name="T23" fmla="*/ 3 h 17"/>
                <a:gd name="T24" fmla="*/ 26 w 35"/>
                <a:gd name="T25" fmla="*/ 4 h 17"/>
                <a:gd name="T26" fmla="*/ 27 w 35"/>
                <a:gd name="T27" fmla="*/ 6 h 17"/>
                <a:gd name="T28" fmla="*/ 29 w 35"/>
                <a:gd name="T29" fmla="*/ 8 h 17"/>
                <a:gd name="T30" fmla="*/ 31 w 35"/>
                <a:gd name="T31" fmla="*/ 10 h 17"/>
                <a:gd name="T32" fmla="*/ 32 w 35"/>
                <a:gd name="T33" fmla="*/ 12 h 17"/>
                <a:gd name="T34" fmla="*/ 34 w 35"/>
                <a:gd name="T35" fmla="*/ 14 h 17"/>
                <a:gd name="T36" fmla="*/ 31 w 35"/>
                <a:gd name="T37" fmla="*/ 16 h 17"/>
                <a:gd name="T38" fmla="*/ 30 w 35"/>
                <a:gd name="T39" fmla="*/ 13 h 17"/>
                <a:gd name="T40" fmla="*/ 29 w 35"/>
                <a:gd name="T41" fmla="*/ 11 h 17"/>
                <a:gd name="T42" fmla="*/ 28 w 35"/>
                <a:gd name="T43" fmla="*/ 9 h 17"/>
                <a:gd name="T44" fmla="*/ 26 w 35"/>
                <a:gd name="T45" fmla="*/ 8 h 17"/>
                <a:gd name="T46" fmla="*/ 24 w 35"/>
                <a:gd name="T47" fmla="*/ 6 h 17"/>
                <a:gd name="T48" fmla="*/ 22 w 35"/>
                <a:gd name="T49" fmla="*/ 5 h 17"/>
                <a:gd name="T50" fmla="*/ 20 w 35"/>
                <a:gd name="T51" fmla="*/ 4 h 17"/>
                <a:gd name="T52" fmla="*/ 18 w 35"/>
                <a:gd name="T53" fmla="*/ 3 h 17"/>
                <a:gd name="T54" fmla="*/ 16 w 35"/>
                <a:gd name="T55" fmla="*/ 3 h 17"/>
                <a:gd name="T56" fmla="*/ 14 w 35"/>
                <a:gd name="T57" fmla="*/ 2 h 17"/>
                <a:gd name="T58" fmla="*/ 12 w 35"/>
                <a:gd name="T59" fmla="*/ 2 h 17"/>
                <a:gd name="T60" fmla="*/ 10 w 35"/>
                <a:gd name="T61" fmla="*/ 2 h 17"/>
                <a:gd name="T62" fmla="*/ 7 w 35"/>
                <a:gd name="T63" fmla="*/ 2 h 17"/>
                <a:gd name="T64" fmla="*/ 5 w 35"/>
                <a:gd name="T65" fmla="*/ 3 h 17"/>
                <a:gd name="T66" fmla="*/ 3 w 35"/>
                <a:gd name="T67" fmla="*/ 3 h 17"/>
                <a:gd name="T68" fmla="*/ 1 w 35"/>
                <a:gd name="T69" fmla="*/ 4 h 17"/>
                <a:gd name="T70" fmla="*/ 1 w 35"/>
                <a:gd name="T71" fmla="*/ 4 h 17"/>
                <a:gd name="T72" fmla="*/ 0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0" y="2"/>
                  </a:moveTo>
                  <a:lnTo>
                    <a:pt x="0" y="2"/>
                  </a:lnTo>
                  <a:lnTo>
                    <a:pt x="2" y="1"/>
                  </a:lnTo>
                  <a:lnTo>
                    <a:pt x="4" y="0"/>
                  </a:lnTo>
                  <a:lnTo>
                    <a:pt x="7" y="0"/>
                  </a:lnTo>
                  <a:lnTo>
                    <a:pt x="9" y="0"/>
                  </a:lnTo>
                  <a:lnTo>
                    <a:pt x="12" y="0"/>
                  </a:lnTo>
                  <a:lnTo>
                    <a:pt x="14" y="0"/>
                  </a:lnTo>
                  <a:lnTo>
                    <a:pt x="17" y="0"/>
                  </a:lnTo>
                  <a:lnTo>
                    <a:pt x="19" y="1"/>
                  </a:lnTo>
                  <a:lnTo>
                    <a:pt x="21" y="2"/>
                  </a:lnTo>
                  <a:lnTo>
                    <a:pt x="23" y="3"/>
                  </a:lnTo>
                  <a:lnTo>
                    <a:pt x="26" y="4"/>
                  </a:lnTo>
                  <a:lnTo>
                    <a:pt x="27" y="6"/>
                  </a:lnTo>
                  <a:lnTo>
                    <a:pt x="29" y="8"/>
                  </a:lnTo>
                  <a:lnTo>
                    <a:pt x="31" y="10"/>
                  </a:lnTo>
                  <a:lnTo>
                    <a:pt x="32" y="12"/>
                  </a:lnTo>
                  <a:lnTo>
                    <a:pt x="34" y="14"/>
                  </a:lnTo>
                  <a:lnTo>
                    <a:pt x="31" y="16"/>
                  </a:lnTo>
                  <a:lnTo>
                    <a:pt x="30" y="13"/>
                  </a:lnTo>
                  <a:lnTo>
                    <a:pt x="29" y="11"/>
                  </a:lnTo>
                  <a:lnTo>
                    <a:pt x="28" y="9"/>
                  </a:lnTo>
                  <a:lnTo>
                    <a:pt x="26" y="8"/>
                  </a:lnTo>
                  <a:lnTo>
                    <a:pt x="24" y="6"/>
                  </a:lnTo>
                  <a:lnTo>
                    <a:pt x="22" y="5"/>
                  </a:lnTo>
                  <a:lnTo>
                    <a:pt x="20" y="4"/>
                  </a:lnTo>
                  <a:lnTo>
                    <a:pt x="18" y="3"/>
                  </a:lnTo>
                  <a:lnTo>
                    <a:pt x="16" y="3"/>
                  </a:lnTo>
                  <a:lnTo>
                    <a:pt x="14" y="2"/>
                  </a:lnTo>
                  <a:lnTo>
                    <a:pt x="12" y="2"/>
                  </a:lnTo>
                  <a:lnTo>
                    <a:pt x="10" y="2"/>
                  </a:lnTo>
                  <a:lnTo>
                    <a:pt x="7" y="2"/>
                  </a:lnTo>
                  <a:lnTo>
                    <a:pt x="5" y="3"/>
                  </a:lnTo>
                  <a:lnTo>
                    <a:pt x="3" y="3"/>
                  </a:lnTo>
                  <a:lnTo>
                    <a:pt x="1"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3" name="Freeform 717"/>
            <p:cNvSpPr>
              <a:spLocks/>
            </p:cNvSpPr>
            <p:nvPr/>
          </p:nvSpPr>
          <p:spPr bwMode="auto">
            <a:xfrm>
              <a:off x="3955" y="3515"/>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4" name="Freeform 718"/>
            <p:cNvSpPr>
              <a:spLocks/>
            </p:cNvSpPr>
            <p:nvPr/>
          </p:nvSpPr>
          <p:spPr bwMode="auto">
            <a:xfrm>
              <a:off x="3915" y="3539"/>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5" name="Freeform 719"/>
            <p:cNvSpPr>
              <a:spLocks/>
            </p:cNvSpPr>
            <p:nvPr/>
          </p:nvSpPr>
          <p:spPr bwMode="auto">
            <a:xfrm>
              <a:off x="3955" y="3515"/>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6" name="Freeform 720"/>
            <p:cNvSpPr>
              <a:spLocks/>
            </p:cNvSpPr>
            <p:nvPr/>
          </p:nvSpPr>
          <p:spPr bwMode="auto">
            <a:xfrm>
              <a:off x="3915" y="3539"/>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7" name="Freeform 721"/>
            <p:cNvSpPr>
              <a:spLocks/>
            </p:cNvSpPr>
            <p:nvPr/>
          </p:nvSpPr>
          <p:spPr bwMode="auto">
            <a:xfrm>
              <a:off x="3898" y="3542"/>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8" name="Freeform 722"/>
            <p:cNvSpPr>
              <a:spLocks/>
            </p:cNvSpPr>
            <p:nvPr/>
          </p:nvSpPr>
          <p:spPr bwMode="auto">
            <a:xfrm>
              <a:off x="3857" y="3567"/>
              <a:ext cx="44" cy="21"/>
            </a:xfrm>
            <a:custGeom>
              <a:avLst/>
              <a:gdLst>
                <a:gd name="T0" fmla="*/ 0 w 44"/>
                <a:gd name="T1" fmla="*/ 1 h 21"/>
                <a:gd name="T2" fmla="*/ 0 w 44"/>
                <a:gd name="T3" fmla="*/ 2 h 21"/>
                <a:gd name="T4" fmla="*/ 42 w 44"/>
                <a:gd name="T5" fmla="*/ 20 h 21"/>
                <a:gd name="T6" fmla="*/ 43 w 44"/>
                <a:gd name="T7" fmla="*/ 17 h 21"/>
                <a:gd name="T8" fmla="*/ 1 w 44"/>
                <a:gd name="T9" fmla="*/ 0 h 21"/>
                <a:gd name="T10" fmla="*/ 0 w 44"/>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1">
                  <a:moveTo>
                    <a:pt x="0" y="1"/>
                  </a:moveTo>
                  <a:lnTo>
                    <a:pt x="0" y="2"/>
                  </a:lnTo>
                  <a:lnTo>
                    <a:pt x="42" y="20"/>
                  </a:lnTo>
                  <a:lnTo>
                    <a:pt x="43"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19" name="Freeform 723"/>
            <p:cNvSpPr>
              <a:spLocks/>
            </p:cNvSpPr>
            <p:nvPr/>
          </p:nvSpPr>
          <p:spPr bwMode="auto">
            <a:xfrm>
              <a:off x="4070" y="3462"/>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0" name="Freeform 724"/>
            <p:cNvSpPr>
              <a:spLocks/>
            </p:cNvSpPr>
            <p:nvPr/>
          </p:nvSpPr>
          <p:spPr bwMode="auto">
            <a:xfrm>
              <a:off x="4029" y="3486"/>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1" name="Freeform 725"/>
            <p:cNvSpPr>
              <a:spLocks/>
            </p:cNvSpPr>
            <p:nvPr/>
          </p:nvSpPr>
          <p:spPr bwMode="auto">
            <a:xfrm>
              <a:off x="4070" y="3462"/>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2" name="Freeform 726"/>
            <p:cNvSpPr>
              <a:spLocks/>
            </p:cNvSpPr>
            <p:nvPr/>
          </p:nvSpPr>
          <p:spPr bwMode="auto">
            <a:xfrm>
              <a:off x="4029" y="3486"/>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3" name="Freeform 727"/>
            <p:cNvSpPr>
              <a:spLocks/>
            </p:cNvSpPr>
            <p:nvPr/>
          </p:nvSpPr>
          <p:spPr bwMode="auto">
            <a:xfrm>
              <a:off x="4013" y="3488"/>
              <a:ext cx="20" cy="47"/>
            </a:xfrm>
            <a:custGeom>
              <a:avLst/>
              <a:gdLst>
                <a:gd name="T0" fmla="*/ 1 w 20"/>
                <a:gd name="T1" fmla="*/ 45 h 47"/>
                <a:gd name="T2" fmla="*/ 2 w 20"/>
                <a:gd name="T3" fmla="*/ 46 h 47"/>
                <a:gd name="T4" fmla="*/ 19 w 20"/>
                <a:gd name="T5" fmla="*/ 1 h 47"/>
                <a:gd name="T6" fmla="*/ 16 w 20"/>
                <a:gd name="T7" fmla="*/ 0 h 47"/>
                <a:gd name="T8" fmla="*/ 0 w 20"/>
                <a:gd name="T9" fmla="*/ 44 h 47"/>
                <a:gd name="T10" fmla="*/ 1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45"/>
                  </a:moveTo>
                  <a:lnTo>
                    <a:pt x="2" y="46"/>
                  </a:lnTo>
                  <a:lnTo>
                    <a:pt x="19" y="1"/>
                  </a:lnTo>
                  <a:lnTo>
                    <a:pt x="16" y="0"/>
                  </a:lnTo>
                  <a:lnTo>
                    <a:pt x="0" y="44"/>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4" name="Freeform 728"/>
            <p:cNvSpPr>
              <a:spLocks/>
            </p:cNvSpPr>
            <p:nvPr/>
          </p:nvSpPr>
          <p:spPr bwMode="auto">
            <a:xfrm>
              <a:off x="3972" y="3513"/>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5" name="Freeform 729"/>
            <p:cNvSpPr>
              <a:spLocks/>
            </p:cNvSpPr>
            <p:nvPr/>
          </p:nvSpPr>
          <p:spPr bwMode="auto">
            <a:xfrm>
              <a:off x="3832" y="3559"/>
              <a:ext cx="51" cy="52"/>
            </a:xfrm>
            <a:custGeom>
              <a:avLst/>
              <a:gdLst>
                <a:gd name="T0" fmla="*/ 4 w 51"/>
                <a:gd name="T1" fmla="*/ 10 h 52"/>
                <a:gd name="T2" fmla="*/ 2 w 51"/>
                <a:gd name="T3" fmla="*/ 15 h 52"/>
                <a:gd name="T4" fmla="*/ 0 w 51"/>
                <a:gd name="T5" fmla="*/ 19 h 52"/>
                <a:gd name="T6" fmla="*/ 0 w 51"/>
                <a:gd name="T7" fmla="*/ 24 h 52"/>
                <a:gd name="T8" fmla="*/ 0 w 51"/>
                <a:gd name="T9" fmla="*/ 29 h 52"/>
                <a:gd name="T10" fmla="*/ 1 w 51"/>
                <a:gd name="T11" fmla="*/ 34 h 52"/>
                <a:gd name="T12" fmla="*/ 3 w 51"/>
                <a:gd name="T13" fmla="*/ 39 h 52"/>
                <a:gd name="T14" fmla="*/ 6 w 51"/>
                <a:gd name="T15" fmla="*/ 42 h 52"/>
                <a:gd name="T16" fmla="*/ 10 w 51"/>
                <a:gd name="T17" fmla="*/ 46 h 52"/>
                <a:gd name="T18" fmla="*/ 14 w 51"/>
                <a:gd name="T19" fmla="*/ 48 h 52"/>
                <a:gd name="T20" fmla="*/ 18 w 51"/>
                <a:gd name="T21" fmla="*/ 50 h 52"/>
                <a:gd name="T22" fmla="*/ 23 w 51"/>
                <a:gd name="T23" fmla="*/ 51 h 52"/>
                <a:gd name="T24" fmla="*/ 28 w 51"/>
                <a:gd name="T25" fmla="*/ 50 h 52"/>
                <a:gd name="T26" fmla="*/ 33 w 51"/>
                <a:gd name="T27" fmla="*/ 49 h 52"/>
                <a:gd name="T28" fmla="*/ 37 w 51"/>
                <a:gd name="T29" fmla="*/ 47 h 52"/>
                <a:gd name="T30" fmla="*/ 41 w 51"/>
                <a:gd name="T31" fmla="*/ 44 h 52"/>
                <a:gd name="T32" fmla="*/ 44 w 51"/>
                <a:gd name="T33" fmla="*/ 39 h 52"/>
                <a:gd name="T34" fmla="*/ 47 w 51"/>
                <a:gd name="T35" fmla="*/ 35 h 52"/>
                <a:gd name="T36" fmla="*/ 49 w 51"/>
                <a:gd name="T37" fmla="*/ 30 h 52"/>
                <a:gd name="T38" fmla="*/ 49 w 51"/>
                <a:gd name="T39" fmla="*/ 25 h 52"/>
                <a:gd name="T40" fmla="*/ 49 w 51"/>
                <a:gd name="T41" fmla="*/ 21 h 52"/>
                <a:gd name="T42" fmla="*/ 48 w 51"/>
                <a:gd name="T43" fmla="*/ 16 h 52"/>
                <a:gd name="T44" fmla="*/ 46 w 51"/>
                <a:gd name="T45" fmla="*/ 11 h 52"/>
                <a:gd name="T46" fmla="*/ 43 w 51"/>
                <a:gd name="T47" fmla="*/ 7 h 52"/>
                <a:gd name="T48" fmla="*/ 39 w 51"/>
                <a:gd name="T49" fmla="*/ 4 h 52"/>
                <a:gd name="T50" fmla="*/ 35 w 51"/>
                <a:gd name="T51" fmla="*/ 2 h 52"/>
                <a:gd name="T52" fmla="*/ 31 w 51"/>
                <a:gd name="T53" fmla="*/ 0 h 52"/>
                <a:gd name="T54" fmla="*/ 26 w 51"/>
                <a:gd name="T55" fmla="*/ 0 h 52"/>
                <a:gd name="T56" fmla="*/ 21 w 51"/>
                <a:gd name="T57" fmla="*/ 0 h 52"/>
                <a:gd name="T58" fmla="*/ 16 w 51"/>
                <a:gd name="T59" fmla="*/ 1 h 52"/>
                <a:gd name="T60" fmla="*/ 12 w 51"/>
                <a:gd name="T61" fmla="*/ 3 h 52"/>
                <a:gd name="T62" fmla="*/ 8 w 51"/>
                <a:gd name="T63" fmla="*/ 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2">
                  <a:moveTo>
                    <a:pt x="6" y="8"/>
                  </a:moveTo>
                  <a:lnTo>
                    <a:pt x="4" y="10"/>
                  </a:lnTo>
                  <a:lnTo>
                    <a:pt x="3" y="12"/>
                  </a:lnTo>
                  <a:lnTo>
                    <a:pt x="2" y="15"/>
                  </a:lnTo>
                  <a:lnTo>
                    <a:pt x="1" y="17"/>
                  </a:lnTo>
                  <a:lnTo>
                    <a:pt x="0" y="19"/>
                  </a:lnTo>
                  <a:lnTo>
                    <a:pt x="0" y="22"/>
                  </a:lnTo>
                  <a:lnTo>
                    <a:pt x="0" y="24"/>
                  </a:lnTo>
                  <a:lnTo>
                    <a:pt x="0" y="27"/>
                  </a:lnTo>
                  <a:lnTo>
                    <a:pt x="0" y="29"/>
                  </a:lnTo>
                  <a:lnTo>
                    <a:pt x="0" y="32"/>
                  </a:lnTo>
                  <a:lnTo>
                    <a:pt x="1" y="34"/>
                  </a:lnTo>
                  <a:lnTo>
                    <a:pt x="2" y="36"/>
                  </a:lnTo>
                  <a:lnTo>
                    <a:pt x="3" y="39"/>
                  </a:lnTo>
                  <a:lnTo>
                    <a:pt x="4" y="40"/>
                  </a:lnTo>
                  <a:lnTo>
                    <a:pt x="6" y="42"/>
                  </a:lnTo>
                  <a:lnTo>
                    <a:pt x="8" y="44"/>
                  </a:lnTo>
                  <a:lnTo>
                    <a:pt x="10" y="46"/>
                  </a:lnTo>
                  <a:lnTo>
                    <a:pt x="12" y="47"/>
                  </a:lnTo>
                  <a:lnTo>
                    <a:pt x="14" y="48"/>
                  </a:lnTo>
                  <a:lnTo>
                    <a:pt x="16" y="49"/>
                  </a:lnTo>
                  <a:lnTo>
                    <a:pt x="18" y="50"/>
                  </a:lnTo>
                  <a:lnTo>
                    <a:pt x="21" y="50"/>
                  </a:lnTo>
                  <a:lnTo>
                    <a:pt x="23" y="51"/>
                  </a:lnTo>
                  <a:lnTo>
                    <a:pt x="26" y="50"/>
                  </a:lnTo>
                  <a:lnTo>
                    <a:pt x="28" y="50"/>
                  </a:lnTo>
                  <a:lnTo>
                    <a:pt x="30" y="50"/>
                  </a:lnTo>
                  <a:lnTo>
                    <a:pt x="33" y="49"/>
                  </a:lnTo>
                  <a:lnTo>
                    <a:pt x="35" y="48"/>
                  </a:lnTo>
                  <a:lnTo>
                    <a:pt x="37" y="47"/>
                  </a:lnTo>
                  <a:lnTo>
                    <a:pt x="39" y="45"/>
                  </a:lnTo>
                  <a:lnTo>
                    <a:pt x="41" y="44"/>
                  </a:lnTo>
                  <a:lnTo>
                    <a:pt x="43" y="42"/>
                  </a:lnTo>
                  <a:lnTo>
                    <a:pt x="44" y="39"/>
                  </a:lnTo>
                  <a:lnTo>
                    <a:pt x="46" y="37"/>
                  </a:lnTo>
                  <a:lnTo>
                    <a:pt x="47" y="35"/>
                  </a:lnTo>
                  <a:lnTo>
                    <a:pt x="48" y="33"/>
                  </a:lnTo>
                  <a:lnTo>
                    <a:pt x="49" y="30"/>
                  </a:lnTo>
                  <a:lnTo>
                    <a:pt x="49" y="28"/>
                  </a:lnTo>
                  <a:lnTo>
                    <a:pt x="49" y="25"/>
                  </a:lnTo>
                  <a:lnTo>
                    <a:pt x="50" y="23"/>
                  </a:lnTo>
                  <a:lnTo>
                    <a:pt x="49" y="21"/>
                  </a:lnTo>
                  <a:lnTo>
                    <a:pt x="49" y="18"/>
                  </a:lnTo>
                  <a:lnTo>
                    <a:pt x="48" y="16"/>
                  </a:lnTo>
                  <a:lnTo>
                    <a:pt x="47" y="14"/>
                  </a:lnTo>
                  <a:lnTo>
                    <a:pt x="46" y="11"/>
                  </a:lnTo>
                  <a:lnTo>
                    <a:pt x="45" y="9"/>
                  </a:lnTo>
                  <a:lnTo>
                    <a:pt x="43" y="7"/>
                  </a:lnTo>
                  <a:lnTo>
                    <a:pt x="41" y="6"/>
                  </a:lnTo>
                  <a:lnTo>
                    <a:pt x="39" y="4"/>
                  </a:lnTo>
                  <a:lnTo>
                    <a:pt x="37" y="3"/>
                  </a:lnTo>
                  <a:lnTo>
                    <a:pt x="35" y="2"/>
                  </a:lnTo>
                  <a:lnTo>
                    <a:pt x="33" y="1"/>
                  </a:lnTo>
                  <a:lnTo>
                    <a:pt x="31" y="0"/>
                  </a:lnTo>
                  <a:lnTo>
                    <a:pt x="28" y="0"/>
                  </a:lnTo>
                  <a:lnTo>
                    <a:pt x="26" y="0"/>
                  </a:lnTo>
                  <a:lnTo>
                    <a:pt x="23" y="0"/>
                  </a:lnTo>
                  <a:lnTo>
                    <a:pt x="21" y="0"/>
                  </a:lnTo>
                  <a:lnTo>
                    <a:pt x="19" y="0"/>
                  </a:lnTo>
                  <a:lnTo>
                    <a:pt x="16" y="1"/>
                  </a:lnTo>
                  <a:lnTo>
                    <a:pt x="14" y="2"/>
                  </a:lnTo>
                  <a:lnTo>
                    <a:pt x="12" y="3"/>
                  </a:lnTo>
                  <a:lnTo>
                    <a:pt x="10" y="5"/>
                  </a:lnTo>
                  <a:lnTo>
                    <a:pt x="8" y="6"/>
                  </a:lnTo>
                  <a:lnTo>
                    <a:pt x="6"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6" name="Freeform 730"/>
            <p:cNvSpPr>
              <a:spLocks/>
            </p:cNvSpPr>
            <p:nvPr/>
          </p:nvSpPr>
          <p:spPr bwMode="auto">
            <a:xfrm>
              <a:off x="3831" y="3567"/>
              <a:ext cx="17" cy="39"/>
            </a:xfrm>
            <a:custGeom>
              <a:avLst/>
              <a:gdLst>
                <a:gd name="T0" fmla="*/ 13 w 17"/>
                <a:gd name="T1" fmla="*/ 38 h 39"/>
                <a:gd name="T2" fmla="*/ 13 w 17"/>
                <a:gd name="T3" fmla="*/ 38 h 39"/>
                <a:gd name="T4" fmla="*/ 10 w 17"/>
                <a:gd name="T5" fmla="*/ 36 h 39"/>
                <a:gd name="T6" fmla="*/ 7 w 17"/>
                <a:gd name="T7" fmla="*/ 34 h 39"/>
                <a:gd name="T8" fmla="*/ 5 w 17"/>
                <a:gd name="T9" fmla="*/ 31 h 39"/>
                <a:gd name="T10" fmla="*/ 4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4 w 17"/>
                <a:gd name="T29" fmla="*/ 6 h 39"/>
                <a:gd name="T30" fmla="*/ 5 w 17"/>
                <a:gd name="T31" fmla="*/ 4 h 39"/>
                <a:gd name="T32" fmla="*/ 8 w 17"/>
                <a:gd name="T33" fmla="*/ 2 h 39"/>
                <a:gd name="T34" fmla="*/ 10 w 17"/>
                <a:gd name="T35" fmla="*/ 0 h 39"/>
                <a:gd name="T36" fmla="*/ 13 w 17"/>
                <a:gd name="T37" fmla="*/ 1 h 39"/>
                <a:gd name="T38" fmla="*/ 10 w 17"/>
                <a:gd name="T39" fmla="*/ 3 h 39"/>
                <a:gd name="T40" fmla="*/ 8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7 w 17"/>
                <a:gd name="T61" fmla="*/ 28 h 39"/>
                <a:gd name="T62" fmla="*/ 8 w 17"/>
                <a:gd name="T63" fmla="*/ 30 h 39"/>
                <a:gd name="T64" fmla="*/ 10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6"/>
                  </a:lnTo>
                  <a:lnTo>
                    <a:pt x="7" y="34"/>
                  </a:lnTo>
                  <a:lnTo>
                    <a:pt x="5" y="31"/>
                  </a:lnTo>
                  <a:lnTo>
                    <a:pt x="4" y="29"/>
                  </a:lnTo>
                  <a:lnTo>
                    <a:pt x="2" y="27"/>
                  </a:lnTo>
                  <a:lnTo>
                    <a:pt x="1" y="24"/>
                  </a:lnTo>
                  <a:lnTo>
                    <a:pt x="0" y="22"/>
                  </a:lnTo>
                  <a:lnTo>
                    <a:pt x="0" y="19"/>
                  </a:lnTo>
                  <a:lnTo>
                    <a:pt x="0" y="17"/>
                  </a:lnTo>
                  <a:lnTo>
                    <a:pt x="0" y="14"/>
                  </a:lnTo>
                  <a:lnTo>
                    <a:pt x="1" y="11"/>
                  </a:lnTo>
                  <a:lnTo>
                    <a:pt x="2" y="9"/>
                  </a:lnTo>
                  <a:lnTo>
                    <a:pt x="4" y="6"/>
                  </a:lnTo>
                  <a:lnTo>
                    <a:pt x="5" y="4"/>
                  </a:lnTo>
                  <a:lnTo>
                    <a:pt x="8" y="2"/>
                  </a:lnTo>
                  <a:lnTo>
                    <a:pt x="10" y="0"/>
                  </a:lnTo>
                  <a:lnTo>
                    <a:pt x="13" y="1"/>
                  </a:lnTo>
                  <a:lnTo>
                    <a:pt x="10" y="3"/>
                  </a:lnTo>
                  <a:lnTo>
                    <a:pt x="8" y="5"/>
                  </a:lnTo>
                  <a:lnTo>
                    <a:pt x="7" y="7"/>
                  </a:lnTo>
                  <a:lnTo>
                    <a:pt x="5" y="10"/>
                  </a:lnTo>
                  <a:lnTo>
                    <a:pt x="4" y="12"/>
                  </a:lnTo>
                  <a:lnTo>
                    <a:pt x="4" y="14"/>
                  </a:lnTo>
                  <a:lnTo>
                    <a:pt x="3" y="17"/>
                  </a:lnTo>
                  <a:lnTo>
                    <a:pt x="3" y="19"/>
                  </a:lnTo>
                  <a:lnTo>
                    <a:pt x="4" y="21"/>
                  </a:lnTo>
                  <a:lnTo>
                    <a:pt x="4" y="24"/>
                  </a:lnTo>
                  <a:lnTo>
                    <a:pt x="5" y="26"/>
                  </a:lnTo>
                  <a:lnTo>
                    <a:pt x="7" y="28"/>
                  </a:lnTo>
                  <a:lnTo>
                    <a:pt x="8" y="30"/>
                  </a:lnTo>
                  <a:lnTo>
                    <a:pt x="10"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7" name="Freeform 731"/>
            <p:cNvSpPr>
              <a:spLocks/>
            </p:cNvSpPr>
            <p:nvPr/>
          </p:nvSpPr>
          <p:spPr bwMode="auto">
            <a:xfrm>
              <a:off x="3840" y="3601"/>
              <a:ext cx="37" cy="17"/>
            </a:xfrm>
            <a:custGeom>
              <a:avLst/>
              <a:gdLst>
                <a:gd name="T0" fmla="*/ 36 w 37"/>
                <a:gd name="T1" fmla="*/ 2 h 17"/>
                <a:gd name="T2" fmla="*/ 36 w 37"/>
                <a:gd name="T3" fmla="*/ 2 h 17"/>
                <a:gd name="T4" fmla="*/ 34 w 37"/>
                <a:gd name="T5" fmla="*/ 5 h 17"/>
                <a:gd name="T6" fmla="*/ 32 w 37"/>
                <a:gd name="T7" fmla="*/ 7 h 17"/>
                <a:gd name="T8" fmla="*/ 30 w 37"/>
                <a:gd name="T9" fmla="*/ 9 h 17"/>
                <a:gd name="T10" fmla="*/ 27 w 37"/>
                <a:gd name="T11" fmla="*/ 11 h 17"/>
                <a:gd name="T12" fmla="*/ 25 w 37"/>
                <a:gd name="T13" fmla="*/ 13 h 17"/>
                <a:gd name="T14" fmla="*/ 23 w 37"/>
                <a:gd name="T15" fmla="*/ 14 h 17"/>
                <a:gd name="T16" fmla="*/ 20 w 37"/>
                <a:gd name="T17" fmla="*/ 15 h 17"/>
                <a:gd name="T18" fmla="*/ 18 w 37"/>
                <a:gd name="T19" fmla="*/ 16 h 17"/>
                <a:gd name="T20" fmla="*/ 15 w 37"/>
                <a:gd name="T21" fmla="*/ 16 h 17"/>
                <a:gd name="T22" fmla="*/ 13 w 37"/>
                <a:gd name="T23" fmla="*/ 15 h 17"/>
                <a:gd name="T24" fmla="*/ 11 w 37"/>
                <a:gd name="T25" fmla="*/ 15 h 17"/>
                <a:gd name="T26" fmla="*/ 8 w 37"/>
                <a:gd name="T27" fmla="*/ 14 h 17"/>
                <a:gd name="T28" fmla="*/ 6 w 37"/>
                <a:gd name="T29" fmla="*/ 12 h 17"/>
                <a:gd name="T30" fmla="*/ 4 w 37"/>
                <a:gd name="T31" fmla="*/ 11 h 17"/>
                <a:gd name="T32" fmla="*/ 1 w 37"/>
                <a:gd name="T33" fmla="*/ 8 h 17"/>
                <a:gd name="T34" fmla="*/ 0 w 37"/>
                <a:gd name="T35" fmla="*/ 6 h 17"/>
                <a:gd name="T36" fmla="*/ 1 w 37"/>
                <a:gd name="T37" fmla="*/ 3 h 17"/>
                <a:gd name="T38" fmla="*/ 3 w 37"/>
                <a:gd name="T39" fmla="*/ 6 h 17"/>
                <a:gd name="T40" fmla="*/ 5 w 37"/>
                <a:gd name="T41" fmla="*/ 8 h 17"/>
                <a:gd name="T42" fmla="*/ 7 w 37"/>
                <a:gd name="T43" fmla="*/ 9 h 17"/>
                <a:gd name="T44" fmla="*/ 9 w 37"/>
                <a:gd name="T45" fmla="*/ 10 h 17"/>
                <a:gd name="T46" fmla="*/ 11 w 37"/>
                <a:gd name="T47" fmla="*/ 11 h 17"/>
                <a:gd name="T48" fmla="*/ 13 w 37"/>
                <a:gd name="T49" fmla="*/ 12 h 17"/>
                <a:gd name="T50" fmla="*/ 15 w 37"/>
                <a:gd name="T51" fmla="*/ 12 h 17"/>
                <a:gd name="T52" fmla="*/ 18 w 37"/>
                <a:gd name="T53" fmla="*/ 12 h 17"/>
                <a:gd name="T54" fmla="*/ 20 w 37"/>
                <a:gd name="T55" fmla="*/ 11 h 17"/>
                <a:gd name="T56" fmla="*/ 22 w 37"/>
                <a:gd name="T57" fmla="*/ 11 h 17"/>
                <a:gd name="T58" fmla="*/ 24 w 37"/>
                <a:gd name="T59" fmla="*/ 9 h 17"/>
                <a:gd name="T60" fmla="*/ 26 w 37"/>
                <a:gd name="T61" fmla="*/ 8 h 17"/>
                <a:gd name="T62" fmla="*/ 28 w 37"/>
                <a:gd name="T63" fmla="*/ 7 h 17"/>
                <a:gd name="T64" fmla="*/ 30 w 37"/>
                <a:gd name="T65" fmla="*/ 4 h 17"/>
                <a:gd name="T66" fmla="*/ 32 w 37"/>
                <a:gd name="T67" fmla="*/ 2 h 17"/>
                <a:gd name="T68" fmla="*/ 34 w 37"/>
                <a:gd name="T69" fmla="*/ 0 h 17"/>
                <a:gd name="T70" fmla="*/ 34 w 37"/>
                <a:gd name="T71" fmla="*/ 0 h 17"/>
                <a:gd name="T72" fmla="*/ 36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2"/>
                  </a:moveTo>
                  <a:lnTo>
                    <a:pt x="36" y="2"/>
                  </a:lnTo>
                  <a:lnTo>
                    <a:pt x="34" y="5"/>
                  </a:lnTo>
                  <a:lnTo>
                    <a:pt x="32" y="7"/>
                  </a:lnTo>
                  <a:lnTo>
                    <a:pt x="30" y="9"/>
                  </a:lnTo>
                  <a:lnTo>
                    <a:pt x="27" y="11"/>
                  </a:lnTo>
                  <a:lnTo>
                    <a:pt x="25" y="13"/>
                  </a:lnTo>
                  <a:lnTo>
                    <a:pt x="23" y="14"/>
                  </a:lnTo>
                  <a:lnTo>
                    <a:pt x="20" y="15"/>
                  </a:lnTo>
                  <a:lnTo>
                    <a:pt x="18" y="16"/>
                  </a:lnTo>
                  <a:lnTo>
                    <a:pt x="15" y="16"/>
                  </a:lnTo>
                  <a:lnTo>
                    <a:pt x="13" y="15"/>
                  </a:lnTo>
                  <a:lnTo>
                    <a:pt x="11" y="15"/>
                  </a:lnTo>
                  <a:lnTo>
                    <a:pt x="8" y="14"/>
                  </a:lnTo>
                  <a:lnTo>
                    <a:pt x="6" y="12"/>
                  </a:lnTo>
                  <a:lnTo>
                    <a:pt x="4" y="11"/>
                  </a:lnTo>
                  <a:lnTo>
                    <a:pt x="1" y="8"/>
                  </a:lnTo>
                  <a:lnTo>
                    <a:pt x="0" y="6"/>
                  </a:lnTo>
                  <a:lnTo>
                    <a:pt x="1" y="3"/>
                  </a:lnTo>
                  <a:lnTo>
                    <a:pt x="3" y="6"/>
                  </a:lnTo>
                  <a:lnTo>
                    <a:pt x="5" y="8"/>
                  </a:lnTo>
                  <a:lnTo>
                    <a:pt x="7" y="9"/>
                  </a:lnTo>
                  <a:lnTo>
                    <a:pt x="9" y="10"/>
                  </a:lnTo>
                  <a:lnTo>
                    <a:pt x="11" y="11"/>
                  </a:lnTo>
                  <a:lnTo>
                    <a:pt x="13" y="12"/>
                  </a:lnTo>
                  <a:lnTo>
                    <a:pt x="15" y="12"/>
                  </a:lnTo>
                  <a:lnTo>
                    <a:pt x="18" y="12"/>
                  </a:lnTo>
                  <a:lnTo>
                    <a:pt x="20" y="11"/>
                  </a:lnTo>
                  <a:lnTo>
                    <a:pt x="22" y="11"/>
                  </a:lnTo>
                  <a:lnTo>
                    <a:pt x="24" y="9"/>
                  </a:lnTo>
                  <a:lnTo>
                    <a:pt x="26" y="8"/>
                  </a:lnTo>
                  <a:lnTo>
                    <a:pt x="28" y="7"/>
                  </a:lnTo>
                  <a:lnTo>
                    <a:pt x="30" y="4"/>
                  </a:lnTo>
                  <a:lnTo>
                    <a:pt x="32" y="2"/>
                  </a:lnTo>
                  <a:lnTo>
                    <a:pt x="34" y="0"/>
                  </a:lnTo>
                  <a:lnTo>
                    <a:pt x="36"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8" name="Freeform 732"/>
            <p:cNvSpPr>
              <a:spLocks/>
            </p:cNvSpPr>
            <p:nvPr/>
          </p:nvSpPr>
          <p:spPr bwMode="auto">
            <a:xfrm>
              <a:off x="3873" y="3564"/>
              <a:ext cx="17" cy="40"/>
            </a:xfrm>
            <a:custGeom>
              <a:avLst/>
              <a:gdLst>
                <a:gd name="T0" fmla="*/ 2 w 17"/>
                <a:gd name="T1" fmla="*/ 0 h 40"/>
                <a:gd name="T2" fmla="*/ 2 w 17"/>
                <a:gd name="T3" fmla="*/ 0 h 40"/>
                <a:gd name="T4" fmla="*/ 5 w 17"/>
                <a:gd name="T5" fmla="*/ 1 h 40"/>
                <a:gd name="T6" fmla="*/ 8 w 17"/>
                <a:gd name="T7" fmla="*/ 4 h 40"/>
                <a:gd name="T8" fmla="*/ 10 w 17"/>
                <a:gd name="T9" fmla="*/ 6 h 40"/>
                <a:gd name="T10" fmla="*/ 12 w 17"/>
                <a:gd name="T11" fmla="*/ 8 h 40"/>
                <a:gd name="T12" fmla="*/ 14 w 17"/>
                <a:gd name="T13" fmla="*/ 11 h 40"/>
                <a:gd name="T14" fmla="*/ 14 w 17"/>
                <a:gd name="T15" fmla="*/ 13 h 40"/>
                <a:gd name="T16" fmla="*/ 15 w 17"/>
                <a:gd name="T17" fmla="*/ 16 h 40"/>
                <a:gd name="T18" fmla="*/ 16 w 17"/>
                <a:gd name="T19" fmla="*/ 18 h 40"/>
                <a:gd name="T20" fmla="*/ 16 w 17"/>
                <a:gd name="T21" fmla="*/ 21 h 40"/>
                <a:gd name="T22" fmla="*/ 15 w 17"/>
                <a:gd name="T23" fmla="*/ 24 h 40"/>
                <a:gd name="T24" fmla="*/ 14 w 17"/>
                <a:gd name="T25" fmla="*/ 26 h 40"/>
                <a:gd name="T26" fmla="*/ 13 w 17"/>
                <a:gd name="T27" fmla="*/ 29 h 40"/>
                <a:gd name="T28" fmla="*/ 12 w 17"/>
                <a:gd name="T29" fmla="*/ 32 h 40"/>
                <a:gd name="T30" fmla="*/ 10 w 17"/>
                <a:gd name="T31" fmla="*/ 34 h 40"/>
                <a:gd name="T32" fmla="*/ 7 w 17"/>
                <a:gd name="T33" fmla="*/ 36 h 40"/>
                <a:gd name="T34" fmla="*/ 5 w 17"/>
                <a:gd name="T35" fmla="*/ 39 h 40"/>
                <a:gd name="T36" fmla="*/ 2 w 17"/>
                <a:gd name="T37" fmla="*/ 37 h 40"/>
                <a:gd name="T38" fmla="*/ 4 w 17"/>
                <a:gd name="T39" fmla="*/ 35 h 40"/>
                <a:gd name="T40" fmla="*/ 6 w 17"/>
                <a:gd name="T41" fmla="*/ 33 h 40"/>
                <a:gd name="T42" fmla="*/ 8 w 17"/>
                <a:gd name="T43" fmla="*/ 31 h 40"/>
                <a:gd name="T44" fmla="*/ 10 w 17"/>
                <a:gd name="T45" fmla="*/ 28 h 40"/>
                <a:gd name="T46" fmla="*/ 11 w 17"/>
                <a:gd name="T47" fmla="*/ 26 h 40"/>
                <a:gd name="T48" fmla="*/ 12 w 17"/>
                <a:gd name="T49" fmla="*/ 23 h 40"/>
                <a:gd name="T50" fmla="*/ 12 w 17"/>
                <a:gd name="T51" fmla="*/ 21 h 40"/>
                <a:gd name="T52" fmla="*/ 12 w 17"/>
                <a:gd name="T53" fmla="*/ 19 h 40"/>
                <a:gd name="T54" fmla="*/ 12 w 17"/>
                <a:gd name="T55" fmla="*/ 16 h 40"/>
                <a:gd name="T56" fmla="*/ 11 w 17"/>
                <a:gd name="T57" fmla="*/ 14 h 40"/>
                <a:gd name="T58" fmla="*/ 10 w 17"/>
                <a:gd name="T59" fmla="*/ 11 h 40"/>
                <a:gd name="T60" fmla="*/ 8 w 17"/>
                <a:gd name="T61" fmla="*/ 9 h 40"/>
                <a:gd name="T62" fmla="*/ 7 w 17"/>
                <a:gd name="T63" fmla="*/ 7 h 40"/>
                <a:gd name="T64" fmla="*/ 5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1"/>
                  </a:lnTo>
                  <a:lnTo>
                    <a:pt x="8" y="4"/>
                  </a:lnTo>
                  <a:lnTo>
                    <a:pt x="10" y="6"/>
                  </a:lnTo>
                  <a:lnTo>
                    <a:pt x="12" y="8"/>
                  </a:lnTo>
                  <a:lnTo>
                    <a:pt x="14" y="11"/>
                  </a:lnTo>
                  <a:lnTo>
                    <a:pt x="14" y="13"/>
                  </a:lnTo>
                  <a:lnTo>
                    <a:pt x="15" y="16"/>
                  </a:lnTo>
                  <a:lnTo>
                    <a:pt x="16" y="18"/>
                  </a:lnTo>
                  <a:lnTo>
                    <a:pt x="16" y="21"/>
                  </a:lnTo>
                  <a:lnTo>
                    <a:pt x="15" y="24"/>
                  </a:lnTo>
                  <a:lnTo>
                    <a:pt x="14" y="26"/>
                  </a:lnTo>
                  <a:lnTo>
                    <a:pt x="13" y="29"/>
                  </a:lnTo>
                  <a:lnTo>
                    <a:pt x="12" y="32"/>
                  </a:lnTo>
                  <a:lnTo>
                    <a:pt x="10" y="34"/>
                  </a:lnTo>
                  <a:lnTo>
                    <a:pt x="7" y="36"/>
                  </a:lnTo>
                  <a:lnTo>
                    <a:pt x="5" y="39"/>
                  </a:lnTo>
                  <a:lnTo>
                    <a:pt x="2" y="37"/>
                  </a:lnTo>
                  <a:lnTo>
                    <a:pt x="4" y="35"/>
                  </a:lnTo>
                  <a:lnTo>
                    <a:pt x="6" y="33"/>
                  </a:lnTo>
                  <a:lnTo>
                    <a:pt x="8" y="31"/>
                  </a:lnTo>
                  <a:lnTo>
                    <a:pt x="10" y="28"/>
                  </a:lnTo>
                  <a:lnTo>
                    <a:pt x="11" y="26"/>
                  </a:lnTo>
                  <a:lnTo>
                    <a:pt x="12" y="23"/>
                  </a:lnTo>
                  <a:lnTo>
                    <a:pt x="12" y="21"/>
                  </a:lnTo>
                  <a:lnTo>
                    <a:pt x="12" y="19"/>
                  </a:lnTo>
                  <a:lnTo>
                    <a:pt x="12" y="16"/>
                  </a:lnTo>
                  <a:lnTo>
                    <a:pt x="11" y="14"/>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29" name="Freeform 733"/>
            <p:cNvSpPr>
              <a:spLocks/>
            </p:cNvSpPr>
            <p:nvPr/>
          </p:nvSpPr>
          <p:spPr bwMode="auto">
            <a:xfrm>
              <a:off x="3838" y="3557"/>
              <a:ext cx="38" cy="17"/>
            </a:xfrm>
            <a:custGeom>
              <a:avLst/>
              <a:gdLst>
                <a:gd name="T0" fmla="*/ 0 w 38"/>
                <a:gd name="T1" fmla="*/ 13 h 17"/>
                <a:gd name="T2" fmla="*/ 0 w 38"/>
                <a:gd name="T3" fmla="*/ 13 h 17"/>
                <a:gd name="T4" fmla="*/ 1 w 38"/>
                <a:gd name="T5" fmla="*/ 10 h 17"/>
                <a:gd name="T6" fmla="*/ 4 w 38"/>
                <a:gd name="T7" fmla="*/ 8 h 17"/>
                <a:gd name="T8" fmla="*/ 6 w 38"/>
                <a:gd name="T9" fmla="*/ 6 h 17"/>
                <a:gd name="T10" fmla="*/ 8 w 38"/>
                <a:gd name="T11" fmla="*/ 4 h 17"/>
                <a:gd name="T12" fmla="*/ 10 w 38"/>
                <a:gd name="T13" fmla="*/ 2 h 17"/>
                <a:gd name="T14" fmla="*/ 13 w 38"/>
                <a:gd name="T15" fmla="*/ 1 h 17"/>
                <a:gd name="T16" fmla="*/ 15 w 38"/>
                <a:gd name="T17" fmla="*/ 0 h 17"/>
                <a:gd name="T18" fmla="*/ 18 w 38"/>
                <a:gd name="T19" fmla="*/ 0 h 17"/>
                <a:gd name="T20" fmla="*/ 20 w 38"/>
                <a:gd name="T21" fmla="*/ 0 h 17"/>
                <a:gd name="T22" fmla="*/ 23 w 38"/>
                <a:gd name="T23" fmla="*/ 0 h 17"/>
                <a:gd name="T24" fmla="*/ 25 w 38"/>
                <a:gd name="T25" fmla="*/ 0 h 17"/>
                <a:gd name="T26" fmla="*/ 28 w 38"/>
                <a:gd name="T27" fmla="*/ 1 h 17"/>
                <a:gd name="T28" fmla="*/ 30 w 38"/>
                <a:gd name="T29" fmla="*/ 3 h 17"/>
                <a:gd name="T30" fmla="*/ 32 w 38"/>
                <a:gd name="T31" fmla="*/ 4 h 17"/>
                <a:gd name="T32" fmla="*/ 34 w 38"/>
                <a:gd name="T33" fmla="*/ 7 h 17"/>
                <a:gd name="T34" fmla="*/ 37 w 38"/>
                <a:gd name="T35" fmla="*/ 9 h 17"/>
                <a:gd name="T36" fmla="*/ 35 w 38"/>
                <a:gd name="T37" fmla="*/ 12 h 17"/>
                <a:gd name="T38" fmla="*/ 33 w 38"/>
                <a:gd name="T39" fmla="*/ 9 h 17"/>
                <a:gd name="T40" fmla="*/ 31 w 38"/>
                <a:gd name="T41" fmla="*/ 8 h 17"/>
                <a:gd name="T42" fmla="*/ 29 w 38"/>
                <a:gd name="T43" fmla="*/ 6 h 17"/>
                <a:gd name="T44" fmla="*/ 27 w 38"/>
                <a:gd name="T45" fmla="*/ 5 h 17"/>
                <a:gd name="T46" fmla="*/ 25 w 38"/>
                <a:gd name="T47" fmla="*/ 4 h 17"/>
                <a:gd name="T48" fmla="*/ 22 w 38"/>
                <a:gd name="T49" fmla="*/ 3 h 17"/>
                <a:gd name="T50" fmla="*/ 20 w 38"/>
                <a:gd name="T51" fmla="*/ 3 h 17"/>
                <a:gd name="T52" fmla="*/ 18 w 38"/>
                <a:gd name="T53" fmla="*/ 3 h 17"/>
                <a:gd name="T54" fmla="*/ 16 w 38"/>
                <a:gd name="T55" fmla="*/ 4 h 17"/>
                <a:gd name="T56" fmla="*/ 13 w 38"/>
                <a:gd name="T57" fmla="*/ 4 h 17"/>
                <a:gd name="T58" fmla="*/ 11 w 38"/>
                <a:gd name="T59" fmla="*/ 6 h 17"/>
                <a:gd name="T60" fmla="*/ 9 w 38"/>
                <a:gd name="T61" fmla="*/ 7 h 17"/>
                <a:gd name="T62" fmla="*/ 7 w 38"/>
                <a:gd name="T63" fmla="*/ 8 h 17"/>
                <a:gd name="T64" fmla="*/ 5 w 38"/>
                <a:gd name="T65" fmla="*/ 11 h 17"/>
                <a:gd name="T66" fmla="*/ 3 w 38"/>
                <a:gd name="T67" fmla="*/ 13 h 17"/>
                <a:gd name="T68" fmla="*/ 1 w 38"/>
                <a:gd name="T69" fmla="*/ 16 h 17"/>
                <a:gd name="T70" fmla="*/ 1 w 38"/>
                <a:gd name="T71" fmla="*/ 16 h 17"/>
                <a:gd name="T72" fmla="*/ 0 w 38"/>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13"/>
                  </a:moveTo>
                  <a:lnTo>
                    <a:pt x="0" y="13"/>
                  </a:lnTo>
                  <a:lnTo>
                    <a:pt x="1" y="10"/>
                  </a:lnTo>
                  <a:lnTo>
                    <a:pt x="4" y="8"/>
                  </a:lnTo>
                  <a:lnTo>
                    <a:pt x="6" y="6"/>
                  </a:lnTo>
                  <a:lnTo>
                    <a:pt x="8" y="4"/>
                  </a:lnTo>
                  <a:lnTo>
                    <a:pt x="10" y="2"/>
                  </a:lnTo>
                  <a:lnTo>
                    <a:pt x="13" y="1"/>
                  </a:lnTo>
                  <a:lnTo>
                    <a:pt x="15" y="0"/>
                  </a:lnTo>
                  <a:lnTo>
                    <a:pt x="18" y="0"/>
                  </a:lnTo>
                  <a:lnTo>
                    <a:pt x="20" y="0"/>
                  </a:lnTo>
                  <a:lnTo>
                    <a:pt x="23" y="0"/>
                  </a:lnTo>
                  <a:lnTo>
                    <a:pt x="25" y="0"/>
                  </a:lnTo>
                  <a:lnTo>
                    <a:pt x="28" y="1"/>
                  </a:lnTo>
                  <a:lnTo>
                    <a:pt x="30" y="3"/>
                  </a:lnTo>
                  <a:lnTo>
                    <a:pt x="32" y="4"/>
                  </a:lnTo>
                  <a:lnTo>
                    <a:pt x="34" y="7"/>
                  </a:lnTo>
                  <a:lnTo>
                    <a:pt x="37" y="9"/>
                  </a:lnTo>
                  <a:lnTo>
                    <a:pt x="35" y="12"/>
                  </a:lnTo>
                  <a:lnTo>
                    <a:pt x="33" y="9"/>
                  </a:lnTo>
                  <a:lnTo>
                    <a:pt x="31" y="8"/>
                  </a:lnTo>
                  <a:lnTo>
                    <a:pt x="29" y="6"/>
                  </a:lnTo>
                  <a:lnTo>
                    <a:pt x="27" y="5"/>
                  </a:lnTo>
                  <a:lnTo>
                    <a:pt x="25" y="4"/>
                  </a:lnTo>
                  <a:lnTo>
                    <a:pt x="22" y="3"/>
                  </a:lnTo>
                  <a:lnTo>
                    <a:pt x="20" y="3"/>
                  </a:lnTo>
                  <a:lnTo>
                    <a:pt x="18" y="3"/>
                  </a:lnTo>
                  <a:lnTo>
                    <a:pt x="16" y="4"/>
                  </a:lnTo>
                  <a:lnTo>
                    <a:pt x="13" y="4"/>
                  </a:lnTo>
                  <a:lnTo>
                    <a:pt x="11" y="6"/>
                  </a:lnTo>
                  <a:lnTo>
                    <a:pt x="9" y="7"/>
                  </a:lnTo>
                  <a:lnTo>
                    <a:pt x="7" y="8"/>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0" name="Freeform 734"/>
            <p:cNvSpPr>
              <a:spLocks/>
            </p:cNvSpPr>
            <p:nvPr/>
          </p:nvSpPr>
          <p:spPr bwMode="auto">
            <a:xfrm>
              <a:off x="4336" y="3519"/>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1" name="Freeform 735"/>
            <p:cNvSpPr>
              <a:spLocks/>
            </p:cNvSpPr>
            <p:nvPr/>
          </p:nvSpPr>
          <p:spPr bwMode="auto">
            <a:xfrm>
              <a:off x="4354" y="3544"/>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2" name="Freeform 736"/>
            <p:cNvSpPr>
              <a:spLocks/>
            </p:cNvSpPr>
            <p:nvPr/>
          </p:nvSpPr>
          <p:spPr bwMode="auto">
            <a:xfrm>
              <a:off x="4336" y="3519"/>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3" name="Freeform 737"/>
            <p:cNvSpPr>
              <a:spLocks/>
            </p:cNvSpPr>
            <p:nvPr/>
          </p:nvSpPr>
          <p:spPr bwMode="auto">
            <a:xfrm>
              <a:off x="4354" y="3544"/>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4" name="Freeform 738"/>
            <p:cNvSpPr>
              <a:spLocks/>
            </p:cNvSpPr>
            <p:nvPr/>
          </p:nvSpPr>
          <p:spPr bwMode="auto">
            <a:xfrm>
              <a:off x="4394" y="3547"/>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5" name="Freeform 739"/>
            <p:cNvSpPr>
              <a:spLocks/>
            </p:cNvSpPr>
            <p:nvPr/>
          </p:nvSpPr>
          <p:spPr bwMode="auto">
            <a:xfrm>
              <a:off x="4411" y="3572"/>
              <a:ext cx="44" cy="22"/>
            </a:xfrm>
            <a:custGeom>
              <a:avLst/>
              <a:gdLst>
                <a:gd name="T0" fmla="*/ 42 w 44"/>
                <a:gd name="T1" fmla="*/ 1 h 22"/>
                <a:gd name="T2" fmla="*/ 41 w 44"/>
                <a:gd name="T3" fmla="*/ 0 h 22"/>
                <a:gd name="T4" fmla="*/ 0 w 44"/>
                <a:gd name="T5" fmla="*/ 18 h 22"/>
                <a:gd name="T6" fmla="*/ 1 w 44"/>
                <a:gd name="T7" fmla="*/ 21 h 22"/>
                <a:gd name="T8" fmla="*/ 43 w 44"/>
                <a:gd name="T9" fmla="*/ 2 h 22"/>
                <a:gd name="T10" fmla="*/ 42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
                  </a:moveTo>
                  <a:lnTo>
                    <a:pt x="41" y="0"/>
                  </a:lnTo>
                  <a:lnTo>
                    <a:pt x="0" y="18"/>
                  </a:lnTo>
                  <a:lnTo>
                    <a:pt x="1" y="21"/>
                  </a:lnTo>
                  <a:lnTo>
                    <a:pt x="43" y="2"/>
                  </a:lnTo>
                  <a:lnTo>
                    <a:pt x="4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6" name="Freeform 740"/>
            <p:cNvSpPr>
              <a:spLocks/>
            </p:cNvSpPr>
            <p:nvPr/>
          </p:nvSpPr>
          <p:spPr bwMode="auto">
            <a:xfrm>
              <a:off x="4221" y="3465"/>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7" name="Freeform 741"/>
            <p:cNvSpPr>
              <a:spLocks/>
            </p:cNvSpPr>
            <p:nvPr/>
          </p:nvSpPr>
          <p:spPr bwMode="auto">
            <a:xfrm>
              <a:off x="4239" y="3491"/>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8" name="Freeform 742"/>
            <p:cNvSpPr>
              <a:spLocks/>
            </p:cNvSpPr>
            <p:nvPr/>
          </p:nvSpPr>
          <p:spPr bwMode="auto">
            <a:xfrm>
              <a:off x="4221" y="3465"/>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39" name="Freeform 743"/>
            <p:cNvSpPr>
              <a:spLocks/>
            </p:cNvSpPr>
            <p:nvPr/>
          </p:nvSpPr>
          <p:spPr bwMode="auto">
            <a:xfrm>
              <a:off x="4239" y="3491"/>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0" name="Freeform 744"/>
            <p:cNvSpPr>
              <a:spLocks/>
            </p:cNvSpPr>
            <p:nvPr/>
          </p:nvSpPr>
          <p:spPr bwMode="auto">
            <a:xfrm>
              <a:off x="4279" y="3493"/>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1" name="Freeform 745"/>
            <p:cNvSpPr>
              <a:spLocks/>
            </p:cNvSpPr>
            <p:nvPr/>
          </p:nvSpPr>
          <p:spPr bwMode="auto">
            <a:xfrm>
              <a:off x="4297" y="3518"/>
              <a:ext cx="43" cy="22"/>
            </a:xfrm>
            <a:custGeom>
              <a:avLst/>
              <a:gdLst>
                <a:gd name="T0" fmla="*/ 41 w 43"/>
                <a:gd name="T1" fmla="*/ 1 h 22"/>
                <a:gd name="T2" fmla="*/ 41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1"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2" name="Freeform 746"/>
            <p:cNvSpPr>
              <a:spLocks/>
            </p:cNvSpPr>
            <p:nvPr/>
          </p:nvSpPr>
          <p:spPr bwMode="auto">
            <a:xfrm>
              <a:off x="4430" y="3564"/>
              <a:ext cx="50" cy="53"/>
            </a:xfrm>
            <a:custGeom>
              <a:avLst/>
              <a:gdLst>
                <a:gd name="T0" fmla="*/ 44 w 50"/>
                <a:gd name="T1" fmla="*/ 11 h 53"/>
                <a:gd name="T2" fmla="*/ 46 w 50"/>
                <a:gd name="T3" fmla="*/ 15 h 53"/>
                <a:gd name="T4" fmla="*/ 48 w 50"/>
                <a:gd name="T5" fmla="*/ 20 h 53"/>
                <a:gd name="T6" fmla="*/ 49 w 50"/>
                <a:gd name="T7" fmla="*/ 25 h 53"/>
                <a:gd name="T8" fmla="*/ 48 w 50"/>
                <a:gd name="T9" fmla="*/ 30 h 53"/>
                <a:gd name="T10" fmla="*/ 47 w 50"/>
                <a:gd name="T11" fmla="*/ 35 h 53"/>
                <a:gd name="T12" fmla="*/ 45 w 50"/>
                <a:gd name="T13" fmla="*/ 39 h 53"/>
                <a:gd name="T14" fmla="*/ 42 w 50"/>
                <a:gd name="T15" fmla="*/ 43 h 53"/>
                <a:gd name="T16" fmla="*/ 39 w 50"/>
                <a:gd name="T17" fmla="*/ 47 h 53"/>
                <a:gd name="T18" fmla="*/ 34 w 50"/>
                <a:gd name="T19" fmla="*/ 49 h 53"/>
                <a:gd name="T20" fmla="*/ 30 w 50"/>
                <a:gd name="T21" fmla="*/ 51 h 53"/>
                <a:gd name="T22" fmla="*/ 25 w 50"/>
                <a:gd name="T23" fmla="*/ 52 h 53"/>
                <a:gd name="T24" fmla="*/ 21 w 50"/>
                <a:gd name="T25" fmla="*/ 51 h 53"/>
                <a:gd name="T26" fmla="*/ 16 w 50"/>
                <a:gd name="T27" fmla="*/ 50 h 53"/>
                <a:gd name="T28" fmla="*/ 12 w 50"/>
                <a:gd name="T29" fmla="*/ 47 h 53"/>
                <a:gd name="T30" fmla="*/ 8 w 50"/>
                <a:gd name="T31" fmla="*/ 44 h 53"/>
                <a:gd name="T32" fmla="*/ 4 w 50"/>
                <a:gd name="T33" fmla="*/ 40 h 53"/>
                <a:gd name="T34" fmla="*/ 2 w 50"/>
                <a:gd name="T35" fmla="*/ 36 h 53"/>
                <a:gd name="T36" fmla="*/ 0 w 50"/>
                <a:gd name="T37" fmla="*/ 31 h 53"/>
                <a:gd name="T38" fmla="*/ 0 w 50"/>
                <a:gd name="T39" fmla="*/ 26 h 53"/>
                <a:gd name="T40" fmla="*/ 0 w 50"/>
                <a:gd name="T41" fmla="*/ 21 h 53"/>
                <a:gd name="T42" fmla="*/ 1 w 50"/>
                <a:gd name="T43" fmla="*/ 16 h 53"/>
                <a:gd name="T44" fmla="*/ 3 w 50"/>
                <a:gd name="T45" fmla="*/ 12 h 53"/>
                <a:gd name="T46" fmla="*/ 6 w 50"/>
                <a:gd name="T47" fmla="*/ 8 h 53"/>
                <a:gd name="T48" fmla="*/ 9 w 50"/>
                <a:gd name="T49" fmla="*/ 4 h 53"/>
                <a:gd name="T50" fmla="*/ 13 w 50"/>
                <a:gd name="T51" fmla="*/ 2 h 53"/>
                <a:gd name="T52" fmla="*/ 18 w 50"/>
                <a:gd name="T53" fmla="*/ 0 h 53"/>
                <a:gd name="T54" fmla="*/ 23 w 50"/>
                <a:gd name="T55" fmla="*/ 0 h 53"/>
                <a:gd name="T56" fmla="*/ 27 w 50"/>
                <a:gd name="T57" fmla="*/ 0 h 53"/>
                <a:gd name="T58" fmla="*/ 32 w 50"/>
                <a:gd name="T59" fmla="*/ 1 h 53"/>
                <a:gd name="T60" fmla="*/ 36 w 50"/>
                <a:gd name="T61" fmla="*/ 3 h 53"/>
                <a:gd name="T62" fmla="*/ 40 w 50"/>
                <a:gd name="T63" fmla="*/ 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2" y="9"/>
                  </a:moveTo>
                  <a:lnTo>
                    <a:pt x="44" y="11"/>
                  </a:lnTo>
                  <a:lnTo>
                    <a:pt x="45" y="13"/>
                  </a:lnTo>
                  <a:lnTo>
                    <a:pt x="46" y="15"/>
                  </a:lnTo>
                  <a:lnTo>
                    <a:pt x="47" y="18"/>
                  </a:lnTo>
                  <a:lnTo>
                    <a:pt x="48" y="20"/>
                  </a:lnTo>
                  <a:lnTo>
                    <a:pt x="48" y="22"/>
                  </a:lnTo>
                  <a:lnTo>
                    <a:pt x="49" y="25"/>
                  </a:lnTo>
                  <a:lnTo>
                    <a:pt x="49" y="27"/>
                  </a:lnTo>
                  <a:lnTo>
                    <a:pt x="48" y="30"/>
                  </a:lnTo>
                  <a:lnTo>
                    <a:pt x="48" y="32"/>
                  </a:lnTo>
                  <a:lnTo>
                    <a:pt x="47" y="35"/>
                  </a:lnTo>
                  <a:lnTo>
                    <a:pt x="46" y="37"/>
                  </a:lnTo>
                  <a:lnTo>
                    <a:pt x="45" y="39"/>
                  </a:lnTo>
                  <a:lnTo>
                    <a:pt x="44" y="41"/>
                  </a:lnTo>
                  <a:lnTo>
                    <a:pt x="42" y="43"/>
                  </a:lnTo>
                  <a:lnTo>
                    <a:pt x="41" y="45"/>
                  </a:lnTo>
                  <a:lnTo>
                    <a:pt x="39" y="47"/>
                  </a:lnTo>
                  <a:lnTo>
                    <a:pt x="36" y="48"/>
                  </a:lnTo>
                  <a:lnTo>
                    <a:pt x="34" y="49"/>
                  </a:lnTo>
                  <a:lnTo>
                    <a:pt x="32" y="50"/>
                  </a:lnTo>
                  <a:lnTo>
                    <a:pt x="30" y="51"/>
                  </a:lnTo>
                  <a:lnTo>
                    <a:pt x="28" y="51"/>
                  </a:lnTo>
                  <a:lnTo>
                    <a:pt x="25" y="52"/>
                  </a:lnTo>
                  <a:lnTo>
                    <a:pt x="23" y="51"/>
                  </a:lnTo>
                  <a:lnTo>
                    <a:pt x="21" y="51"/>
                  </a:lnTo>
                  <a:lnTo>
                    <a:pt x="18" y="51"/>
                  </a:lnTo>
                  <a:lnTo>
                    <a:pt x="16" y="50"/>
                  </a:lnTo>
                  <a:lnTo>
                    <a:pt x="14" y="49"/>
                  </a:lnTo>
                  <a:lnTo>
                    <a:pt x="12" y="47"/>
                  </a:lnTo>
                  <a:lnTo>
                    <a:pt x="10" y="46"/>
                  </a:lnTo>
                  <a:lnTo>
                    <a:pt x="8" y="44"/>
                  </a:lnTo>
                  <a:lnTo>
                    <a:pt x="6" y="42"/>
                  </a:lnTo>
                  <a:lnTo>
                    <a:pt x="4" y="40"/>
                  </a:lnTo>
                  <a:lnTo>
                    <a:pt x="3" y="38"/>
                  </a:lnTo>
                  <a:lnTo>
                    <a:pt x="2" y="36"/>
                  </a:lnTo>
                  <a:lnTo>
                    <a:pt x="1" y="33"/>
                  </a:lnTo>
                  <a:lnTo>
                    <a:pt x="0" y="31"/>
                  </a:lnTo>
                  <a:lnTo>
                    <a:pt x="0" y="29"/>
                  </a:lnTo>
                  <a:lnTo>
                    <a:pt x="0" y="26"/>
                  </a:lnTo>
                  <a:lnTo>
                    <a:pt x="0" y="23"/>
                  </a:lnTo>
                  <a:lnTo>
                    <a:pt x="0" y="21"/>
                  </a:lnTo>
                  <a:lnTo>
                    <a:pt x="0" y="19"/>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3" name="Freeform 747"/>
            <p:cNvSpPr>
              <a:spLocks/>
            </p:cNvSpPr>
            <p:nvPr/>
          </p:nvSpPr>
          <p:spPr bwMode="auto">
            <a:xfrm>
              <a:off x="4470" y="3572"/>
              <a:ext cx="17" cy="39"/>
            </a:xfrm>
            <a:custGeom>
              <a:avLst/>
              <a:gdLst>
                <a:gd name="T0" fmla="*/ 2 w 17"/>
                <a:gd name="T1" fmla="*/ 38 h 39"/>
                <a:gd name="T2" fmla="*/ 2 w 17"/>
                <a:gd name="T3" fmla="*/ 38 h 39"/>
                <a:gd name="T4" fmla="*/ 5 w 17"/>
                <a:gd name="T5" fmla="*/ 36 h 39"/>
                <a:gd name="T6" fmla="*/ 8 w 17"/>
                <a:gd name="T7" fmla="*/ 34 h 39"/>
                <a:gd name="T8" fmla="*/ 10 w 17"/>
                <a:gd name="T9" fmla="*/ 31 h 39"/>
                <a:gd name="T10" fmla="*/ 12 w 17"/>
                <a:gd name="T11" fmla="*/ 29 h 39"/>
                <a:gd name="T12" fmla="*/ 13 w 17"/>
                <a:gd name="T13" fmla="*/ 27 h 39"/>
                <a:gd name="T14" fmla="*/ 14 w 17"/>
                <a:gd name="T15" fmla="*/ 24 h 39"/>
                <a:gd name="T16" fmla="*/ 15 w 17"/>
                <a:gd name="T17" fmla="*/ 22 h 39"/>
                <a:gd name="T18" fmla="*/ 16 w 17"/>
                <a:gd name="T19" fmla="*/ 19 h 39"/>
                <a:gd name="T20" fmla="*/ 16 w 17"/>
                <a:gd name="T21" fmla="*/ 16 h 39"/>
                <a:gd name="T22" fmla="*/ 15 w 17"/>
                <a:gd name="T23" fmla="*/ 14 h 39"/>
                <a:gd name="T24" fmla="*/ 14 w 17"/>
                <a:gd name="T25" fmla="*/ 11 h 39"/>
                <a:gd name="T26" fmla="*/ 13 w 17"/>
                <a:gd name="T27" fmla="*/ 9 h 39"/>
                <a:gd name="T28" fmla="*/ 12 w 17"/>
                <a:gd name="T29" fmla="*/ 6 h 39"/>
                <a:gd name="T30" fmla="*/ 10 w 17"/>
                <a:gd name="T31" fmla="*/ 4 h 39"/>
                <a:gd name="T32" fmla="*/ 7 w 17"/>
                <a:gd name="T33" fmla="*/ 2 h 39"/>
                <a:gd name="T34" fmla="*/ 5 w 17"/>
                <a:gd name="T35" fmla="*/ 0 h 39"/>
                <a:gd name="T36" fmla="*/ 2 w 17"/>
                <a:gd name="T37" fmla="*/ 1 h 39"/>
                <a:gd name="T38" fmla="*/ 5 w 17"/>
                <a:gd name="T39" fmla="*/ 3 h 39"/>
                <a:gd name="T40" fmla="*/ 7 w 17"/>
                <a:gd name="T41" fmla="*/ 5 h 39"/>
                <a:gd name="T42" fmla="*/ 8 w 17"/>
                <a:gd name="T43" fmla="*/ 7 h 39"/>
                <a:gd name="T44" fmla="*/ 10 w 17"/>
                <a:gd name="T45" fmla="*/ 10 h 39"/>
                <a:gd name="T46" fmla="*/ 11 w 17"/>
                <a:gd name="T47" fmla="*/ 12 h 39"/>
                <a:gd name="T48" fmla="*/ 11 w 17"/>
                <a:gd name="T49" fmla="*/ 14 h 39"/>
                <a:gd name="T50" fmla="*/ 12 w 17"/>
                <a:gd name="T51" fmla="*/ 17 h 39"/>
                <a:gd name="T52" fmla="*/ 12 w 17"/>
                <a:gd name="T53" fmla="*/ 19 h 39"/>
                <a:gd name="T54" fmla="*/ 11 w 17"/>
                <a:gd name="T55" fmla="*/ 21 h 39"/>
                <a:gd name="T56" fmla="*/ 11 w 17"/>
                <a:gd name="T57" fmla="*/ 24 h 39"/>
                <a:gd name="T58" fmla="*/ 10 w 17"/>
                <a:gd name="T59" fmla="*/ 26 h 39"/>
                <a:gd name="T60" fmla="*/ 8 w 17"/>
                <a:gd name="T61" fmla="*/ 28 h 39"/>
                <a:gd name="T62" fmla="*/ 7 w 17"/>
                <a:gd name="T63" fmla="*/ 30 h 39"/>
                <a:gd name="T64" fmla="*/ 5 w 17"/>
                <a:gd name="T65" fmla="*/ 32 h 39"/>
                <a:gd name="T66" fmla="*/ 2 w 17"/>
                <a:gd name="T67" fmla="*/ 34 h 39"/>
                <a:gd name="T68" fmla="*/ 0 w 17"/>
                <a:gd name="T69" fmla="*/ 36 h 39"/>
                <a:gd name="T70" fmla="*/ 0 w 17"/>
                <a:gd name="T71" fmla="*/ 36 h 39"/>
                <a:gd name="T72" fmla="*/ 2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38"/>
                  </a:moveTo>
                  <a:lnTo>
                    <a:pt x="2" y="38"/>
                  </a:lnTo>
                  <a:lnTo>
                    <a:pt x="5" y="36"/>
                  </a:lnTo>
                  <a:lnTo>
                    <a:pt x="8" y="34"/>
                  </a:lnTo>
                  <a:lnTo>
                    <a:pt x="10" y="31"/>
                  </a:lnTo>
                  <a:lnTo>
                    <a:pt x="12" y="29"/>
                  </a:lnTo>
                  <a:lnTo>
                    <a:pt x="13" y="27"/>
                  </a:lnTo>
                  <a:lnTo>
                    <a:pt x="14" y="24"/>
                  </a:lnTo>
                  <a:lnTo>
                    <a:pt x="15" y="22"/>
                  </a:lnTo>
                  <a:lnTo>
                    <a:pt x="16" y="19"/>
                  </a:lnTo>
                  <a:lnTo>
                    <a:pt x="16" y="16"/>
                  </a:lnTo>
                  <a:lnTo>
                    <a:pt x="15" y="14"/>
                  </a:lnTo>
                  <a:lnTo>
                    <a:pt x="14" y="11"/>
                  </a:lnTo>
                  <a:lnTo>
                    <a:pt x="13" y="9"/>
                  </a:lnTo>
                  <a:lnTo>
                    <a:pt x="12" y="6"/>
                  </a:lnTo>
                  <a:lnTo>
                    <a:pt x="10" y="4"/>
                  </a:lnTo>
                  <a:lnTo>
                    <a:pt x="7" y="2"/>
                  </a:lnTo>
                  <a:lnTo>
                    <a:pt x="5" y="0"/>
                  </a:lnTo>
                  <a:lnTo>
                    <a:pt x="2" y="1"/>
                  </a:lnTo>
                  <a:lnTo>
                    <a:pt x="5" y="3"/>
                  </a:lnTo>
                  <a:lnTo>
                    <a:pt x="7" y="5"/>
                  </a:lnTo>
                  <a:lnTo>
                    <a:pt x="8" y="7"/>
                  </a:lnTo>
                  <a:lnTo>
                    <a:pt x="10" y="10"/>
                  </a:lnTo>
                  <a:lnTo>
                    <a:pt x="11" y="12"/>
                  </a:lnTo>
                  <a:lnTo>
                    <a:pt x="11" y="14"/>
                  </a:lnTo>
                  <a:lnTo>
                    <a:pt x="12" y="17"/>
                  </a:lnTo>
                  <a:lnTo>
                    <a:pt x="12" y="19"/>
                  </a:lnTo>
                  <a:lnTo>
                    <a:pt x="11" y="21"/>
                  </a:lnTo>
                  <a:lnTo>
                    <a:pt x="11" y="24"/>
                  </a:lnTo>
                  <a:lnTo>
                    <a:pt x="10" y="26"/>
                  </a:lnTo>
                  <a:lnTo>
                    <a:pt x="8" y="28"/>
                  </a:lnTo>
                  <a:lnTo>
                    <a:pt x="7" y="30"/>
                  </a:lnTo>
                  <a:lnTo>
                    <a:pt x="5" y="32"/>
                  </a:lnTo>
                  <a:lnTo>
                    <a:pt x="2" y="34"/>
                  </a:lnTo>
                  <a:lnTo>
                    <a:pt x="0"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4" name="Freeform 748"/>
            <p:cNvSpPr>
              <a:spLocks/>
            </p:cNvSpPr>
            <p:nvPr/>
          </p:nvSpPr>
          <p:spPr bwMode="auto">
            <a:xfrm>
              <a:off x="4435" y="3605"/>
              <a:ext cx="37" cy="17"/>
            </a:xfrm>
            <a:custGeom>
              <a:avLst/>
              <a:gdLst>
                <a:gd name="T0" fmla="*/ 0 w 37"/>
                <a:gd name="T1" fmla="*/ 2 h 17"/>
                <a:gd name="T2" fmla="*/ 0 w 37"/>
                <a:gd name="T3" fmla="*/ 2 h 17"/>
                <a:gd name="T4" fmla="*/ 1 w 37"/>
                <a:gd name="T5" fmla="*/ 5 h 17"/>
                <a:gd name="T6" fmla="*/ 3 w 37"/>
                <a:gd name="T7" fmla="*/ 7 h 17"/>
                <a:gd name="T8" fmla="*/ 5 w 37"/>
                <a:gd name="T9" fmla="*/ 9 h 17"/>
                <a:gd name="T10" fmla="*/ 8 w 37"/>
                <a:gd name="T11" fmla="*/ 11 h 17"/>
                <a:gd name="T12" fmla="*/ 10 w 37"/>
                <a:gd name="T13" fmla="*/ 13 h 17"/>
                <a:gd name="T14" fmla="*/ 12 w 37"/>
                <a:gd name="T15" fmla="*/ 14 h 17"/>
                <a:gd name="T16" fmla="*/ 15 w 37"/>
                <a:gd name="T17" fmla="*/ 15 h 17"/>
                <a:gd name="T18" fmla="*/ 17 w 37"/>
                <a:gd name="T19" fmla="*/ 15 h 17"/>
                <a:gd name="T20" fmla="*/ 20 w 37"/>
                <a:gd name="T21" fmla="*/ 16 h 17"/>
                <a:gd name="T22" fmla="*/ 22 w 37"/>
                <a:gd name="T23" fmla="*/ 15 h 17"/>
                <a:gd name="T24" fmla="*/ 25 w 37"/>
                <a:gd name="T25" fmla="*/ 15 h 17"/>
                <a:gd name="T26" fmla="*/ 27 w 37"/>
                <a:gd name="T27" fmla="*/ 14 h 17"/>
                <a:gd name="T28" fmla="*/ 29 w 37"/>
                <a:gd name="T29" fmla="*/ 12 h 17"/>
                <a:gd name="T30" fmla="*/ 31 w 37"/>
                <a:gd name="T31" fmla="*/ 11 h 17"/>
                <a:gd name="T32" fmla="*/ 34 w 37"/>
                <a:gd name="T33" fmla="*/ 8 h 17"/>
                <a:gd name="T34" fmla="*/ 36 w 37"/>
                <a:gd name="T35" fmla="*/ 6 h 17"/>
                <a:gd name="T36" fmla="*/ 34 w 37"/>
                <a:gd name="T37" fmla="*/ 3 h 17"/>
                <a:gd name="T38" fmla="*/ 32 w 37"/>
                <a:gd name="T39" fmla="*/ 6 h 17"/>
                <a:gd name="T40" fmla="*/ 30 w 37"/>
                <a:gd name="T41" fmla="*/ 8 h 17"/>
                <a:gd name="T42" fmla="*/ 28 w 37"/>
                <a:gd name="T43" fmla="*/ 9 h 17"/>
                <a:gd name="T44" fmla="*/ 26 w 37"/>
                <a:gd name="T45" fmla="*/ 10 h 17"/>
                <a:gd name="T46" fmla="*/ 24 w 37"/>
                <a:gd name="T47" fmla="*/ 11 h 17"/>
                <a:gd name="T48" fmla="*/ 22 w 37"/>
                <a:gd name="T49" fmla="*/ 12 h 17"/>
                <a:gd name="T50" fmla="*/ 20 w 37"/>
                <a:gd name="T51" fmla="*/ 12 h 17"/>
                <a:gd name="T52" fmla="*/ 17 w 37"/>
                <a:gd name="T53" fmla="*/ 12 h 17"/>
                <a:gd name="T54" fmla="*/ 15 w 37"/>
                <a:gd name="T55" fmla="*/ 11 h 17"/>
                <a:gd name="T56" fmla="*/ 13 w 37"/>
                <a:gd name="T57" fmla="*/ 11 h 17"/>
                <a:gd name="T58" fmla="*/ 11 w 37"/>
                <a:gd name="T59" fmla="*/ 9 h 17"/>
                <a:gd name="T60" fmla="*/ 9 w 37"/>
                <a:gd name="T61" fmla="*/ 8 h 17"/>
                <a:gd name="T62" fmla="*/ 7 w 37"/>
                <a:gd name="T63" fmla="*/ 6 h 17"/>
                <a:gd name="T64" fmla="*/ 5 w 37"/>
                <a:gd name="T65" fmla="*/ 4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7"/>
                  </a:lnTo>
                  <a:lnTo>
                    <a:pt x="5" y="9"/>
                  </a:lnTo>
                  <a:lnTo>
                    <a:pt x="8" y="11"/>
                  </a:lnTo>
                  <a:lnTo>
                    <a:pt x="10" y="13"/>
                  </a:lnTo>
                  <a:lnTo>
                    <a:pt x="12" y="14"/>
                  </a:lnTo>
                  <a:lnTo>
                    <a:pt x="15" y="15"/>
                  </a:lnTo>
                  <a:lnTo>
                    <a:pt x="17" y="15"/>
                  </a:lnTo>
                  <a:lnTo>
                    <a:pt x="20" y="16"/>
                  </a:lnTo>
                  <a:lnTo>
                    <a:pt x="22" y="15"/>
                  </a:lnTo>
                  <a:lnTo>
                    <a:pt x="25" y="15"/>
                  </a:lnTo>
                  <a:lnTo>
                    <a:pt x="27" y="14"/>
                  </a:lnTo>
                  <a:lnTo>
                    <a:pt x="29" y="12"/>
                  </a:lnTo>
                  <a:lnTo>
                    <a:pt x="31" y="11"/>
                  </a:lnTo>
                  <a:lnTo>
                    <a:pt x="34" y="8"/>
                  </a:lnTo>
                  <a:lnTo>
                    <a:pt x="36" y="6"/>
                  </a:lnTo>
                  <a:lnTo>
                    <a:pt x="34" y="3"/>
                  </a:lnTo>
                  <a:lnTo>
                    <a:pt x="32" y="6"/>
                  </a:lnTo>
                  <a:lnTo>
                    <a:pt x="30" y="8"/>
                  </a:lnTo>
                  <a:lnTo>
                    <a:pt x="28" y="9"/>
                  </a:lnTo>
                  <a:lnTo>
                    <a:pt x="26" y="10"/>
                  </a:lnTo>
                  <a:lnTo>
                    <a:pt x="24" y="11"/>
                  </a:lnTo>
                  <a:lnTo>
                    <a:pt x="22" y="12"/>
                  </a:lnTo>
                  <a:lnTo>
                    <a:pt x="20" y="12"/>
                  </a:lnTo>
                  <a:lnTo>
                    <a:pt x="17" y="12"/>
                  </a:lnTo>
                  <a:lnTo>
                    <a:pt x="15" y="11"/>
                  </a:lnTo>
                  <a:lnTo>
                    <a:pt x="13" y="11"/>
                  </a:lnTo>
                  <a:lnTo>
                    <a:pt x="11" y="9"/>
                  </a:lnTo>
                  <a:lnTo>
                    <a:pt x="9" y="8"/>
                  </a:lnTo>
                  <a:lnTo>
                    <a:pt x="7" y="6"/>
                  </a:lnTo>
                  <a:lnTo>
                    <a:pt x="5" y="4"/>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5" name="Freeform 749"/>
            <p:cNvSpPr>
              <a:spLocks/>
            </p:cNvSpPr>
            <p:nvPr/>
          </p:nvSpPr>
          <p:spPr bwMode="auto">
            <a:xfrm>
              <a:off x="4428" y="3569"/>
              <a:ext cx="17" cy="39"/>
            </a:xfrm>
            <a:custGeom>
              <a:avLst/>
              <a:gdLst>
                <a:gd name="T0" fmla="*/ 13 w 17"/>
                <a:gd name="T1" fmla="*/ 0 h 39"/>
                <a:gd name="T2" fmla="*/ 13 w 17"/>
                <a:gd name="T3" fmla="*/ 0 h 39"/>
                <a:gd name="T4" fmla="*/ 10 w 17"/>
                <a:gd name="T5" fmla="*/ 1 h 39"/>
                <a:gd name="T6" fmla="*/ 7 w 17"/>
                <a:gd name="T7" fmla="*/ 3 h 39"/>
                <a:gd name="T8" fmla="*/ 5 w 17"/>
                <a:gd name="T9" fmla="*/ 6 h 39"/>
                <a:gd name="T10" fmla="*/ 3 w 17"/>
                <a:gd name="T11" fmla="*/ 8 h 39"/>
                <a:gd name="T12" fmla="*/ 2 w 17"/>
                <a:gd name="T13" fmla="*/ 10 h 39"/>
                <a:gd name="T14" fmla="*/ 0 w 17"/>
                <a:gd name="T15" fmla="*/ 13 h 39"/>
                <a:gd name="T16" fmla="*/ 0 w 17"/>
                <a:gd name="T17" fmla="*/ 15 h 39"/>
                <a:gd name="T18" fmla="*/ 0 w 17"/>
                <a:gd name="T19" fmla="*/ 18 h 39"/>
                <a:gd name="T20" fmla="*/ 0 w 17"/>
                <a:gd name="T21" fmla="*/ 20 h 39"/>
                <a:gd name="T22" fmla="*/ 0 w 17"/>
                <a:gd name="T23" fmla="*/ 23 h 39"/>
                <a:gd name="T24" fmla="*/ 1 w 17"/>
                <a:gd name="T25" fmla="*/ 26 h 39"/>
                <a:gd name="T26" fmla="*/ 2 w 17"/>
                <a:gd name="T27" fmla="*/ 28 h 39"/>
                <a:gd name="T28" fmla="*/ 3 w 17"/>
                <a:gd name="T29" fmla="*/ 31 h 39"/>
                <a:gd name="T30" fmla="*/ 5 w 17"/>
                <a:gd name="T31" fmla="*/ 33 h 39"/>
                <a:gd name="T32" fmla="*/ 8 w 17"/>
                <a:gd name="T33" fmla="*/ 35 h 39"/>
                <a:gd name="T34" fmla="*/ 10 w 17"/>
                <a:gd name="T35" fmla="*/ 38 h 39"/>
                <a:gd name="T36" fmla="*/ 13 w 17"/>
                <a:gd name="T37" fmla="*/ 36 h 39"/>
                <a:gd name="T38" fmla="*/ 11 w 17"/>
                <a:gd name="T39" fmla="*/ 34 h 39"/>
                <a:gd name="T40" fmla="*/ 9 w 17"/>
                <a:gd name="T41" fmla="*/ 32 h 39"/>
                <a:gd name="T42" fmla="*/ 7 w 17"/>
                <a:gd name="T43" fmla="*/ 30 h 39"/>
                <a:gd name="T44" fmla="*/ 5 w 17"/>
                <a:gd name="T45" fmla="*/ 27 h 39"/>
                <a:gd name="T46" fmla="*/ 4 w 17"/>
                <a:gd name="T47" fmla="*/ 25 h 39"/>
                <a:gd name="T48" fmla="*/ 4 w 17"/>
                <a:gd name="T49" fmla="*/ 23 h 39"/>
                <a:gd name="T50" fmla="*/ 3 w 17"/>
                <a:gd name="T51" fmla="*/ 20 h 39"/>
                <a:gd name="T52" fmla="*/ 3 w 17"/>
                <a:gd name="T53" fmla="*/ 18 h 39"/>
                <a:gd name="T54" fmla="*/ 4 w 17"/>
                <a:gd name="T55" fmla="*/ 16 h 39"/>
                <a:gd name="T56" fmla="*/ 4 w 17"/>
                <a:gd name="T57" fmla="*/ 13 h 39"/>
                <a:gd name="T58" fmla="*/ 5 w 17"/>
                <a:gd name="T59" fmla="*/ 11 h 39"/>
                <a:gd name="T60" fmla="*/ 6 w 17"/>
                <a:gd name="T61" fmla="*/ 9 h 39"/>
                <a:gd name="T62" fmla="*/ 8 w 17"/>
                <a:gd name="T63" fmla="*/ 7 h 39"/>
                <a:gd name="T64" fmla="*/ 10 w 17"/>
                <a:gd name="T65" fmla="*/ 5 h 39"/>
                <a:gd name="T66" fmla="*/ 13 w 17"/>
                <a:gd name="T67" fmla="*/ 3 h 39"/>
                <a:gd name="T68" fmla="*/ 16 w 17"/>
                <a:gd name="T69" fmla="*/ 1 h 39"/>
                <a:gd name="T70" fmla="*/ 16 w 17"/>
                <a:gd name="T71" fmla="*/ 1 h 39"/>
                <a:gd name="T72" fmla="*/ 13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0"/>
                  </a:moveTo>
                  <a:lnTo>
                    <a:pt x="13" y="0"/>
                  </a:lnTo>
                  <a:lnTo>
                    <a:pt x="10" y="1"/>
                  </a:lnTo>
                  <a:lnTo>
                    <a:pt x="7" y="3"/>
                  </a:lnTo>
                  <a:lnTo>
                    <a:pt x="5" y="6"/>
                  </a:lnTo>
                  <a:lnTo>
                    <a:pt x="3" y="8"/>
                  </a:lnTo>
                  <a:lnTo>
                    <a:pt x="2" y="10"/>
                  </a:lnTo>
                  <a:lnTo>
                    <a:pt x="0" y="13"/>
                  </a:lnTo>
                  <a:lnTo>
                    <a:pt x="0" y="15"/>
                  </a:lnTo>
                  <a:lnTo>
                    <a:pt x="0" y="18"/>
                  </a:lnTo>
                  <a:lnTo>
                    <a:pt x="0" y="20"/>
                  </a:lnTo>
                  <a:lnTo>
                    <a:pt x="0" y="23"/>
                  </a:lnTo>
                  <a:lnTo>
                    <a:pt x="1" y="26"/>
                  </a:lnTo>
                  <a:lnTo>
                    <a:pt x="2" y="28"/>
                  </a:lnTo>
                  <a:lnTo>
                    <a:pt x="3" y="31"/>
                  </a:lnTo>
                  <a:lnTo>
                    <a:pt x="5" y="33"/>
                  </a:lnTo>
                  <a:lnTo>
                    <a:pt x="8" y="35"/>
                  </a:lnTo>
                  <a:lnTo>
                    <a:pt x="10" y="38"/>
                  </a:lnTo>
                  <a:lnTo>
                    <a:pt x="13" y="36"/>
                  </a:lnTo>
                  <a:lnTo>
                    <a:pt x="11" y="34"/>
                  </a:lnTo>
                  <a:lnTo>
                    <a:pt x="9" y="32"/>
                  </a:lnTo>
                  <a:lnTo>
                    <a:pt x="7" y="30"/>
                  </a:lnTo>
                  <a:lnTo>
                    <a:pt x="5" y="27"/>
                  </a:lnTo>
                  <a:lnTo>
                    <a:pt x="4" y="25"/>
                  </a:lnTo>
                  <a:lnTo>
                    <a:pt x="4" y="23"/>
                  </a:lnTo>
                  <a:lnTo>
                    <a:pt x="3" y="20"/>
                  </a:lnTo>
                  <a:lnTo>
                    <a:pt x="3" y="18"/>
                  </a:lnTo>
                  <a:lnTo>
                    <a:pt x="4" y="16"/>
                  </a:lnTo>
                  <a:lnTo>
                    <a:pt x="4" y="13"/>
                  </a:lnTo>
                  <a:lnTo>
                    <a:pt x="5" y="11"/>
                  </a:lnTo>
                  <a:lnTo>
                    <a:pt x="6" y="9"/>
                  </a:lnTo>
                  <a:lnTo>
                    <a:pt x="8" y="7"/>
                  </a:lnTo>
                  <a:lnTo>
                    <a:pt x="10"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6" name="Freeform 750"/>
            <p:cNvSpPr>
              <a:spLocks/>
            </p:cNvSpPr>
            <p:nvPr/>
          </p:nvSpPr>
          <p:spPr bwMode="auto">
            <a:xfrm>
              <a:off x="4437" y="3562"/>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7 w 37"/>
                <a:gd name="T11" fmla="*/ 4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0 w 37"/>
                <a:gd name="T25" fmla="*/ 0 h 17"/>
                <a:gd name="T26" fmla="*/ 8 w 37"/>
                <a:gd name="T27" fmla="*/ 1 h 17"/>
                <a:gd name="T28" fmla="*/ 6 w 37"/>
                <a:gd name="T29" fmla="*/ 3 h 17"/>
                <a:gd name="T30" fmla="*/ 4 w 37"/>
                <a:gd name="T31" fmla="*/ 4 h 17"/>
                <a:gd name="T32" fmla="*/ 1 w 37"/>
                <a:gd name="T33" fmla="*/ 6 h 17"/>
                <a:gd name="T34" fmla="*/ 0 w 37"/>
                <a:gd name="T35" fmla="*/ 9 h 17"/>
                <a:gd name="T36" fmla="*/ 1 w 37"/>
                <a:gd name="T37" fmla="*/ 12 h 17"/>
                <a:gd name="T38" fmla="*/ 3 w 37"/>
                <a:gd name="T39" fmla="*/ 9 h 17"/>
                <a:gd name="T40" fmla="*/ 5 w 37"/>
                <a:gd name="T41" fmla="*/ 8 h 17"/>
                <a:gd name="T42" fmla="*/ 7 w 37"/>
                <a:gd name="T43" fmla="*/ 6 h 17"/>
                <a:gd name="T44" fmla="*/ 9 w 37"/>
                <a:gd name="T45" fmla="*/ 5 h 17"/>
                <a:gd name="T46" fmla="*/ 11 w 37"/>
                <a:gd name="T47" fmla="*/ 4 h 17"/>
                <a:gd name="T48" fmla="*/ 13 w 37"/>
                <a:gd name="T49" fmla="*/ 3 h 17"/>
                <a:gd name="T50" fmla="*/ 15 w 37"/>
                <a:gd name="T51" fmla="*/ 3 h 17"/>
                <a:gd name="T52" fmla="*/ 18 w 37"/>
                <a:gd name="T53" fmla="*/ 3 h 17"/>
                <a:gd name="T54" fmla="*/ 20 w 37"/>
                <a:gd name="T55" fmla="*/ 4 h 17"/>
                <a:gd name="T56" fmla="*/ 22 w 37"/>
                <a:gd name="T57" fmla="*/ 4 h 17"/>
                <a:gd name="T58" fmla="*/ 24 w 37"/>
                <a:gd name="T59" fmla="*/ 5 h 17"/>
                <a:gd name="T60" fmla="*/ 26 w 37"/>
                <a:gd name="T61" fmla="*/ 7 h 17"/>
                <a:gd name="T62" fmla="*/ 28 w 37"/>
                <a:gd name="T63" fmla="*/ 8 h 17"/>
                <a:gd name="T64" fmla="*/ 30 w 37"/>
                <a:gd name="T65" fmla="*/ 11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7" y="4"/>
                  </a:lnTo>
                  <a:lnTo>
                    <a:pt x="25" y="2"/>
                  </a:lnTo>
                  <a:lnTo>
                    <a:pt x="23" y="1"/>
                  </a:lnTo>
                  <a:lnTo>
                    <a:pt x="20" y="0"/>
                  </a:lnTo>
                  <a:lnTo>
                    <a:pt x="18" y="0"/>
                  </a:lnTo>
                  <a:lnTo>
                    <a:pt x="15" y="0"/>
                  </a:lnTo>
                  <a:lnTo>
                    <a:pt x="13" y="0"/>
                  </a:lnTo>
                  <a:lnTo>
                    <a:pt x="10" y="0"/>
                  </a:lnTo>
                  <a:lnTo>
                    <a:pt x="8" y="1"/>
                  </a:lnTo>
                  <a:lnTo>
                    <a:pt x="6" y="3"/>
                  </a:lnTo>
                  <a:lnTo>
                    <a:pt x="4" y="4"/>
                  </a:lnTo>
                  <a:lnTo>
                    <a:pt x="1" y="6"/>
                  </a:lnTo>
                  <a:lnTo>
                    <a:pt x="0" y="9"/>
                  </a:lnTo>
                  <a:lnTo>
                    <a:pt x="1" y="12"/>
                  </a:lnTo>
                  <a:lnTo>
                    <a:pt x="3" y="9"/>
                  </a:lnTo>
                  <a:lnTo>
                    <a:pt x="5" y="8"/>
                  </a:lnTo>
                  <a:lnTo>
                    <a:pt x="7" y="6"/>
                  </a:lnTo>
                  <a:lnTo>
                    <a:pt x="9" y="5"/>
                  </a:lnTo>
                  <a:lnTo>
                    <a:pt x="11" y="4"/>
                  </a:lnTo>
                  <a:lnTo>
                    <a:pt x="13" y="3"/>
                  </a:lnTo>
                  <a:lnTo>
                    <a:pt x="15" y="3"/>
                  </a:lnTo>
                  <a:lnTo>
                    <a:pt x="18" y="3"/>
                  </a:lnTo>
                  <a:lnTo>
                    <a:pt x="20" y="4"/>
                  </a:lnTo>
                  <a:lnTo>
                    <a:pt x="22" y="4"/>
                  </a:lnTo>
                  <a:lnTo>
                    <a:pt x="24" y="5"/>
                  </a:lnTo>
                  <a:lnTo>
                    <a:pt x="26" y="7"/>
                  </a:lnTo>
                  <a:lnTo>
                    <a:pt x="28" y="8"/>
                  </a:lnTo>
                  <a:lnTo>
                    <a:pt x="30" y="11"/>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7" name="Freeform 751"/>
            <p:cNvSpPr>
              <a:spLocks/>
            </p:cNvSpPr>
            <p:nvPr/>
          </p:nvSpPr>
          <p:spPr bwMode="auto">
            <a:xfrm>
              <a:off x="4342" y="3347"/>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8" name="Freeform 752"/>
            <p:cNvSpPr>
              <a:spLocks/>
            </p:cNvSpPr>
            <p:nvPr/>
          </p:nvSpPr>
          <p:spPr bwMode="auto">
            <a:xfrm>
              <a:off x="4361" y="3346"/>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49" name="Freeform 753"/>
            <p:cNvSpPr>
              <a:spLocks/>
            </p:cNvSpPr>
            <p:nvPr/>
          </p:nvSpPr>
          <p:spPr bwMode="auto">
            <a:xfrm>
              <a:off x="4342" y="3347"/>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0" name="Freeform 754"/>
            <p:cNvSpPr>
              <a:spLocks/>
            </p:cNvSpPr>
            <p:nvPr/>
          </p:nvSpPr>
          <p:spPr bwMode="auto">
            <a:xfrm>
              <a:off x="4361" y="3346"/>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1" name="Freeform 755"/>
            <p:cNvSpPr>
              <a:spLocks/>
            </p:cNvSpPr>
            <p:nvPr/>
          </p:nvSpPr>
          <p:spPr bwMode="auto">
            <a:xfrm>
              <a:off x="4400" y="3320"/>
              <a:ext cx="21" cy="47"/>
            </a:xfrm>
            <a:custGeom>
              <a:avLst/>
              <a:gdLst>
                <a:gd name="T0" fmla="*/ 18 w 21"/>
                <a:gd name="T1" fmla="*/ 0 h 47"/>
                <a:gd name="T2" fmla="*/ 17 w 21"/>
                <a:gd name="T3" fmla="*/ 0 h 47"/>
                <a:gd name="T4" fmla="*/ 0 w 21"/>
                <a:gd name="T5" fmla="*/ 44 h 47"/>
                <a:gd name="T6" fmla="*/ 2 w 21"/>
                <a:gd name="T7" fmla="*/ 46 h 47"/>
                <a:gd name="T8" fmla="*/ 20 w 21"/>
                <a:gd name="T9" fmla="*/ 0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2" name="Freeform 756"/>
            <p:cNvSpPr>
              <a:spLocks/>
            </p:cNvSpPr>
            <p:nvPr/>
          </p:nvSpPr>
          <p:spPr bwMode="auto">
            <a:xfrm>
              <a:off x="4418" y="3320"/>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3" name="Freeform 757"/>
            <p:cNvSpPr>
              <a:spLocks/>
            </p:cNvSpPr>
            <p:nvPr/>
          </p:nvSpPr>
          <p:spPr bwMode="auto">
            <a:xfrm>
              <a:off x="4228" y="3400"/>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4" name="Freeform 758"/>
            <p:cNvSpPr>
              <a:spLocks/>
            </p:cNvSpPr>
            <p:nvPr/>
          </p:nvSpPr>
          <p:spPr bwMode="auto">
            <a:xfrm>
              <a:off x="4246" y="3399"/>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5" name="Freeform 759"/>
            <p:cNvSpPr>
              <a:spLocks/>
            </p:cNvSpPr>
            <p:nvPr/>
          </p:nvSpPr>
          <p:spPr bwMode="auto">
            <a:xfrm>
              <a:off x="4228" y="3400"/>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6" name="Freeform 760"/>
            <p:cNvSpPr>
              <a:spLocks/>
            </p:cNvSpPr>
            <p:nvPr/>
          </p:nvSpPr>
          <p:spPr bwMode="auto">
            <a:xfrm>
              <a:off x="4246" y="3399"/>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7" name="Freeform 761"/>
            <p:cNvSpPr>
              <a:spLocks/>
            </p:cNvSpPr>
            <p:nvPr/>
          </p:nvSpPr>
          <p:spPr bwMode="auto">
            <a:xfrm>
              <a:off x="4286" y="3374"/>
              <a:ext cx="21" cy="46"/>
            </a:xfrm>
            <a:custGeom>
              <a:avLst/>
              <a:gdLst>
                <a:gd name="T0" fmla="*/ 18 w 21"/>
                <a:gd name="T1" fmla="*/ 0 h 46"/>
                <a:gd name="T2" fmla="*/ 17 w 21"/>
                <a:gd name="T3" fmla="*/ 0 h 46"/>
                <a:gd name="T4" fmla="*/ 0 w 21"/>
                <a:gd name="T5" fmla="*/ 44 h 46"/>
                <a:gd name="T6" fmla="*/ 2 w 21"/>
                <a:gd name="T7" fmla="*/ 45 h 46"/>
                <a:gd name="T8" fmla="*/ 20 w 21"/>
                <a:gd name="T9" fmla="*/ 1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4"/>
                  </a:lnTo>
                  <a:lnTo>
                    <a:pt x="2" y="45"/>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8" name="Freeform 762"/>
            <p:cNvSpPr>
              <a:spLocks/>
            </p:cNvSpPr>
            <p:nvPr/>
          </p:nvSpPr>
          <p:spPr bwMode="auto">
            <a:xfrm>
              <a:off x="4303" y="3373"/>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59" name="Freeform 763"/>
            <p:cNvSpPr>
              <a:spLocks/>
            </p:cNvSpPr>
            <p:nvPr/>
          </p:nvSpPr>
          <p:spPr bwMode="auto">
            <a:xfrm>
              <a:off x="4436" y="3297"/>
              <a:ext cx="50" cy="52"/>
            </a:xfrm>
            <a:custGeom>
              <a:avLst/>
              <a:gdLst>
                <a:gd name="T0" fmla="*/ 44 w 50"/>
                <a:gd name="T1" fmla="*/ 40 h 52"/>
                <a:gd name="T2" fmla="*/ 46 w 50"/>
                <a:gd name="T3" fmla="*/ 35 h 52"/>
                <a:gd name="T4" fmla="*/ 48 w 50"/>
                <a:gd name="T5" fmla="*/ 31 h 52"/>
                <a:gd name="T6" fmla="*/ 49 w 50"/>
                <a:gd name="T7" fmla="*/ 25 h 52"/>
                <a:gd name="T8" fmla="*/ 48 w 50"/>
                <a:gd name="T9" fmla="*/ 21 h 52"/>
                <a:gd name="T10" fmla="*/ 47 w 50"/>
                <a:gd name="T11" fmla="*/ 16 h 52"/>
                <a:gd name="T12" fmla="*/ 45 w 50"/>
                <a:gd name="T13" fmla="*/ 11 h 52"/>
                <a:gd name="T14" fmla="*/ 42 w 50"/>
                <a:gd name="T15" fmla="*/ 8 h 52"/>
                <a:gd name="T16" fmla="*/ 38 w 50"/>
                <a:gd name="T17" fmla="*/ 4 h 52"/>
                <a:gd name="T18" fmla="*/ 34 w 50"/>
                <a:gd name="T19" fmla="*/ 2 h 52"/>
                <a:gd name="T20" fmla="*/ 30 w 50"/>
                <a:gd name="T21" fmla="*/ 0 h 52"/>
                <a:gd name="T22" fmla="*/ 25 w 50"/>
                <a:gd name="T23" fmla="*/ 0 h 52"/>
                <a:gd name="T24" fmla="*/ 21 w 50"/>
                <a:gd name="T25" fmla="*/ 0 h 52"/>
                <a:gd name="T26" fmla="*/ 16 w 50"/>
                <a:gd name="T27" fmla="*/ 1 h 52"/>
                <a:gd name="T28" fmla="*/ 12 w 50"/>
                <a:gd name="T29" fmla="*/ 3 h 52"/>
                <a:gd name="T30" fmla="*/ 8 w 50"/>
                <a:gd name="T31" fmla="*/ 6 h 52"/>
                <a:gd name="T32" fmla="*/ 4 w 50"/>
                <a:gd name="T33" fmla="*/ 10 h 52"/>
                <a:gd name="T34" fmla="*/ 2 w 50"/>
                <a:gd name="T35" fmla="*/ 15 h 52"/>
                <a:gd name="T36" fmla="*/ 0 w 50"/>
                <a:gd name="T37" fmla="*/ 19 h 52"/>
                <a:gd name="T38" fmla="*/ 0 w 50"/>
                <a:gd name="T39" fmla="*/ 25 h 52"/>
                <a:gd name="T40" fmla="*/ 0 w 50"/>
                <a:gd name="T41" fmla="*/ 29 h 52"/>
                <a:gd name="T42" fmla="*/ 1 w 50"/>
                <a:gd name="T43" fmla="*/ 34 h 52"/>
                <a:gd name="T44" fmla="*/ 3 w 50"/>
                <a:gd name="T45" fmla="*/ 39 h 52"/>
                <a:gd name="T46" fmla="*/ 6 w 50"/>
                <a:gd name="T47" fmla="*/ 42 h 52"/>
                <a:gd name="T48" fmla="*/ 9 w 50"/>
                <a:gd name="T49" fmla="*/ 46 h 52"/>
                <a:gd name="T50" fmla="*/ 13 w 50"/>
                <a:gd name="T51" fmla="*/ 48 h 52"/>
                <a:gd name="T52" fmla="*/ 18 w 50"/>
                <a:gd name="T53" fmla="*/ 50 h 52"/>
                <a:gd name="T54" fmla="*/ 23 w 50"/>
                <a:gd name="T55" fmla="*/ 51 h 52"/>
                <a:gd name="T56" fmla="*/ 27 w 50"/>
                <a:gd name="T57" fmla="*/ 50 h 52"/>
                <a:gd name="T58" fmla="*/ 32 w 50"/>
                <a:gd name="T59" fmla="*/ 49 h 52"/>
                <a:gd name="T60" fmla="*/ 36 w 50"/>
                <a:gd name="T61" fmla="*/ 47 h 52"/>
                <a:gd name="T62" fmla="*/ 40 w 50"/>
                <a:gd name="T63" fmla="*/ 44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42" y="42"/>
                  </a:moveTo>
                  <a:lnTo>
                    <a:pt x="44" y="40"/>
                  </a:lnTo>
                  <a:lnTo>
                    <a:pt x="45" y="37"/>
                  </a:lnTo>
                  <a:lnTo>
                    <a:pt x="46" y="35"/>
                  </a:lnTo>
                  <a:lnTo>
                    <a:pt x="47" y="33"/>
                  </a:lnTo>
                  <a:lnTo>
                    <a:pt x="48" y="31"/>
                  </a:lnTo>
                  <a:lnTo>
                    <a:pt x="48" y="28"/>
                  </a:lnTo>
                  <a:lnTo>
                    <a:pt x="49" y="25"/>
                  </a:lnTo>
                  <a:lnTo>
                    <a:pt x="49" y="23"/>
                  </a:lnTo>
                  <a:lnTo>
                    <a:pt x="48" y="21"/>
                  </a:lnTo>
                  <a:lnTo>
                    <a:pt x="48" y="18"/>
                  </a:lnTo>
                  <a:lnTo>
                    <a:pt x="47" y="16"/>
                  </a:lnTo>
                  <a:lnTo>
                    <a:pt x="46" y="14"/>
                  </a:lnTo>
                  <a:lnTo>
                    <a:pt x="45" y="11"/>
                  </a:lnTo>
                  <a:lnTo>
                    <a:pt x="44" y="9"/>
                  </a:lnTo>
                  <a:lnTo>
                    <a:pt x="42" y="8"/>
                  </a:lnTo>
                  <a:lnTo>
                    <a:pt x="40" y="6"/>
                  </a:lnTo>
                  <a:lnTo>
                    <a:pt x="38" y="4"/>
                  </a:lnTo>
                  <a:lnTo>
                    <a:pt x="37" y="3"/>
                  </a:lnTo>
                  <a:lnTo>
                    <a:pt x="34" y="2"/>
                  </a:lnTo>
                  <a:lnTo>
                    <a:pt x="32" y="1"/>
                  </a:lnTo>
                  <a:lnTo>
                    <a:pt x="30" y="0"/>
                  </a:lnTo>
                  <a:lnTo>
                    <a:pt x="28" y="0"/>
                  </a:lnTo>
                  <a:lnTo>
                    <a:pt x="25" y="0"/>
                  </a:lnTo>
                  <a:lnTo>
                    <a:pt x="23" y="0"/>
                  </a:lnTo>
                  <a:lnTo>
                    <a:pt x="21" y="0"/>
                  </a:lnTo>
                  <a:lnTo>
                    <a:pt x="18" y="0"/>
                  </a:lnTo>
                  <a:lnTo>
                    <a:pt x="16" y="1"/>
                  </a:lnTo>
                  <a:lnTo>
                    <a:pt x="14" y="2"/>
                  </a:lnTo>
                  <a:lnTo>
                    <a:pt x="12" y="3"/>
                  </a:lnTo>
                  <a:lnTo>
                    <a:pt x="10" y="5"/>
                  </a:lnTo>
                  <a:lnTo>
                    <a:pt x="8" y="6"/>
                  </a:lnTo>
                  <a:lnTo>
                    <a:pt x="6" y="8"/>
                  </a:lnTo>
                  <a:lnTo>
                    <a:pt x="4" y="10"/>
                  </a:lnTo>
                  <a:lnTo>
                    <a:pt x="3" y="13"/>
                  </a:lnTo>
                  <a:lnTo>
                    <a:pt x="2" y="15"/>
                  </a:lnTo>
                  <a:lnTo>
                    <a:pt x="1" y="17"/>
                  </a:lnTo>
                  <a:lnTo>
                    <a:pt x="0" y="19"/>
                  </a:lnTo>
                  <a:lnTo>
                    <a:pt x="0" y="22"/>
                  </a:lnTo>
                  <a:lnTo>
                    <a:pt x="0" y="25"/>
                  </a:lnTo>
                  <a:lnTo>
                    <a:pt x="0" y="27"/>
                  </a:lnTo>
                  <a:lnTo>
                    <a:pt x="0" y="29"/>
                  </a:lnTo>
                  <a:lnTo>
                    <a:pt x="0" y="32"/>
                  </a:lnTo>
                  <a:lnTo>
                    <a:pt x="1" y="34"/>
                  </a:lnTo>
                  <a:lnTo>
                    <a:pt x="2" y="36"/>
                  </a:lnTo>
                  <a:lnTo>
                    <a:pt x="3" y="39"/>
                  </a:lnTo>
                  <a:lnTo>
                    <a:pt x="4" y="41"/>
                  </a:lnTo>
                  <a:lnTo>
                    <a:pt x="6" y="42"/>
                  </a:lnTo>
                  <a:lnTo>
                    <a:pt x="7" y="44"/>
                  </a:lnTo>
                  <a:lnTo>
                    <a:pt x="9" y="46"/>
                  </a:lnTo>
                  <a:lnTo>
                    <a:pt x="11" y="47"/>
                  </a:lnTo>
                  <a:lnTo>
                    <a:pt x="13" y="48"/>
                  </a:lnTo>
                  <a:lnTo>
                    <a:pt x="16" y="49"/>
                  </a:lnTo>
                  <a:lnTo>
                    <a:pt x="18" y="50"/>
                  </a:lnTo>
                  <a:lnTo>
                    <a:pt x="20" y="50"/>
                  </a:lnTo>
                  <a:lnTo>
                    <a:pt x="23" y="51"/>
                  </a:lnTo>
                  <a:lnTo>
                    <a:pt x="25" y="51"/>
                  </a:lnTo>
                  <a:lnTo>
                    <a:pt x="27" y="50"/>
                  </a:lnTo>
                  <a:lnTo>
                    <a:pt x="30" y="50"/>
                  </a:lnTo>
                  <a:lnTo>
                    <a:pt x="32" y="49"/>
                  </a:lnTo>
                  <a:lnTo>
                    <a:pt x="34" y="48"/>
                  </a:lnTo>
                  <a:lnTo>
                    <a:pt x="36" y="47"/>
                  </a:lnTo>
                  <a:lnTo>
                    <a:pt x="38" y="45"/>
                  </a:lnTo>
                  <a:lnTo>
                    <a:pt x="40" y="44"/>
                  </a:lnTo>
                  <a:lnTo>
                    <a:pt x="42" y="4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0" name="Freeform 764"/>
            <p:cNvSpPr>
              <a:spLocks/>
            </p:cNvSpPr>
            <p:nvPr/>
          </p:nvSpPr>
          <p:spPr bwMode="auto">
            <a:xfrm>
              <a:off x="4476" y="3302"/>
              <a:ext cx="17" cy="39"/>
            </a:xfrm>
            <a:custGeom>
              <a:avLst/>
              <a:gdLst>
                <a:gd name="T0" fmla="*/ 2 w 17"/>
                <a:gd name="T1" fmla="*/ 0 h 39"/>
                <a:gd name="T2" fmla="*/ 2 w 17"/>
                <a:gd name="T3" fmla="*/ 0 h 39"/>
                <a:gd name="T4" fmla="*/ 5 w 17"/>
                <a:gd name="T5" fmla="*/ 1 h 39"/>
                <a:gd name="T6" fmla="*/ 8 w 17"/>
                <a:gd name="T7" fmla="*/ 3 h 39"/>
                <a:gd name="T8" fmla="*/ 10 w 17"/>
                <a:gd name="T9" fmla="*/ 6 h 39"/>
                <a:gd name="T10" fmla="*/ 12 w 17"/>
                <a:gd name="T11" fmla="*/ 8 h 39"/>
                <a:gd name="T12" fmla="*/ 13 w 17"/>
                <a:gd name="T13" fmla="*/ 10 h 39"/>
                <a:gd name="T14" fmla="*/ 14 w 17"/>
                <a:gd name="T15" fmla="*/ 13 h 39"/>
                <a:gd name="T16" fmla="*/ 15 w 17"/>
                <a:gd name="T17" fmla="*/ 15 h 39"/>
                <a:gd name="T18" fmla="*/ 16 w 17"/>
                <a:gd name="T19" fmla="*/ 18 h 39"/>
                <a:gd name="T20" fmla="*/ 16 w 17"/>
                <a:gd name="T21" fmla="*/ 21 h 39"/>
                <a:gd name="T22" fmla="*/ 15 w 17"/>
                <a:gd name="T23" fmla="*/ 23 h 39"/>
                <a:gd name="T24" fmla="*/ 14 w 17"/>
                <a:gd name="T25" fmla="*/ 26 h 39"/>
                <a:gd name="T26" fmla="*/ 13 w 17"/>
                <a:gd name="T27" fmla="*/ 28 h 39"/>
                <a:gd name="T28" fmla="*/ 12 w 17"/>
                <a:gd name="T29" fmla="*/ 31 h 39"/>
                <a:gd name="T30" fmla="*/ 10 w 17"/>
                <a:gd name="T31" fmla="*/ 33 h 39"/>
                <a:gd name="T32" fmla="*/ 8 w 17"/>
                <a:gd name="T33" fmla="*/ 35 h 39"/>
                <a:gd name="T34" fmla="*/ 5 w 17"/>
                <a:gd name="T35" fmla="*/ 38 h 39"/>
                <a:gd name="T36" fmla="*/ 2 w 17"/>
                <a:gd name="T37" fmla="*/ 36 h 39"/>
                <a:gd name="T38" fmla="*/ 4 w 17"/>
                <a:gd name="T39" fmla="*/ 34 h 39"/>
                <a:gd name="T40" fmla="*/ 6 w 17"/>
                <a:gd name="T41" fmla="*/ 32 h 39"/>
                <a:gd name="T42" fmla="*/ 8 w 17"/>
                <a:gd name="T43" fmla="*/ 30 h 39"/>
                <a:gd name="T44" fmla="*/ 10 w 17"/>
                <a:gd name="T45" fmla="*/ 27 h 39"/>
                <a:gd name="T46" fmla="*/ 11 w 17"/>
                <a:gd name="T47" fmla="*/ 25 h 39"/>
                <a:gd name="T48" fmla="*/ 12 w 17"/>
                <a:gd name="T49" fmla="*/ 23 h 39"/>
                <a:gd name="T50" fmla="*/ 12 w 17"/>
                <a:gd name="T51" fmla="*/ 20 h 39"/>
                <a:gd name="T52" fmla="*/ 12 w 17"/>
                <a:gd name="T53" fmla="*/ 18 h 39"/>
                <a:gd name="T54" fmla="*/ 12 w 17"/>
                <a:gd name="T55" fmla="*/ 16 h 39"/>
                <a:gd name="T56" fmla="*/ 11 w 17"/>
                <a:gd name="T57" fmla="*/ 13 h 39"/>
                <a:gd name="T58" fmla="*/ 10 w 17"/>
                <a:gd name="T59" fmla="*/ 11 h 39"/>
                <a:gd name="T60" fmla="*/ 8 w 17"/>
                <a:gd name="T61" fmla="*/ 9 h 39"/>
                <a:gd name="T62" fmla="*/ 7 w 17"/>
                <a:gd name="T63" fmla="*/ 7 h 39"/>
                <a:gd name="T64" fmla="*/ 5 w 17"/>
                <a:gd name="T65" fmla="*/ 5 h 39"/>
                <a:gd name="T66" fmla="*/ 2 w 17"/>
                <a:gd name="T67" fmla="*/ 3 h 39"/>
                <a:gd name="T68" fmla="*/ 0 w 17"/>
                <a:gd name="T69" fmla="*/ 1 h 39"/>
                <a:gd name="T70" fmla="*/ 0 w 17"/>
                <a:gd name="T71" fmla="*/ 1 h 39"/>
                <a:gd name="T72" fmla="*/ 2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0"/>
                  </a:moveTo>
                  <a:lnTo>
                    <a:pt x="2" y="0"/>
                  </a:lnTo>
                  <a:lnTo>
                    <a:pt x="5" y="1"/>
                  </a:lnTo>
                  <a:lnTo>
                    <a:pt x="8" y="3"/>
                  </a:lnTo>
                  <a:lnTo>
                    <a:pt x="10" y="6"/>
                  </a:lnTo>
                  <a:lnTo>
                    <a:pt x="12" y="8"/>
                  </a:lnTo>
                  <a:lnTo>
                    <a:pt x="13" y="10"/>
                  </a:lnTo>
                  <a:lnTo>
                    <a:pt x="14" y="13"/>
                  </a:lnTo>
                  <a:lnTo>
                    <a:pt x="15" y="15"/>
                  </a:lnTo>
                  <a:lnTo>
                    <a:pt x="16" y="18"/>
                  </a:lnTo>
                  <a:lnTo>
                    <a:pt x="16" y="21"/>
                  </a:lnTo>
                  <a:lnTo>
                    <a:pt x="15" y="23"/>
                  </a:lnTo>
                  <a:lnTo>
                    <a:pt x="14" y="26"/>
                  </a:lnTo>
                  <a:lnTo>
                    <a:pt x="13" y="28"/>
                  </a:lnTo>
                  <a:lnTo>
                    <a:pt x="12" y="31"/>
                  </a:lnTo>
                  <a:lnTo>
                    <a:pt x="10" y="33"/>
                  </a:lnTo>
                  <a:lnTo>
                    <a:pt x="8" y="35"/>
                  </a:lnTo>
                  <a:lnTo>
                    <a:pt x="5" y="38"/>
                  </a:lnTo>
                  <a:lnTo>
                    <a:pt x="2" y="36"/>
                  </a:lnTo>
                  <a:lnTo>
                    <a:pt x="4" y="34"/>
                  </a:lnTo>
                  <a:lnTo>
                    <a:pt x="6" y="32"/>
                  </a:lnTo>
                  <a:lnTo>
                    <a:pt x="8" y="30"/>
                  </a:lnTo>
                  <a:lnTo>
                    <a:pt x="10" y="27"/>
                  </a:lnTo>
                  <a:lnTo>
                    <a:pt x="11" y="25"/>
                  </a:lnTo>
                  <a:lnTo>
                    <a:pt x="12" y="23"/>
                  </a:lnTo>
                  <a:lnTo>
                    <a:pt x="12" y="20"/>
                  </a:lnTo>
                  <a:lnTo>
                    <a:pt x="12" y="18"/>
                  </a:lnTo>
                  <a:lnTo>
                    <a:pt x="12" y="16"/>
                  </a:lnTo>
                  <a:lnTo>
                    <a:pt x="11" y="13"/>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1" name="Freeform 765"/>
            <p:cNvSpPr>
              <a:spLocks/>
            </p:cNvSpPr>
            <p:nvPr/>
          </p:nvSpPr>
          <p:spPr bwMode="auto">
            <a:xfrm>
              <a:off x="4442" y="3295"/>
              <a:ext cx="37" cy="17"/>
            </a:xfrm>
            <a:custGeom>
              <a:avLst/>
              <a:gdLst>
                <a:gd name="T0" fmla="*/ 0 w 37"/>
                <a:gd name="T1" fmla="*/ 13 h 17"/>
                <a:gd name="T2" fmla="*/ 0 w 37"/>
                <a:gd name="T3" fmla="*/ 13 h 17"/>
                <a:gd name="T4" fmla="*/ 1 w 37"/>
                <a:gd name="T5" fmla="*/ 10 h 17"/>
                <a:gd name="T6" fmla="*/ 3 w 37"/>
                <a:gd name="T7" fmla="*/ 8 h 17"/>
                <a:gd name="T8" fmla="*/ 5 w 37"/>
                <a:gd name="T9" fmla="*/ 6 h 17"/>
                <a:gd name="T10" fmla="*/ 8 w 37"/>
                <a:gd name="T11" fmla="*/ 4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1 h 17"/>
                <a:gd name="T28" fmla="*/ 29 w 37"/>
                <a:gd name="T29" fmla="*/ 3 h 17"/>
                <a:gd name="T30" fmla="*/ 31 w 37"/>
                <a:gd name="T31" fmla="*/ 4 h 17"/>
                <a:gd name="T32" fmla="*/ 33 w 37"/>
                <a:gd name="T33" fmla="*/ 7 h 17"/>
                <a:gd name="T34" fmla="*/ 36 w 37"/>
                <a:gd name="T35" fmla="*/ 9 h 17"/>
                <a:gd name="T36" fmla="*/ 34 w 37"/>
                <a:gd name="T37" fmla="*/ 12 h 17"/>
                <a:gd name="T38" fmla="*/ 32 w 37"/>
                <a:gd name="T39" fmla="*/ 10 h 17"/>
                <a:gd name="T40" fmla="*/ 30 w 37"/>
                <a:gd name="T41" fmla="*/ 8 h 17"/>
                <a:gd name="T42" fmla="*/ 28 w 37"/>
                <a:gd name="T43" fmla="*/ 6 h 17"/>
                <a:gd name="T44" fmla="*/ 26 w 37"/>
                <a:gd name="T45" fmla="*/ 5 h 17"/>
                <a:gd name="T46" fmla="*/ 24 w 37"/>
                <a:gd name="T47" fmla="*/ 4 h 17"/>
                <a:gd name="T48" fmla="*/ 22 w 37"/>
                <a:gd name="T49" fmla="*/ 3 h 17"/>
                <a:gd name="T50" fmla="*/ 20 w 37"/>
                <a:gd name="T51" fmla="*/ 3 h 17"/>
                <a:gd name="T52" fmla="*/ 17 w 37"/>
                <a:gd name="T53" fmla="*/ 3 h 17"/>
                <a:gd name="T54" fmla="*/ 15 w 37"/>
                <a:gd name="T55" fmla="*/ 4 h 17"/>
                <a:gd name="T56" fmla="*/ 13 w 37"/>
                <a:gd name="T57" fmla="*/ 4 h 17"/>
                <a:gd name="T58" fmla="*/ 11 w 37"/>
                <a:gd name="T59" fmla="*/ 6 h 17"/>
                <a:gd name="T60" fmla="*/ 9 w 37"/>
                <a:gd name="T61" fmla="*/ 7 h 17"/>
                <a:gd name="T62" fmla="*/ 7 w 37"/>
                <a:gd name="T63" fmla="*/ 9 h 17"/>
                <a:gd name="T64" fmla="*/ 5 w 37"/>
                <a:gd name="T65" fmla="*/ 11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6"/>
                  </a:lnTo>
                  <a:lnTo>
                    <a:pt x="8" y="4"/>
                  </a:lnTo>
                  <a:lnTo>
                    <a:pt x="10" y="2"/>
                  </a:lnTo>
                  <a:lnTo>
                    <a:pt x="12" y="1"/>
                  </a:lnTo>
                  <a:lnTo>
                    <a:pt x="15" y="0"/>
                  </a:lnTo>
                  <a:lnTo>
                    <a:pt x="17" y="0"/>
                  </a:lnTo>
                  <a:lnTo>
                    <a:pt x="20" y="0"/>
                  </a:lnTo>
                  <a:lnTo>
                    <a:pt x="22" y="0"/>
                  </a:lnTo>
                  <a:lnTo>
                    <a:pt x="24" y="1"/>
                  </a:lnTo>
                  <a:lnTo>
                    <a:pt x="27" y="1"/>
                  </a:lnTo>
                  <a:lnTo>
                    <a:pt x="29" y="3"/>
                  </a:lnTo>
                  <a:lnTo>
                    <a:pt x="31" y="4"/>
                  </a:lnTo>
                  <a:lnTo>
                    <a:pt x="33" y="7"/>
                  </a:lnTo>
                  <a:lnTo>
                    <a:pt x="36" y="9"/>
                  </a:lnTo>
                  <a:lnTo>
                    <a:pt x="34" y="12"/>
                  </a:lnTo>
                  <a:lnTo>
                    <a:pt x="32" y="10"/>
                  </a:lnTo>
                  <a:lnTo>
                    <a:pt x="30" y="8"/>
                  </a:lnTo>
                  <a:lnTo>
                    <a:pt x="28" y="6"/>
                  </a:lnTo>
                  <a:lnTo>
                    <a:pt x="26" y="5"/>
                  </a:lnTo>
                  <a:lnTo>
                    <a:pt x="24" y="4"/>
                  </a:lnTo>
                  <a:lnTo>
                    <a:pt x="22" y="3"/>
                  </a:lnTo>
                  <a:lnTo>
                    <a:pt x="20" y="3"/>
                  </a:lnTo>
                  <a:lnTo>
                    <a:pt x="17" y="3"/>
                  </a:lnTo>
                  <a:lnTo>
                    <a:pt x="15" y="4"/>
                  </a:lnTo>
                  <a:lnTo>
                    <a:pt x="13" y="4"/>
                  </a:lnTo>
                  <a:lnTo>
                    <a:pt x="11" y="6"/>
                  </a:lnTo>
                  <a:lnTo>
                    <a:pt x="9" y="7"/>
                  </a:lnTo>
                  <a:lnTo>
                    <a:pt x="7" y="9"/>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2" name="Freeform 766"/>
            <p:cNvSpPr>
              <a:spLocks/>
            </p:cNvSpPr>
            <p:nvPr/>
          </p:nvSpPr>
          <p:spPr bwMode="auto">
            <a:xfrm>
              <a:off x="4435" y="3305"/>
              <a:ext cx="17" cy="39"/>
            </a:xfrm>
            <a:custGeom>
              <a:avLst/>
              <a:gdLst>
                <a:gd name="T0" fmla="*/ 13 w 17"/>
                <a:gd name="T1" fmla="*/ 38 h 39"/>
                <a:gd name="T2" fmla="*/ 13 w 17"/>
                <a:gd name="T3" fmla="*/ 38 h 39"/>
                <a:gd name="T4" fmla="*/ 10 w 17"/>
                <a:gd name="T5" fmla="*/ 35 h 39"/>
                <a:gd name="T6" fmla="*/ 7 w 17"/>
                <a:gd name="T7" fmla="*/ 34 h 39"/>
                <a:gd name="T8" fmla="*/ 5 w 17"/>
                <a:gd name="T9" fmla="*/ 31 h 39"/>
                <a:gd name="T10" fmla="*/ 3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3 w 17"/>
                <a:gd name="T29" fmla="*/ 6 h 39"/>
                <a:gd name="T30" fmla="*/ 5 w 17"/>
                <a:gd name="T31" fmla="*/ 4 h 39"/>
                <a:gd name="T32" fmla="*/ 8 w 17"/>
                <a:gd name="T33" fmla="*/ 2 h 39"/>
                <a:gd name="T34" fmla="*/ 11 w 17"/>
                <a:gd name="T35" fmla="*/ 0 h 39"/>
                <a:gd name="T36" fmla="*/ 13 w 17"/>
                <a:gd name="T37" fmla="*/ 1 h 39"/>
                <a:gd name="T38" fmla="*/ 11 w 17"/>
                <a:gd name="T39" fmla="*/ 3 h 39"/>
                <a:gd name="T40" fmla="*/ 9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6 w 17"/>
                <a:gd name="T61" fmla="*/ 28 h 39"/>
                <a:gd name="T62" fmla="*/ 9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7" y="34"/>
                  </a:lnTo>
                  <a:lnTo>
                    <a:pt x="5" y="31"/>
                  </a:lnTo>
                  <a:lnTo>
                    <a:pt x="3" y="29"/>
                  </a:lnTo>
                  <a:lnTo>
                    <a:pt x="2" y="27"/>
                  </a:lnTo>
                  <a:lnTo>
                    <a:pt x="1" y="24"/>
                  </a:lnTo>
                  <a:lnTo>
                    <a:pt x="0" y="22"/>
                  </a:lnTo>
                  <a:lnTo>
                    <a:pt x="0" y="19"/>
                  </a:lnTo>
                  <a:lnTo>
                    <a:pt x="0" y="17"/>
                  </a:lnTo>
                  <a:lnTo>
                    <a:pt x="0" y="14"/>
                  </a:lnTo>
                  <a:lnTo>
                    <a:pt x="1" y="11"/>
                  </a:lnTo>
                  <a:lnTo>
                    <a:pt x="2" y="9"/>
                  </a:lnTo>
                  <a:lnTo>
                    <a:pt x="3" y="6"/>
                  </a:lnTo>
                  <a:lnTo>
                    <a:pt x="5" y="4"/>
                  </a:lnTo>
                  <a:lnTo>
                    <a:pt x="8" y="2"/>
                  </a:lnTo>
                  <a:lnTo>
                    <a:pt x="11" y="0"/>
                  </a:lnTo>
                  <a:lnTo>
                    <a:pt x="13" y="1"/>
                  </a:lnTo>
                  <a:lnTo>
                    <a:pt x="11" y="3"/>
                  </a:lnTo>
                  <a:lnTo>
                    <a:pt x="9" y="5"/>
                  </a:lnTo>
                  <a:lnTo>
                    <a:pt x="7" y="7"/>
                  </a:lnTo>
                  <a:lnTo>
                    <a:pt x="5" y="10"/>
                  </a:lnTo>
                  <a:lnTo>
                    <a:pt x="4" y="12"/>
                  </a:lnTo>
                  <a:lnTo>
                    <a:pt x="4" y="14"/>
                  </a:lnTo>
                  <a:lnTo>
                    <a:pt x="3" y="17"/>
                  </a:lnTo>
                  <a:lnTo>
                    <a:pt x="3" y="19"/>
                  </a:lnTo>
                  <a:lnTo>
                    <a:pt x="4" y="21"/>
                  </a:lnTo>
                  <a:lnTo>
                    <a:pt x="4" y="24"/>
                  </a:lnTo>
                  <a:lnTo>
                    <a:pt x="5" y="26"/>
                  </a:lnTo>
                  <a:lnTo>
                    <a:pt x="6" y="28"/>
                  </a:lnTo>
                  <a:lnTo>
                    <a:pt x="9"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3" name="Freeform 767"/>
            <p:cNvSpPr>
              <a:spLocks/>
            </p:cNvSpPr>
            <p:nvPr/>
          </p:nvSpPr>
          <p:spPr bwMode="auto">
            <a:xfrm>
              <a:off x="4443" y="3338"/>
              <a:ext cx="38" cy="17"/>
            </a:xfrm>
            <a:custGeom>
              <a:avLst/>
              <a:gdLst>
                <a:gd name="T0" fmla="*/ 37 w 38"/>
                <a:gd name="T1" fmla="*/ 2 h 17"/>
                <a:gd name="T2" fmla="*/ 37 w 38"/>
                <a:gd name="T3" fmla="*/ 2 h 17"/>
                <a:gd name="T4" fmla="*/ 35 w 38"/>
                <a:gd name="T5" fmla="*/ 5 h 17"/>
                <a:gd name="T6" fmla="*/ 32 w 38"/>
                <a:gd name="T7" fmla="*/ 7 h 17"/>
                <a:gd name="T8" fmla="*/ 30 w 38"/>
                <a:gd name="T9" fmla="*/ 10 h 17"/>
                <a:gd name="T10" fmla="*/ 28 w 38"/>
                <a:gd name="T11" fmla="*/ 12 h 17"/>
                <a:gd name="T12" fmla="*/ 26 w 38"/>
                <a:gd name="T13" fmla="*/ 13 h 17"/>
                <a:gd name="T14" fmla="*/ 23 w 38"/>
                <a:gd name="T15" fmla="*/ 14 h 17"/>
                <a:gd name="T16" fmla="*/ 21 w 38"/>
                <a:gd name="T17" fmla="*/ 15 h 17"/>
                <a:gd name="T18" fmla="*/ 18 w 38"/>
                <a:gd name="T19" fmla="*/ 16 h 17"/>
                <a:gd name="T20" fmla="*/ 16 w 38"/>
                <a:gd name="T21" fmla="*/ 16 h 17"/>
                <a:gd name="T22" fmla="*/ 13 w 38"/>
                <a:gd name="T23" fmla="*/ 16 h 17"/>
                <a:gd name="T24" fmla="*/ 11 w 38"/>
                <a:gd name="T25" fmla="*/ 15 h 17"/>
                <a:gd name="T26" fmla="*/ 8 w 38"/>
                <a:gd name="T27" fmla="*/ 14 h 17"/>
                <a:gd name="T28" fmla="*/ 6 w 38"/>
                <a:gd name="T29" fmla="*/ 12 h 17"/>
                <a:gd name="T30" fmla="*/ 4 w 38"/>
                <a:gd name="T31" fmla="*/ 10 h 17"/>
                <a:gd name="T32" fmla="*/ 2 w 38"/>
                <a:gd name="T33" fmla="*/ 8 h 17"/>
                <a:gd name="T34" fmla="*/ 0 w 38"/>
                <a:gd name="T35" fmla="*/ 6 h 17"/>
                <a:gd name="T36" fmla="*/ 1 w 38"/>
                <a:gd name="T37" fmla="*/ 3 h 17"/>
                <a:gd name="T38" fmla="*/ 3 w 38"/>
                <a:gd name="T39" fmla="*/ 5 h 17"/>
                <a:gd name="T40" fmla="*/ 5 w 38"/>
                <a:gd name="T41" fmla="*/ 7 h 17"/>
                <a:gd name="T42" fmla="*/ 7 w 38"/>
                <a:gd name="T43" fmla="*/ 9 h 17"/>
                <a:gd name="T44" fmla="*/ 9 w 38"/>
                <a:gd name="T45" fmla="*/ 10 h 17"/>
                <a:gd name="T46" fmla="*/ 11 w 38"/>
                <a:gd name="T47" fmla="*/ 11 h 17"/>
                <a:gd name="T48" fmla="*/ 13 w 38"/>
                <a:gd name="T49" fmla="*/ 12 h 17"/>
                <a:gd name="T50" fmla="*/ 16 w 38"/>
                <a:gd name="T51" fmla="*/ 12 h 17"/>
                <a:gd name="T52" fmla="*/ 18 w 38"/>
                <a:gd name="T53" fmla="*/ 12 h 17"/>
                <a:gd name="T54" fmla="*/ 20 w 38"/>
                <a:gd name="T55" fmla="*/ 12 h 17"/>
                <a:gd name="T56" fmla="*/ 23 w 38"/>
                <a:gd name="T57" fmla="*/ 11 h 17"/>
                <a:gd name="T58" fmla="*/ 25 w 38"/>
                <a:gd name="T59" fmla="*/ 10 h 17"/>
                <a:gd name="T60" fmla="*/ 27 w 38"/>
                <a:gd name="T61" fmla="*/ 8 h 17"/>
                <a:gd name="T62" fmla="*/ 29 w 38"/>
                <a:gd name="T63" fmla="*/ 7 h 17"/>
                <a:gd name="T64" fmla="*/ 31 w 38"/>
                <a:gd name="T65" fmla="*/ 4 h 17"/>
                <a:gd name="T66" fmla="*/ 33 w 38"/>
                <a:gd name="T67" fmla="*/ 2 h 17"/>
                <a:gd name="T68" fmla="*/ 35 w 38"/>
                <a:gd name="T69" fmla="*/ 0 h 17"/>
                <a:gd name="T70" fmla="*/ 35 w 38"/>
                <a:gd name="T71" fmla="*/ 0 h 17"/>
                <a:gd name="T72" fmla="*/ 37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37" y="2"/>
                  </a:moveTo>
                  <a:lnTo>
                    <a:pt x="37" y="2"/>
                  </a:lnTo>
                  <a:lnTo>
                    <a:pt x="35" y="5"/>
                  </a:lnTo>
                  <a:lnTo>
                    <a:pt x="32" y="7"/>
                  </a:lnTo>
                  <a:lnTo>
                    <a:pt x="30" y="10"/>
                  </a:lnTo>
                  <a:lnTo>
                    <a:pt x="28" y="12"/>
                  </a:lnTo>
                  <a:lnTo>
                    <a:pt x="26" y="13"/>
                  </a:lnTo>
                  <a:lnTo>
                    <a:pt x="23" y="14"/>
                  </a:lnTo>
                  <a:lnTo>
                    <a:pt x="21" y="15"/>
                  </a:lnTo>
                  <a:lnTo>
                    <a:pt x="18" y="16"/>
                  </a:lnTo>
                  <a:lnTo>
                    <a:pt x="16" y="16"/>
                  </a:lnTo>
                  <a:lnTo>
                    <a:pt x="13" y="16"/>
                  </a:lnTo>
                  <a:lnTo>
                    <a:pt x="11" y="15"/>
                  </a:lnTo>
                  <a:lnTo>
                    <a:pt x="8" y="14"/>
                  </a:lnTo>
                  <a:lnTo>
                    <a:pt x="6" y="12"/>
                  </a:lnTo>
                  <a:lnTo>
                    <a:pt x="4" y="10"/>
                  </a:lnTo>
                  <a:lnTo>
                    <a:pt x="2" y="8"/>
                  </a:lnTo>
                  <a:lnTo>
                    <a:pt x="0" y="6"/>
                  </a:lnTo>
                  <a:lnTo>
                    <a:pt x="1" y="3"/>
                  </a:lnTo>
                  <a:lnTo>
                    <a:pt x="3" y="5"/>
                  </a:lnTo>
                  <a:lnTo>
                    <a:pt x="5" y="7"/>
                  </a:lnTo>
                  <a:lnTo>
                    <a:pt x="7" y="9"/>
                  </a:lnTo>
                  <a:lnTo>
                    <a:pt x="9" y="10"/>
                  </a:lnTo>
                  <a:lnTo>
                    <a:pt x="11" y="11"/>
                  </a:lnTo>
                  <a:lnTo>
                    <a:pt x="13" y="12"/>
                  </a:lnTo>
                  <a:lnTo>
                    <a:pt x="16" y="12"/>
                  </a:lnTo>
                  <a:lnTo>
                    <a:pt x="18" y="12"/>
                  </a:lnTo>
                  <a:lnTo>
                    <a:pt x="20" y="12"/>
                  </a:lnTo>
                  <a:lnTo>
                    <a:pt x="23" y="11"/>
                  </a:lnTo>
                  <a:lnTo>
                    <a:pt x="25" y="10"/>
                  </a:lnTo>
                  <a:lnTo>
                    <a:pt x="27" y="8"/>
                  </a:lnTo>
                  <a:lnTo>
                    <a:pt x="29" y="7"/>
                  </a:lnTo>
                  <a:lnTo>
                    <a:pt x="31" y="4"/>
                  </a:lnTo>
                  <a:lnTo>
                    <a:pt x="33" y="2"/>
                  </a:lnTo>
                  <a:lnTo>
                    <a:pt x="35" y="0"/>
                  </a:lnTo>
                  <a:lnTo>
                    <a:pt x="37"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4" name="Freeform 768"/>
            <p:cNvSpPr>
              <a:spLocks/>
            </p:cNvSpPr>
            <p:nvPr/>
          </p:nvSpPr>
          <p:spPr bwMode="auto">
            <a:xfrm>
              <a:off x="3934" y="3346"/>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5" name="Freeform 769"/>
            <p:cNvSpPr>
              <a:spLocks/>
            </p:cNvSpPr>
            <p:nvPr/>
          </p:nvSpPr>
          <p:spPr bwMode="auto">
            <a:xfrm>
              <a:off x="3916" y="3321"/>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6" name="Freeform 770"/>
            <p:cNvSpPr>
              <a:spLocks/>
            </p:cNvSpPr>
            <p:nvPr/>
          </p:nvSpPr>
          <p:spPr bwMode="auto">
            <a:xfrm>
              <a:off x="3934" y="3346"/>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7" name="Freeform 771"/>
            <p:cNvSpPr>
              <a:spLocks/>
            </p:cNvSpPr>
            <p:nvPr/>
          </p:nvSpPr>
          <p:spPr bwMode="auto">
            <a:xfrm>
              <a:off x="3916" y="3321"/>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8" name="Freeform 772"/>
            <p:cNvSpPr>
              <a:spLocks/>
            </p:cNvSpPr>
            <p:nvPr/>
          </p:nvSpPr>
          <p:spPr bwMode="auto">
            <a:xfrm>
              <a:off x="3875" y="3322"/>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69" name="Freeform 773"/>
            <p:cNvSpPr>
              <a:spLocks/>
            </p:cNvSpPr>
            <p:nvPr/>
          </p:nvSpPr>
          <p:spPr bwMode="auto">
            <a:xfrm>
              <a:off x="3858" y="3297"/>
              <a:ext cx="20" cy="47"/>
            </a:xfrm>
            <a:custGeom>
              <a:avLst/>
              <a:gdLst>
                <a:gd name="T0" fmla="*/ 1 w 20"/>
                <a:gd name="T1" fmla="*/ 0 h 47"/>
                <a:gd name="T2" fmla="*/ 0 w 20"/>
                <a:gd name="T3" fmla="*/ 1 h 47"/>
                <a:gd name="T4" fmla="*/ 16 w 20"/>
                <a:gd name="T5" fmla="*/ 46 h 47"/>
                <a:gd name="T6" fmla="*/ 19 w 20"/>
                <a:gd name="T7" fmla="*/ 44 h 47"/>
                <a:gd name="T8" fmla="*/ 2 w 20"/>
                <a:gd name="T9" fmla="*/ 0 h 47"/>
                <a:gd name="T10" fmla="*/ 1 w 20"/>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0"/>
                  </a:moveTo>
                  <a:lnTo>
                    <a:pt x="0" y="1"/>
                  </a:lnTo>
                  <a:lnTo>
                    <a:pt x="16" y="46"/>
                  </a:lnTo>
                  <a:lnTo>
                    <a:pt x="19"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0" name="Freeform 774"/>
            <p:cNvSpPr>
              <a:spLocks/>
            </p:cNvSpPr>
            <p:nvPr/>
          </p:nvSpPr>
          <p:spPr bwMode="auto">
            <a:xfrm>
              <a:off x="4050" y="339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1" name="Freeform 775"/>
            <p:cNvSpPr>
              <a:spLocks/>
            </p:cNvSpPr>
            <p:nvPr/>
          </p:nvSpPr>
          <p:spPr bwMode="auto">
            <a:xfrm>
              <a:off x="4033" y="3370"/>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2" name="Freeform 776"/>
            <p:cNvSpPr>
              <a:spLocks/>
            </p:cNvSpPr>
            <p:nvPr/>
          </p:nvSpPr>
          <p:spPr bwMode="auto">
            <a:xfrm>
              <a:off x="4050" y="339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3" name="Freeform 777"/>
            <p:cNvSpPr>
              <a:spLocks/>
            </p:cNvSpPr>
            <p:nvPr/>
          </p:nvSpPr>
          <p:spPr bwMode="auto">
            <a:xfrm>
              <a:off x="4033" y="3370"/>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4" name="Freeform 778"/>
            <p:cNvSpPr>
              <a:spLocks/>
            </p:cNvSpPr>
            <p:nvPr/>
          </p:nvSpPr>
          <p:spPr bwMode="auto">
            <a:xfrm>
              <a:off x="3992" y="3371"/>
              <a:ext cx="43" cy="21"/>
            </a:xfrm>
            <a:custGeom>
              <a:avLst/>
              <a:gdLst>
                <a:gd name="T0" fmla="*/ 0 w 43"/>
                <a:gd name="T1" fmla="*/ 18 h 21"/>
                <a:gd name="T2" fmla="*/ 1 w 43"/>
                <a:gd name="T3" fmla="*/ 20 h 21"/>
                <a:gd name="T4" fmla="*/ 42 w 43"/>
                <a:gd name="T5" fmla="*/ 2 h 21"/>
                <a:gd name="T6" fmla="*/ 41 w 43"/>
                <a:gd name="T7" fmla="*/ 0 h 21"/>
                <a:gd name="T8" fmla="*/ 0 w 43"/>
                <a:gd name="T9" fmla="*/ 17 h 21"/>
                <a:gd name="T10" fmla="*/ 0 w 43"/>
                <a:gd name="T11" fmla="*/ 1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8"/>
                  </a:moveTo>
                  <a:lnTo>
                    <a:pt x="1" y="20"/>
                  </a:lnTo>
                  <a:lnTo>
                    <a:pt x="42" y="2"/>
                  </a:lnTo>
                  <a:lnTo>
                    <a:pt x="41" y="0"/>
                  </a:lnTo>
                  <a:lnTo>
                    <a:pt x="0" y="17"/>
                  </a:lnTo>
                  <a:lnTo>
                    <a:pt x="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5" name="Freeform 779"/>
            <p:cNvSpPr>
              <a:spLocks/>
            </p:cNvSpPr>
            <p:nvPr/>
          </p:nvSpPr>
          <p:spPr bwMode="auto">
            <a:xfrm>
              <a:off x="3974" y="3345"/>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6" name="Freeform 780"/>
            <p:cNvSpPr>
              <a:spLocks/>
            </p:cNvSpPr>
            <p:nvPr/>
          </p:nvSpPr>
          <p:spPr bwMode="auto">
            <a:xfrm>
              <a:off x="3823" y="3283"/>
              <a:ext cx="50" cy="53"/>
            </a:xfrm>
            <a:custGeom>
              <a:avLst/>
              <a:gdLst>
                <a:gd name="T0" fmla="*/ 20 w 50"/>
                <a:gd name="T1" fmla="*/ 0 h 53"/>
                <a:gd name="T2" fmla="*/ 15 w 50"/>
                <a:gd name="T3" fmla="*/ 1 h 53"/>
                <a:gd name="T4" fmla="*/ 11 w 50"/>
                <a:gd name="T5" fmla="*/ 3 h 53"/>
                <a:gd name="T6" fmla="*/ 7 w 50"/>
                <a:gd name="T7" fmla="*/ 6 h 53"/>
                <a:gd name="T8" fmla="*/ 4 w 50"/>
                <a:gd name="T9" fmla="*/ 10 h 53"/>
                <a:gd name="T10" fmla="*/ 2 w 50"/>
                <a:gd name="T11" fmla="*/ 14 h 53"/>
                <a:gd name="T12" fmla="*/ 0 w 50"/>
                <a:gd name="T13" fmla="*/ 19 h 53"/>
                <a:gd name="T14" fmla="*/ 0 w 50"/>
                <a:gd name="T15" fmla="*/ 24 h 53"/>
                <a:gd name="T16" fmla="*/ 0 w 50"/>
                <a:gd name="T17" fmla="*/ 30 h 53"/>
                <a:gd name="T18" fmla="*/ 1 w 50"/>
                <a:gd name="T19" fmla="*/ 35 h 53"/>
                <a:gd name="T20" fmla="*/ 3 w 50"/>
                <a:gd name="T21" fmla="*/ 39 h 53"/>
                <a:gd name="T22" fmla="*/ 6 w 50"/>
                <a:gd name="T23" fmla="*/ 43 h 53"/>
                <a:gd name="T24" fmla="*/ 10 w 50"/>
                <a:gd name="T25" fmla="*/ 46 h 53"/>
                <a:gd name="T26" fmla="*/ 14 w 50"/>
                <a:gd name="T27" fmla="*/ 49 h 53"/>
                <a:gd name="T28" fmla="*/ 18 w 50"/>
                <a:gd name="T29" fmla="*/ 51 h 53"/>
                <a:gd name="T30" fmla="*/ 23 w 50"/>
                <a:gd name="T31" fmla="*/ 52 h 53"/>
                <a:gd name="T32" fmla="*/ 28 w 50"/>
                <a:gd name="T33" fmla="*/ 51 h 53"/>
                <a:gd name="T34" fmla="*/ 33 w 50"/>
                <a:gd name="T35" fmla="*/ 50 h 53"/>
                <a:gd name="T36" fmla="*/ 37 w 50"/>
                <a:gd name="T37" fmla="*/ 48 h 53"/>
                <a:gd name="T38" fmla="*/ 41 w 50"/>
                <a:gd name="T39" fmla="*/ 45 h 53"/>
                <a:gd name="T40" fmla="*/ 44 w 50"/>
                <a:gd name="T41" fmla="*/ 41 h 53"/>
                <a:gd name="T42" fmla="*/ 46 w 50"/>
                <a:gd name="T43" fmla="*/ 37 h 53"/>
                <a:gd name="T44" fmla="*/ 48 w 50"/>
                <a:gd name="T45" fmla="*/ 32 h 53"/>
                <a:gd name="T46" fmla="*/ 49 w 50"/>
                <a:gd name="T47" fmla="*/ 27 h 53"/>
                <a:gd name="T48" fmla="*/ 48 w 50"/>
                <a:gd name="T49" fmla="*/ 22 h 53"/>
                <a:gd name="T50" fmla="*/ 47 w 50"/>
                <a:gd name="T51" fmla="*/ 17 h 53"/>
                <a:gd name="T52" fmla="*/ 45 w 50"/>
                <a:gd name="T53" fmla="*/ 12 h 53"/>
                <a:gd name="T54" fmla="*/ 42 w 50"/>
                <a:gd name="T55" fmla="*/ 8 h 53"/>
                <a:gd name="T56" fmla="*/ 38 w 50"/>
                <a:gd name="T57" fmla="*/ 5 h 53"/>
                <a:gd name="T58" fmla="*/ 34 w 50"/>
                <a:gd name="T59" fmla="*/ 2 h 53"/>
                <a:gd name="T60" fmla="*/ 30 w 50"/>
                <a:gd name="T61" fmla="*/ 0 h 53"/>
                <a:gd name="T62" fmla="*/ 25 w 50"/>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22" y="0"/>
                  </a:moveTo>
                  <a:lnTo>
                    <a:pt x="20" y="0"/>
                  </a:lnTo>
                  <a:lnTo>
                    <a:pt x="17" y="0"/>
                  </a:lnTo>
                  <a:lnTo>
                    <a:pt x="15" y="1"/>
                  </a:lnTo>
                  <a:lnTo>
                    <a:pt x="13" y="2"/>
                  </a:lnTo>
                  <a:lnTo>
                    <a:pt x="11" y="3"/>
                  </a:lnTo>
                  <a:lnTo>
                    <a:pt x="9" y="5"/>
                  </a:lnTo>
                  <a:lnTo>
                    <a:pt x="7" y="6"/>
                  </a:lnTo>
                  <a:lnTo>
                    <a:pt x="5" y="8"/>
                  </a:lnTo>
                  <a:lnTo>
                    <a:pt x="4" y="10"/>
                  </a:lnTo>
                  <a:lnTo>
                    <a:pt x="3" y="12"/>
                  </a:lnTo>
                  <a:lnTo>
                    <a:pt x="2" y="14"/>
                  </a:lnTo>
                  <a:lnTo>
                    <a:pt x="1" y="17"/>
                  </a:lnTo>
                  <a:lnTo>
                    <a:pt x="0" y="19"/>
                  </a:lnTo>
                  <a:lnTo>
                    <a:pt x="0" y="22"/>
                  </a:lnTo>
                  <a:lnTo>
                    <a:pt x="0" y="24"/>
                  </a:lnTo>
                  <a:lnTo>
                    <a:pt x="0" y="27"/>
                  </a:lnTo>
                  <a:lnTo>
                    <a:pt x="0" y="30"/>
                  </a:lnTo>
                  <a:lnTo>
                    <a:pt x="0" y="32"/>
                  </a:lnTo>
                  <a:lnTo>
                    <a:pt x="1" y="35"/>
                  </a:lnTo>
                  <a:lnTo>
                    <a:pt x="2" y="37"/>
                  </a:lnTo>
                  <a:lnTo>
                    <a:pt x="3" y="39"/>
                  </a:lnTo>
                  <a:lnTo>
                    <a:pt x="4" y="41"/>
                  </a:lnTo>
                  <a:lnTo>
                    <a:pt x="6" y="43"/>
                  </a:lnTo>
                  <a:lnTo>
                    <a:pt x="8" y="45"/>
                  </a:lnTo>
                  <a:lnTo>
                    <a:pt x="10" y="46"/>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39" y="46"/>
                  </a:lnTo>
                  <a:lnTo>
                    <a:pt x="41" y="45"/>
                  </a:lnTo>
                  <a:lnTo>
                    <a:pt x="43" y="43"/>
                  </a:lnTo>
                  <a:lnTo>
                    <a:pt x="44" y="41"/>
                  </a:lnTo>
                  <a:lnTo>
                    <a:pt x="45" y="39"/>
                  </a:lnTo>
                  <a:lnTo>
                    <a:pt x="46" y="37"/>
                  </a:lnTo>
                  <a:lnTo>
                    <a:pt x="47" y="35"/>
                  </a:lnTo>
                  <a:lnTo>
                    <a:pt x="48" y="32"/>
                  </a:lnTo>
                  <a:lnTo>
                    <a:pt x="48" y="30"/>
                  </a:lnTo>
                  <a:lnTo>
                    <a:pt x="49" y="27"/>
                  </a:lnTo>
                  <a:lnTo>
                    <a:pt x="49" y="24"/>
                  </a:lnTo>
                  <a:lnTo>
                    <a:pt x="48" y="22"/>
                  </a:lnTo>
                  <a:lnTo>
                    <a:pt x="48" y="19"/>
                  </a:lnTo>
                  <a:lnTo>
                    <a:pt x="47" y="17"/>
                  </a:lnTo>
                  <a:lnTo>
                    <a:pt x="46" y="14"/>
                  </a:lnTo>
                  <a:lnTo>
                    <a:pt x="45" y="12"/>
                  </a:lnTo>
                  <a:lnTo>
                    <a:pt x="43" y="10"/>
                  </a:lnTo>
                  <a:lnTo>
                    <a:pt x="42" y="8"/>
                  </a:lnTo>
                  <a:lnTo>
                    <a:pt x="40" y="6"/>
                  </a:lnTo>
                  <a:lnTo>
                    <a:pt x="38" y="5"/>
                  </a:lnTo>
                  <a:lnTo>
                    <a:pt x="36" y="3"/>
                  </a:lnTo>
                  <a:lnTo>
                    <a:pt x="34" y="2"/>
                  </a:lnTo>
                  <a:lnTo>
                    <a:pt x="32" y="1"/>
                  </a:lnTo>
                  <a:lnTo>
                    <a:pt x="30" y="0"/>
                  </a:lnTo>
                  <a:lnTo>
                    <a:pt x="27" y="0"/>
                  </a:lnTo>
                  <a:lnTo>
                    <a:pt x="25" y="0"/>
                  </a:lnTo>
                  <a:lnTo>
                    <a:pt x="2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7" name="Freeform 781"/>
            <p:cNvSpPr>
              <a:spLocks/>
            </p:cNvSpPr>
            <p:nvPr/>
          </p:nvSpPr>
          <p:spPr bwMode="auto">
            <a:xfrm>
              <a:off x="3821" y="3282"/>
              <a:ext cx="25" cy="29"/>
            </a:xfrm>
            <a:custGeom>
              <a:avLst/>
              <a:gdLst>
                <a:gd name="T0" fmla="*/ 0 w 25"/>
                <a:gd name="T1" fmla="*/ 28 h 29"/>
                <a:gd name="T2" fmla="*/ 0 w 25"/>
                <a:gd name="T3" fmla="*/ 28 h 29"/>
                <a:gd name="T4" fmla="*/ 0 w 25"/>
                <a:gd name="T5" fmla="*/ 25 h 29"/>
                <a:gd name="T6" fmla="*/ 0 w 25"/>
                <a:gd name="T7" fmla="*/ 22 h 29"/>
                <a:gd name="T8" fmla="*/ 0 w 25"/>
                <a:gd name="T9" fmla="*/ 19 h 29"/>
                <a:gd name="T10" fmla="*/ 1 w 25"/>
                <a:gd name="T11" fmla="*/ 17 h 29"/>
                <a:gd name="T12" fmla="*/ 2 w 25"/>
                <a:gd name="T13" fmla="*/ 15 h 29"/>
                <a:gd name="T14" fmla="*/ 3 w 25"/>
                <a:gd name="T15" fmla="*/ 12 h 29"/>
                <a:gd name="T16" fmla="*/ 4 w 25"/>
                <a:gd name="T17" fmla="*/ 10 h 29"/>
                <a:gd name="T18" fmla="*/ 6 w 25"/>
                <a:gd name="T19" fmla="*/ 8 h 29"/>
                <a:gd name="T20" fmla="*/ 8 w 25"/>
                <a:gd name="T21" fmla="*/ 6 h 29"/>
                <a:gd name="T22" fmla="*/ 9 w 25"/>
                <a:gd name="T23" fmla="*/ 5 h 29"/>
                <a:gd name="T24" fmla="*/ 11 w 25"/>
                <a:gd name="T25" fmla="*/ 3 h 29"/>
                <a:gd name="T26" fmla="*/ 14 w 25"/>
                <a:gd name="T27" fmla="*/ 2 h 29"/>
                <a:gd name="T28" fmla="*/ 16 w 25"/>
                <a:gd name="T29" fmla="*/ 1 h 29"/>
                <a:gd name="T30" fmla="*/ 18 w 25"/>
                <a:gd name="T31" fmla="*/ 0 h 29"/>
                <a:gd name="T32" fmla="*/ 21 w 25"/>
                <a:gd name="T33" fmla="*/ 0 h 29"/>
                <a:gd name="T34" fmla="*/ 23 w 25"/>
                <a:gd name="T35" fmla="*/ 0 h 29"/>
                <a:gd name="T36" fmla="*/ 24 w 25"/>
                <a:gd name="T37" fmla="*/ 2 h 29"/>
                <a:gd name="T38" fmla="*/ 21 w 25"/>
                <a:gd name="T39" fmla="*/ 2 h 29"/>
                <a:gd name="T40" fmla="*/ 19 w 25"/>
                <a:gd name="T41" fmla="*/ 3 h 29"/>
                <a:gd name="T42" fmla="*/ 17 w 25"/>
                <a:gd name="T43" fmla="*/ 3 h 29"/>
                <a:gd name="T44" fmla="*/ 15 w 25"/>
                <a:gd name="T45" fmla="*/ 4 h 29"/>
                <a:gd name="T46" fmla="*/ 13 w 25"/>
                <a:gd name="T47" fmla="*/ 5 h 29"/>
                <a:gd name="T48" fmla="*/ 11 w 25"/>
                <a:gd name="T49" fmla="*/ 7 h 29"/>
                <a:gd name="T50" fmla="*/ 9 w 25"/>
                <a:gd name="T51" fmla="*/ 8 h 29"/>
                <a:gd name="T52" fmla="*/ 7 w 25"/>
                <a:gd name="T53" fmla="*/ 10 h 29"/>
                <a:gd name="T54" fmla="*/ 6 w 25"/>
                <a:gd name="T55" fmla="*/ 12 h 29"/>
                <a:gd name="T56" fmla="*/ 5 w 25"/>
                <a:gd name="T57" fmla="*/ 14 h 29"/>
                <a:gd name="T58" fmla="*/ 4 w 25"/>
                <a:gd name="T59" fmla="*/ 16 h 29"/>
                <a:gd name="T60" fmla="*/ 3 w 25"/>
                <a:gd name="T61" fmla="*/ 18 h 29"/>
                <a:gd name="T62" fmla="*/ 2 w 25"/>
                <a:gd name="T63" fmla="*/ 20 h 29"/>
                <a:gd name="T64" fmla="*/ 2 w 25"/>
                <a:gd name="T65" fmla="*/ 22 h 29"/>
                <a:gd name="T66" fmla="*/ 2 w 25"/>
                <a:gd name="T67" fmla="*/ 25 h 29"/>
                <a:gd name="T68" fmla="*/ 2 w 25"/>
                <a:gd name="T69" fmla="*/ 27 h 29"/>
                <a:gd name="T70" fmla="*/ 2 w 25"/>
                <a:gd name="T71" fmla="*/ 27 h 29"/>
                <a:gd name="T72" fmla="*/ 0 w 25"/>
                <a:gd name="T73" fmla="*/ 28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0" y="28"/>
                  </a:moveTo>
                  <a:lnTo>
                    <a:pt x="0" y="28"/>
                  </a:lnTo>
                  <a:lnTo>
                    <a:pt x="0" y="25"/>
                  </a:lnTo>
                  <a:lnTo>
                    <a:pt x="0" y="22"/>
                  </a:lnTo>
                  <a:lnTo>
                    <a:pt x="0" y="19"/>
                  </a:lnTo>
                  <a:lnTo>
                    <a:pt x="1" y="17"/>
                  </a:lnTo>
                  <a:lnTo>
                    <a:pt x="2" y="15"/>
                  </a:lnTo>
                  <a:lnTo>
                    <a:pt x="3" y="12"/>
                  </a:lnTo>
                  <a:lnTo>
                    <a:pt x="4" y="10"/>
                  </a:lnTo>
                  <a:lnTo>
                    <a:pt x="6" y="8"/>
                  </a:lnTo>
                  <a:lnTo>
                    <a:pt x="8" y="6"/>
                  </a:lnTo>
                  <a:lnTo>
                    <a:pt x="9" y="5"/>
                  </a:lnTo>
                  <a:lnTo>
                    <a:pt x="11" y="3"/>
                  </a:lnTo>
                  <a:lnTo>
                    <a:pt x="14" y="2"/>
                  </a:lnTo>
                  <a:lnTo>
                    <a:pt x="16" y="1"/>
                  </a:lnTo>
                  <a:lnTo>
                    <a:pt x="18" y="0"/>
                  </a:lnTo>
                  <a:lnTo>
                    <a:pt x="21" y="0"/>
                  </a:lnTo>
                  <a:lnTo>
                    <a:pt x="23" y="0"/>
                  </a:lnTo>
                  <a:lnTo>
                    <a:pt x="24" y="2"/>
                  </a:lnTo>
                  <a:lnTo>
                    <a:pt x="21" y="2"/>
                  </a:lnTo>
                  <a:lnTo>
                    <a:pt x="19" y="3"/>
                  </a:lnTo>
                  <a:lnTo>
                    <a:pt x="17" y="3"/>
                  </a:lnTo>
                  <a:lnTo>
                    <a:pt x="15" y="4"/>
                  </a:lnTo>
                  <a:lnTo>
                    <a:pt x="13" y="5"/>
                  </a:lnTo>
                  <a:lnTo>
                    <a:pt x="11" y="7"/>
                  </a:lnTo>
                  <a:lnTo>
                    <a:pt x="9" y="8"/>
                  </a:lnTo>
                  <a:lnTo>
                    <a:pt x="7" y="10"/>
                  </a:lnTo>
                  <a:lnTo>
                    <a:pt x="6" y="12"/>
                  </a:lnTo>
                  <a:lnTo>
                    <a:pt x="5" y="14"/>
                  </a:lnTo>
                  <a:lnTo>
                    <a:pt x="4" y="16"/>
                  </a:lnTo>
                  <a:lnTo>
                    <a:pt x="3" y="18"/>
                  </a:lnTo>
                  <a:lnTo>
                    <a:pt x="2" y="20"/>
                  </a:lnTo>
                  <a:lnTo>
                    <a:pt x="2" y="22"/>
                  </a:lnTo>
                  <a:lnTo>
                    <a:pt x="2" y="25"/>
                  </a:lnTo>
                  <a:lnTo>
                    <a:pt x="2" y="27"/>
                  </a:lnTo>
                  <a:lnTo>
                    <a:pt x="0" y="2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8" name="Freeform 782"/>
            <p:cNvSpPr>
              <a:spLocks/>
            </p:cNvSpPr>
            <p:nvPr/>
          </p:nvSpPr>
          <p:spPr bwMode="auto">
            <a:xfrm>
              <a:off x="3821" y="3310"/>
              <a:ext cx="29" cy="26"/>
            </a:xfrm>
            <a:custGeom>
              <a:avLst/>
              <a:gdLst>
                <a:gd name="T0" fmla="*/ 28 w 29"/>
                <a:gd name="T1" fmla="*/ 25 h 26"/>
                <a:gd name="T2" fmla="*/ 28 w 29"/>
                <a:gd name="T3" fmla="*/ 25 h 26"/>
                <a:gd name="T4" fmla="*/ 25 w 29"/>
                <a:gd name="T5" fmla="*/ 25 h 26"/>
                <a:gd name="T6" fmla="*/ 22 w 29"/>
                <a:gd name="T7" fmla="*/ 24 h 26"/>
                <a:gd name="T8" fmla="*/ 20 w 29"/>
                <a:gd name="T9" fmla="*/ 24 h 26"/>
                <a:gd name="T10" fmla="*/ 17 w 29"/>
                <a:gd name="T11" fmla="*/ 23 h 26"/>
                <a:gd name="T12" fmla="*/ 15 w 29"/>
                <a:gd name="T13" fmla="*/ 22 h 26"/>
                <a:gd name="T14" fmla="*/ 12 w 29"/>
                <a:gd name="T15" fmla="*/ 21 h 26"/>
                <a:gd name="T16" fmla="*/ 10 w 29"/>
                <a:gd name="T17" fmla="*/ 19 h 26"/>
                <a:gd name="T18" fmla="*/ 8 w 29"/>
                <a:gd name="T19" fmla="*/ 18 h 26"/>
                <a:gd name="T20" fmla="*/ 7 w 29"/>
                <a:gd name="T21" fmla="*/ 16 h 26"/>
                <a:gd name="T22" fmla="*/ 5 w 29"/>
                <a:gd name="T23" fmla="*/ 14 h 26"/>
                <a:gd name="T24" fmla="*/ 4 w 29"/>
                <a:gd name="T25" fmla="*/ 12 h 26"/>
                <a:gd name="T26" fmla="*/ 2 w 29"/>
                <a:gd name="T27" fmla="*/ 10 h 26"/>
                <a:gd name="T28" fmla="*/ 1 w 29"/>
                <a:gd name="T29" fmla="*/ 7 h 26"/>
                <a:gd name="T30" fmla="*/ 0 w 29"/>
                <a:gd name="T31" fmla="*/ 5 h 26"/>
                <a:gd name="T32" fmla="*/ 0 w 29"/>
                <a:gd name="T33" fmla="*/ 2 h 26"/>
                <a:gd name="T34" fmla="*/ 0 w 29"/>
                <a:gd name="T35" fmla="*/ 0 h 26"/>
                <a:gd name="T36" fmla="*/ 2 w 29"/>
                <a:gd name="T37" fmla="*/ 0 h 26"/>
                <a:gd name="T38" fmla="*/ 2 w 29"/>
                <a:gd name="T39" fmla="*/ 2 h 26"/>
                <a:gd name="T40" fmla="*/ 3 w 29"/>
                <a:gd name="T41" fmla="*/ 4 h 26"/>
                <a:gd name="T42" fmla="*/ 3 w 29"/>
                <a:gd name="T43" fmla="*/ 7 h 26"/>
                <a:gd name="T44" fmla="*/ 4 w 29"/>
                <a:gd name="T45" fmla="*/ 9 h 26"/>
                <a:gd name="T46" fmla="*/ 5 w 29"/>
                <a:gd name="T47" fmla="*/ 11 h 26"/>
                <a:gd name="T48" fmla="*/ 7 w 29"/>
                <a:gd name="T49" fmla="*/ 13 h 26"/>
                <a:gd name="T50" fmla="*/ 8 w 29"/>
                <a:gd name="T51" fmla="*/ 14 h 26"/>
                <a:gd name="T52" fmla="*/ 10 w 29"/>
                <a:gd name="T53" fmla="*/ 16 h 26"/>
                <a:gd name="T54" fmla="*/ 12 w 29"/>
                <a:gd name="T55" fmla="*/ 17 h 26"/>
                <a:gd name="T56" fmla="*/ 14 w 29"/>
                <a:gd name="T57" fmla="*/ 19 h 26"/>
                <a:gd name="T58" fmla="*/ 16 w 29"/>
                <a:gd name="T59" fmla="*/ 20 h 26"/>
                <a:gd name="T60" fmla="*/ 18 w 29"/>
                <a:gd name="T61" fmla="*/ 21 h 26"/>
                <a:gd name="T62" fmla="*/ 20 w 29"/>
                <a:gd name="T63" fmla="*/ 21 h 26"/>
                <a:gd name="T64" fmla="*/ 22 w 29"/>
                <a:gd name="T65" fmla="*/ 22 h 26"/>
                <a:gd name="T66" fmla="*/ 25 w 29"/>
                <a:gd name="T67" fmla="*/ 22 h 26"/>
                <a:gd name="T68" fmla="*/ 27 w 29"/>
                <a:gd name="T69" fmla="*/ 22 h 26"/>
                <a:gd name="T70" fmla="*/ 27 w 29"/>
                <a:gd name="T71" fmla="*/ 22 h 26"/>
                <a:gd name="T72" fmla="*/ 28 w 29"/>
                <a:gd name="T73" fmla="*/ 25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28" y="25"/>
                  </a:moveTo>
                  <a:lnTo>
                    <a:pt x="28" y="25"/>
                  </a:lnTo>
                  <a:lnTo>
                    <a:pt x="25" y="25"/>
                  </a:lnTo>
                  <a:lnTo>
                    <a:pt x="22" y="24"/>
                  </a:lnTo>
                  <a:lnTo>
                    <a:pt x="20" y="24"/>
                  </a:lnTo>
                  <a:lnTo>
                    <a:pt x="17" y="23"/>
                  </a:lnTo>
                  <a:lnTo>
                    <a:pt x="15" y="22"/>
                  </a:lnTo>
                  <a:lnTo>
                    <a:pt x="12" y="21"/>
                  </a:lnTo>
                  <a:lnTo>
                    <a:pt x="10" y="19"/>
                  </a:lnTo>
                  <a:lnTo>
                    <a:pt x="8" y="18"/>
                  </a:lnTo>
                  <a:lnTo>
                    <a:pt x="7" y="16"/>
                  </a:lnTo>
                  <a:lnTo>
                    <a:pt x="5" y="14"/>
                  </a:lnTo>
                  <a:lnTo>
                    <a:pt x="4" y="12"/>
                  </a:lnTo>
                  <a:lnTo>
                    <a:pt x="2" y="10"/>
                  </a:lnTo>
                  <a:lnTo>
                    <a:pt x="1" y="7"/>
                  </a:lnTo>
                  <a:lnTo>
                    <a:pt x="0" y="5"/>
                  </a:lnTo>
                  <a:lnTo>
                    <a:pt x="0" y="2"/>
                  </a:lnTo>
                  <a:lnTo>
                    <a:pt x="0" y="0"/>
                  </a:lnTo>
                  <a:lnTo>
                    <a:pt x="2" y="0"/>
                  </a:lnTo>
                  <a:lnTo>
                    <a:pt x="2" y="2"/>
                  </a:lnTo>
                  <a:lnTo>
                    <a:pt x="3" y="4"/>
                  </a:lnTo>
                  <a:lnTo>
                    <a:pt x="3" y="7"/>
                  </a:lnTo>
                  <a:lnTo>
                    <a:pt x="4" y="9"/>
                  </a:lnTo>
                  <a:lnTo>
                    <a:pt x="5" y="11"/>
                  </a:lnTo>
                  <a:lnTo>
                    <a:pt x="7" y="13"/>
                  </a:lnTo>
                  <a:lnTo>
                    <a:pt x="8" y="14"/>
                  </a:lnTo>
                  <a:lnTo>
                    <a:pt x="10" y="16"/>
                  </a:lnTo>
                  <a:lnTo>
                    <a:pt x="12" y="17"/>
                  </a:lnTo>
                  <a:lnTo>
                    <a:pt x="14" y="19"/>
                  </a:lnTo>
                  <a:lnTo>
                    <a:pt x="16" y="20"/>
                  </a:lnTo>
                  <a:lnTo>
                    <a:pt x="18" y="21"/>
                  </a:lnTo>
                  <a:lnTo>
                    <a:pt x="20" y="21"/>
                  </a:lnTo>
                  <a:lnTo>
                    <a:pt x="22" y="22"/>
                  </a:lnTo>
                  <a:lnTo>
                    <a:pt x="25" y="22"/>
                  </a:lnTo>
                  <a:lnTo>
                    <a:pt x="27" y="22"/>
                  </a:lnTo>
                  <a:lnTo>
                    <a:pt x="28" y="2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79" name="Freeform 783"/>
            <p:cNvSpPr>
              <a:spLocks/>
            </p:cNvSpPr>
            <p:nvPr/>
          </p:nvSpPr>
          <p:spPr bwMode="auto">
            <a:xfrm>
              <a:off x="3849" y="3307"/>
              <a:ext cx="25" cy="29"/>
            </a:xfrm>
            <a:custGeom>
              <a:avLst/>
              <a:gdLst>
                <a:gd name="T0" fmla="*/ 24 w 25"/>
                <a:gd name="T1" fmla="*/ 0 h 29"/>
                <a:gd name="T2" fmla="*/ 24 w 25"/>
                <a:gd name="T3" fmla="*/ 0 h 29"/>
                <a:gd name="T4" fmla="*/ 24 w 25"/>
                <a:gd name="T5" fmla="*/ 2 h 29"/>
                <a:gd name="T6" fmla="*/ 23 w 25"/>
                <a:gd name="T7" fmla="*/ 5 h 29"/>
                <a:gd name="T8" fmla="*/ 23 w 25"/>
                <a:gd name="T9" fmla="*/ 8 h 29"/>
                <a:gd name="T10" fmla="*/ 22 w 25"/>
                <a:gd name="T11" fmla="*/ 10 h 29"/>
                <a:gd name="T12" fmla="*/ 21 w 25"/>
                <a:gd name="T13" fmla="*/ 12 h 29"/>
                <a:gd name="T14" fmla="*/ 20 w 25"/>
                <a:gd name="T15" fmla="*/ 15 h 29"/>
                <a:gd name="T16" fmla="*/ 19 w 25"/>
                <a:gd name="T17" fmla="*/ 17 h 29"/>
                <a:gd name="T18" fmla="*/ 17 w 25"/>
                <a:gd name="T19" fmla="*/ 19 h 29"/>
                <a:gd name="T20" fmla="*/ 15 w 25"/>
                <a:gd name="T21" fmla="*/ 21 h 29"/>
                <a:gd name="T22" fmla="*/ 14 w 25"/>
                <a:gd name="T23" fmla="*/ 22 h 29"/>
                <a:gd name="T24" fmla="*/ 12 w 25"/>
                <a:gd name="T25" fmla="*/ 24 h 29"/>
                <a:gd name="T26" fmla="*/ 9 w 25"/>
                <a:gd name="T27" fmla="*/ 25 h 29"/>
                <a:gd name="T28" fmla="*/ 7 w 25"/>
                <a:gd name="T29" fmla="*/ 26 h 29"/>
                <a:gd name="T30" fmla="*/ 5 w 25"/>
                <a:gd name="T31" fmla="*/ 27 h 29"/>
                <a:gd name="T32" fmla="*/ 2 w 25"/>
                <a:gd name="T33" fmla="*/ 27 h 29"/>
                <a:gd name="T34" fmla="*/ 0 w 25"/>
                <a:gd name="T35" fmla="*/ 28 h 29"/>
                <a:gd name="T36" fmla="*/ 0 w 25"/>
                <a:gd name="T37" fmla="*/ 25 h 29"/>
                <a:gd name="T38" fmla="*/ 2 w 25"/>
                <a:gd name="T39" fmla="*/ 25 h 29"/>
                <a:gd name="T40" fmla="*/ 4 w 25"/>
                <a:gd name="T41" fmla="*/ 24 h 29"/>
                <a:gd name="T42" fmla="*/ 6 w 25"/>
                <a:gd name="T43" fmla="*/ 24 h 29"/>
                <a:gd name="T44" fmla="*/ 8 w 25"/>
                <a:gd name="T45" fmla="*/ 23 h 29"/>
                <a:gd name="T46" fmla="*/ 10 w 25"/>
                <a:gd name="T47" fmla="*/ 21 h 29"/>
                <a:gd name="T48" fmla="*/ 12 w 25"/>
                <a:gd name="T49" fmla="*/ 20 h 29"/>
                <a:gd name="T50" fmla="*/ 14 w 25"/>
                <a:gd name="T51" fmla="*/ 19 h 29"/>
                <a:gd name="T52" fmla="*/ 16 w 25"/>
                <a:gd name="T53" fmla="*/ 17 h 29"/>
                <a:gd name="T54" fmla="*/ 17 w 25"/>
                <a:gd name="T55" fmla="*/ 15 h 29"/>
                <a:gd name="T56" fmla="*/ 18 w 25"/>
                <a:gd name="T57" fmla="*/ 13 h 29"/>
                <a:gd name="T58" fmla="*/ 19 w 25"/>
                <a:gd name="T59" fmla="*/ 11 h 29"/>
                <a:gd name="T60" fmla="*/ 20 w 25"/>
                <a:gd name="T61" fmla="*/ 9 h 29"/>
                <a:gd name="T62" fmla="*/ 21 w 25"/>
                <a:gd name="T63" fmla="*/ 7 h 29"/>
                <a:gd name="T64" fmla="*/ 21 w 25"/>
                <a:gd name="T65" fmla="*/ 5 h 29"/>
                <a:gd name="T66" fmla="*/ 21 w 25"/>
                <a:gd name="T67" fmla="*/ 2 h 29"/>
                <a:gd name="T68" fmla="*/ 21 w 25"/>
                <a:gd name="T69" fmla="*/ 0 h 29"/>
                <a:gd name="T70" fmla="*/ 21 w 25"/>
                <a:gd name="T71" fmla="*/ 0 h 29"/>
                <a:gd name="T72" fmla="*/ 24 w 25"/>
                <a:gd name="T73" fmla="*/ 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24" y="0"/>
                  </a:moveTo>
                  <a:lnTo>
                    <a:pt x="24" y="0"/>
                  </a:lnTo>
                  <a:lnTo>
                    <a:pt x="24" y="2"/>
                  </a:lnTo>
                  <a:lnTo>
                    <a:pt x="23" y="5"/>
                  </a:lnTo>
                  <a:lnTo>
                    <a:pt x="23" y="8"/>
                  </a:lnTo>
                  <a:lnTo>
                    <a:pt x="22" y="10"/>
                  </a:lnTo>
                  <a:lnTo>
                    <a:pt x="21" y="12"/>
                  </a:lnTo>
                  <a:lnTo>
                    <a:pt x="20" y="15"/>
                  </a:lnTo>
                  <a:lnTo>
                    <a:pt x="19" y="17"/>
                  </a:lnTo>
                  <a:lnTo>
                    <a:pt x="17" y="19"/>
                  </a:lnTo>
                  <a:lnTo>
                    <a:pt x="15" y="21"/>
                  </a:lnTo>
                  <a:lnTo>
                    <a:pt x="14" y="22"/>
                  </a:lnTo>
                  <a:lnTo>
                    <a:pt x="12" y="24"/>
                  </a:lnTo>
                  <a:lnTo>
                    <a:pt x="9" y="25"/>
                  </a:lnTo>
                  <a:lnTo>
                    <a:pt x="7" y="26"/>
                  </a:lnTo>
                  <a:lnTo>
                    <a:pt x="5" y="27"/>
                  </a:lnTo>
                  <a:lnTo>
                    <a:pt x="2" y="27"/>
                  </a:lnTo>
                  <a:lnTo>
                    <a:pt x="0" y="28"/>
                  </a:lnTo>
                  <a:lnTo>
                    <a:pt x="0" y="25"/>
                  </a:lnTo>
                  <a:lnTo>
                    <a:pt x="2" y="25"/>
                  </a:lnTo>
                  <a:lnTo>
                    <a:pt x="4" y="24"/>
                  </a:lnTo>
                  <a:lnTo>
                    <a:pt x="6" y="24"/>
                  </a:lnTo>
                  <a:lnTo>
                    <a:pt x="8" y="23"/>
                  </a:lnTo>
                  <a:lnTo>
                    <a:pt x="10" y="21"/>
                  </a:lnTo>
                  <a:lnTo>
                    <a:pt x="12" y="20"/>
                  </a:lnTo>
                  <a:lnTo>
                    <a:pt x="14" y="19"/>
                  </a:lnTo>
                  <a:lnTo>
                    <a:pt x="16" y="17"/>
                  </a:lnTo>
                  <a:lnTo>
                    <a:pt x="17" y="15"/>
                  </a:lnTo>
                  <a:lnTo>
                    <a:pt x="18" y="13"/>
                  </a:lnTo>
                  <a:lnTo>
                    <a:pt x="19" y="11"/>
                  </a:lnTo>
                  <a:lnTo>
                    <a:pt x="20" y="9"/>
                  </a:lnTo>
                  <a:lnTo>
                    <a:pt x="21" y="7"/>
                  </a:lnTo>
                  <a:lnTo>
                    <a:pt x="21" y="5"/>
                  </a:lnTo>
                  <a:lnTo>
                    <a:pt x="21" y="2"/>
                  </a:lnTo>
                  <a:lnTo>
                    <a:pt x="21" y="0"/>
                  </a:lnTo>
                  <a:lnTo>
                    <a:pt x="2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0" name="Freeform 784"/>
            <p:cNvSpPr>
              <a:spLocks/>
            </p:cNvSpPr>
            <p:nvPr/>
          </p:nvSpPr>
          <p:spPr bwMode="auto">
            <a:xfrm>
              <a:off x="3845" y="3282"/>
              <a:ext cx="29" cy="26"/>
            </a:xfrm>
            <a:custGeom>
              <a:avLst/>
              <a:gdLst>
                <a:gd name="T0" fmla="*/ 0 w 29"/>
                <a:gd name="T1" fmla="*/ 0 h 26"/>
                <a:gd name="T2" fmla="*/ 0 w 29"/>
                <a:gd name="T3" fmla="*/ 0 h 26"/>
                <a:gd name="T4" fmla="*/ 2 w 29"/>
                <a:gd name="T5" fmla="*/ 0 h 26"/>
                <a:gd name="T6" fmla="*/ 5 w 29"/>
                <a:gd name="T7" fmla="*/ 0 h 26"/>
                <a:gd name="T8" fmla="*/ 7 w 29"/>
                <a:gd name="T9" fmla="*/ 0 h 26"/>
                <a:gd name="T10" fmla="*/ 10 w 29"/>
                <a:gd name="T11" fmla="*/ 1 h 26"/>
                <a:gd name="T12" fmla="*/ 12 w 29"/>
                <a:gd name="T13" fmla="*/ 2 h 26"/>
                <a:gd name="T14" fmla="*/ 15 w 29"/>
                <a:gd name="T15" fmla="*/ 3 h 26"/>
                <a:gd name="T16" fmla="*/ 17 w 29"/>
                <a:gd name="T17" fmla="*/ 5 h 26"/>
                <a:gd name="T18" fmla="*/ 19 w 29"/>
                <a:gd name="T19" fmla="*/ 6 h 26"/>
                <a:gd name="T20" fmla="*/ 21 w 29"/>
                <a:gd name="T21" fmla="*/ 8 h 26"/>
                <a:gd name="T22" fmla="*/ 22 w 29"/>
                <a:gd name="T23" fmla="*/ 10 h 26"/>
                <a:gd name="T24" fmla="*/ 24 w 29"/>
                <a:gd name="T25" fmla="*/ 12 h 26"/>
                <a:gd name="T26" fmla="*/ 25 w 29"/>
                <a:gd name="T27" fmla="*/ 14 h 26"/>
                <a:gd name="T28" fmla="*/ 26 w 29"/>
                <a:gd name="T29" fmla="*/ 17 h 26"/>
                <a:gd name="T30" fmla="*/ 27 w 29"/>
                <a:gd name="T31" fmla="*/ 19 h 26"/>
                <a:gd name="T32" fmla="*/ 27 w 29"/>
                <a:gd name="T33" fmla="*/ 22 h 26"/>
                <a:gd name="T34" fmla="*/ 28 w 29"/>
                <a:gd name="T35" fmla="*/ 24 h 26"/>
                <a:gd name="T36" fmla="*/ 25 w 29"/>
                <a:gd name="T37" fmla="*/ 25 h 26"/>
                <a:gd name="T38" fmla="*/ 25 w 29"/>
                <a:gd name="T39" fmla="*/ 22 h 26"/>
                <a:gd name="T40" fmla="*/ 24 w 29"/>
                <a:gd name="T41" fmla="*/ 20 h 26"/>
                <a:gd name="T42" fmla="*/ 24 w 29"/>
                <a:gd name="T43" fmla="*/ 17 h 26"/>
                <a:gd name="T44" fmla="*/ 23 w 29"/>
                <a:gd name="T45" fmla="*/ 15 h 26"/>
                <a:gd name="T46" fmla="*/ 22 w 29"/>
                <a:gd name="T47" fmla="*/ 13 h 26"/>
                <a:gd name="T48" fmla="*/ 20 w 29"/>
                <a:gd name="T49" fmla="*/ 12 h 26"/>
                <a:gd name="T50" fmla="*/ 19 w 29"/>
                <a:gd name="T51" fmla="*/ 10 h 26"/>
                <a:gd name="T52" fmla="*/ 17 w 29"/>
                <a:gd name="T53" fmla="*/ 8 h 26"/>
                <a:gd name="T54" fmla="*/ 15 w 29"/>
                <a:gd name="T55" fmla="*/ 7 h 26"/>
                <a:gd name="T56" fmla="*/ 13 w 29"/>
                <a:gd name="T57" fmla="*/ 5 h 26"/>
                <a:gd name="T58" fmla="*/ 11 w 29"/>
                <a:gd name="T59" fmla="*/ 4 h 26"/>
                <a:gd name="T60" fmla="*/ 9 w 29"/>
                <a:gd name="T61" fmla="*/ 3 h 26"/>
                <a:gd name="T62" fmla="*/ 7 w 29"/>
                <a:gd name="T63" fmla="*/ 2 h 26"/>
                <a:gd name="T64" fmla="*/ 5 w 29"/>
                <a:gd name="T65" fmla="*/ 2 h 26"/>
                <a:gd name="T66" fmla="*/ 2 w 29"/>
                <a:gd name="T67" fmla="*/ 2 h 26"/>
                <a:gd name="T68" fmla="*/ 0 w 29"/>
                <a:gd name="T69" fmla="*/ 2 h 26"/>
                <a:gd name="T70" fmla="*/ 0 w 29"/>
                <a:gd name="T71" fmla="*/ 2 h 26"/>
                <a:gd name="T72" fmla="*/ 0 w 29"/>
                <a:gd name="T73" fmla="*/ 0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0" y="0"/>
                  </a:moveTo>
                  <a:lnTo>
                    <a:pt x="0" y="0"/>
                  </a:lnTo>
                  <a:lnTo>
                    <a:pt x="2" y="0"/>
                  </a:lnTo>
                  <a:lnTo>
                    <a:pt x="5" y="0"/>
                  </a:lnTo>
                  <a:lnTo>
                    <a:pt x="7" y="0"/>
                  </a:lnTo>
                  <a:lnTo>
                    <a:pt x="10" y="1"/>
                  </a:lnTo>
                  <a:lnTo>
                    <a:pt x="12" y="2"/>
                  </a:lnTo>
                  <a:lnTo>
                    <a:pt x="15" y="3"/>
                  </a:lnTo>
                  <a:lnTo>
                    <a:pt x="17" y="5"/>
                  </a:lnTo>
                  <a:lnTo>
                    <a:pt x="19" y="6"/>
                  </a:lnTo>
                  <a:lnTo>
                    <a:pt x="21" y="8"/>
                  </a:lnTo>
                  <a:lnTo>
                    <a:pt x="22" y="10"/>
                  </a:lnTo>
                  <a:lnTo>
                    <a:pt x="24" y="12"/>
                  </a:lnTo>
                  <a:lnTo>
                    <a:pt x="25" y="14"/>
                  </a:lnTo>
                  <a:lnTo>
                    <a:pt x="26" y="17"/>
                  </a:lnTo>
                  <a:lnTo>
                    <a:pt x="27" y="19"/>
                  </a:lnTo>
                  <a:lnTo>
                    <a:pt x="27" y="22"/>
                  </a:lnTo>
                  <a:lnTo>
                    <a:pt x="28" y="24"/>
                  </a:lnTo>
                  <a:lnTo>
                    <a:pt x="25" y="25"/>
                  </a:lnTo>
                  <a:lnTo>
                    <a:pt x="25" y="22"/>
                  </a:lnTo>
                  <a:lnTo>
                    <a:pt x="24" y="20"/>
                  </a:lnTo>
                  <a:lnTo>
                    <a:pt x="24" y="17"/>
                  </a:lnTo>
                  <a:lnTo>
                    <a:pt x="23" y="15"/>
                  </a:lnTo>
                  <a:lnTo>
                    <a:pt x="22" y="13"/>
                  </a:lnTo>
                  <a:lnTo>
                    <a:pt x="20" y="12"/>
                  </a:lnTo>
                  <a:lnTo>
                    <a:pt x="19" y="10"/>
                  </a:lnTo>
                  <a:lnTo>
                    <a:pt x="17" y="8"/>
                  </a:lnTo>
                  <a:lnTo>
                    <a:pt x="15" y="7"/>
                  </a:lnTo>
                  <a:lnTo>
                    <a:pt x="13" y="5"/>
                  </a:lnTo>
                  <a:lnTo>
                    <a:pt x="11" y="4"/>
                  </a:lnTo>
                  <a:lnTo>
                    <a:pt x="9" y="3"/>
                  </a:lnTo>
                  <a:lnTo>
                    <a:pt x="7" y="2"/>
                  </a:lnTo>
                  <a:lnTo>
                    <a:pt x="5" y="2"/>
                  </a:lnTo>
                  <a:lnTo>
                    <a:pt x="2" y="2"/>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1" name="Freeform 785"/>
            <p:cNvSpPr>
              <a:spLocks/>
            </p:cNvSpPr>
            <p:nvPr/>
          </p:nvSpPr>
          <p:spPr bwMode="auto">
            <a:xfrm>
              <a:off x="4142" y="3634"/>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2" name="Freeform 786"/>
            <p:cNvSpPr>
              <a:spLocks/>
            </p:cNvSpPr>
            <p:nvPr/>
          </p:nvSpPr>
          <p:spPr bwMode="auto">
            <a:xfrm>
              <a:off x="4142" y="3669"/>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3" name="Freeform 787"/>
            <p:cNvSpPr>
              <a:spLocks/>
            </p:cNvSpPr>
            <p:nvPr/>
          </p:nvSpPr>
          <p:spPr bwMode="auto">
            <a:xfrm>
              <a:off x="4142" y="3634"/>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4" name="Freeform 788"/>
            <p:cNvSpPr>
              <a:spLocks/>
            </p:cNvSpPr>
            <p:nvPr/>
          </p:nvSpPr>
          <p:spPr bwMode="auto">
            <a:xfrm>
              <a:off x="4142" y="3669"/>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5" name="Freeform 789"/>
            <p:cNvSpPr>
              <a:spLocks/>
            </p:cNvSpPr>
            <p:nvPr/>
          </p:nvSpPr>
          <p:spPr bwMode="auto">
            <a:xfrm>
              <a:off x="4143" y="3702"/>
              <a:ext cx="35" cy="37"/>
            </a:xfrm>
            <a:custGeom>
              <a:avLst/>
              <a:gdLst>
                <a:gd name="T0" fmla="*/ 32 w 35"/>
                <a:gd name="T1" fmla="*/ 34 h 37"/>
                <a:gd name="T2" fmla="*/ 34 w 35"/>
                <a:gd name="T3" fmla="*/ 33 h 37"/>
                <a:gd name="T4" fmla="*/ 2 w 35"/>
                <a:gd name="T5" fmla="*/ 0 h 37"/>
                <a:gd name="T6" fmla="*/ 0 w 35"/>
                <a:gd name="T7" fmla="*/ 2 h 37"/>
                <a:gd name="T8" fmla="*/ 31 w 35"/>
                <a:gd name="T9" fmla="*/ 36 h 37"/>
                <a:gd name="T10" fmla="*/ 32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4"/>
                  </a:moveTo>
                  <a:lnTo>
                    <a:pt x="34" y="33"/>
                  </a:lnTo>
                  <a:lnTo>
                    <a:pt x="2" y="0"/>
                  </a:lnTo>
                  <a:lnTo>
                    <a:pt x="0" y="2"/>
                  </a:lnTo>
                  <a:lnTo>
                    <a:pt x="31" y="36"/>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6" name="Freeform 790"/>
            <p:cNvSpPr>
              <a:spLocks/>
            </p:cNvSpPr>
            <p:nvPr/>
          </p:nvSpPr>
          <p:spPr bwMode="auto">
            <a:xfrm>
              <a:off x="4143" y="3735"/>
              <a:ext cx="35" cy="37"/>
            </a:xfrm>
            <a:custGeom>
              <a:avLst/>
              <a:gdLst>
                <a:gd name="T0" fmla="*/ 0 w 35"/>
                <a:gd name="T1" fmla="*/ 35 h 37"/>
                <a:gd name="T2" fmla="*/ 1 w 35"/>
                <a:gd name="T3" fmla="*/ 36 h 37"/>
                <a:gd name="T4" fmla="*/ 34 w 35"/>
                <a:gd name="T5" fmla="*/ 2 h 37"/>
                <a:gd name="T6" fmla="*/ 31 w 35"/>
                <a:gd name="T7" fmla="*/ 0 h 37"/>
                <a:gd name="T8" fmla="*/ 0 w 35"/>
                <a:gd name="T9" fmla="*/ 33 h 37"/>
                <a:gd name="T10" fmla="*/ 0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35"/>
                  </a:moveTo>
                  <a:lnTo>
                    <a:pt x="1" y="36"/>
                  </a:lnTo>
                  <a:lnTo>
                    <a:pt x="34" y="2"/>
                  </a:lnTo>
                  <a:lnTo>
                    <a:pt x="31" y="0"/>
                  </a:lnTo>
                  <a:lnTo>
                    <a:pt x="0" y="33"/>
                  </a:lnTo>
                  <a:lnTo>
                    <a:pt x="0"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7" name="Freeform 791"/>
            <p:cNvSpPr>
              <a:spLocks/>
            </p:cNvSpPr>
            <p:nvPr/>
          </p:nvSpPr>
          <p:spPr bwMode="auto">
            <a:xfrm>
              <a:off x="4139" y="3502"/>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8" name="Freeform 792"/>
            <p:cNvSpPr>
              <a:spLocks/>
            </p:cNvSpPr>
            <p:nvPr/>
          </p:nvSpPr>
          <p:spPr bwMode="auto">
            <a:xfrm>
              <a:off x="4139" y="3535"/>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89" name="Freeform 793"/>
            <p:cNvSpPr>
              <a:spLocks/>
            </p:cNvSpPr>
            <p:nvPr/>
          </p:nvSpPr>
          <p:spPr bwMode="auto">
            <a:xfrm>
              <a:off x="4139" y="3502"/>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0" name="Freeform 794"/>
            <p:cNvSpPr>
              <a:spLocks/>
            </p:cNvSpPr>
            <p:nvPr/>
          </p:nvSpPr>
          <p:spPr bwMode="auto">
            <a:xfrm>
              <a:off x="4139" y="3535"/>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1" name="Freeform 795"/>
            <p:cNvSpPr>
              <a:spLocks/>
            </p:cNvSpPr>
            <p:nvPr/>
          </p:nvSpPr>
          <p:spPr bwMode="auto">
            <a:xfrm>
              <a:off x="4141" y="3569"/>
              <a:ext cx="34" cy="37"/>
            </a:xfrm>
            <a:custGeom>
              <a:avLst/>
              <a:gdLst>
                <a:gd name="T0" fmla="*/ 31 w 34"/>
                <a:gd name="T1" fmla="*/ 35 h 37"/>
                <a:gd name="T2" fmla="*/ 33 w 34"/>
                <a:gd name="T3" fmla="*/ 33 h 37"/>
                <a:gd name="T4" fmla="*/ 2 w 34"/>
                <a:gd name="T5" fmla="*/ 0 h 37"/>
                <a:gd name="T6" fmla="*/ 0 w 34"/>
                <a:gd name="T7" fmla="*/ 2 h 37"/>
                <a:gd name="T8" fmla="*/ 30 w 34"/>
                <a:gd name="T9" fmla="*/ 36 h 37"/>
                <a:gd name="T10" fmla="*/ 31 w 34"/>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35"/>
                  </a:moveTo>
                  <a:lnTo>
                    <a:pt x="33" y="33"/>
                  </a:lnTo>
                  <a:lnTo>
                    <a:pt x="2" y="0"/>
                  </a:lnTo>
                  <a:lnTo>
                    <a:pt x="0" y="2"/>
                  </a:lnTo>
                  <a:lnTo>
                    <a:pt x="30" y="36"/>
                  </a:lnTo>
                  <a:lnTo>
                    <a:pt x="31"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2" name="Freeform 796"/>
            <p:cNvSpPr>
              <a:spLocks/>
            </p:cNvSpPr>
            <p:nvPr/>
          </p:nvSpPr>
          <p:spPr bwMode="auto">
            <a:xfrm>
              <a:off x="4141" y="3603"/>
              <a:ext cx="34" cy="36"/>
            </a:xfrm>
            <a:custGeom>
              <a:avLst/>
              <a:gdLst>
                <a:gd name="T0" fmla="*/ 0 w 34"/>
                <a:gd name="T1" fmla="*/ 33 h 36"/>
                <a:gd name="T2" fmla="*/ 1 w 34"/>
                <a:gd name="T3" fmla="*/ 35 h 36"/>
                <a:gd name="T4" fmla="*/ 33 w 34"/>
                <a:gd name="T5" fmla="*/ 2 h 36"/>
                <a:gd name="T6" fmla="*/ 30 w 34"/>
                <a:gd name="T7" fmla="*/ 0 h 36"/>
                <a:gd name="T8" fmla="*/ 0 w 34"/>
                <a:gd name="T9" fmla="*/ 32 h 36"/>
                <a:gd name="T10" fmla="*/ 0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0" y="33"/>
                  </a:moveTo>
                  <a:lnTo>
                    <a:pt x="1" y="35"/>
                  </a:lnTo>
                  <a:lnTo>
                    <a:pt x="33" y="2"/>
                  </a:lnTo>
                  <a:lnTo>
                    <a:pt x="30"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3" name="Freeform 797"/>
            <p:cNvSpPr>
              <a:spLocks/>
            </p:cNvSpPr>
            <p:nvPr/>
          </p:nvSpPr>
          <p:spPr bwMode="auto">
            <a:xfrm>
              <a:off x="4134" y="3750"/>
              <a:ext cx="49" cy="55"/>
            </a:xfrm>
            <a:custGeom>
              <a:avLst/>
              <a:gdLst>
                <a:gd name="T0" fmla="*/ 3 w 49"/>
                <a:gd name="T1" fmla="*/ 41 h 55"/>
                <a:gd name="T2" fmla="*/ 6 w 49"/>
                <a:gd name="T3" fmla="*/ 45 h 55"/>
                <a:gd name="T4" fmla="*/ 10 w 49"/>
                <a:gd name="T5" fmla="*/ 48 h 55"/>
                <a:gd name="T6" fmla="*/ 14 w 49"/>
                <a:gd name="T7" fmla="*/ 51 h 55"/>
                <a:gd name="T8" fmla="*/ 18 w 49"/>
                <a:gd name="T9" fmla="*/ 53 h 55"/>
                <a:gd name="T10" fmla="*/ 23 w 49"/>
                <a:gd name="T11" fmla="*/ 54 h 55"/>
                <a:gd name="T12" fmla="*/ 27 w 49"/>
                <a:gd name="T13" fmla="*/ 53 h 55"/>
                <a:gd name="T14" fmla="*/ 32 w 49"/>
                <a:gd name="T15" fmla="*/ 52 h 55"/>
                <a:gd name="T16" fmla="*/ 36 w 49"/>
                <a:gd name="T17" fmla="*/ 50 h 55"/>
                <a:gd name="T18" fmla="*/ 40 w 49"/>
                <a:gd name="T19" fmla="*/ 46 h 55"/>
                <a:gd name="T20" fmla="*/ 43 w 49"/>
                <a:gd name="T21" fmla="*/ 43 h 55"/>
                <a:gd name="T22" fmla="*/ 45 w 49"/>
                <a:gd name="T23" fmla="*/ 38 h 55"/>
                <a:gd name="T24" fmla="*/ 47 w 49"/>
                <a:gd name="T25" fmla="*/ 33 h 55"/>
                <a:gd name="T26" fmla="*/ 48 w 49"/>
                <a:gd name="T27" fmla="*/ 28 h 55"/>
                <a:gd name="T28" fmla="*/ 47 w 49"/>
                <a:gd name="T29" fmla="*/ 23 h 55"/>
                <a:gd name="T30" fmla="*/ 46 w 49"/>
                <a:gd name="T31" fmla="*/ 18 h 55"/>
                <a:gd name="T32" fmla="*/ 44 w 49"/>
                <a:gd name="T33" fmla="*/ 13 h 55"/>
                <a:gd name="T34" fmla="*/ 41 w 49"/>
                <a:gd name="T35" fmla="*/ 8 h 55"/>
                <a:gd name="T36" fmla="*/ 37 w 49"/>
                <a:gd name="T37" fmla="*/ 5 h 55"/>
                <a:gd name="T38" fmla="*/ 34 w 49"/>
                <a:gd name="T39" fmla="*/ 2 h 55"/>
                <a:gd name="T40" fmla="*/ 29 w 49"/>
                <a:gd name="T41" fmla="*/ 0 h 55"/>
                <a:gd name="T42" fmla="*/ 24 w 49"/>
                <a:gd name="T43" fmla="*/ 0 h 55"/>
                <a:gd name="T44" fmla="*/ 20 w 49"/>
                <a:gd name="T45" fmla="*/ 0 h 55"/>
                <a:gd name="T46" fmla="*/ 15 w 49"/>
                <a:gd name="T47" fmla="*/ 1 h 55"/>
                <a:gd name="T48" fmla="*/ 11 w 49"/>
                <a:gd name="T49" fmla="*/ 4 h 55"/>
                <a:gd name="T50" fmla="*/ 7 w 49"/>
                <a:gd name="T51" fmla="*/ 7 h 55"/>
                <a:gd name="T52" fmla="*/ 4 w 49"/>
                <a:gd name="T53" fmla="*/ 11 h 55"/>
                <a:gd name="T54" fmla="*/ 2 w 49"/>
                <a:gd name="T55" fmla="*/ 15 h 55"/>
                <a:gd name="T56" fmla="*/ 0 w 49"/>
                <a:gd name="T57" fmla="*/ 20 h 55"/>
                <a:gd name="T58" fmla="*/ 0 w 49"/>
                <a:gd name="T59" fmla="*/ 25 h 55"/>
                <a:gd name="T60" fmla="*/ 0 w 49"/>
                <a:gd name="T61" fmla="*/ 31 h 55"/>
                <a:gd name="T62" fmla="*/ 1 w 49"/>
                <a:gd name="T63" fmla="*/ 36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38"/>
                  </a:moveTo>
                  <a:lnTo>
                    <a:pt x="3" y="41"/>
                  </a:lnTo>
                  <a:lnTo>
                    <a:pt x="5" y="43"/>
                  </a:lnTo>
                  <a:lnTo>
                    <a:pt x="6" y="45"/>
                  </a:lnTo>
                  <a:lnTo>
                    <a:pt x="8" y="47"/>
                  </a:lnTo>
                  <a:lnTo>
                    <a:pt x="10" y="48"/>
                  </a:lnTo>
                  <a:lnTo>
                    <a:pt x="12" y="50"/>
                  </a:lnTo>
                  <a:lnTo>
                    <a:pt x="14" y="51"/>
                  </a:lnTo>
                  <a:lnTo>
                    <a:pt x="16" y="52"/>
                  </a:lnTo>
                  <a:lnTo>
                    <a:pt x="18" y="53"/>
                  </a:lnTo>
                  <a:lnTo>
                    <a:pt x="20" y="53"/>
                  </a:lnTo>
                  <a:lnTo>
                    <a:pt x="23" y="54"/>
                  </a:lnTo>
                  <a:lnTo>
                    <a:pt x="25" y="54"/>
                  </a:lnTo>
                  <a:lnTo>
                    <a:pt x="27" y="53"/>
                  </a:lnTo>
                  <a:lnTo>
                    <a:pt x="30" y="53"/>
                  </a:lnTo>
                  <a:lnTo>
                    <a:pt x="32" y="52"/>
                  </a:lnTo>
                  <a:lnTo>
                    <a:pt x="34" y="51"/>
                  </a:lnTo>
                  <a:lnTo>
                    <a:pt x="36" y="50"/>
                  </a:lnTo>
                  <a:lnTo>
                    <a:pt x="38" y="48"/>
                  </a:lnTo>
                  <a:lnTo>
                    <a:pt x="40" y="46"/>
                  </a:lnTo>
                  <a:lnTo>
                    <a:pt x="42" y="44"/>
                  </a:lnTo>
                  <a:lnTo>
                    <a:pt x="43" y="43"/>
                  </a:lnTo>
                  <a:lnTo>
                    <a:pt x="44" y="40"/>
                  </a:lnTo>
                  <a:lnTo>
                    <a:pt x="45" y="38"/>
                  </a:lnTo>
                  <a:lnTo>
                    <a:pt x="46" y="36"/>
                  </a:lnTo>
                  <a:lnTo>
                    <a:pt x="47" y="33"/>
                  </a:lnTo>
                  <a:lnTo>
                    <a:pt x="47" y="31"/>
                  </a:lnTo>
                  <a:lnTo>
                    <a:pt x="48" y="28"/>
                  </a:lnTo>
                  <a:lnTo>
                    <a:pt x="48" y="25"/>
                  </a:lnTo>
                  <a:lnTo>
                    <a:pt x="47" y="23"/>
                  </a:lnTo>
                  <a:lnTo>
                    <a:pt x="47" y="20"/>
                  </a:lnTo>
                  <a:lnTo>
                    <a:pt x="46" y="18"/>
                  </a:lnTo>
                  <a:lnTo>
                    <a:pt x="45" y="15"/>
                  </a:lnTo>
                  <a:lnTo>
                    <a:pt x="44" y="13"/>
                  </a:lnTo>
                  <a:lnTo>
                    <a:pt x="43" y="10"/>
                  </a:lnTo>
                  <a:lnTo>
                    <a:pt x="41" y="8"/>
                  </a:lnTo>
                  <a:lnTo>
                    <a:pt x="39" y="6"/>
                  </a:lnTo>
                  <a:lnTo>
                    <a:pt x="37" y="5"/>
                  </a:lnTo>
                  <a:lnTo>
                    <a:pt x="35" y="3"/>
                  </a:lnTo>
                  <a:lnTo>
                    <a:pt x="34" y="2"/>
                  </a:lnTo>
                  <a:lnTo>
                    <a:pt x="31" y="1"/>
                  </a:lnTo>
                  <a:lnTo>
                    <a:pt x="29" y="0"/>
                  </a:lnTo>
                  <a:lnTo>
                    <a:pt x="27" y="0"/>
                  </a:lnTo>
                  <a:lnTo>
                    <a:pt x="24" y="0"/>
                  </a:lnTo>
                  <a:lnTo>
                    <a:pt x="22" y="0"/>
                  </a:lnTo>
                  <a:lnTo>
                    <a:pt x="20" y="0"/>
                  </a:lnTo>
                  <a:lnTo>
                    <a:pt x="18" y="0"/>
                  </a:lnTo>
                  <a:lnTo>
                    <a:pt x="15" y="1"/>
                  </a:lnTo>
                  <a:lnTo>
                    <a:pt x="13" y="2"/>
                  </a:lnTo>
                  <a:lnTo>
                    <a:pt x="11" y="4"/>
                  </a:lnTo>
                  <a:lnTo>
                    <a:pt x="9" y="5"/>
                  </a:lnTo>
                  <a:lnTo>
                    <a:pt x="7" y="7"/>
                  </a:lnTo>
                  <a:lnTo>
                    <a:pt x="6" y="9"/>
                  </a:lnTo>
                  <a:lnTo>
                    <a:pt x="4" y="11"/>
                  </a:lnTo>
                  <a:lnTo>
                    <a:pt x="3" y="13"/>
                  </a:lnTo>
                  <a:lnTo>
                    <a:pt x="2" y="15"/>
                  </a:lnTo>
                  <a:lnTo>
                    <a:pt x="1" y="18"/>
                  </a:lnTo>
                  <a:lnTo>
                    <a:pt x="0" y="20"/>
                  </a:lnTo>
                  <a:lnTo>
                    <a:pt x="0" y="23"/>
                  </a:lnTo>
                  <a:lnTo>
                    <a:pt x="0" y="25"/>
                  </a:lnTo>
                  <a:lnTo>
                    <a:pt x="0" y="28"/>
                  </a:lnTo>
                  <a:lnTo>
                    <a:pt x="0" y="31"/>
                  </a:lnTo>
                  <a:lnTo>
                    <a:pt x="0" y="33"/>
                  </a:lnTo>
                  <a:lnTo>
                    <a:pt x="1"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4" name="Freeform 798"/>
            <p:cNvSpPr>
              <a:spLocks/>
            </p:cNvSpPr>
            <p:nvPr/>
          </p:nvSpPr>
          <p:spPr bwMode="auto">
            <a:xfrm>
              <a:off x="4136" y="3788"/>
              <a:ext cx="34" cy="18"/>
            </a:xfrm>
            <a:custGeom>
              <a:avLst/>
              <a:gdLst>
                <a:gd name="T0" fmla="*/ 33 w 34"/>
                <a:gd name="T1" fmla="*/ 14 h 18"/>
                <a:gd name="T2" fmla="*/ 33 w 34"/>
                <a:gd name="T3" fmla="*/ 14 h 18"/>
                <a:gd name="T4" fmla="*/ 30 w 34"/>
                <a:gd name="T5" fmla="*/ 15 h 18"/>
                <a:gd name="T6" fmla="*/ 28 w 34"/>
                <a:gd name="T7" fmla="*/ 16 h 18"/>
                <a:gd name="T8" fmla="*/ 26 w 34"/>
                <a:gd name="T9" fmla="*/ 16 h 18"/>
                <a:gd name="T10" fmla="*/ 23 w 34"/>
                <a:gd name="T11" fmla="*/ 17 h 18"/>
                <a:gd name="T12" fmla="*/ 21 w 34"/>
                <a:gd name="T13" fmla="*/ 17 h 18"/>
                <a:gd name="T14" fmla="*/ 18 w 34"/>
                <a:gd name="T15" fmla="*/ 16 h 18"/>
                <a:gd name="T16" fmla="*/ 16 w 34"/>
                <a:gd name="T17" fmla="*/ 16 h 18"/>
                <a:gd name="T18" fmla="*/ 14 w 34"/>
                <a:gd name="T19" fmla="*/ 15 h 18"/>
                <a:gd name="T20" fmla="*/ 11 w 34"/>
                <a:gd name="T21" fmla="*/ 14 h 18"/>
                <a:gd name="T22" fmla="*/ 9 w 34"/>
                <a:gd name="T23" fmla="*/ 13 h 18"/>
                <a:gd name="T24" fmla="*/ 7 w 34"/>
                <a:gd name="T25" fmla="*/ 11 h 18"/>
                <a:gd name="T26" fmla="*/ 5 w 34"/>
                <a:gd name="T27" fmla="*/ 9 h 18"/>
                <a:gd name="T28" fmla="*/ 4 w 34"/>
                <a:gd name="T29" fmla="*/ 8 h 18"/>
                <a:gd name="T30" fmla="*/ 2 w 34"/>
                <a:gd name="T31" fmla="*/ 5 h 18"/>
                <a:gd name="T32" fmla="*/ 1 w 34"/>
                <a:gd name="T33" fmla="*/ 3 h 18"/>
                <a:gd name="T34" fmla="*/ 0 w 34"/>
                <a:gd name="T35" fmla="*/ 1 h 18"/>
                <a:gd name="T36" fmla="*/ 1 w 34"/>
                <a:gd name="T37" fmla="*/ 0 h 18"/>
                <a:gd name="T38" fmla="*/ 3 w 34"/>
                <a:gd name="T39" fmla="*/ 2 h 18"/>
                <a:gd name="T40" fmla="*/ 4 w 34"/>
                <a:gd name="T41" fmla="*/ 4 h 18"/>
                <a:gd name="T42" fmla="*/ 5 w 34"/>
                <a:gd name="T43" fmla="*/ 6 h 18"/>
                <a:gd name="T44" fmla="*/ 7 w 34"/>
                <a:gd name="T45" fmla="*/ 8 h 18"/>
                <a:gd name="T46" fmla="*/ 9 w 34"/>
                <a:gd name="T47" fmla="*/ 9 h 18"/>
                <a:gd name="T48" fmla="*/ 10 w 34"/>
                <a:gd name="T49" fmla="*/ 11 h 18"/>
                <a:gd name="T50" fmla="*/ 12 w 34"/>
                <a:gd name="T51" fmla="*/ 12 h 18"/>
                <a:gd name="T52" fmla="*/ 14 w 34"/>
                <a:gd name="T53" fmla="*/ 12 h 18"/>
                <a:gd name="T54" fmla="*/ 17 w 34"/>
                <a:gd name="T55" fmla="*/ 13 h 18"/>
                <a:gd name="T56" fmla="*/ 19 w 34"/>
                <a:gd name="T57" fmla="*/ 14 h 18"/>
                <a:gd name="T58" fmla="*/ 21 w 34"/>
                <a:gd name="T59" fmla="*/ 14 h 18"/>
                <a:gd name="T60" fmla="*/ 23 w 34"/>
                <a:gd name="T61" fmla="*/ 14 h 18"/>
                <a:gd name="T62" fmla="*/ 25 w 34"/>
                <a:gd name="T63" fmla="*/ 14 h 18"/>
                <a:gd name="T64" fmla="*/ 27 w 34"/>
                <a:gd name="T65" fmla="*/ 13 h 18"/>
                <a:gd name="T66" fmla="*/ 29 w 34"/>
                <a:gd name="T67" fmla="*/ 12 h 18"/>
                <a:gd name="T68" fmla="*/ 31 w 34"/>
                <a:gd name="T69" fmla="*/ 12 h 18"/>
                <a:gd name="T70" fmla="*/ 31 w 34"/>
                <a:gd name="T71" fmla="*/ 12 h 18"/>
                <a:gd name="T72" fmla="*/ 33 w 34"/>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33" y="14"/>
                  </a:moveTo>
                  <a:lnTo>
                    <a:pt x="33" y="14"/>
                  </a:lnTo>
                  <a:lnTo>
                    <a:pt x="30" y="15"/>
                  </a:lnTo>
                  <a:lnTo>
                    <a:pt x="28" y="16"/>
                  </a:lnTo>
                  <a:lnTo>
                    <a:pt x="26" y="16"/>
                  </a:lnTo>
                  <a:lnTo>
                    <a:pt x="23" y="17"/>
                  </a:lnTo>
                  <a:lnTo>
                    <a:pt x="21" y="17"/>
                  </a:lnTo>
                  <a:lnTo>
                    <a:pt x="18" y="16"/>
                  </a:lnTo>
                  <a:lnTo>
                    <a:pt x="16" y="16"/>
                  </a:lnTo>
                  <a:lnTo>
                    <a:pt x="14" y="15"/>
                  </a:lnTo>
                  <a:lnTo>
                    <a:pt x="11" y="14"/>
                  </a:lnTo>
                  <a:lnTo>
                    <a:pt x="9" y="13"/>
                  </a:lnTo>
                  <a:lnTo>
                    <a:pt x="7" y="11"/>
                  </a:lnTo>
                  <a:lnTo>
                    <a:pt x="5" y="9"/>
                  </a:lnTo>
                  <a:lnTo>
                    <a:pt x="4" y="8"/>
                  </a:lnTo>
                  <a:lnTo>
                    <a:pt x="2" y="5"/>
                  </a:lnTo>
                  <a:lnTo>
                    <a:pt x="1" y="3"/>
                  </a:lnTo>
                  <a:lnTo>
                    <a:pt x="0" y="1"/>
                  </a:lnTo>
                  <a:lnTo>
                    <a:pt x="1" y="0"/>
                  </a:lnTo>
                  <a:lnTo>
                    <a:pt x="3" y="2"/>
                  </a:lnTo>
                  <a:lnTo>
                    <a:pt x="4" y="4"/>
                  </a:lnTo>
                  <a:lnTo>
                    <a:pt x="5" y="6"/>
                  </a:lnTo>
                  <a:lnTo>
                    <a:pt x="7" y="8"/>
                  </a:lnTo>
                  <a:lnTo>
                    <a:pt x="9" y="9"/>
                  </a:lnTo>
                  <a:lnTo>
                    <a:pt x="10" y="11"/>
                  </a:lnTo>
                  <a:lnTo>
                    <a:pt x="12" y="12"/>
                  </a:lnTo>
                  <a:lnTo>
                    <a:pt x="14" y="12"/>
                  </a:lnTo>
                  <a:lnTo>
                    <a:pt x="17" y="13"/>
                  </a:lnTo>
                  <a:lnTo>
                    <a:pt x="19" y="14"/>
                  </a:lnTo>
                  <a:lnTo>
                    <a:pt x="21" y="14"/>
                  </a:lnTo>
                  <a:lnTo>
                    <a:pt x="23" y="14"/>
                  </a:lnTo>
                  <a:lnTo>
                    <a:pt x="25" y="14"/>
                  </a:lnTo>
                  <a:lnTo>
                    <a:pt x="27" y="13"/>
                  </a:lnTo>
                  <a:lnTo>
                    <a:pt x="29" y="12"/>
                  </a:lnTo>
                  <a:lnTo>
                    <a:pt x="31" y="12"/>
                  </a:lnTo>
                  <a:lnTo>
                    <a:pt x="33"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5" name="Freeform 799"/>
            <p:cNvSpPr>
              <a:spLocks/>
            </p:cNvSpPr>
            <p:nvPr/>
          </p:nvSpPr>
          <p:spPr bwMode="auto">
            <a:xfrm>
              <a:off x="4168" y="3765"/>
              <a:ext cx="17" cy="38"/>
            </a:xfrm>
            <a:custGeom>
              <a:avLst/>
              <a:gdLst>
                <a:gd name="T0" fmla="*/ 13 w 17"/>
                <a:gd name="T1" fmla="*/ 0 h 38"/>
                <a:gd name="T2" fmla="*/ 13 w 17"/>
                <a:gd name="T3" fmla="*/ 0 h 38"/>
                <a:gd name="T4" fmla="*/ 14 w 17"/>
                <a:gd name="T5" fmla="*/ 2 h 38"/>
                <a:gd name="T6" fmla="*/ 15 w 17"/>
                <a:gd name="T7" fmla="*/ 5 h 38"/>
                <a:gd name="T8" fmla="*/ 15 w 17"/>
                <a:gd name="T9" fmla="*/ 7 h 38"/>
                <a:gd name="T10" fmla="*/ 16 w 17"/>
                <a:gd name="T11" fmla="*/ 10 h 38"/>
                <a:gd name="T12" fmla="*/ 16 w 17"/>
                <a:gd name="T13" fmla="*/ 13 h 38"/>
                <a:gd name="T14" fmla="*/ 15 w 17"/>
                <a:gd name="T15" fmla="*/ 16 h 38"/>
                <a:gd name="T16" fmla="*/ 15 w 17"/>
                <a:gd name="T17" fmla="*/ 18 h 38"/>
                <a:gd name="T18" fmla="*/ 14 w 17"/>
                <a:gd name="T19" fmla="*/ 21 h 38"/>
                <a:gd name="T20" fmla="*/ 13 w 17"/>
                <a:gd name="T21" fmla="*/ 23 h 38"/>
                <a:gd name="T22" fmla="*/ 12 w 17"/>
                <a:gd name="T23" fmla="*/ 25 h 38"/>
                <a:gd name="T24" fmla="*/ 11 w 17"/>
                <a:gd name="T25" fmla="*/ 28 h 38"/>
                <a:gd name="T26" fmla="*/ 9 w 17"/>
                <a:gd name="T27" fmla="*/ 30 h 38"/>
                <a:gd name="T28" fmla="*/ 7 w 17"/>
                <a:gd name="T29" fmla="*/ 32 h 38"/>
                <a:gd name="T30" fmla="*/ 5 w 17"/>
                <a:gd name="T31" fmla="*/ 34 h 38"/>
                <a:gd name="T32" fmla="*/ 3 w 17"/>
                <a:gd name="T33" fmla="*/ 35 h 38"/>
                <a:gd name="T34" fmla="*/ 1 w 17"/>
                <a:gd name="T35" fmla="*/ 37 h 38"/>
                <a:gd name="T36" fmla="*/ 0 w 17"/>
                <a:gd name="T37" fmla="*/ 34 h 38"/>
                <a:gd name="T38" fmla="*/ 2 w 17"/>
                <a:gd name="T39" fmla="*/ 33 h 38"/>
                <a:gd name="T40" fmla="*/ 4 w 17"/>
                <a:gd name="T41" fmla="*/ 32 h 38"/>
                <a:gd name="T42" fmla="*/ 6 w 17"/>
                <a:gd name="T43" fmla="*/ 30 h 38"/>
                <a:gd name="T44" fmla="*/ 7 w 17"/>
                <a:gd name="T45" fmla="*/ 28 h 38"/>
                <a:gd name="T46" fmla="*/ 9 w 17"/>
                <a:gd name="T47" fmla="*/ 26 h 38"/>
                <a:gd name="T48" fmla="*/ 10 w 17"/>
                <a:gd name="T49" fmla="*/ 25 h 38"/>
                <a:gd name="T50" fmla="*/ 11 w 17"/>
                <a:gd name="T51" fmla="*/ 22 h 38"/>
                <a:gd name="T52" fmla="*/ 12 w 17"/>
                <a:gd name="T53" fmla="*/ 20 h 38"/>
                <a:gd name="T54" fmla="*/ 12 w 17"/>
                <a:gd name="T55" fmla="*/ 18 h 38"/>
                <a:gd name="T56" fmla="*/ 13 w 17"/>
                <a:gd name="T57" fmla="*/ 15 h 38"/>
                <a:gd name="T58" fmla="*/ 13 w 17"/>
                <a:gd name="T59" fmla="*/ 13 h 38"/>
                <a:gd name="T60" fmla="*/ 13 w 17"/>
                <a:gd name="T61" fmla="*/ 11 h 38"/>
                <a:gd name="T62" fmla="*/ 13 w 17"/>
                <a:gd name="T63" fmla="*/ 8 h 38"/>
                <a:gd name="T64" fmla="*/ 12 w 17"/>
                <a:gd name="T65" fmla="*/ 5 h 38"/>
                <a:gd name="T66" fmla="*/ 12 w 17"/>
                <a:gd name="T67" fmla="*/ 3 h 38"/>
                <a:gd name="T68" fmla="*/ 11 w 17"/>
                <a:gd name="T69" fmla="*/ 1 h 38"/>
                <a:gd name="T70" fmla="*/ 11 w 17"/>
                <a:gd name="T71" fmla="*/ 1 h 38"/>
                <a:gd name="T72" fmla="*/ 13 w 17"/>
                <a:gd name="T73" fmla="*/ 0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0"/>
                  </a:moveTo>
                  <a:lnTo>
                    <a:pt x="13" y="0"/>
                  </a:lnTo>
                  <a:lnTo>
                    <a:pt x="14" y="2"/>
                  </a:lnTo>
                  <a:lnTo>
                    <a:pt x="15" y="5"/>
                  </a:lnTo>
                  <a:lnTo>
                    <a:pt x="15" y="7"/>
                  </a:lnTo>
                  <a:lnTo>
                    <a:pt x="16" y="10"/>
                  </a:lnTo>
                  <a:lnTo>
                    <a:pt x="16" y="13"/>
                  </a:lnTo>
                  <a:lnTo>
                    <a:pt x="15" y="16"/>
                  </a:lnTo>
                  <a:lnTo>
                    <a:pt x="15" y="18"/>
                  </a:lnTo>
                  <a:lnTo>
                    <a:pt x="14" y="21"/>
                  </a:lnTo>
                  <a:lnTo>
                    <a:pt x="13" y="23"/>
                  </a:lnTo>
                  <a:lnTo>
                    <a:pt x="12" y="25"/>
                  </a:lnTo>
                  <a:lnTo>
                    <a:pt x="11" y="28"/>
                  </a:lnTo>
                  <a:lnTo>
                    <a:pt x="9" y="30"/>
                  </a:lnTo>
                  <a:lnTo>
                    <a:pt x="7" y="32"/>
                  </a:lnTo>
                  <a:lnTo>
                    <a:pt x="5" y="34"/>
                  </a:lnTo>
                  <a:lnTo>
                    <a:pt x="3" y="35"/>
                  </a:lnTo>
                  <a:lnTo>
                    <a:pt x="1" y="37"/>
                  </a:lnTo>
                  <a:lnTo>
                    <a:pt x="0" y="34"/>
                  </a:lnTo>
                  <a:lnTo>
                    <a:pt x="2" y="33"/>
                  </a:lnTo>
                  <a:lnTo>
                    <a:pt x="4" y="32"/>
                  </a:lnTo>
                  <a:lnTo>
                    <a:pt x="6" y="30"/>
                  </a:lnTo>
                  <a:lnTo>
                    <a:pt x="7" y="28"/>
                  </a:lnTo>
                  <a:lnTo>
                    <a:pt x="9" y="26"/>
                  </a:lnTo>
                  <a:lnTo>
                    <a:pt x="10" y="25"/>
                  </a:lnTo>
                  <a:lnTo>
                    <a:pt x="11" y="22"/>
                  </a:lnTo>
                  <a:lnTo>
                    <a:pt x="12" y="20"/>
                  </a:lnTo>
                  <a:lnTo>
                    <a:pt x="12" y="18"/>
                  </a:lnTo>
                  <a:lnTo>
                    <a:pt x="13" y="15"/>
                  </a:lnTo>
                  <a:lnTo>
                    <a:pt x="13" y="13"/>
                  </a:lnTo>
                  <a:lnTo>
                    <a:pt x="13" y="11"/>
                  </a:lnTo>
                  <a:lnTo>
                    <a:pt x="13" y="8"/>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6" name="Freeform 800"/>
            <p:cNvSpPr>
              <a:spLocks/>
            </p:cNvSpPr>
            <p:nvPr/>
          </p:nvSpPr>
          <p:spPr bwMode="auto">
            <a:xfrm>
              <a:off x="4148" y="3749"/>
              <a:ext cx="34" cy="18"/>
            </a:xfrm>
            <a:custGeom>
              <a:avLst/>
              <a:gdLst>
                <a:gd name="T0" fmla="*/ 0 w 34"/>
                <a:gd name="T1" fmla="*/ 2 h 18"/>
                <a:gd name="T2" fmla="*/ 0 w 34"/>
                <a:gd name="T3" fmla="*/ 2 h 18"/>
                <a:gd name="T4" fmla="*/ 2 w 34"/>
                <a:gd name="T5" fmla="*/ 1 h 18"/>
                <a:gd name="T6" fmla="*/ 4 w 34"/>
                <a:gd name="T7" fmla="*/ 0 h 18"/>
                <a:gd name="T8" fmla="*/ 6 w 34"/>
                <a:gd name="T9" fmla="*/ 0 h 18"/>
                <a:gd name="T10" fmla="*/ 9 w 34"/>
                <a:gd name="T11" fmla="*/ 0 h 18"/>
                <a:gd name="T12" fmla="*/ 11 w 34"/>
                <a:gd name="T13" fmla="*/ 0 h 18"/>
                <a:gd name="T14" fmla="*/ 14 w 34"/>
                <a:gd name="T15" fmla="*/ 0 h 18"/>
                <a:gd name="T16" fmla="*/ 16 w 34"/>
                <a:gd name="T17" fmla="*/ 0 h 18"/>
                <a:gd name="T18" fmla="*/ 18 w 34"/>
                <a:gd name="T19" fmla="*/ 1 h 18"/>
                <a:gd name="T20" fmla="*/ 21 w 34"/>
                <a:gd name="T21" fmla="*/ 2 h 18"/>
                <a:gd name="T22" fmla="*/ 23 w 34"/>
                <a:gd name="T23" fmla="*/ 3 h 18"/>
                <a:gd name="T24" fmla="*/ 25 w 34"/>
                <a:gd name="T25" fmla="*/ 5 h 18"/>
                <a:gd name="T26" fmla="*/ 27 w 34"/>
                <a:gd name="T27" fmla="*/ 7 h 18"/>
                <a:gd name="T28" fmla="*/ 28 w 34"/>
                <a:gd name="T29" fmla="*/ 8 h 18"/>
                <a:gd name="T30" fmla="*/ 30 w 34"/>
                <a:gd name="T31" fmla="*/ 11 h 18"/>
                <a:gd name="T32" fmla="*/ 31 w 34"/>
                <a:gd name="T33" fmla="*/ 13 h 18"/>
                <a:gd name="T34" fmla="*/ 33 w 34"/>
                <a:gd name="T35" fmla="*/ 15 h 18"/>
                <a:gd name="T36" fmla="*/ 31 w 34"/>
                <a:gd name="T37" fmla="*/ 17 h 18"/>
                <a:gd name="T38" fmla="*/ 29 w 34"/>
                <a:gd name="T39" fmla="*/ 14 h 18"/>
                <a:gd name="T40" fmla="*/ 28 w 34"/>
                <a:gd name="T41" fmla="*/ 12 h 18"/>
                <a:gd name="T42" fmla="*/ 27 w 34"/>
                <a:gd name="T43" fmla="*/ 10 h 18"/>
                <a:gd name="T44" fmla="*/ 25 w 34"/>
                <a:gd name="T45" fmla="*/ 8 h 18"/>
                <a:gd name="T46" fmla="*/ 23 w 34"/>
                <a:gd name="T47" fmla="*/ 7 h 18"/>
                <a:gd name="T48" fmla="*/ 22 w 34"/>
                <a:gd name="T49" fmla="*/ 6 h 18"/>
                <a:gd name="T50" fmla="*/ 20 w 34"/>
                <a:gd name="T51" fmla="*/ 4 h 18"/>
                <a:gd name="T52" fmla="*/ 18 w 34"/>
                <a:gd name="T53" fmla="*/ 4 h 18"/>
                <a:gd name="T54" fmla="*/ 16 w 34"/>
                <a:gd name="T55" fmla="*/ 3 h 18"/>
                <a:gd name="T56" fmla="*/ 13 w 34"/>
                <a:gd name="T57" fmla="*/ 2 h 18"/>
                <a:gd name="T58" fmla="*/ 11 w 34"/>
                <a:gd name="T59" fmla="*/ 2 h 18"/>
                <a:gd name="T60" fmla="*/ 9 w 34"/>
                <a:gd name="T61" fmla="*/ 2 h 18"/>
                <a:gd name="T62" fmla="*/ 7 w 34"/>
                <a:gd name="T63" fmla="*/ 2 h 18"/>
                <a:gd name="T64" fmla="*/ 5 w 34"/>
                <a:gd name="T65" fmla="*/ 3 h 18"/>
                <a:gd name="T66" fmla="*/ 2 w 34"/>
                <a:gd name="T67" fmla="*/ 4 h 18"/>
                <a:gd name="T68" fmla="*/ 0 w 34"/>
                <a:gd name="T69" fmla="*/ 4 h 18"/>
                <a:gd name="T70" fmla="*/ 0 w 34"/>
                <a:gd name="T71" fmla="*/ 4 h 18"/>
                <a:gd name="T72" fmla="*/ 0 w 34"/>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0" y="2"/>
                  </a:moveTo>
                  <a:lnTo>
                    <a:pt x="0" y="2"/>
                  </a:lnTo>
                  <a:lnTo>
                    <a:pt x="2" y="1"/>
                  </a:lnTo>
                  <a:lnTo>
                    <a:pt x="4" y="0"/>
                  </a:lnTo>
                  <a:lnTo>
                    <a:pt x="6" y="0"/>
                  </a:lnTo>
                  <a:lnTo>
                    <a:pt x="9" y="0"/>
                  </a:lnTo>
                  <a:lnTo>
                    <a:pt x="11" y="0"/>
                  </a:lnTo>
                  <a:lnTo>
                    <a:pt x="14" y="0"/>
                  </a:lnTo>
                  <a:lnTo>
                    <a:pt x="16" y="0"/>
                  </a:lnTo>
                  <a:lnTo>
                    <a:pt x="18" y="1"/>
                  </a:lnTo>
                  <a:lnTo>
                    <a:pt x="21" y="2"/>
                  </a:lnTo>
                  <a:lnTo>
                    <a:pt x="23" y="3"/>
                  </a:lnTo>
                  <a:lnTo>
                    <a:pt x="25" y="5"/>
                  </a:lnTo>
                  <a:lnTo>
                    <a:pt x="27" y="7"/>
                  </a:lnTo>
                  <a:lnTo>
                    <a:pt x="28" y="8"/>
                  </a:lnTo>
                  <a:lnTo>
                    <a:pt x="30" y="11"/>
                  </a:lnTo>
                  <a:lnTo>
                    <a:pt x="31" y="13"/>
                  </a:lnTo>
                  <a:lnTo>
                    <a:pt x="33" y="15"/>
                  </a:lnTo>
                  <a:lnTo>
                    <a:pt x="31" y="17"/>
                  </a:lnTo>
                  <a:lnTo>
                    <a:pt x="29" y="14"/>
                  </a:lnTo>
                  <a:lnTo>
                    <a:pt x="28" y="12"/>
                  </a:lnTo>
                  <a:lnTo>
                    <a:pt x="27" y="10"/>
                  </a:lnTo>
                  <a:lnTo>
                    <a:pt x="25" y="8"/>
                  </a:lnTo>
                  <a:lnTo>
                    <a:pt x="23" y="7"/>
                  </a:lnTo>
                  <a:lnTo>
                    <a:pt x="22" y="6"/>
                  </a:lnTo>
                  <a:lnTo>
                    <a:pt x="20" y="4"/>
                  </a:lnTo>
                  <a:lnTo>
                    <a:pt x="18" y="4"/>
                  </a:lnTo>
                  <a:lnTo>
                    <a:pt x="16" y="3"/>
                  </a:lnTo>
                  <a:lnTo>
                    <a:pt x="13" y="2"/>
                  </a:lnTo>
                  <a:lnTo>
                    <a:pt x="11" y="2"/>
                  </a:lnTo>
                  <a:lnTo>
                    <a:pt x="9" y="2"/>
                  </a:lnTo>
                  <a:lnTo>
                    <a:pt x="7" y="2"/>
                  </a:lnTo>
                  <a:lnTo>
                    <a:pt x="5" y="3"/>
                  </a:lnTo>
                  <a:lnTo>
                    <a:pt x="2" y="4"/>
                  </a:lnTo>
                  <a:lnTo>
                    <a:pt x="0"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7" name="Freeform 801"/>
            <p:cNvSpPr>
              <a:spLocks/>
            </p:cNvSpPr>
            <p:nvPr/>
          </p:nvSpPr>
          <p:spPr bwMode="auto">
            <a:xfrm>
              <a:off x="4133" y="3753"/>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2 h 37"/>
                <a:gd name="T14" fmla="*/ 0 w 17"/>
                <a:gd name="T15" fmla="*/ 20 h 37"/>
                <a:gd name="T16" fmla="*/ 0 w 17"/>
                <a:gd name="T17" fmla="*/ 18 h 37"/>
                <a:gd name="T18" fmla="*/ 1 w 17"/>
                <a:gd name="T19" fmla="*/ 15 h 37"/>
                <a:gd name="T20" fmla="*/ 2 w 17"/>
                <a:gd name="T21" fmla="*/ 12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5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9 h 37"/>
                <a:gd name="T48" fmla="*/ 5 w 17"/>
                <a:gd name="T49" fmla="*/ 11 h 37"/>
                <a:gd name="T50" fmla="*/ 4 w 17"/>
                <a:gd name="T51" fmla="*/ 13 h 37"/>
                <a:gd name="T52" fmla="*/ 3 w 17"/>
                <a:gd name="T53" fmla="*/ 15 h 37"/>
                <a:gd name="T54" fmla="*/ 3 w 17"/>
                <a:gd name="T55" fmla="*/ 18 h 37"/>
                <a:gd name="T56" fmla="*/ 2 w 17"/>
                <a:gd name="T57" fmla="*/ 20 h 37"/>
                <a:gd name="T58" fmla="*/ 2 w 17"/>
                <a:gd name="T59" fmla="*/ 22 h 37"/>
                <a:gd name="T60" fmla="*/ 2 w 17"/>
                <a:gd name="T61" fmla="*/ 25 h 37"/>
                <a:gd name="T62" fmla="*/ 2 w 17"/>
                <a:gd name="T63" fmla="*/ 27 h 37"/>
                <a:gd name="T64" fmla="*/ 3 w 17"/>
                <a:gd name="T65" fmla="*/ 30 h 37"/>
                <a:gd name="T66" fmla="*/ 3 w 17"/>
                <a:gd name="T67" fmla="*/ 32 h 37"/>
                <a:gd name="T68" fmla="*/ 4 w 17"/>
                <a:gd name="T69" fmla="*/ 34 h 37"/>
                <a:gd name="T70" fmla="*/ 4 w 17"/>
                <a:gd name="T71" fmla="*/ 34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2"/>
                  </a:lnTo>
                  <a:lnTo>
                    <a:pt x="0" y="20"/>
                  </a:lnTo>
                  <a:lnTo>
                    <a:pt x="0" y="18"/>
                  </a:lnTo>
                  <a:lnTo>
                    <a:pt x="1" y="15"/>
                  </a:lnTo>
                  <a:lnTo>
                    <a:pt x="2" y="12"/>
                  </a:lnTo>
                  <a:lnTo>
                    <a:pt x="3" y="10"/>
                  </a:lnTo>
                  <a:lnTo>
                    <a:pt x="5" y="8"/>
                  </a:lnTo>
                  <a:lnTo>
                    <a:pt x="6" y="6"/>
                  </a:lnTo>
                  <a:lnTo>
                    <a:pt x="8" y="4"/>
                  </a:lnTo>
                  <a:lnTo>
                    <a:pt x="10" y="2"/>
                  </a:lnTo>
                  <a:lnTo>
                    <a:pt x="12" y="1"/>
                  </a:lnTo>
                  <a:lnTo>
                    <a:pt x="15" y="0"/>
                  </a:lnTo>
                  <a:lnTo>
                    <a:pt x="16" y="2"/>
                  </a:lnTo>
                  <a:lnTo>
                    <a:pt x="13" y="3"/>
                  </a:lnTo>
                  <a:lnTo>
                    <a:pt x="11" y="4"/>
                  </a:lnTo>
                  <a:lnTo>
                    <a:pt x="10" y="6"/>
                  </a:lnTo>
                  <a:lnTo>
                    <a:pt x="8" y="8"/>
                  </a:lnTo>
                  <a:lnTo>
                    <a:pt x="6" y="9"/>
                  </a:lnTo>
                  <a:lnTo>
                    <a:pt x="5" y="11"/>
                  </a:lnTo>
                  <a:lnTo>
                    <a:pt x="4" y="13"/>
                  </a:lnTo>
                  <a:lnTo>
                    <a:pt x="3" y="15"/>
                  </a:lnTo>
                  <a:lnTo>
                    <a:pt x="3" y="18"/>
                  </a:lnTo>
                  <a:lnTo>
                    <a:pt x="2" y="20"/>
                  </a:lnTo>
                  <a:lnTo>
                    <a:pt x="2" y="22"/>
                  </a:lnTo>
                  <a:lnTo>
                    <a:pt x="2" y="25"/>
                  </a:lnTo>
                  <a:lnTo>
                    <a:pt x="2" y="27"/>
                  </a:lnTo>
                  <a:lnTo>
                    <a:pt x="3" y="30"/>
                  </a:lnTo>
                  <a:lnTo>
                    <a:pt x="3" y="32"/>
                  </a:lnTo>
                  <a:lnTo>
                    <a:pt x="4" y="34"/>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8" name="Freeform 802"/>
            <p:cNvSpPr>
              <a:spLocks/>
            </p:cNvSpPr>
            <p:nvPr/>
          </p:nvSpPr>
          <p:spPr bwMode="auto">
            <a:xfrm>
              <a:off x="4222" y="3633"/>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99" name="Freeform 803"/>
            <p:cNvSpPr>
              <a:spLocks/>
            </p:cNvSpPr>
            <p:nvPr/>
          </p:nvSpPr>
          <p:spPr bwMode="auto">
            <a:xfrm>
              <a:off x="4245" y="3651"/>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0" name="Freeform 804"/>
            <p:cNvSpPr>
              <a:spLocks/>
            </p:cNvSpPr>
            <p:nvPr/>
          </p:nvSpPr>
          <p:spPr bwMode="auto">
            <a:xfrm>
              <a:off x="4222" y="3633"/>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1" name="Freeform 805"/>
            <p:cNvSpPr>
              <a:spLocks/>
            </p:cNvSpPr>
            <p:nvPr/>
          </p:nvSpPr>
          <p:spPr bwMode="auto">
            <a:xfrm>
              <a:off x="4245" y="3651"/>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2" name="Freeform 806"/>
            <p:cNvSpPr>
              <a:spLocks/>
            </p:cNvSpPr>
            <p:nvPr/>
          </p:nvSpPr>
          <p:spPr bwMode="auto">
            <a:xfrm>
              <a:off x="4247" y="3694"/>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3" name="Freeform 807"/>
            <p:cNvSpPr>
              <a:spLocks/>
            </p:cNvSpPr>
            <p:nvPr/>
          </p:nvSpPr>
          <p:spPr bwMode="auto">
            <a:xfrm>
              <a:off x="4271" y="3713"/>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4" name="Freeform 808"/>
            <p:cNvSpPr>
              <a:spLocks/>
            </p:cNvSpPr>
            <p:nvPr/>
          </p:nvSpPr>
          <p:spPr bwMode="auto">
            <a:xfrm>
              <a:off x="4172" y="3511"/>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5" name="Freeform 809"/>
            <p:cNvSpPr>
              <a:spLocks/>
            </p:cNvSpPr>
            <p:nvPr/>
          </p:nvSpPr>
          <p:spPr bwMode="auto">
            <a:xfrm>
              <a:off x="4195" y="3530"/>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6" name="Freeform 810"/>
            <p:cNvSpPr>
              <a:spLocks/>
            </p:cNvSpPr>
            <p:nvPr/>
          </p:nvSpPr>
          <p:spPr bwMode="auto">
            <a:xfrm>
              <a:off x="4172" y="3511"/>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7" name="Freeform 811"/>
            <p:cNvSpPr>
              <a:spLocks/>
            </p:cNvSpPr>
            <p:nvPr/>
          </p:nvSpPr>
          <p:spPr bwMode="auto">
            <a:xfrm>
              <a:off x="4195" y="3530"/>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8" name="Freeform 812"/>
            <p:cNvSpPr>
              <a:spLocks/>
            </p:cNvSpPr>
            <p:nvPr/>
          </p:nvSpPr>
          <p:spPr bwMode="auto">
            <a:xfrm>
              <a:off x="4197" y="3572"/>
              <a:ext cx="44" cy="23"/>
            </a:xfrm>
            <a:custGeom>
              <a:avLst/>
              <a:gdLst>
                <a:gd name="T0" fmla="*/ 42 w 44"/>
                <a:gd name="T1" fmla="*/ 20 h 23"/>
                <a:gd name="T2" fmla="*/ 43 w 44"/>
                <a:gd name="T3" fmla="*/ 19 h 23"/>
                <a:gd name="T4" fmla="*/ 1 w 44"/>
                <a:gd name="T5" fmla="*/ 0 h 23"/>
                <a:gd name="T6" fmla="*/ 0 w 44"/>
                <a:gd name="T7" fmla="*/ 2 h 23"/>
                <a:gd name="T8" fmla="*/ 41 w 44"/>
                <a:gd name="T9" fmla="*/ 22 h 23"/>
                <a:gd name="T10" fmla="*/ 42 w 44"/>
                <a:gd name="T11" fmla="*/ 2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3">
                  <a:moveTo>
                    <a:pt x="42" y="20"/>
                  </a:moveTo>
                  <a:lnTo>
                    <a:pt x="43" y="19"/>
                  </a:lnTo>
                  <a:lnTo>
                    <a:pt x="1" y="0"/>
                  </a:lnTo>
                  <a:lnTo>
                    <a:pt x="0" y="2"/>
                  </a:lnTo>
                  <a:lnTo>
                    <a:pt x="41" y="22"/>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09" name="Freeform 813"/>
            <p:cNvSpPr>
              <a:spLocks/>
            </p:cNvSpPr>
            <p:nvPr/>
          </p:nvSpPr>
          <p:spPr bwMode="auto">
            <a:xfrm>
              <a:off x="4221" y="3591"/>
              <a:ext cx="20" cy="46"/>
            </a:xfrm>
            <a:custGeom>
              <a:avLst/>
              <a:gdLst>
                <a:gd name="T0" fmla="*/ 1 w 20"/>
                <a:gd name="T1" fmla="*/ 44 h 46"/>
                <a:gd name="T2" fmla="*/ 2 w 20"/>
                <a:gd name="T3" fmla="*/ 45 h 46"/>
                <a:gd name="T4" fmla="*/ 19 w 20"/>
                <a:gd name="T5" fmla="*/ 1 h 46"/>
                <a:gd name="T6" fmla="*/ 16 w 20"/>
                <a:gd name="T7" fmla="*/ 0 h 46"/>
                <a:gd name="T8" fmla="*/ 0 w 20"/>
                <a:gd name="T9" fmla="*/ 44 h 46"/>
                <a:gd name="T10" fmla="*/ 1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44"/>
                  </a:moveTo>
                  <a:lnTo>
                    <a:pt x="2" y="45"/>
                  </a:lnTo>
                  <a:lnTo>
                    <a:pt x="19" y="1"/>
                  </a:lnTo>
                  <a:lnTo>
                    <a:pt x="16" y="0"/>
                  </a:lnTo>
                  <a:lnTo>
                    <a:pt x="0" y="44"/>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0" name="Freeform 814"/>
            <p:cNvSpPr>
              <a:spLocks/>
            </p:cNvSpPr>
            <p:nvPr/>
          </p:nvSpPr>
          <p:spPr bwMode="auto">
            <a:xfrm>
              <a:off x="4264" y="3732"/>
              <a:ext cx="49" cy="54"/>
            </a:xfrm>
            <a:custGeom>
              <a:avLst/>
              <a:gdLst>
                <a:gd name="T0" fmla="*/ 10 w 49"/>
                <a:gd name="T1" fmla="*/ 47 h 54"/>
                <a:gd name="T2" fmla="*/ 14 w 49"/>
                <a:gd name="T3" fmla="*/ 50 h 54"/>
                <a:gd name="T4" fmla="*/ 18 w 49"/>
                <a:gd name="T5" fmla="*/ 52 h 54"/>
                <a:gd name="T6" fmla="*/ 23 w 49"/>
                <a:gd name="T7" fmla="*/ 53 h 54"/>
                <a:gd name="T8" fmla="*/ 28 w 49"/>
                <a:gd name="T9" fmla="*/ 52 h 54"/>
                <a:gd name="T10" fmla="*/ 32 w 49"/>
                <a:gd name="T11" fmla="*/ 51 h 54"/>
                <a:gd name="T12" fmla="*/ 36 w 49"/>
                <a:gd name="T13" fmla="*/ 49 h 54"/>
                <a:gd name="T14" fmla="*/ 40 w 49"/>
                <a:gd name="T15" fmla="*/ 46 h 54"/>
                <a:gd name="T16" fmla="*/ 43 w 49"/>
                <a:gd name="T17" fmla="*/ 42 h 54"/>
                <a:gd name="T18" fmla="*/ 46 w 49"/>
                <a:gd name="T19" fmla="*/ 37 h 54"/>
                <a:gd name="T20" fmla="*/ 47 w 49"/>
                <a:gd name="T21" fmla="*/ 32 h 54"/>
                <a:gd name="T22" fmla="*/ 48 w 49"/>
                <a:gd name="T23" fmla="*/ 27 h 54"/>
                <a:gd name="T24" fmla="*/ 47 w 49"/>
                <a:gd name="T25" fmla="*/ 22 h 54"/>
                <a:gd name="T26" fmla="*/ 46 w 49"/>
                <a:gd name="T27" fmla="*/ 17 h 54"/>
                <a:gd name="T28" fmla="*/ 44 w 49"/>
                <a:gd name="T29" fmla="*/ 13 h 54"/>
                <a:gd name="T30" fmla="*/ 41 w 49"/>
                <a:gd name="T31" fmla="*/ 8 h 54"/>
                <a:gd name="T32" fmla="*/ 37 w 49"/>
                <a:gd name="T33" fmla="*/ 5 h 54"/>
                <a:gd name="T34" fmla="*/ 33 w 49"/>
                <a:gd name="T35" fmla="*/ 2 h 54"/>
                <a:gd name="T36" fmla="*/ 29 w 49"/>
                <a:gd name="T37" fmla="*/ 0 h 54"/>
                <a:gd name="T38" fmla="*/ 24 w 49"/>
                <a:gd name="T39" fmla="*/ 0 h 54"/>
                <a:gd name="T40" fmla="*/ 20 w 49"/>
                <a:gd name="T41" fmla="*/ 0 h 54"/>
                <a:gd name="T42" fmla="*/ 15 w 49"/>
                <a:gd name="T43" fmla="*/ 1 h 54"/>
                <a:gd name="T44" fmla="*/ 11 w 49"/>
                <a:gd name="T45" fmla="*/ 3 h 54"/>
                <a:gd name="T46" fmla="*/ 7 w 49"/>
                <a:gd name="T47" fmla="*/ 6 h 54"/>
                <a:gd name="T48" fmla="*/ 4 w 49"/>
                <a:gd name="T49" fmla="*/ 10 h 54"/>
                <a:gd name="T50" fmla="*/ 1 w 49"/>
                <a:gd name="T51" fmla="*/ 15 h 54"/>
                <a:gd name="T52" fmla="*/ 0 w 49"/>
                <a:gd name="T53" fmla="*/ 19 h 54"/>
                <a:gd name="T54" fmla="*/ 0 w 49"/>
                <a:gd name="T55" fmla="*/ 25 h 54"/>
                <a:gd name="T56" fmla="*/ 0 w 49"/>
                <a:gd name="T57" fmla="*/ 30 h 54"/>
                <a:gd name="T58" fmla="*/ 1 w 49"/>
                <a:gd name="T59" fmla="*/ 35 h 54"/>
                <a:gd name="T60" fmla="*/ 3 w 49"/>
                <a:gd name="T61" fmla="*/ 39 h 54"/>
                <a:gd name="T62" fmla="*/ 6 w 49"/>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4">
                  <a:moveTo>
                    <a:pt x="8" y="46"/>
                  </a:moveTo>
                  <a:lnTo>
                    <a:pt x="10" y="47"/>
                  </a:lnTo>
                  <a:lnTo>
                    <a:pt x="12" y="49"/>
                  </a:lnTo>
                  <a:lnTo>
                    <a:pt x="14" y="50"/>
                  </a:lnTo>
                  <a:lnTo>
                    <a:pt x="16" y="51"/>
                  </a:lnTo>
                  <a:lnTo>
                    <a:pt x="18" y="52"/>
                  </a:lnTo>
                  <a:lnTo>
                    <a:pt x="21" y="52"/>
                  </a:lnTo>
                  <a:lnTo>
                    <a:pt x="23" y="53"/>
                  </a:lnTo>
                  <a:lnTo>
                    <a:pt x="25" y="53"/>
                  </a:lnTo>
                  <a:lnTo>
                    <a:pt x="28" y="52"/>
                  </a:lnTo>
                  <a:lnTo>
                    <a:pt x="30" y="52"/>
                  </a:lnTo>
                  <a:lnTo>
                    <a:pt x="32" y="51"/>
                  </a:lnTo>
                  <a:lnTo>
                    <a:pt x="34" y="50"/>
                  </a:lnTo>
                  <a:lnTo>
                    <a:pt x="36" y="49"/>
                  </a:lnTo>
                  <a:lnTo>
                    <a:pt x="38" y="48"/>
                  </a:lnTo>
                  <a:lnTo>
                    <a:pt x="40" y="46"/>
                  </a:lnTo>
                  <a:lnTo>
                    <a:pt x="42" y="44"/>
                  </a:lnTo>
                  <a:lnTo>
                    <a:pt x="43" y="42"/>
                  </a:lnTo>
                  <a:lnTo>
                    <a:pt x="45" y="39"/>
                  </a:lnTo>
                  <a:lnTo>
                    <a:pt x="46" y="37"/>
                  </a:lnTo>
                  <a:lnTo>
                    <a:pt x="46" y="35"/>
                  </a:lnTo>
                  <a:lnTo>
                    <a:pt x="47" y="32"/>
                  </a:lnTo>
                  <a:lnTo>
                    <a:pt x="47" y="30"/>
                  </a:lnTo>
                  <a:lnTo>
                    <a:pt x="48" y="27"/>
                  </a:lnTo>
                  <a:lnTo>
                    <a:pt x="48" y="25"/>
                  </a:lnTo>
                  <a:lnTo>
                    <a:pt x="47" y="22"/>
                  </a:lnTo>
                  <a:lnTo>
                    <a:pt x="47" y="20"/>
                  </a:lnTo>
                  <a:lnTo>
                    <a:pt x="46" y="17"/>
                  </a:lnTo>
                  <a:lnTo>
                    <a:pt x="45" y="15"/>
                  </a:lnTo>
                  <a:lnTo>
                    <a:pt x="44" y="13"/>
                  </a:lnTo>
                  <a:lnTo>
                    <a:pt x="43" y="10"/>
                  </a:lnTo>
                  <a:lnTo>
                    <a:pt x="41" y="8"/>
                  </a:lnTo>
                  <a:lnTo>
                    <a:pt x="39" y="6"/>
                  </a:lnTo>
                  <a:lnTo>
                    <a:pt x="37" y="5"/>
                  </a:lnTo>
                  <a:lnTo>
                    <a:pt x="35" y="3"/>
                  </a:lnTo>
                  <a:lnTo>
                    <a:pt x="33" y="2"/>
                  </a:lnTo>
                  <a:lnTo>
                    <a:pt x="31" y="1"/>
                  </a:lnTo>
                  <a:lnTo>
                    <a:pt x="29" y="0"/>
                  </a:lnTo>
                  <a:lnTo>
                    <a:pt x="26"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19"/>
                  </a:lnTo>
                  <a:lnTo>
                    <a:pt x="0" y="22"/>
                  </a:lnTo>
                  <a:lnTo>
                    <a:pt x="0" y="25"/>
                  </a:lnTo>
                  <a:lnTo>
                    <a:pt x="0" y="27"/>
                  </a:lnTo>
                  <a:lnTo>
                    <a:pt x="0" y="30"/>
                  </a:lnTo>
                  <a:lnTo>
                    <a:pt x="0" y="32"/>
                  </a:lnTo>
                  <a:lnTo>
                    <a:pt x="1" y="35"/>
                  </a:lnTo>
                  <a:lnTo>
                    <a:pt x="2" y="37"/>
                  </a:lnTo>
                  <a:lnTo>
                    <a:pt x="3" y="39"/>
                  </a:lnTo>
                  <a:lnTo>
                    <a:pt x="5" y="42"/>
                  </a:lnTo>
                  <a:lnTo>
                    <a:pt x="6" y="44"/>
                  </a:lnTo>
                  <a:lnTo>
                    <a:pt x="8"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1" name="Freeform 815"/>
            <p:cNvSpPr>
              <a:spLocks/>
            </p:cNvSpPr>
            <p:nvPr/>
          </p:nvSpPr>
          <p:spPr bwMode="auto">
            <a:xfrm>
              <a:off x="4272" y="3776"/>
              <a:ext cx="35" cy="17"/>
            </a:xfrm>
            <a:custGeom>
              <a:avLst/>
              <a:gdLst>
                <a:gd name="T0" fmla="*/ 34 w 35"/>
                <a:gd name="T1" fmla="*/ 2 h 17"/>
                <a:gd name="T2" fmla="*/ 34 w 35"/>
                <a:gd name="T3" fmla="*/ 2 h 17"/>
                <a:gd name="T4" fmla="*/ 32 w 35"/>
                <a:gd name="T5" fmla="*/ 5 h 17"/>
                <a:gd name="T6" fmla="*/ 30 w 35"/>
                <a:gd name="T7" fmla="*/ 8 h 17"/>
                <a:gd name="T8" fmla="*/ 28 w 35"/>
                <a:gd name="T9" fmla="*/ 10 h 17"/>
                <a:gd name="T10" fmla="*/ 26 w 35"/>
                <a:gd name="T11" fmla="*/ 12 h 17"/>
                <a:gd name="T12" fmla="*/ 24 w 35"/>
                <a:gd name="T13" fmla="*/ 13 h 17"/>
                <a:gd name="T14" fmla="*/ 22 w 35"/>
                <a:gd name="T15" fmla="*/ 14 h 17"/>
                <a:gd name="T16" fmla="*/ 19 w 35"/>
                <a:gd name="T17" fmla="*/ 15 h 17"/>
                <a:gd name="T18" fmla="*/ 17 w 35"/>
                <a:gd name="T19" fmla="*/ 15 h 17"/>
                <a:gd name="T20" fmla="*/ 15 w 35"/>
                <a:gd name="T21" fmla="*/ 16 h 17"/>
                <a:gd name="T22" fmla="*/ 12 w 35"/>
                <a:gd name="T23" fmla="*/ 15 h 17"/>
                <a:gd name="T24" fmla="*/ 10 w 35"/>
                <a:gd name="T25" fmla="*/ 14 h 17"/>
                <a:gd name="T26" fmla="*/ 8 w 35"/>
                <a:gd name="T27" fmla="*/ 13 h 17"/>
                <a:gd name="T28" fmla="*/ 6 w 35"/>
                <a:gd name="T29" fmla="*/ 12 h 17"/>
                <a:gd name="T30" fmla="*/ 3 w 35"/>
                <a:gd name="T31" fmla="*/ 10 h 17"/>
                <a:gd name="T32" fmla="*/ 1 w 35"/>
                <a:gd name="T33" fmla="*/ 8 h 17"/>
                <a:gd name="T34" fmla="*/ 0 w 35"/>
                <a:gd name="T35" fmla="*/ 5 h 17"/>
                <a:gd name="T36" fmla="*/ 1 w 35"/>
                <a:gd name="T37" fmla="*/ 2 h 17"/>
                <a:gd name="T38" fmla="*/ 3 w 35"/>
                <a:gd name="T39" fmla="*/ 5 h 17"/>
                <a:gd name="T40" fmla="*/ 5 w 35"/>
                <a:gd name="T41" fmla="*/ 7 h 17"/>
                <a:gd name="T42" fmla="*/ 7 w 35"/>
                <a:gd name="T43" fmla="*/ 8 h 17"/>
                <a:gd name="T44" fmla="*/ 9 w 35"/>
                <a:gd name="T45" fmla="*/ 10 h 17"/>
                <a:gd name="T46" fmla="*/ 11 w 35"/>
                <a:gd name="T47" fmla="*/ 11 h 17"/>
                <a:gd name="T48" fmla="*/ 13 w 35"/>
                <a:gd name="T49" fmla="*/ 11 h 17"/>
                <a:gd name="T50" fmla="*/ 15 w 35"/>
                <a:gd name="T51" fmla="*/ 12 h 17"/>
                <a:gd name="T52" fmla="*/ 17 w 35"/>
                <a:gd name="T53" fmla="*/ 12 h 17"/>
                <a:gd name="T54" fmla="*/ 19 w 35"/>
                <a:gd name="T55" fmla="*/ 11 h 17"/>
                <a:gd name="T56" fmla="*/ 21 w 35"/>
                <a:gd name="T57" fmla="*/ 11 h 17"/>
                <a:gd name="T58" fmla="*/ 23 w 35"/>
                <a:gd name="T59" fmla="*/ 10 h 17"/>
                <a:gd name="T60" fmla="*/ 25 w 35"/>
                <a:gd name="T61" fmla="*/ 8 h 17"/>
                <a:gd name="T62" fmla="*/ 27 w 35"/>
                <a:gd name="T63" fmla="*/ 7 h 17"/>
                <a:gd name="T64" fmla="*/ 29 w 35"/>
                <a:gd name="T65" fmla="*/ 5 h 17"/>
                <a:gd name="T66" fmla="*/ 30 w 35"/>
                <a:gd name="T67" fmla="*/ 2 h 17"/>
                <a:gd name="T68" fmla="*/ 32 w 35"/>
                <a:gd name="T69" fmla="*/ 0 h 17"/>
                <a:gd name="T70" fmla="*/ 32 w 35"/>
                <a:gd name="T71" fmla="*/ 0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2" y="5"/>
                  </a:lnTo>
                  <a:lnTo>
                    <a:pt x="30" y="8"/>
                  </a:lnTo>
                  <a:lnTo>
                    <a:pt x="28" y="10"/>
                  </a:lnTo>
                  <a:lnTo>
                    <a:pt x="26" y="12"/>
                  </a:lnTo>
                  <a:lnTo>
                    <a:pt x="24" y="13"/>
                  </a:lnTo>
                  <a:lnTo>
                    <a:pt x="22" y="14"/>
                  </a:lnTo>
                  <a:lnTo>
                    <a:pt x="19" y="15"/>
                  </a:lnTo>
                  <a:lnTo>
                    <a:pt x="17" y="15"/>
                  </a:lnTo>
                  <a:lnTo>
                    <a:pt x="15" y="16"/>
                  </a:lnTo>
                  <a:lnTo>
                    <a:pt x="12" y="15"/>
                  </a:lnTo>
                  <a:lnTo>
                    <a:pt x="10" y="14"/>
                  </a:lnTo>
                  <a:lnTo>
                    <a:pt x="8" y="13"/>
                  </a:lnTo>
                  <a:lnTo>
                    <a:pt x="6" y="12"/>
                  </a:lnTo>
                  <a:lnTo>
                    <a:pt x="3" y="10"/>
                  </a:lnTo>
                  <a:lnTo>
                    <a:pt x="1" y="8"/>
                  </a:lnTo>
                  <a:lnTo>
                    <a:pt x="0" y="5"/>
                  </a:lnTo>
                  <a:lnTo>
                    <a:pt x="1" y="2"/>
                  </a:lnTo>
                  <a:lnTo>
                    <a:pt x="3" y="5"/>
                  </a:lnTo>
                  <a:lnTo>
                    <a:pt x="5" y="7"/>
                  </a:lnTo>
                  <a:lnTo>
                    <a:pt x="7" y="8"/>
                  </a:lnTo>
                  <a:lnTo>
                    <a:pt x="9" y="10"/>
                  </a:lnTo>
                  <a:lnTo>
                    <a:pt x="11" y="11"/>
                  </a:lnTo>
                  <a:lnTo>
                    <a:pt x="13" y="11"/>
                  </a:lnTo>
                  <a:lnTo>
                    <a:pt x="15" y="12"/>
                  </a:lnTo>
                  <a:lnTo>
                    <a:pt x="17" y="12"/>
                  </a:lnTo>
                  <a:lnTo>
                    <a:pt x="19" y="11"/>
                  </a:lnTo>
                  <a:lnTo>
                    <a:pt x="21" y="11"/>
                  </a:lnTo>
                  <a:lnTo>
                    <a:pt x="23" y="10"/>
                  </a:lnTo>
                  <a:lnTo>
                    <a:pt x="25" y="8"/>
                  </a:lnTo>
                  <a:lnTo>
                    <a:pt x="27" y="7"/>
                  </a:lnTo>
                  <a:lnTo>
                    <a:pt x="29" y="5"/>
                  </a:lnTo>
                  <a:lnTo>
                    <a:pt x="30" y="2"/>
                  </a:lnTo>
                  <a:lnTo>
                    <a:pt x="32" y="0"/>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2" name="Freeform 816"/>
            <p:cNvSpPr>
              <a:spLocks/>
            </p:cNvSpPr>
            <p:nvPr/>
          </p:nvSpPr>
          <p:spPr bwMode="auto">
            <a:xfrm>
              <a:off x="4303" y="3738"/>
              <a:ext cx="17" cy="41"/>
            </a:xfrm>
            <a:custGeom>
              <a:avLst/>
              <a:gdLst>
                <a:gd name="T0" fmla="*/ 2 w 17"/>
                <a:gd name="T1" fmla="*/ 0 h 41"/>
                <a:gd name="T2" fmla="*/ 2 w 17"/>
                <a:gd name="T3" fmla="*/ 0 h 41"/>
                <a:gd name="T4" fmla="*/ 5 w 17"/>
                <a:gd name="T5" fmla="*/ 2 h 41"/>
                <a:gd name="T6" fmla="*/ 7 w 17"/>
                <a:gd name="T7" fmla="*/ 4 h 41"/>
                <a:gd name="T8" fmla="*/ 9 w 17"/>
                <a:gd name="T9" fmla="*/ 6 h 41"/>
                <a:gd name="T10" fmla="*/ 12 w 17"/>
                <a:gd name="T11" fmla="*/ 9 h 41"/>
                <a:gd name="T12" fmla="*/ 13 w 17"/>
                <a:gd name="T13" fmla="*/ 11 h 41"/>
                <a:gd name="T14" fmla="*/ 14 w 17"/>
                <a:gd name="T15" fmla="*/ 14 h 41"/>
                <a:gd name="T16" fmla="*/ 15 w 17"/>
                <a:gd name="T17" fmla="*/ 16 h 41"/>
                <a:gd name="T18" fmla="*/ 16 w 17"/>
                <a:gd name="T19" fmla="*/ 19 h 41"/>
                <a:gd name="T20" fmla="*/ 16 w 17"/>
                <a:gd name="T21" fmla="*/ 22 h 41"/>
                <a:gd name="T22" fmla="*/ 16 w 17"/>
                <a:gd name="T23" fmla="*/ 25 h 41"/>
                <a:gd name="T24" fmla="*/ 15 w 17"/>
                <a:gd name="T25" fmla="*/ 27 h 41"/>
                <a:gd name="T26" fmla="*/ 14 w 17"/>
                <a:gd name="T27" fmla="*/ 30 h 41"/>
                <a:gd name="T28" fmla="*/ 12 w 17"/>
                <a:gd name="T29" fmla="*/ 32 h 41"/>
                <a:gd name="T30" fmla="*/ 10 w 17"/>
                <a:gd name="T31" fmla="*/ 35 h 41"/>
                <a:gd name="T32" fmla="*/ 8 w 17"/>
                <a:gd name="T33" fmla="*/ 37 h 41"/>
                <a:gd name="T34" fmla="*/ 6 w 17"/>
                <a:gd name="T35" fmla="*/ 40 h 41"/>
                <a:gd name="T36" fmla="*/ 3 w 17"/>
                <a:gd name="T37" fmla="*/ 38 h 41"/>
                <a:gd name="T38" fmla="*/ 6 w 17"/>
                <a:gd name="T39" fmla="*/ 36 h 41"/>
                <a:gd name="T40" fmla="*/ 7 w 17"/>
                <a:gd name="T41" fmla="*/ 33 h 41"/>
                <a:gd name="T42" fmla="*/ 9 w 17"/>
                <a:gd name="T43" fmla="*/ 31 h 41"/>
                <a:gd name="T44" fmla="*/ 10 w 17"/>
                <a:gd name="T45" fmla="*/ 29 h 41"/>
                <a:gd name="T46" fmla="*/ 11 w 17"/>
                <a:gd name="T47" fmla="*/ 26 h 41"/>
                <a:gd name="T48" fmla="*/ 12 w 17"/>
                <a:gd name="T49" fmla="*/ 24 h 41"/>
                <a:gd name="T50" fmla="*/ 12 w 17"/>
                <a:gd name="T51" fmla="*/ 22 h 41"/>
                <a:gd name="T52" fmla="*/ 12 w 17"/>
                <a:gd name="T53" fmla="*/ 19 h 41"/>
                <a:gd name="T54" fmla="*/ 12 w 17"/>
                <a:gd name="T55" fmla="*/ 17 h 41"/>
                <a:gd name="T56" fmla="*/ 11 w 17"/>
                <a:gd name="T57" fmla="*/ 14 h 41"/>
                <a:gd name="T58" fmla="*/ 10 w 17"/>
                <a:gd name="T59" fmla="*/ 12 h 41"/>
                <a:gd name="T60" fmla="*/ 8 w 17"/>
                <a:gd name="T61" fmla="*/ 10 h 41"/>
                <a:gd name="T62" fmla="*/ 7 w 17"/>
                <a:gd name="T63" fmla="*/ 7 h 41"/>
                <a:gd name="T64" fmla="*/ 5 w 17"/>
                <a:gd name="T65" fmla="*/ 5 h 41"/>
                <a:gd name="T66" fmla="*/ 2 w 17"/>
                <a:gd name="T67" fmla="*/ 3 h 41"/>
                <a:gd name="T68" fmla="*/ 0 w 17"/>
                <a:gd name="T69" fmla="*/ 2 h 41"/>
                <a:gd name="T70" fmla="*/ 0 w 17"/>
                <a:gd name="T71" fmla="*/ 2 h 41"/>
                <a:gd name="T72" fmla="*/ 2 w 17"/>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2" y="0"/>
                  </a:moveTo>
                  <a:lnTo>
                    <a:pt x="2" y="0"/>
                  </a:lnTo>
                  <a:lnTo>
                    <a:pt x="5" y="2"/>
                  </a:lnTo>
                  <a:lnTo>
                    <a:pt x="7" y="4"/>
                  </a:lnTo>
                  <a:lnTo>
                    <a:pt x="9" y="6"/>
                  </a:lnTo>
                  <a:lnTo>
                    <a:pt x="12" y="9"/>
                  </a:lnTo>
                  <a:lnTo>
                    <a:pt x="13" y="11"/>
                  </a:lnTo>
                  <a:lnTo>
                    <a:pt x="14" y="14"/>
                  </a:lnTo>
                  <a:lnTo>
                    <a:pt x="15" y="16"/>
                  </a:lnTo>
                  <a:lnTo>
                    <a:pt x="16" y="19"/>
                  </a:lnTo>
                  <a:lnTo>
                    <a:pt x="16" y="22"/>
                  </a:lnTo>
                  <a:lnTo>
                    <a:pt x="16" y="25"/>
                  </a:lnTo>
                  <a:lnTo>
                    <a:pt x="15" y="27"/>
                  </a:lnTo>
                  <a:lnTo>
                    <a:pt x="14" y="30"/>
                  </a:lnTo>
                  <a:lnTo>
                    <a:pt x="12" y="32"/>
                  </a:lnTo>
                  <a:lnTo>
                    <a:pt x="10" y="35"/>
                  </a:lnTo>
                  <a:lnTo>
                    <a:pt x="8" y="37"/>
                  </a:lnTo>
                  <a:lnTo>
                    <a:pt x="6" y="40"/>
                  </a:lnTo>
                  <a:lnTo>
                    <a:pt x="3" y="38"/>
                  </a:lnTo>
                  <a:lnTo>
                    <a:pt x="6" y="36"/>
                  </a:lnTo>
                  <a:lnTo>
                    <a:pt x="7" y="33"/>
                  </a:lnTo>
                  <a:lnTo>
                    <a:pt x="9" y="31"/>
                  </a:lnTo>
                  <a:lnTo>
                    <a:pt x="10" y="29"/>
                  </a:lnTo>
                  <a:lnTo>
                    <a:pt x="11" y="26"/>
                  </a:lnTo>
                  <a:lnTo>
                    <a:pt x="12" y="24"/>
                  </a:lnTo>
                  <a:lnTo>
                    <a:pt x="12" y="22"/>
                  </a:lnTo>
                  <a:lnTo>
                    <a:pt x="12" y="19"/>
                  </a:lnTo>
                  <a:lnTo>
                    <a:pt x="12" y="17"/>
                  </a:lnTo>
                  <a:lnTo>
                    <a:pt x="11" y="14"/>
                  </a:lnTo>
                  <a:lnTo>
                    <a:pt x="10" y="12"/>
                  </a:lnTo>
                  <a:lnTo>
                    <a:pt x="8" y="10"/>
                  </a:lnTo>
                  <a:lnTo>
                    <a:pt x="7" y="7"/>
                  </a:lnTo>
                  <a:lnTo>
                    <a:pt x="5" y="5"/>
                  </a:lnTo>
                  <a:lnTo>
                    <a:pt x="2" y="3"/>
                  </a:lnTo>
                  <a:lnTo>
                    <a:pt x="0" y="2"/>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3" name="Freeform 817"/>
            <p:cNvSpPr>
              <a:spLocks/>
            </p:cNvSpPr>
            <p:nvPr/>
          </p:nvSpPr>
          <p:spPr bwMode="auto">
            <a:xfrm>
              <a:off x="4269" y="3731"/>
              <a:ext cx="37" cy="17"/>
            </a:xfrm>
            <a:custGeom>
              <a:avLst/>
              <a:gdLst>
                <a:gd name="T0" fmla="*/ 0 w 37"/>
                <a:gd name="T1" fmla="*/ 13 h 17"/>
                <a:gd name="T2" fmla="*/ 0 w 37"/>
                <a:gd name="T3" fmla="*/ 13 h 17"/>
                <a:gd name="T4" fmla="*/ 1 w 37"/>
                <a:gd name="T5" fmla="*/ 10 h 17"/>
                <a:gd name="T6" fmla="*/ 3 w 37"/>
                <a:gd name="T7" fmla="*/ 8 h 17"/>
                <a:gd name="T8" fmla="*/ 5 w 37"/>
                <a:gd name="T9" fmla="*/ 5 h 17"/>
                <a:gd name="T10" fmla="*/ 7 w 37"/>
                <a:gd name="T11" fmla="*/ 3 h 17"/>
                <a:gd name="T12" fmla="*/ 10 w 37"/>
                <a:gd name="T13" fmla="*/ 2 h 17"/>
                <a:gd name="T14" fmla="*/ 12 w 37"/>
                <a:gd name="T15" fmla="*/ 1 h 17"/>
                <a:gd name="T16" fmla="*/ 14 w 37"/>
                <a:gd name="T17" fmla="*/ 0 h 17"/>
                <a:gd name="T18" fmla="*/ 17 w 37"/>
                <a:gd name="T19" fmla="*/ 0 h 17"/>
                <a:gd name="T20" fmla="*/ 19 w 37"/>
                <a:gd name="T21" fmla="*/ 0 h 17"/>
                <a:gd name="T22" fmla="*/ 22 w 37"/>
                <a:gd name="T23" fmla="*/ 0 h 17"/>
                <a:gd name="T24" fmla="*/ 24 w 37"/>
                <a:gd name="T25" fmla="*/ 1 h 17"/>
                <a:gd name="T26" fmla="*/ 27 w 37"/>
                <a:gd name="T27" fmla="*/ 2 h 17"/>
                <a:gd name="T28" fmla="*/ 29 w 37"/>
                <a:gd name="T29" fmla="*/ 4 h 17"/>
                <a:gd name="T30" fmla="*/ 31 w 37"/>
                <a:gd name="T31" fmla="*/ 6 h 17"/>
                <a:gd name="T32" fmla="*/ 34 w 37"/>
                <a:gd name="T33" fmla="*/ 8 h 17"/>
                <a:gd name="T34" fmla="*/ 36 w 37"/>
                <a:gd name="T35" fmla="*/ 10 h 17"/>
                <a:gd name="T36" fmla="*/ 34 w 37"/>
                <a:gd name="T37" fmla="*/ 14 h 17"/>
                <a:gd name="T38" fmla="*/ 32 w 37"/>
                <a:gd name="T39" fmla="*/ 11 h 17"/>
                <a:gd name="T40" fmla="*/ 30 w 37"/>
                <a:gd name="T41" fmla="*/ 9 h 17"/>
                <a:gd name="T42" fmla="*/ 28 w 37"/>
                <a:gd name="T43" fmla="*/ 7 h 17"/>
                <a:gd name="T44" fmla="*/ 26 w 37"/>
                <a:gd name="T45" fmla="*/ 6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0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5"/>
                  </a:lnTo>
                  <a:lnTo>
                    <a:pt x="7" y="3"/>
                  </a:lnTo>
                  <a:lnTo>
                    <a:pt x="10" y="2"/>
                  </a:lnTo>
                  <a:lnTo>
                    <a:pt x="12" y="1"/>
                  </a:lnTo>
                  <a:lnTo>
                    <a:pt x="14" y="0"/>
                  </a:lnTo>
                  <a:lnTo>
                    <a:pt x="17" y="0"/>
                  </a:lnTo>
                  <a:lnTo>
                    <a:pt x="19" y="0"/>
                  </a:lnTo>
                  <a:lnTo>
                    <a:pt x="22" y="0"/>
                  </a:lnTo>
                  <a:lnTo>
                    <a:pt x="24" y="1"/>
                  </a:lnTo>
                  <a:lnTo>
                    <a:pt x="27" y="2"/>
                  </a:lnTo>
                  <a:lnTo>
                    <a:pt x="29" y="4"/>
                  </a:lnTo>
                  <a:lnTo>
                    <a:pt x="31" y="6"/>
                  </a:lnTo>
                  <a:lnTo>
                    <a:pt x="34" y="8"/>
                  </a:lnTo>
                  <a:lnTo>
                    <a:pt x="36" y="10"/>
                  </a:lnTo>
                  <a:lnTo>
                    <a:pt x="34" y="14"/>
                  </a:lnTo>
                  <a:lnTo>
                    <a:pt x="32" y="11"/>
                  </a:lnTo>
                  <a:lnTo>
                    <a:pt x="30" y="9"/>
                  </a:lnTo>
                  <a:lnTo>
                    <a:pt x="28" y="7"/>
                  </a:lnTo>
                  <a:lnTo>
                    <a:pt x="26" y="6"/>
                  </a:lnTo>
                  <a:lnTo>
                    <a:pt x="24" y="4"/>
                  </a:lnTo>
                  <a:lnTo>
                    <a:pt x="22" y="4"/>
                  </a:lnTo>
                  <a:lnTo>
                    <a:pt x="19" y="3"/>
                  </a:lnTo>
                  <a:lnTo>
                    <a:pt x="17" y="3"/>
                  </a:lnTo>
                  <a:lnTo>
                    <a:pt x="15" y="4"/>
                  </a:lnTo>
                  <a:lnTo>
                    <a:pt x="13" y="4"/>
                  </a:lnTo>
                  <a:lnTo>
                    <a:pt x="10"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4" name="Freeform 818"/>
            <p:cNvSpPr>
              <a:spLocks/>
            </p:cNvSpPr>
            <p:nvPr/>
          </p:nvSpPr>
          <p:spPr bwMode="auto">
            <a:xfrm>
              <a:off x="4262" y="3740"/>
              <a:ext cx="17" cy="39"/>
            </a:xfrm>
            <a:custGeom>
              <a:avLst/>
              <a:gdLst>
                <a:gd name="T0" fmla="*/ 13 w 17"/>
                <a:gd name="T1" fmla="*/ 38 h 39"/>
                <a:gd name="T2" fmla="*/ 13 w 17"/>
                <a:gd name="T3" fmla="*/ 38 h 39"/>
                <a:gd name="T4" fmla="*/ 10 w 17"/>
                <a:gd name="T5" fmla="*/ 35 h 39"/>
                <a:gd name="T6" fmla="*/ 8 w 17"/>
                <a:gd name="T7" fmla="*/ 33 h 39"/>
                <a:gd name="T8" fmla="*/ 5 w 17"/>
                <a:gd name="T9" fmla="*/ 31 h 39"/>
                <a:gd name="T10" fmla="*/ 3 w 17"/>
                <a:gd name="T11" fmla="*/ 29 h 39"/>
                <a:gd name="T12" fmla="*/ 2 w 17"/>
                <a:gd name="T13" fmla="*/ 26 h 39"/>
                <a:gd name="T14" fmla="*/ 1 w 17"/>
                <a:gd name="T15" fmla="*/ 24 h 39"/>
                <a:gd name="T16" fmla="*/ 0 w 17"/>
                <a:gd name="T17" fmla="*/ 21 h 39"/>
                <a:gd name="T18" fmla="*/ 0 w 17"/>
                <a:gd name="T19" fmla="*/ 19 h 39"/>
                <a:gd name="T20" fmla="*/ 0 w 17"/>
                <a:gd name="T21" fmla="*/ 16 h 39"/>
                <a:gd name="T22" fmla="*/ 0 w 17"/>
                <a:gd name="T23" fmla="*/ 14 h 39"/>
                <a:gd name="T24" fmla="*/ 0 w 17"/>
                <a:gd name="T25" fmla="*/ 11 h 39"/>
                <a:gd name="T26" fmla="*/ 1 w 17"/>
                <a:gd name="T27" fmla="*/ 9 h 39"/>
                <a:gd name="T28" fmla="*/ 3 w 17"/>
                <a:gd name="T29" fmla="*/ 6 h 39"/>
                <a:gd name="T30" fmla="*/ 4 w 17"/>
                <a:gd name="T31" fmla="*/ 4 h 39"/>
                <a:gd name="T32" fmla="*/ 6 w 17"/>
                <a:gd name="T33" fmla="*/ 2 h 39"/>
                <a:gd name="T34" fmla="*/ 9 w 17"/>
                <a:gd name="T35" fmla="*/ 0 h 39"/>
                <a:gd name="T36" fmla="*/ 12 w 17"/>
                <a:gd name="T37" fmla="*/ 1 h 39"/>
                <a:gd name="T38" fmla="*/ 9 w 17"/>
                <a:gd name="T39" fmla="*/ 3 h 39"/>
                <a:gd name="T40" fmla="*/ 8 w 17"/>
                <a:gd name="T41" fmla="*/ 5 h 39"/>
                <a:gd name="T42" fmla="*/ 6 w 17"/>
                <a:gd name="T43" fmla="*/ 7 h 39"/>
                <a:gd name="T44" fmla="*/ 5 w 17"/>
                <a:gd name="T45" fmla="*/ 9 h 39"/>
                <a:gd name="T46" fmla="*/ 4 w 17"/>
                <a:gd name="T47" fmla="*/ 12 h 39"/>
                <a:gd name="T48" fmla="*/ 3 w 17"/>
                <a:gd name="T49" fmla="*/ 14 h 39"/>
                <a:gd name="T50" fmla="*/ 3 w 17"/>
                <a:gd name="T51" fmla="*/ 16 h 39"/>
                <a:gd name="T52" fmla="*/ 3 w 17"/>
                <a:gd name="T53" fmla="*/ 19 h 39"/>
                <a:gd name="T54" fmla="*/ 3 w 17"/>
                <a:gd name="T55" fmla="*/ 21 h 39"/>
                <a:gd name="T56" fmla="*/ 4 w 17"/>
                <a:gd name="T57" fmla="*/ 23 h 39"/>
                <a:gd name="T58" fmla="*/ 5 w 17"/>
                <a:gd name="T59" fmla="*/ 26 h 39"/>
                <a:gd name="T60" fmla="*/ 7 w 17"/>
                <a:gd name="T61" fmla="*/ 28 h 39"/>
                <a:gd name="T62" fmla="*/ 8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8" y="33"/>
                  </a:lnTo>
                  <a:lnTo>
                    <a:pt x="5" y="31"/>
                  </a:lnTo>
                  <a:lnTo>
                    <a:pt x="3" y="29"/>
                  </a:lnTo>
                  <a:lnTo>
                    <a:pt x="2" y="26"/>
                  </a:lnTo>
                  <a:lnTo>
                    <a:pt x="1" y="24"/>
                  </a:lnTo>
                  <a:lnTo>
                    <a:pt x="0" y="21"/>
                  </a:lnTo>
                  <a:lnTo>
                    <a:pt x="0" y="19"/>
                  </a:lnTo>
                  <a:lnTo>
                    <a:pt x="0" y="16"/>
                  </a:lnTo>
                  <a:lnTo>
                    <a:pt x="0" y="14"/>
                  </a:lnTo>
                  <a:lnTo>
                    <a:pt x="0" y="11"/>
                  </a:lnTo>
                  <a:lnTo>
                    <a:pt x="1" y="9"/>
                  </a:lnTo>
                  <a:lnTo>
                    <a:pt x="3" y="6"/>
                  </a:lnTo>
                  <a:lnTo>
                    <a:pt x="4" y="4"/>
                  </a:lnTo>
                  <a:lnTo>
                    <a:pt x="6" y="2"/>
                  </a:lnTo>
                  <a:lnTo>
                    <a:pt x="9" y="0"/>
                  </a:lnTo>
                  <a:lnTo>
                    <a:pt x="12" y="1"/>
                  </a:lnTo>
                  <a:lnTo>
                    <a:pt x="9" y="3"/>
                  </a:lnTo>
                  <a:lnTo>
                    <a:pt x="8" y="5"/>
                  </a:lnTo>
                  <a:lnTo>
                    <a:pt x="6" y="7"/>
                  </a:lnTo>
                  <a:lnTo>
                    <a:pt x="5" y="9"/>
                  </a:lnTo>
                  <a:lnTo>
                    <a:pt x="4" y="12"/>
                  </a:lnTo>
                  <a:lnTo>
                    <a:pt x="3" y="14"/>
                  </a:lnTo>
                  <a:lnTo>
                    <a:pt x="3" y="16"/>
                  </a:lnTo>
                  <a:lnTo>
                    <a:pt x="3" y="19"/>
                  </a:lnTo>
                  <a:lnTo>
                    <a:pt x="3" y="21"/>
                  </a:lnTo>
                  <a:lnTo>
                    <a:pt x="4" y="23"/>
                  </a:lnTo>
                  <a:lnTo>
                    <a:pt x="5" y="26"/>
                  </a:lnTo>
                  <a:lnTo>
                    <a:pt x="7" y="28"/>
                  </a:lnTo>
                  <a:lnTo>
                    <a:pt x="8"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5" name="Freeform 819"/>
            <p:cNvSpPr>
              <a:spLocks/>
            </p:cNvSpPr>
            <p:nvPr/>
          </p:nvSpPr>
          <p:spPr bwMode="auto">
            <a:xfrm>
              <a:off x="4050" y="363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6" name="Freeform 820"/>
            <p:cNvSpPr>
              <a:spLocks/>
            </p:cNvSpPr>
            <p:nvPr/>
          </p:nvSpPr>
          <p:spPr bwMode="auto">
            <a:xfrm>
              <a:off x="4048" y="3654"/>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7" name="Freeform 821"/>
            <p:cNvSpPr>
              <a:spLocks/>
            </p:cNvSpPr>
            <p:nvPr/>
          </p:nvSpPr>
          <p:spPr bwMode="auto">
            <a:xfrm>
              <a:off x="4050" y="3635"/>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8" name="Freeform 822"/>
            <p:cNvSpPr>
              <a:spLocks/>
            </p:cNvSpPr>
            <p:nvPr/>
          </p:nvSpPr>
          <p:spPr bwMode="auto">
            <a:xfrm>
              <a:off x="4048" y="3654"/>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19" name="Freeform 823"/>
            <p:cNvSpPr>
              <a:spLocks/>
            </p:cNvSpPr>
            <p:nvPr/>
          </p:nvSpPr>
          <p:spPr bwMode="auto">
            <a:xfrm>
              <a:off x="4024" y="3696"/>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0" name="Freeform 824"/>
            <p:cNvSpPr>
              <a:spLocks/>
            </p:cNvSpPr>
            <p:nvPr/>
          </p:nvSpPr>
          <p:spPr bwMode="auto">
            <a:xfrm>
              <a:off x="4024" y="3715"/>
              <a:ext cx="20" cy="47"/>
            </a:xfrm>
            <a:custGeom>
              <a:avLst/>
              <a:gdLst>
                <a:gd name="T0" fmla="*/ 17 w 20"/>
                <a:gd name="T1" fmla="*/ 45 h 47"/>
                <a:gd name="T2" fmla="*/ 19 w 20"/>
                <a:gd name="T3" fmla="*/ 44 h 47"/>
                <a:gd name="T4" fmla="*/ 2 w 20"/>
                <a:gd name="T5" fmla="*/ 0 h 47"/>
                <a:gd name="T6" fmla="*/ 0 w 20"/>
                <a:gd name="T7" fmla="*/ 1 h 47"/>
                <a:gd name="T8" fmla="*/ 16 w 20"/>
                <a:gd name="T9" fmla="*/ 46 h 47"/>
                <a:gd name="T10" fmla="*/ 17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7" y="45"/>
                  </a:moveTo>
                  <a:lnTo>
                    <a:pt x="19" y="44"/>
                  </a:lnTo>
                  <a:lnTo>
                    <a:pt x="2" y="0"/>
                  </a:lnTo>
                  <a:lnTo>
                    <a:pt x="0" y="1"/>
                  </a:lnTo>
                  <a:lnTo>
                    <a:pt x="16" y="46"/>
                  </a:lnTo>
                  <a:lnTo>
                    <a:pt x="17"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1" name="Freeform 825"/>
            <p:cNvSpPr>
              <a:spLocks/>
            </p:cNvSpPr>
            <p:nvPr/>
          </p:nvSpPr>
          <p:spPr bwMode="auto">
            <a:xfrm>
              <a:off x="4100" y="3513"/>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2" name="Freeform 826"/>
            <p:cNvSpPr>
              <a:spLocks/>
            </p:cNvSpPr>
            <p:nvPr/>
          </p:nvSpPr>
          <p:spPr bwMode="auto">
            <a:xfrm>
              <a:off x="4099" y="3532"/>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3" name="Freeform 827"/>
            <p:cNvSpPr>
              <a:spLocks/>
            </p:cNvSpPr>
            <p:nvPr/>
          </p:nvSpPr>
          <p:spPr bwMode="auto">
            <a:xfrm>
              <a:off x="4100" y="3513"/>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4" name="Freeform 828"/>
            <p:cNvSpPr>
              <a:spLocks/>
            </p:cNvSpPr>
            <p:nvPr/>
          </p:nvSpPr>
          <p:spPr bwMode="auto">
            <a:xfrm>
              <a:off x="4099" y="3532"/>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5" name="Freeform 829"/>
            <p:cNvSpPr>
              <a:spLocks/>
            </p:cNvSpPr>
            <p:nvPr/>
          </p:nvSpPr>
          <p:spPr bwMode="auto">
            <a:xfrm>
              <a:off x="4074" y="3574"/>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6" name="Freeform 830"/>
            <p:cNvSpPr>
              <a:spLocks/>
            </p:cNvSpPr>
            <p:nvPr/>
          </p:nvSpPr>
          <p:spPr bwMode="auto">
            <a:xfrm>
              <a:off x="4074" y="3594"/>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7" name="Freeform 831"/>
            <p:cNvSpPr>
              <a:spLocks/>
            </p:cNvSpPr>
            <p:nvPr/>
          </p:nvSpPr>
          <p:spPr bwMode="auto">
            <a:xfrm>
              <a:off x="4002" y="3734"/>
              <a:ext cx="50" cy="54"/>
            </a:xfrm>
            <a:custGeom>
              <a:avLst/>
              <a:gdLst>
                <a:gd name="T0" fmla="*/ 38 w 50"/>
                <a:gd name="T1" fmla="*/ 47 h 54"/>
                <a:gd name="T2" fmla="*/ 34 w 50"/>
                <a:gd name="T3" fmla="*/ 50 h 54"/>
                <a:gd name="T4" fmla="*/ 29 w 50"/>
                <a:gd name="T5" fmla="*/ 52 h 54"/>
                <a:gd name="T6" fmla="*/ 25 w 50"/>
                <a:gd name="T7" fmla="*/ 53 h 54"/>
                <a:gd name="T8" fmla="*/ 20 w 50"/>
                <a:gd name="T9" fmla="*/ 52 h 54"/>
                <a:gd name="T10" fmla="*/ 15 w 50"/>
                <a:gd name="T11" fmla="*/ 51 h 54"/>
                <a:gd name="T12" fmla="*/ 11 w 50"/>
                <a:gd name="T13" fmla="*/ 49 h 54"/>
                <a:gd name="T14" fmla="*/ 7 w 50"/>
                <a:gd name="T15" fmla="*/ 46 h 54"/>
                <a:gd name="T16" fmla="*/ 4 w 50"/>
                <a:gd name="T17" fmla="*/ 42 h 54"/>
                <a:gd name="T18" fmla="*/ 1 w 50"/>
                <a:gd name="T19" fmla="*/ 37 h 54"/>
                <a:gd name="T20" fmla="*/ 0 w 50"/>
                <a:gd name="T21" fmla="*/ 32 h 54"/>
                <a:gd name="T22" fmla="*/ 0 w 50"/>
                <a:gd name="T23" fmla="*/ 27 h 54"/>
                <a:gd name="T24" fmla="*/ 0 w 50"/>
                <a:gd name="T25" fmla="*/ 22 h 54"/>
                <a:gd name="T26" fmla="*/ 1 w 50"/>
                <a:gd name="T27" fmla="*/ 17 h 54"/>
                <a:gd name="T28" fmla="*/ 3 w 50"/>
                <a:gd name="T29" fmla="*/ 13 h 54"/>
                <a:gd name="T30" fmla="*/ 6 w 50"/>
                <a:gd name="T31" fmla="*/ 8 h 54"/>
                <a:gd name="T32" fmla="*/ 10 w 50"/>
                <a:gd name="T33" fmla="*/ 5 h 54"/>
                <a:gd name="T34" fmla="*/ 14 w 50"/>
                <a:gd name="T35" fmla="*/ 2 h 54"/>
                <a:gd name="T36" fmla="*/ 19 w 50"/>
                <a:gd name="T37" fmla="*/ 0 h 54"/>
                <a:gd name="T38" fmla="*/ 23 w 50"/>
                <a:gd name="T39" fmla="*/ 0 h 54"/>
                <a:gd name="T40" fmla="*/ 28 w 50"/>
                <a:gd name="T41" fmla="*/ 0 h 54"/>
                <a:gd name="T42" fmla="*/ 33 w 50"/>
                <a:gd name="T43" fmla="*/ 1 h 54"/>
                <a:gd name="T44" fmla="*/ 37 w 50"/>
                <a:gd name="T45" fmla="*/ 3 h 54"/>
                <a:gd name="T46" fmla="*/ 41 w 50"/>
                <a:gd name="T47" fmla="*/ 6 h 54"/>
                <a:gd name="T48" fmla="*/ 44 w 50"/>
                <a:gd name="T49" fmla="*/ 10 h 54"/>
                <a:gd name="T50" fmla="*/ 47 w 50"/>
                <a:gd name="T51" fmla="*/ 15 h 54"/>
                <a:gd name="T52" fmla="*/ 48 w 50"/>
                <a:gd name="T53" fmla="*/ 20 h 54"/>
                <a:gd name="T54" fmla="*/ 49 w 50"/>
                <a:gd name="T55" fmla="*/ 24 h 54"/>
                <a:gd name="T56" fmla="*/ 48 w 50"/>
                <a:gd name="T57" fmla="*/ 30 h 54"/>
                <a:gd name="T58" fmla="*/ 47 w 50"/>
                <a:gd name="T59" fmla="*/ 35 h 54"/>
                <a:gd name="T60" fmla="*/ 45 w 50"/>
                <a:gd name="T61" fmla="*/ 39 h 54"/>
                <a:gd name="T62" fmla="*/ 42 w 50"/>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46"/>
                  </a:moveTo>
                  <a:lnTo>
                    <a:pt x="38" y="47"/>
                  </a:lnTo>
                  <a:lnTo>
                    <a:pt x="36" y="49"/>
                  </a:lnTo>
                  <a:lnTo>
                    <a:pt x="34" y="50"/>
                  </a:lnTo>
                  <a:lnTo>
                    <a:pt x="32" y="51"/>
                  </a:lnTo>
                  <a:lnTo>
                    <a:pt x="29" y="52"/>
                  </a:lnTo>
                  <a:lnTo>
                    <a:pt x="27" y="52"/>
                  </a:lnTo>
                  <a:lnTo>
                    <a:pt x="25" y="53"/>
                  </a:lnTo>
                  <a:lnTo>
                    <a:pt x="22" y="52"/>
                  </a:lnTo>
                  <a:lnTo>
                    <a:pt x="20" y="52"/>
                  </a:lnTo>
                  <a:lnTo>
                    <a:pt x="18" y="52"/>
                  </a:lnTo>
                  <a:lnTo>
                    <a:pt x="15" y="51"/>
                  </a:lnTo>
                  <a:lnTo>
                    <a:pt x="13" y="50"/>
                  </a:lnTo>
                  <a:lnTo>
                    <a:pt x="11" y="49"/>
                  </a:lnTo>
                  <a:lnTo>
                    <a:pt x="9" y="47"/>
                  </a:lnTo>
                  <a:lnTo>
                    <a:pt x="7" y="46"/>
                  </a:lnTo>
                  <a:lnTo>
                    <a:pt x="5" y="44"/>
                  </a:lnTo>
                  <a:lnTo>
                    <a:pt x="4" y="42"/>
                  </a:lnTo>
                  <a:lnTo>
                    <a:pt x="3" y="40"/>
                  </a:lnTo>
                  <a:lnTo>
                    <a:pt x="1" y="37"/>
                  </a:lnTo>
                  <a:lnTo>
                    <a:pt x="1" y="35"/>
                  </a:lnTo>
                  <a:lnTo>
                    <a:pt x="0" y="32"/>
                  </a:lnTo>
                  <a:lnTo>
                    <a:pt x="0" y="30"/>
                  </a:lnTo>
                  <a:lnTo>
                    <a:pt x="0" y="27"/>
                  </a:lnTo>
                  <a:lnTo>
                    <a:pt x="0" y="25"/>
                  </a:lnTo>
                  <a:lnTo>
                    <a:pt x="0" y="22"/>
                  </a:lnTo>
                  <a:lnTo>
                    <a:pt x="0" y="20"/>
                  </a:lnTo>
                  <a:lnTo>
                    <a:pt x="1" y="17"/>
                  </a:lnTo>
                  <a:lnTo>
                    <a:pt x="2" y="15"/>
                  </a:lnTo>
                  <a:lnTo>
                    <a:pt x="3" y="13"/>
                  </a:lnTo>
                  <a:lnTo>
                    <a:pt x="5" y="11"/>
                  </a:lnTo>
                  <a:lnTo>
                    <a:pt x="6" y="8"/>
                  </a:lnTo>
                  <a:lnTo>
                    <a:pt x="8" y="7"/>
                  </a:ln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0"/>
                  </a:lnTo>
                  <a:lnTo>
                    <a:pt x="45" y="12"/>
                  </a:lnTo>
                  <a:lnTo>
                    <a:pt x="47" y="15"/>
                  </a:lnTo>
                  <a:lnTo>
                    <a:pt x="47" y="17"/>
                  </a:lnTo>
                  <a:lnTo>
                    <a:pt x="48" y="20"/>
                  </a:lnTo>
                  <a:lnTo>
                    <a:pt x="49" y="22"/>
                  </a:lnTo>
                  <a:lnTo>
                    <a:pt x="49" y="24"/>
                  </a:lnTo>
                  <a:lnTo>
                    <a:pt x="49" y="27"/>
                  </a:lnTo>
                  <a:lnTo>
                    <a:pt x="48" y="30"/>
                  </a:lnTo>
                  <a:lnTo>
                    <a:pt x="48" y="32"/>
                  </a:lnTo>
                  <a:lnTo>
                    <a:pt x="47" y="35"/>
                  </a:lnTo>
                  <a:lnTo>
                    <a:pt x="46" y="37"/>
                  </a:lnTo>
                  <a:lnTo>
                    <a:pt x="45" y="39"/>
                  </a:lnTo>
                  <a:lnTo>
                    <a:pt x="43" y="41"/>
                  </a:lnTo>
                  <a:lnTo>
                    <a:pt x="42" y="44"/>
                  </a:lnTo>
                  <a:lnTo>
                    <a:pt x="40"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8" name="Freeform 832"/>
            <p:cNvSpPr>
              <a:spLocks/>
            </p:cNvSpPr>
            <p:nvPr/>
          </p:nvSpPr>
          <p:spPr bwMode="auto">
            <a:xfrm>
              <a:off x="4007" y="3778"/>
              <a:ext cx="37" cy="17"/>
            </a:xfrm>
            <a:custGeom>
              <a:avLst/>
              <a:gdLst>
                <a:gd name="T0" fmla="*/ 0 w 37"/>
                <a:gd name="T1" fmla="*/ 2 h 17"/>
                <a:gd name="T2" fmla="*/ 0 w 37"/>
                <a:gd name="T3" fmla="*/ 2 h 17"/>
                <a:gd name="T4" fmla="*/ 1 w 37"/>
                <a:gd name="T5" fmla="*/ 5 h 17"/>
                <a:gd name="T6" fmla="*/ 3 w 37"/>
                <a:gd name="T7" fmla="*/ 8 h 17"/>
                <a:gd name="T8" fmla="*/ 5 w 37"/>
                <a:gd name="T9" fmla="*/ 10 h 17"/>
                <a:gd name="T10" fmla="*/ 7 w 37"/>
                <a:gd name="T11" fmla="*/ 12 h 17"/>
                <a:gd name="T12" fmla="*/ 10 w 37"/>
                <a:gd name="T13" fmla="*/ 13 h 17"/>
                <a:gd name="T14" fmla="*/ 12 w 37"/>
                <a:gd name="T15" fmla="*/ 14 h 17"/>
                <a:gd name="T16" fmla="*/ 15 w 37"/>
                <a:gd name="T17" fmla="*/ 15 h 17"/>
                <a:gd name="T18" fmla="*/ 17 w 37"/>
                <a:gd name="T19" fmla="*/ 16 h 17"/>
                <a:gd name="T20" fmla="*/ 19 w 37"/>
                <a:gd name="T21" fmla="*/ 16 h 17"/>
                <a:gd name="T22" fmla="*/ 22 w 37"/>
                <a:gd name="T23" fmla="*/ 15 h 17"/>
                <a:gd name="T24" fmla="*/ 24 w 37"/>
                <a:gd name="T25" fmla="*/ 14 h 17"/>
                <a:gd name="T26" fmla="*/ 27 w 37"/>
                <a:gd name="T27" fmla="*/ 13 h 17"/>
                <a:gd name="T28" fmla="*/ 29 w 37"/>
                <a:gd name="T29" fmla="*/ 12 h 17"/>
                <a:gd name="T30" fmla="*/ 31 w 37"/>
                <a:gd name="T31" fmla="*/ 10 h 17"/>
                <a:gd name="T32" fmla="*/ 34 w 37"/>
                <a:gd name="T33" fmla="*/ 8 h 17"/>
                <a:gd name="T34" fmla="*/ 36 w 37"/>
                <a:gd name="T35" fmla="*/ 5 h 17"/>
                <a:gd name="T36" fmla="*/ 34 w 37"/>
                <a:gd name="T37" fmla="*/ 2 h 17"/>
                <a:gd name="T38" fmla="*/ 32 w 37"/>
                <a:gd name="T39" fmla="*/ 5 h 17"/>
                <a:gd name="T40" fmla="*/ 30 w 37"/>
                <a:gd name="T41" fmla="*/ 7 h 17"/>
                <a:gd name="T42" fmla="*/ 28 w 37"/>
                <a:gd name="T43" fmla="*/ 8 h 17"/>
                <a:gd name="T44" fmla="*/ 26 w 37"/>
                <a:gd name="T45" fmla="*/ 10 h 17"/>
                <a:gd name="T46" fmla="*/ 24 w 37"/>
                <a:gd name="T47" fmla="*/ 11 h 17"/>
                <a:gd name="T48" fmla="*/ 22 w 37"/>
                <a:gd name="T49" fmla="*/ 12 h 17"/>
                <a:gd name="T50" fmla="*/ 19 w 37"/>
                <a:gd name="T51" fmla="*/ 12 h 17"/>
                <a:gd name="T52" fmla="*/ 17 w 37"/>
                <a:gd name="T53" fmla="*/ 12 h 17"/>
                <a:gd name="T54" fmla="*/ 15 w 37"/>
                <a:gd name="T55" fmla="*/ 12 h 17"/>
                <a:gd name="T56" fmla="*/ 13 w 37"/>
                <a:gd name="T57" fmla="*/ 11 h 17"/>
                <a:gd name="T58" fmla="*/ 10 w 37"/>
                <a:gd name="T59" fmla="*/ 10 h 17"/>
                <a:gd name="T60" fmla="*/ 8 w 37"/>
                <a:gd name="T61" fmla="*/ 8 h 17"/>
                <a:gd name="T62" fmla="*/ 6 w 37"/>
                <a:gd name="T63" fmla="*/ 7 h 17"/>
                <a:gd name="T64" fmla="*/ 5 w 37"/>
                <a:gd name="T65" fmla="*/ 5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8"/>
                  </a:lnTo>
                  <a:lnTo>
                    <a:pt x="5" y="10"/>
                  </a:lnTo>
                  <a:lnTo>
                    <a:pt x="7" y="12"/>
                  </a:lnTo>
                  <a:lnTo>
                    <a:pt x="10" y="13"/>
                  </a:lnTo>
                  <a:lnTo>
                    <a:pt x="12" y="14"/>
                  </a:lnTo>
                  <a:lnTo>
                    <a:pt x="15" y="15"/>
                  </a:lnTo>
                  <a:lnTo>
                    <a:pt x="17" y="16"/>
                  </a:lnTo>
                  <a:lnTo>
                    <a:pt x="19" y="16"/>
                  </a:lnTo>
                  <a:lnTo>
                    <a:pt x="22" y="15"/>
                  </a:lnTo>
                  <a:lnTo>
                    <a:pt x="24" y="14"/>
                  </a:lnTo>
                  <a:lnTo>
                    <a:pt x="27" y="13"/>
                  </a:lnTo>
                  <a:lnTo>
                    <a:pt x="29" y="12"/>
                  </a:lnTo>
                  <a:lnTo>
                    <a:pt x="31" y="10"/>
                  </a:lnTo>
                  <a:lnTo>
                    <a:pt x="34" y="8"/>
                  </a:lnTo>
                  <a:lnTo>
                    <a:pt x="36" y="5"/>
                  </a:lnTo>
                  <a:lnTo>
                    <a:pt x="34" y="2"/>
                  </a:lnTo>
                  <a:lnTo>
                    <a:pt x="32" y="5"/>
                  </a:lnTo>
                  <a:lnTo>
                    <a:pt x="30" y="7"/>
                  </a:lnTo>
                  <a:lnTo>
                    <a:pt x="28" y="8"/>
                  </a:lnTo>
                  <a:lnTo>
                    <a:pt x="26" y="10"/>
                  </a:lnTo>
                  <a:lnTo>
                    <a:pt x="24" y="11"/>
                  </a:lnTo>
                  <a:lnTo>
                    <a:pt x="22" y="12"/>
                  </a:lnTo>
                  <a:lnTo>
                    <a:pt x="19" y="12"/>
                  </a:lnTo>
                  <a:lnTo>
                    <a:pt x="17" y="12"/>
                  </a:lnTo>
                  <a:lnTo>
                    <a:pt x="15" y="12"/>
                  </a:lnTo>
                  <a:lnTo>
                    <a:pt x="13" y="11"/>
                  </a:lnTo>
                  <a:lnTo>
                    <a:pt x="10" y="10"/>
                  </a:lnTo>
                  <a:lnTo>
                    <a:pt x="8" y="8"/>
                  </a:lnTo>
                  <a:lnTo>
                    <a:pt x="6" y="7"/>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29" name="Freeform 833"/>
            <p:cNvSpPr>
              <a:spLocks/>
            </p:cNvSpPr>
            <p:nvPr/>
          </p:nvSpPr>
          <p:spPr bwMode="auto">
            <a:xfrm>
              <a:off x="4001" y="3740"/>
              <a:ext cx="17" cy="40"/>
            </a:xfrm>
            <a:custGeom>
              <a:avLst/>
              <a:gdLst>
                <a:gd name="T0" fmla="*/ 13 w 17"/>
                <a:gd name="T1" fmla="*/ 0 h 40"/>
                <a:gd name="T2" fmla="*/ 13 w 17"/>
                <a:gd name="T3" fmla="*/ 0 h 40"/>
                <a:gd name="T4" fmla="*/ 10 w 17"/>
                <a:gd name="T5" fmla="*/ 2 h 40"/>
                <a:gd name="T6" fmla="*/ 8 w 17"/>
                <a:gd name="T7" fmla="*/ 4 h 40"/>
                <a:gd name="T8" fmla="*/ 6 w 17"/>
                <a:gd name="T9" fmla="*/ 6 h 40"/>
                <a:gd name="T10" fmla="*/ 4 w 17"/>
                <a:gd name="T11" fmla="*/ 8 h 40"/>
                <a:gd name="T12" fmla="*/ 2 w 17"/>
                <a:gd name="T13" fmla="*/ 11 h 40"/>
                <a:gd name="T14" fmla="*/ 1 w 17"/>
                <a:gd name="T15" fmla="*/ 13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6 h 40"/>
                <a:gd name="T56" fmla="*/ 4 w 17"/>
                <a:gd name="T57" fmla="*/ 14 h 40"/>
                <a:gd name="T58" fmla="*/ 6 w 17"/>
                <a:gd name="T59" fmla="*/ 12 h 40"/>
                <a:gd name="T60" fmla="*/ 7 w 17"/>
                <a:gd name="T61" fmla="*/ 9 h 40"/>
                <a:gd name="T62" fmla="*/ 9 w 17"/>
                <a:gd name="T63" fmla="*/ 7 h 40"/>
                <a:gd name="T64" fmla="*/ 11 w 17"/>
                <a:gd name="T65" fmla="*/ 5 h 40"/>
                <a:gd name="T66" fmla="*/ 13 w 17"/>
                <a:gd name="T67" fmla="*/ 3 h 40"/>
                <a:gd name="T68" fmla="*/ 16 w 17"/>
                <a:gd name="T69" fmla="*/ 1 h 40"/>
                <a:gd name="T70" fmla="*/ 16 w 17"/>
                <a:gd name="T71" fmla="*/ 1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6" y="6"/>
                  </a:lnTo>
                  <a:lnTo>
                    <a:pt x="4" y="8"/>
                  </a:lnTo>
                  <a:lnTo>
                    <a:pt x="2" y="11"/>
                  </a:lnTo>
                  <a:lnTo>
                    <a:pt x="1" y="13"/>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6"/>
                  </a:lnTo>
                  <a:lnTo>
                    <a:pt x="4" y="14"/>
                  </a:lnTo>
                  <a:lnTo>
                    <a:pt x="6" y="12"/>
                  </a:lnTo>
                  <a:lnTo>
                    <a:pt x="7" y="9"/>
                  </a:lnTo>
                  <a:lnTo>
                    <a:pt x="9" y="7"/>
                  </a:lnTo>
                  <a:lnTo>
                    <a:pt x="11"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0" name="Freeform 834"/>
            <p:cNvSpPr>
              <a:spLocks/>
            </p:cNvSpPr>
            <p:nvPr/>
          </p:nvSpPr>
          <p:spPr bwMode="auto">
            <a:xfrm>
              <a:off x="4010" y="3733"/>
              <a:ext cx="37" cy="17"/>
            </a:xfrm>
            <a:custGeom>
              <a:avLst/>
              <a:gdLst>
                <a:gd name="T0" fmla="*/ 36 w 37"/>
                <a:gd name="T1" fmla="*/ 13 h 17"/>
                <a:gd name="T2" fmla="*/ 36 w 37"/>
                <a:gd name="T3" fmla="*/ 13 h 17"/>
                <a:gd name="T4" fmla="*/ 34 w 37"/>
                <a:gd name="T5" fmla="*/ 10 h 17"/>
                <a:gd name="T6" fmla="*/ 32 w 37"/>
                <a:gd name="T7" fmla="*/ 7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5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5 w 37"/>
                <a:gd name="T59" fmla="*/ 5 h 17"/>
                <a:gd name="T60" fmla="*/ 27 w 37"/>
                <a:gd name="T61" fmla="*/ 6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7"/>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5"/>
                  </a:lnTo>
                  <a:lnTo>
                    <a:pt x="11" y="4"/>
                  </a:lnTo>
                  <a:lnTo>
                    <a:pt x="13" y="4"/>
                  </a:lnTo>
                  <a:lnTo>
                    <a:pt x="16" y="3"/>
                  </a:lnTo>
                  <a:lnTo>
                    <a:pt x="18" y="3"/>
                  </a:lnTo>
                  <a:lnTo>
                    <a:pt x="20" y="4"/>
                  </a:lnTo>
                  <a:lnTo>
                    <a:pt x="22" y="4"/>
                  </a:lnTo>
                  <a:lnTo>
                    <a:pt x="25" y="5"/>
                  </a:lnTo>
                  <a:lnTo>
                    <a:pt x="27" y="6"/>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1" name="Freeform 835"/>
            <p:cNvSpPr>
              <a:spLocks/>
            </p:cNvSpPr>
            <p:nvPr/>
          </p:nvSpPr>
          <p:spPr bwMode="auto">
            <a:xfrm>
              <a:off x="4042" y="3742"/>
              <a:ext cx="17" cy="40"/>
            </a:xfrm>
            <a:custGeom>
              <a:avLst/>
              <a:gdLst>
                <a:gd name="T0" fmla="*/ 2 w 17"/>
                <a:gd name="T1" fmla="*/ 39 h 40"/>
                <a:gd name="T2" fmla="*/ 2 w 17"/>
                <a:gd name="T3" fmla="*/ 39 h 40"/>
                <a:gd name="T4" fmla="*/ 5 w 17"/>
                <a:gd name="T5" fmla="*/ 36 h 40"/>
                <a:gd name="T6" fmla="*/ 7 w 17"/>
                <a:gd name="T7" fmla="*/ 34 h 40"/>
                <a:gd name="T8" fmla="*/ 9 w 17"/>
                <a:gd name="T9" fmla="*/ 32 h 40"/>
                <a:gd name="T10" fmla="*/ 11 w 17"/>
                <a:gd name="T11" fmla="*/ 30 h 40"/>
                <a:gd name="T12" fmla="*/ 13 w 17"/>
                <a:gd name="T13" fmla="*/ 27 h 40"/>
                <a:gd name="T14" fmla="*/ 14 w 17"/>
                <a:gd name="T15" fmla="*/ 25 h 40"/>
                <a:gd name="T16" fmla="*/ 15 w 17"/>
                <a:gd name="T17" fmla="*/ 22 h 40"/>
                <a:gd name="T18" fmla="*/ 16 w 17"/>
                <a:gd name="T19" fmla="*/ 19 h 40"/>
                <a:gd name="T20" fmla="*/ 16 w 17"/>
                <a:gd name="T21" fmla="*/ 17 h 40"/>
                <a:gd name="T22" fmla="*/ 15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1 w 17"/>
                <a:gd name="T55" fmla="*/ 22 h 40"/>
                <a:gd name="T56" fmla="*/ 11 w 17"/>
                <a:gd name="T57" fmla="*/ 24 h 40"/>
                <a:gd name="T58" fmla="*/ 9 w 17"/>
                <a:gd name="T59" fmla="*/ 26 h 40"/>
                <a:gd name="T60" fmla="*/ 8 w 17"/>
                <a:gd name="T61" fmla="*/ 29 h 40"/>
                <a:gd name="T62" fmla="*/ 7 w 17"/>
                <a:gd name="T63" fmla="*/ 31 h 40"/>
                <a:gd name="T64" fmla="*/ 4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9" y="32"/>
                  </a:lnTo>
                  <a:lnTo>
                    <a:pt x="11" y="30"/>
                  </a:lnTo>
                  <a:lnTo>
                    <a:pt x="13" y="27"/>
                  </a:lnTo>
                  <a:lnTo>
                    <a:pt x="14" y="25"/>
                  </a:lnTo>
                  <a:lnTo>
                    <a:pt x="15" y="22"/>
                  </a:lnTo>
                  <a:lnTo>
                    <a:pt x="16" y="19"/>
                  </a:lnTo>
                  <a:lnTo>
                    <a:pt x="16" y="17"/>
                  </a:lnTo>
                  <a:lnTo>
                    <a:pt x="15"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1" y="22"/>
                  </a:lnTo>
                  <a:lnTo>
                    <a:pt x="11" y="24"/>
                  </a:lnTo>
                  <a:lnTo>
                    <a:pt x="9" y="26"/>
                  </a:lnTo>
                  <a:lnTo>
                    <a:pt x="8" y="29"/>
                  </a:lnTo>
                  <a:lnTo>
                    <a:pt x="7" y="31"/>
                  </a:lnTo>
                  <a:lnTo>
                    <a:pt x="4"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2" name="Freeform 836"/>
            <p:cNvSpPr>
              <a:spLocks/>
            </p:cNvSpPr>
            <p:nvPr/>
          </p:nvSpPr>
          <p:spPr bwMode="auto">
            <a:xfrm>
              <a:off x="4048" y="3211"/>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3" name="Freeform 837"/>
            <p:cNvSpPr>
              <a:spLocks/>
            </p:cNvSpPr>
            <p:nvPr/>
          </p:nvSpPr>
          <p:spPr bwMode="auto">
            <a:xfrm>
              <a:off x="4047" y="3167"/>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4" name="Freeform 838"/>
            <p:cNvSpPr>
              <a:spLocks/>
            </p:cNvSpPr>
            <p:nvPr/>
          </p:nvSpPr>
          <p:spPr bwMode="auto">
            <a:xfrm>
              <a:off x="4048" y="3211"/>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5" name="Freeform 839"/>
            <p:cNvSpPr>
              <a:spLocks/>
            </p:cNvSpPr>
            <p:nvPr/>
          </p:nvSpPr>
          <p:spPr bwMode="auto">
            <a:xfrm>
              <a:off x="4047" y="3167"/>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6" name="Freeform 840"/>
            <p:cNvSpPr>
              <a:spLocks/>
            </p:cNvSpPr>
            <p:nvPr/>
          </p:nvSpPr>
          <p:spPr bwMode="auto">
            <a:xfrm>
              <a:off x="4022" y="3149"/>
              <a:ext cx="44" cy="22"/>
            </a:xfrm>
            <a:custGeom>
              <a:avLst/>
              <a:gdLst>
                <a:gd name="T0" fmla="*/ 0 w 44"/>
                <a:gd name="T1" fmla="*/ 1 h 22"/>
                <a:gd name="T2" fmla="*/ 0 w 44"/>
                <a:gd name="T3" fmla="*/ 2 h 22"/>
                <a:gd name="T4" fmla="*/ 41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1"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7" name="Freeform 841"/>
            <p:cNvSpPr>
              <a:spLocks/>
            </p:cNvSpPr>
            <p:nvPr/>
          </p:nvSpPr>
          <p:spPr bwMode="auto">
            <a:xfrm>
              <a:off x="4022" y="3106"/>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8" name="Freeform 842"/>
            <p:cNvSpPr>
              <a:spLocks/>
            </p:cNvSpPr>
            <p:nvPr/>
          </p:nvSpPr>
          <p:spPr bwMode="auto">
            <a:xfrm>
              <a:off x="4098" y="3332"/>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39" name="Freeform 843"/>
            <p:cNvSpPr>
              <a:spLocks/>
            </p:cNvSpPr>
            <p:nvPr/>
          </p:nvSpPr>
          <p:spPr bwMode="auto">
            <a:xfrm>
              <a:off x="4097" y="3290"/>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0" name="Freeform 844"/>
            <p:cNvSpPr>
              <a:spLocks/>
            </p:cNvSpPr>
            <p:nvPr/>
          </p:nvSpPr>
          <p:spPr bwMode="auto">
            <a:xfrm>
              <a:off x="4098" y="3332"/>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1" name="Freeform 845"/>
            <p:cNvSpPr>
              <a:spLocks/>
            </p:cNvSpPr>
            <p:nvPr/>
          </p:nvSpPr>
          <p:spPr bwMode="auto">
            <a:xfrm>
              <a:off x="4097" y="3290"/>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2" name="Freeform 846"/>
            <p:cNvSpPr>
              <a:spLocks/>
            </p:cNvSpPr>
            <p:nvPr/>
          </p:nvSpPr>
          <p:spPr bwMode="auto">
            <a:xfrm>
              <a:off x="4073" y="3271"/>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3" name="Freeform 847"/>
            <p:cNvSpPr>
              <a:spLocks/>
            </p:cNvSpPr>
            <p:nvPr/>
          </p:nvSpPr>
          <p:spPr bwMode="auto">
            <a:xfrm>
              <a:off x="4072" y="3228"/>
              <a:ext cx="20" cy="46"/>
            </a:xfrm>
            <a:custGeom>
              <a:avLst/>
              <a:gdLst>
                <a:gd name="T0" fmla="*/ 17 w 20"/>
                <a:gd name="T1" fmla="*/ 0 h 46"/>
                <a:gd name="T2" fmla="*/ 16 w 20"/>
                <a:gd name="T3" fmla="*/ 0 h 46"/>
                <a:gd name="T4" fmla="*/ 0 w 20"/>
                <a:gd name="T5" fmla="*/ 43 h 46"/>
                <a:gd name="T6" fmla="*/ 2 w 20"/>
                <a:gd name="T7" fmla="*/ 45 h 46"/>
                <a:gd name="T8" fmla="*/ 19 w 20"/>
                <a:gd name="T9" fmla="*/ 0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4" name="Freeform 848"/>
            <p:cNvSpPr>
              <a:spLocks/>
            </p:cNvSpPr>
            <p:nvPr/>
          </p:nvSpPr>
          <p:spPr bwMode="auto">
            <a:xfrm>
              <a:off x="3999" y="3079"/>
              <a:ext cx="50" cy="54"/>
            </a:xfrm>
            <a:custGeom>
              <a:avLst/>
              <a:gdLst>
                <a:gd name="T0" fmla="*/ 38 w 50"/>
                <a:gd name="T1" fmla="*/ 5 h 54"/>
                <a:gd name="T2" fmla="*/ 34 w 50"/>
                <a:gd name="T3" fmla="*/ 2 h 54"/>
                <a:gd name="T4" fmla="*/ 29 w 50"/>
                <a:gd name="T5" fmla="*/ 0 h 54"/>
                <a:gd name="T6" fmla="*/ 24 w 50"/>
                <a:gd name="T7" fmla="*/ 0 h 54"/>
                <a:gd name="T8" fmla="*/ 20 w 50"/>
                <a:gd name="T9" fmla="*/ 0 h 54"/>
                <a:gd name="T10" fmla="*/ 15 w 50"/>
                <a:gd name="T11" fmla="*/ 1 h 54"/>
                <a:gd name="T12" fmla="*/ 11 w 50"/>
                <a:gd name="T13" fmla="*/ 3 h 54"/>
                <a:gd name="T14" fmla="*/ 7 w 50"/>
                <a:gd name="T15" fmla="*/ 6 h 54"/>
                <a:gd name="T16" fmla="*/ 4 w 50"/>
                <a:gd name="T17" fmla="*/ 10 h 54"/>
                <a:gd name="T18" fmla="*/ 1 w 50"/>
                <a:gd name="T19" fmla="*/ 15 h 54"/>
                <a:gd name="T20" fmla="*/ 0 w 50"/>
                <a:gd name="T21" fmla="*/ 20 h 54"/>
                <a:gd name="T22" fmla="*/ 0 w 50"/>
                <a:gd name="T23" fmla="*/ 25 h 54"/>
                <a:gd name="T24" fmla="*/ 0 w 50"/>
                <a:gd name="T25" fmla="*/ 30 h 54"/>
                <a:gd name="T26" fmla="*/ 1 w 50"/>
                <a:gd name="T27" fmla="*/ 35 h 54"/>
                <a:gd name="T28" fmla="*/ 3 w 50"/>
                <a:gd name="T29" fmla="*/ 39 h 54"/>
                <a:gd name="T30" fmla="*/ 6 w 50"/>
                <a:gd name="T31" fmla="*/ 44 h 54"/>
                <a:gd name="T32" fmla="*/ 10 w 50"/>
                <a:gd name="T33" fmla="*/ 47 h 54"/>
                <a:gd name="T34" fmla="*/ 14 w 50"/>
                <a:gd name="T35" fmla="*/ 50 h 54"/>
                <a:gd name="T36" fmla="*/ 19 w 50"/>
                <a:gd name="T37" fmla="*/ 52 h 54"/>
                <a:gd name="T38" fmla="*/ 23 w 50"/>
                <a:gd name="T39" fmla="*/ 53 h 54"/>
                <a:gd name="T40" fmla="*/ 28 w 50"/>
                <a:gd name="T41" fmla="*/ 52 h 54"/>
                <a:gd name="T42" fmla="*/ 33 w 50"/>
                <a:gd name="T43" fmla="*/ 51 h 54"/>
                <a:gd name="T44" fmla="*/ 37 w 50"/>
                <a:gd name="T45" fmla="*/ 49 h 54"/>
                <a:gd name="T46" fmla="*/ 41 w 50"/>
                <a:gd name="T47" fmla="*/ 46 h 54"/>
                <a:gd name="T48" fmla="*/ 44 w 50"/>
                <a:gd name="T49" fmla="*/ 42 h 54"/>
                <a:gd name="T50" fmla="*/ 47 w 50"/>
                <a:gd name="T51" fmla="*/ 37 h 54"/>
                <a:gd name="T52" fmla="*/ 48 w 50"/>
                <a:gd name="T53" fmla="*/ 33 h 54"/>
                <a:gd name="T54" fmla="*/ 49 w 50"/>
                <a:gd name="T55" fmla="*/ 27 h 54"/>
                <a:gd name="T56" fmla="*/ 48 w 50"/>
                <a:gd name="T57" fmla="*/ 22 h 54"/>
                <a:gd name="T58" fmla="*/ 47 w 50"/>
                <a:gd name="T59" fmla="*/ 17 h 54"/>
                <a:gd name="T60" fmla="*/ 45 w 50"/>
                <a:gd name="T61" fmla="*/ 13 h 54"/>
                <a:gd name="T62" fmla="*/ 42 w 50"/>
                <a:gd name="T63" fmla="*/ 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6"/>
                  </a:moveTo>
                  <a:lnTo>
                    <a:pt x="38" y="5"/>
                  </a:lnTo>
                  <a:lnTo>
                    <a:pt x="36" y="3"/>
                  </a:lnTo>
                  <a:lnTo>
                    <a:pt x="34" y="2"/>
                  </a:lnTo>
                  <a:lnTo>
                    <a:pt x="31" y="1"/>
                  </a:lnTo>
                  <a:lnTo>
                    <a:pt x="29" y="0"/>
                  </a:lnTo>
                  <a:lnTo>
                    <a:pt x="27"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20"/>
                  </a:lnTo>
                  <a:lnTo>
                    <a:pt x="0" y="22"/>
                  </a:lnTo>
                  <a:lnTo>
                    <a:pt x="0" y="25"/>
                  </a:lnTo>
                  <a:lnTo>
                    <a:pt x="0" y="27"/>
                  </a:lnTo>
                  <a:lnTo>
                    <a:pt x="0" y="30"/>
                  </a:lnTo>
                  <a:lnTo>
                    <a:pt x="0" y="32"/>
                  </a:lnTo>
                  <a:lnTo>
                    <a:pt x="1" y="35"/>
                  </a:lnTo>
                  <a:lnTo>
                    <a:pt x="2" y="37"/>
                  </a:lnTo>
                  <a:lnTo>
                    <a:pt x="3" y="39"/>
                  </a:lnTo>
                  <a:lnTo>
                    <a:pt x="5" y="42"/>
                  </a:lnTo>
                  <a:lnTo>
                    <a:pt x="6" y="44"/>
                  </a:lnTo>
                  <a:lnTo>
                    <a:pt x="8" y="46"/>
                  </a:lnTo>
                  <a:lnTo>
                    <a:pt x="10" y="47"/>
                  </a:lnTo>
                  <a:lnTo>
                    <a:pt x="12" y="49"/>
                  </a:lnTo>
                  <a:lnTo>
                    <a:pt x="14" y="50"/>
                  </a:lnTo>
                  <a:lnTo>
                    <a:pt x="16" y="51"/>
                  </a:lnTo>
                  <a:lnTo>
                    <a:pt x="19" y="52"/>
                  </a:lnTo>
                  <a:lnTo>
                    <a:pt x="21" y="52"/>
                  </a:lnTo>
                  <a:lnTo>
                    <a:pt x="23" y="53"/>
                  </a:lnTo>
                  <a:lnTo>
                    <a:pt x="26" y="53"/>
                  </a:lnTo>
                  <a:lnTo>
                    <a:pt x="28" y="52"/>
                  </a:lnTo>
                  <a:lnTo>
                    <a:pt x="31" y="52"/>
                  </a:lnTo>
                  <a:lnTo>
                    <a:pt x="33" y="51"/>
                  </a:lnTo>
                  <a:lnTo>
                    <a:pt x="35" y="50"/>
                  </a:lnTo>
                  <a:lnTo>
                    <a:pt x="37" y="49"/>
                  </a:lnTo>
                  <a:lnTo>
                    <a:pt x="39" y="48"/>
                  </a:lnTo>
                  <a:lnTo>
                    <a:pt x="41" y="46"/>
                  </a:lnTo>
                  <a:lnTo>
                    <a:pt x="43" y="44"/>
                  </a:lnTo>
                  <a:lnTo>
                    <a:pt x="44" y="42"/>
                  </a:lnTo>
                  <a:lnTo>
                    <a:pt x="45" y="40"/>
                  </a:lnTo>
                  <a:lnTo>
                    <a:pt x="47" y="37"/>
                  </a:lnTo>
                  <a:lnTo>
                    <a:pt x="47" y="35"/>
                  </a:lnTo>
                  <a:lnTo>
                    <a:pt x="48" y="33"/>
                  </a:lnTo>
                  <a:lnTo>
                    <a:pt x="48" y="30"/>
                  </a:lnTo>
                  <a:lnTo>
                    <a:pt x="49" y="27"/>
                  </a:lnTo>
                  <a:lnTo>
                    <a:pt x="49" y="25"/>
                  </a:lnTo>
                  <a:lnTo>
                    <a:pt x="48" y="22"/>
                  </a:lnTo>
                  <a:lnTo>
                    <a:pt x="48" y="20"/>
                  </a:lnTo>
                  <a:lnTo>
                    <a:pt x="47" y="17"/>
                  </a:lnTo>
                  <a:lnTo>
                    <a:pt x="46" y="15"/>
                  </a:lnTo>
                  <a:lnTo>
                    <a:pt x="45" y="13"/>
                  </a:lnTo>
                  <a:lnTo>
                    <a:pt x="43" y="10"/>
                  </a:lnTo>
                  <a:lnTo>
                    <a:pt x="42" y="8"/>
                  </a:lnTo>
                  <a:lnTo>
                    <a:pt x="40" y="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5" name="Freeform 849"/>
            <p:cNvSpPr>
              <a:spLocks/>
            </p:cNvSpPr>
            <p:nvPr/>
          </p:nvSpPr>
          <p:spPr bwMode="auto">
            <a:xfrm>
              <a:off x="4005" y="3078"/>
              <a:ext cx="37" cy="17"/>
            </a:xfrm>
            <a:custGeom>
              <a:avLst/>
              <a:gdLst>
                <a:gd name="T0" fmla="*/ 0 w 37"/>
                <a:gd name="T1" fmla="*/ 13 h 17"/>
                <a:gd name="T2" fmla="*/ 0 w 37"/>
                <a:gd name="T3" fmla="*/ 13 h 17"/>
                <a:gd name="T4" fmla="*/ 1 w 37"/>
                <a:gd name="T5" fmla="*/ 10 h 17"/>
                <a:gd name="T6" fmla="*/ 3 w 37"/>
                <a:gd name="T7" fmla="*/ 7 h 17"/>
                <a:gd name="T8" fmla="*/ 5 w 37"/>
                <a:gd name="T9" fmla="*/ 5 h 17"/>
                <a:gd name="T10" fmla="*/ 7 w 37"/>
                <a:gd name="T11" fmla="*/ 3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2 h 17"/>
                <a:gd name="T28" fmla="*/ 29 w 37"/>
                <a:gd name="T29" fmla="*/ 3 h 17"/>
                <a:gd name="T30" fmla="*/ 31 w 37"/>
                <a:gd name="T31" fmla="*/ 5 h 17"/>
                <a:gd name="T32" fmla="*/ 34 w 37"/>
                <a:gd name="T33" fmla="*/ 7 h 17"/>
                <a:gd name="T34" fmla="*/ 36 w 37"/>
                <a:gd name="T35" fmla="*/ 10 h 17"/>
                <a:gd name="T36" fmla="*/ 34 w 37"/>
                <a:gd name="T37" fmla="*/ 13 h 17"/>
                <a:gd name="T38" fmla="*/ 32 w 37"/>
                <a:gd name="T39" fmla="*/ 10 h 17"/>
                <a:gd name="T40" fmla="*/ 30 w 37"/>
                <a:gd name="T41" fmla="*/ 8 h 17"/>
                <a:gd name="T42" fmla="*/ 28 w 37"/>
                <a:gd name="T43" fmla="*/ 7 h 17"/>
                <a:gd name="T44" fmla="*/ 26 w 37"/>
                <a:gd name="T45" fmla="*/ 5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1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7"/>
                  </a:lnTo>
                  <a:lnTo>
                    <a:pt x="5" y="5"/>
                  </a:lnTo>
                  <a:lnTo>
                    <a:pt x="7" y="3"/>
                  </a:lnTo>
                  <a:lnTo>
                    <a:pt x="10" y="2"/>
                  </a:lnTo>
                  <a:lnTo>
                    <a:pt x="12" y="1"/>
                  </a:lnTo>
                  <a:lnTo>
                    <a:pt x="15" y="0"/>
                  </a:lnTo>
                  <a:lnTo>
                    <a:pt x="17" y="0"/>
                  </a:lnTo>
                  <a:lnTo>
                    <a:pt x="20" y="0"/>
                  </a:lnTo>
                  <a:lnTo>
                    <a:pt x="22" y="0"/>
                  </a:lnTo>
                  <a:lnTo>
                    <a:pt x="24" y="1"/>
                  </a:lnTo>
                  <a:lnTo>
                    <a:pt x="27" y="2"/>
                  </a:lnTo>
                  <a:lnTo>
                    <a:pt x="29" y="3"/>
                  </a:lnTo>
                  <a:lnTo>
                    <a:pt x="31" y="5"/>
                  </a:lnTo>
                  <a:lnTo>
                    <a:pt x="34" y="7"/>
                  </a:lnTo>
                  <a:lnTo>
                    <a:pt x="36" y="10"/>
                  </a:lnTo>
                  <a:lnTo>
                    <a:pt x="34" y="13"/>
                  </a:lnTo>
                  <a:lnTo>
                    <a:pt x="32" y="10"/>
                  </a:lnTo>
                  <a:lnTo>
                    <a:pt x="30" y="8"/>
                  </a:lnTo>
                  <a:lnTo>
                    <a:pt x="28" y="7"/>
                  </a:lnTo>
                  <a:lnTo>
                    <a:pt x="26" y="5"/>
                  </a:lnTo>
                  <a:lnTo>
                    <a:pt x="24" y="4"/>
                  </a:lnTo>
                  <a:lnTo>
                    <a:pt x="22" y="4"/>
                  </a:lnTo>
                  <a:lnTo>
                    <a:pt x="19" y="3"/>
                  </a:lnTo>
                  <a:lnTo>
                    <a:pt x="17" y="3"/>
                  </a:lnTo>
                  <a:lnTo>
                    <a:pt x="15" y="4"/>
                  </a:lnTo>
                  <a:lnTo>
                    <a:pt x="13" y="4"/>
                  </a:lnTo>
                  <a:lnTo>
                    <a:pt x="11"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6" name="Freeform 850"/>
            <p:cNvSpPr>
              <a:spLocks/>
            </p:cNvSpPr>
            <p:nvPr/>
          </p:nvSpPr>
          <p:spPr bwMode="auto">
            <a:xfrm>
              <a:off x="3999" y="3086"/>
              <a:ext cx="17" cy="41"/>
            </a:xfrm>
            <a:custGeom>
              <a:avLst/>
              <a:gdLst>
                <a:gd name="T0" fmla="*/ 13 w 17"/>
                <a:gd name="T1" fmla="*/ 40 h 41"/>
                <a:gd name="T2" fmla="*/ 13 w 17"/>
                <a:gd name="T3" fmla="*/ 40 h 41"/>
                <a:gd name="T4" fmla="*/ 10 w 17"/>
                <a:gd name="T5" fmla="*/ 37 h 41"/>
                <a:gd name="T6" fmla="*/ 8 w 17"/>
                <a:gd name="T7" fmla="*/ 35 h 41"/>
                <a:gd name="T8" fmla="*/ 6 w 17"/>
                <a:gd name="T9" fmla="*/ 33 h 41"/>
                <a:gd name="T10" fmla="*/ 3 w 17"/>
                <a:gd name="T11" fmla="*/ 30 h 41"/>
                <a:gd name="T12" fmla="*/ 2 w 17"/>
                <a:gd name="T13" fmla="*/ 28 h 41"/>
                <a:gd name="T14" fmla="*/ 1 w 17"/>
                <a:gd name="T15" fmla="*/ 25 h 41"/>
                <a:gd name="T16" fmla="*/ 0 w 17"/>
                <a:gd name="T17" fmla="*/ 23 h 41"/>
                <a:gd name="T18" fmla="*/ 0 w 17"/>
                <a:gd name="T19" fmla="*/ 20 h 41"/>
                <a:gd name="T20" fmla="*/ 0 w 17"/>
                <a:gd name="T21" fmla="*/ 17 h 41"/>
                <a:gd name="T22" fmla="*/ 0 w 17"/>
                <a:gd name="T23" fmla="*/ 14 h 41"/>
                <a:gd name="T24" fmla="*/ 0 w 17"/>
                <a:gd name="T25" fmla="*/ 12 h 41"/>
                <a:gd name="T26" fmla="*/ 1 w 17"/>
                <a:gd name="T27" fmla="*/ 9 h 41"/>
                <a:gd name="T28" fmla="*/ 3 w 17"/>
                <a:gd name="T29" fmla="*/ 7 h 41"/>
                <a:gd name="T30" fmla="*/ 4 w 17"/>
                <a:gd name="T31" fmla="*/ 4 h 41"/>
                <a:gd name="T32" fmla="*/ 7 w 17"/>
                <a:gd name="T33" fmla="*/ 2 h 41"/>
                <a:gd name="T34" fmla="*/ 9 w 17"/>
                <a:gd name="T35" fmla="*/ 0 h 41"/>
                <a:gd name="T36" fmla="*/ 12 w 17"/>
                <a:gd name="T37" fmla="*/ 1 h 41"/>
                <a:gd name="T38" fmla="*/ 9 w 17"/>
                <a:gd name="T39" fmla="*/ 3 h 41"/>
                <a:gd name="T40" fmla="*/ 8 w 17"/>
                <a:gd name="T41" fmla="*/ 6 h 41"/>
                <a:gd name="T42" fmla="*/ 6 w 17"/>
                <a:gd name="T43" fmla="*/ 8 h 41"/>
                <a:gd name="T44" fmla="*/ 5 w 17"/>
                <a:gd name="T45" fmla="*/ 10 h 41"/>
                <a:gd name="T46" fmla="*/ 4 w 17"/>
                <a:gd name="T47" fmla="*/ 13 h 41"/>
                <a:gd name="T48" fmla="*/ 3 w 17"/>
                <a:gd name="T49" fmla="*/ 15 h 41"/>
                <a:gd name="T50" fmla="*/ 3 w 17"/>
                <a:gd name="T51" fmla="*/ 17 h 41"/>
                <a:gd name="T52" fmla="*/ 3 w 17"/>
                <a:gd name="T53" fmla="*/ 20 h 41"/>
                <a:gd name="T54" fmla="*/ 3 w 17"/>
                <a:gd name="T55" fmla="*/ 22 h 41"/>
                <a:gd name="T56" fmla="*/ 4 w 17"/>
                <a:gd name="T57" fmla="*/ 25 h 41"/>
                <a:gd name="T58" fmla="*/ 5 w 17"/>
                <a:gd name="T59" fmla="*/ 27 h 41"/>
                <a:gd name="T60" fmla="*/ 7 w 17"/>
                <a:gd name="T61" fmla="*/ 29 h 41"/>
                <a:gd name="T62" fmla="*/ 8 w 17"/>
                <a:gd name="T63" fmla="*/ 32 h 41"/>
                <a:gd name="T64" fmla="*/ 10 w 17"/>
                <a:gd name="T65" fmla="*/ 34 h 41"/>
                <a:gd name="T66" fmla="*/ 13 w 17"/>
                <a:gd name="T67" fmla="*/ 36 h 41"/>
                <a:gd name="T68" fmla="*/ 16 w 17"/>
                <a:gd name="T69" fmla="*/ 37 h 41"/>
                <a:gd name="T70" fmla="*/ 16 w 17"/>
                <a:gd name="T71" fmla="*/ 37 h 41"/>
                <a:gd name="T72" fmla="*/ 13 w 17"/>
                <a:gd name="T73" fmla="*/ 4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13" y="40"/>
                  </a:moveTo>
                  <a:lnTo>
                    <a:pt x="13" y="40"/>
                  </a:lnTo>
                  <a:lnTo>
                    <a:pt x="10" y="37"/>
                  </a:lnTo>
                  <a:lnTo>
                    <a:pt x="8" y="35"/>
                  </a:lnTo>
                  <a:lnTo>
                    <a:pt x="6" y="33"/>
                  </a:lnTo>
                  <a:lnTo>
                    <a:pt x="3" y="30"/>
                  </a:lnTo>
                  <a:lnTo>
                    <a:pt x="2" y="28"/>
                  </a:lnTo>
                  <a:lnTo>
                    <a:pt x="1" y="25"/>
                  </a:lnTo>
                  <a:lnTo>
                    <a:pt x="0" y="23"/>
                  </a:lnTo>
                  <a:lnTo>
                    <a:pt x="0" y="20"/>
                  </a:lnTo>
                  <a:lnTo>
                    <a:pt x="0" y="17"/>
                  </a:lnTo>
                  <a:lnTo>
                    <a:pt x="0" y="14"/>
                  </a:lnTo>
                  <a:lnTo>
                    <a:pt x="0" y="12"/>
                  </a:lnTo>
                  <a:lnTo>
                    <a:pt x="1" y="9"/>
                  </a:lnTo>
                  <a:lnTo>
                    <a:pt x="3" y="7"/>
                  </a:lnTo>
                  <a:lnTo>
                    <a:pt x="4" y="4"/>
                  </a:lnTo>
                  <a:lnTo>
                    <a:pt x="7" y="2"/>
                  </a:lnTo>
                  <a:lnTo>
                    <a:pt x="9" y="0"/>
                  </a:lnTo>
                  <a:lnTo>
                    <a:pt x="12" y="1"/>
                  </a:lnTo>
                  <a:lnTo>
                    <a:pt x="9" y="3"/>
                  </a:lnTo>
                  <a:lnTo>
                    <a:pt x="8" y="6"/>
                  </a:lnTo>
                  <a:lnTo>
                    <a:pt x="6" y="8"/>
                  </a:lnTo>
                  <a:lnTo>
                    <a:pt x="5" y="10"/>
                  </a:lnTo>
                  <a:lnTo>
                    <a:pt x="4" y="13"/>
                  </a:lnTo>
                  <a:lnTo>
                    <a:pt x="3" y="15"/>
                  </a:lnTo>
                  <a:lnTo>
                    <a:pt x="3" y="17"/>
                  </a:lnTo>
                  <a:lnTo>
                    <a:pt x="3" y="20"/>
                  </a:lnTo>
                  <a:lnTo>
                    <a:pt x="3" y="22"/>
                  </a:lnTo>
                  <a:lnTo>
                    <a:pt x="4" y="25"/>
                  </a:lnTo>
                  <a:lnTo>
                    <a:pt x="5" y="27"/>
                  </a:lnTo>
                  <a:lnTo>
                    <a:pt x="7" y="29"/>
                  </a:lnTo>
                  <a:lnTo>
                    <a:pt x="8" y="32"/>
                  </a:lnTo>
                  <a:lnTo>
                    <a:pt x="10" y="34"/>
                  </a:lnTo>
                  <a:lnTo>
                    <a:pt x="13" y="36"/>
                  </a:lnTo>
                  <a:lnTo>
                    <a:pt x="16" y="37"/>
                  </a:lnTo>
                  <a:lnTo>
                    <a:pt x="13" y="4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7" name="Freeform 851"/>
            <p:cNvSpPr>
              <a:spLocks/>
            </p:cNvSpPr>
            <p:nvPr/>
          </p:nvSpPr>
          <p:spPr bwMode="auto">
            <a:xfrm>
              <a:off x="4008" y="3122"/>
              <a:ext cx="36" cy="17"/>
            </a:xfrm>
            <a:custGeom>
              <a:avLst/>
              <a:gdLst>
                <a:gd name="T0" fmla="*/ 35 w 36"/>
                <a:gd name="T1" fmla="*/ 2 h 17"/>
                <a:gd name="T2" fmla="*/ 35 w 36"/>
                <a:gd name="T3" fmla="*/ 2 h 17"/>
                <a:gd name="T4" fmla="*/ 33 w 36"/>
                <a:gd name="T5" fmla="*/ 5 h 17"/>
                <a:gd name="T6" fmla="*/ 31 w 36"/>
                <a:gd name="T7" fmla="*/ 8 h 17"/>
                <a:gd name="T8" fmla="*/ 29 w 36"/>
                <a:gd name="T9" fmla="*/ 10 h 17"/>
                <a:gd name="T10" fmla="*/ 27 w 36"/>
                <a:gd name="T11" fmla="*/ 12 h 17"/>
                <a:gd name="T12" fmla="*/ 25 w 36"/>
                <a:gd name="T13" fmla="*/ 13 h 17"/>
                <a:gd name="T14" fmla="*/ 22 w 36"/>
                <a:gd name="T15" fmla="*/ 15 h 17"/>
                <a:gd name="T16" fmla="*/ 20 w 36"/>
                <a:gd name="T17" fmla="*/ 15 h 17"/>
                <a:gd name="T18" fmla="*/ 18 w 36"/>
                <a:gd name="T19" fmla="*/ 16 h 17"/>
                <a:gd name="T20" fmla="*/ 15 w 36"/>
                <a:gd name="T21" fmla="*/ 16 h 17"/>
                <a:gd name="T22" fmla="*/ 13 w 36"/>
                <a:gd name="T23" fmla="*/ 15 h 17"/>
                <a:gd name="T24" fmla="*/ 10 w 36"/>
                <a:gd name="T25" fmla="*/ 14 h 17"/>
                <a:gd name="T26" fmla="*/ 8 w 36"/>
                <a:gd name="T27" fmla="*/ 13 h 17"/>
                <a:gd name="T28" fmla="*/ 6 w 36"/>
                <a:gd name="T29" fmla="*/ 12 h 17"/>
                <a:gd name="T30" fmla="*/ 4 w 36"/>
                <a:gd name="T31" fmla="*/ 10 h 17"/>
                <a:gd name="T32" fmla="*/ 1 w 36"/>
                <a:gd name="T33" fmla="*/ 7 h 17"/>
                <a:gd name="T34" fmla="*/ 0 w 36"/>
                <a:gd name="T35" fmla="*/ 5 h 17"/>
                <a:gd name="T36" fmla="*/ 1 w 36"/>
                <a:gd name="T37" fmla="*/ 2 h 17"/>
                <a:gd name="T38" fmla="*/ 3 w 36"/>
                <a:gd name="T39" fmla="*/ 4 h 17"/>
                <a:gd name="T40" fmla="*/ 5 w 36"/>
                <a:gd name="T41" fmla="*/ 6 h 17"/>
                <a:gd name="T42" fmla="*/ 7 w 36"/>
                <a:gd name="T43" fmla="*/ 8 h 17"/>
                <a:gd name="T44" fmla="*/ 9 w 36"/>
                <a:gd name="T45" fmla="*/ 10 h 17"/>
                <a:gd name="T46" fmla="*/ 11 w 36"/>
                <a:gd name="T47" fmla="*/ 11 h 17"/>
                <a:gd name="T48" fmla="*/ 13 w 36"/>
                <a:gd name="T49" fmla="*/ 11 h 17"/>
                <a:gd name="T50" fmla="*/ 15 w 36"/>
                <a:gd name="T51" fmla="*/ 12 h 17"/>
                <a:gd name="T52" fmla="*/ 17 w 36"/>
                <a:gd name="T53" fmla="*/ 12 h 17"/>
                <a:gd name="T54" fmla="*/ 20 w 36"/>
                <a:gd name="T55" fmla="*/ 11 h 17"/>
                <a:gd name="T56" fmla="*/ 22 w 36"/>
                <a:gd name="T57" fmla="*/ 11 h 17"/>
                <a:gd name="T58" fmla="*/ 24 w 36"/>
                <a:gd name="T59" fmla="*/ 10 h 17"/>
                <a:gd name="T60" fmla="*/ 26 w 36"/>
                <a:gd name="T61" fmla="*/ 9 h 17"/>
                <a:gd name="T62" fmla="*/ 28 w 36"/>
                <a:gd name="T63" fmla="*/ 7 h 17"/>
                <a:gd name="T64" fmla="*/ 30 w 36"/>
                <a:gd name="T65" fmla="*/ 5 h 17"/>
                <a:gd name="T66" fmla="*/ 31 w 36"/>
                <a:gd name="T67" fmla="*/ 2 h 17"/>
                <a:gd name="T68" fmla="*/ 33 w 36"/>
                <a:gd name="T69" fmla="*/ 0 h 17"/>
                <a:gd name="T70" fmla="*/ 33 w 36"/>
                <a:gd name="T71" fmla="*/ 0 h 17"/>
                <a:gd name="T72" fmla="*/ 35 w 36"/>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2"/>
                  </a:moveTo>
                  <a:lnTo>
                    <a:pt x="35" y="2"/>
                  </a:lnTo>
                  <a:lnTo>
                    <a:pt x="33" y="5"/>
                  </a:lnTo>
                  <a:lnTo>
                    <a:pt x="31" y="8"/>
                  </a:lnTo>
                  <a:lnTo>
                    <a:pt x="29" y="10"/>
                  </a:lnTo>
                  <a:lnTo>
                    <a:pt x="27" y="12"/>
                  </a:lnTo>
                  <a:lnTo>
                    <a:pt x="25" y="13"/>
                  </a:lnTo>
                  <a:lnTo>
                    <a:pt x="22" y="15"/>
                  </a:lnTo>
                  <a:lnTo>
                    <a:pt x="20" y="15"/>
                  </a:lnTo>
                  <a:lnTo>
                    <a:pt x="18" y="16"/>
                  </a:lnTo>
                  <a:lnTo>
                    <a:pt x="15" y="16"/>
                  </a:lnTo>
                  <a:lnTo>
                    <a:pt x="13" y="15"/>
                  </a:lnTo>
                  <a:lnTo>
                    <a:pt x="10" y="14"/>
                  </a:lnTo>
                  <a:lnTo>
                    <a:pt x="8" y="13"/>
                  </a:lnTo>
                  <a:lnTo>
                    <a:pt x="6" y="12"/>
                  </a:lnTo>
                  <a:lnTo>
                    <a:pt x="4" y="10"/>
                  </a:lnTo>
                  <a:lnTo>
                    <a:pt x="1" y="7"/>
                  </a:lnTo>
                  <a:lnTo>
                    <a:pt x="0" y="5"/>
                  </a:lnTo>
                  <a:lnTo>
                    <a:pt x="1" y="2"/>
                  </a:lnTo>
                  <a:lnTo>
                    <a:pt x="3" y="4"/>
                  </a:lnTo>
                  <a:lnTo>
                    <a:pt x="5" y="6"/>
                  </a:lnTo>
                  <a:lnTo>
                    <a:pt x="7" y="8"/>
                  </a:lnTo>
                  <a:lnTo>
                    <a:pt x="9" y="10"/>
                  </a:lnTo>
                  <a:lnTo>
                    <a:pt x="11" y="11"/>
                  </a:lnTo>
                  <a:lnTo>
                    <a:pt x="13" y="11"/>
                  </a:lnTo>
                  <a:lnTo>
                    <a:pt x="15" y="12"/>
                  </a:lnTo>
                  <a:lnTo>
                    <a:pt x="17" y="12"/>
                  </a:lnTo>
                  <a:lnTo>
                    <a:pt x="20" y="11"/>
                  </a:lnTo>
                  <a:lnTo>
                    <a:pt x="22" y="11"/>
                  </a:lnTo>
                  <a:lnTo>
                    <a:pt x="24" y="10"/>
                  </a:lnTo>
                  <a:lnTo>
                    <a:pt x="26" y="9"/>
                  </a:lnTo>
                  <a:lnTo>
                    <a:pt x="28" y="7"/>
                  </a:lnTo>
                  <a:lnTo>
                    <a:pt x="30" y="5"/>
                  </a:lnTo>
                  <a:lnTo>
                    <a:pt x="31" y="2"/>
                  </a:lnTo>
                  <a:lnTo>
                    <a:pt x="33" y="0"/>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8" name="Freeform 852"/>
            <p:cNvSpPr>
              <a:spLocks/>
            </p:cNvSpPr>
            <p:nvPr/>
          </p:nvSpPr>
          <p:spPr bwMode="auto">
            <a:xfrm>
              <a:off x="4039" y="3085"/>
              <a:ext cx="17" cy="40"/>
            </a:xfrm>
            <a:custGeom>
              <a:avLst/>
              <a:gdLst>
                <a:gd name="T0" fmla="*/ 2 w 17"/>
                <a:gd name="T1" fmla="*/ 0 h 40"/>
                <a:gd name="T2" fmla="*/ 2 w 17"/>
                <a:gd name="T3" fmla="*/ 0 h 40"/>
                <a:gd name="T4" fmla="*/ 5 w 17"/>
                <a:gd name="T5" fmla="*/ 2 h 40"/>
                <a:gd name="T6" fmla="*/ 8 w 17"/>
                <a:gd name="T7" fmla="*/ 4 h 40"/>
                <a:gd name="T8" fmla="*/ 10 w 17"/>
                <a:gd name="T9" fmla="*/ 6 h 40"/>
                <a:gd name="T10" fmla="*/ 12 w 17"/>
                <a:gd name="T11" fmla="*/ 8 h 40"/>
                <a:gd name="T12" fmla="*/ 13 w 17"/>
                <a:gd name="T13" fmla="*/ 11 h 40"/>
                <a:gd name="T14" fmla="*/ 14 w 17"/>
                <a:gd name="T15" fmla="*/ 14 h 40"/>
                <a:gd name="T16" fmla="*/ 15 w 17"/>
                <a:gd name="T17" fmla="*/ 16 h 40"/>
                <a:gd name="T18" fmla="*/ 16 w 17"/>
                <a:gd name="T19" fmla="*/ 19 h 40"/>
                <a:gd name="T20" fmla="*/ 16 w 17"/>
                <a:gd name="T21" fmla="*/ 21 h 40"/>
                <a:gd name="T22" fmla="*/ 15 w 17"/>
                <a:gd name="T23" fmla="*/ 24 h 40"/>
                <a:gd name="T24" fmla="*/ 15 w 17"/>
                <a:gd name="T25" fmla="*/ 27 h 40"/>
                <a:gd name="T26" fmla="*/ 14 w 17"/>
                <a:gd name="T27" fmla="*/ 29 h 40"/>
                <a:gd name="T28" fmla="*/ 12 w 17"/>
                <a:gd name="T29" fmla="*/ 32 h 40"/>
                <a:gd name="T30" fmla="*/ 11 w 17"/>
                <a:gd name="T31" fmla="*/ 34 h 40"/>
                <a:gd name="T32" fmla="*/ 9 w 17"/>
                <a:gd name="T33" fmla="*/ 36 h 40"/>
                <a:gd name="T34" fmla="*/ 6 w 17"/>
                <a:gd name="T35" fmla="*/ 39 h 40"/>
                <a:gd name="T36" fmla="*/ 3 w 17"/>
                <a:gd name="T37" fmla="*/ 37 h 40"/>
                <a:gd name="T38" fmla="*/ 6 w 17"/>
                <a:gd name="T39" fmla="*/ 35 h 40"/>
                <a:gd name="T40" fmla="*/ 8 w 17"/>
                <a:gd name="T41" fmla="*/ 33 h 40"/>
                <a:gd name="T42" fmla="*/ 9 w 17"/>
                <a:gd name="T43" fmla="*/ 31 h 40"/>
                <a:gd name="T44" fmla="*/ 10 w 17"/>
                <a:gd name="T45" fmla="*/ 28 h 40"/>
                <a:gd name="T46" fmla="*/ 11 w 17"/>
                <a:gd name="T47" fmla="*/ 26 h 40"/>
                <a:gd name="T48" fmla="*/ 12 w 17"/>
                <a:gd name="T49" fmla="*/ 24 h 40"/>
                <a:gd name="T50" fmla="*/ 12 w 17"/>
                <a:gd name="T51" fmla="*/ 21 h 40"/>
                <a:gd name="T52" fmla="*/ 12 w 17"/>
                <a:gd name="T53" fmla="*/ 19 h 40"/>
                <a:gd name="T54" fmla="*/ 12 w 17"/>
                <a:gd name="T55" fmla="*/ 17 h 40"/>
                <a:gd name="T56" fmla="*/ 11 w 17"/>
                <a:gd name="T57" fmla="*/ 14 h 40"/>
                <a:gd name="T58" fmla="*/ 10 w 17"/>
                <a:gd name="T59" fmla="*/ 12 h 40"/>
                <a:gd name="T60" fmla="*/ 8 w 17"/>
                <a:gd name="T61" fmla="*/ 10 h 40"/>
                <a:gd name="T62" fmla="*/ 7 w 17"/>
                <a:gd name="T63" fmla="*/ 7 h 40"/>
                <a:gd name="T64" fmla="*/ 4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2"/>
                  </a:lnTo>
                  <a:lnTo>
                    <a:pt x="8" y="4"/>
                  </a:lnTo>
                  <a:lnTo>
                    <a:pt x="10" y="6"/>
                  </a:lnTo>
                  <a:lnTo>
                    <a:pt x="12" y="8"/>
                  </a:lnTo>
                  <a:lnTo>
                    <a:pt x="13" y="11"/>
                  </a:lnTo>
                  <a:lnTo>
                    <a:pt x="14" y="14"/>
                  </a:lnTo>
                  <a:lnTo>
                    <a:pt x="15" y="16"/>
                  </a:lnTo>
                  <a:lnTo>
                    <a:pt x="16" y="19"/>
                  </a:lnTo>
                  <a:lnTo>
                    <a:pt x="16" y="21"/>
                  </a:lnTo>
                  <a:lnTo>
                    <a:pt x="15" y="24"/>
                  </a:lnTo>
                  <a:lnTo>
                    <a:pt x="15" y="27"/>
                  </a:lnTo>
                  <a:lnTo>
                    <a:pt x="14" y="29"/>
                  </a:lnTo>
                  <a:lnTo>
                    <a:pt x="12" y="32"/>
                  </a:lnTo>
                  <a:lnTo>
                    <a:pt x="11" y="34"/>
                  </a:lnTo>
                  <a:lnTo>
                    <a:pt x="9" y="36"/>
                  </a:lnTo>
                  <a:lnTo>
                    <a:pt x="6" y="39"/>
                  </a:lnTo>
                  <a:lnTo>
                    <a:pt x="3" y="37"/>
                  </a:lnTo>
                  <a:lnTo>
                    <a:pt x="6" y="35"/>
                  </a:lnTo>
                  <a:lnTo>
                    <a:pt x="8" y="33"/>
                  </a:lnTo>
                  <a:lnTo>
                    <a:pt x="9" y="31"/>
                  </a:lnTo>
                  <a:lnTo>
                    <a:pt x="10" y="28"/>
                  </a:lnTo>
                  <a:lnTo>
                    <a:pt x="11" y="26"/>
                  </a:lnTo>
                  <a:lnTo>
                    <a:pt x="12" y="24"/>
                  </a:lnTo>
                  <a:lnTo>
                    <a:pt x="12" y="21"/>
                  </a:lnTo>
                  <a:lnTo>
                    <a:pt x="12" y="19"/>
                  </a:lnTo>
                  <a:lnTo>
                    <a:pt x="12" y="17"/>
                  </a:lnTo>
                  <a:lnTo>
                    <a:pt x="11" y="14"/>
                  </a:lnTo>
                  <a:lnTo>
                    <a:pt x="10" y="12"/>
                  </a:lnTo>
                  <a:lnTo>
                    <a:pt x="8" y="10"/>
                  </a:lnTo>
                  <a:lnTo>
                    <a:pt x="7" y="7"/>
                  </a:lnTo>
                  <a:lnTo>
                    <a:pt x="4"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49" name="Freeform 853"/>
            <p:cNvSpPr>
              <a:spLocks/>
            </p:cNvSpPr>
            <p:nvPr/>
          </p:nvSpPr>
          <p:spPr bwMode="auto">
            <a:xfrm>
              <a:off x="4236" y="3215"/>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0" name="Freeform 854"/>
            <p:cNvSpPr>
              <a:spLocks/>
            </p:cNvSpPr>
            <p:nvPr/>
          </p:nvSpPr>
          <p:spPr bwMode="auto">
            <a:xfrm>
              <a:off x="4258" y="3172"/>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1" name="Freeform 855"/>
            <p:cNvSpPr>
              <a:spLocks/>
            </p:cNvSpPr>
            <p:nvPr/>
          </p:nvSpPr>
          <p:spPr bwMode="auto">
            <a:xfrm>
              <a:off x="4236" y="3215"/>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2" name="Freeform 856"/>
            <p:cNvSpPr>
              <a:spLocks/>
            </p:cNvSpPr>
            <p:nvPr/>
          </p:nvSpPr>
          <p:spPr bwMode="auto">
            <a:xfrm>
              <a:off x="4258" y="3172"/>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3" name="Freeform 857"/>
            <p:cNvSpPr>
              <a:spLocks/>
            </p:cNvSpPr>
            <p:nvPr/>
          </p:nvSpPr>
          <p:spPr bwMode="auto">
            <a:xfrm>
              <a:off x="4261" y="3153"/>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4" name="Freeform 858"/>
            <p:cNvSpPr>
              <a:spLocks/>
            </p:cNvSpPr>
            <p:nvPr/>
          </p:nvSpPr>
          <p:spPr bwMode="auto">
            <a:xfrm>
              <a:off x="4284" y="3111"/>
              <a:ext cx="20" cy="45"/>
            </a:xfrm>
            <a:custGeom>
              <a:avLst/>
              <a:gdLst>
                <a:gd name="T0" fmla="*/ 1 w 20"/>
                <a:gd name="T1" fmla="*/ 0 h 45"/>
                <a:gd name="T2" fmla="*/ 0 w 20"/>
                <a:gd name="T3" fmla="*/ 0 h 45"/>
                <a:gd name="T4" fmla="*/ 16 w 20"/>
                <a:gd name="T5" fmla="*/ 44 h 45"/>
                <a:gd name="T6" fmla="*/ 19 w 20"/>
                <a:gd name="T7" fmla="*/ 42 h 45"/>
                <a:gd name="T8" fmla="*/ 2 w 20"/>
                <a:gd name="T9" fmla="*/ 0 h 45"/>
                <a:gd name="T10" fmla="*/ 1 w 2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 y="0"/>
                  </a:moveTo>
                  <a:lnTo>
                    <a:pt x="0" y="0"/>
                  </a:lnTo>
                  <a:lnTo>
                    <a:pt x="16" y="44"/>
                  </a:lnTo>
                  <a:lnTo>
                    <a:pt x="19"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5" name="Freeform 859"/>
            <p:cNvSpPr>
              <a:spLocks/>
            </p:cNvSpPr>
            <p:nvPr/>
          </p:nvSpPr>
          <p:spPr bwMode="auto">
            <a:xfrm>
              <a:off x="4185" y="3336"/>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6" name="Freeform 860"/>
            <p:cNvSpPr>
              <a:spLocks/>
            </p:cNvSpPr>
            <p:nvPr/>
          </p:nvSpPr>
          <p:spPr bwMode="auto">
            <a:xfrm>
              <a:off x="4208" y="3294"/>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7" name="Freeform 861"/>
            <p:cNvSpPr>
              <a:spLocks/>
            </p:cNvSpPr>
            <p:nvPr/>
          </p:nvSpPr>
          <p:spPr bwMode="auto">
            <a:xfrm>
              <a:off x="4185" y="3336"/>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8" name="Freeform 862"/>
            <p:cNvSpPr>
              <a:spLocks/>
            </p:cNvSpPr>
            <p:nvPr/>
          </p:nvSpPr>
          <p:spPr bwMode="auto">
            <a:xfrm>
              <a:off x="4208" y="3294"/>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59" name="Freeform 863"/>
            <p:cNvSpPr>
              <a:spLocks/>
            </p:cNvSpPr>
            <p:nvPr/>
          </p:nvSpPr>
          <p:spPr bwMode="auto">
            <a:xfrm>
              <a:off x="4211" y="3275"/>
              <a:ext cx="42" cy="23"/>
            </a:xfrm>
            <a:custGeom>
              <a:avLst/>
              <a:gdLst>
                <a:gd name="T0" fmla="*/ 40 w 42"/>
                <a:gd name="T1" fmla="*/ 1 h 23"/>
                <a:gd name="T2" fmla="*/ 39 w 42"/>
                <a:gd name="T3" fmla="*/ 0 h 23"/>
                <a:gd name="T4" fmla="*/ 0 w 42"/>
                <a:gd name="T5" fmla="*/ 19 h 23"/>
                <a:gd name="T6" fmla="*/ 1 w 42"/>
                <a:gd name="T7" fmla="*/ 22 h 23"/>
                <a:gd name="T8" fmla="*/ 41 w 42"/>
                <a:gd name="T9" fmla="*/ 2 h 23"/>
                <a:gd name="T10" fmla="*/ 40 w 42"/>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3">
                  <a:moveTo>
                    <a:pt x="40" y="1"/>
                  </a:moveTo>
                  <a:lnTo>
                    <a:pt x="39" y="0"/>
                  </a:lnTo>
                  <a:lnTo>
                    <a:pt x="0" y="19"/>
                  </a:lnTo>
                  <a:lnTo>
                    <a:pt x="1" y="22"/>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0" name="Freeform 864"/>
            <p:cNvSpPr>
              <a:spLocks/>
            </p:cNvSpPr>
            <p:nvPr/>
          </p:nvSpPr>
          <p:spPr bwMode="auto">
            <a:xfrm>
              <a:off x="4234" y="3232"/>
              <a:ext cx="21" cy="46"/>
            </a:xfrm>
            <a:custGeom>
              <a:avLst/>
              <a:gdLst>
                <a:gd name="T0" fmla="*/ 1 w 21"/>
                <a:gd name="T1" fmla="*/ 0 h 46"/>
                <a:gd name="T2" fmla="*/ 0 w 21"/>
                <a:gd name="T3" fmla="*/ 1 h 46"/>
                <a:gd name="T4" fmla="*/ 17 w 21"/>
                <a:gd name="T5" fmla="*/ 45 h 46"/>
                <a:gd name="T6" fmla="*/ 20 w 21"/>
                <a:gd name="T7" fmla="*/ 44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1" name="Freeform 865"/>
            <p:cNvSpPr>
              <a:spLocks/>
            </p:cNvSpPr>
            <p:nvPr/>
          </p:nvSpPr>
          <p:spPr bwMode="auto">
            <a:xfrm>
              <a:off x="4276" y="3083"/>
              <a:ext cx="50" cy="55"/>
            </a:xfrm>
            <a:custGeom>
              <a:avLst/>
              <a:gdLst>
                <a:gd name="T0" fmla="*/ 10 w 50"/>
                <a:gd name="T1" fmla="*/ 5 h 55"/>
                <a:gd name="T2" fmla="*/ 14 w 50"/>
                <a:gd name="T3" fmla="*/ 2 h 55"/>
                <a:gd name="T4" fmla="*/ 19 w 50"/>
                <a:gd name="T5" fmla="*/ 0 h 55"/>
                <a:gd name="T6" fmla="*/ 23 w 50"/>
                <a:gd name="T7" fmla="*/ 0 h 55"/>
                <a:gd name="T8" fmla="*/ 28 w 50"/>
                <a:gd name="T9" fmla="*/ 0 h 55"/>
                <a:gd name="T10" fmla="*/ 33 w 50"/>
                <a:gd name="T11" fmla="*/ 1 h 55"/>
                <a:gd name="T12" fmla="*/ 37 w 50"/>
                <a:gd name="T13" fmla="*/ 3 h 55"/>
                <a:gd name="T14" fmla="*/ 41 w 50"/>
                <a:gd name="T15" fmla="*/ 6 h 55"/>
                <a:gd name="T16" fmla="*/ 44 w 50"/>
                <a:gd name="T17" fmla="*/ 11 h 55"/>
                <a:gd name="T18" fmla="*/ 47 w 50"/>
                <a:gd name="T19" fmla="*/ 15 h 55"/>
                <a:gd name="T20" fmla="*/ 48 w 50"/>
                <a:gd name="T21" fmla="*/ 20 h 55"/>
                <a:gd name="T22" fmla="*/ 49 w 50"/>
                <a:gd name="T23" fmla="*/ 25 h 55"/>
                <a:gd name="T24" fmla="*/ 48 w 50"/>
                <a:gd name="T25" fmla="*/ 30 h 55"/>
                <a:gd name="T26" fmla="*/ 47 w 50"/>
                <a:gd name="T27" fmla="*/ 35 h 55"/>
                <a:gd name="T28" fmla="*/ 45 w 50"/>
                <a:gd name="T29" fmla="*/ 40 h 55"/>
                <a:gd name="T30" fmla="*/ 42 w 50"/>
                <a:gd name="T31" fmla="*/ 44 h 55"/>
                <a:gd name="T32" fmla="*/ 38 w 50"/>
                <a:gd name="T33" fmla="*/ 48 h 55"/>
                <a:gd name="T34" fmla="*/ 34 w 50"/>
                <a:gd name="T35" fmla="*/ 51 h 55"/>
                <a:gd name="T36" fmla="*/ 29 w 50"/>
                <a:gd name="T37" fmla="*/ 53 h 55"/>
                <a:gd name="T38" fmla="*/ 25 w 50"/>
                <a:gd name="T39" fmla="*/ 54 h 55"/>
                <a:gd name="T40" fmla="*/ 20 w 50"/>
                <a:gd name="T41" fmla="*/ 53 h 55"/>
                <a:gd name="T42" fmla="*/ 15 w 50"/>
                <a:gd name="T43" fmla="*/ 52 h 55"/>
                <a:gd name="T44" fmla="*/ 11 w 50"/>
                <a:gd name="T45" fmla="*/ 50 h 55"/>
                <a:gd name="T46" fmla="*/ 7 w 50"/>
                <a:gd name="T47" fmla="*/ 47 h 55"/>
                <a:gd name="T48" fmla="*/ 4 w 50"/>
                <a:gd name="T49" fmla="*/ 43 h 55"/>
                <a:gd name="T50" fmla="*/ 1 w 50"/>
                <a:gd name="T51" fmla="*/ 38 h 55"/>
                <a:gd name="T52" fmla="*/ 0 w 50"/>
                <a:gd name="T53" fmla="*/ 33 h 55"/>
                <a:gd name="T54" fmla="*/ 0 w 50"/>
                <a:gd name="T55" fmla="*/ 28 h 55"/>
                <a:gd name="T56" fmla="*/ 0 w 50"/>
                <a:gd name="T57" fmla="*/ 23 h 55"/>
                <a:gd name="T58" fmla="*/ 1 w 50"/>
                <a:gd name="T59" fmla="*/ 18 h 55"/>
                <a:gd name="T60" fmla="*/ 3 w 50"/>
                <a:gd name="T61" fmla="*/ 13 h 55"/>
                <a:gd name="T62" fmla="*/ 6 w 50"/>
                <a:gd name="T63" fmla="*/ 9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5">
                  <a:moveTo>
                    <a:pt x="8" y="7"/>
                  </a:move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1"/>
                  </a:lnTo>
                  <a:lnTo>
                    <a:pt x="45" y="13"/>
                  </a:lnTo>
                  <a:lnTo>
                    <a:pt x="47" y="15"/>
                  </a:lnTo>
                  <a:lnTo>
                    <a:pt x="47" y="17"/>
                  </a:lnTo>
                  <a:lnTo>
                    <a:pt x="48" y="20"/>
                  </a:lnTo>
                  <a:lnTo>
                    <a:pt x="49" y="22"/>
                  </a:lnTo>
                  <a:lnTo>
                    <a:pt x="49" y="25"/>
                  </a:lnTo>
                  <a:lnTo>
                    <a:pt x="49" y="28"/>
                  </a:lnTo>
                  <a:lnTo>
                    <a:pt x="48" y="30"/>
                  </a:lnTo>
                  <a:lnTo>
                    <a:pt x="48" y="33"/>
                  </a:lnTo>
                  <a:lnTo>
                    <a:pt x="47" y="35"/>
                  </a:lnTo>
                  <a:lnTo>
                    <a:pt x="46" y="38"/>
                  </a:lnTo>
                  <a:lnTo>
                    <a:pt x="45" y="40"/>
                  </a:lnTo>
                  <a:lnTo>
                    <a:pt x="43" y="42"/>
                  </a:lnTo>
                  <a:lnTo>
                    <a:pt x="42" y="44"/>
                  </a:lnTo>
                  <a:lnTo>
                    <a:pt x="40" y="46"/>
                  </a:lnTo>
                  <a:lnTo>
                    <a:pt x="38" y="48"/>
                  </a:lnTo>
                  <a:lnTo>
                    <a:pt x="36" y="50"/>
                  </a:lnTo>
                  <a:lnTo>
                    <a:pt x="34" y="51"/>
                  </a:lnTo>
                  <a:lnTo>
                    <a:pt x="32" y="52"/>
                  </a:lnTo>
                  <a:lnTo>
                    <a:pt x="29" y="53"/>
                  </a:lnTo>
                  <a:lnTo>
                    <a:pt x="27" y="53"/>
                  </a:lnTo>
                  <a:lnTo>
                    <a:pt x="25" y="54"/>
                  </a:lnTo>
                  <a:lnTo>
                    <a:pt x="22" y="54"/>
                  </a:lnTo>
                  <a:lnTo>
                    <a:pt x="20" y="53"/>
                  </a:lnTo>
                  <a:lnTo>
                    <a:pt x="18" y="53"/>
                  </a:lnTo>
                  <a:lnTo>
                    <a:pt x="15" y="52"/>
                  </a:lnTo>
                  <a:lnTo>
                    <a:pt x="13" y="51"/>
                  </a:lnTo>
                  <a:lnTo>
                    <a:pt x="11" y="50"/>
                  </a:lnTo>
                  <a:lnTo>
                    <a:pt x="9" y="48"/>
                  </a:lnTo>
                  <a:lnTo>
                    <a:pt x="7" y="47"/>
                  </a:lnTo>
                  <a:lnTo>
                    <a:pt x="5" y="45"/>
                  </a:lnTo>
                  <a:lnTo>
                    <a:pt x="4" y="43"/>
                  </a:lnTo>
                  <a:lnTo>
                    <a:pt x="3" y="40"/>
                  </a:lnTo>
                  <a:lnTo>
                    <a:pt x="1" y="38"/>
                  </a:lnTo>
                  <a:lnTo>
                    <a:pt x="1" y="36"/>
                  </a:lnTo>
                  <a:lnTo>
                    <a:pt x="0" y="33"/>
                  </a:lnTo>
                  <a:lnTo>
                    <a:pt x="0" y="31"/>
                  </a:lnTo>
                  <a:lnTo>
                    <a:pt x="0" y="28"/>
                  </a:lnTo>
                  <a:lnTo>
                    <a:pt x="0" y="26"/>
                  </a:lnTo>
                  <a:lnTo>
                    <a:pt x="0" y="23"/>
                  </a:lnTo>
                  <a:lnTo>
                    <a:pt x="0" y="20"/>
                  </a:lnTo>
                  <a:lnTo>
                    <a:pt x="1" y="18"/>
                  </a:lnTo>
                  <a:lnTo>
                    <a:pt x="2" y="15"/>
                  </a:lnTo>
                  <a:lnTo>
                    <a:pt x="3" y="13"/>
                  </a:lnTo>
                  <a:lnTo>
                    <a:pt x="5" y="11"/>
                  </a:lnTo>
                  <a:lnTo>
                    <a:pt x="6" y="9"/>
                  </a:lnTo>
                  <a:lnTo>
                    <a:pt x="8" y="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2" name="Freeform 866"/>
            <p:cNvSpPr>
              <a:spLocks/>
            </p:cNvSpPr>
            <p:nvPr/>
          </p:nvSpPr>
          <p:spPr bwMode="auto">
            <a:xfrm>
              <a:off x="4284" y="3083"/>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6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4 w 37"/>
                <a:gd name="T59" fmla="*/ 6 h 17"/>
                <a:gd name="T60" fmla="*/ 27 w 37"/>
                <a:gd name="T61" fmla="*/ 7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6"/>
                  </a:lnTo>
                  <a:lnTo>
                    <a:pt x="11" y="4"/>
                  </a:lnTo>
                  <a:lnTo>
                    <a:pt x="13" y="4"/>
                  </a:lnTo>
                  <a:lnTo>
                    <a:pt x="16" y="3"/>
                  </a:lnTo>
                  <a:lnTo>
                    <a:pt x="18" y="3"/>
                  </a:lnTo>
                  <a:lnTo>
                    <a:pt x="20" y="4"/>
                  </a:lnTo>
                  <a:lnTo>
                    <a:pt x="22" y="4"/>
                  </a:lnTo>
                  <a:lnTo>
                    <a:pt x="24" y="6"/>
                  </a:lnTo>
                  <a:lnTo>
                    <a:pt x="27" y="7"/>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3" name="Freeform 867"/>
            <p:cNvSpPr>
              <a:spLocks/>
            </p:cNvSpPr>
            <p:nvPr/>
          </p:nvSpPr>
          <p:spPr bwMode="auto">
            <a:xfrm>
              <a:off x="4316" y="3091"/>
              <a:ext cx="17" cy="40"/>
            </a:xfrm>
            <a:custGeom>
              <a:avLst/>
              <a:gdLst>
                <a:gd name="T0" fmla="*/ 2 w 17"/>
                <a:gd name="T1" fmla="*/ 39 h 40"/>
                <a:gd name="T2" fmla="*/ 2 w 17"/>
                <a:gd name="T3" fmla="*/ 39 h 40"/>
                <a:gd name="T4" fmla="*/ 5 w 17"/>
                <a:gd name="T5" fmla="*/ 36 h 40"/>
                <a:gd name="T6" fmla="*/ 7 w 17"/>
                <a:gd name="T7" fmla="*/ 34 h 40"/>
                <a:gd name="T8" fmla="*/ 10 w 17"/>
                <a:gd name="T9" fmla="*/ 32 h 40"/>
                <a:gd name="T10" fmla="*/ 12 w 17"/>
                <a:gd name="T11" fmla="*/ 30 h 40"/>
                <a:gd name="T12" fmla="*/ 13 w 17"/>
                <a:gd name="T13" fmla="*/ 27 h 40"/>
                <a:gd name="T14" fmla="*/ 14 w 17"/>
                <a:gd name="T15" fmla="*/ 24 h 40"/>
                <a:gd name="T16" fmla="*/ 15 w 17"/>
                <a:gd name="T17" fmla="*/ 22 h 40"/>
                <a:gd name="T18" fmla="*/ 16 w 17"/>
                <a:gd name="T19" fmla="*/ 19 h 40"/>
                <a:gd name="T20" fmla="*/ 16 w 17"/>
                <a:gd name="T21" fmla="*/ 17 h 40"/>
                <a:gd name="T22" fmla="*/ 16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2 w 17"/>
                <a:gd name="T55" fmla="*/ 21 h 40"/>
                <a:gd name="T56" fmla="*/ 11 w 17"/>
                <a:gd name="T57" fmla="*/ 24 h 40"/>
                <a:gd name="T58" fmla="*/ 10 w 17"/>
                <a:gd name="T59" fmla="*/ 26 h 40"/>
                <a:gd name="T60" fmla="*/ 8 w 17"/>
                <a:gd name="T61" fmla="*/ 28 h 40"/>
                <a:gd name="T62" fmla="*/ 7 w 17"/>
                <a:gd name="T63" fmla="*/ 31 h 40"/>
                <a:gd name="T64" fmla="*/ 5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10" y="32"/>
                  </a:lnTo>
                  <a:lnTo>
                    <a:pt x="12" y="30"/>
                  </a:lnTo>
                  <a:lnTo>
                    <a:pt x="13" y="27"/>
                  </a:lnTo>
                  <a:lnTo>
                    <a:pt x="14" y="24"/>
                  </a:lnTo>
                  <a:lnTo>
                    <a:pt x="15" y="22"/>
                  </a:lnTo>
                  <a:lnTo>
                    <a:pt x="16" y="19"/>
                  </a:lnTo>
                  <a:lnTo>
                    <a:pt x="16" y="17"/>
                  </a:lnTo>
                  <a:lnTo>
                    <a:pt x="16"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2" y="21"/>
                  </a:lnTo>
                  <a:lnTo>
                    <a:pt x="11" y="24"/>
                  </a:lnTo>
                  <a:lnTo>
                    <a:pt x="10" y="26"/>
                  </a:lnTo>
                  <a:lnTo>
                    <a:pt x="8" y="28"/>
                  </a:lnTo>
                  <a:lnTo>
                    <a:pt x="7" y="31"/>
                  </a:lnTo>
                  <a:lnTo>
                    <a:pt x="5"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4" name="Freeform 868"/>
            <p:cNvSpPr>
              <a:spLocks/>
            </p:cNvSpPr>
            <p:nvPr/>
          </p:nvSpPr>
          <p:spPr bwMode="auto">
            <a:xfrm>
              <a:off x="4281" y="3127"/>
              <a:ext cx="38" cy="17"/>
            </a:xfrm>
            <a:custGeom>
              <a:avLst/>
              <a:gdLst>
                <a:gd name="T0" fmla="*/ 0 w 38"/>
                <a:gd name="T1" fmla="*/ 2 h 17"/>
                <a:gd name="T2" fmla="*/ 0 w 38"/>
                <a:gd name="T3" fmla="*/ 2 h 17"/>
                <a:gd name="T4" fmla="*/ 1 w 38"/>
                <a:gd name="T5" fmla="*/ 5 h 17"/>
                <a:gd name="T6" fmla="*/ 3 w 38"/>
                <a:gd name="T7" fmla="*/ 8 h 17"/>
                <a:gd name="T8" fmla="*/ 5 w 38"/>
                <a:gd name="T9" fmla="*/ 10 h 17"/>
                <a:gd name="T10" fmla="*/ 8 w 38"/>
                <a:gd name="T11" fmla="*/ 12 h 17"/>
                <a:gd name="T12" fmla="*/ 10 w 38"/>
                <a:gd name="T13" fmla="*/ 13 h 17"/>
                <a:gd name="T14" fmla="*/ 12 w 38"/>
                <a:gd name="T15" fmla="*/ 14 h 17"/>
                <a:gd name="T16" fmla="*/ 15 w 38"/>
                <a:gd name="T17" fmla="*/ 15 h 17"/>
                <a:gd name="T18" fmla="*/ 17 w 38"/>
                <a:gd name="T19" fmla="*/ 16 h 17"/>
                <a:gd name="T20" fmla="*/ 20 w 38"/>
                <a:gd name="T21" fmla="*/ 16 h 17"/>
                <a:gd name="T22" fmla="*/ 23 w 38"/>
                <a:gd name="T23" fmla="*/ 15 h 17"/>
                <a:gd name="T24" fmla="*/ 25 w 38"/>
                <a:gd name="T25" fmla="*/ 14 h 17"/>
                <a:gd name="T26" fmla="*/ 27 w 38"/>
                <a:gd name="T27" fmla="*/ 13 h 17"/>
                <a:gd name="T28" fmla="*/ 30 w 38"/>
                <a:gd name="T29" fmla="*/ 12 h 17"/>
                <a:gd name="T30" fmla="*/ 32 w 38"/>
                <a:gd name="T31" fmla="*/ 10 h 17"/>
                <a:gd name="T32" fmla="*/ 34 w 38"/>
                <a:gd name="T33" fmla="*/ 7 h 17"/>
                <a:gd name="T34" fmla="*/ 37 w 38"/>
                <a:gd name="T35" fmla="*/ 5 h 17"/>
                <a:gd name="T36" fmla="*/ 35 w 38"/>
                <a:gd name="T37" fmla="*/ 2 h 17"/>
                <a:gd name="T38" fmla="*/ 33 w 38"/>
                <a:gd name="T39" fmla="*/ 4 h 17"/>
                <a:gd name="T40" fmla="*/ 31 w 38"/>
                <a:gd name="T41" fmla="*/ 6 h 17"/>
                <a:gd name="T42" fmla="*/ 29 w 38"/>
                <a:gd name="T43" fmla="*/ 8 h 17"/>
                <a:gd name="T44" fmla="*/ 27 w 38"/>
                <a:gd name="T45" fmla="*/ 10 h 17"/>
                <a:gd name="T46" fmla="*/ 24 w 38"/>
                <a:gd name="T47" fmla="*/ 11 h 17"/>
                <a:gd name="T48" fmla="*/ 22 w 38"/>
                <a:gd name="T49" fmla="*/ 11 h 17"/>
                <a:gd name="T50" fmla="*/ 20 w 38"/>
                <a:gd name="T51" fmla="*/ 12 h 17"/>
                <a:gd name="T52" fmla="*/ 18 w 38"/>
                <a:gd name="T53" fmla="*/ 12 h 17"/>
                <a:gd name="T54" fmla="*/ 15 w 38"/>
                <a:gd name="T55" fmla="*/ 11 h 17"/>
                <a:gd name="T56" fmla="*/ 13 w 38"/>
                <a:gd name="T57" fmla="*/ 11 h 17"/>
                <a:gd name="T58" fmla="*/ 11 w 38"/>
                <a:gd name="T59" fmla="*/ 10 h 17"/>
                <a:gd name="T60" fmla="*/ 9 w 38"/>
                <a:gd name="T61" fmla="*/ 9 h 17"/>
                <a:gd name="T62" fmla="*/ 7 w 38"/>
                <a:gd name="T63" fmla="*/ 6 h 17"/>
                <a:gd name="T64" fmla="*/ 5 w 38"/>
                <a:gd name="T65" fmla="*/ 5 h 17"/>
                <a:gd name="T66" fmla="*/ 3 w 38"/>
                <a:gd name="T67" fmla="*/ 2 h 17"/>
                <a:gd name="T68" fmla="*/ 1 w 38"/>
                <a:gd name="T69" fmla="*/ 0 h 17"/>
                <a:gd name="T70" fmla="*/ 1 w 38"/>
                <a:gd name="T71" fmla="*/ 0 h 17"/>
                <a:gd name="T72" fmla="*/ 0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2"/>
                  </a:moveTo>
                  <a:lnTo>
                    <a:pt x="0" y="2"/>
                  </a:lnTo>
                  <a:lnTo>
                    <a:pt x="1" y="5"/>
                  </a:lnTo>
                  <a:lnTo>
                    <a:pt x="3" y="8"/>
                  </a:lnTo>
                  <a:lnTo>
                    <a:pt x="5" y="10"/>
                  </a:lnTo>
                  <a:lnTo>
                    <a:pt x="8" y="12"/>
                  </a:lnTo>
                  <a:lnTo>
                    <a:pt x="10" y="13"/>
                  </a:lnTo>
                  <a:lnTo>
                    <a:pt x="12" y="14"/>
                  </a:lnTo>
                  <a:lnTo>
                    <a:pt x="15" y="15"/>
                  </a:lnTo>
                  <a:lnTo>
                    <a:pt x="17" y="16"/>
                  </a:lnTo>
                  <a:lnTo>
                    <a:pt x="20" y="16"/>
                  </a:lnTo>
                  <a:lnTo>
                    <a:pt x="23" y="15"/>
                  </a:lnTo>
                  <a:lnTo>
                    <a:pt x="25" y="14"/>
                  </a:lnTo>
                  <a:lnTo>
                    <a:pt x="27" y="13"/>
                  </a:lnTo>
                  <a:lnTo>
                    <a:pt x="30" y="12"/>
                  </a:lnTo>
                  <a:lnTo>
                    <a:pt x="32" y="10"/>
                  </a:lnTo>
                  <a:lnTo>
                    <a:pt x="34" y="7"/>
                  </a:lnTo>
                  <a:lnTo>
                    <a:pt x="37" y="5"/>
                  </a:lnTo>
                  <a:lnTo>
                    <a:pt x="35" y="2"/>
                  </a:lnTo>
                  <a:lnTo>
                    <a:pt x="33" y="4"/>
                  </a:lnTo>
                  <a:lnTo>
                    <a:pt x="31" y="6"/>
                  </a:lnTo>
                  <a:lnTo>
                    <a:pt x="29" y="8"/>
                  </a:lnTo>
                  <a:lnTo>
                    <a:pt x="27" y="10"/>
                  </a:lnTo>
                  <a:lnTo>
                    <a:pt x="24" y="11"/>
                  </a:lnTo>
                  <a:lnTo>
                    <a:pt x="22" y="11"/>
                  </a:lnTo>
                  <a:lnTo>
                    <a:pt x="20" y="12"/>
                  </a:lnTo>
                  <a:lnTo>
                    <a:pt x="18" y="12"/>
                  </a:lnTo>
                  <a:lnTo>
                    <a:pt x="15" y="11"/>
                  </a:lnTo>
                  <a:lnTo>
                    <a:pt x="13" y="11"/>
                  </a:lnTo>
                  <a:lnTo>
                    <a:pt x="11" y="10"/>
                  </a:lnTo>
                  <a:lnTo>
                    <a:pt x="9" y="9"/>
                  </a:lnTo>
                  <a:lnTo>
                    <a:pt x="7" y="6"/>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5" name="Freeform 869"/>
            <p:cNvSpPr>
              <a:spLocks/>
            </p:cNvSpPr>
            <p:nvPr/>
          </p:nvSpPr>
          <p:spPr bwMode="auto">
            <a:xfrm>
              <a:off x="4276" y="3090"/>
              <a:ext cx="17" cy="40"/>
            </a:xfrm>
            <a:custGeom>
              <a:avLst/>
              <a:gdLst>
                <a:gd name="T0" fmla="*/ 13 w 17"/>
                <a:gd name="T1" fmla="*/ 0 h 40"/>
                <a:gd name="T2" fmla="*/ 13 w 17"/>
                <a:gd name="T3" fmla="*/ 0 h 40"/>
                <a:gd name="T4" fmla="*/ 10 w 17"/>
                <a:gd name="T5" fmla="*/ 2 h 40"/>
                <a:gd name="T6" fmla="*/ 8 w 17"/>
                <a:gd name="T7" fmla="*/ 4 h 40"/>
                <a:gd name="T8" fmla="*/ 5 w 17"/>
                <a:gd name="T9" fmla="*/ 6 h 40"/>
                <a:gd name="T10" fmla="*/ 4 w 17"/>
                <a:gd name="T11" fmla="*/ 9 h 40"/>
                <a:gd name="T12" fmla="*/ 2 w 17"/>
                <a:gd name="T13" fmla="*/ 11 h 40"/>
                <a:gd name="T14" fmla="*/ 1 w 17"/>
                <a:gd name="T15" fmla="*/ 14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7 h 40"/>
                <a:gd name="T56" fmla="*/ 4 w 17"/>
                <a:gd name="T57" fmla="*/ 14 h 40"/>
                <a:gd name="T58" fmla="*/ 5 w 17"/>
                <a:gd name="T59" fmla="*/ 12 h 40"/>
                <a:gd name="T60" fmla="*/ 7 w 17"/>
                <a:gd name="T61" fmla="*/ 9 h 40"/>
                <a:gd name="T62" fmla="*/ 8 w 17"/>
                <a:gd name="T63" fmla="*/ 7 h 40"/>
                <a:gd name="T64" fmla="*/ 11 w 17"/>
                <a:gd name="T65" fmla="*/ 5 h 40"/>
                <a:gd name="T66" fmla="*/ 13 w 17"/>
                <a:gd name="T67" fmla="*/ 3 h 40"/>
                <a:gd name="T68" fmla="*/ 16 w 17"/>
                <a:gd name="T69" fmla="*/ 2 h 40"/>
                <a:gd name="T70" fmla="*/ 16 w 17"/>
                <a:gd name="T71" fmla="*/ 2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5" y="6"/>
                  </a:lnTo>
                  <a:lnTo>
                    <a:pt x="4" y="9"/>
                  </a:lnTo>
                  <a:lnTo>
                    <a:pt x="2" y="11"/>
                  </a:lnTo>
                  <a:lnTo>
                    <a:pt x="1" y="14"/>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7"/>
                  </a:lnTo>
                  <a:lnTo>
                    <a:pt x="4" y="14"/>
                  </a:lnTo>
                  <a:lnTo>
                    <a:pt x="5" y="12"/>
                  </a:lnTo>
                  <a:lnTo>
                    <a:pt x="7" y="9"/>
                  </a:lnTo>
                  <a:lnTo>
                    <a:pt x="8" y="7"/>
                  </a:lnTo>
                  <a:lnTo>
                    <a:pt x="11" y="5"/>
                  </a:lnTo>
                  <a:lnTo>
                    <a:pt x="13" y="3"/>
                  </a:lnTo>
                  <a:lnTo>
                    <a:pt x="16" y="2"/>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6" name="Freeform 870"/>
            <p:cNvSpPr>
              <a:spLocks/>
            </p:cNvSpPr>
            <p:nvPr/>
          </p:nvSpPr>
          <p:spPr bwMode="auto">
            <a:xfrm>
              <a:off x="4144" y="3206"/>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7" name="Freeform 871"/>
            <p:cNvSpPr>
              <a:spLocks/>
            </p:cNvSpPr>
            <p:nvPr/>
          </p:nvSpPr>
          <p:spPr bwMode="auto">
            <a:xfrm>
              <a:off x="4144" y="3173"/>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8" name="Freeform 872"/>
            <p:cNvSpPr>
              <a:spLocks/>
            </p:cNvSpPr>
            <p:nvPr/>
          </p:nvSpPr>
          <p:spPr bwMode="auto">
            <a:xfrm>
              <a:off x="4144" y="3206"/>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69" name="Freeform 873"/>
            <p:cNvSpPr>
              <a:spLocks/>
            </p:cNvSpPr>
            <p:nvPr/>
          </p:nvSpPr>
          <p:spPr bwMode="auto">
            <a:xfrm>
              <a:off x="4144" y="3173"/>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0" name="Freeform 874"/>
            <p:cNvSpPr>
              <a:spLocks/>
            </p:cNvSpPr>
            <p:nvPr/>
          </p:nvSpPr>
          <p:spPr bwMode="auto">
            <a:xfrm>
              <a:off x="4145" y="3139"/>
              <a:ext cx="34" cy="37"/>
            </a:xfrm>
            <a:custGeom>
              <a:avLst/>
              <a:gdLst>
                <a:gd name="T0" fmla="*/ 31 w 34"/>
                <a:gd name="T1" fmla="*/ 1 h 37"/>
                <a:gd name="T2" fmla="*/ 31 w 34"/>
                <a:gd name="T3" fmla="*/ 0 h 37"/>
                <a:gd name="T4" fmla="*/ 0 w 34"/>
                <a:gd name="T5" fmla="*/ 33 h 37"/>
                <a:gd name="T6" fmla="*/ 1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1" y="0"/>
                  </a:lnTo>
                  <a:lnTo>
                    <a:pt x="0" y="33"/>
                  </a:lnTo>
                  <a:lnTo>
                    <a:pt x="1"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1" name="Freeform 875"/>
            <p:cNvSpPr>
              <a:spLocks/>
            </p:cNvSpPr>
            <p:nvPr/>
          </p:nvSpPr>
          <p:spPr bwMode="auto">
            <a:xfrm>
              <a:off x="4145" y="3106"/>
              <a:ext cx="34" cy="37"/>
            </a:xfrm>
            <a:custGeom>
              <a:avLst/>
              <a:gdLst>
                <a:gd name="T0" fmla="*/ 1 w 34"/>
                <a:gd name="T1" fmla="*/ 0 h 37"/>
                <a:gd name="T2" fmla="*/ 0 w 34"/>
                <a:gd name="T3" fmla="*/ 2 h 37"/>
                <a:gd name="T4" fmla="*/ 31 w 34"/>
                <a:gd name="T5" fmla="*/ 36 h 37"/>
                <a:gd name="T6" fmla="*/ 33 w 34"/>
                <a:gd name="T7" fmla="*/ 33 h 37"/>
                <a:gd name="T8" fmla="*/ 2 w 34"/>
                <a:gd name="T9" fmla="*/ 0 h 37"/>
                <a:gd name="T10" fmla="*/ 1 w 34"/>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0"/>
                  </a:moveTo>
                  <a:lnTo>
                    <a:pt x="0" y="2"/>
                  </a:lnTo>
                  <a:lnTo>
                    <a:pt x="31" y="36"/>
                  </a:lnTo>
                  <a:lnTo>
                    <a:pt x="33" y="3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2" name="Freeform 876"/>
            <p:cNvSpPr>
              <a:spLocks/>
            </p:cNvSpPr>
            <p:nvPr/>
          </p:nvSpPr>
          <p:spPr bwMode="auto">
            <a:xfrm>
              <a:off x="4141" y="3340"/>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3" name="Freeform 877"/>
            <p:cNvSpPr>
              <a:spLocks/>
            </p:cNvSpPr>
            <p:nvPr/>
          </p:nvSpPr>
          <p:spPr bwMode="auto">
            <a:xfrm>
              <a:off x="4141" y="3305"/>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4" name="Freeform 878"/>
            <p:cNvSpPr>
              <a:spLocks/>
            </p:cNvSpPr>
            <p:nvPr/>
          </p:nvSpPr>
          <p:spPr bwMode="auto">
            <a:xfrm>
              <a:off x="4141" y="3340"/>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5" name="Freeform 879"/>
            <p:cNvSpPr>
              <a:spLocks/>
            </p:cNvSpPr>
            <p:nvPr/>
          </p:nvSpPr>
          <p:spPr bwMode="auto">
            <a:xfrm>
              <a:off x="4141" y="3305"/>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6" name="Freeform 880"/>
            <p:cNvSpPr>
              <a:spLocks/>
            </p:cNvSpPr>
            <p:nvPr/>
          </p:nvSpPr>
          <p:spPr bwMode="auto">
            <a:xfrm>
              <a:off x="4143" y="3272"/>
              <a:ext cx="35" cy="37"/>
            </a:xfrm>
            <a:custGeom>
              <a:avLst/>
              <a:gdLst>
                <a:gd name="T0" fmla="*/ 33 w 35"/>
                <a:gd name="T1" fmla="*/ 0 h 37"/>
                <a:gd name="T2" fmla="*/ 32 w 35"/>
                <a:gd name="T3" fmla="*/ 0 h 37"/>
                <a:gd name="T4" fmla="*/ 0 w 35"/>
                <a:gd name="T5" fmla="*/ 33 h 37"/>
                <a:gd name="T6" fmla="*/ 1 w 35"/>
                <a:gd name="T7" fmla="*/ 36 h 37"/>
                <a:gd name="T8" fmla="*/ 34 w 35"/>
                <a:gd name="T9" fmla="*/ 2 h 37"/>
                <a:gd name="T10" fmla="*/ 33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0"/>
                  </a:moveTo>
                  <a:lnTo>
                    <a:pt x="32" y="0"/>
                  </a:lnTo>
                  <a:lnTo>
                    <a:pt x="0" y="33"/>
                  </a:lnTo>
                  <a:lnTo>
                    <a:pt x="1" y="36"/>
                  </a:lnTo>
                  <a:lnTo>
                    <a:pt x="34" y="2"/>
                  </a:lnTo>
                  <a:lnTo>
                    <a:pt x="3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7" name="Freeform 881"/>
            <p:cNvSpPr>
              <a:spLocks/>
            </p:cNvSpPr>
            <p:nvPr/>
          </p:nvSpPr>
          <p:spPr bwMode="auto">
            <a:xfrm>
              <a:off x="4143" y="3239"/>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8" name="Freeform 882"/>
            <p:cNvSpPr>
              <a:spLocks/>
            </p:cNvSpPr>
            <p:nvPr/>
          </p:nvSpPr>
          <p:spPr bwMode="auto">
            <a:xfrm>
              <a:off x="4136" y="3073"/>
              <a:ext cx="49" cy="55"/>
            </a:xfrm>
            <a:custGeom>
              <a:avLst/>
              <a:gdLst>
                <a:gd name="T0" fmla="*/ 3 w 49"/>
                <a:gd name="T1" fmla="*/ 12 h 55"/>
                <a:gd name="T2" fmla="*/ 6 w 49"/>
                <a:gd name="T3" fmla="*/ 8 h 55"/>
                <a:gd name="T4" fmla="*/ 10 w 49"/>
                <a:gd name="T5" fmla="*/ 5 h 55"/>
                <a:gd name="T6" fmla="*/ 14 w 49"/>
                <a:gd name="T7" fmla="*/ 2 h 55"/>
                <a:gd name="T8" fmla="*/ 18 w 49"/>
                <a:gd name="T9" fmla="*/ 0 h 55"/>
                <a:gd name="T10" fmla="*/ 23 w 49"/>
                <a:gd name="T11" fmla="*/ 0 h 55"/>
                <a:gd name="T12" fmla="*/ 27 w 49"/>
                <a:gd name="T13" fmla="*/ 0 h 55"/>
                <a:gd name="T14" fmla="*/ 32 w 49"/>
                <a:gd name="T15" fmla="*/ 1 h 55"/>
                <a:gd name="T16" fmla="*/ 36 w 49"/>
                <a:gd name="T17" fmla="*/ 3 h 55"/>
                <a:gd name="T18" fmla="*/ 40 w 49"/>
                <a:gd name="T19" fmla="*/ 7 h 55"/>
                <a:gd name="T20" fmla="*/ 43 w 49"/>
                <a:gd name="T21" fmla="*/ 10 h 55"/>
                <a:gd name="T22" fmla="*/ 45 w 49"/>
                <a:gd name="T23" fmla="*/ 15 h 55"/>
                <a:gd name="T24" fmla="*/ 47 w 49"/>
                <a:gd name="T25" fmla="*/ 20 h 55"/>
                <a:gd name="T26" fmla="*/ 48 w 49"/>
                <a:gd name="T27" fmla="*/ 25 h 55"/>
                <a:gd name="T28" fmla="*/ 47 w 49"/>
                <a:gd name="T29" fmla="*/ 30 h 55"/>
                <a:gd name="T30" fmla="*/ 46 w 49"/>
                <a:gd name="T31" fmla="*/ 35 h 55"/>
                <a:gd name="T32" fmla="*/ 44 w 49"/>
                <a:gd name="T33" fmla="*/ 40 h 55"/>
                <a:gd name="T34" fmla="*/ 41 w 49"/>
                <a:gd name="T35" fmla="*/ 45 h 55"/>
                <a:gd name="T36" fmla="*/ 37 w 49"/>
                <a:gd name="T37" fmla="*/ 48 h 55"/>
                <a:gd name="T38" fmla="*/ 33 w 49"/>
                <a:gd name="T39" fmla="*/ 51 h 55"/>
                <a:gd name="T40" fmla="*/ 29 w 49"/>
                <a:gd name="T41" fmla="*/ 53 h 55"/>
                <a:gd name="T42" fmla="*/ 24 w 49"/>
                <a:gd name="T43" fmla="*/ 53 h 55"/>
                <a:gd name="T44" fmla="*/ 20 w 49"/>
                <a:gd name="T45" fmla="*/ 53 h 55"/>
                <a:gd name="T46" fmla="*/ 15 w 49"/>
                <a:gd name="T47" fmla="*/ 52 h 55"/>
                <a:gd name="T48" fmla="*/ 11 w 49"/>
                <a:gd name="T49" fmla="*/ 49 h 55"/>
                <a:gd name="T50" fmla="*/ 7 w 49"/>
                <a:gd name="T51" fmla="*/ 46 h 55"/>
                <a:gd name="T52" fmla="*/ 4 w 49"/>
                <a:gd name="T53" fmla="*/ 42 h 55"/>
                <a:gd name="T54" fmla="*/ 2 w 49"/>
                <a:gd name="T55" fmla="*/ 38 h 55"/>
                <a:gd name="T56" fmla="*/ 0 w 49"/>
                <a:gd name="T57" fmla="*/ 33 h 55"/>
                <a:gd name="T58" fmla="*/ 0 w 49"/>
                <a:gd name="T59" fmla="*/ 28 h 55"/>
                <a:gd name="T60" fmla="*/ 0 w 49"/>
                <a:gd name="T61" fmla="*/ 22 h 55"/>
                <a:gd name="T62" fmla="*/ 1 w 49"/>
                <a:gd name="T63" fmla="*/ 1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15"/>
                  </a:moveTo>
                  <a:lnTo>
                    <a:pt x="3" y="12"/>
                  </a:lnTo>
                  <a:lnTo>
                    <a:pt x="4" y="10"/>
                  </a:lnTo>
                  <a:lnTo>
                    <a:pt x="6" y="8"/>
                  </a:lnTo>
                  <a:lnTo>
                    <a:pt x="8" y="6"/>
                  </a:lnTo>
                  <a:lnTo>
                    <a:pt x="10" y="5"/>
                  </a:lnTo>
                  <a:lnTo>
                    <a:pt x="12" y="3"/>
                  </a:lnTo>
                  <a:lnTo>
                    <a:pt x="14"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lnTo>
                    <a:pt x="43" y="10"/>
                  </a:lnTo>
                  <a:lnTo>
                    <a:pt x="44" y="13"/>
                  </a:lnTo>
                  <a:lnTo>
                    <a:pt x="45" y="15"/>
                  </a:lnTo>
                  <a:lnTo>
                    <a:pt x="46" y="17"/>
                  </a:lnTo>
                  <a:lnTo>
                    <a:pt x="47" y="20"/>
                  </a:lnTo>
                  <a:lnTo>
                    <a:pt x="47" y="22"/>
                  </a:lnTo>
                  <a:lnTo>
                    <a:pt x="48" y="25"/>
                  </a:lnTo>
                  <a:lnTo>
                    <a:pt x="48" y="28"/>
                  </a:lnTo>
                  <a:lnTo>
                    <a:pt x="47" y="30"/>
                  </a:lnTo>
                  <a:lnTo>
                    <a:pt x="47" y="33"/>
                  </a:lnTo>
                  <a:lnTo>
                    <a:pt x="46" y="35"/>
                  </a:lnTo>
                  <a:lnTo>
                    <a:pt x="45" y="38"/>
                  </a:lnTo>
                  <a:lnTo>
                    <a:pt x="44" y="40"/>
                  </a:lnTo>
                  <a:lnTo>
                    <a:pt x="43" y="43"/>
                  </a:lnTo>
                  <a:lnTo>
                    <a:pt x="41" y="45"/>
                  </a:lnTo>
                  <a:lnTo>
                    <a:pt x="39" y="47"/>
                  </a:lnTo>
                  <a:lnTo>
                    <a:pt x="37" y="48"/>
                  </a:lnTo>
                  <a:lnTo>
                    <a:pt x="35" y="50"/>
                  </a:lnTo>
                  <a:lnTo>
                    <a:pt x="33" y="51"/>
                  </a:lnTo>
                  <a:lnTo>
                    <a:pt x="31" y="52"/>
                  </a:lnTo>
                  <a:lnTo>
                    <a:pt x="29" y="53"/>
                  </a:lnTo>
                  <a:lnTo>
                    <a:pt x="27" y="53"/>
                  </a:lnTo>
                  <a:lnTo>
                    <a:pt x="24" y="53"/>
                  </a:lnTo>
                  <a:lnTo>
                    <a:pt x="22" y="54"/>
                  </a:lnTo>
                  <a:lnTo>
                    <a:pt x="20" y="53"/>
                  </a:lnTo>
                  <a:lnTo>
                    <a:pt x="18" y="53"/>
                  </a:lnTo>
                  <a:lnTo>
                    <a:pt x="15" y="52"/>
                  </a:lnTo>
                  <a:lnTo>
                    <a:pt x="13" y="51"/>
                  </a:lnTo>
                  <a:lnTo>
                    <a:pt x="11" y="49"/>
                  </a:lnTo>
                  <a:lnTo>
                    <a:pt x="9" y="48"/>
                  </a:lnTo>
                  <a:lnTo>
                    <a:pt x="7" y="46"/>
                  </a:lnTo>
                  <a:lnTo>
                    <a:pt x="5" y="44"/>
                  </a:lnTo>
                  <a:lnTo>
                    <a:pt x="4" y="42"/>
                  </a:lnTo>
                  <a:lnTo>
                    <a:pt x="3" y="40"/>
                  </a:lnTo>
                  <a:lnTo>
                    <a:pt x="2" y="38"/>
                  </a:lnTo>
                  <a:lnTo>
                    <a:pt x="1" y="35"/>
                  </a:lnTo>
                  <a:lnTo>
                    <a:pt x="0" y="33"/>
                  </a:lnTo>
                  <a:lnTo>
                    <a:pt x="0" y="30"/>
                  </a:lnTo>
                  <a:lnTo>
                    <a:pt x="0" y="28"/>
                  </a:lnTo>
                  <a:lnTo>
                    <a:pt x="0" y="25"/>
                  </a:lnTo>
                  <a:lnTo>
                    <a:pt x="0" y="22"/>
                  </a:lnTo>
                  <a:lnTo>
                    <a:pt x="0" y="20"/>
                  </a:lnTo>
                  <a:lnTo>
                    <a:pt x="1" y="17"/>
                  </a:lnTo>
                  <a:lnTo>
                    <a:pt x="2" y="1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79" name="Freeform 883"/>
            <p:cNvSpPr>
              <a:spLocks/>
            </p:cNvSpPr>
            <p:nvPr/>
          </p:nvSpPr>
          <p:spPr bwMode="auto">
            <a:xfrm>
              <a:off x="4138" y="3072"/>
              <a:ext cx="35" cy="18"/>
            </a:xfrm>
            <a:custGeom>
              <a:avLst/>
              <a:gdLst>
                <a:gd name="T0" fmla="*/ 34 w 35"/>
                <a:gd name="T1" fmla="*/ 2 h 18"/>
                <a:gd name="T2" fmla="*/ 34 w 35"/>
                <a:gd name="T3" fmla="*/ 2 h 18"/>
                <a:gd name="T4" fmla="*/ 31 w 35"/>
                <a:gd name="T5" fmla="*/ 1 h 18"/>
                <a:gd name="T6" fmla="*/ 29 w 35"/>
                <a:gd name="T7" fmla="*/ 0 h 18"/>
                <a:gd name="T8" fmla="*/ 26 w 35"/>
                <a:gd name="T9" fmla="*/ 0 h 18"/>
                <a:gd name="T10" fmla="*/ 24 w 35"/>
                <a:gd name="T11" fmla="*/ 0 h 18"/>
                <a:gd name="T12" fmla="*/ 21 w 35"/>
                <a:gd name="T13" fmla="*/ 0 h 18"/>
                <a:gd name="T14" fmla="*/ 19 w 35"/>
                <a:gd name="T15" fmla="*/ 0 h 18"/>
                <a:gd name="T16" fmla="*/ 17 w 35"/>
                <a:gd name="T17" fmla="*/ 0 h 18"/>
                <a:gd name="T18" fmla="*/ 14 w 35"/>
                <a:gd name="T19" fmla="*/ 1 h 18"/>
                <a:gd name="T20" fmla="*/ 12 w 35"/>
                <a:gd name="T21" fmla="*/ 2 h 18"/>
                <a:gd name="T22" fmla="*/ 10 w 35"/>
                <a:gd name="T23" fmla="*/ 3 h 18"/>
                <a:gd name="T24" fmla="*/ 8 w 35"/>
                <a:gd name="T25" fmla="*/ 5 h 18"/>
                <a:gd name="T26" fmla="*/ 6 w 35"/>
                <a:gd name="T27" fmla="*/ 7 h 18"/>
                <a:gd name="T28" fmla="*/ 4 w 35"/>
                <a:gd name="T29" fmla="*/ 8 h 18"/>
                <a:gd name="T30" fmla="*/ 2 w 35"/>
                <a:gd name="T31" fmla="*/ 11 h 18"/>
                <a:gd name="T32" fmla="*/ 1 w 35"/>
                <a:gd name="T33" fmla="*/ 13 h 18"/>
                <a:gd name="T34" fmla="*/ 0 w 35"/>
                <a:gd name="T35" fmla="*/ 15 h 18"/>
                <a:gd name="T36" fmla="*/ 2 w 35"/>
                <a:gd name="T37" fmla="*/ 17 h 18"/>
                <a:gd name="T38" fmla="*/ 3 w 35"/>
                <a:gd name="T39" fmla="*/ 14 h 18"/>
                <a:gd name="T40" fmla="*/ 4 w 35"/>
                <a:gd name="T41" fmla="*/ 12 h 18"/>
                <a:gd name="T42" fmla="*/ 5 w 35"/>
                <a:gd name="T43" fmla="*/ 10 h 18"/>
                <a:gd name="T44" fmla="*/ 7 w 35"/>
                <a:gd name="T45" fmla="*/ 8 h 18"/>
                <a:gd name="T46" fmla="*/ 9 w 35"/>
                <a:gd name="T47" fmla="*/ 7 h 18"/>
                <a:gd name="T48" fmla="*/ 11 w 35"/>
                <a:gd name="T49" fmla="*/ 5 h 18"/>
                <a:gd name="T50" fmla="*/ 13 w 35"/>
                <a:gd name="T51" fmla="*/ 4 h 18"/>
                <a:gd name="T52" fmla="*/ 15 w 35"/>
                <a:gd name="T53" fmla="*/ 4 h 18"/>
                <a:gd name="T54" fmla="*/ 17 w 35"/>
                <a:gd name="T55" fmla="*/ 3 h 18"/>
                <a:gd name="T56" fmla="*/ 19 w 35"/>
                <a:gd name="T57" fmla="*/ 2 h 18"/>
                <a:gd name="T58" fmla="*/ 22 w 35"/>
                <a:gd name="T59" fmla="*/ 2 h 18"/>
                <a:gd name="T60" fmla="*/ 24 w 35"/>
                <a:gd name="T61" fmla="*/ 2 h 18"/>
                <a:gd name="T62" fmla="*/ 26 w 35"/>
                <a:gd name="T63" fmla="*/ 2 h 18"/>
                <a:gd name="T64" fmla="*/ 28 w 35"/>
                <a:gd name="T65" fmla="*/ 3 h 18"/>
                <a:gd name="T66" fmla="*/ 30 w 35"/>
                <a:gd name="T67" fmla="*/ 4 h 18"/>
                <a:gd name="T68" fmla="*/ 33 w 35"/>
                <a:gd name="T69" fmla="*/ 4 h 18"/>
                <a:gd name="T70" fmla="*/ 33 w 35"/>
                <a:gd name="T71" fmla="*/ 4 h 18"/>
                <a:gd name="T72" fmla="*/ 34 w 35"/>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8" y="5"/>
                  </a:lnTo>
                  <a:lnTo>
                    <a:pt x="6" y="7"/>
                  </a:lnTo>
                  <a:lnTo>
                    <a:pt x="4" y="8"/>
                  </a:lnTo>
                  <a:lnTo>
                    <a:pt x="2" y="11"/>
                  </a:lnTo>
                  <a:lnTo>
                    <a:pt x="1" y="13"/>
                  </a:lnTo>
                  <a:lnTo>
                    <a:pt x="0" y="15"/>
                  </a:lnTo>
                  <a:lnTo>
                    <a:pt x="2" y="17"/>
                  </a:lnTo>
                  <a:lnTo>
                    <a:pt x="3" y="14"/>
                  </a:lnTo>
                  <a:lnTo>
                    <a:pt x="4" y="12"/>
                  </a:lnTo>
                  <a:lnTo>
                    <a:pt x="5" y="10"/>
                  </a:lnTo>
                  <a:lnTo>
                    <a:pt x="7" y="8"/>
                  </a:lnTo>
                  <a:lnTo>
                    <a:pt x="9" y="7"/>
                  </a:lnTo>
                  <a:lnTo>
                    <a:pt x="11" y="5"/>
                  </a:lnTo>
                  <a:lnTo>
                    <a:pt x="13" y="4"/>
                  </a:lnTo>
                  <a:lnTo>
                    <a:pt x="15" y="4"/>
                  </a:lnTo>
                  <a:lnTo>
                    <a:pt x="17" y="3"/>
                  </a:lnTo>
                  <a:lnTo>
                    <a:pt x="19" y="2"/>
                  </a:lnTo>
                  <a:lnTo>
                    <a:pt x="22" y="2"/>
                  </a:lnTo>
                  <a:lnTo>
                    <a:pt x="24" y="2"/>
                  </a:lnTo>
                  <a:lnTo>
                    <a:pt x="26" y="2"/>
                  </a:lnTo>
                  <a:lnTo>
                    <a:pt x="28" y="3"/>
                  </a:lnTo>
                  <a:lnTo>
                    <a:pt x="30" y="4"/>
                  </a:lnTo>
                  <a:lnTo>
                    <a:pt x="33"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0" name="Freeform 884"/>
            <p:cNvSpPr>
              <a:spLocks/>
            </p:cNvSpPr>
            <p:nvPr/>
          </p:nvSpPr>
          <p:spPr bwMode="auto">
            <a:xfrm>
              <a:off x="4171" y="3075"/>
              <a:ext cx="17" cy="38"/>
            </a:xfrm>
            <a:custGeom>
              <a:avLst/>
              <a:gdLst>
                <a:gd name="T0" fmla="*/ 13 w 17"/>
                <a:gd name="T1" fmla="*/ 37 h 38"/>
                <a:gd name="T2" fmla="*/ 13 w 17"/>
                <a:gd name="T3" fmla="*/ 37 h 38"/>
                <a:gd name="T4" fmla="*/ 14 w 17"/>
                <a:gd name="T5" fmla="*/ 34 h 38"/>
                <a:gd name="T6" fmla="*/ 15 w 17"/>
                <a:gd name="T7" fmla="*/ 31 h 38"/>
                <a:gd name="T8" fmla="*/ 15 w 17"/>
                <a:gd name="T9" fmla="*/ 29 h 38"/>
                <a:gd name="T10" fmla="*/ 16 w 17"/>
                <a:gd name="T11" fmla="*/ 26 h 38"/>
                <a:gd name="T12" fmla="*/ 16 w 17"/>
                <a:gd name="T13" fmla="*/ 23 h 38"/>
                <a:gd name="T14" fmla="*/ 15 w 17"/>
                <a:gd name="T15" fmla="*/ 20 h 38"/>
                <a:gd name="T16" fmla="*/ 15 w 17"/>
                <a:gd name="T17" fmla="*/ 18 h 38"/>
                <a:gd name="T18" fmla="*/ 14 w 17"/>
                <a:gd name="T19" fmla="*/ 15 h 38"/>
                <a:gd name="T20" fmla="*/ 13 w 17"/>
                <a:gd name="T21" fmla="*/ 13 h 38"/>
                <a:gd name="T22" fmla="*/ 12 w 17"/>
                <a:gd name="T23" fmla="*/ 11 h 38"/>
                <a:gd name="T24" fmla="*/ 11 w 17"/>
                <a:gd name="T25" fmla="*/ 8 h 38"/>
                <a:gd name="T26" fmla="*/ 9 w 17"/>
                <a:gd name="T27" fmla="*/ 6 h 38"/>
                <a:gd name="T28" fmla="*/ 7 w 17"/>
                <a:gd name="T29" fmla="*/ 4 h 38"/>
                <a:gd name="T30" fmla="*/ 5 w 17"/>
                <a:gd name="T31" fmla="*/ 2 h 38"/>
                <a:gd name="T32" fmla="*/ 3 w 17"/>
                <a:gd name="T33" fmla="*/ 1 h 38"/>
                <a:gd name="T34" fmla="*/ 0 w 17"/>
                <a:gd name="T35" fmla="*/ 0 h 38"/>
                <a:gd name="T36" fmla="*/ 0 w 17"/>
                <a:gd name="T37" fmla="*/ 2 h 38"/>
                <a:gd name="T38" fmla="*/ 2 w 17"/>
                <a:gd name="T39" fmla="*/ 3 h 38"/>
                <a:gd name="T40" fmla="*/ 4 w 17"/>
                <a:gd name="T41" fmla="*/ 4 h 38"/>
                <a:gd name="T42" fmla="*/ 5 w 17"/>
                <a:gd name="T43" fmla="*/ 6 h 38"/>
                <a:gd name="T44" fmla="*/ 7 w 17"/>
                <a:gd name="T45" fmla="*/ 8 h 38"/>
                <a:gd name="T46" fmla="*/ 9 w 17"/>
                <a:gd name="T47" fmla="*/ 10 h 38"/>
                <a:gd name="T48" fmla="*/ 10 w 17"/>
                <a:gd name="T49" fmla="*/ 11 h 38"/>
                <a:gd name="T50" fmla="*/ 11 w 17"/>
                <a:gd name="T51" fmla="*/ 14 h 38"/>
                <a:gd name="T52" fmla="*/ 12 w 17"/>
                <a:gd name="T53" fmla="*/ 16 h 38"/>
                <a:gd name="T54" fmla="*/ 12 w 17"/>
                <a:gd name="T55" fmla="*/ 18 h 38"/>
                <a:gd name="T56" fmla="*/ 13 w 17"/>
                <a:gd name="T57" fmla="*/ 21 h 38"/>
                <a:gd name="T58" fmla="*/ 13 w 17"/>
                <a:gd name="T59" fmla="*/ 23 h 38"/>
                <a:gd name="T60" fmla="*/ 13 w 17"/>
                <a:gd name="T61" fmla="*/ 25 h 38"/>
                <a:gd name="T62" fmla="*/ 13 w 17"/>
                <a:gd name="T63" fmla="*/ 28 h 38"/>
                <a:gd name="T64" fmla="*/ 12 w 17"/>
                <a:gd name="T65" fmla="*/ 31 h 38"/>
                <a:gd name="T66" fmla="*/ 12 w 17"/>
                <a:gd name="T67" fmla="*/ 33 h 38"/>
                <a:gd name="T68" fmla="*/ 11 w 17"/>
                <a:gd name="T69" fmla="*/ 35 h 38"/>
                <a:gd name="T70" fmla="*/ 11 w 17"/>
                <a:gd name="T71" fmla="*/ 35 h 38"/>
                <a:gd name="T72" fmla="*/ 13 w 17"/>
                <a:gd name="T73" fmla="*/ 37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37"/>
                  </a:moveTo>
                  <a:lnTo>
                    <a:pt x="13" y="37"/>
                  </a:lnTo>
                  <a:lnTo>
                    <a:pt x="14" y="34"/>
                  </a:lnTo>
                  <a:lnTo>
                    <a:pt x="15" y="31"/>
                  </a:lnTo>
                  <a:lnTo>
                    <a:pt x="15" y="29"/>
                  </a:lnTo>
                  <a:lnTo>
                    <a:pt x="16" y="26"/>
                  </a:lnTo>
                  <a:lnTo>
                    <a:pt x="16" y="23"/>
                  </a:lnTo>
                  <a:lnTo>
                    <a:pt x="15" y="20"/>
                  </a:lnTo>
                  <a:lnTo>
                    <a:pt x="15" y="18"/>
                  </a:lnTo>
                  <a:lnTo>
                    <a:pt x="14" y="15"/>
                  </a:lnTo>
                  <a:lnTo>
                    <a:pt x="13" y="13"/>
                  </a:lnTo>
                  <a:lnTo>
                    <a:pt x="12" y="11"/>
                  </a:lnTo>
                  <a:lnTo>
                    <a:pt x="11" y="8"/>
                  </a:lnTo>
                  <a:lnTo>
                    <a:pt x="9" y="6"/>
                  </a:lnTo>
                  <a:lnTo>
                    <a:pt x="7" y="4"/>
                  </a:lnTo>
                  <a:lnTo>
                    <a:pt x="5" y="2"/>
                  </a:lnTo>
                  <a:lnTo>
                    <a:pt x="3" y="1"/>
                  </a:lnTo>
                  <a:lnTo>
                    <a:pt x="0"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1"/>
                  </a:lnTo>
                  <a:lnTo>
                    <a:pt x="12" y="33"/>
                  </a:lnTo>
                  <a:lnTo>
                    <a:pt x="11" y="35"/>
                  </a:lnTo>
                  <a:lnTo>
                    <a:pt x="13" y="3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1" name="Freeform 885"/>
            <p:cNvSpPr>
              <a:spLocks/>
            </p:cNvSpPr>
            <p:nvPr/>
          </p:nvSpPr>
          <p:spPr bwMode="auto">
            <a:xfrm>
              <a:off x="4149" y="3111"/>
              <a:ext cx="35" cy="18"/>
            </a:xfrm>
            <a:custGeom>
              <a:avLst/>
              <a:gdLst>
                <a:gd name="T0" fmla="*/ 0 w 35"/>
                <a:gd name="T1" fmla="*/ 14 h 18"/>
                <a:gd name="T2" fmla="*/ 0 w 35"/>
                <a:gd name="T3" fmla="*/ 14 h 18"/>
                <a:gd name="T4" fmla="*/ 2 w 35"/>
                <a:gd name="T5" fmla="*/ 15 h 18"/>
                <a:gd name="T6" fmla="*/ 4 w 35"/>
                <a:gd name="T7" fmla="*/ 16 h 18"/>
                <a:gd name="T8" fmla="*/ 7 w 35"/>
                <a:gd name="T9" fmla="*/ 16 h 18"/>
                <a:gd name="T10" fmla="*/ 9 w 35"/>
                <a:gd name="T11" fmla="*/ 17 h 18"/>
                <a:gd name="T12" fmla="*/ 12 w 35"/>
                <a:gd name="T13" fmla="*/ 16 h 18"/>
                <a:gd name="T14" fmla="*/ 14 w 35"/>
                <a:gd name="T15" fmla="*/ 16 h 18"/>
                <a:gd name="T16" fmla="*/ 17 w 35"/>
                <a:gd name="T17" fmla="*/ 16 h 18"/>
                <a:gd name="T18" fmla="*/ 19 w 35"/>
                <a:gd name="T19" fmla="*/ 15 h 18"/>
                <a:gd name="T20" fmla="*/ 21 w 35"/>
                <a:gd name="T21" fmla="*/ 14 h 18"/>
                <a:gd name="T22" fmla="*/ 23 w 35"/>
                <a:gd name="T23" fmla="*/ 13 h 18"/>
                <a:gd name="T24" fmla="*/ 25 w 35"/>
                <a:gd name="T25" fmla="*/ 11 h 18"/>
                <a:gd name="T26" fmla="*/ 27 w 35"/>
                <a:gd name="T27" fmla="*/ 9 h 18"/>
                <a:gd name="T28" fmla="*/ 29 w 35"/>
                <a:gd name="T29" fmla="*/ 8 h 18"/>
                <a:gd name="T30" fmla="*/ 31 w 35"/>
                <a:gd name="T31" fmla="*/ 5 h 18"/>
                <a:gd name="T32" fmla="*/ 32 w 35"/>
                <a:gd name="T33" fmla="*/ 3 h 18"/>
                <a:gd name="T34" fmla="*/ 34 w 35"/>
                <a:gd name="T35" fmla="*/ 1 h 18"/>
                <a:gd name="T36" fmla="*/ 31 w 35"/>
                <a:gd name="T37" fmla="*/ 0 h 18"/>
                <a:gd name="T38" fmla="*/ 30 w 35"/>
                <a:gd name="T39" fmla="*/ 2 h 18"/>
                <a:gd name="T40" fmla="*/ 29 w 35"/>
                <a:gd name="T41" fmla="*/ 4 h 18"/>
                <a:gd name="T42" fmla="*/ 27 w 35"/>
                <a:gd name="T43" fmla="*/ 6 h 18"/>
                <a:gd name="T44" fmla="*/ 26 w 35"/>
                <a:gd name="T45" fmla="*/ 8 h 18"/>
                <a:gd name="T46" fmla="*/ 24 w 35"/>
                <a:gd name="T47" fmla="*/ 9 h 18"/>
                <a:gd name="T48" fmla="*/ 22 w 35"/>
                <a:gd name="T49" fmla="*/ 10 h 18"/>
                <a:gd name="T50" fmla="*/ 20 w 35"/>
                <a:gd name="T51" fmla="*/ 12 h 18"/>
                <a:gd name="T52" fmla="*/ 18 w 35"/>
                <a:gd name="T53" fmla="*/ 12 h 18"/>
                <a:gd name="T54" fmla="*/ 16 w 35"/>
                <a:gd name="T55" fmla="*/ 13 h 18"/>
                <a:gd name="T56" fmla="*/ 14 w 35"/>
                <a:gd name="T57" fmla="*/ 14 h 18"/>
                <a:gd name="T58" fmla="*/ 11 w 35"/>
                <a:gd name="T59" fmla="*/ 14 h 18"/>
                <a:gd name="T60" fmla="*/ 9 w 35"/>
                <a:gd name="T61" fmla="*/ 14 h 18"/>
                <a:gd name="T62" fmla="*/ 7 w 35"/>
                <a:gd name="T63" fmla="*/ 14 h 18"/>
                <a:gd name="T64" fmla="*/ 5 w 35"/>
                <a:gd name="T65" fmla="*/ 13 h 18"/>
                <a:gd name="T66" fmla="*/ 3 w 35"/>
                <a:gd name="T67" fmla="*/ 12 h 18"/>
                <a:gd name="T68" fmla="*/ 1 w 35"/>
                <a:gd name="T69" fmla="*/ 12 h 18"/>
                <a:gd name="T70" fmla="*/ 1 w 35"/>
                <a:gd name="T71" fmla="*/ 12 h 18"/>
                <a:gd name="T72" fmla="*/ 0 w 35"/>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0" y="14"/>
                  </a:moveTo>
                  <a:lnTo>
                    <a:pt x="0" y="14"/>
                  </a:lnTo>
                  <a:lnTo>
                    <a:pt x="2" y="15"/>
                  </a:lnTo>
                  <a:lnTo>
                    <a:pt x="4" y="16"/>
                  </a:lnTo>
                  <a:lnTo>
                    <a:pt x="7" y="16"/>
                  </a:lnTo>
                  <a:lnTo>
                    <a:pt x="9" y="17"/>
                  </a:lnTo>
                  <a:lnTo>
                    <a:pt x="12" y="16"/>
                  </a:lnTo>
                  <a:lnTo>
                    <a:pt x="14" y="16"/>
                  </a:lnTo>
                  <a:lnTo>
                    <a:pt x="17" y="16"/>
                  </a:lnTo>
                  <a:lnTo>
                    <a:pt x="19" y="15"/>
                  </a:lnTo>
                  <a:lnTo>
                    <a:pt x="21" y="14"/>
                  </a:lnTo>
                  <a:lnTo>
                    <a:pt x="23" y="13"/>
                  </a:lnTo>
                  <a:lnTo>
                    <a:pt x="25" y="11"/>
                  </a:lnTo>
                  <a:lnTo>
                    <a:pt x="27" y="9"/>
                  </a:lnTo>
                  <a:lnTo>
                    <a:pt x="29" y="8"/>
                  </a:lnTo>
                  <a:lnTo>
                    <a:pt x="31" y="5"/>
                  </a:lnTo>
                  <a:lnTo>
                    <a:pt x="32" y="3"/>
                  </a:lnTo>
                  <a:lnTo>
                    <a:pt x="34" y="1"/>
                  </a:lnTo>
                  <a:lnTo>
                    <a:pt x="31" y="0"/>
                  </a:lnTo>
                  <a:lnTo>
                    <a:pt x="30" y="2"/>
                  </a:lnTo>
                  <a:lnTo>
                    <a:pt x="29" y="4"/>
                  </a:lnTo>
                  <a:lnTo>
                    <a:pt x="27" y="6"/>
                  </a:lnTo>
                  <a:lnTo>
                    <a:pt x="26" y="8"/>
                  </a:lnTo>
                  <a:lnTo>
                    <a:pt x="24" y="9"/>
                  </a:lnTo>
                  <a:lnTo>
                    <a:pt x="22" y="10"/>
                  </a:lnTo>
                  <a:lnTo>
                    <a:pt x="20" y="12"/>
                  </a:lnTo>
                  <a:lnTo>
                    <a:pt x="18" y="12"/>
                  </a:lnTo>
                  <a:lnTo>
                    <a:pt x="16" y="13"/>
                  </a:lnTo>
                  <a:lnTo>
                    <a:pt x="14" y="14"/>
                  </a:lnTo>
                  <a:lnTo>
                    <a:pt x="11" y="14"/>
                  </a:lnTo>
                  <a:lnTo>
                    <a:pt x="9" y="14"/>
                  </a:lnTo>
                  <a:lnTo>
                    <a:pt x="7" y="14"/>
                  </a:lnTo>
                  <a:lnTo>
                    <a:pt x="5" y="13"/>
                  </a:lnTo>
                  <a:lnTo>
                    <a:pt x="3" y="12"/>
                  </a:lnTo>
                  <a:lnTo>
                    <a:pt x="1" y="12"/>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82" name="Freeform 886"/>
            <p:cNvSpPr>
              <a:spLocks/>
            </p:cNvSpPr>
            <p:nvPr/>
          </p:nvSpPr>
          <p:spPr bwMode="auto">
            <a:xfrm>
              <a:off x="4136" y="3088"/>
              <a:ext cx="17" cy="37"/>
            </a:xfrm>
            <a:custGeom>
              <a:avLst/>
              <a:gdLst>
                <a:gd name="T0" fmla="*/ 2 w 17"/>
                <a:gd name="T1" fmla="*/ 0 h 37"/>
                <a:gd name="T2" fmla="*/ 2 w 17"/>
                <a:gd name="T3" fmla="*/ 0 h 37"/>
                <a:gd name="T4" fmla="*/ 1 w 17"/>
                <a:gd name="T5" fmla="*/ 2 h 37"/>
                <a:gd name="T6" fmla="*/ 0 w 17"/>
                <a:gd name="T7" fmla="*/ 5 h 37"/>
                <a:gd name="T8" fmla="*/ 0 w 17"/>
                <a:gd name="T9" fmla="*/ 7 h 37"/>
                <a:gd name="T10" fmla="*/ 0 w 17"/>
                <a:gd name="T11" fmla="*/ 10 h 37"/>
                <a:gd name="T12" fmla="*/ 0 w 17"/>
                <a:gd name="T13" fmla="*/ 13 h 37"/>
                <a:gd name="T14" fmla="*/ 0 w 17"/>
                <a:gd name="T15" fmla="*/ 15 h 37"/>
                <a:gd name="T16" fmla="*/ 0 w 17"/>
                <a:gd name="T17" fmla="*/ 18 h 37"/>
                <a:gd name="T18" fmla="*/ 1 w 17"/>
                <a:gd name="T19" fmla="*/ 20 h 37"/>
                <a:gd name="T20" fmla="*/ 2 w 17"/>
                <a:gd name="T21" fmla="*/ 23 h 37"/>
                <a:gd name="T22" fmla="*/ 3 w 17"/>
                <a:gd name="T23" fmla="*/ 25 h 37"/>
                <a:gd name="T24" fmla="*/ 4 w 17"/>
                <a:gd name="T25" fmla="*/ 27 h 37"/>
                <a:gd name="T26" fmla="*/ 6 w 17"/>
                <a:gd name="T27" fmla="*/ 29 h 37"/>
                <a:gd name="T28" fmla="*/ 8 w 17"/>
                <a:gd name="T29" fmla="*/ 31 h 37"/>
                <a:gd name="T30" fmla="*/ 10 w 17"/>
                <a:gd name="T31" fmla="*/ 33 h 37"/>
                <a:gd name="T32" fmla="*/ 12 w 17"/>
                <a:gd name="T33" fmla="*/ 34 h 37"/>
                <a:gd name="T34" fmla="*/ 14 w 17"/>
                <a:gd name="T35" fmla="*/ 36 h 37"/>
                <a:gd name="T36" fmla="*/ 16 w 17"/>
                <a:gd name="T37" fmla="*/ 33 h 37"/>
                <a:gd name="T38" fmla="*/ 13 w 17"/>
                <a:gd name="T39" fmla="*/ 32 h 37"/>
                <a:gd name="T40" fmla="*/ 11 w 17"/>
                <a:gd name="T41" fmla="*/ 31 h 37"/>
                <a:gd name="T42" fmla="*/ 9 w 17"/>
                <a:gd name="T43" fmla="*/ 29 h 37"/>
                <a:gd name="T44" fmla="*/ 8 w 17"/>
                <a:gd name="T45" fmla="*/ 27 h 37"/>
                <a:gd name="T46" fmla="*/ 6 w 17"/>
                <a:gd name="T47" fmla="*/ 26 h 37"/>
                <a:gd name="T48" fmla="*/ 5 w 17"/>
                <a:gd name="T49" fmla="*/ 24 h 37"/>
                <a:gd name="T50" fmla="*/ 4 w 17"/>
                <a:gd name="T51" fmla="*/ 22 h 37"/>
                <a:gd name="T52" fmla="*/ 3 w 17"/>
                <a:gd name="T53" fmla="*/ 20 h 37"/>
                <a:gd name="T54" fmla="*/ 3 w 17"/>
                <a:gd name="T55" fmla="*/ 17 h 37"/>
                <a:gd name="T56" fmla="*/ 2 w 17"/>
                <a:gd name="T57" fmla="*/ 15 h 37"/>
                <a:gd name="T58" fmla="*/ 2 w 17"/>
                <a:gd name="T59" fmla="*/ 13 h 37"/>
                <a:gd name="T60" fmla="*/ 2 w 17"/>
                <a:gd name="T61" fmla="*/ 10 h 37"/>
                <a:gd name="T62" fmla="*/ 2 w 17"/>
                <a:gd name="T63" fmla="*/ 8 h 37"/>
                <a:gd name="T64" fmla="*/ 3 w 17"/>
                <a:gd name="T65" fmla="*/ 5 h 37"/>
                <a:gd name="T66" fmla="*/ 3 w 17"/>
                <a:gd name="T67" fmla="*/ 3 h 37"/>
                <a:gd name="T68" fmla="*/ 4 w 17"/>
                <a:gd name="T69" fmla="*/ 1 h 37"/>
                <a:gd name="T70" fmla="*/ 4 w 17"/>
                <a:gd name="T71" fmla="*/ 1 h 37"/>
                <a:gd name="T72" fmla="*/ 2 w 17"/>
                <a:gd name="T73" fmla="*/ 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0"/>
                  </a:moveTo>
                  <a:lnTo>
                    <a:pt x="2" y="0"/>
                  </a:lnTo>
                  <a:lnTo>
                    <a:pt x="1" y="2"/>
                  </a:lnTo>
                  <a:lnTo>
                    <a:pt x="0" y="5"/>
                  </a:lnTo>
                  <a:lnTo>
                    <a:pt x="0" y="7"/>
                  </a:lnTo>
                  <a:lnTo>
                    <a:pt x="0" y="10"/>
                  </a:lnTo>
                  <a:lnTo>
                    <a:pt x="0" y="13"/>
                  </a:lnTo>
                  <a:lnTo>
                    <a:pt x="0" y="15"/>
                  </a:lnTo>
                  <a:lnTo>
                    <a:pt x="0" y="18"/>
                  </a:lnTo>
                  <a:lnTo>
                    <a:pt x="1" y="20"/>
                  </a:lnTo>
                  <a:lnTo>
                    <a:pt x="2" y="23"/>
                  </a:lnTo>
                  <a:lnTo>
                    <a:pt x="3" y="25"/>
                  </a:lnTo>
                  <a:lnTo>
                    <a:pt x="4" y="27"/>
                  </a:lnTo>
                  <a:lnTo>
                    <a:pt x="6" y="29"/>
                  </a:lnTo>
                  <a:lnTo>
                    <a:pt x="8" y="31"/>
                  </a:lnTo>
                  <a:lnTo>
                    <a:pt x="10" y="33"/>
                  </a:lnTo>
                  <a:lnTo>
                    <a:pt x="12" y="34"/>
                  </a:lnTo>
                  <a:lnTo>
                    <a:pt x="14" y="36"/>
                  </a:lnTo>
                  <a:lnTo>
                    <a:pt x="16" y="33"/>
                  </a:lnTo>
                  <a:lnTo>
                    <a:pt x="13" y="32"/>
                  </a:lnTo>
                  <a:lnTo>
                    <a:pt x="11" y="31"/>
                  </a:lnTo>
                  <a:lnTo>
                    <a:pt x="9" y="29"/>
                  </a:lnTo>
                  <a:lnTo>
                    <a:pt x="8" y="27"/>
                  </a:lnTo>
                  <a:lnTo>
                    <a:pt x="6" y="26"/>
                  </a:lnTo>
                  <a:lnTo>
                    <a:pt x="5" y="24"/>
                  </a:lnTo>
                  <a:lnTo>
                    <a:pt x="4" y="22"/>
                  </a:lnTo>
                  <a:lnTo>
                    <a:pt x="3" y="20"/>
                  </a:lnTo>
                  <a:lnTo>
                    <a:pt x="3" y="17"/>
                  </a:lnTo>
                  <a:lnTo>
                    <a:pt x="2" y="15"/>
                  </a:lnTo>
                  <a:lnTo>
                    <a:pt x="2" y="13"/>
                  </a:lnTo>
                  <a:lnTo>
                    <a:pt x="2" y="10"/>
                  </a:lnTo>
                  <a:lnTo>
                    <a:pt x="2" y="8"/>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894" name="Group 1182"/>
          <p:cNvGrpSpPr>
            <a:grpSpLocks/>
          </p:cNvGrpSpPr>
          <p:nvPr/>
        </p:nvGrpSpPr>
        <p:grpSpPr bwMode="auto">
          <a:xfrm>
            <a:off x="1762125" y="5105400"/>
            <a:ext cx="1135063" cy="1165225"/>
            <a:chOff x="1110" y="3216"/>
            <a:chExt cx="715" cy="734"/>
          </a:xfrm>
        </p:grpSpPr>
        <p:sp>
          <p:nvSpPr>
            <p:cNvPr id="37895" name="Freeform 888"/>
            <p:cNvSpPr>
              <a:spLocks/>
            </p:cNvSpPr>
            <p:nvPr/>
          </p:nvSpPr>
          <p:spPr bwMode="auto">
            <a:xfrm>
              <a:off x="1140" y="3280"/>
              <a:ext cx="182" cy="358"/>
            </a:xfrm>
            <a:custGeom>
              <a:avLst/>
              <a:gdLst>
                <a:gd name="T0" fmla="*/ 171 w 182"/>
                <a:gd name="T1" fmla="*/ 5 h 358"/>
                <a:gd name="T2" fmla="*/ 151 w 182"/>
                <a:gd name="T3" fmla="*/ 17 h 358"/>
                <a:gd name="T4" fmla="*/ 133 w 182"/>
                <a:gd name="T5" fmla="*/ 30 h 358"/>
                <a:gd name="T6" fmla="*/ 115 w 182"/>
                <a:gd name="T7" fmla="*/ 44 h 358"/>
                <a:gd name="T8" fmla="*/ 99 w 182"/>
                <a:gd name="T9" fmla="*/ 60 h 358"/>
                <a:gd name="T10" fmla="*/ 83 w 182"/>
                <a:gd name="T11" fmla="*/ 76 h 358"/>
                <a:gd name="T12" fmla="*/ 69 w 182"/>
                <a:gd name="T13" fmla="*/ 94 h 358"/>
                <a:gd name="T14" fmla="*/ 56 w 182"/>
                <a:gd name="T15" fmla="*/ 113 h 358"/>
                <a:gd name="T16" fmla="*/ 44 w 182"/>
                <a:gd name="T17" fmla="*/ 133 h 358"/>
                <a:gd name="T18" fmla="*/ 33 w 182"/>
                <a:gd name="T19" fmla="*/ 153 h 358"/>
                <a:gd name="T20" fmla="*/ 24 w 182"/>
                <a:gd name="T21" fmla="*/ 174 h 358"/>
                <a:gd name="T22" fmla="*/ 16 w 182"/>
                <a:gd name="T23" fmla="*/ 196 h 358"/>
                <a:gd name="T24" fmla="*/ 10 w 182"/>
                <a:gd name="T25" fmla="*/ 219 h 358"/>
                <a:gd name="T26" fmla="*/ 5 w 182"/>
                <a:gd name="T27" fmla="*/ 242 h 358"/>
                <a:gd name="T28" fmla="*/ 1 w 182"/>
                <a:gd name="T29" fmla="*/ 266 h 358"/>
                <a:gd name="T30" fmla="*/ 0 w 182"/>
                <a:gd name="T31" fmla="*/ 291 h 358"/>
                <a:gd name="T32" fmla="*/ 0 w 182"/>
                <a:gd name="T33" fmla="*/ 307 h 358"/>
                <a:gd name="T34" fmla="*/ 0 w 182"/>
                <a:gd name="T35" fmla="*/ 313 h 358"/>
                <a:gd name="T36" fmla="*/ 0 w 182"/>
                <a:gd name="T37" fmla="*/ 320 h 358"/>
                <a:gd name="T38" fmla="*/ 0 w 182"/>
                <a:gd name="T39" fmla="*/ 327 h 358"/>
                <a:gd name="T40" fmla="*/ 1 w 182"/>
                <a:gd name="T41" fmla="*/ 333 h 358"/>
                <a:gd name="T42" fmla="*/ 1 w 182"/>
                <a:gd name="T43" fmla="*/ 340 h 358"/>
                <a:gd name="T44" fmla="*/ 2 w 182"/>
                <a:gd name="T45" fmla="*/ 347 h 358"/>
                <a:gd name="T46" fmla="*/ 3 w 182"/>
                <a:gd name="T47" fmla="*/ 353 h 358"/>
                <a:gd name="T48" fmla="*/ 4 w 182"/>
                <a:gd name="T49" fmla="*/ 343 h 358"/>
                <a:gd name="T50" fmla="*/ 7 w 182"/>
                <a:gd name="T51" fmla="*/ 317 h 358"/>
                <a:gd name="T52" fmla="*/ 11 w 182"/>
                <a:gd name="T53" fmla="*/ 291 h 358"/>
                <a:gd name="T54" fmla="*/ 16 w 182"/>
                <a:gd name="T55" fmla="*/ 266 h 358"/>
                <a:gd name="T56" fmla="*/ 22 w 182"/>
                <a:gd name="T57" fmla="*/ 241 h 358"/>
                <a:gd name="T58" fmla="*/ 30 w 182"/>
                <a:gd name="T59" fmla="*/ 216 h 358"/>
                <a:gd name="T60" fmla="*/ 39 w 182"/>
                <a:gd name="T61" fmla="*/ 192 h 358"/>
                <a:gd name="T62" fmla="*/ 49 w 182"/>
                <a:gd name="T63" fmla="*/ 168 h 358"/>
                <a:gd name="T64" fmla="*/ 60 w 182"/>
                <a:gd name="T65" fmla="*/ 146 h 358"/>
                <a:gd name="T66" fmla="*/ 73 w 182"/>
                <a:gd name="T67" fmla="*/ 123 h 358"/>
                <a:gd name="T68" fmla="*/ 87 w 182"/>
                <a:gd name="T69" fmla="*/ 102 h 358"/>
                <a:gd name="T70" fmla="*/ 101 w 182"/>
                <a:gd name="T71" fmla="*/ 81 h 358"/>
                <a:gd name="T72" fmla="*/ 117 w 182"/>
                <a:gd name="T73" fmla="*/ 61 h 358"/>
                <a:gd name="T74" fmla="*/ 134 w 182"/>
                <a:gd name="T75" fmla="*/ 42 h 358"/>
                <a:gd name="T76" fmla="*/ 152 w 182"/>
                <a:gd name="T77" fmla="*/ 24 h 358"/>
                <a:gd name="T78" fmla="*/ 171 w 182"/>
                <a:gd name="T79" fmla="*/ 7 h 3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2" h="358">
                  <a:moveTo>
                    <a:pt x="181" y="0"/>
                  </a:moveTo>
                  <a:lnTo>
                    <a:pt x="171" y="5"/>
                  </a:lnTo>
                  <a:lnTo>
                    <a:pt x="161" y="10"/>
                  </a:lnTo>
                  <a:lnTo>
                    <a:pt x="151" y="17"/>
                  </a:lnTo>
                  <a:lnTo>
                    <a:pt x="142" y="23"/>
                  </a:lnTo>
                  <a:lnTo>
                    <a:pt x="133" y="30"/>
                  </a:lnTo>
                  <a:lnTo>
                    <a:pt x="124" y="37"/>
                  </a:lnTo>
                  <a:lnTo>
                    <a:pt x="115" y="44"/>
                  </a:lnTo>
                  <a:lnTo>
                    <a:pt x="107" y="52"/>
                  </a:lnTo>
                  <a:lnTo>
                    <a:pt x="99" y="60"/>
                  </a:lnTo>
                  <a:lnTo>
                    <a:pt x="91" y="68"/>
                  </a:lnTo>
                  <a:lnTo>
                    <a:pt x="83" y="76"/>
                  </a:lnTo>
                  <a:lnTo>
                    <a:pt x="76" y="85"/>
                  </a:lnTo>
                  <a:lnTo>
                    <a:pt x="69" y="94"/>
                  </a:lnTo>
                  <a:lnTo>
                    <a:pt x="62" y="103"/>
                  </a:lnTo>
                  <a:lnTo>
                    <a:pt x="56" y="113"/>
                  </a:lnTo>
                  <a:lnTo>
                    <a:pt x="50" y="122"/>
                  </a:lnTo>
                  <a:lnTo>
                    <a:pt x="44" y="133"/>
                  </a:lnTo>
                  <a:lnTo>
                    <a:pt x="39" y="143"/>
                  </a:lnTo>
                  <a:lnTo>
                    <a:pt x="33" y="153"/>
                  </a:lnTo>
                  <a:lnTo>
                    <a:pt x="29" y="163"/>
                  </a:lnTo>
                  <a:lnTo>
                    <a:pt x="24" y="174"/>
                  </a:lnTo>
                  <a:lnTo>
                    <a:pt x="20" y="185"/>
                  </a:lnTo>
                  <a:lnTo>
                    <a:pt x="16" y="196"/>
                  </a:lnTo>
                  <a:lnTo>
                    <a:pt x="13" y="208"/>
                  </a:lnTo>
                  <a:lnTo>
                    <a:pt x="10" y="219"/>
                  </a:lnTo>
                  <a:lnTo>
                    <a:pt x="7" y="231"/>
                  </a:lnTo>
                  <a:lnTo>
                    <a:pt x="5" y="242"/>
                  </a:lnTo>
                  <a:lnTo>
                    <a:pt x="3" y="254"/>
                  </a:lnTo>
                  <a:lnTo>
                    <a:pt x="1" y="266"/>
                  </a:lnTo>
                  <a:lnTo>
                    <a:pt x="0" y="278"/>
                  </a:lnTo>
                  <a:lnTo>
                    <a:pt x="0" y="291"/>
                  </a:lnTo>
                  <a:lnTo>
                    <a:pt x="0" y="303"/>
                  </a:lnTo>
                  <a:lnTo>
                    <a:pt x="0" y="307"/>
                  </a:lnTo>
                  <a:lnTo>
                    <a:pt x="0" y="310"/>
                  </a:lnTo>
                  <a:lnTo>
                    <a:pt x="0" y="313"/>
                  </a:lnTo>
                  <a:lnTo>
                    <a:pt x="0" y="317"/>
                  </a:lnTo>
                  <a:lnTo>
                    <a:pt x="0" y="320"/>
                  </a:lnTo>
                  <a:lnTo>
                    <a:pt x="0" y="324"/>
                  </a:lnTo>
                  <a:lnTo>
                    <a:pt x="0" y="327"/>
                  </a:lnTo>
                  <a:lnTo>
                    <a:pt x="1" y="330"/>
                  </a:lnTo>
                  <a:lnTo>
                    <a:pt x="1" y="333"/>
                  </a:lnTo>
                  <a:lnTo>
                    <a:pt x="1" y="337"/>
                  </a:lnTo>
                  <a:lnTo>
                    <a:pt x="1" y="340"/>
                  </a:lnTo>
                  <a:lnTo>
                    <a:pt x="2" y="343"/>
                  </a:lnTo>
                  <a:lnTo>
                    <a:pt x="2" y="347"/>
                  </a:lnTo>
                  <a:lnTo>
                    <a:pt x="3" y="350"/>
                  </a:lnTo>
                  <a:lnTo>
                    <a:pt x="3" y="353"/>
                  </a:lnTo>
                  <a:lnTo>
                    <a:pt x="4" y="357"/>
                  </a:lnTo>
                  <a:lnTo>
                    <a:pt x="4" y="343"/>
                  </a:lnTo>
                  <a:lnTo>
                    <a:pt x="5" y="330"/>
                  </a:lnTo>
                  <a:lnTo>
                    <a:pt x="7" y="317"/>
                  </a:lnTo>
                  <a:lnTo>
                    <a:pt x="9" y="304"/>
                  </a:lnTo>
                  <a:lnTo>
                    <a:pt x="11" y="291"/>
                  </a:lnTo>
                  <a:lnTo>
                    <a:pt x="13" y="279"/>
                  </a:lnTo>
                  <a:lnTo>
                    <a:pt x="16" y="266"/>
                  </a:lnTo>
                  <a:lnTo>
                    <a:pt x="19" y="253"/>
                  </a:lnTo>
                  <a:lnTo>
                    <a:pt x="22" y="241"/>
                  </a:lnTo>
                  <a:lnTo>
                    <a:pt x="26" y="228"/>
                  </a:lnTo>
                  <a:lnTo>
                    <a:pt x="30" y="216"/>
                  </a:lnTo>
                  <a:lnTo>
                    <a:pt x="34" y="204"/>
                  </a:lnTo>
                  <a:lnTo>
                    <a:pt x="39" y="192"/>
                  </a:lnTo>
                  <a:lnTo>
                    <a:pt x="44" y="180"/>
                  </a:lnTo>
                  <a:lnTo>
                    <a:pt x="49" y="168"/>
                  </a:lnTo>
                  <a:lnTo>
                    <a:pt x="54" y="157"/>
                  </a:lnTo>
                  <a:lnTo>
                    <a:pt x="60" y="146"/>
                  </a:lnTo>
                  <a:lnTo>
                    <a:pt x="66" y="134"/>
                  </a:lnTo>
                  <a:lnTo>
                    <a:pt x="73" y="123"/>
                  </a:lnTo>
                  <a:lnTo>
                    <a:pt x="80" y="112"/>
                  </a:lnTo>
                  <a:lnTo>
                    <a:pt x="87" y="102"/>
                  </a:lnTo>
                  <a:lnTo>
                    <a:pt x="94" y="91"/>
                  </a:lnTo>
                  <a:lnTo>
                    <a:pt x="101" y="81"/>
                  </a:lnTo>
                  <a:lnTo>
                    <a:pt x="109" y="71"/>
                  </a:lnTo>
                  <a:lnTo>
                    <a:pt x="117" y="61"/>
                  </a:lnTo>
                  <a:lnTo>
                    <a:pt x="125" y="52"/>
                  </a:lnTo>
                  <a:lnTo>
                    <a:pt x="134" y="42"/>
                  </a:lnTo>
                  <a:lnTo>
                    <a:pt x="143" y="33"/>
                  </a:lnTo>
                  <a:lnTo>
                    <a:pt x="152" y="24"/>
                  </a:lnTo>
                  <a:lnTo>
                    <a:pt x="161" y="16"/>
                  </a:lnTo>
                  <a:lnTo>
                    <a:pt x="171" y="7"/>
                  </a:lnTo>
                  <a:lnTo>
                    <a:pt x="181" y="0"/>
                  </a:lnTo>
                </a:path>
              </a:pathLst>
            </a:custGeom>
            <a:solidFill>
              <a:srgbClr val="2DAF5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Freeform 889"/>
            <p:cNvSpPr>
              <a:spLocks/>
            </p:cNvSpPr>
            <p:nvPr/>
          </p:nvSpPr>
          <p:spPr bwMode="auto">
            <a:xfrm>
              <a:off x="1144" y="3250"/>
              <a:ext cx="265" cy="475"/>
            </a:xfrm>
            <a:custGeom>
              <a:avLst/>
              <a:gdLst>
                <a:gd name="T0" fmla="*/ 181 w 265"/>
                <a:gd name="T1" fmla="*/ 27 h 475"/>
                <a:gd name="T2" fmla="*/ 189 w 265"/>
                <a:gd name="T3" fmla="*/ 24 h 475"/>
                <a:gd name="T4" fmla="*/ 197 w 265"/>
                <a:gd name="T5" fmla="*/ 20 h 475"/>
                <a:gd name="T6" fmla="*/ 205 w 265"/>
                <a:gd name="T7" fmla="*/ 17 h 475"/>
                <a:gd name="T8" fmla="*/ 213 w 265"/>
                <a:gd name="T9" fmla="*/ 13 h 475"/>
                <a:gd name="T10" fmla="*/ 221 w 265"/>
                <a:gd name="T11" fmla="*/ 11 h 475"/>
                <a:gd name="T12" fmla="*/ 229 w 265"/>
                <a:gd name="T13" fmla="*/ 8 h 475"/>
                <a:gd name="T14" fmla="*/ 238 w 265"/>
                <a:gd name="T15" fmla="*/ 6 h 475"/>
                <a:gd name="T16" fmla="*/ 246 w 265"/>
                <a:gd name="T17" fmla="*/ 3 h 475"/>
                <a:gd name="T18" fmla="*/ 255 w 265"/>
                <a:gd name="T19" fmla="*/ 1 h 475"/>
                <a:gd name="T20" fmla="*/ 264 w 265"/>
                <a:gd name="T21" fmla="*/ 0 h 475"/>
                <a:gd name="T22" fmla="*/ 218 w 265"/>
                <a:gd name="T23" fmla="*/ 26 h 475"/>
                <a:gd name="T24" fmla="*/ 177 w 265"/>
                <a:gd name="T25" fmla="*/ 57 h 475"/>
                <a:gd name="T26" fmla="*/ 140 w 265"/>
                <a:gd name="T27" fmla="*/ 93 h 475"/>
                <a:gd name="T28" fmla="*/ 107 w 265"/>
                <a:gd name="T29" fmla="*/ 133 h 475"/>
                <a:gd name="T30" fmla="*/ 80 w 265"/>
                <a:gd name="T31" fmla="*/ 177 h 475"/>
                <a:gd name="T32" fmla="*/ 57 w 265"/>
                <a:gd name="T33" fmla="*/ 224 h 475"/>
                <a:gd name="T34" fmla="*/ 39 w 265"/>
                <a:gd name="T35" fmla="*/ 275 h 475"/>
                <a:gd name="T36" fmla="*/ 27 w 265"/>
                <a:gd name="T37" fmla="*/ 327 h 475"/>
                <a:gd name="T38" fmla="*/ 21 w 265"/>
                <a:gd name="T39" fmla="*/ 381 h 475"/>
                <a:gd name="T40" fmla="*/ 21 w 265"/>
                <a:gd name="T41" fmla="*/ 436 h 475"/>
                <a:gd name="T42" fmla="*/ 24 w 265"/>
                <a:gd name="T43" fmla="*/ 471 h 475"/>
                <a:gd name="T44" fmla="*/ 20 w 265"/>
                <a:gd name="T45" fmla="*/ 463 h 475"/>
                <a:gd name="T46" fmla="*/ 17 w 265"/>
                <a:gd name="T47" fmla="*/ 455 h 475"/>
                <a:gd name="T48" fmla="*/ 14 w 265"/>
                <a:gd name="T49" fmla="*/ 447 h 475"/>
                <a:gd name="T50" fmla="*/ 12 w 265"/>
                <a:gd name="T51" fmla="*/ 439 h 475"/>
                <a:gd name="T52" fmla="*/ 9 w 265"/>
                <a:gd name="T53" fmla="*/ 431 h 475"/>
                <a:gd name="T54" fmla="*/ 7 w 265"/>
                <a:gd name="T55" fmla="*/ 423 h 475"/>
                <a:gd name="T56" fmla="*/ 5 w 265"/>
                <a:gd name="T57" fmla="*/ 415 h 475"/>
                <a:gd name="T58" fmla="*/ 3 w 265"/>
                <a:gd name="T59" fmla="*/ 407 h 475"/>
                <a:gd name="T60" fmla="*/ 1 w 265"/>
                <a:gd name="T61" fmla="*/ 398 h 475"/>
                <a:gd name="T62" fmla="*/ 0 w 265"/>
                <a:gd name="T63" fmla="*/ 390 h 475"/>
                <a:gd name="T64" fmla="*/ 1 w 265"/>
                <a:gd name="T65" fmla="*/ 360 h 475"/>
                <a:gd name="T66" fmla="*/ 6 w 265"/>
                <a:gd name="T67" fmla="*/ 321 h 475"/>
                <a:gd name="T68" fmla="*/ 15 w 265"/>
                <a:gd name="T69" fmla="*/ 283 h 475"/>
                <a:gd name="T70" fmla="*/ 26 w 265"/>
                <a:gd name="T71" fmla="*/ 246 h 475"/>
                <a:gd name="T72" fmla="*/ 40 w 265"/>
                <a:gd name="T73" fmla="*/ 210 h 475"/>
                <a:gd name="T74" fmla="*/ 56 w 265"/>
                <a:gd name="T75" fmla="*/ 176 h 475"/>
                <a:gd name="T76" fmla="*/ 75 w 265"/>
                <a:gd name="T77" fmla="*/ 143 h 475"/>
                <a:gd name="T78" fmla="*/ 97 w 265"/>
                <a:gd name="T79" fmla="*/ 111 h 475"/>
                <a:gd name="T80" fmla="*/ 121 w 265"/>
                <a:gd name="T81" fmla="*/ 82 h 475"/>
                <a:gd name="T82" fmla="*/ 147 w 265"/>
                <a:gd name="T83" fmla="*/ 55 h 475"/>
                <a:gd name="T84" fmla="*/ 176 w 265"/>
                <a:gd name="T85" fmla="*/ 30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5" h="475">
                  <a:moveTo>
                    <a:pt x="176" y="30"/>
                  </a:moveTo>
                  <a:lnTo>
                    <a:pt x="179" y="29"/>
                  </a:lnTo>
                  <a:lnTo>
                    <a:pt x="181" y="27"/>
                  </a:lnTo>
                  <a:lnTo>
                    <a:pt x="184" y="26"/>
                  </a:lnTo>
                  <a:lnTo>
                    <a:pt x="186" y="25"/>
                  </a:lnTo>
                  <a:lnTo>
                    <a:pt x="189" y="24"/>
                  </a:lnTo>
                  <a:lnTo>
                    <a:pt x="192" y="22"/>
                  </a:lnTo>
                  <a:lnTo>
                    <a:pt x="194" y="21"/>
                  </a:lnTo>
                  <a:lnTo>
                    <a:pt x="197" y="20"/>
                  </a:lnTo>
                  <a:lnTo>
                    <a:pt x="199" y="19"/>
                  </a:lnTo>
                  <a:lnTo>
                    <a:pt x="202" y="18"/>
                  </a:lnTo>
                  <a:lnTo>
                    <a:pt x="205" y="17"/>
                  </a:lnTo>
                  <a:lnTo>
                    <a:pt x="207" y="16"/>
                  </a:lnTo>
                  <a:lnTo>
                    <a:pt x="210" y="15"/>
                  </a:lnTo>
                  <a:lnTo>
                    <a:pt x="213" y="13"/>
                  </a:lnTo>
                  <a:lnTo>
                    <a:pt x="216" y="13"/>
                  </a:lnTo>
                  <a:lnTo>
                    <a:pt x="218" y="11"/>
                  </a:lnTo>
                  <a:lnTo>
                    <a:pt x="221" y="11"/>
                  </a:lnTo>
                  <a:lnTo>
                    <a:pt x="224" y="10"/>
                  </a:lnTo>
                  <a:lnTo>
                    <a:pt x="227" y="9"/>
                  </a:lnTo>
                  <a:lnTo>
                    <a:pt x="229" y="8"/>
                  </a:lnTo>
                  <a:lnTo>
                    <a:pt x="232" y="7"/>
                  </a:lnTo>
                  <a:lnTo>
                    <a:pt x="235" y="6"/>
                  </a:lnTo>
                  <a:lnTo>
                    <a:pt x="238" y="6"/>
                  </a:lnTo>
                  <a:lnTo>
                    <a:pt x="241" y="5"/>
                  </a:lnTo>
                  <a:lnTo>
                    <a:pt x="243" y="4"/>
                  </a:lnTo>
                  <a:lnTo>
                    <a:pt x="246" y="3"/>
                  </a:lnTo>
                  <a:lnTo>
                    <a:pt x="249" y="3"/>
                  </a:lnTo>
                  <a:lnTo>
                    <a:pt x="252" y="2"/>
                  </a:lnTo>
                  <a:lnTo>
                    <a:pt x="255" y="1"/>
                  </a:lnTo>
                  <a:lnTo>
                    <a:pt x="258" y="1"/>
                  </a:lnTo>
                  <a:lnTo>
                    <a:pt x="261" y="0"/>
                  </a:lnTo>
                  <a:lnTo>
                    <a:pt x="264" y="0"/>
                  </a:lnTo>
                  <a:lnTo>
                    <a:pt x="248" y="8"/>
                  </a:lnTo>
                  <a:lnTo>
                    <a:pt x="233" y="16"/>
                  </a:lnTo>
                  <a:lnTo>
                    <a:pt x="218" y="26"/>
                  </a:lnTo>
                  <a:lnTo>
                    <a:pt x="204" y="35"/>
                  </a:lnTo>
                  <a:lnTo>
                    <a:pt x="190" y="46"/>
                  </a:lnTo>
                  <a:lnTo>
                    <a:pt x="177" y="57"/>
                  </a:lnTo>
                  <a:lnTo>
                    <a:pt x="164" y="68"/>
                  </a:lnTo>
                  <a:lnTo>
                    <a:pt x="152" y="80"/>
                  </a:lnTo>
                  <a:lnTo>
                    <a:pt x="140" y="93"/>
                  </a:lnTo>
                  <a:lnTo>
                    <a:pt x="129" y="106"/>
                  </a:lnTo>
                  <a:lnTo>
                    <a:pt x="118" y="119"/>
                  </a:lnTo>
                  <a:lnTo>
                    <a:pt x="107" y="133"/>
                  </a:lnTo>
                  <a:lnTo>
                    <a:pt x="98" y="147"/>
                  </a:lnTo>
                  <a:lnTo>
                    <a:pt x="88" y="162"/>
                  </a:lnTo>
                  <a:lnTo>
                    <a:pt x="80" y="177"/>
                  </a:lnTo>
                  <a:lnTo>
                    <a:pt x="72" y="193"/>
                  </a:lnTo>
                  <a:lnTo>
                    <a:pt x="64" y="208"/>
                  </a:lnTo>
                  <a:lnTo>
                    <a:pt x="57" y="224"/>
                  </a:lnTo>
                  <a:lnTo>
                    <a:pt x="51" y="241"/>
                  </a:lnTo>
                  <a:lnTo>
                    <a:pt x="44" y="258"/>
                  </a:lnTo>
                  <a:lnTo>
                    <a:pt x="39" y="275"/>
                  </a:lnTo>
                  <a:lnTo>
                    <a:pt x="35" y="292"/>
                  </a:lnTo>
                  <a:lnTo>
                    <a:pt x="31" y="309"/>
                  </a:lnTo>
                  <a:lnTo>
                    <a:pt x="27" y="327"/>
                  </a:lnTo>
                  <a:lnTo>
                    <a:pt x="25" y="345"/>
                  </a:lnTo>
                  <a:lnTo>
                    <a:pt x="23" y="363"/>
                  </a:lnTo>
                  <a:lnTo>
                    <a:pt x="21" y="381"/>
                  </a:lnTo>
                  <a:lnTo>
                    <a:pt x="20" y="399"/>
                  </a:lnTo>
                  <a:lnTo>
                    <a:pt x="20" y="418"/>
                  </a:lnTo>
                  <a:lnTo>
                    <a:pt x="21" y="436"/>
                  </a:lnTo>
                  <a:lnTo>
                    <a:pt x="22" y="455"/>
                  </a:lnTo>
                  <a:lnTo>
                    <a:pt x="25" y="474"/>
                  </a:lnTo>
                  <a:lnTo>
                    <a:pt x="24" y="471"/>
                  </a:lnTo>
                  <a:lnTo>
                    <a:pt x="22" y="468"/>
                  </a:lnTo>
                  <a:lnTo>
                    <a:pt x="21" y="466"/>
                  </a:lnTo>
                  <a:lnTo>
                    <a:pt x="20" y="463"/>
                  </a:lnTo>
                  <a:lnTo>
                    <a:pt x="19" y="461"/>
                  </a:lnTo>
                  <a:lnTo>
                    <a:pt x="18" y="458"/>
                  </a:lnTo>
                  <a:lnTo>
                    <a:pt x="17" y="455"/>
                  </a:lnTo>
                  <a:lnTo>
                    <a:pt x="16" y="453"/>
                  </a:lnTo>
                  <a:lnTo>
                    <a:pt x="15" y="450"/>
                  </a:lnTo>
                  <a:lnTo>
                    <a:pt x="14" y="447"/>
                  </a:lnTo>
                  <a:lnTo>
                    <a:pt x="14" y="445"/>
                  </a:lnTo>
                  <a:lnTo>
                    <a:pt x="13" y="442"/>
                  </a:lnTo>
                  <a:lnTo>
                    <a:pt x="12" y="439"/>
                  </a:lnTo>
                  <a:lnTo>
                    <a:pt x="11" y="437"/>
                  </a:lnTo>
                  <a:lnTo>
                    <a:pt x="10" y="434"/>
                  </a:lnTo>
                  <a:lnTo>
                    <a:pt x="9" y="431"/>
                  </a:lnTo>
                  <a:lnTo>
                    <a:pt x="9" y="429"/>
                  </a:lnTo>
                  <a:lnTo>
                    <a:pt x="8" y="426"/>
                  </a:lnTo>
                  <a:lnTo>
                    <a:pt x="7" y="423"/>
                  </a:lnTo>
                  <a:lnTo>
                    <a:pt x="6" y="420"/>
                  </a:lnTo>
                  <a:lnTo>
                    <a:pt x="6" y="418"/>
                  </a:lnTo>
                  <a:lnTo>
                    <a:pt x="5" y="415"/>
                  </a:lnTo>
                  <a:lnTo>
                    <a:pt x="4" y="412"/>
                  </a:lnTo>
                  <a:lnTo>
                    <a:pt x="4" y="409"/>
                  </a:lnTo>
                  <a:lnTo>
                    <a:pt x="3" y="407"/>
                  </a:lnTo>
                  <a:lnTo>
                    <a:pt x="3" y="404"/>
                  </a:lnTo>
                  <a:lnTo>
                    <a:pt x="2" y="401"/>
                  </a:lnTo>
                  <a:lnTo>
                    <a:pt x="1" y="398"/>
                  </a:lnTo>
                  <a:lnTo>
                    <a:pt x="1" y="395"/>
                  </a:lnTo>
                  <a:lnTo>
                    <a:pt x="0" y="392"/>
                  </a:lnTo>
                  <a:lnTo>
                    <a:pt x="0" y="390"/>
                  </a:lnTo>
                  <a:lnTo>
                    <a:pt x="0" y="387"/>
                  </a:lnTo>
                  <a:lnTo>
                    <a:pt x="0" y="374"/>
                  </a:lnTo>
                  <a:lnTo>
                    <a:pt x="1" y="360"/>
                  </a:lnTo>
                  <a:lnTo>
                    <a:pt x="3" y="347"/>
                  </a:lnTo>
                  <a:lnTo>
                    <a:pt x="4" y="335"/>
                  </a:lnTo>
                  <a:lnTo>
                    <a:pt x="6" y="321"/>
                  </a:lnTo>
                  <a:lnTo>
                    <a:pt x="9" y="309"/>
                  </a:lnTo>
                  <a:lnTo>
                    <a:pt x="12" y="296"/>
                  </a:lnTo>
                  <a:lnTo>
                    <a:pt x="15" y="283"/>
                  </a:lnTo>
                  <a:lnTo>
                    <a:pt x="18" y="271"/>
                  </a:lnTo>
                  <a:lnTo>
                    <a:pt x="22" y="259"/>
                  </a:lnTo>
                  <a:lnTo>
                    <a:pt x="26" y="246"/>
                  </a:lnTo>
                  <a:lnTo>
                    <a:pt x="30" y="234"/>
                  </a:lnTo>
                  <a:lnTo>
                    <a:pt x="35" y="222"/>
                  </a:lnTo>
                  <a:lnTo>
                    <a:pt x="40" y="210"/>
                  </a:lnTo>
                  <a:lnTo>
                    <a:pt x="45" y="199"/>
                  </a:lnTo>
                  <a:lnTo>
                    <a:pt x="50" y="187"/>
                  </a:lnTo>
                  <a:lnTo>
                    <a:pt x="56" y="176"/>
                  </a:lnTo>
                  <a:lnTo>
                    <a:pt x="62" y="165"/>
                  </a:lnTo>
                  <a:lnTo>
                    <a:pt x="68" y="154"/>
                  </a:lnTo>
                  <a:lnTo>
                    <a:pt x="75" y="143"/>
                  </a:lnTo>
                  <a:lnTo>
                    <a:pt x="82" y="132"/>
                  </a:lnTo>
                  <a:lnTo>
                    <a:pt x="89" y="122"/>
                  </a:lnTo>
                  <a:lnTo>
                    <a:pt x="97" y="111"/>
                  </a:lnTo>
                  <a:lnTo>
                    <a:pt x="105" y="101"/>
                  </a:lnTo>
                  <a:lnTo>
                    <a:pt x="113" y="92"/>
                  </a:lnTo>
                  <a:lnTo>
                    <a:pt x="121" y="82"/>
                  </a:lnTo>
                  <a:lnTo>
                    <a:pt x="129" y="73"/>
                  </a:lnTo>
                  <a:lnTo>
                    <a:pt x="138" y="64"/>
                  </a:lnTo>
                  <a:lnTo>
                    <a:pt x="147" y="55"/>
                  </a:lnTo>
                  <a:lnTo>
                    <a:pt x="156" y="46"/>
                  </a:lnTo>
                  <a:lnTo>
                    <a:pt x="166" y="38"/>
                  </a:lnTo>
                  <a:lnTo>
                    <a:pt x="176" y="30"/>
                  </a:lnTo>
                </a:path>
              </a:pathLst>
            </a:custGeom>
            <a:solidFill>
              <a:srgbClr val="34B35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Freeform 890"/>
            <p:cNvSpPr>
              <a:spLocks/>
            </p:cNvSpPr>
            <p:nvPr/>
          </p:nvSpPr>
          <p:spPr bwMode="auto">
            <a:xfrm>
              <a:off x="1165" y="3244"/>
              <a:ext cx="318" cy="542"/>
            </a:xfrm>
            <a:custGeom>
              <a:avLst/>
              <a:gdLst>
                <a:gd name="T0" fmla="*/ 250 w 318"/>
                <a:gd name="T1" fmla="*/ 4 h 542"/>
                <a:gd name="T2" fmla="*/ 260 w 318"/>
                <a:gd name="T3" fmla="*/ 2 h 542"/>
                <a:gd name="T4" fmla="*/ 271 w 318"/>
                <a:gd name="T5" fmla="*/ 1 h 542"/>
                <a:gd name="T6" fmla="*/ 282 w 318"/>
                <a:gd name="T7" fmla="*/ 0 h 542"/>
                <a:gd name="T8" fmla="*/ 293 w 318"/>
                <a:gd name="T9" fmla="*/ 0 h 542"/>
                <a:gd name="T10" fmla="*/ 302 w 318"/>
                <a:gd name="T11" fmla="*/ 0 h 542"/>
                <a:gd name="T12" fmla="*/ 308 w 318"/>
                <a:gd name="T13" fmla="*/ 0 h 542"/>
                <a:gd name="T14" fmla="*/ 315 w 318"/>
                <a:gd name="T15" fmla="*/ 0 h 542"/>
                <a:gd name="T16" fmla="*/ 297 w 318"/>
                <a:gd name="T17" fmla="*/ 6 h 542"/>
                <a:gd name="T18" fmla="*/ 270 w 318"/>
                <a:gd name="T19" fmla="*/ 17 h 542"/>
                <a:gd name="T20" fmla="*/ 242 w 318"/>
                <a:gd name="T21" fmla="*/ 30 h 542"/>
                <a:gd name="T22" fmla="*/ 216 w 318"/>
                <a:gd name="T23" fmla="*/ 45 h 542"/>
                <a:gd name="T24" fmla="*/ 191 w 318"/>
                <a:gd name="T25" fmla="*/ 63 h 542"/>
                <a:gd name="T26" fmla="*/ 168 w 318"/>
                <a:gd name="T27" fmla="*/ 82 h 542"/>
                <a:gd name="T28" fmla="*/ 145 w 318"/>
                <a:gd name="T29" fmla="*/ 103 h 542"/>
                <a:gd name="T30" fmla="*/ 124 w 318"/>
                <a:gd name="T31" fmla="*/ 126 h 542"/>
                <a:gd name="T32" fmla="*/ 105 w 318"/>
                <a:gd name="T33" fmla="*/ 151 h 542"/>
                <a:gd name="T34" fmla="*/ 87 w 318"/>
                <a:gd name="T35" fmla="*/ 177 h 542"/>
                <a:gd name="T36" fmla="*/ 72 w 318"/>
                <a:gd name="T37" fmla="*/ 205 h 542"/>
                <a:gd name="T38" fmla="*/ 58 w 318"/>
                <a:gd name="T39" fmla="*/ 234 h 542"/>
                <a:gd name="T40" fmla="*/ 46 w 318"/>
                <a:gd name="T41" fmla="*/ 264 h 542"/>
                <a:gd name="T42" fmla="*/ 37 w 318"/>
                <a:gd name="T43" fmla="*/ 294 h 542"/>
                <a:gd name="T44" fmla="*/ 29 w 318"/>
                <a:gd name="T45" fmla="*/ 326 h 542"/>
                <a:gd name="T46" fmla="*/ 24 w 318"/>
                <a:gd name="T47" fmla="*/ 357 h 542"/>
                <a:gd name="T48" fmla="*/ 22 w 318"/>
                <a:gd name="T49" fmla="*/ 389 h 542"/>
                <a:gd name="T50" fmla="*/ 21 w 318"/>
                <a:gd name="T51" fmla="*/ 422 h 542"/>
                <a:gd name="T52" fmla="*/ 23 w 318"/>
                <a:gd name="T53" fmla="*/ 454 h 542"/>
                <a:gd name="T54" fmla="*/ 27 w 318"/>
                <a:gd name="T55" fmla="*/ 487 h 542"/>
                <a:gd name="T56" fmla="*/ 33 w 318"/>
                <a:gd name="T57" fmla="*/ 519 h 542"/>
                <a:gd name="T58" fmla="*/ 36 w 318"/>
                <a:gd name="T59" fmla="*/ 537 h 542"/>
                <a:gd name="T60" fmla="*/ 29 w 318"/>
                <a:gd name="T61" fmla="*/ 526 h 542"/>
                <a:gd name="T62" fmla="*/ 22 w 318"/>
                <a:gd name="T63" fmla="*/ 515 h 542"/>
                <a:gd name="T64" fmla="*/ 15 w 318"/>
                <a:gd name="T65" fmla="*/ 503 h 542"/>
                <a:gd name="T66" fmla="*/ 9 w 318"/>
                <a:gd name="T67" fmla="*/ 491 h 542"/>
                <a:gd name="T68" fmla="*/ 4 w 318"/>
                <a:gd name="T69" fmla="*/ 479 h 542"/>
                <a:gd name="T70" fmla="*/ 0 w 318"/>
                <a:gd name="T71" fmla="*/ 424 h 542"/>
                <a:gd name="T72" fmla="*/ 2 w 318"/>
                <a:gd name="T73" fmla="*/ 368 h 542"/>
                <a:gd name="T74" fmla="*/ 10 w 318"/>
                <a:gd name="T75" fmla="*/ 315 h 542"/>
                <a:gd name="T76" fmla="*/ 24 w 318"/>
                <a:gd name="T77" fmla="*/ 263 h 542"/>
                <a:gd name="T78" fmla="*/ 43 w 318"/>
                <a:gd name="T79" fmla="*/ 214 h 542"/>
                <a:gd name="T80" fmla="*/ 68 w 318"/>
                <a:gd name="T81" fmla="*/ 168 h 542"/>
                <a:gd name="T82" fmla="*/ 97 w 318"/>
                <a:gd name="T83" fmla="*/ 125 h 542"/>
                <a:gd name="T84" fmla="*/ 131 w 318"/>
                <a:gd name="T85" fmla="*/ 86 h 542"/>
                <a:gd name="T86" fmla="*/ 170 w 318"/>
                <a:gd name="T87" fmla="*/ 51 h 542"/>
                <a:gd name="T88" fmla="*/ 212 w 318"/>
                <a:gd name="T89" fmla="*/ 22 h 5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8" h="542">
                  <a:moveTo>
                    <a:pt x="243" y="5"/>
                  </a:moveTo>
                  <a:lnTo>
                    <a:pt x="246" y="4"/>
                  </a:lnTo>
                  <a:lnTo>
                    <a:pt x="250" y="4"/>
                  </a:lnTo>
                  <a:lnTo>
                    <a:pt x="253" y="3"/>
                  </a:lnTo>
                  <a:lnTo>
                    <a:pt x="257" y="3"/>
                  </a:lnTo>
                  <a:lnTo>
                    <a:pt x="260" y="2"/>
                  </a:lnTo>
                  <a:lnTo>
                    <a:pt x="264" y="2"/>
                  </a:lnTo>
                  <a:lnTo>
                    <a:pt x="268" y="1"/>
                  </a:lnTo>
                  <a:lnTo>
                    <a:pt x="271" y="1"/>
                  </a:lnTo>
                  <a:lnTo>
                    <a:pt x="275" y="1"/>
                  </a:lnTo>
                  <a:lnTo>
                    <a:pt x="278" y="0"/>
                  </a:lnTo>
                  <a:lnTo>
                    <a:pt x="282" y="0"/>
                  </a:lnTo>
                  <a:lnTo>
                    <a:pt x="286" y="0"/>
                  </a:lnTo>
                  <a:lnTo>
                    <a:pt x="289" y="0"/>
                  </a:lnTo>
                  <a:lnTo>
                    <a:pt x="293" y="0"/>
                  </a:lnTo>
                  <a:lnTo>
                    <a:pt x="297" y="0"/>
                  </a:lnTo>
                  <a:lnTo>
                    <a:pt x="300" y="0"/>
                  </a:lnTo>
                  <a:lnTo>
                    <a:pt x="302" y="0"/>
                  </a:lnTo>
                  <a:lnTo>
                    <a:pt x="304" y="0"/>
                  </a:lnTo>
                  <a:lnTo>
                    <a:pt x="307" y="0"/>
                  </a:lnTo>
                  <a:lnTo>
                    <a:pt x="308" y="0"/>
                  </a:lnTo>
                  <a:lnTo>
                    <a:pt x="310" y="0"/>
                  </a:lnTo>
                  <a:lnTo>
                    <a:pt x="313" y="0"/>
                  </a:lnTo>
                  <a:lnTo>
                    <a:pt x="315" y="0"/>
                  </a:lnTo>
                  <a:lnTo>
                    <a:pt x="317" y="0"/>
                  </a:lnTo>
                  <a:lnTo>
                    <a:pt x="307" y="3"/>
                  </a:lnTo>
                  <a:lnTo>
                    <a:pt x="297" y="6"/>
                  </a:lnTo>
                  <a:lnTo>
                    <a:pt x="288" y="9"/>
                  </a:lnTo>
                  <a:lnTo>
                    <a:pt x="279" y="13"/>
                  </a:lnTo>
                  <a:lnTo>
                    <a:pt x="270" y="17"/>
                  </a:lnTo>
                  <a:lnTo>
                    <a:pt x="260" y="21"/>
                  </a:lnTo>
                  <a:lnTo>
                    <a:pt x="251" y="26"/>
                  </a:lnTo>
                  <a:lnTo>
                    <a:pt x="242" y="30"/>
                  </a:lnTo>
                  <a:lnTo>
                    <a:pt x="234" y="35"/>
                  </a:lnTo>
                  <a:lnTo>
                    <a:pt x="225" y="40"/>
                  </a:lnTo>
                  <a:lnTo>
                    <a:pt x="216" y="45"/>
                  </a:lnTo>
                  <a:lnTo>
                    <a:pt x="208" y="51"/>
                  </a:lnTo>
                  <a:lnTo>
                    <a:pt x="200" y="57"/>
                  </a:lnTo>
                  <a:lnTo>
                    <a:pt x="191" y="63"/>
                  </a:lnTo>
                  <a:lnTo>
                    <a:pt x="183" y="69"/>
                  </a:lnTo>
                  <a:lnTo>
                    <a:pt x="176" y="75"/>
                  </a:lnTo>
                  <a:lnTo>
                    <a:pt x="168" y="82"/>
                  </a:lnTo>
                  <a:lnTo>
                    <a:pt x="160" y="89"/>
                  </a:lnTo>
                  <a:lnTo>
                    <a:pt x="153" y="96"/>
                  </a:lnTo>
                  <a:lnTo>
                    <a:pt x="145" y="103"/>
                  </a:lnTo>
                  <a:lnTo>
                    <a:pt x="138" y="111"/>
                  </a:lnTo>
                  <a:lnTo>
                    <a:pt x="131" y="118"/>
                  </a:lnTo>
                  <a:lnTo>
                    <a:pt x="124" y="126"/>
                  </a:lnTo>
                  <a:lnTo>
                    <a:pt x="118" y="134"/>
                  </a:lnTo>
                  <a:lnTo>
                    <a:pt x="111" y="142"/>
                  </a:lnTo>
                  <a:lnTo>
                    <a:pt x="105" y="151"/>
                  </a:lnTo>
                  <a:lnTo>
                    <a:pt x="99" y="159"/>
                  </a:lnTo>
                  <a:lnTo>
                    <a:pt x="93" y="168"/>
                  </a:lnTo>
                  <a:lnTo>
                    <a:pt x="87" y="177"/>
                  </a:lnTo>
                  <a:lnTo>
                    <a:pt x="82" y="186"/>
                  </a:lnTo>
                  <a:lnTo>
                    <a:pt x="77" y="195"/>
                  </a:lnTo>
                  <a:lnTo>
                    <a:pt x="72" y="205"/>
                  </a:lnTo>
                  <a:lnTo>
                    <a:pt x="67" y="215"/>
                  </a:lnTo>
                  <a:lnTo>
                    <a:pt x="62" y="224"/>
                  </a:lnTo>
                  <a:lnTo>
                    <a:pt x="58" y="234"/>
                  </a:lnTo>
                  <a:lnTo>
                    <a:pt x="54" y="244"/>
                  </a:lnTo>
                  <a:lnTo>
                    <a:pt x="50" y="254"/>
                  </a:lnTo>
                  <a:lnTo>
                    <a:pt x="46" y="264"/>
                  </a:lnTo>
                  <a:lnTo>
                    <a:pt x="43" y="274"/>
                  </a:lnTo>
                  <a:lnTo>
                    <a:pt x="40" y="284"/>
                  </a:lnTo>
                  <a:lnTo>
                    <a:pt x="37" y="294"/>
                  </a:lnTo>
                  <a:lnTo>
                    <a:pt x="34" y="305"/>
                  </a:lnTo>
                  <a:lnTo>
                    <a:pt x="32" y="315"/>
                  </a:lnTo>
                  <a:lnTo>
                    <a:pt x="29" y="326"/>
                  </a:lnTo>
                  <a:lnTo>
                    <a:pt x="27" y="336"/>
                  </a:lnTo>
                  <a:lnTo>
                    <a:pt x="26" y="347"/>
                  </a:lnTo>
                  <a:lnTo>
                    <a:pt x="24" y="357"/>
                  </a:lnTo>
                  <a:lnTo>
                    <a:pt x="23" y="368"/>
                  </a:lnTo>
                  <a:lnTo>
                    <a:pt x="22" y="379"/>
                  </a:lnTo>
                  <a:lnTo>
                    <a:pt x="22" y="389"/>
                  </a:lnTo>
                  <a:lnTo>
                    <a:pt x="21" y="400"/>
                  </a:lnTo>
                  <a:lnTo>
                    <a:pt x="21" y="411"/>
                  </a:lnTo>
                  <a:lnTo>
                    <a:pt x="21" y="422"/>
                  </a:lnTo>
                  <a:lnTo>
                    <a:pt x="21" y="432"/>
                  </a:lnTo>
                  <a:lnTo>
                    <a:pt x="22" y="443"/>
                  </a:lnTo>
                  <a:lnTo>
                    <a:pt x="23" y="454"/>
                  </a:lnTo>
                  <a:lnTo>
                    <a:pt x="24" y="465"/>
                  </a:lnTo>
                  <a:lnTo>
                    <a:pt x="25" y="476"/>
                  </a:lnTo>
                  <a:lnTo>
                    <a:pt x="27" y="487"/>
                  </a:lnTo>
                  <a:lnTo>
                    <a:pt x="28" y="498"/>
                  </a:lnTo>
                  <a:lnTo>
                    <a:pt x="31" y="508"/>
                  </a:lnTo>
                  <a:lnTo>
                    <a:pt x="33" y="519"/>
                  </a:lnTo>
                  <a:lnTo>
                    <a:pt x="36" y="530"/>
                  </a:lnTo>
                  <a:lnTo>
                    <a:pt x="38" y="541"/>
                  </a:lnTo>
                  <a:lnTo>
                    <a:pt x="36" y="537"/>
                  </a:lnTo>
                  <a:lnTo>
                    <a:pt x="33" y="533"/>
                  </a:lnTo>
                  <a:lnTo>
                    <a:pt x="31" y="530"/>
                  </a:lnTo>
                  <a:lnTo>
                    <a:pt x="29" y="526"/>
                  </a:lnTo>
                  <a:lnTo>
                    <a:pt x="26" y="522"/>
                  </a:lnTo>
                  <a:lnTo>
                    <a:pt x="24" y="519"/>
                  </a:lnTo>
                  <a:lnTo>
                    <a:pt x="22" y="515"/>
                  </a:lnTo>
                  <a:lnTo>
                    <a:pt x="20" y="511"/>
                  </a:lnTo>
                  <a:lnTo>
                    <a:pt x="17" y="507"/>
                  </a:lnTo>
                  <a:lnTo>
                    <a:pt x="15" y="503"/>
                  </a:lnTo>
                  <a:lnTo>
                    <a:pt x="13" y="499"/>
                  </a:lnTo>
                  <a:lnTo>
                    <a:pt x="11" y="495"/>
                  </a:lnTo>
                  <a:lnTo>
                    <a:pt x="9" y="491"/>
                  </a:lnTo>
                  <a:lnTo>
                    <a:pt x="8" y="487"/>
                  </a:lnTo>
                  <a:lnTo>
                    <a:pt x="6" y="483"/>
                  </a:lnTo>
                  <a:lnTo>
                    <a:pt x="4" y="479"/>
                  </a:lnTo>
                  <a:lnTo>
                    <a:pt x="2" y="461"/>
                  </a:lnTo>
                  <a:lnTo>
                    <a:pt x="0" y="442"/>
                  </a:lnTo>
                  <a:lnTo>
                    <a:pt x="0" y="424"/>
                  </a:lnTo>
                  <a:lnTo>
                    <a:pt x="0" y="405"/>
                  </a:lnTo>
                  <a:lnTo>
                    <a:pt x="0" y="387"/>
                  </a:lnTo>
                  <a:lnTo>
                    <a:pt x="2" y="368"/>
                  </a:lnTo>
                  <a:lnTo>
                    <a:pt x="4" y="350"/>
                  </a:lnTo>
                  <a:lnTo>
                    <a:pt x="7" y="332"/>
                  </a:lnTo>
                  <a:lnTo>
                    <a:pt x="10" y="315"/>
                  </a:lnTo>
                  <a:lnTo>
                    <a:pt x="14" y="297"/>
                  </a:lnTo>
                  <a:lnTo>
                    <a:pt x="19" y="280"/>
                  </a:lnTo>
                  <a:lnTo>
                    <a:pt x="24" y="263"/>
                  </a:lnTo>
                  <a:lnTo>
                    <a:pt x="30" y="247"/>
                  </a:lnTo>
                  <a:lnTo>
                    <a:pt x="36" y="230"/>
                  </a:lnTo>
                  <a:lnTo>
                    <a:pt x="43" y="214"/>
                  </a:lnTo>
                  <a:lnTo>
                    <a:pt x="51" y="198"/>
                  </a:lnTo>
                  <a:lnTo>
                    <a:pt x="59" y="183"/>
                  </a:lnTo>
                  <a:lnTo>
                    <a:pt x="68" y="168"/>
                  </a:lnTo>
                  <a:lnTo>
                    <a:pt x="77" y="153"/>
                  </a:lnTo>
                  <a:lnTo>
                    <a:pt x="87" y="139"/>
                  </a:lnTo>
                  <a:lnTo>
                    <a:pt x="97" y="125"/>
                  </a:lnTo>
                  <a:lnTo>
                    <a:pt x="108" y="111"/>
                  </a:lnTo>
                  <a:lnTo>
                    <a:pt x="119" y="98"/>
                  </a:lnTo>
                  <a:lnTo>
                    <a:pt x="131" y="86"/>
                  </a:lnTo>
                  <a:lnTo>
                    <a:pt x="144" y="74"/>
                  </a:lnTo>
                  <a:lnTo>
                    <a:pt x="156" y="62"/>
                  </a:lnTo>
                  <a:lnTo>
                    <a:pt x="170" y="51"/>
                  </a:lnTo>
                  <a:lnTo>
                    <a:pt x="183" y="41"/>
                  </a:lnTo>
                  <a:lnTo>
                    <a:pt x="198" y="31"/>
                  </a:lnTo>
                  <a:lnTo>
                    <a:pt x="212" y="22"/>
                  </a:lnTo>
                  <a:lnTo>
                    <a:pt x="227" y="13"/>
                  </a:lnTo>
                  <a:lnTo>
                    <a:pt x="243" y="5"/>
                  </a:lnTo>
                </a:path>
              </a:pathLst>
            </a:custGeom>
            <a:solidFill>
              <a:srgbClr val="3CB7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Freeform 891"/>
            <p:cNvSpPr>
              <a:spLocks/>
            </p:cNvSpPr>
            <p:nvPr/>
          </p:nvSpPr>
          <p:spPr bwMode="auto">
            <a:xfrm>
              <a:off x="1186" y="3244"/>
              <a:ext cx="360" cy="588"/>
            </a:xfrm>
            <a:custGeom>
              <a:avLst/>
              <a:gdLst>
                <a:gd name="T0" fmla="*/ 303 w 360"/>
                <a:gd name="T1" fmla="*/ 0 h 588"/>
                <a:gd name="T2" fmla="*/ 315 w 360"/>
                <a:gd name="T3" fmla="*/ 1 h 588"/>
                <a:gd name="T4" fmla="*/ 327 w 360"/>
                <a:gd name="T5" fmla="*/ 3 h 588"/>
                <a:gd name="T6" fmla="*/ 339 w 360"/>
                <a:gd name="T7" fmla="*/ 5 h 588"/>
                <a:gd name="T8" fmla="*/ 351 w 360"/>
                <a:gd name="T9" fmla="*/ 7 h 588"/>
                <a:gd name="T10" fmla="*/ 347 w 360"/>
                <a:gd name="T11" fmla="*/ 11 h 588"/>
                <a:gd name="T12" fmla="*/ 314 w 360"/>
                <a:gd name="T13" fmla="*/ 18 h 588"/>
                <a:gd name="T14" fmla="*/ 282 w 360"/>
                <a:gd name="T15" fmla="*/ 28 h 588"/>
                <a:gd name="T16" fmla="*/ 250 w 360"/>
                <a:gd name="T17" fmla="*/ 40 h 588"/>
                <a:gd name="T18" fmla="*/ 220 w 360"/>
                <a:gd name="T19" fmla="*/ 56 h 588"/>
                <a:gd name="T20" fmla="*/ 192 w 360"/>
                <a:gd name="T21" fmla="*/ 74 h 588"/>
                <a:gd name="T22" fmla="*/ 165 w 360"/>
                <a:gd name="T23" fmla="*/ 95 h 588"/>
                <a:gd name="T24" fmla="*/ 139 w 360"/>
                <a:gd name="T25" fmla="*/ 119 h 588"/>
                <a:gd name="T26" fmla="*/ 116 w 360"/>
                <a:gd name="T27" fmla="*/ 144 h 588"/>
                <a:gd name="T28" fmla="*/ 94 w 360"/>
                <a:gd name="T29" fmla="*/ 173 h 588"/>
                <a:gd name="T30" fmla="*/ 76 w 360"/>
                <a:gd name="T31" fmla="*/ 203 h 588"/>
                <a:gd name="T32" fmla="*/ 59 w 360"/>
                <a:gd name="T33" fmla="*/ 235 h 588"/>
                <a:gd name="T34" fmla="*/ 46 w 360"/>
                <a:gd name="T35" fmla="*/ 269 h 588"/>
                <a:gd name="T36" fmla="*/ 35 w 360"/>
                <a:gd name="T37" fmla="*/ 303 h 588"/>
                <a:gd name="T38" fmla="*/ 27 w 360"/>
                <a:gd name="T39" fmla="*/ 338 h 588"/>
                <a:gd name="T40" fmla="*/ 22 w 360"/>
                <a:gd name="T41" fmla="*/ 373 h 588"/>
                <a:gd name="T42" fmla="*/ 21 w 360"/>
                <a:gd name="T43" fmla="*/ 409 h 588"/>
                <a:gd name="T44" fmla="*/ 22 w 360"/>
                <a:gd name="T45" fmla="*/ 445 h 588"/>
                <a:gd name="T46" fmla="*/ 26 w 360"/>
                <a:gd name="T47" fmla="*/ 481 h 588"/>
                <a:gd name="T48" fmla="*/ 33 w 360"/>
                <a:gd name="T49" fmla="*/ 517 h 588"/>
                <a:gd name="T50" fmla="*/ 44 w 360"/>
                <a:gd name="T51" fmla="*/ 552 h 588"/>
                <a:gd name="T52" fmla="*/ 57 w 360"/>
                <a:gd name="T53" fmla="*/ 587 h 588"/>
                <a:gd name="T54" fmla="*/ 49 w 360"/>
                <a:gd name="T55" fmla="*/ 578 h 588"/>
                <a:gd name="T56" fmla="*/ 41 w 360"/>
                <a:gd name="T57" fmla="*/ 570 h 588"/>
                <a:gd name="T58" fmla="*/ 33 w 360"/>
                <a:gd name="T59" fmla="*/ 561 h 588"/>
                <a:gd name="T60" fmla="*/ 26 w 360"/>
                <a:gd name="T61" fmla="*/ 552 h 588"/>
                <a:gd name="T62" fmla="*/ 19 w 360"/>
                <a:gd name="T63" fmla="*/ 543 h 588"/>
                <a:gd name="T64" fmla="*/ 12 w 360"/>
                <a:gd name="T65" fmla="*/ 519 h 588"/>
                <a:gd name="T66" fmla="*/ 5 w 360"/>
                <a:gd name="T67" fmla="*/ 486 h 588"/>
                <a:gd name="T68" fmla="*/ 1 w 360"/>
                <a:gd name="T69" fmla="*/ 454 h 588"/>
                <a:gd name="T70" fmla="*/ 0 w 360"/>
                <a:gd name="T71" fmla="*/ 421 h 588"/>
                <a:gd name="T72" fmla="*/ 0 w 360"/>
                <a:gd name="T73" fmla="*/ 389 h 588"/>
                <a:gd name="T74" fmla="*/ 3 w 360"/>
                <a:gd name="T75" fmla="*/ 357 h 588"/>
                <a:gd name="T76" fmla="*/ 8 w 360"/>
                <a:gd name="T77" fmla="*/ 325 h 588"/>
                <a:gd name="T78" fmla="*/ 15 w 360"/>
                <a:gd name="T79" fmla="*/ 294 h 588"/>
                <a:gd name="T80" fmla="*/ 25 w 360"/>
                <a:gd name="T81" fmla="*/ 263 h 588"/>
                <a:gd name="T82" fmla="*/ 36 w 360"/>
                <a:gd name="T83" fmla="*/ 233 h 588"/>
                <a:gd name="T84" fmla="*/ 50 w 360"/>
                <a:gd name="T85" fmla="*/ 204 h 588"/>
                <a:gd name="T86" fmla="*/ 66 w 360"/>
                <a:gd name="T87" fmla="*/ 177 h 588"/>
                <a:gd name="T88" fmla="*/ 84 w 360"/>
                <a:gd name="T89" fmla="*/ 151 h 588"/>
                <a:gd name="T90" fmla="*/ 103 w 360"/>
                <a:gd name="T91" fmla="*/ 126 h 588"/>
                <a:gd name="T92" fmla="*/ 124 w 360"/>
                <a:gd name="T93" fmla="*/ 103 h 588"/>
                <a:gd name="T94" fmla="*/ 146 w 360"/>
                <a:gd name="T95" fmla="*/ 82 h 588"/>
                <a:gd name="T96" fmla="*/ 170 w 360"/>
                <a:gd name="T97" fmla="*/ 62 h 588"/>
                <a:gd name="T98" fmla="*/ 195 w 360"/>
                <a:gd name="T99" fmla="*/ 45 h 588"/>
                <a:gd name="T100" fmla="*/ 221 w 360"/>
                <a:gd name="T101" fmla="*/ 30 h 588"/>
                <a:gd name="T102" fmla="*/ 248 w 360"/>
                <a:gd name="T103" fmla="*/ 17 h 588"/>
                <a:gd name="T104" fmla="*/ 276 w 360"/>
                <a:gd name="T105" fmla="*/ 6 h 5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0" h="588">
                  <a:moveTo>
                    <a:pt x="295" y="0"/>
                  </a:moveTo>
                  <a:lnTo>
                    <a:pt x="299" y="0"/>
                  </a:lnTo>
                  <a:lnTo>
                    <a:pt x="303" y="0"/>
                  </a:lnTo>
                  <a:lnTo>
                    <a:pt x="307" y="0"/>
                  </a:lnTo>
                  <a:lnTo>
                    <a:pt x="311" y="1"/>
                  </a:lnTo>
                  <a:lnTo>
                    <a:pt x="315" y="1"/>
                  </a:lnTo>
                  <a:lnTo>
                    <a:pt x="319" y="2"/>
                  </a:lnTo>
                  <a:lnTo>
                    <a:pt x="323" y="2"/>
                  </a:lnTo>
                  <a:lnTo>
                    <a:pt x="327" y="3"/>
                  </a:lnTo>
                  <a:lnTo>
                    <a:pt x="331" y="3"/>
                  </a:lnTo>
                  <a:lnTo>
                    <a:pt x="335" y="4"/>
                  </a:lnTo>
                  <a:lnTo>
                    <a:pt x="339" y="5"/>
                  </a:lnTo>
                  <a:lnTo>
                    <a:pt x="343" y="6"/>
                  </a:lnTo>
                  <a:lnTo>
                    <a:pt x="347" y="7"/>
                  </a:lnTo>
                  <a:lnTo>
                    <a:pt x="351" y="7"/>
                  </a:lnTo>
                  <a:lnTo>
                    <a:pt x="355" y="8"/>
                  </a:lnTo>
                  <a:lnTo>
                    <a:pt x="359" y="9"/>
                  </a:lnTo>
                  <a:lnTo>
                    <a:pt x="347" y="11"/>
                  </a:lnTo>
                  <a:lnTo>
                    <a:pt x="336" y="13"/>
                  </a:lnTo>
                  <a:lnTo>
                    <a:pt x="325" y="15"/>
                  </a:lnTo>
                  <a:lnTo>
                    <a:pt x="314" y="18"/>
                  </a:lnTo>
                  <a:lnTo>
                    <a:pt x="303" y="21"/>
                  </a:lnTo>
                  <a:lnTo>
                    <a:pt x="292" y="24"/>
                  </a:lnTo>
                  <a:lnTo>
                    <a:pt x="282" y="28"/>
                  </a:lnTo>
                  <a:lnTo>
                    <a:pt x="271" y="31"/>
                  </a:lnTo>
                  <a:lnTo>
                    <a:pt x="261" y="36"/>
                  </a:lnTo>
                  <a:lnTo>
                    <a:pt x="250" y="40"/>
                  </a:lnTo>
                  <a:lnTo>
                    <a:pt x="240" y="45"/>
                  </a:lnTo>
                  <a:lnTo>
                    <a:pt x="230" y="50"/>
                  </a:lnTo>
                  <a:lnTo>
                    <a:pt x="220" y="56"/>
                  </a:lnTo>
                  <a:lnTo>
                    <a:pt x="211" y="62"/>
                  </a:lnTo>
                  <a:lnTo>
                    <a:pt x="201" y="68"/>
                  </a:lnTo>
                  <a:lnTo>
                    <a:pt x="192" y="74"/>
                  </a:lnTo>
                  <a:lnTo>
                    <a:pt x="182" y="81"/>
                  </a:lnTo>
                  <a:lnTo>
                    <a:pt x="173" y="88"/>
                  </a:lnTo>
                  <a:lnTo>
                    <a:pt x="165" y="95"/>
                  </a:lnTo>
                  <a:lnTo>
                    <a:pt x="156" y="103"/>
                  </a:lnTo>
                  <a:lnTo>
                    <a:pt x="147" y="111"/>
                  </a:lnTo>
                  <a:lnTo>
                    <a:pt x="139" y="119"/>
                  </a:lnTo>
                  <a:lnTo>
                    <a:pt x="131" y="127"/>
                  </a:lnTo>
                  <a:lnTo>
                    <a:pt x="123" y="136"/>
                  </a:lnTo>
                  <a:lnTo>
                    <a:pt x="116" y="144"/>
                  </a:lnTo>
                  <a:lnTo>
                    <a:pt x="108" y="154"/>
                  </a:lnTo>
                  <a:lnTo>
                    <a:pt x="101" y="163"/>
                  </a:lnTo>
                  <a:lnTo>
                    <a:pt x="94" y="173"/>
                  </a:lnTo>
                  <a:lnTo>
                    <a:pt x="88" y="182"/>
                  </a:lnTo>
                  <a:lnTo>
                    <a:pt x="82" y="193"/>
                  </a:lnTo>
                  <a:lnTo>
                    <a:pt x="76" y="203"/>
                  </a:lnTo>
                  <a:lnTo>
                    <a:pt x="70" y="214"/>
                  </a:lnTo>
                  <a:lnTo>
                    <a:pt x="64" y="224"/>
                  </a:lnTo>
                  <a:lnTo>
                    <a:pt x="59" y="235"/>
                  </a:lnTo>
                  <a:lnTo>
                    <a:pt x="54" y="246"/>
                  </a:lnTo>
                  <a:lnTo>
                    <a:pt x="50" y="257"/>
                  </a:lnTo>
                  <a:lnTo>
                    <a:pt x="46" y="269"/>
                  </a:lnTo>
                  <a:lnTo>
                    <a:pt x="42" y="280"/>
                  </a:lnTo>
                  <a:lnTo>
                    <a:pt x="38" y="291"/>
                  </a:lnTo>
                  <a:lnTo>
                    <a:pt x="35" y="303"/>
                  </a:lnTo>
                  <a:lnTo>
                    <a:pt x="32" y="314"/>
                  </a:lnTo>
                  <a:lnTo>
                    <a:pt x="30" y="326"/>
                  </a:lnTo>
                  <a:lnTo>
                    <a:pt x="27" y="338"/>
                  </a:lnTo>
                  <a:lnTo>
                    <a:pt x="25" y="350"/>
                  </a:lnTo>
                  <a:lnTo>
                    <a:pt x="24" y="362"/>
                  </a:lnTo>
                  <a:lnTo>
                    <a:pt x="22" y="373"/>
                  </a:lnTo>
                  <a:lnTo>
                    <a:pt x="22" y="385"/>
                  </a:lnTo>
                  <a:lnTo>
                    <a:pt x="21" y="397"/>
                  </a:lnTo>
                  <a:lnTo>
                    <a:pt x="21" y="409"/>
                  </a:lnTo>
                  <a:lnTo>
                    <a:pt x="21" y="421"/>
                  </a:lnTo>
                  <a:lnTo>
                    <a:pt x="21" y="433"/>
                  </a:lnTo>
                  <a:lnTo>
                    <a:pt x="22" y="445"/>
                  </a:lnTo>
                  <a:lnTo>
                    <a:pt x="23" y="457"/>
                  </a:lnTo>
                  <a:lnTo>
                    <a:pt x="24" y="469"/>
                  </a:lnTo>
                  <a:lnTo>
                    <a:pt x="26" y="481"/>
                  </a:lnTo>
                  <a:lnTo>
                    <a:pt x="28" y="493"/>
                  </a:lnTo>
                  <a:lnTo>
                    <a:pt x="31" y="505"/>
                  </a:lnTo>
                  <a:lnTo>
                    <a:pt x="33" y="517"/>
                  </a:lnTo>
                  <a:lnTo>
                    <a:pt x="36" y="529"/>
                  </a:lnTo>
                  <a:lnTo>
                    <a:pt x="40" y="540"/>
                  </a:lnTo>
                  <a:lnTo>
                    <a:pt x="44" y="552"/>
                  </a:lnTo>
                  <a:lnTo>
                    <a:pt x="48" y="563"/>
                  </a:lnTo>
                  <a:lnTo>
                    <a:pt x="52" y="575"/>
                  </a:lnTo>
                  <a:lnTo>
                    <a:pt x="57" y="587"/>
                  </a:lnTo>
                  <a:lnTo>
                    <a:pt x="54" y="584"/>
                  </a:lnTo>
                  <a:lnTo>
                    <a:pt x="51" y="581"/>
                  </a:lnTo>
                  <a:lnTo>
                    <a:pt x="49" y="578"/>
                  </a:lnTo>
                  <a:lnTo>
                    <a:pt x="46" y="576"/>
                  </a:lnTo>
                  <a:lnTo>
                    <a:pt x="43" y="573"/>
                  </a:lnTo>
                  <a:lnTo>
                    <a:pt x="41" y="570"/>
                  </a:lnTo>
                  <a:lnTo>
                    <a:pt x="38" y="567"/>
                  </a:lnTo>
                  <a:lnTo>
                    <a:pt x="36" y="564"/>
                  </a:lnTo>
                  <a:lnTo>
                    <a:pt x="33" y="561"/>
                  </a:lnTo>
                  <a:lnTo>
                    <a:pt x="31" y="558"/>
                  </a:lnTo>
                  <a:lnTo>
                    <a:pt x="29" y="555"/>
                  </a:lnTo>
                  <a:lnTo>
                    <a:pt x="26" y="552"/>
                  </a:lnTo>
                  <a:lnTo>
                    <a:pt x="24" y="549"/>
                  </a:lnTo>
                  <a:lnTo>
                    <a:pt x="22" y="546"/>
                  </a:lnTo>
                  <a:lnTo>
                    <a:pt x="19" y="543"/>
                  </a:lnTo>
                  <a:lnTo>
                    <a:pt x="17" y="540"/>
                  </a:lnTo>
                  <a:lnTo>
                    <a:pt x="14" y="529"/>
                  </a:lnTo>
                  <a:lnTo>
                    <a:pt x="12" y="519"/>
                  </a:lnTo>
                  <a:lnTo>
                    <a:pt x="9" y="508"/>
                  </a:lnTo>
                  <a:lnTo>
                    <a:pt x="7" y="497"/>
                  </a:lnTo>
                  <a:lnTo>
                    <a:pt x="5" y="486"/>
                  </a:lnTo>
                  <a:lnTo>
                    <a:pt x="4" y="475"/>
                  </a:lnTo>
                  <a:lnTo>
                    <a:pt x="2" y="464"/>
                  </a:lnTo>
                  <a:lnTo>
                    <a:pt x="1" y="454"/>
                  </a:lnTo>
                  <a:lnTo>
                    <a:pt x="0" y="443"/>
                  </a:lnTo>
                  <a:lnTo>
                    <a:pt x="0" y="432"/>
                  </a:lnTo>
                  <a:lnTo>
                    <a:pt x="0" y="421"/>
                  </a:lnTo>
                  <a:lnTo>
                    <a:pt x="0" y="410"/>
                  </a:lnTo>
                  <a:lnTo>
                    <a:pt x="0" y="400"/>
                  </a:lnTo>
                  <a:lnTo>
                    <a:pt x="0" y="389"/>
                  </a:lnTo>
                  <a:lnTo>
                    <a:pt x="1" y="378"/>
                  </a:lnTo>
                  <a:lnTo>
                    <a:pt x="2" y="367"/>
                  </a:lnTo>
                  <a:lnTo>
                    <a:pt x="3" y="357"/>
                  </a:lnTo>
                  <a:lnTo>
                    <a:pt x="4" y="346"/>
                  </a:lnTo>
                  <a:lnTo>
                    <a:pt x="6" y="336"/>
                  </a:lnTo>
                  <a:lnTo>
                    <a:pt x="8" y="325"/>
                  </a:lnTo>
                  <a:lnTo>
                    <a:pt x="10" y="315"/>
                  </a:lnTo>
                  <a:lnTo>
                    <a:pt x="13" y="304"/>
                  </a:lnTo>
                  <a:lnTo>
                    <a:pt x="15" y="294"/>
                  </a:lnTo>
                  <a:lnTo>
                    <a:pt x="18" y="284"/>
                  </a:lnTo>
                  <a:lnTo>
                    <a:pt x="21" y="273"/>
                  </a:lnTo>
                  <a:lnTo>
                    <a:pt x="25" y="263"/>
                  </a:lnTo>
                  <a:lnTo>
                    <a:pt x="28" y="253"/>
                  </a:lnTo>
                  <a:lnTo>
                    <a:pt x="32" y="243"/>
                  </a:lnTo>
                  <a:lnTo>
                    <a:pt x="36" y="233"/>
                  </a:lnTo>
                  <a:lnTo>
                    <a:pt x="41" y="224"/>
                  </a:lnTo>
                  <a:lnTo>
                    <a:pt x="45" y="214"/>
                  </a:lnTo>
                  <a:lnTo>
                    <a:pt x="50" y="204"/>
                  </a:lnTo>
                  <a:lnTo>
                    <a:pt x="55" y="195"/>
                  </a:lnTo>
                  <a:lnTo>
                    <a:pt x="60" y="186"/>
                  </a:lnTo>
                  <a:lnTo>
                    <a:pt x="66" y="177"/>
                  </a:lnTo>
                  <a:lnTo>
                    <a:pt x="72" y="168"/>
                  </a:lnTo>
                  <a:lnTo>
                    <a:pt x="78" y="159"/>
                  </a:lnTo>
                  <a:lnTo>
                    <a:pt x="84" y="151"/>
                  </a:lnTo>
                  <a:lnTo>
                    <a:pt x="90" y="142"/>
                  </a:lnTo>
                  <a:lnTo>
                    <a:pt x="96" y="134"/>
                  </a:lnTo>
                  <a:lnTo>
                    <a:pt x="103" y="126"/>
                  </a:lnTo>
                  <a:lnTo>
                    <a:pt x="110" y="118"/>
                  </a:lnTo>
                  <a:lnTo>
                    <a:pt x="117" y="110"/>
                  </a:lnTo>
                  <a:lnTo>
                    <a:pt x="124" y="103"/>
                  </a:lnTo>
                  <a:lnTo>
                    <a:pt x="131" y="96"/>
                  </a:lnTo>
                  <a:lnTo>
                    <a:pt x="139" y="88"/>
                  </a:lnTo>
                  <a:lnTo>
                    <a:pt x="146" y="82"/>
                  </a:lnTo>
                  <a:lnTo>
                    <a:pt x="154" y="75"/>
                  </a:lnTo>
                  <a:lnTo>
                    <a:pt x="162" y="69"/>
                  </a:lnTo>
                  <a:lnTo>
                    <a:pt x="170" y="62"/>
                  </a:lnTo>
                  <a:lnTo>
                    <a:pt x="178" y="56"/>
                  </a:lnTo>
                  <a:lnTo>
                    <a:pt x="187" y="51"/>
                  </a:lnTo>
                  <a:lnTo>
                    <a:pt x="195" y="45"/>
                  </a:lnTo>
                  <a:lnTo>
                    <a:pt x="203" y="40"/>
                  </a:lnTo>
                  <a:lnTo>
                    <a:pt x="212" y="35"/>
                  </a:lnTo>
                  <a:lnTo>
                    <a:pt x="221" y="30"/>
                  </a:lnTo>
                  <a:lnTo>
                    <a:pt x="230" y="25"/>
                  </a:lnTo>
                  <a:lnTo>
                    <a:pt x="239" y="21"/>
                  </a:lnTo>
                  <a:lnTo>
                    <a:pt x="248" y="17"/>
                  </a:lnTo>
                  <a:lnTo>
                    <a:pt x="257" y="13"/>
                  </a:lnTo>
                  <a:lnTo>
                    <a:pt x="267" y="9"/>
                  </a:lnTo>
                  <a:lnTo>
                    <a:pt x="276" y="6"/>
                  </a:lnTo>
                  <a:lnTo>
                    <a:pt x="285" y="3"/>
                  </a:lnTo>
                  <a:lnTo>
                    <a:pt x="295" y="0"/>
                  </a:lnTo>
                </a:path>
              </a:pathLst>
            </a:custGeom>
            <a:solidFill>
              <a:srgbClr val="44BB6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Freeform 892"/>
            <p:cNvSpPr>
              <a:spLocks/>
            </p:cNvSpPr>
            <p:nvPr/>
          </p:nvSpPr>
          <p:spPr bwMode="auto">
            <a:xfrm>
              <a:off x="1207" y="3254"/>
              <a:ext cx="394" cy="613"/>
            </a:xfrm>
            <a:custGeom>
              <a:avLst/>
              <a:gdLst>
                <a:gd name="T0" fmla="*/ 345 w 394"/>
                <a:gd name="T1" fmla="*/ 1 h 613"/>
                <a:gd name="T2" fmla="*/ 355 w 394"/>
                <a:gd name="T3" fmla="*/ 5 h 613"/>
                <a:gd name="T4" fmla="*/ 366 w 394"/>
                <a:gd name="T5" fmla="*/ 8 h 613"/>
                <a:gd name="T6" fmla="*/ 376 w 394"/>
                <a:gd name="T7" fmla="*/ 12 h 613"/>
                <a:gd name="T8" fmla="*/ 386 w 394"/>
                <a:gd name="T9" fmla="*/ 17 h 613"/>
                <a:gd name="T10" fmla="*/ 380 w 394"/>
                <a:gd name="T11" fmla="*/ 19 h 613"/>
                <a:gd name="T12" fmla="*/ 343 w 394"/>
                <a:gd name="T13" fmla="*/ 22 h 613"/>
                <a:gd name="T14" fmla="*/ 306 w 394"/>
                <a:gd name="T15" fmla="*/ 28 h 613"/>
                <a:gd name="T16" fmla="*/ 271 w 394"/>
                <a:gd name="T17" fmla="*/ 38 h 613"/>
                <a:gd name="T18" fmla="*/ 237 w 394"/>
                <a:gd name="T19" fmla="*/ 52 h 613"/>
                <a:gd name="T20" fmla="*/ 204 w 394"/>
                <a:gd name="T21" fmla="*/ 69 h 613"/>
                <a:gd name="T22" fmla="*/ 174 w 394"/>
                <a:gd name="T23" fmla="*/ 90 h 613"/>
                <a:gd name="T24" fmla="*/ 145 w 394"/>
                <a:gd name="T25" fmla="*/ 113 h 613"/>
                <a:gd name="T26" fmla="*/ 119 w 394"/>
                <a:gd name="T27" fmla="*/ 140 h 613"/>
                <a:gd name="T28" fmla="*/ 95 w 394"/>
                <a:gd name="T29" fmla="*/ 170 h 613"/>
                <a:gd name="T30" fmla="*/ 74 w 394"/>
                <a:gd name="T31" fmla="*/ 203 h 613"/>
                <a:gd name="T32" fmla="*/ 56 w 394"/>
                <a:gd name="T33" fmla="*/ 238 h 613"/>
                <a:gd name="T34" fmla="*/ 42 w 394"/>
                <a:gd name="T35" fmla="*/ 274 h 613"/>
                <a:gd name="T36" fmla="*/ 31 w 394"/>
                <a:gd name="T37" fmla="*/ 311 h 613"/>
                <a:gd name="T38" fmla="*/ 24 w 394"/>
                <a:gd name="T39" fmla="*/ 349 h 613"/>
                <a:gd name="T40" fmla="*/ 21 w 394"/>
                <a:gd name="T41" fmla="*/ 388 h 613"/>
                <a:gd name="T42" fmla="*/ 21 w 394"/>
                <a:gd name="T43" fmla="*/ 427 h 613"/>
                <a:gd name="T44" fmla="*/ 25 w 394"/>
                <a:gd name="T45" fmla="*/ 465 h 613"/>
                <a:gd name="T46" fmla="*/ 33 w 394"/>
                <a:gd name="T47" fmla="*/ 503 h 613"/>
                <a:gd name="T48" fmla="*/ 45 w 394"/>
                <a:gd name="T49" fmla="*/ 540 h 613"/>
                <a:gd name="T50" fmla="*/ 60 w 394"/>
                <a:gd name="T51" fmla="*/ 577 h 613"/>
                <a:gd name="T52" fmla="*/ 78 w 394"/>
                <a:gd name="T53" fmla="*/ 612 h 613"/>
                <a:gd name="T54" fmla="*/ 70 w 394"/>
                <a:gd name="T55" fmla="*/ 605 h 613"/>
                <a:gd name="T56" fmla="*/ 61 w 394"/>
                <a:gd name="T57" fmla="*/ 599 h 613"/>
                <a:gd name="T58" fmla="*/ 53 w 394"/>
                <a:gd name="T59" fmla="*/ 593 h 613"/>
                <a:gd name="T60" fmla="*/ 46 w 394"/>
                <a:gd name="T61" fmla="*/ 586 h 613"/>
                <a:gd name="T62" fmla="*/ 38 w 394"/>
                <a:gd name="T63" fmla="*/ 579 h 613"/>
                <a:gd name="T64" fmla="*/ 26 w 394"/>
                <a:gd name="T65" fmla="*/ 553 h 613"/>
                <a:gd name="T66" fmla="*/ 15 w 394"/>
                <a:gd name="T67" fmla="*/ 519 h 613"/>
                <a:gd name="T68" fmla="*/ 7 w 394"/>
                <a:gd name="T69" fmla="*/ 483 h 613"/>
                <a:gd name="T70" fmla="*/ 2 w 394"/>
                <a:gd name="T71" fmla="*/ 447 h 613"/>
                <a:gd name="T72" fmla="*/ 0 w 394"/>
                <a:gd name="T73" fmla="*/ 411 h 613"/>
                <a:gd name="T74" fmla="*/ 0 w 394"/>
                <a:gd name="T75" fmla="*/ 375 h 613"/>
                <a:gd name="T76" fmla="*/ 4 w 394"/>
                <a:gd name="T77" fmla="*/ 340 h 613"/>
                <a:gd name="T78" fmla="*/ 11 w 394"/>
                <a:gd name="T79" fmla="*/ 304 h 613"/>
                <a:gd name="T80" fmla="*/ 21 w 394"/>
                <a:gd name="T81" fmla="*/ 270 h 613"/>
                <a:gd name="T82" fmla="*/ 33 w 394"/>
                <a:gd name="T83" fmla="*/ 236 h 613"/>
                <a:gd name="T84" fmla="*/ 48 w 394"/>
                <a:gd name="T85" fmla="*/ 204 h 613"/>
                <a:gd name="T86" fmla="*/ 67 w 394"/>
                <a:gd name="T87" fmla="*/ 173 h 613"/>
                <a:gd name="T88" fmla="*/ 87 w 394"/>
                <a:gd name="T89" fmla="*/ 144 h 613"/>
                <a:gd name="T90" fmla="*/ 110 w 394"/>
                <a:gd name="T91" fmla="*/ 117 h 613"/>
                <a:gd name="T92" fmla="*/ 135 w 394"/>
                <a:gd name="T93" fmla="*/ 93 h 613"/>
                <a:gd name="T94" fmla="*/ 161 w 394"/>
                <a:gd name="T95" fmla="*/ 71 h 613"/>
                <a:gd name="T96" fmla="*/ 190 w 394"/>
                <a:gd name="T97" fmla="*/ 52 h 613"/>
                <a:gd name="T98" fmla="*/ 219 w 394"/>
                <a:gd name="T99" fmla="*/ 35 h 613"/>
                <a:gd name="T100" fmla="*/ 250 w 394"/>
                <a:gd name="T101" fmla="*/ 21 h 613"/>
                <a:gd name="T102" fmla="*/ 282 w 394"/>
                <a:gd name="T103" fmla="*/ 11 h 613"/>
                <a:gd name="T104" fmla="*/ 315 w 394"/>
                <a:gd name="T105" fmla="*/ 3 h 6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4" h="613">
                  <a:moveTo>
                    <a:pt x="338" y="0"/>
                  </a:moveTo>
                  <a:lnTo>
                    <a:pt x="341" y="0"/>
                  </a:lnTo>
                  <a:lnTo>
                    <a:pt x="345" y="1"/>
                  </a:lnTo>
                  <a:lnTo>
                    <a:pt x="348" y="3"/>
                  </a:lnTo>
                  <a:lnTo>
                    <a:pt x="352" y="3"/>
                  </a:lnTo>
                  <a:lnTo>
                    <a:pt x="355" y="5"/>
                  </a:lnTo>
                  <a:lnTo>
                    <a:pt x="359" y="6"/>
                  </a:lnTo>
                  <a:lnTo>
                    <a:pt x="362" y="7"/>
                  </a:lnTo>
                  <a:lnTo>
                    <a:pt x="366" y="8"/>
                  </a:lnTo>
                  <a:lnTo>
                    <a:pt x="369" y="10"/>
                  </a:lnTo>
                  <a:lnTo>
                    <a:pt x="373" y="11"/>
                  </a:lnTo>
                  <a:lnTo>
                    <a:pt x="376" y="12"/>
                  </a:lnTo>
                  <a:lnTo>
                    <a:pt x="379" y="14"/>
                  </a:lnTo>
                  <a:lnTo>
                    <a:pt x="383" y="15"/>
                  </a:lnTo>
                  <a:lnTo>
                    <a:pt x="386" y="17"/>
                  </a:lnTo>
                  <a:lnTo>
                    <a:pt x="389" y="18"/>
                  </a:lnTo>
                  <a:lnTo>
                    <a:pt x="393" y="20"/>
                  </a:lnTo>
                  <a:lnTo>
                    <a:pt x="380" y="19"/>
                  </a:lnTo>
                  <a:lnTo>
                    <a:pt x="367" y="20"/>
                  </a:lnTo>
                  <a:lnTo>
                    <a:pt x="355" y="20"/>
                  </a:lnTo>
                  <a:lnTo>
                    <a:pt x="343" y="22"/>
                  </a:lnTo>
                  <a:lnTo>
                    <a:pt x="331" y="23"/>
                  </a:lnTo>
                  <a:lnTo>
                    <a:pt x="318" y="25"/>
                  </a:lnTo>
                  <a:lnTo>
                    <a:pt x="306" y="28"/>
                  </a:lnTo>
                  <a:lnTo>
                    <a:pt x="294" y="31"/>
                  </a:lnTo>
                  <a:lnTo>
                    <a:pt x="283" y="34"/>
                  </a:lnTo>
                  <a:lnTo>
                    <a:pt x="271" y="38"/>
                  </a:lnTo>
                  <a:lnTo>
                    <a:pt x="259" y="42"/>
                  </a:lnTo>
                  <a:lnTo>
                    <a:pt x="248" y="47"/>
                  </a:lnTo>
                  <a:lnTo>
                    <a:pt x="237" y="52"/>
                  </a:lnTo>
                  <a:lnTo>
                    <a:pt x="226" y="57"/>
                  </a:lnTo>
                  <a:lnTo>
                    <a:pt x="215" y="63"/>
                  </a:lnTo>
                  <a:lnTo>
                    <a:pt x="204" y="69"/>
                  </a:lnTo>
                  <a:lnTo>
                    <a:pt x="194" y="76"/>
                  </a:lnTo>
                  <a:lnTo>
                    <a:pt x="184" y="82"/>
                  </a:lnTo>
                  <a:lnTo>
                    <a:pt x="174" y="90"/>
                  </a:lnTo>
                  <a:lnTo>
                    <a:pt x="164" y="97"/>
                  </a:lnTo>
                  <a:lnTo>
                    <a:pt x="154" y="105"/>
                  </a:lnTo>
                  <a:lnTo>
                    <a:pt x="145" y="113"/>
                  </a:lnTo>
                  <a:lnTo>
                    <a:pt x="136" y="122"/>
                  </a:lnTo>
                  <a:lnTo>
                    <a:pt x="127" y="131"/>
                  </a:lnTo>
                  <a:lnTo>
                    <a:pt x="119" y="140"/>
                  </a:lnTo>
                  <a:lnTo>
                    <a:pt x="110" y="150"/>
                  </a:lnTo>
                  <a:lnTo>
                    <a:pt x="102" y="160"/>
                  </a:lnTo>
                  <a:lnTo>
                    <a:pt x="95" y="170"/>
                  </a:lnTo>
                  <a:lnTo>
                    <a:pt x="88" y="181"/>
                  </a:lnTo>
                  <a:lnTo>
                    <a:pt x="80" y="192"/>
                  </a:lnTo>
                  <a:lnTo>
                    <a:pt x="74" y="203"/>
                  </a:lnTo>
                  <a:lnTo>
                    <a:pt x="67" y="214"/>
                  </a:lnTo>
                  <a:lnTo>
                    <a:pt x="61" y="226"/>
                  </a:lnTo>
                  <a:lnTo>
                    <a:pt x="56" y="238"/>
                  </a:lnTo>
                  <a:lnTo>
                    <a:pt x="51" y="250"/>
                  </a:lnTo>
                  <a:lnTo>
                    <a:pt x="46" y="262"/>
                  </a:lnTo>
                  <a:lnTo>
                    <a:pt x="42" y="274"/>
                  </a:lnTo>
                  <a:lnTo>
                    <a:pt x="38" y="286"/>
                  </a:lnTo>
                  <a:lnTo>
                    <a:pt x="34" y="299"/>
                  </a:lnTo>
                  <a:lnTo>
                    <a:pt x="31" y="311"/>
                  </a:lnTo>
                  <a:lnTo>
                    <a:pt x="28" y="324"/>
                  </a:lnTo>
                  <a:lnTo>
                    <a:pt x="26" y="337"/>
                  </a:lnTo>
                  <a:lnTo>
                    <a:pt x="24" y="349"/>
                  </a:lnTo>
                  <a:lnTo>
                    <a:pt x="23" y="362"/>
                  </a:lnTo>
                  <a:lnTo>
                    <a:pt x="21" y="375"/>
                  </a:lnTo>
                  <a:lnTo>
                    <a:pt x="21" y="388"/>
                  </a:lnTo>
                  <a:lnTo>
                    <a:pt x="21" y="401"/>
                  </a:lnTo>
                  <a:lnTo>
                    <a:pt x="21" y="414"/>
                  </a:lnTo>
                  <a:lnTo>
                    <a:pt x="21" y="427"/>
                  </a:lnTo>
                  <a:lnTo>
                    <a:pt x="22" y="440"/>
                  </a:lnTo>
                  <a:lnTo>
                    <a:pt x="24" y="452"/>
                  </a:lnTo>
                  <a:lnTo>
                    <a:pt x="25" y="465"/>
                  </a:lnTo>
                  <a:lnTo>
                    <a:pt x="27" y="478"/>
                  </a:lnTo>
                  <a:lnTo>
                    <a:pt x="30" y="491"/>
                  </a:lnTo>
                  <a:lnTo>
                    <a:pt x="33" y="503"/>
                  </a:lnTo>
                  <a:lnTo>
                    <a:pt x="37" y="516"/>
                  </a:lnTo>
                  <a:lnTo>
                    <a:pt x="40" y="528"/>
                  </a:lnTo>
                  <a:lnTo>
                    <a:pt x="45" y="540"/>
                  </a:lnTo>
                  <a:lnTo>
                    <a:pt x="49" y="553"/>
                  </a:lnTo>
                  <a:lnTo>
                    <a:pt x="54" y="565"/>
                  </a:lnTo>
                  <a:lnTo>
                    <a:pt x="60" y="577"/>
                  </a:lnTo>
                  <a:lnTo>
                    <a:pt x="65" y="588"/>
                  </a:lnTo>
                  <a:lnTo>
                    <a:pt x="72" y="600"/>
                  </a:lnTo>
                  <a:lnTo>
                    <a:pt x="78" y="612"/>
                  </a:lnTo>
                  <a:lnTo>
                    <a:pt x="75" y="609"/>
                  </a:lnTo>
                  <a:lnTo>
                    <a:pt x="73" y="608"/>
                  </a:lnTo>
                  <a:lnTo>
                    <a:pt x="70" y="605"/>
                  </a:lnTo>
                  <a:lnTo>
                    <a:pt x="67" y="603"/>
                  </a:lnTo>
                  <a:lnTo>
                    <a:pt x="64" y="601"/>
                  </a:lnTo>
                  <a:lnTo>
                    <a:pt x="61" y="599"/>
                  </a:lnTo>
                  <a:lnTo>
                    <a:pt x="59" y="597"/>
                  </a:lnTo>
                  <a:lnTo>
                    <a:pt x="56" y="595"/>
                  </a:lnTo>
                  <a:lnTo>
                    <a:pt x="53" y="593"/>
                  </a:lnTo>
                  <a:lnTo>
                    <a:pt x="51" y="590"/>
                  </a:lnTo>
                  <a:lnTo>
                    <a:pt x="48" y="588"/>
                  </a:lnTo>
                  <a:lnTo>
                    <a:pt x="46" y="586"/>
                  </a:lnTo>
                  <a:lnTo>
                    <a:pt x="43" y="584"/>
                  </a:lnTo>
                  <a:lnTo>
                    <a:pt x="40" y="581"/>
                  </a:lnTo>
                  <a:lnTo>
                    <a:pt x="38" y="579"/>
                  </a:lnTo>
                  <a:lnTo>
                    <a:pt x="35" y="577"/>
                  </a:lnTo>
                  <a:lnTo>
                    <a:pt x="31" y="565"/>
                  </a:lnTo>
                  <a:lnTo>
                    <a:pt x="26" y="553"/>
                  </a:lnTo>
                  <a:lnTo>
                    <a:pt x="22" y="542"/>
                  </a:lnTo>
                  <a:lnTo>
                    <a:pt x="19" y="530"/>
                  </a:lnTo>
                  <a:lnTo>
                    <a:pt x="15" y="519"/>
                  </a:lnTo>
                  <a:lnTo>
                    <a:pt x="12" y="507"/>
                  </a:lnTo>
                  <a:lnTo>
                    <a:pt x="9" y="495"/>
                  </a:lnTo>
                  <a:lnTo>
                    <a:pt x="7" y="483"/>
                  </a:lnTo>
                  <a:lnTo>
                    <a:pt x="5" y="471"/>
                  </a:lnTo>
                  <a:lnTo>
                    <a:pt x="3" y="459"/>
                  </a:lnTo>
                  <a:lnTo>
                    <a:pt x="2" y="447"/>
                  </a:lnTo>
                  <a:lnTo>
                    <a:pt x="1" y="435"/>
                  </a:lnTo>
                  <a:lnTo>
                    <a:pt x="0" y="423"/>
                  </a:lnTo>
                  <a:lnTo>
                    <a:pt x="0" y="411"/>
                  </a:lnTo>
                  <a:lnTo>
                    <a:pt x="0" y="399"/>
                  </a:lnTo>
                  <a:lnTo>
                    <a:pt x="0" y="387"/>
                  </a:lnTo>
                  <a:lnTo>
                    <a:pt x="0" y="375"/>
                  </a:lnTo>
                  <a:lnTo>
                    <a:pt x="1" y="363"/>
                  </a:lnTo>
                  <a:lnTo>
                    <a:pt x="2" y="352"/>
                  </a:lnTo>
                  <a:lnTo>
                    <a:pt x="4" y="340"/>
                  </a:lnTo>
                  <a:lnTo>
                    <a:pt x="6" y="328"/>
                  </a:lnTo>
                  <a:lnTo>
                    <a:pt x="8" y="316"/>
                  </a:lnTo>
                  <a:lnTo>
                    <a:pt x="11" y="304"/>
                  </a:lnTo>
                  <a:lnTo>
                    <a:pt x="14" y="293"/>
                  </a:lnTo>
                  <a:lnTo>
                    <a:pt x="17" y="281"/>
                  </a:lnTo>
                  <a:lnTo>
                    <a:pt x="21" y="270"/>
                  </a:lnTo>
                  <a:lnTo>
                    <a:pt x="24" y="259"/>
                  </a:lnTo>
                  <a:lnTo>
                    <a:pt x="28" y="247"/>
                  </a:lnTo>
                  <a:lnTo>
                    <a:pt x="33" y="236"/>
                  </a:lnTo>
                  <a:lnTo>
                    <a:pt x="38" y="225"/>
                  </a:lnTo>
                  <a:lnTo>
                    <a:pt x="43" y="214"/>
                  </a:lnTo>
                  <a:lnTo>
                    <a:pt x="48" y="204"/>
                  </a:lnTo>
                  <a:lnTo>
                    <a:pt x="54" y="193"/>
                  </a:lnTo>
                  <a:lnTo>
                    <a:pt x="60" y="183"/>
                  </a:lnTo>
                  <a:lnTo>
                    <a:pt x="67" y="173"/>
                  </a:lnTo>
                  <a:lnTo>
                    <a:pt x="73" y="163"/>
                  </a:lnTo>
                  <a:lnTo>
                    <a:pt x="80" y="153"/>
                  </a:lnTo>
                  <a:lnTo>
                    <a:pt x="87" y="144"/>
                  </a:lnTo>
                  <a:lnTo>
                    <a:pt x="95" y="135"/>
                  </a:lnTo>
                  <a:lnTo>
                    <a:pt x="102" y="126"/>
                  </a:lnTo>
                  <a:lnTo>
                    <a:pt x="110" y="117"/>
                  </a:lnTo>
                  <a:lnTo>
                    <a:pt x="118" y="109"/>
                  </a:lnTo>
                  <a:lnTo>
                    <a:pt x="126" y="101"/>
                  </a:lnTo>
                  <a:lnTo>
                    <a:pt x="135" y="93"/>
                  </a:lnTo>
                  <a:lnTo>
                    <a:pt x="143" y="85"/>
                  </a:lnTo>
                  <a:lnTo>
                    <a:pt x="152" y="78"/>
                  </a:lnTo>
                  <a:lnTo>
                    <a:pt x="161" y="71"/>
                  </a:lnTo>
                  <a:lnTo>
                    <a:pt x="171" y="64"/>
                  </a:lnTo>
                  <a:lnTo>
                    <a:pt x="180" y="58"/>
                  </a:lnTo>
                  <a:lnTo>
                    <a:pt x="190" y="52"/>
                  </a:lnTo>
                  <a:lnTo>
                    <a:pt x="199" y="46"/>
                  </a:lnTo>
                  <a:lnTo>
                    <a:pt x="209" y="40"/>
                  </a:lnTo>
                  <a:lnTo>
                    <a:pt x="219" y="35"/>
                  </a:lnTo>
                  <a:lnTo>
                    <a:pt x="229" y="30"/>
                  </a:lnTo>
                  <a:lnTo>
                    <a:pt x="240" y="26"/>
                  </a:lnTo>
                  <a:lnTo>
                    <a:pt x="250" y="21"/>
                  </a:lnTo>
                  <a:lnTo>
                    <a:pt x="261" y="18"/>
                  </a:lnTo>
                  <a:lnTo>
                    <a:pt x="271" y="14"/>
                  </a:lnTo>
                  <a:lnTo>
                    <a:pt x="282" y="11"/>
                  </a:lnTo>
                  <a:lnTo>
                    <a:pt x="293" y="8"/>
                  </a:lnTo>
                  <a:lnTo>
                    <a:pt x="304" y="5"/>
                  </a:lnTo>
                  <a:lnTo>
                    <a:pt x="315" y="3"/>
                  </a:lnTo>
                  <a:lnTo>
                    <a:pt x="326" y="1"/>
                  </a:lnTo>
                  <a:lnTo>
                    <a:pt x="338" y="0"/>
                  </a:lnTo>
                </a:path>
              </a:pathLst>
            </a:custGeom>
            <a:solidFill>
              <a:srgbClr val="4BBE6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Freeform 893"/>
            <p:cNvSpPr>
              <a:spLocks/>
            </p:cNvSpPr>
            <p:nvPr/>
          </p:nvSpPr>
          <p:spPr bwMode="auto">
            <a:xfrm>
              <a:off x="1228" y="3274"/>
              <a:ext cx="421" cy="619"/>
            </a:xfrm>
            <a:custGeom>
              <a:avLst/>
              <a:gdLst>
                <a:gd name="T0" fmla="*/ 378 w 421"/>
                <a:gd name="T1" fmla="*/ 3 h 619"/>
                <a:gd name="T2" fmla="*/ 387 w 421"/>
                <a:gd name="T3" fmla="*/ 7 h 619"/>
                <a:gd name="T4" fmla="*/ 396 w 421"/>
                <a:gd name="T5" fmla="*/ 13 h 619"/>
                <a:gd name="T6" fmla="*/ 405 w 421"/>
                <a:gd name="T7" fmla="*/ 18 h 619"/>
                <a:gd name="T8" fmla="*/ 414 w 421"/>
                <a:gd name="T9" fmla="*/ 24 h 619"/>
                <a:gd name="T10" fmla="*/ 406 w 421"/>
                <a:gd name="T11" fmla="*/ 25 h 619"/>
                <a:gd name="T12" fmla="*/ 366 w 421"/>
                <a:gd name="T13" fmla="*/ 22 h 619"/>
                <a:gd name="T14" fmla="*/ 327 w 421"/>
                <a:gd name="T15" fmla="*/ 24 h 619"/>
                <a:gd name="T16" fmla="*/ 288 w 421"/>
                <a:gd name="T17" fmla="*/ 31 h 619"/>
                <a:gd name="T18" fmla="*/ 251 w 421"/>
                <a:gd name="T19" fmla="*/ 42 h 619"/>
                <a:gd name="T20" fmla="*/ 215 w 421"/>
                <a:gd name="T21" fmla="*/ 57 h 619"/>
                <a:gd name="T22" fmla="*/ 182 w 421"/>
                <a:gd name="T23" fmla="*/ 77 h 619"/>
                <a:gd name="T24" fmla="*/ 150 w 421"/>
                <a:gd name="T25" fmla="*/ 100 h 619"/>
                <a:gd name="T26" fmla="*/ 121 w 421"/>
                <a:gd name="T27" fmla="*/ 127 h 619"/>
                <a:gd name="T28" fmla="*/ 95 w 421"/>
                <a:gd name="T29" fmla="*/ 158 h 619"/>
                <a:gd name="T30" fmla="*/ 72 w 421"/>
                <a:gd name="T31" fmla="*/ 193 h 619"/>
                <a:gd name="T32" fmla="*/ 53 w 421"/>
                <a:gd name="T33" fmla="*/ 230 h 619"/>
                <a:gd name="T34" fmla="*/ 38 w 421"/>
                <a:gd name="T35" fmla="*/ 269 h 619"/>
                <a:gd name="T36" fmla="*/ 28 w 421"/>
                <a:gd name="T37" fmla="*/ 309 h 619"/>
                <a:gd name="T38" fmla="*/ 22 w 421"/>
                <a:gd name="T39" fmla="*/ 349 h 619"/>
                <a:gd name="T40" fmla="*/ 21 w 421"/>
                <a:gd name="T41" fmla="*/ 390 h 619"/>
                <a:gd name="T42" fmla="*/ 24 w 421"/>
                <a:gd name="T43" fmla="*/ 431 h 619"/>
                <a:gd name="T44" fmla="*/ 31 w 421"/>
                <a:gd name="T45" fmla="*/ 471 h 619"/>
                <a:gd name="T46" fmla="*/ 42 w 421"/>
                <a:gd name="T47" fmla="*/ 510 h 619"/>
                <a:gd name="T48" fmla="*/ 58 w 421"/>
                <a:gd name="T49" fmla="*/ 547 h 619"/>
                <a:gd name="T50" fmla="*/ 78 w 421"/>
                <a:gd name="T51" fmla="*/ 584 h 619"/>
                <a:gd name="T52" fmla="*/ 102 w 421"/>
                <a:gd name="T53" fmla="*/ 618 h 619"/>
                <a:gd name="T54" fmla="*/ 93 w 421"/>
                <a:gd name="T55" fmla="*/ 613 h 619"/>
                <a:gd name="T56" fmla="*/ 85 w 421"/>
                <a:gd name="T57" fmla="*/ 609 h 619"/>
                <a:gd name="T58" fmla="*/ 76 w 421"/>
                <a:gd name="T59" fmla="*/ 604 h 619"/>
                <a:gd name="T60" fmla="*/ 68 w 421"/>
                <a:gd name="T61" fmla="*/ 599 h 619"/>
                <a:gd name="T62" fmla="*/ 60 w 421"/>
                <a:gd name="T63" fmla="*/ 594 h 619"/>
                <a:gd name="T64" fmla="*/ 44 w 421"/>
                <a:gd name="T65" fmla="*/ 569 h 619"/>
                <a:gd name="T66" fmla="*/ 28 w 421"/>
                <a:gd name="T67" fmla="*/ 533 h 619"/>
                <a:gd name="T68" fmla="*/ 16 w 421"/>
                <a:gd name="T69" fmla="*/ 496 h 619"/>
                <a:gd name="T70" fmla="*/ 6 w 421"/>
                <a:gd name="T71" fmla="*/ 458 h 619"/>
                <a:gd name="T72" fmla="*/ 1 w 421"/>
                <a:gd name="T73" fmla="*/ 420 h 619"/>
                <a:gd name="T74" fmla="*/ 0 w 421"/>
                <a:gd name="T75" fmla="*/ 381 h 619"/>
                <a:gd name="T76" fmla="*/ 2 w 421"/>
                <a:gd name="T77" fmla="*/ 343 h 619"/>
                <a:gd name="T78" fmla="*/ 7 w 421"/>
                <a:gd name="T79" fmla="*/ 304 h 619"/>
                <a:gd name="T80" fmla="*/ 17 w 421"/>
                <a:gd name="T81" fmla="*/ 267 h 619"/>
                <a:gd name="T82" fmla="*/ 30 w 421"/>
                <a:gd name="T83" fmla="*/ 230 h 619"/>
                <a:gd name="T84" fmla="*/ 46 w 421"/>
                <a:gd name="T85" fmla="*/ 194 h 619"/>
                <a:gd name="T86" fmla="*/ 67 w 421"/>
                <a:gd name="T87" fmla="*/ 161 h 619"/>
                <a:gd name="T88" fmla="*/ 89 w 421"/>
                <a:gd name="T89" fmla="*/ 130 h 619"/>
                <a:gd name="T90" fmla="*/ 115 w 421"/>
                <a:gd name="T91" fmla="*/ 102 h 619"/>
                <a:gd name="T92" fmla="*/ 143 w 421"/>
                <a:gd name="T93" fmla="*/ 77 h 619"/>
                <a:gd name="T94" fmla="*/ 173 w 421"/>
                <a:gd name="T95" fmla="*/ 56 h 619"/>
                <a:gd name="T96" fmla="*/ 205 w 421"/>
                <a:gd name="T97" fmla="*/ 37 h 619"/>
                <a:gd name="T98" fmla="*/ 239 w 421"/>
                <a:gd name="T99" fmla="*/ 22 h 619"/>
                <a:gd name="T100" fmla="*/ 273 w 421"/>
                <a:gd name="T101" fmla="*/ 11 h 619"/>
                <a:gd name="T102" fmla="*/ 310 w 421"/>
                <a:gd name="T103" fmla="*/ 3 h 619"/>
                <a:gd name="T104" fmla="*/ 347 w 421"/>
                <a:gd name="T105" fmla="*/ 0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1" h="619">
                  <a:moveTo>
                    <a:pt x="372" y="0"/>
                  </a:moveTo>
                  <a:lnTo>
                    <a:pt x="375" y="1"/>
                  </a:lnTo>
                  <a:lnTo>
                    <a:pt x="378" y="3"/>
                  </a:lnTo>
                  <a:lnTo>
                    <a:pt x="381" y="4"/>
                  </a:lnTo>
                  <a:lnTo>
                    <a:pt x="384" y="6"/>
                  </a:lnTo>
                  <a:lnTo>
                    <a:pt x="387" y="7"/>
                  </a:lnTo>
                  <a:lnTo>
                    <a:pt x="390" y="9"/>
                  </a:lnTo>
                  <a:lnTo>
                    <a:pt x="393" y="11"/>
                  </a:lnTo>
                  <a:lnTo>
                    <a:pt x="396" y="13"/>
                  </a:lnTo>
                  <a:lnTo>
                    <a:pt x="399" y="14"/>
                  </a:lnTo>
                  <a:lnTo>
                    <a:pt x="402" y="16"/>
                  </a:lnTo>
                  <a:lnTo>
                    <a:pt x="405" y="18"/>
                  </a:lnTo>
                  <a:lnTo>
                    <a:pt x="408" y="20"/>
                  </a:lnTo>
                  <a:lnTo>
                    <a:pt x="411" y="22"/>
                  </a:lnTo>
                  <a:lnTo>
                    <a:pt x="414" y="24"/>
                  </a:lnTo>
                  <a:lnTo>
                    <a:pt x="417" y="25"/>
                  </a:lnTo>
                  <a:lnTo>
                    <a:pt x="420" y="28"/>
                  </a:lnTo>
                  <a:lnTo>
                    <a:pt x="406" y="25"/>
                  </a:lnTo>
                  <a:lnTo>
                    <a:pt x="393" y="24"/>
                  </a:lnTo>
                  <a:lnTo>
                    <a:pt x="379" y="23"/>
                  </a:lnTo>
                  <a:lnTo>
                    <a:pt x="366" y="22"/>
                  </a:lnTo>
                  <a:lnTo>
                    <a:pt x="353" y="22"/>
                  </a:lnTo>
                  <a:lnTo>
                    <a:pt x="340" y="23"/>
                  </a:lnTo>
                  <a:lnTo>
                    <a:pt x="327" y="24"/>
                  </a:lnTo>
                  <a:lnTo>
                    <a:pt x="314" y="26"/>
                  </a:lnTo>
                  <a:lnTo>
                    <a:pt x="301" y="28"/>
                  </a:lnTo>
                  <a:lnTo>
                    <a:pt x="288" y="31"/>
                  </a:lnTo>
                  <a:lnTo>
                    <a:pt x="276" y="34"/>
                  </a:lnTo>
                  <a:lnTo>
                    <a:pt x="263" y="38"/>
                  </a:lnTo>
                  <a:lnTo>
                    <a:pt x="251" y="42"/>
                  </a:lnTo>
                  <a:lnTo>
                    <a:pt x="239" y="46"/>
                  </a:lnTo>
                  <a:lnTo>
                    <a:pt x="227" y="52"/>
                  </a:lnTo>
                  <a:lnTo>
                    <a:pt x="215" y="57"/>
                  </a:lnTo>
                  <a:lnTo>
                    <a:pt x="204" y="63"/>
                  </a:lnTo>
                  <a:lnTo>
                    <a:pt x="193" y="70"/>
                  </a:lnTo>
                  <a:lnTo>
                    <a:pt x="182" y="77"/>
                  </a:lnTo>
                  <a:lnTo>
                    <a:pt x="171" y="84"/>
                  </a:lnTo>
                  <a:lnTo>
                    <a:pt x="160" y="92"/>
                  </a:lnTo>
                  <a:lnTo>
                    <a:pt x="150" y="100"/>
                  </a:lnTo>
                  <a:lnTo>
                    <a:pt x="140" y="109"/>
                  </a:lnTo>
                  <a:lnTo>
                    <a:pt x="130" y="118"/>
                  </a:lnTo>
                  <a:lnTo>
                    <a:pt x="121" y="127"/>
                  </a:lnTo>
                  <a:lnTo>
                    <a:pt x="112" y="137"/>
                  </a:lnTo>
                  <a:lnTo>
                    <a:pt x="103" y="148"/>
                  </a:lnTo>
                  <a:lnTo>
                    <a:pt x="95" y="158"/>
                  </a:lnTo>
                  <a:lnTo>
                    <a:pt x="87" y="169"/>
                  </a:lnTo>
                  <a:lnTo>
                    <a:pt x="79" y="181"/>
                  </a:lnTo>
                  <a:lnTo>
                    <a:pt x="72" y="193"/>
                  </a:lnTo>
                  <a:lnTo>
                    <a:pt x="65" y="205"/>
                  </a:lnTo>
                  <a:lnTo>
                    <a:pt x="59" y="217"/>
                  </a:lnTo>
                  <a:lnTo>
                    <a:pt x="53" y="230"/>
                  </a:lnTo>
                  <a:lnTo>
                    <a:pt x="48" y="243"/>
                  </a:lnTo>
                  <a:lnTo>
                    <a:pt x="43" y="256"/>
                  </a:lnTo>
                  <a:lnTo>
                    <a:pt x="38" y="269"/>
                  </a:lnTo>
                  <a:lnTo>
                    <a:pt x="34" y="282"/>
                  </a:lnTo>
                  <a:lnTo>
                    <a:pt x="31" y="295"/>
                  </a:lnTo>
                  <a:lnTo>
                    <a:pt x="28" y="309"/>
                  </a:lnTo>
                  <a:lnTo>
                    <a:pt x="26" y="322"/>
                  </a:lnTo>
                  <a:lnTo>
                    <a:pt x="24" y="336"/>
                  </a:lnTo>
                  <a:lnTo>
                    <a:pt x="22" y="349"/>
                  </a:lnTo>
                  <a:lnTo>
                    <a:pt x="21" y="363"/>
                  </a:lnTo>
                  <a:lnTo>
                    <a:pt x="21" y="376"/>
                  </a:lnTo>
                  <a:lnTo>
                    <a:pt x="21" y="390"/>
                  </a:lnTo>
                  <a:lnTo>
                    <a:pt x="21" y="403"/>
                  </a:lnTo>
                  <a:lnTo>
                    <a:pt x="22" y="417"/>
                  </a:lnTo>
                  <a:lnTo>
                    <a:pt x="24" y="431"/>
                  </a:lnTo>
                  <a:lnTo>
                    <a:pt x="26" y="444"/>
                  </a:lnTo>
                  <a:lnTo>
                    <a:pt x="28" y="457"/>
                  </a:lnTo>
                  <a:lnTo>
                    <a:pt x="31" y="471"/>
                  </a:lnTo>
                  <a:lnTo>
                    <a:pt x="34" y="484"/>
                  </a:lnTo>
                  <a:lnTo>
                    <a:pt x="38" y="497"/>
                  </a:lnTo>
                  <a:lnTo>
                    <a:pt x="42" y="510"/>
                  </a:lnTo>
                  <a:lnTo>
                    <a:pt x="47" y="523"/>
                  </a:lnTo>
                  <a:lnTo>
                    <a:pt x="52" y="535"/>
                  </a:lnTo>
                  <a:lnTo>
                    <a:pt x="58" y="547"/>
                  </a:lnTo>
                  <a:lnTo>
                    <a:pt x="64" y="560"/>
                  </a:lnTo>
                  <a:lnTo>
                    <a:pt x="71" y="572"/>
                  </a:lnTo>
                  <a:lnTo>
                    <a:pt x="78" y="584"/>
                  </a:lnTo>
                  <a:lnTo>
                    <a:pt x="85" y="595"/>
                  </a:lnTo>
                  <a:lnTo>
                    <a:pt x="93" y="607"/>
                  </a:lnTo>
                  <a:lnTo>
                    <a:pt x="102" y="618"/>
                  </a:lnTo>
                  <a:lnTo>
                    <a:pt x="99" y="616"/>
                  </a:lnTo>
                  <a:lnTo>
                    <a:pt x="96" y="615"/>
                  </a:lnTo>
                  <a:lnTo>
                    <a:pt x="93" y="613"/>
                  </a:lnTo>
                  <a:lnTo>
                    <a:pt x="90" y="612"/>
                  </a:lnTo>
                  <a:lnTo>
                    <a:pt x="87" y="610"/>
                  </a:lnTo>
                  <a:lnTo>
                    <a:pt x="85" y="609"/>
                  </a:lnTo>
                  <a:lnTo>
                    <a:pt x="82" y="607"/>
                  </a:lnTo>
                  <a:lnTo>
                    <a:pt x="79" y="606"/>
                  </a:lnTo>
                  <a:lnTo>
                    <a:pt x="76" y="604"/>
                  </a:lnTo>
                  <a:lnTo>
                    <a:pt x="73" y="602"/>
                  </a:lnTo>
                  <a:lnTo>
                    <a:pt x="71" y="600"/>
                  </a:lnTo>
                  <a:lnTo>
                    <a:pt x="68" y="599"/>
                  </a:lnTo>
                  <a:lnTo>
                    <a:pt x="65" y="597"/>
                  </a:lnTo>
                  <a:lnTo>
                    <a:pt x="63" y="595"/>
                  </a:lnTo>
                  <a:lnTo>
                    <a:pt x="60" y="594"/>
                  </a:lnTo>
                  <a:lnTo>
                    <a:pt x="57" y="592"/>
                  </a:lnTo>
                  <a:lnTo>
                    <a:pt x="51" y="580"/>
                  </a:lnTo>
                  <a:lnTo>
                    <a:pt x="44" y="569"/>
                  </a:lnTo>
                  <a:lnTo>
                    <a:pt x="39" y="557"/>
                  </a:lnTo>
                  <a:lnTo>
                    <a:pt x="33" y="545"/>
                  </a:lnTo>
                  <a:lnTo>
                    <a:pt x="28" y="533"/>
                  </a:lnTo>
                  <a:lnTo>
                    <a:pt x="24" y="521"/>
                  </a:lnTo>
                  <a:lnTo>
                    <a:pt x="19" y="508"/>
                  </a:lnTo>
                  <a:lnTo>
                    <a:pt x="16" y="496"/>
                  </a:lnTo>
                  <a:lnTo>
                    <a:pt x="12" y="483"/>
                  </a:lnTo>
                  <a:lnTo>
                    <a:pt x="9" y="471"/>
                  </a:lnTo>
                  <a:lnTo>
                    <a:pt x="6" y="458"/>
                  </a:lnTo>
                  <a:lnTo>
                    <a:pt x="4" y="445"/>
                  </a:lnTo>
                  <a:lnTo>
                    <a:pt x="3" y="433"/>
                  </a:lnTo>
                  <a:lnTo>
                    <a:pt x="1" y="420"/>
                  </a:lnTo>
                  <a:lnTo>
                    <a:pt x="0" y="407"/>
                  </a:lnTo>
                  <a:lnTo>
                    <a:pt x="0" y="394"/>
                  </a:lnTo>
                  <a:lnTo>
                    <a:pt x="0" y="381"/>
                  </a:lnTo>
                  <a:lnTo>
                    <a:pt x="0" y="368"/>
                  </a:lnTo>
                  <a:lnTo>
                    <a:pt x="0" y="355"/>
                  </a:lnTo>
                  <a:lnTo>
                    <a:pt x="2" y="343"/>
                  </a:lnTo>
                  <a:lnTo>
                    <a:pt x="3" y="330"/>
                  </a:lnTo>
                  <a:lnTo>
                    <a:pt x="5" y="317"/>
                  </a:lnTo>
                  <a:lnTo>
                    <a:pt x="7" y="304"/>
                  </a:lnTo>
                  <a:lnTo>
                    <a:pt x="10" y="292"/>
                  </a:lnTo>
                  <a:lnTo>
                    <a:pt x="13" y="279"/>
                  </a:lnTo>
                  <a:lnTo>
                    <a:pt x="17" y="267"/>
                  </a:lnTo>
                  <a:lnTo>
                    <a:pt x="21" y="254"/>
                  </a:lnTo>
                  <a:lnTo>
                    <a:pt x="25" y="242"/>
                  </a:lnTo>
                  <a:lnTo>
                    <a:pt x="30" y="230"/>
                  </a:lnTo>
                  <a:lnTo>
                    <a:pt x="35" y="218"/>
                  </a:lnTo>
                  <a:lnTo>
                    <a:pt x="41" y="206"/>
                  </a:lnTo>
                  <a:lnTo>
                    <a:pt x="46" y="194"/>
                  </a:lnTo>
                  <a:lnTo>
                    <a:pt x="53" y="183"/>
                  </a:lnTo>
                  <a:lnTo>
                    <a:pt x="59" y="172"/>
                  </a:lnTo>
                  <a:lnTo>
                    <a:pt x="67" y="161"/>
                  </a:lnTo>
                  <a:lnTo>
                    <a:pt x="74" y="150"/>
                  </a:lnTo>
                  <a:lnTo>
                    <a:pt x="82" y="140"/>
                  </a:lnTo>
                  <a:lnTo>
                    <a:pt x="89" y="130"/>
                  </a:lnTo>
                  <a:lnTo>
                    <a:pt x="98" y="120"/>
                  </a:lnTo>
                  <a:lnTo>
                    <a:pt x="106" y="111"/>
                  </a:lnTo>
                  <a:lnTo>
                    <a:pt x="115" y="102"/>
                  </a:lnTo>
                  <a:lnTo>
                    <a:pt x="124" y="94"/>
                  </a:lnTo>
                  <a:lnTo>
                    <a:pt x="133" y="85"/>
                  </a:lnTo>
                  <a:lnTo>
                    <a:pt x="143" y="77"/>
                  </a:lnTo>
                  <a:lnTo>
                    <a:pt x="153" y="70"/>
                  </a:lnTo>
                  <a:lnTo>
                    <a:pt x="163" y="63"/>
                  </a:lnTo>
                  <a:lnTo>
                    <a:pt x="173" y="56"/>
                  </a:lnTo>
                  <a:lnTo>
                    <a:pt x="183" y="49"/>
                  </a:lnTo>
                  <a:lnTo>
                    <a:pt x="194" y="43"/>
                  </a:lnTo>
                  <a:lnTo>
                    <a:pt x="205" y="37"/>
                  </a:lnTo>
                  <a:lnTo>
                    <a:pt x="216" y="32"/>
                  </a:lnTo>
                  <a:lnTo>
                    <a:pt x="227" y="27"/>
                  </a:lnTo>
                  <a:lnTo>
                    <a:pt x="239" y="22"/>
                  </a:lnTo>
                  <a:lnTo>
                    <a:pt x="250" y="18"/>
                  </a:lnTo>
                  <a:lnTo>
                    <a:pt x="262" y="14"/>
                  </a:lnTo>
                  <a:lnTo>
                    <a:pt x="273" y="11"/>
                  </a:lnTo>
                  <a:lnTo>
                    <a:pt x="285" y="8"/>
                  </a:lnTo>
                  <a:lnTo>
                    <a:pt x="297" y="6"/>
                  </a:lnTo>
                  <a:lnTo>
                    <a:pt x="310" y="3"/>
                  </a:lnTo>
                  <a:lnTo>
                    <a:pt x="322" y="2"/>
                  </a:lnTo>
                  <a:lnTo>
                    <a:pt x="334" y="1"/>
                  </a:lnTo>
                  <a:lnTo>
                    <a:pt x="347" y="0"/>
                  </a:lnTo>
                  <a:lnTo>
                    <a:pt x="359" y="0"/>
                  </a:lnTo>
                  <a:lnTo>
                    <a:pt x="372" y="0"/>
                  </a:lnTo>
                </a:path>
              </a:pathLst>
            </a:custGeom>
            <a:solidFill>
              <a:srgbClr val="53C27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Freeform 894"/>
            <p:cNvSpPr>
              <a:spLocks/>
            </p:cNvSpPr>
            <p:nvPr/>
          </p:nvSpPr>
          <p:spPr bwMode="auto">
            <a:xfrm>
              <a:off x="1250" y="3296"/>
              <a:ext cx="439" cy="614"/>
            </a:xfrm>
            <a:custGeom>
              <a:avLst/>
              <a:gdLst>
                <a:gd name="T0" fmla="*/ 402 w 439"/>
                <a:gd name="T1" fmla="*/ 8 h 614"/>
                <a:gd name="T2" fmla="*/ 410 w 439"/>
                <a:gd name="T3" fmla="*/ 14 h 614"/>
                <a:gd name="T4" fmla="*/ 418 w 439"/>
                <a:gd name="T5" fmla="*/ 21 h 614"/>
                <a:gd name="T6" fmla="*/ 426 w 439"/>
                <a:gd name="T7" fmla="*/ 27 h 614"/>
                <a:gd name="T8" fmla="*/ 433 w 439"/>
                <a:gd name="T9" fmla="*/ 34 h 614"/>
                <a:gd name="T10" fmla="*/ 424 w 439"/>
                <a:gd name="T11" fmla="*/ 34 h 614"/>
                <a:gd name="T12" fmla="*/ 383 w 439"/>
                <a:gd name="T13" fmla="*/ 25 h 614"/>
                <a:gd name="T14" fmla="*/ 342 w 439"/>
                <a:gd name="T15" fmla="*/ 22 h 614"/>
                <a:gd name="T16" fmla="*/ 301 w 439"/>
                <a:gd name="T17" fmla="*/ 24 h 614"/>
                <a:gd name="T18" fmla="*/ 262 w 439"/>
                <a:gd name="T19" fmla="*/ 32 h 614"/>
                <a:gd name="T20" fmla="*/ 224 w 439"/>
                <a:gd name="T21" fmla="*/ 45 h 614"/>
                <a:gd name="T22" fmla="*/ 187 w 439"/>
                <a:gd name="T23" fmla="*/ 63 h 614"/>
                <a:gd name="T24" fmla="*/ 154 w 439"/>
                <a:gd name="T25" fmla="*/ 85 h 614"/>
                <a:gd name="T26" fmla="*/ 122 w 439"/>
                <a:gd name="T27" fmla="*/ 112 h 614"/>
                <a:gd name="T28" fmla="*/ 94 w 439"/>
                <a:gd name="T29" fmla="*/ 144 h 614"/>
                <a:gd name="T30" fmla="*/ 70 w 439"/>
                <a:gd name="T31" fmla="*/ 179 h 614"/>
                <a:gd name="T32" fmla="*/ 50 w 439"/>
                <a:gd name="T33" fmla="*/ 219 h 614"/>
                <a:gd name="T34" fmla="*/ 35 w 439"/>
                <a:gd name="T35" fmla="*/ 259 h 614"/>
                <a:gd name="T36" fmla="*/ 25 w 439"/>
                <a:gd name="T37" fmla="*/ 301 h 614"/>
                <a:gd name="T38" fmla="*/ 21 w 439"/>
                <a:gd name="T39" fmla="*/ 344 h 614"/>
                <a:gd name="T40" fmla="*/ 21 w 439"/>
                <a:gd name="T41" fmla="*/ 386 h 614"/>
                <a:gd name="T42" fmla="*/ 27 w 439"/>
                <a:gd name="T43" fmla="*/ 428 h 614"/>
                <a:gd name="T44" fmla="*/ 37 w 439"/>
                <a:gd name="T45" fmla="*/ 469 h 614"/>
                <a:gd name="T46" fmla="*/ 52 w 439"/>
                <a:gd name="T47" fmla="*/ 509 h 614"/>
                <a:gd name="T48" fmla="*/ 72 w 439"/>
                <a:gd name="T49" fmla="*/ 546 h 614"/>
                <a:gd name="T50" fmla="*/ 97 w 439"/>
                <a:gd name="T51" fmla="*/ 581 h 614"/>
                <a:gd name="T52" fmla="*/ 126 w 439"/>
                <a:gd name="T53" fmla="*/ 613 h 614"/>
                <a:gd name="T54" fmla="*/ 117 w 439"/>
                <a:gd name="T55" fmla="*/ 610 h 614"/>
                <a:gd name="T56" fmla="*/ 108 w 439"/>
                <a:gd name="T57" fmla="*/ 607 h 614"/>
                <a:gd name="T58" fmla="*/ 100 w 439"/>
                <a:gd name="T59" fmla="*/ 603 h 614"/>
                <a:gd name="T60" fmla="*/ 91 w 439"/>
                <a:gd name="T61" fmla="*/ 600 h 614"/>
                <a:gd name="T62" fmla="*/ 83 w 439"/>
                <a:gd name="T63" fmla="*/ 596 h 614"/>
                <a:gd name="T64" fmla="*/ 64 w 439"/>
                <a:gd name="T65" fmla="*/ 573 h 614"/>
                <a:gd name="T66" fmla="*/ 43 w 439"/>
                <a:gd name="T67" fmla="*/ 537 h 614"/>
                <a:gd name="T68" fmla="*/ 25 w 439"/>
                <a:gd name="T69" fmla="*/ 500 h 614"/>
                <a:gd name="T70" fmla="*/ 13 w 439"/>
                <a:gd name="T71" fmla="*/ 461 h 614"/>
                <a:gd name="T72" fmla="*/ 4 w 439"/>
                <a:gd name="T73" fmla="*/ 421 h 614"/>
                <a:gd name="T74" fmla="*/ 0 w 439"/>
                <a:gd name="T75" fmla="*/ 381 h 614"/>
                <a:gd name="T76" fmla="*/ 0 w 439"/>
                <a:gd name="T77" fmla="*/ 340 h 614"/>
                <a:gd name="T78" fmla="*/ 4 w 439"/>
                <a:gd name="T79" fmla="*/ 299 h 614"/>
                <a:gd name="T80" fmla="*/ 13 w 439"/>
                <a:gd name="T81" fmla="*/ 259 h 614"/>
                <a:gd name="T82" fmla="*/ 26 w 439"/>
                <a:gd name="T83" fmla="*/ 220 h 614"/>
                <a:gd name="T84" fmla="*/ 44 w 439"/>
                <a:gd name="T85" fmla="*/ 182 h 614"/>
                <a:gd name="T86" fmla="*/ 65 w 439"/>
                <a:gd name="T87" fmla="*/ 147 h 614"/>
                <a:gd name="T88" fmla="*/ 90 w 439"/>
                <a:gd name="T89" fmla="*/ 114 h 614"/>
                <a:gd name="T90" fmla="*/ 118 w 439"/>
                <a:gd name="T91" fmla="*/ 86 h 614"/>
                <a:gd name="T92" fmla="*/ 149 w 439"/>
                <a:gd name="T93" fmla="*/ 61 h 614"/>
                <a:gd name="T94" fmla="*/ 182 w 439"/>
                <a:gd name="T95" fmla="*/ 40 h 614"/>
                <a:gd name="T96" fmla="*/ 217 w 439"/>
                <a:gd name="T97" fmla="*/ 24 h 614"/>
                <a:gd name="T98" fmla="*/ 254 w 439"/>
                <a:gd name="T99" fmla="*/ 11 h 614"/>
                <a:gd name="T100" fmla="*/ 292 w 439"/>
                <a:gd name="T101" fmla="*/ 3 h 614"/>
                <a:gd name="T102" fmla="*/ 331 w 439"/>
                <a:gd name="T103" fmla="*/ 0 h 614"/>
                <a:gd name="T104" fmla="*/ 370 w 439"/>
                <a:gd name="T105" fmla="*/ 1 h 6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9" h="614">
                  <a:moveTo>
                    <a:pt x="397" y="5"/>
                  </a:moveTo>
                  <a:lnTo>
                    <a:pt x="400" y="7"/>
                  </a:lnTo>
                  <a:lnTo>
                    <a:pt x="402" y="8"/>
                  </a:lnTo>
                  <a:lnTo>
                    <a:pt x="405" y="10"/>
                  </a:lnTo>
                  <a:lnTo>
                    <a:pt x="408" y="12"/>
                  </a:lnTo>
                  <a:lnTo>
                    <a:pt x="410" y="14"/>
                  </a:lnTo>
                  <a:lnTo>
                    <a:pt x="413" y="16"/>
                  </a:lnTo>
                  <a:lnTo>
                    <a:pt x="415" y="18"/>
                  </a:lnTo>
                  <a:lnTo>
                    <a:pt x="418" y="21"/>
                  </a:lnTo>
                  <a:lnTo>
                    <a:pt x="420" y="23"/>
                  </a:lnTo>
                  <a:lnTo>
                    <a:pt x="423" y="25"/>
                  </a:lnTo>
                  <a:lnTo>
                    <a:pt x="426" y="27"/>
                  </a:lnTo>
                  <a:lnTo>
                    <a:pt x="428" y="29"/>
                  </a:lnTo>
                  <a:lnTo>
                    <a:pt x="430" y="31"/>
                  </a:lnTo>
                  <a:lnTo>
                    <a:pt x="433" y="34"/>
                  </a:lnTo>
                  <a:lnTo>
                    <a:pt x="435" y="36"/>
                  </a:lnTo>
                  <a:lnTo>
                    <a:pt x="438" y="38"/>
                  </a:lnTo>
                  <a:lnTo>
                    <a:pt x="424" y="34"/>
                  </a:lnTo>
                  <a:lnTo>
                    <a:pt x="410" y="30"/>
                  </a:lnTo>
                  <a:lnTo>
                    <a:pt x="397" y="28"/>
                  </a:lnTo>
                  <a:lnTo>
                    <a:pt x="383" y="25"/>
                  </a:lnTo>
                  <a:lnTo>
                    <a:pt x="369" y="24"/>
                  </a:lnTo>
                  <a:lnTo>
                    <a:pt x="356" y="22"/>
                  </a:lnTo>
                  <a:lnTo>
                    <a:pt x="342" y="22"/>
                  </a:lnTo>
                  <a:lnTo>
                    <a:pt x="328" y="22"/>
                  </a:lnTo>
                  <a:lnTo>
                    <a:pt x="315" y="23"/>
                  </a:lnTo>
                  <a:lnTo>
                    <a:pt x="301" y="24"/>
                  </a:lnTo>
                  <a:lnTo>
                    <a:pt x="288" y="26"/>
                  </a:lnTo>
                  <a:lnTo>
                    <a:pt x="275" y="29"/>
                  </a:lnTo>
                  <a:lnTo>
                    <a:pt x="262" y="32"/>
                  </a:lnTo>
                  <a:lnTo>
                    <a:pt x="249" y="36"/>
                  </a:lnTo>
                  <a:lnTo>
                    <a:pt x="236" y="40"/>
                  </a:lnTo>
                  <a:lnTo>
                    <a:pt x="224" y="45"/>
                  </a:lnTo>
                  <a:lnTo>
                    <a:pt x="211" y="50"/>
                  </a:lnTo>
                  <a:lnTo>
                    <a:pt x="199" y="56"/>
                  </a:lnTo>
                  <a:lnTo>
                    <a:pt x="187" y="63"/>
                  </a:lnTo>
                  <a:lnTo>
                    <a:pt x="176" y="70"/>
                  </a:lnTo>
                  <a:lnTo>
                    <a:pt x="165" y="77"/>
                  </a:lnTo>
                  <a:lnTo>
                    <a:pt x="154" y="85"/>
                  </a:lnTo>
                  <a:lnTo>
                    <a:pt x="143" y="94"/>
                  </a:lnTo>
                  <a:lnTo>
                    <a:pt x="132" y="103"/>
                  </a:lnTo>
                  <a:lnTo>
                    <a:pt x="122" y="112"/>
                  </a:lnTo>
                  <a:lnTo>
                    <a:pt x="113" y="122"/>
                  </a:lnTo>
                  <a:lnTo>
                    <a:pt x="103" y="133"/>
                  </a:lnTo>
                  <a:lnTo>
                    <a:pt x="94" y="144"/>
                  </a:lnTo>
                  <a:lnTo>
                    <a:pt x="86" y="155"/>
                  </a:lnTo>
                  <a:lnTo>
                    <a:pt x="78" y="167"/>
                  </a:lnTo>
                  <a:lnTo>
                    <a:pt x="70" y="179"/>
                  </a:lnTo>
                  <a:lnTo>
                    <a:pt x="63" y="192"/>
                  </a:lnTo>
                  <a:lnTo>
                    <a:pt x="56" y="205"/>
                  </a:lnTo>
                  <a:lnTo>
                    <a:pt x="50" y="219"/>
                  </a:lnTo>
                  <a:lnTo>
                    <a:pt x="44" y="232"/>
                  </a:lnTo>
                  <a:lnTo>
                    <a:pt x="40" y="246"/>
                  </a:lnTo>
                  <a:lnTo>
                    <a:pt x="35" y="259"/>
                  </a:lnTo>
                  <a:lnTo>
                    <a:pt x="31" y="273"/>
                  </a:lnTo>
                  <a:lnTo>
                    <a:pt x="28" y="287"/>
                  </a:lnTo>
                  <a:lnTo>
                    <a:pt x="25" y="301"/>
                  </a:lnTo>
                  <a:lnTo>
                    <a:pt x="23" y="315"/>
                  </a:lnTo>
                  <a:lnTo>
                    <a:pt x="22" y="329"/>
                  </a:lnTo>
                  <a:lnTo>
                    <a:pt x="21" y="344"/>
                  </a:lnTo>
                  <a:lnTo>
                    <a:pt x="20" y="358"/>
                  </a:lnTo>
                  <a:lnTo>
                    <a:pt x="21" y="372"/>
                  </a:lnTo>
                  <a:lnTo>
                    <a:pt x="21" y="386"/>
                  </a:lnTo>
                  <a:lnTo>
                    <a:pt x="23" y="400"/>
                  </a:lnTo>
                  <a:lnTo>
                    <a:pt x="25" y="414"/>
                  </a:lnTo>
                  <a:lnTo>
                    <a:pt x="27" y="428"/>
                  </a:lnTo>
                  <a:lnTo>
                    <a:pt x="30" y="442"/>
                  </a:lnTo>
                  <a:lnTo>
                    <a:pt x="33" y="456"/>
                  </a:lnTo>
                  <a:lnTo>
                    <a:pt x="37" y="469"/>
                  </a:lnTo>
                  <a:lnTo>
                    <a:pt x="42" y="482"/>
                  </a:lnTo>
                  <a:lnTo>
                    <a:pt x="47" y="496"/>
                  </a:lnTo>
                  <a:lnTo>
                    <a:pt x="52" y="509"/>
                  </a:lnTo>
                  <a:lnTo>
                    <a:pt x="58" y="521"/>
                  </a:lnTo>
                  <a:lnTo>
                    <a:pt x="65" y="534"/>
                  </a:lnTo>
                  <a:lnTo>
                    <a:pt x="72" y="546"/>
                  </a:lnTo>
                  <a:lnTo>
                    <a:pt x="80" y="558"/>
                  </a:lnTo>
                  <a:lnTo>
                    <a:pt x="88" y="570"/>
                  </a:lnTo>
                  <a:lnTo>
                    <a:pt x="97" y="581"/>
                  </a:lnTo>
                  <a:lnTo>
                    <a:pt x="106" y="592"/>
                  </a:lnTo>
                  <a:lnTo>
                    <a:pt x="115" y="602"/>
                  </a:lnTo>
                  <a:lnTo>
                    <a:pt x="126" y="613"/>
                  </a:lnTo>
                  <a:lnTo>
                    <a:pt x="123" y="612"/>
                  </a:lnTo>
                  <a:lnTo>
                    <a:pt x="120" y="611"/>
                  </a:lnTo>
                  <a:lnTo>
                    <a:pt x="117" y="610"/>
                  </a:lnTo>
                  <a:lnTo>
                    <a:pt x="114" y="609"/>
                  </a:lnTo>
                  <a:lnTo>
                    <a:pt x="111" y="608"/>
                  </a:lnTo>
                  <a:lnTo>
                    <a:pt x="108" y="607"/>
                  </a:lnTo>
                  <a:lnTo>
                    <a:pt x="105" y="605"/>
                  </a:lnTo>
                  <a:lnTo>
                    <a:pt x="102" y="605"/>
                  </a:lnTo>
                  <a:lnTo>
                    <a:pt x="100" y="603"/>
                  </a:lnTo>
                  <a:lnTo>
                    <a:pt x="97" y="602"/>
                  </a:lnTo>
                  <a:lnTo>
                    <a:pt x="94" y="601"/>
                  </a:lnTo>
                  <a:lnTo>
                    <a:pt x="91" y="600"/>
                  </a:lnTo>
                  <a:lnTo>
                    <a:pt x="88" y="599"/>
                  </a:lnTo>
                  <a:lnTo>
                    <a:pt x="86" y="598"/>
                  </a:lnTo>
                  <a:lnTo>
                    <a:pt x="83" y="596"/>
                  </a:lnTo>
                  <a:lnTo>
                    <a:pt x="80" y="595"/>
                  </a:lnTo>
                  <a:lnTo>
                    <a:pt x="72" y="584"/>
                  </a:lnTo>
                  <a:lnTo>
                    <a:pt x="64" y="573"/>
                  </a:lnTo>
                  <a:lnTo>
                    <a:pt x="56" y="561"/>
                  </a:lnTo>
                  <a:lnTo>
                    <a:pt x="49" y="549"/>
                  </a:lnTo>
                  <a:lnTo>
                    <a:pt x="43" y="537"/>
                  </a:lnTo>
                  <a:lnTo>
                    <a:pt x="36" y="525"/>
                  </a:lnTo>
                  <a:lnTo>
                    <a:pt x="31" y="513"/>
                  </a:lnTo>
                  <a:lnTo>
                    <a:pt x="25" y="500"/>
                  </a:lnTo>
                  <a:lnTo>
                    <a:pt x="21" y="487"/>
                  </a:lnTo>
                  <a:lnTo>
                    <a:pt x="17" y="474"/>
                  </a:lnTo>
                  <a:lnTo>
                    <a:pt x="13" y="461"/>
                  </a:lnTo>
                  <a:lnTo>
                    <a:pt x="9" y="448"/>
                  </a:lnTo>
                  <a:lnTo>
                    <a:pt x="7" y="435"/>
                  </a:lnTo>
                  <a:lnTo>
                    <a:pt x="4" y="421"/>
                  </a:lnTo>
                  <a:lnTo>
                    <a:pt x="2" y="408"/>
                  </a:lnTo>
                  <a:lnTo>
                    <a:pt x="1" y="394"/>
                  </a:lnTo>
                  <a:lnTo>
                    <a:pt x="0" y="381"/>
                  </a:lnTo>
                  <a:lnTo>
                    <a:pt x="0" y="367"/>
                  </a:lnTo>
                  <a:lnTo>
                    <a:pt x="0" y="354"/>
                  </a:lnTo>
                  <a:lnTo>
                    <a:pt x="0" y="340"/>
                  </a:lnTo>
                  <a:lnTo>
                    <a:pt x="1" y="326"/>
                  </a:lnTo>
                  <a:lnTo>
                    <a:pt x="2" y="313"/>
                  </a:lnTo>
                  <a:lnTo>
                    <a:pt x="4" y="299"/>
                  </a:lnTo>
                  <a:lnTo>
                    <a:pt x="7" y="286"/>
                  </a:lnTo>
                  <a:lnTo>
                    <a:pt x="10" y="272"/>
                  </a:lnTo>
                  <a:lnTo>
                    <a:pt x="13" y="259"/>
                  </a:lnTo>
                  <a:lnTo>
                    <a:pt x="17" y="246"/>
                  </a:lnTo>
                  <a:lnTo>
                    <a:pt x="21" y="233"/>
                  </a:lnTo>
                  <a:lnTo>
                    <a:pt x="26" y="220"/>
                  </a:lnTo>
                  <a:lnTo>
                    <a:pt x="32" y="207"/>
                  </a:lnTo>
                  <a:lnTo>
                    <a:pt x="37" y="194"/>
                  </a:lnTo>
                  <a:lnTo>
                    <a:pt x="44" y="182"/>
                  </a:lnTo>
                  <a:lnTo>
                    <a:pt x="51" y="170"/>
                  </a:lnTo>
                  <a:lnTo>
                    <a:pt x="58" y="158"/>
                  </a:lnTo>
                  <a:lnTo>
                    <a:pt x="65" y="147"/>
                  </a:lnTo>
                  <a:lnTo>
                    <a:pt x="73" y="135"/>
                  </a:lnTo>
                  <a:lnTo>
                    <a:pt x="82" y="125"/>
                  </a:lnTo>
                  <a:lnTo>
                    <a:pt x="90" y="114"/>
                  </a:lnTo>
                  <a:lnTo>
                    <a:pt x="99" y="105"/>
                  </a:lnTo>
                  <a:lnTo>
                    <a:pt x="109" y="95"/>
                  </a:lnTo>
                  <a:lnTo>
                    <a:pt x="118" y="86"/>
                  </a:lnTo>
                  <a:lnTo>
                    <a:pt x="128" y="77"/>
                  </a:lnTo>
                  <a:lnTo>
                    <a:pt x="138" y="69"/>
                  </a:lnTo>
                  <a:lnTo>
                    <a:pt x="149" y="61"/>
                  </a:lnTo>
                  <a:lnTo>
                    <a:pt x="160" y="54"/>
                  </a:lnTo>
                  <a:lnTo>
                    <a:pt x="171" y="47"/>
                  </a:lnTo>
                  <a:lnTo>
                    <a:pt x="182" y="40"/>
                  </a:lnTo>
                  <a:lnTo>
                    <a:pt x="194" y="34"/>
                  </a:lnTo>
                  <a:lnTo>
                    <a:pt x="205" y="29"/>
                  </a:lnTo>
                  <a:lnTo>
                    <a:pt x="217" y="24"/>
                  </a:lnTo>
                  <a:lnTo>
                    <a:pt x="229" y="19"/>
                  </a:lnTo>
                  <a:lnTo>
                    <a:pt x="241" y="15"/>
                  </a:lnTo>
                  <a:lnTo>
                    <a:pt x="254" y="11"/>
                  </a:lnTo>
                  <a:lnTo>
                    <a:pt x="266" y="8"/>
                  </a:lnTo>
                  <a:lnTo>
                    <a:pt x="279" y="5"/>
                  </a:lnTo>
                  <a:lnTo>
                    <a:pt x="292" y="3"/>
                  </a:lnTo>
                  <a:lnTo>
                    <a:pt x="305" y="1"/>
                  </a:lnTo>
                  <a:lnTo>
                    <a:pt x="318" y="0"/>
                  </a:lnTo>
                  <a:lnTo>
                    <a:pt x="331" y="0"/>
                  </a:lnTo>
                  <a:lnTo>
                    <a:pt x="344" y="0"/>
                  </a:lnTo>
                  <a:lnTo>
                    <a:pt x="357" y="0"/>
                  </a:lnTo>
                  <a:lnTo>
                    <a:pt x="370" y="1"/>
                  </a:lnTo>
                  <a:lnTo>
                    <a:pt x="384" y="3"/>
                  </a:lnTo>
                  <a:lnTo>
                    <a:pt x="397" y="5"/>
                  </a:lnTo>
                </a:path>
              </a:pathLst>
            </a:custGeom>
            <a:solidFill>
              <a:srgbClr val="5AC677"/>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Freeform 895"/>
            <p:cNvSpPr>
              <a:spLocks/>
            </p:cNvSpPr>
            <p:nvPr/>
          </p:nvSpPr>
          <p:spPr bwMode="auto">
            <a:xfrm>
              <a:off x="1271" y="3319"/>
              <a:ext cx="452" cy="602"/>
            </a:xfrm>
            <a:custGeom>
              <a:avLst/>
              <a:gdLst>
                <a:gd name="T0" fmla="*/ 421 w 452"/>
                <a:gd name="T1" fmla="*/ 21 h 602"/>
                <a:gd name="T2" fmla="*/ 427 w 452"/>
                <a:gd name="T3" fmla="*/ 28 h 602"/>
                <a:gd name="T4" fmla="*/ 434 w 452"/>
                <a:gd name="T5" fmla="*/ 35 h 602"/>
                <a:gd name="T6" fmla="*/ 440 w 452"/>
                <a:gd name="T7" fmla="*/ 42 h 602"/>
                <a:gd name="T8" fmla="*/ 446 w 452"/>
                <a:gd name="T9" fmla="*/ 50 h 602"/>
                <a:gd name="T10" fmla="*/ 437 w 452"/>
                <a:gd name="T11" fmla="*/ 49 h 602"/>
                <a:gd name="T12" fmla="*/ 396 w 452"/>
                <a:gd name="T13" fmla="*/ 34 h 602"/>
                <a:gd name="T14" fmla="*/ 355 w 452"/>
                <a:gd name="T15" fmla="*/ 25 h 602"/>
                <a:gd name="T16" fmla="*/ 313 w 452"/>
                <a:gd name="T17" fmla="*/ 22 h 602"/>
                <a:gd name="T18" fmla="*/ 272 w 452"/>
                <a:gd name="T19" fmla="*/ 26 h 602"/>
                <a:gd name="T20" fmla="*/ 232 w 452"/>
                <a:gd name="T21" fmla="*/ 35 h 602"/>
                <a:gd name="T22" fmla="*/ 193 w 452"/>
                <a:gd name="T23" fmla="*/ 51 h 602"/>
                <a:gd name="T24" fmla="*/ 157 w 452"/>
                <a:gd name="T25" fmla="*/ 72 h 602"/>
                <a:gd name="T26" fmla="*/ 124 w 452"/>
                <a:gd name="T27" fmla="*/ 98 h 602"/>
                <a:gd name="T28" fmla="*/ 94 w 452"/>
                <a:gd name="T29" fmla="*/ 130 h 602"/>
                <a:gd name="T30" fmla="*/ 68 w 452"/>
                <a:gd name="T31" fmla="*/ 166 h 602"/>
                <a:gd name="T32" fmla="*/ 48 w 452"/>
                <a:gd name="T33" fmla="*/ 207 h 602"/>
                <a:gd name="T34" fmla="*/ 33 w 452"/>
                <a:gd name="T35" fmla="*/ 250 h 602"/>
                <a:gd name="T36" fmla="*/ 24 w 452"/>
                <a:gd name="T37" fmla="*/ 293 h 602"/>
                <a:gd name="T38" fmla="*/ 21 w 452"/>
                <a:gd name="T39" fmla="*/ 337 h 602"/>
                <a:gd name="T40" fmla="*/ 23 w 452"/>
                <a:gd name="T41" fmla="*/ 381 h 602"/>
                <a:gd name="T42" fmla="*/ 32 w 452"/>
                <a:gd name="T43" fmla="*/ 424 h 602"/>
                <a:gd name="T44" fmla="*/ 45 w 452"/>
                <a:gd name="T45" fmla="*/ 465 h 602"/>
                <a:gd name="T46" fmla="*/ 64 w 452"/>
                <a:gd name="T47" fmla="*/ 504 h 602"/>
                <a:gd name="T48" fmla="*/ 88 w 452"/>
                <a:gd name="T49" fmla="*/ 540 h 602"/>
                <a:gd name="T50" fmla="*/ 117 w 452"/>
                <a:gd name="T51" fmla="*/ 572 h 602"/>
                <a:gd name="T52" fmla="*/ 151 w 452"/>
                <a:gd name="T53" fmla="*/ 601 h 602"/>
                <a:gd name="T54" fmla="*/ 142 w 452"/>
                <a:gd name="T55" fmla="*/ 599 h 602"/>
                <a:gd name="T56" fmla="*/ 133 w 452"/>
                <a:gd name="T57" fmla="*/ 597 h 602"/>
                <a:gd name="T58" fmla="*/ 124 w 452"/>
                <a:gd name="T59" fmla="*/ 596 h 602"/>
                <a:gd name="T60" fmla="*/ 116 w 452"/>
                <a:gd name="T61" fmla="*/ 593 h 602"/>
                <a:gd name="T62" fmla="*/ 107 w 452"/>
                <a:gd name="T63" fmla="*/ 591 h 602"/>
                <a:gd name="T64" fmla="*/ 85 w 452"/>
                <a:gd name="T65" fmla="*/ 569 h 602"/>
                <a:gd name="T66" fmla="*/ 59 w 452"/>
                <a:gd name="T67" fmla="*/ 536 h 602"/>
                <a:gd name="T68" fmla="*/ 37 w 452"/>
                <a:gd name="T69" fmla="*/ 499 h 602"/>
                <a:gd name="T70" fmla="*/ 21 w 452"/>
                <a:gd name="T71" fmla="*/ 460 h 602"/>
                <a:gd name="T72" fmla="*/ 9 w 452"/>
                <a:gd name="T73" fmla="*/ 420 h 602"/>
                <a:gd name="T74" fmla="*/ 2 w 452"/>
                <a:gd name="T75" fmla="*/ 378 h 602"/>
                <a:gd name="T76" fmla="*/ 0 w 452"/>
                <a:gd name="T77" fmla="*/ 336 h 602"/>
                <a:gd name="T78" fmla="*/ 2 w 452"/>
                <a:gd name="T79" fmla="*/ 293 h 602"/>
                <a:gd name="T80" fmla="*/ 10 w 452"/>
                <a:gd name="T81" fmla="*/ 251 h 602"/>
                <a:gd name="T82" fmla="*/ 23 w 452"/>
                <a:gd name="T83" fmla="*/ 210 h 602"/>
                <a:gd name="T84" fmla="*/ 42 w 452"/>
                <a:gd name="T85" fmla="*/ 170 h 602"/>
                <a:gd name="T86" fmla="*/ 65 w 452"/>
                <a:gd name="T87" fmla="*/ 133 h 602"/>
                <a:gd name="T88" fmla="*/ 91 w 452"/>
                <a:gd name="T89" fmla="*/ 100 h 602"/>
                <a:gd name="T90" fmla="*/ 121 w 452"/>
                <a:gd name="T91" fmla="*/ 71 h 602"/>
                <a:gd name="T92" fmla="*/ 155 w 452"/>
                <a:gd name="T93" fmla="*/ 47 h 602"/>
                <a:gd name="T94" fmla="*/ 190 w 452"/>
                <a:gd name="T95" fmla="*/ 28 h 602"/>
                <a:gd name="T96" fmla="*/ 227 w 452"/>
                <a:gd name="T97" fmla="*/ 13 h 602"/>
                <a:gd name="T98" fmla="*/ 267 w 452"/>
                <a:gd name="T99" fmla="*/ 4 h 602"/>
                <a:gd name="T100" fmla="*/ 307 w 452"/>
                <a:gd name="T101" fmla="*/ 0 h 602"/>
                <a:gd name="T102" fmla="*/ 348 w 452"/>
                <a:gd name="T103" fmla="*/ 1 h 602"/>
                <a:gd name="T104" fmla="*/ 389 w 452"/>
                <a:gd name="T105" fmla="*/ 8 h 6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2" h="602">
                  <a:moveTo>
                    <a:pt x="416" y="16"/>
                  </a:moveTo>
                  <a:lnTo>
                    <a:pt x="418" y="18"/>
                  </a:lnTo>
                  <a:lnTo>
                    <a:pt x="421" y="21"/>
                  </a:lnTo>
                  <a:lnTo>
                    <a:pt x="423" y="23"/>
                  </a:lnTo>
                  <a:lnTo>
                    <a:pt x="425" y="25"/>
                  </a:lnTo>
                  <a:lnTo>
                    <a:pt x="427" y="28"/>
                  </a:lnTo>
                  <a:lnTo>
                    <a:pt x="429" y="30"/>
                  </a:lnTo>
                  <a:lnTo>
                    <a:pt x="432" y="32"/>
                  </a:lnTo>
                  <a:lnTo>
                    <a:pt x="434" y="35"/>
                  </a:lnTo>
                  <a:lnTo>
                    <a:pt x="436" y="37"/>
                  </a:lnTo>
                  <a:lnTo>
                    <a:pt x="438" y="40"/>
                  </a:lnTo>
                  <a:lnTo>
                    <a:pt x="440" y="42"/>
                  </a:lnTo>
                  <a:lnTo>
                    <a:pt x="442" y="45"/>
                  </a:lnTo>
                  <a:lnTo>
                    <a:pt x="444" y="48"/>
                  </a:lnTo>
                  <a:lnTo>
                    <a:pt x="446" y="50"/>
                  </a:lnTo>
                  <a:lnTo>
                    <a:pt x="449" y="53"/>
                  </a:lnTo>
                  <a:lnTo>
                    <a:pt x="451" y="56"/>
                  </a:lnTo>
                  <a:lnTo>
                    <a:pt x="437" y="49"/>
                  </a:lnTo>
                  <a:lnTo>
                    <a:pt x="424" y="43"/>
                  </a:lnTo>
                  <a:lnTo>
                    <a:pt x="410" y="38"/>
                  </a:lnTo>
                  <a:lnTo>
                    <a:pt x="396" y="34"/>
                  </a:lnTo>
                  <a:lnTo>
                    <a:pt x="383" y="30"/>
                  </a:lnTo>
                  <a:lnTo>
                    <a:pt x="369" y="27"/>
                  </a:lnTo>
                  <a:lnTo>
                    <a:pt x="355" y="25"/>
                  </a:lnTo>
                  <a:lnTo>
                    <a:pt x="341" y="23"/>
                  </a:lnTo>
                  <a:lnTo>
                    <a:pt x="327" y="22"/>
                  </a:lnTo>
                  <a:lnTo>
                    <a:pt x="313" y="22"/>
                  </a:lnTo>
                  <a:lnTo>
                    <a:pt x="299" y="23"/>
                  </a:lnTo>
                  <a:lnTo>
                    <a:pt x="286" y="24"/>
                  </a:lnTo>
                  <a:lnTo>
                    <a:pt x="272" y="26"/>
                  </a:lnTo>
                  <a:lnTo>
                    <a:pt x="258" y="28"/>
                  </a:lnTo>
                  <a:lnTo>
                    <a:pt x="245" y="32"/>
                  </a:lnTo>
                  <a:lnTo>
                    <a:pt x="232" y="35"/>
                  </a:lnTo>
                  <a:lnTo>
                    <a:pt x="219" y="40"/>
                  </a:lnTo>
                  <a:lnTo>
                    <a:pt x="206" y="45"/>
                  </a:lnTo>
                  <a:lnTo>
                    <a:pt x="193" y="51"/>
                  </a:lnTo>
                  <a:lnTo>
                    <a:pt x="181" y="57"/>
                  </a:lnTo>
                  <a:lnTo>
                    <a:pt x="169" y="64"/>
                  </a:lnTo>
                  <a:lnTo>
                    <a:pt x="157" y="72"/>
                  </a:lnTo>
                  <a:lnTo>
                    <a:pt x="146" y="80"/>
                  </a:lnTo>
                  <a:lnTo>
                    <a:pt x="135" y="89"/>
                  </a:lnTo>
                  <a:lnTo>
                    <a:pt x="124" y="98"/>
                  </a:lnTo>
                  <a:lnTo>
                    <a:pt x="114" y="108"/>
                  </a:lnTo>
                  <a:lnTo>
                    <a:pt x="104" y="119"/>
                  </a:lnTo>
                  <a:lnTo>
                    <a:pt x="94" y="130"/>
                  </a:lnTo>
                  <a:lnTo>
                    <a:pt x="85" y="142"/>
                  </a:lnTo>
                  <a:lnTo>
                    <a:pt x="77" y="153"/>
                  </a:lnTo>
                  <a:lnTo>
                    <a:pt x="68" y="166"/>
                  </a:lnTo>
                  <a:lnTo>
                    <a:pt x="61" y="180"/>
                  </a:lnTo>
                  <a:lnTo>
                    <a:pt x="54" y="193"/>
                  </a:lnTo>
                  <a:lnTo>
                    <a:pt x="48" y="207"/>
                  </a:lnTo>
                  <a:lnTo>
                    <a:pt x="42" y="221"/>
                  </a:lnTo>
                  <a:lnTo>
                    <a:pt x="37" y="235"/>
                  </a:lnTo>
                  <a:lnTo>
                    <a:pt x="33" y="250"/>
                  </a:lnTo>
                  <a:lnTo>
                    <a:pt x="29" y="264"/>
                  </a:lnTo>
                  <a:lnTo>
                    <a:pt x="26" y="279"/>
                  </a:lnTo>
                  <a:lnTo>
                    <a:pt x="24" y="293"/>
                  </a:lnTo>
                  <a:lnTo>
                    <a:pt x="22" y="308"/>
                  </a:lnTo>
                  <a:lnTo>
                    <a:pt x="21" y="322"/>
                  </a:lnTo>
                  <a:lnTo>
                    <a:pt x="21" y="337"/>
                  </a:lnTo>
                  <a:lnTo>
                    <a:pt x="21" y="352"/>
                  </a:lnTo>
                  <a:lnTo>
                    <a:pt x="22" y="366"/>
                  </a:lnTo>
                  <a:lnTo>
                    <a:pt x="23" y="381"/>
                  </a:lnTo>
                  <a:lnTo>
                    <a:pt x="26" y="395"/>
                  </a:lnTo>
                  <a:lnTo>
                    <a:pt x="28" y="410"/>
                  </a:lnTo>
                  <a:lnTo>
                    <a:pt x="32" y="424"/>
                  </a:lnTo>
                  <a:lnTo>
                    <a:pt x="36" y="437"/>
                  </a:lnTo>
                  <a:lnTo>
                    <a:pt x="40" y="451"/>
                  </a:lnTo>
                  <a:lnTo>
                    <a:pt x="45" y="465"/>
                  </a:lnTo>
                  <a:lnTo>
                    <a:pt x="51" y="478"/>
                  </a:lnTo>
                  <a:lnTo>
                    <a:pt x="57" y="491"/>
                  </a:lnTo>
                  <a:lnTo>
                    <a:pt x="64" y="504"/>
                  </a:lnTo>
                  <a:lnTo>
                    <a:pt x="72" y="516"/>
                  </a:lnTo>
                  <a:lnTo>
                    <a:pt x="80" y="528"/>
                  </a:lnTo>
                  <a:lnTo>
                    <a:pt x="88" y="540"/>
                  </a:lnTo>
                  <a:lnTo>
                    <a:pt x="97" y="551"/>
                  </a:lnTo>
                  <a:lnTo>
                    <a:pt x="107" y="562"/>
                  </a:lnTo>
                  <a:lnTo>
                    <a:pt x="117" y="572"/>
                  </a:lnTo>
                  <a:lnTo>
                    <a:pt x="128" y="582"/>
                  </a:lnTo>
                  <a:lnTo>
                    <a:pt x="139" y="592"/>
                  </a:lnTo>
                  <a:lnTo>
                    <a:pt x="151" y="601"/>
                  </a:lnTo>
                  <a:lnTo>
                    <a:pt x="148" y="600"/>
                  </a:lnTo>
                  <a:lnTo>
                    <a:pt x="145" y="600"/>
                  </a:lnTo>
                  <a:lnTo>
                    <a:pt x="142" y="599"/>
                  </a:lnTo>
                  <a:lnTo>
                    <a:pt x="139" y="598"/>
                  </a:lnTo>
                  <a:lnTo>
                    <a:pt x="136" y="598"/>
                  </a:lnTo>
                  <a:lnTo>
                    <a:pt x="133" y="597"/>
                  </a:lnTo>
                  <a:lnTo>
                    <a:pt x="130" y="597"/>
                  </a:lnTo>
                  <a:lnTo>
                    <a:pt x="127" y="596"/>
                  </a:lnTo>
                  <a:lnTo>
                    <a:pt x="124" y="596"/>
                  </a:lnTo>
                  <a:lnTo>
                    <a:pt x="121" y="595"/>
                  </a:lnTo>
                  <a:lnTo>
                    <a:pt x="119" y="594"/>
                  </a:lnTo>
                  <a:lnTo>
                    <a:pt x="116" y="593"/>
                  </a:lnTo>
                  <a:lnTo>
                    <a:pt x="113" y="593"/>
                  </a:lnTo>
                  <a:lnTo>
                    <a:pt x="110" y="592"/>
                  </a:lnTo>
                  <a:lnTo>
                    <a:pt x="107" y="591"/>
                  </a:lnTo>
                  <a:lnTo>
                    <a:pt x="104" y="590"/>
                  </a:lnTo>
                  <a:lnTo>
                    <a:pt x="94" y="580"/>
                  </a:lnTo>
                  <a:lnTo>
                    <a:pt x="85" y="569"/>
                  </a:lnTo>
                  <a:lnTo>
                    <a:pt x="75" y="558"/>
                  </a:lnTo>
                  <a:lnTo>
                    <a:pt x="67" y="547"/>
                  </a:lnTo>
                  <a:lnTo>
                    <a:pt x="59" y="536"/>
                  </a:lnTo>
                  <a:lnTo>
                    <a:pt x="51" y="524"/>
                  </a:lnTo>
                  <a:lnTo>
                    <a:pt x="44" y="511"/>
                  </a:lnTo>
                  <a:lnTo>
                    <a:pt x="37" y="499"/>
                  </a:lnTo>
                  <a:lnTo>
                    <a:pt x="31" y="486"/>
                  </a:lnTo>
                  <a:lnTo>
                    <a:pt x="26" y="473"/>
                  </a:lnTo>
                  <a:lnTo>
                    <a:pt x="21" y="460"/>
                  </a:lnTo>
                  <a:lnTo>
                    <a:pt x="16" y="447"/>
                  </a:lnTo>
                  <a:lnTo>
                    <a:pt x="12" y="433"/>
                  </a:lnTo>
                  <a:lnTo>
                    <a:pt x="9" y="420"/>
                  </a:lnTo>
                  <a:lnTo>
                    <a:pt x="6" y="406"/>
                  </a:lnTo>
                  <a:lnTo>
                    <a:pt x="4" y="392"/>
                  </a:lnTo>
                  <a:lnTo>
                    <a:pt x="2" y="378"/>
                  </a:lnTo>
                  <a:lnTo>
                    <a:pt x="0" y="364"/>
                  </a:lnTo>
                  <a:lnTo>
                    <a:pt x="0" y="350"/>
                  </a:lnTo>
                  <a:lnTo>
                    <a:pt x="0" y="336"/>
                  </a:lnTo>
                  <a:lnTo>
                    <a:pt x="0" y="321"/>
                  </a:lnTo>
                  <a:lnTo>
                    <a:pt x="1" y="307"/>
                  </a:lnTo>
                  <a:lnTo>
                    <a:pt x="2" y="293"/>
                  </a:lnTo>
                  <a:lnTo>
                    <a:pt x="4" y="279"/>
                  </a:lnTo>
                  <a:lnTo>
                    <a:pt x="7" y="265"/>
                  </a:lnTo>
                  <a:lnTo>
                    <a:pt x="10" y="251"/>
                  </a:lnTo>
                  <a:lnTo>
                    <a:pt x="14" y="237"/>
                  </a:lnTo>
                  <a:lnTo>
                    <a:pt x="18" y="223"/>
                  </a:lnTo>
                  <a:lnTo>
                    <a:pt x="23" y="210"/>
                  </a:lnTo>
                  <a:lnTo>
                    <a:pt x="29" y="196"/>
                  </a:lnTo>
                  <a:lnTo>
                    <a:pt x="35" y="183"/>
                  </a:lnTo>
                  <a:lnTo>
                    <a:pt x="42" y="170"/>
                  </a:lnTo>
                  <a:lnTo>
                    <a:pt x="49" y="157"/>
                  </a:lnTo>
                  <a:lnTo>
                    <a:pt x="56" y="145"/>
                  </a:lnTo>
                  <a:lnTo>
                    <a:pt x="65" y="133"/>
                  </a:lnTo>
                  <a:lnTo>
                    <a:pt x="73" y="121"/>
                  </a:lnTo>
                  <a:lnTo>
                    <a:pt x="82" y="110"/>
                  </a:lnTo>
                  <a:lnTo>
                    <a:pt x="91" y="100"/>
                  </a:lnTo>
                  <a:lnTo>
                    <a:pt x="101" y="90"/>
                  </a:lnTo>
                  <a:lnTo>
                    <a:pt x="111" y="80"/>
                  </a:lnTo>
                  <a:lnTo>
                    <a:pt x="121" y="71"/>
                  </a:lnTo>
                  <a:lnTo>
                    <a:pt x="132" y="63"/>
                  </a:lnTo>
                  <a:lnTo>
                    <a:pt x="143" y="55"/>
                  </a:lnTo>
                  <a:lnTo>
                    <a:pt x="155" y="47"/>
                  </a:lnTo>
                  <a:lnTo>
                    <a:pt x="166" y="40"/>
                  </a:lnTo>
                  <a:lnTo>
                    <a:pt x="178" y="34"/>
                  </a:lnTo>
                  <a:lnTo>
                    <a:pt x="190" y="28"/>
                  </a:lnTo>
                  <a:lnTo>
                    <a:pt x="202" y="22"/>
                  </a:lnTo>
                  <a:lnTo>
                    <a:pt x="215" y="17"/>
                  </a:lnTo>
                  <a:lnTo>
                    <a:pt x="227" y="13"/>
                  </a:lnTo>
                  <a:lnTo>
                    <a:pt x="240" y="10"/>
                  </a:lnTo>
                  <a:lnTo>
                    <a:pt x="253" y="6"/>
                  </a:lnTo>
                  <a:lnTo>
                    <a:pt x="267" y="4"/>
                  </a:lnTo>
                  <a:lnTo>
                    <a:pt x="280" y="2"/>
                  </a:lnTo>
                  <a:lnTo>
                    <a:pt x="293" y="0"/>
                  </a:lnTo>
                  <a:lnTo>
                    <a:pt x="307" y="0"/>
                  </a:lnTo>
                  <a:lnTo>
                    <a:pt x="320" y="0"/>
                  </a:lnTo>
                  <a:lnTo>
                    <a:pt x="334" y="0"/>
                  </a:lnTo>
                  <a:lnTo>
                    <a:pt x="348" y="1"/>
                  </a:lnTo>
                  <a:lnTo>
                    <a:pt x="361" y="3"/>
                  </a:lnTo>
                  <a:lnTo>
                    <a:pt x="375" y="5"/>
                  </a:lnTo>
                  <a:lnTo>
                    <a:pt x="389" y="8"/>
                  </a:lnTo>
                  <a:lnTo>
                    <a:pt x="402" y="11"/>
                  </a:lnTo>
                  <a:lnTo>
                    <a:pt x="416" y="16"/>
                  </a:lnTo>
                </a:path>
              </a:pathLst>
            </a:custGeom>
            <a:solidFill>
              <a:srgbClr val="62CA7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Freeform 896"/>
            <p:cNvSpPr>
              <a:spLocks/>
            </p:cNvSpPr>
            <p:nvPr/>
          </p:nvSpPr>
          <p:spPr bwMode="auto">
            <a:xfrm>
              <a:off x="1292" y="3342"/>
              <a:ext cx="460" cy="581"/>
            </a:xfrm>
            <a:custGeom>
              <a:avLst/>
              <a:gdLst>
                <a:gd name="T0" fmla="*/ 436 w 460"/>
                <a:gd name="T1" fmla="*/ 41 h 581"/>
                <a:gd name="T2" fmla="*/ 443 w 460"/>
                <a:gd name="T3" fmla="*/ 52 h 581"/>
                <a:gd name="T4" fmla="*/ 450 w 460"/>
                <a:gd name="T5" fmla="*/ 63 h 581"/>
                <a:gd name="T6" fmla="*/ 457 w 460"/>
                <a:gd name="T7" fmla="*/ 75 h 581"/>
                <a:gd name="T8" fmla="*/ 434 w 460"/>
                <a:gd name="T9" fmla="*/ 61 h 581"/>
                <a:gd name="T10" fmla="*/ 399 w 460"/>
                <a:gd name="T11" fmla="*/ 43 h 581"/>
                <a:gd name="T12" fmla="*/ 363 w 460"/>
                <a:gd name="T13" fmla="*/ 30 h 581"/>
                <a:gd name="T14" fmla="*/ 325 w 460"/>
                <a:gd name="T15" fmla="*/ 23 h 581"/>
                <a:gd name="T16" fmla="*/ 288 w 460"/>
                <a:gd name="T17" fmla="*/ 22 h 581"/>
                <a:gd name="T18" fmla="*/ 250 w 460"/>
                <a:gd name="T19" fmla="*/ 26 h 581"/>
                <a:gd name="T20" fmla="*/ 213 w 460"/>
                <a:gd name="T21" fmla="*/ 36 h 581"/>
                <a:gd name="T22" fmla="*/ 177 w 460"/>
                <a:gd name="T23" fmla="*/ 51 h 581"/>
                <a:gd name="T24" fmla="*/ 143 w 460"/>
                <a:gd name="T25" fmla="*/ 71 h 581"/>
                <a:gd name="T26" fmla="*/ 113 w 460"/>
                <a:gd name="T27" fmla="*/ 96 h 581"/>
                <a:gd name="T28" fmla="*/ 86 w 460"/>
                <a:gd name="T29" fmla="*/ 125 h 581"/>
                <a:gd name="T30" fmla="*/ 64 w 460"/>
                <a:gd name="T31" fmla="*/ 158 h 581"/>
                <a:gd name="T32" fmla="*/ 46 w 460"/>
                <a:gd name="T33" fmla="*/ 193 h 581"/>
                <a:gd name="T34" fmla="*/ 33 w 460"/>
                <a:gd name="T35" fmla="*/ 230 h 581"/>
                <a:gd name="T36" fmla="*/ 24 w 460"/>
                <a:gd name="T37" fmla="*/ 270 h 581"/>
                <a:gd name="T38" fmla="*/ 21 w 460"/>
                <a:gd name="T39" fmla="*/ 311 h 581"/>
                <a:gd name="T40" fmla="*/ 23 w 460"/>
                <a:gd name="T41" fmla="*/ 352 h 581"/>
                <a:gd name="T42" fmla="*/ 30 w 460"/>
                <a:gd name="T43" fmla="*/ 392 h 581"/>
                <a:gd name="T44" fmla="*/ 43 w 460"/>
                <a:gd name="T45" fmla="*/ 430 h 581"/>
                <a:gd name="T46" fmla="*/ 60 w 460"/>
                <a:gd name="T47" fmla="*/ 466 h 581"/>
                <a:gd name="T48" fmla="*/ 81 w 460"/>
                <a:gd name="T49" fmla="*/ 499 h 581"/>
                <a:gd name="T50" fmla="*/ 107 w 460"/>
                <a:gd name="T51" fmla="*/ 528 h 581"/>
                <a:gd name="T52" fmla="*/ 136 w 460"/>
                <a:gd name="T53" fmla="*/ 554 h 581"/>
                <a:gd name="T54" fmla="*/ 168 w 460"/>
                <a:gd name="T55" fmla="*/ 575 h 581"/>
                <a:gd name="T56" fmla="*/ 175 w 460"/>
                <a:gd name="T57" fmla="*/ 580 h 581"/>
                <a:gd name="T58" fmla="*/ 173 w 460"/>
                <a:gd name="T59" fmla="*/ 580 h 581"/>
                <a:gd name="T60" fmla="*/ 165 w 460"/>
                <a:gd name="T61" fmla="*/ 580 h 581"/>
                <a:gd name="T62" fmla="*/ 154 w 460"/>
                <a:gd name="T63" fmla="*/ 579 h 581"/>
                <a:gd name="T64" fmla="*/ 143 w 460"/>
                <a:gd name="T65" fmla="*/ 578 h 581"/>
                <a:gd name="T66" fmla="*/ 133 w 460"/>
                <a:gd name="T67" fmla="*/ 577 h 581"/>
                <a:gd name="T68" fmla="*/ 96 w 460"/>
                <a:gd name="T69" fmla="*/ 548 h 581"/>
                <a:gd name="T70" fmla="*/ 58 w 460"/>
                <a:gd name="T71" fmla="*/ 504 h 581"/>
                <a:gd name="T72" fmla="*/ 30 w 460"/>
                <a:gd name="T73" fmla="*/ 454 h 581"/>
                <a:gd name="T74" fmla="*/ 10 w 460"/>
                <a:gd name="T75" fmla="*/ 400 h 581"/>
                <a:gd name="T76" fmla="*/ 1 w 460"/>
                <a:gd name="T77" fmla="*/ 343 h 581"/>
                <a:gd name="T78" fmla="*/ 1 w 460"/>
                <a:gd name="T79" fmla="*/ 285 h 581"/>
                <a:gd name="T80" fmla="*/ 11 w 460"/>
                <a:gd name="T81" fmla="*/ 227 h 581"/>
                <a:gd name="T82" fmla="*/ 33 w 460"/>
                <a:gd name="T83" fmla="*/ 170 h 581"/>
                <a:gd name="T84" fmla="*/ 64 w 460"/>
                <a:gd name="T85" fmla="*/ 119 h 581"/>
                <a:gd name="T86" fmla="*/ 103 w 460"/>
                <a:gd name="T87" fmla="*/ 75 h 581"/>
                <a:gd name="T88" fmla="*/ 148 w 460"/>
                <a:gd name="T89" fmla="*/ 41 h 581"/>
                <a:gd name="T90" fmla="*/ 198 w 460"/>
                <a:gd name="T91" fmla="*/ 17 h 581"/>
                <a:gd name="T92" fmla="*/ 251 w 460"/>
                <a:gd name="T93" fmla="*/ 3 h 581"/>
                <a:gd name="T94" fmla="*/ 306 w 460"/>
                <a:gd name="T95" fmla="*/ 0 h 581"/>
                <a:gd name="T96" fmla="*/ 362 w 460"/>
                <a:gd name="T97" fmla="*/ 7 h 581"/>
                <a:gd name="T98" fmla="*/ 417 w 460"/>
                <a:gd name="T99" fmla="*/ 26 h 5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0" h="581">
                  <a:moveTo>
                    <a:pt x="430" y="33"/>
                  </a:moveTo>
                  <a:lnTo>
                    <a:pt x="432" y="35"/>
                  </a:lnTo>
                  <a:lnTo>
                    <a:pt x="434" y="38"/>
                  </a:lnTo>
                  <a:lnTo>
                    <a:pt x="436" y="41"/>
                  </a:lnTo>
                  <a:lnTo>
                    <a:pt x="438" y="44"/>
                  </a:lnTo>
                  <a:lnTo>
                    <a:pt x="440" y="46"/>
                  </a:lnTo>
                  <a:lnTo>
                    <a:pt x="441" y="49"/>
                  </a:lnTo>
                  <a:lnTo>
                    <a:pt x="443" y="52"/>
                  </a:lnTo>
                  <a:lnTo>
                    <a:pt x="445" y="55"/>
                  </a:lnTo>
                  <a:lnTo>
                    <a:pt x="447" y="57"/>
                  </a:lnTo>
                  <a:lnTo>
                    <a:pt x="449" y="60"/>
                  </a:lnTo>
                  <a:lnTo>
                    <a:pt x="450" y="63"/>
                  </a:lnTo>
                  <a:lnTo>
                    <a:pt x="452" y="66"/>
                  </a:lnTo>
                  <a:lnTo>
                    <a:pt x="454" y="69"/>
                  </a:lnTo>
                  <a:lnTo>
                    <a:pt x="455" y="72"/>
                  </a:lnTo>
                  <a:lnTo>
                    <a:pt x="457" y="75"/>
                  </a:lnTo>
                  <a:lnTo>
                    <a:pt x="459" y="78"/>
                  </a:lnTo>
                  <a:lnTo>
                    <a:pt x="450" y="72"/>
                  </a:lnTo>
                  <a:lnTo>
                    <a:pt x="442" y="66"/>
                  </a:lnTo>
                  <a:lnTo>
                    <a:pt x="434" y="61"/>
                  </a:lnTo>
                  <a:lnTo>
                    <a:pt x="425" y="56"/>
                  </a:lnTo>
                  <a:lnTo>
                    <a:pt x="417" y="51"/>
                  </a:lnTo>
                  <a:lnTo>
                    <a:pt x="408" y="47"/>
                  </a:lnTo>
                  <a:lnTo>
                    <a:pt x="399" y="43"/>
                  </a:lnTo>
                  <a:lnTo>
                    <a:pt x="390" y="39"/>
                  </a:lnTo>
                  <a:lnTo>
                    <a:pt x="381" y="36"/>
                  </a:lnTo>
                  <a:lnTo>
                    <a:pt x="372" y="33"/>
                  </a:lnTo>
                  <a:lnTo>
                    <a:pt x="363" y="30"/>
                  </a:lnTo>
                  <a:lnTo>
                    <a:pt x="353" y="28"/>
                  </a:lnTo>
                  <a:lnTo>
                    <a:pt x="344" y="26"/>
                  </a:lnTo>
                  <a:lnTo>
                    <a:pt x="335" y="25"/>
                  </a:lnTo>
                  <a:lnTo>
                    <a:pt x="325" y="23"/>
                  </a:lnTo>
                  <a:lnTo>
                    <a:pt x="316" y="23"/>
                  </a:lnTo>
                  <a:lnTo>
                    <a:pt x="306" y="22"/>
                  </a:lnTo>
                  <a:lnTo>
                    <a:pt x="297" y="22"/>
                  </a:lnTo>
                  <a:lnTo>
                    <a:pt x="288" y="22"/>
                  </a:lnTo>
                  <a:lnTo>
                    <a:pt x="278" y="22"/>
                  </a:lnTo>
                  <a:lnTo>
                    <a:pt x="269" y="23"/>
                  </a:lnTo>
                  <a:lnTo>
                    <a:pt x="259" y="24"/>
                  </a:lnTo>
                  <a:lnTo>
                    <a:pt x="250" y="26"/>
                  </a:lnTo>
                  <a:lnTo>
                    <a:pt x="241" y="28"/>
                  </a:lnTo>
                  <a:lnTo>
                    <a:pt x="231" y="30"/>
                  </a:lnTo>
                  <a:lnTo>
                    <a:pt x="222" y="33"/>
                  </a:lnTo>
                  <a:lnTo>
                    <a:pt x="213" y="36"/>
                  </a:lnTo>
                  <a:lnTo>
                    <a:pt x="204" y="39"/>
                  </a:lnTo>
                  <a:lnTo>
                    <a:pt x="195" y="43"/>
                  </a:lnTo>
                  <a:lnTo>
                    <a:pt x="186" y="46"/>
                  </a:lnTo>
                  <a:lnTo>
                    <a:pt x="177" y="51"/>
                  </a:lnTo>
                  <a:lnTo>
                    <a:pt x="168" y="55"/>
                  </a:lnTo>
                  <a:lnTo>
                    <a:pt x="160" y="61"/>
                  </a:lnTo>
                  <a:lnTo>
                    <a:pt x="151" y="66"/>
                  </a:lnTo>
                  <a:lnTo>
                    <a:pt x="143" y="71"/>
                  </a:lnTo>
                  <a:lnTo>
                    <a:pt x="135" y="77"/>
                  </a:lnTo>
                  <a:lnTo>
                    <a:pt x="128" y="83"/>
                  </a:lnTo>
                  <a:lnTo>
                    <a:pt x="120" y="90"/>
                  </a:lnTo>
                  <a:lnTo>
                    <a:pt x="113" y="96"/>
                  </a:lnTo>
                  <a:lnTo>
                    <a:pt x="106" y="103"/>
                  </a:lnTo>
                  <a:lnTo>
                    <a:pt x="99" y="110"/>
                  </a:lnTo>
                  <a:lnTo>
                    <a:pt x="93" y="118"/>
                  </a:lnTo>
                  <a:lnTo>
                    <a:pt x="86" y="125"/>
                  </a:lnTo>
                  <a:lnTo>
                    <a:pt x="80" y="133"/>
                  </a:lnTo>
                  <a:lnTo>
                    <a:pt x="75" y="141"/>
                  </a:lnTo>
                  <a:lnTo>
                    <a:pt x="69" y="149"/>
                  </a:lnTo>
                  <a:lnTo>
                    <a:pt x="64" y="158"/>
                  </a:lnTo>
                  <a:lnTo>
                    <a:pt x="59" y="166"/>
                  </a:lnTo>
                  <a:lnTo>
                    <a:pt x="54" y="175"/>
                  </a:lnTo>
                  <a:lnTo>
                    <a:pt x="50" y="184"/>
                  </a:lnTo>
                  <a:lnTo>
                    <a:pt x="46" y="193"/>
                  </a:lnTo>
                  <a:lnTo>
                    <a:pt x="42" y="202"/>
                  </a:lnTo>
                  <a:lnTo>
                    <a:pt x="39" y="211"/>
                  </a:lnTo>
                  <a:lnTo>
                    <a:pt x="35" y="221"/>
                  </a:lnTo>
                  <a:lnTo>
                    <a:pt x="33" y="230"/>
                  </a:lnTo>
                  <a:lnTo>
                    <a:pt x="30" y="240"/>
                  </a:lnTo>
                  <a:lnTo>
                    <a:pt x="28" y="250"/>
                  </a:lnTo>
                  <a:lnTo>
                    <a:pt x="26" y="260"/>
                  </a:lnTo>
                  <a:lnTo>
                    <a:pt x="24" y="270"/>
                  </a:lnTo>
                  <a:lnTo>
                    <a:pt x="23" y="280"/>
                  </a:lnTo>
                  <a:lnTo>
                    <a:pt x="22" y="290"/>
                  </a:lnTo>
                  <a:lnTo>
                    <a:pt x="21" y="300"/>
                  </a:lnTo>
                  <a:lnTo>
                    <a:pt x="21" y="311"/>
                  </a:lnTo>
                  <a:lnTo>
                    <a:pt x="21" y="321"/>
                  </a:lnTo>
                  <a:lnTo>
                    <a:pt x="21" y="332"/>
                  </a:lnTo>
                  <a:lnTo>
                    <a:pt x="22" y="342"/>
                  </a:lnTo>
                  <a:lnTo>
                    <a:pt x="23" y="352"/>
                  </a:lnTo>
                  <a:lnTo>
                    <a:pt x="24" y="362"/>
                  </a:lnTo>
                  <a:lnTo>
                    <a:pt x="26" y="372"/>
                  </a:lnTo>
                  <a:lnTo>
                    <a:pt x="28" y="382"/>
                  </a:lnTo>
                  <a:lnTo>
                    <a:pt x="30" y="392"/>
                  </a:lnTo>
                  <a:lnTo>
                    <a:pt x="33" y="402"/>
                  </a:lnTo>
                  <a:lnTo>
                    <a:pt x="36" y="411"/>
                  </a:lnTo>
                  <a:lnTo>
                    <a:pt x="39" y="421"/>
                  </a:lnTo>
                  <a:lnTo>
                    <a:pt x="43" y="430"/>
                  </a:lnTo>
                  <a:lnTo>
                    <a:pt x="47" y="439"/>
                  </a:lnTo>
                  <a:lnTo>
                    <a:pt x="51" y="448"/>
                  </a:lnTo>
                  <a:lnTo>
                    <a:pt x="55" y="457"/>
                  </a:lnTo>
                  <a:lnTo>
                    <a:pt x="60" y="466"/>
                  </a:lnTo>
                  <a:lnTo>
                    <a:pt x="65" y="474"/>
                  </a:lnTo>
                  <a:lnTo>
                    <a:pt x="70" y="483"/>
                  </a:lnTo>
                  <a:lnTo>
                    <a:pt x="76" y="491"/>
                  </a:lnTo>
                  <a:lnTo>
                    <a:pt x="81" y="499"/>
                  </a:lnTo>
                  <a:lnTo>
                    <a:pt x="87" y="507"/>
                  </a:lnTo>
                  <a:lnTo>
                    <a:pt x="94" y="514"/>
                  </a:lnTo>
                  <a:lnTo>
                    <a:pt x="100" y="521"/>
                  </a:lnTo>
                  <a:lnTo>
                    <a:pt x="107" y="528"/>
                  </a:lnTo>
                  <a:lnTo>
                    <a:pt x="114" y="535"/>
                  </a:lnTo>
                  <a:lnTo>
                    <a:pt x="121" y="542"/>
                  </a:lnTo>
                  <a:lnTo>
                    <a:pt x="128" y="548"/>
                  </a:lnTo>
                  <a:lnTo>
                    <a:pt x="136" y="554"/>
                  </a:lnTo>
                  <a:lnTo>
                    <a:pt x="144" y="559"/>
                  </a:lnTo>
                  <a:lnTo>
                    <a:pt x="152" y="565"/>
                  </a:lnTo>
                  <a:lnTo>
                    <a:pt x="160" y="570"/>
                  </a:lnTo>
                  <a:lnTo>
                    <a:pt x="168" y="575"/>
                  </a:lnTo>
                  <a:lnTo>
                    <a:pt x="177" y="580"/>
                  </a:lnTo>
                  <a:lnTo>
                    <a:pt x="176" y="580"/>
                  </a:lnTo>
                  <a:lnTo>
                    <a:pt x="175" y="580"/>
                  </a:lnTo>
                  <a:lnTo>
                    <a:pt x="174" y="580"/>
                  </a:lnTo>
                  <a:lnTo>
                    <a:pt x="173" y="580"/>
                  </a:lnTo>
                  <a:lnTo>
                    <a:pt x="170" y="580"/>
                  </a:lnTo>
                  <a:lnTo>
                    <a:pt x="168" y="580"/>
                  </a:lnTo>
                  <a:lnTo>
                    <a:pt x="165" y="580"/>
                  </a:lnTo>
                  <a:lnTo>
                    <a:pt x="162" y="579"/>
                  </a:lnTo>
                  <a:lnTo>
                    <a:pt x="159" y="579"/>
                  </a:lnTo>
                  <a:lnTo>
                    <a:pt x="157" y="579"/>
                  </a:lnTo>
                  <a:lnTo>
                    <a:pt x="154" y="579"/>
                  </a:lnTo>
                  <a:lnTo>
                    <a:pt x="151" y="579"/>
                  </a:lnTo>
                  <a:lnTo>
                    <a:pt x="149" y="579"/>
                  </a:lnTo>
                  <a:lnTo>
                    <a:pt x="146" y="578"/>
                  </a:lnTo>
                  <a:lnTo>
                    <a:pt x="143" y="578"/>
                  </a:lnTo>
                  <a:lnTo>
                    <a:pt x="141" y="578"/>
                  </a:lnTo>
                  <a:lnTo>
                    <a:pt x="138" y="578"/>
                  </a:lnTo>
                  <a:lnTo>
                    <a:pt x="135" y="577"/>
                  </a:lnTo>
                  <a:lnTo>
                    <a:pt x="133" y="577"/>
                  </a:lnTo>
                  <a:lnTo>
                    <a:pt x="130" y="577"/>
                  </a:lnTo>
                  <a:lnTo>
                    <a:pt x="118" y="568"/>
                  </a:lnTo>
                  <a:lnTo>
                    <a:pt x="107" y="558"/>
                  </a:lnTo>
                  <a:lnTo>
                    <a:pt x="96" y="548"/>
                  </a:lnTo>
                  <a:lnTo>
                    <a:pt x="86" y="538"/>
                  </a:lnTo>
                  <a:lnTo>
                    <a:pt x="76" y="527"/>
                  </a:lnTo>
                  <a:lnTo>
                    <a:pt x="67" y="516"/>
                  </a:lnTo>
                  <a:lnTo>
                    <a:pt x="58" y="504"/>
                  </a:lnTo>
                  <a:lnTo>
                    <a:pt x="50" y="492"/>
                  </a:lnTo>
                  <a:lnTo>
                    <a:pt x="43" y="480"/>
                  </a:lnTo>
                  <a:lnTo>
                    <a:pt x="36" y="467"/>
                  </a:lnTo>
                  <a:lnTo>
                    <a:pt x="30" y="454"/>
                  </a:lnTo>
                  <a:lnTo>
                    <a:pt x="24" y="441"/>
                  </a:lnTo>
                  <a:lnTo>
                    <a:pt x="19" y="428"/>
                  </a:lnTo>
                  <a:lnTo>
                    <a:pt x="14" y="414"/>
                  </a:lnTo>
                  <a:lnTo>
                    <a:pt x="10" y="400"/>
                  </a:lnTo>
                  <a:lnTo>
                    <a:pt x="7" y="386"/>
                  </a:lnTo>
                  <a:lnTo>
                    <a:pt x="4" y="372"/>
                  </a:lnTo>
                  <a:lnTo>
                    <a:pt x="2" y="357"/>
                  </a:lnTo>
                  <a:lnTo>
                    <a:pt x="1" y="343"/>
                  </a:lnTo>
                  <a:lnTo>
                    <a:pt x="0" y="328"/>
                  </a:lnTo>
                  <a:lnTo>
                    <a:pt x="0" y="314"/>
                  </a:lnTo>
                  <a:lnTo>
                    <a:pt x="0" y="299"/>
                  </a:lnTo>
                  <a:lnTo>
                    <a:pt x="1" y="285"/>
                  </a:lnTo>
                  <a:lnTo>
                    <a:pt x="3" y="270"/>
                  </a:lnTo>
                  <a:lnTo>
                    <a:pt x="5" y="255"/>
                  </a:lnTo>
                  <a:lnTo>
                    <a:pt x="8" y="241"/>
                  </a:lnTo>
                  <a:lnTo>
                    <a:pt x="11" y="227"/>
                  </a:lnTo>
                  <a:lnTo>
                    <a:pt x="16" y="212"/>
                  </a:lnTo>
                  <a:lnTo>
                    <a:pt x="21" y="198"/>
                  </a:lnTo>
                  <a:lnTo>
                    <a:pt x="26" y="184"/>
                  </a:lnTo>
                  <a:lnTo>
                    <a:pt x="33" y="170"/>
                  </a:lnTo>
                  <a:lnTo>
                    <a:pt x="40" y="157"/>
                  </a:lnTo>
                  <a:lnTo>
                    <a:pt x="47" y="143"/>
                  </a:lnTo>
                  <a:lnTo>
                    <a:pt x="55" y="131"/>
                  </a:lnTo>
                  <a:lnTo>
                    <a:pt x="64" y="119"/>
                  </a:lnTo>
                  <a:lnTo>
                    <a:pt x="73" y="107"/>
                  </a:lnTo>
                  <a:lnTo>
                    <a:pt x="83" y="96"/>
                  </a:lnTo>
                  <a:lnTo>
                    <a:pt x="93" y="85"/>
                  </a:lnTo>
                  <a:lnTo>
                    <a:pt x="103" y="75"/>
                  </a:lnTo>
                  <a:lnTo>
                    <a:pt x="114" y="66"/>
                  </a:lnTo>
                  <a:lnTo>
                    <a:pt x="125" y="57"/>
                  </a:lnTo>
                  <a:lnTo>
                    <a:pt x="136" y="49"/>
                  </a:lnTo>
                  <a:lnTo>
                    <a:pt x="148" y="41"/>
                  </a:lnTo>
                  <a:lnTo>
                    <a:pt x="160" y="34"/>
                  </a:lnTo>
                  <a:lnTo>
                    <a:pt x="173" y="28"/>
                  </a:lnTo>
                  <a:lnTo>
                    <a:pt x="185" y="22"/>
                  </a:lnTo>
                  <a:lnTo>
                    <a:pt x="198" y="17"/>
                  </a:lnTo>
                  <a:lnTo>
                    <a:pt x="211" y="13"/>
                  </a:lnTo>
                  <a:lnTo>
                    <a:pt x="224" y="9"/>
                  </a:lnTo>
                  <a:lnTo>
                    <a:pt x="238" y="6"/>
                  </a:lnTo>
                  <a:lnTo>
                    <a:pt x="251" y="3"/>
                  </a:lnTo>
                  <a:lnTo>
                    <a:pt x="265" y="1"/>
                  </a:lnTo>
                  <a:lnTo>
                    <a:pt x="279" y="0"/>
                  </a:lnTo>
                  <a:lnTo>
                    <a:pt x="292" y="0"/>
                  </a:lnTo>
                  <a:lnTo>
                    <a:pt x="306" y="0"/>
                  </a:lnTo>
                  <a:lnTo>
                    <a:pt x="320" y="0"/>
                  </a:lnTo>
                  <a:lnTo>
                    <a:pt x="334" y="2"/>
                  </a:lnTo>
                  <a:lnTo>
                    <a:pt x="348" y="4"/>
                  </a:lnTo>
                  <a:lnTo>
                    <a:pt x="362" y="7"/>
                  </a:lnTo>
                  <a:lnTo>
                    <a:pt x="376" y="11"/>
                  </a:lnTo>
                  <a:lnTo>
                    <a:pt x="389" y="15"/>
                  </a:lnTo>
                  <a:lnTo>
                    <a:pt x="403" y="20"/>
                  </a:lnTo>
                  <a:lnTo>
                    <a:pt x="417" y="26"/>
                  </a:lnTo>
                  <a:lnTo>
                    <a:pt x="430" y="33"/>
                  </a:lnTo>
                </a:path>
              </a:pathLst>
            </a:custGeom>
            <a:solidFill>
              <a:srgbClr val="69CD8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Freeform 897"/>
            <p:cNvSpPr>
              <a:spLocks/>
            </p:cNvSpPr>
            <p:nvPr/>
          </p:nvSpPr>
          <p:spPr bwMode="auto">
            <a:xfrm>
              <a:off x="1314" y="3365"/>
              <a:ext cx="459" cy="558"/>
            </a:xfrm>
            <a:custGeom>
              <a:avLst/>
              <a:gdLst>
                <a:gd name="T0" fmla="*/ 441 w 459"/>
                <a:gd name="T1" fmla="*/ 64 h 558"/>
                <a:gd name="T2" fmla="*/ 446 w 459"/>
                <a:gd name="T3" fmla="*/ 76 h 558"/>
                <a:gd name="T4" fmla="*/ 452 w 459"/>
                <a:gd name="T5" fmla="*/ 89 h 558"/>
                <a:gd name="T6" fmla="*/ 456 w 459"/>
                <a:gd name="T7" fmla="*/ 101 h 558"/>
                <a:gd name="T8" fmla="*/ 435 w 459"/>
                <a:gd name="T9" fmla="*/ 83 h 558"/>
                <a:gd name="T10" fmla="*/ 404 w 459"/>
                <a:gd name="T11" fmla="*/ 59 h 558"/>
                <a:gd name="T12" fmla="*/ 369 w 459"/>
                <a:gd name="T13" fmla="*/ 41 h 558"/>
                <a:gd name="T14" fmla="*/ 332 w 459"/>
                <a:gd name="T15" fmla="*/ 29 h 558"/>
                <a:gd name="T16" fmla="*/ 295 w 459"/>
                <a:gd name="T17" fmla="*/ 23 h 558"/>
                <a:gd name="T18" fmla="*/ 256 w 459"/>
                <a:gd name="T19" fmla="*/ 23 h 558"/>
                <a:gd name="T20" fmla="*/ 218 w 459"/>
                <a:gd name="T21" fmla="*/ 29 h 558"/>
                <a:gd name="T22" fmla="*/ 180 w 459"/>
                <a:gd name="T23" fmla="*/ 41 h 558"/>
                <a:gd name="T24" fmla="*/ 145 w 459"/>
                <a:gd name="T25" fmla="*/ 60 h 558"/>
                <a:gd name="T26" fmla="*/ 113 w 459"/>
                <a:gd name="T27" fmla="*/ 84 h 558"/>
                <a:gd name="T28" fmla="*/ 85 w 459"/>
                <a:gd name="T29" fmla="*/ 112 h 558"/>
                <a:gd name="T30" fmla="*/ 62 w 459"/>
                <a:gd name="T31" fmla="*/ 145 h 558"/>
                <a:gd name="T32" fmla="*/ 43 w 459"/>
                <a:gd name="T33" fmla="*/ 180 h 558"/>
                <a:gd name="T34" fmla="*/ 30 w 459"/>
                <a:gd name="T35" fmla="*/ 219 h 558"/>
                <a:gd name="T36" fmla="*/ 22 w 459"/>
                <a:gd name="T37" fmla="*/ 259 h 558"/>
                <a:gd name="T38" fmla="*/ 21 w 459"/>
                <a:gd name="T39" fmla="*/ 301 h 558"/>
                <a:gd name="T40" fmla="*/ 25 w 459"/>
                <a:gd name="T41" fmla="*/ 343 h 558"/>
                <a:gd name="T42" fmla="*/ 35 w 459"/>
                <a:gd name="T43" fmla="*/ 383 h 558"/>
                <a:gd name="T44" fmla="*/ 51 w 459"/>
                <a:gd name="T45" fmla="*/ 421 h 558"/>
                <a:gd name="T46" fmla="*/ 71 w 459"/>
                <a:gd name="T47" fmla="*/ 455 h 558"/>
                <a:gd name="T48" fmla="*/ 96 w 459"/>
                <a:gd name="T49" fmla="*/ 486 h 558"/>
                <a:gd name="T50" fmla="*/ 125 w 459"/>
                <a:gd name="T51" fmla="*/ 512 h 558"/>
                <a:gd name="T52" fmla="*/ 158 w 459"/>
                <a:gd name="T53" fmla="*/ 533 h 558"/>
                <a:gd name="T54" fmla="*/ 194 w 459"/>
                <a:gd name="T55" fmla="*/ 549 h 558"/>
                <a:gd name="T56" fmla="*/ 195 w 459"/>
                <a:gd name="T57" fmla="*/ 553 h 558"/>
                <a:gd name="T58" fmla="*/ 183 w 459"/>
                <a:gd name="T59" fmla="*/ 555 h 558"/>
                <a:gd name="T60" fmla="*/ 171 w 459"/>
                <a:gd name="T61" fmla="*/ 556 h 558"/>
                <a:gd name="T62" fmla="*/ 158 w 459"/>
                <a:gd name="T63" fmla="*/ 557 h 558"/>
                <a:gd name="T64" fmla="*/ 130 w 459"/>
                <a:gd name="T65" fmla="*/ 542 h 558"/>
                <a:gd name="T66" fmla="*/ 99 w 459"/>
                <a:gd name="T67" fmla="*/ 519 h 558"/>
                <a:gd name="T68" fmla="*/ 72 w 459"/>
                <a:gd name="T69" fmla="*/ 491 h 558"/>
                <a:gd name="T70" fmla="*/ 49 w 459"/>
                <a:gd name="T71" fmla="*/ 460 h 558"/>
                <a:gd name="T72" fmla="*/ 29 w 459"/>
                <a:gd name="T73" fmla="*/ 426 h 558"/>
                <a:gd name="T74" fmla="*/ 15 w 459"/>
                <a:gd name="T75" fmla="*/ 389 h 558"/>
                <a:gd name="T76" fmla="*/ 5 w 459"/>
                <a:gd name="T77" fmla="*/ 350 h 558"/>
                <a:gd name="T78" fmla="*/ 0 w 459"/>
                <a:gd name="T79" fmla="*/ 309 h 558"/>
                <a:gd name="T80" fmla="*/ 0 w 459"/>
                <a:gd name="T81" fmla="*/ 268 h 558"/>
                <a:gd name="T82" fmla="*/ 6 w 459"/>
                <a:gd name="T83" fmla="*/ 227 h 558"/>
                <a:gd name="T84" fmla="*/ 17 w 459"/>
                <a:gd name="T85" fmla="*/ 189 h 558"/>
                <a:gd name="T86" fmla="*/ 33 w 459"/>
                <a:gd name="T87" fmla="*/ 152 h 558"/>
                <a:gd name="T88" fmla="*/ 53 w 459"/>
                <a:gd name="T89" fmla="*/ 118 h 558"/>
                <a:gd name="T90" fmla="*/ 78 w 459"/>
                <a:gd name="T91" fmla="*/ 88 h 558"/>
                <a:gd name="T92" fmla="*/ 106 w 459"/>
                <a:gd name="T93" fmla="*/ 61 h 558"/>
                <a:gd name="T94" fmla="*/ 138 w 459"/>
                <a:gd name="T95" fmla="*/ 38 h 558"/>
                <a:gd name="T96" fmla="*/ 173 w 459"/>
                <a:gd name="T97" fmla="*/ 20 h 558"/>
                <a:gd name="T98" fmla="*/ 210 w 459"/>
                <a:gd name="T99" fmla="*/ 8 h 558"/>
                <a:gd name="T100" fmla="*/ 247 w 459"/>
                <a:gd name="T101" fmla="*/ 1 h 558"/>
                <a:gd name="T102" fmla="*/ 284 w 459"/>
                <a:gd name="T103" fmla="*/ 0 h 558"/>
                <a:gd name="T104" fmla="*/ 322 w 459"/>
                <a:gd name="T105" fmla="*/ 4 h 558"/>
                <a:gd name="T106" fmla="*/ 359 w 459"/>
                <a:gd name="T107" fmla="*/ 14 h 558"/>
                <a:gd name="T108" fmla="*/ 394 w 459"/>
                <a:gd name="T109" fmla="*/ 29 h 558"/>
                <a:gd name="T110" fmla="*/ 428 w 459"/>
                <a:gd name="T111" fmla="*/ 49 h 5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9" h="558">
                  <a:moveTo>
                    <a:pt x="436" y="55"/>
                  </a:moveTo>
                  <a:lnTo>
                    <a:pt x="438" y="58"/>
                  </a:lnTo>
                  <a:lnTo>
                    <a:pt x="439" y="61"/>
                  </a:lnTo>
                  <a:lnTo>
                    <a:pt x="441" y="64"/>
                  </a:lnTo>
                  <a:lnTo>
                    <a:pt x="442" y="67"/>
                  </a:lnTo>
                  <a:lnTo>
                    <a:pt x="444" y="70"/>
                  </a:lnTo>
                  <a:lnTo>
                    <a:pt x="445" y="73"/>
                  </a:lnTo>
                  <a:lnTo>
                    <a:pt x="446" y="76"/>
                  </a:lnTo>
                  <a:lnTo>
                    <a:pt x="448" y="79"/>
                  </a:lnTo>
                  <a:lnTo>
                    <a:pt x="449" y="82"/>
                  </a:lnTo>
                  <a:lnTo>
                    <a:pt x="450" y="86"/>
                  </a:lnTo>
                  <a:lnTo>
                    <a:pt x="452" y="89"/>
                  </a:lnTo>
                  <a:lnTo>
                    <a:pt x="453" y="92"/>
                  </a:lnTo>
                  <a:lnTo>
                    <a:pt x="454" y="95"/>
                  </a:lnTo>
                  <a:lnTo>
                    <a:pt x="455" y="98"/>
                  </a:lnTo>
                  <a:lnTo>
                    <a:pt x="456" y="101"/>
                  </a:lnTo>
                  <a:lnTo>
                    <a:pt x="458" y="104"/>
                  </a:lnTo>
                  <a:lnTo>
                    <a:pt x="450" y="97"/>
                  </a:lnTo>
                  <a:lnTo>
                    <a:pt x="443" y="90"/>
                  </a:lnTo>
                  <a:lnTo>
                    <a:pt x="435" y="83"/>
                  </a:lnTo>
                  <a:lnTo>
                    <a:pt x="428" y="77"/>
                  </a:lnTo>
                  <a:lnTo>
                    <a:pt x="420" y="70"/>
                  </a:lnTo>
                  <a:lnTo>
                    <a:pt x="412" y="65"/>
                  </a:lnTo>
                  <a:lnTo>
                    <a:pt x="404" y="59"/>
                  </a:lnTo>
                  <a:lnTo>
                    <a:pt x="395" y="54"/>
                  </a:lnTo>
                  <a:lnTo>
                    <a:pt x="387" y="50"/>
                  </a:lnTo>
                  <a:lnTo>
                    <a:pt x="378" y="45"/>
                  </a:lnTo>
                  <a:lnTo>
                    <a:pt x="369" y="41"/>
                  </a:lnTo>
                  <a:lnTo>
                    <a:pt x="360" y="38"/>
                  </a:lnTo>
                  <a:lnTo>
                    <a:pt x="351" y="34"/>
                  </a:lnTo>
                  <a:lnTo>
                    <a:pt x="342" y="31"/>
                  </a:lnTo>
                  <a:lnTo>
                    <a:pt x="332" y="29"/>
                  </a:lnTo>
                  <a:lnTo>
                    <a:pt x="323" y="27"/>
                  </a:lnTo>
                  <a:lnTo>
                    <a:pt x="314" y="25"/>
                  </a:lnTo>
                  <a:lnTo>
                    <a:pt x="304" y="24"/>
                  </a:lnTo>
                  <a:lnTo>
                    <a:pt x="295" y="23"/>
                  </a:lnTo>
                  <a:lnTo>
                    <a:pt x="285" y="22"/>
                  </a:lnTo>
                  <a:lnTo>
                    <a:pt x="275" y="22"/>
                  </a:lnTo>
                  <a:lnTo>
                    <a:pt x="266" y="22"/>
                  </a:lnTo>
                  <a:lnTo>
                    <a:pt x="256" y="23"/>
                  </a:lnTo>
                  <a:lnTo>
                    <a:pt x="247" y="23"/>
                  </a:lnTo>
                  <a:lnTo>
                    <a:pt x="237" y="25"/>
                  </a:lnTo>
                  <a:lnTo>
                    <a:pt x="228" y="27"/>
                  </a:lnTo>
                  <a:lnTo>
                    <a:pt x="218" y="29"/>
                  </a:lnTo>
                  <a:lnTo>
                    <a:pt x="208" y="31"/>
                  </a:lnTo>
                  <a:lnTo>
                    <a:pt x="199" y="34"/>
                  </a:lnTo>
                  <a:lnTo>
                    <a:pt x="190" y="37"/>
                  </a:lnTo>
                  <a:lnTo>
                    <a:pt x="180" y="41"/>
                  </a:lnTo>
                  <a:lnTo>
                    <a:pt x="171" y="45"/>
                  </a:lnTo>
                  <a:lnTo>
                    <a:pt x="162" y="50"/>
                  </a:lnTo>
                  <a:lnTo>
                    <a:pt x="153" y="55"/>
                  </a:lnTo>
                  <a:lnTo>
                    <a:pt x="145" y="60"/>
                  </a:lnTo>
                  <a:lnTo>
                    <a:pt x="136" y="65"/>
                  </a:lnTo>
                  <a:lnTo>
                    <a:pt x="128" y="71"/>
                  </a:lnTo>
                  <a:lnTo>
                    <a:pt x="120" y="77"/>
                  </a:lnTo>
                  <a:lnTo>
                    <a:pt x="113" y="84"/>
                  </a:lnTo>
                  <a:lnTo>
                    <a:pt x="105" y="91"/>
                  </a:lnTo>
                  <a:lnTo>
                    <a:pt x="98" y="98"/>
                  </a:lnTo>
                  <a:lnTo>
                    <a:pt x="92" y="105"/>
                  </a:lnTo>
                  <a:lnTo>
                    <a:pt x="85" y="112"/>
                  </a:lnTo>
                  <a:lnTo>
                    <a:pt x="79" y="120"/>
                  </a:lnTo>
                  <a:lnTo>
                    <a:pt x="73" y="128"/>
                  </a:lnTo>
                  <a:lnTo>
                    <a:pt x="67" y="136"/>
                  </a:lnTo>
                  <a:lnTo>
                    <a:pt x="62" y="145"/>
                  </a:lnTo>
                  <a:lnTo>
                    <a:pt x="57" y="153"/>
                  </a:lnTo>
                  <a:lnTo>
                    <a:pt x="52" y="162"/>
                  </a:lnTo>
                  <a:lnTo>
                    <a:pt x="47" y="171"/>
                  </a:lnTo>
                  <a:lnTo>
                    <a:pt x="43" y="180"/>
                  </a:lnTo>
                  <a:lnTo>
                    <a:pt x="39" y="190"/>
                  </a:lnTo>
                  <a:lnTo>
                    <a:pt x="36" y="199"/>
                  </a:lnTo>
                  <a:lnTo>
                    <a:pt x="33" y="209"/>
                  </a:lnTo>
                  <a:lnTo>
                    <a:pt x="30" y="219"/>
                  </a:lnTo>
                  <a:lnTo>
                    <a:pt x="28" y="229"/>
                  </a:lnTo>
                  <a:lnTo>
                    <a:pt x="26" y="239"/>
                  </a:lnTo>
                  <a:lnTo>
                    <a:pt x="24" y="249"/>
                  </a:lnTo>
                  <a:lnTo>
                    <a:pt x="22" y="259"/>
                  </a:lnTo>
                  <a:lnTo>
                    <a:pt x="22" y="270"/>
                  </a:lnTo>
                  <a:lnTo>
                    <a:pt x="21" y="280"/>
                  </a:lnTo>
                  <a:lnTo>
                    <a:pt x="20" y="290"/>
                  </a:lnTo>
                  <a:lnTo>
                    <a:pt x="21" y="301"/>
                  </a:lnTo>
                  <a:lnTo>
                    <a:pt x="21" y="312"/>
                  </a:lnTo>
                  <a:lnTo>
                    <a:pt x="22" y="322"/>
                  </a:lnTo>
                  <a:lnTo>
                    <a:pt x="23" y="333"/>
                  </a:lnTo>
                  <a:lnTo>
                    <a:pt x="25" y="343"/>
                  </a:lnTo>
                  <a:lnTo>
                    <a:pt x="27" y="353"/>
                  </a:lnTo>
                  <a:lnTo>
                    <a:pt x="29" y="364"/>
                  </a:lnTo>
                  <a:lnTo>
                    <a:pt x="32" y="374"/>
                  </a:lnTo>
                  <a:lnTo>
                    <a:pt x="35" y="383"/>
                  </a:lnTo>
                  <a:lnTo>
                    <a:pt x="39" y="393"/>
                  </a:lnTo>
                  <a:lnTo>
                    <a:pt x="42" y="402"/>
                  </a:lnTo>
                  <a:lnTo>
                    <a:pt x="47" y="411"/>
                  </a:lnTo>
                  <a:lnTo>
                    <a:pt x="51" y="421"/>
                  </a:lnTo>
                  <a:lnTo>
                    <a:pt x="56" y="430"/>
                  </a:lnTo>
                  <a:lnTo>
                    <a:pt x="61" y="438"/>
                  </a:lnTo>
                  <a:lnTo>
                    <a:pt x="66" y="447"/>
                  </a:lnTo>
                  <a:lnTo>
                    <a:pt x="71" y="455"/>
                  </a:lnTo>
                  <a:lnTo>
                    <a:pt x="77" y="463"/>
                  </a:lnTo>
                  <a:lnTo>
                    <a:pt x="83" y="471"/>
                  </a:lnTo>
                  <a:lnTo>
                    <a:pt x="90" y="478"/>
                  </a:lnTo>
                  <a:lnTo>
                    <a:pt x="96" y="486"/>
                  </a:lnTo>
                  <a:lnTo>
                    <a:pt x="103" y="493"/>
                  </a:lnTo>
                  <a:lnTo>
                    <a:pt x="111" y="499"/>
                  </a:lnTo>
                  <a:lnTo>
                    <a:pt x="118" y="506"/>
                  </a:lnTo>
                  <a:lnTo>
                    <a:pt x="125" y="512"/>
                  </a:lnTo>
                  <a:lnTo>
                    <a:pt x="133" y="518"/>
                  </a:lnTo>
                  <a:lnTo>
                    <a:pt x="141" y="523"/>
                  </a:lnTo>
                  <a:lnTo>
                    <a:pt x="150" y="528"/>
                  </a:lnTo>
                  <a:lnTo>
                    <a:pt x="158" y="533"/>
                  </a:lnTo>
                  <a:lnTo>
                    <a:pt x="167" y="538"/>
                  </a:lnTo>
                  <a:lnTo>
                    <a:pt x="176" y="542"/>
                  </a:lnTo>
                  <a:lnTo>
                    <a:pt x="185" y="546"/>
                  </a:lnTo>
                  <a:lnTo>
                    <a:pt x="194" y="549"/>
                  </a:lnTo>
                  <a:lnTo>
                    <a:pt x="204" y="552"/>
                  </a:lnTo>
                  <a:lnTo>
                    <a:pt x="201" y="553"/>
                  </a:lnTo>
                  <a:lnTo>
                    <a:pt x="198" y="553"/>
                  </a:lnTo>
                  <a:lnTo>
                    <a:pt x="195" y="553"/>
                  </a:lnTo>
                  <a:lnTo>
                    <a:pt x="192" y="554"/>
                  </a:lnTo>
                  <a:lnTo>
                    <a:pt x="189" y="554"/>
                  </a:lnTo>
                  <a:lnTo>
                    <a:pt x="186" y="555"/>
                  </a:lnTo>
                  <a:lnTo>
                    <a:pt x="183" y="555"/>
                  </a:lnTo>
                  <a:lnTo>
                    <a:pt x="180" y="555"/>
                  </a:lnTo>
                  <a:lnTo>
                    <a:pt x="177" y="556"/>
                  </a:lnTo>
                  <a:lnTo>
                    <a:pt x="174" y="556"/>
                  </a:lnTo>
                  <a:lnTo>
                    <a:pt x="171" y="556"/>
                  </a:lnTo>
                  <a:lnTo>
                    <a:pt x="168" y="556"/>
                  </a:lnTo>
                  <a:lnTo>
                    <a:pt x="164" y="556"/>
                  </a:lnTo>
                  <a:lnTo>
                    <a:pt x="161" y="557"/>
                  </a:lnTo>
                  <a:lnTo>
                    <a:pt x="158" y="557"/>
                  </a:lnTo>
                  <a:lnTo>
                    <a:pt x="155" y="557"/>
                  </a:lnTo>
                  <a:lnTo>
                    <a:pt x="147" y="552"/>
                  </a:lnTo>
                  <a:lnTo>
                    <a:pt x="138" y="547"/>
                  </a:lnTo>
                  <a:lnTo>
                    <a:pt x="130" y="542"/>
                  </a:lnTo>
                  <a:lnTo>
                    <a:pt x="122" y="536"/>
                  </a:lnTo>
                  <a:lnTo>
                    <a:pt x="114" y="531"/>
                  </a:lnTo>
                  <a:lnTo>
                    <a:pt x="107" y="525"/>
                  </a:lnTo>
                  <a:lnTo>
                    <a:pt x="99" y="519"/>
                  </a:lnTo>
                  <a:lnTo>
                    <a:pt x="92" y="512"/>
                  </a:lnTo>
                  <a:lnTo>
                    <a:pt x="85" y="505"/>
                  </a:lnTo>
                  <a:lnTo>
                    <a:pt x="78" y="498"/>
                  </a:lnTo>
                  <a:lnTo>
                    <a:pt x="72" y="491"/>
                  </a:lnTo>
                  <a:lnTo>
                    <a:pt x="66" y="484"/>
                  </a:lnTo>
                  <a:lnTo>
                    <a:pt x="60" y="476"/>
                  </a:lnTo>
                  <a:lnTo>
                    <a:pt x="54" y="468"/>
                  </a:lnTo>
                  <a:lnTo>
                    <a:pt x="49" y="460"/>
                  </a:lnTo>
                  <a:lnTo>
                    <a:pt x="43" y="452"/>
                  </a:lnTo>
                  <a:lnTo>
                    <a:pt x="39" y="443"/>
                  </a:lnTo>
                  <a:lnTo>
                    <a:pt x="34" y="434"/>
                  </a:lnTo>
                  <a:lnTo>
                    <a:pt x="29" y="426"/>
                  </a:lnTo>
                  <a:lnTo>
                    <a:pt x="25" y="417"/>
                  </a:lnTo>
                  <a:lnTo>
                    <a:pt x="22" y="408"/>
                  </a:lnTo>
                  <a:lnTo>
                    <a:pt x="18" y="398"/>
                  </a:lnTo>
                  <a:lnTo>
                    <a:pt x="15" y="389"/>
                  </a:lnTo>
                  <a:lnTo>
                    <a:pt x="12" y="379"/>
                  </a:lnTo>
                  <a:lnTo>
                    <a:pt x="9" y="369"/>
                  </a:lnTo>
                  <a:lnTo>
                    <a:pt x="7" y="360"/>
                  </a:lnTo>
                  <a:lnTo>
                    <a:pt x="5" y="350"/>
                  </a:lnTo>
                  <a:lnTo>
                    <a:pt x="3" y="340"/>
                  </a:lnTo>
                  <a:lnTo>
                    <a:pt x="2" y="329"/>
                  </a:lnTo>
                  <a:lnTo>
                    <a:pt x="1" y="319"/>
                  </a:lnTo>
                  <a:lnTo>
                    <a:pt x="0" y="309"/>
                  </a:lnTo>
                  <a:lnTo>
                    <a:pt x="0" y="299"/>
                  </a:lnTo>
                  <a:lnTo>
                    <a:pt x="0" y="288"/>
                  </a:lnTo>
                  <a:lnTo>
                    <a:pt x="0" y="278"/>
                  </a:lnTo>
                  <a:lnTo>
                    <a:pt x="0" y="268"/>
                  </a:lnTo>
                  <a:lnTo>
                    <a:pt x="1" y="257"/>
                  </a:lnTo>
                  <a:lnTo>
                    <a:pt x="3" y="247"/>
                  </a:lnTo>
                  <a:lnTo>
                    <a:pt x="4" y="237"/>
                  </a:lnTo>
                  <a:lnTo>
                    <a:pt x="6" y="227"/>
                  </a:lnTo>
                  <a:lnTo>
                    <a:pt x="9" y="218"/>
                  </a:lnTo>
                  <a:lnTo>
                    <a:pt x="11" y="208"/>
                  </a:lnTo>
                  <a:lnTo>
                    <a:pt x="14" y="198"/>
                  </a:lnTo>
                  <a:lnTo>
                    <a:pt x="17" y="189"/>
                  </a:lnTo>
                  <a:lnTo>
                    <a:pt x="21" y="179"/>
                  </a:lnTo>
                  <a:lnTo>
                    <a:pt x="25" y="170"/>
                  </a:lnTo>
                  <a:lnTo>
                    <a:pt x="29" y="161"/>
                  </a:lnTo>
                  <a:lnTo>
                    <a:pt x="33" y="152"/>
                  </a:lnTo>
                  <a:lnTo>
                    <a:pt x="38" y="144"/>
                  </a:lnTo>
                  <a:lnTo>
                    <a:pt x="42" y="135"/>
                  </a:lnTo>
                  <a:lnTo>
                    <a:pt x="48" y="127"/>
                  </a:lnTo>
                  <a:lnTo>
                    <a:pt x="53" y="118"/>
                  </a:lnTo>
                  <a:lnTo>
                    <a:pt x="59" y="111"/>
                  </a:lnTo>
                  <a:lnTo>
                    <a:pt x="65" y="103"/>
                  </a:lnTo>
                  <a:lnTo>
                    <a:pt x="71" y="95"/>
                  </a:lnTo>
                  <a:lnTo>
                    <a:pt x="78" y="88"/>
                  </a:lnTo>
                  <a:lnTo>
                    <a:pt x="84" y="81"/>
                  </a:lnTo>
                  <a:lnTo>
                    <a:pt x="91" y="74"/>
                  </a:lnTo>
                  <a:lnTo>
                    <a:pt x="99" y="67"/>
                  </a:lnTo>
                  <a:lnTo>
                    <a:pt x="106" y="61"/>
                  </a:lnTo>
                  <a:lnTo>
                    <a:pt x="114" y="55"/>
                  </a:lnTo>
                  <a:lnTo>
                    <a:pt x="122" y="49"/>
                  </a:lnTo>
                  <a:lnTo>
                    <a:pt x="130" y="43"/>
                  </a:lnTo>
                  <a:lnTo>
                    <a:pt x="138" y="38"/>
                  </a:lnTo>
                  <a:lnTo>
                    <a:pt x="147" y="33"/>
                  </a:lnTo>
                  <a:lnTo>
                    <a:pt x="155" y="28"/>
                  </a:lnTo>
                  <a:lnTo>
                    <a:pt x="164" y="24"/>
                  </a:lnTo>
                  <a:lnTo>
                    <a:pt x="173" y="20"/>
                  </a:lnTo>
                  <a:lnTo>
                    <a:pt x="182" y="16"/>
                  </a:lnTo>
                  <a:lnTo>
                    <a:pt x="191" y="13"/>
                  </a:lnTo>
                  <a:lnTo>
                    <a:pt x="200" y="10"/>
                  </a:lnTo>
                  <a:lnTo>
                    <a:pt x="210" y="8"/>
                  </a:lnTo>
                  <a:lnTo>
                    <a:pt x="219" y="6"/>
                  </a:lnTo>
                  <a:lnTo>
                    <a:pt x="228" y="4"/>
                  </a:lnTo>
                  <a:lnTo>
                    <a:pt x="237" y="2"/>
                  </a:lnTo>
                  <a:lnTo>
                    <a:pt x="247" y="1"/>
                  </a:lnTo>
                  <a:lnTo>
                    <a:pt x="256" y="0"/>
                  </a:lnTo>
                  <a:lnTo>
                    <a:pt x="266" y="0"/>
                  </a:lnTo>
                  <a:lnTo>
                    <a:pt x="275" y="0"/>
                  </a:lnTo>
                  <a:lnTo>
                    <a:pt x="284" y="0"/>
                  </a:lnTo>
                  <a:lnTo>
                    <a:pt x="294" y="0"/>
                  </a:lnTo>
                  <a:lnTo>
                    <a:pt x="303" y="1"/>
                  </a:lnTo>
                  <a:lnTo>
                    <a:pt x="313" y="2"/>
                  </a:lnTo>
                  <a:lnTo>
                    <a:pt x="322" y="4"/>
                  </a:lnTo>
                  <a:lnTo>
                    <a:pt x="331" y="6"/>
                  </a:lnTo>
                  <a:lnTo>
                    <a:pt x="341" y="8"/>
                  </a:lnTo>
                  <a:lnTo>
                    <a:pt x="350" y="11"/>
                  </a:lnTo>
                  <a:lnTo>
                    <a:pt x="359" y="14"/>
                  </a:lnTo>
                  <a:lnTo>
                    <a:pt x="368" y="17"/>
                  </a:lnTo>
                  <a:lnTo>
                    <a:pt x="377" y="20"/>
                  </a:lnTo>
                  <a:lnTo>
                    <a:pt x="386" y="24"/>
                  </a:lnTo>
                  <a:lnTo>
                    <a:pt x="394" y="29"/>
                  </a:lnTo>
                  <a:lnTo>
                    <a:pt x="403" y="33"/>
                  </a:lnTo>
                  <a:lnTo>
                    <a:pt x="412" y="38"/>
                  </a:lnTo>
                  <a:lnTo>
                    <a:pt x="420" y="43"/>
                  </a:lnTo>
                  <a:lnTo>
                    <a:pt x="428" y="49"/>
                  </a:lnTo>
                  <a:lnTo>
                    <a:pt x="436" y="55"/>
                  </a:lnTo>
                </a:path>
              </a:pathLst>
            </a:custGeom>
            <a:solidFill>
              <a:srgbClr val="71D18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Freeform 898"/>
            <p:cNvSpPr>
              <a:spLocks/>
            </p:cNvSpPr>
            <p:nvPr/>
          </p:nvSpPr>
          <p:spPr bwMode="auto">
            <a:xfrm>
              <a:off x="1334" y="3388"/>
              <a:ext cx="453" cy="532"/>
            </a:xfrm>
            <a:custGeom>
              <a:avLst/>
              <a:gdLst>
                <a:gd name="T0" fmla="*/ 441 w 453"/>
                <a:gd name="T1" fmla="*/ 92 h 532"/>
                <a:gd name="T2" fmla="*/ 445 w 453"/>
                <a:gd name="T3" fmla="*/ 106 h 532"/>
                <a:gd name="T4" fmla="*/ 448 w 453"/>
                <a:gd name="T5" fmla="*/ 120 h 532"/>
                <a:gd name="T6" fmla="*/ 451 w 453"/>
                <a:gd name="T7" fmla="*/ 134 h 532"/>
                <a:gd name="T8" fmla="*/ 434 w 453"/>
                <a:gd name="T9" fmla="*/ 111 h 532"/>
                <a:gd name="T10" fmla="*/ 406 w 453"/>
                <a:gd name="T11" fmla="*/ 81 h 532"/>
                <a:gd name="T12" fmla="*/ 374 w 453"/>
                <a:gd name="T13" fmla="*/ 57 h 532"/>
                <a:gd name="T14" fmla="*/ 340 w 453"/>
                <a:gd name="T15" fmla="*/ 39 h 532"/>
                <a:gd name="T16" fmla="*/ 302 w 453"/>
                <a:gd name="T17" fmla="*/ 27 h 532"/>
                <a:gd name="T18" fmla="*/ 264 w 453"/>
                <a:gd name="T19" fmla="*/ 22 h 532"/>
                <a:gd name="T20" fmla="*/ 224 w 453"/>
                <a:gd name="T21" fmla="*/ 24 h 532"/>
                <a:gd name="T22" fmla="*/ 185 w 453"/>
                <a:gd name="T23" fmla="*/ 33 h 532"/>
                <a:gd name="T24" fmla="*/ 148 w 453"/>
                <a:gd name="T25" fmla="*/ 50 h 532"/>
                <a:gd name="T26" fmla="*/ 114 w 453"/>
                <a:gd name="T27" fmla="*/ 72 h 532"/>
                <a:gd name="T28" fmla="*/ 85 w 453"/>
                <a:gd name="T29" fmla="*/ 100 h 532"/>
                <a:gd name="T30" fmla="*/ 61 w 453"/>
                <a:gd name="T31" fmla="*/ 132 h 532"/>
                <a:gd name="T32" fmla="*/ 42 w 453"/>
                <a:gd name="T33" fmla="*/ 168 h 532"/>
                <a:gd name="T34" fmla="*/ 28 w 453"/>
                <a:gd name="T35" fmla="*/ 207 h 532"/>
                <a:gd name="T36" fmla="*/ 22 w 453"/>
                <a:gd name="T37" fmla="*/ 249 h 532"/>
                <a:gd name="T38" fmla="*/ 22 w 453"/>
                <a:gd name="T39" fmla="*/ 291 h 532"/>
                <a:gd name="T40" fmla="*/ 29 w 453"/>
                <a:gd name="T41" fmla="*/ 334 h 532"/>
                <a:gd name="T42" fmla="*/ 42 w 453"/>
                <a:gd name="T43" fmla="*/ 374 h 532"/>
                <a:gd name="T44" fmla="*/ 61 w 453"/>
                <a:gd name="T45" fmla="*/ 410 h 532"/>
                <a:gd name="T46" fmla="*/ 86 w 453"/>
                <a:gd name="T47" fmla="*/ 442 h 532"/>
                <a:gd name="T48" fmla="*/ 115 w 453"/>
                <a:gd name="T49" fmla="*/ 469 h 532"/>
                <a:gd name="T50" fmla="*/ 148 w 453"/>
                <a:gd name="T51" fmla="*/ 491 h 532"/>
                <a:gd name="T52" fmla="*/ 184 w 453"/>
                <a:gd name="T53" fmla="*/ 507 h 532"/>
                <a:gd name="T54" fmla="*/ 223 w 453"/>
                <a:gd name="T55" fmla="*/ 517 h 532"/>
                <a:gd name="T56" fmla="*/ 224 w 453"/>
                <a:gd name="T57" fmla="*/ 521 h 532"/>
                <a:gd name="T58" fmla="*/ 211 w 453"/>
                <a:gd name="T59" fmla="*/ 524 h 532"/>
                <a:gd name="T60" fmla="*/ 199 w 453"/>
                <a:gd name="T61" fmla="*/ 527 h 532"/>
                <a:gd name="T62" fmla="*/ 186 w 453"/>
                <a:gd name="T63" fmla="*/ 530 h 532"/>
                <a:gd name="T64" fmla="*/ 155 w 453"/>
                <a:gd name="T65" fmla="*/ 520 h 532"/>
                <a:gd name="T66" fmla="*/ 121 w 453"/>
                <a:gd name="T67" fmla="*/ 501 h 532"/>
                <a:gd name="T68" fmla="*/ 90 w 453"/>
                <a:gd name="T69" fmla="*/ 478 h 532"/>
                <a:gd name="T70" fmla="*/ 63 w 453"/>
                <a:gd name="T71" fmla="*/ 449 h 532"/>
                <a:gd name="T72" fmla="*/ 40 w 453"/>
                <a:gd name="T73" fmla="*/ 416 h 532"/>
                <a:gd name="T74" fmla="*/ 22 w 453"/>
                <a:gd name="T75" fmla="*/ 381 h 532"/>
                <a:gd name="T76" fmla="*/ 9 w 453"/>
                <a:gd name="T77" fmla="*/ 342 h 532"/>
                <a:gd name="T78" fmla="*/ 1 w 453"/>
                <a:gd name="T79" fmla="*/ 300 h 532"/>
                <a:gd name="T80" fmla="*/ 0 w 453"/>
                <a:gd name="T81" fmla="*/ 258 h 532"/>
                <a:gd name="T82" fmla="*/ 5 w 453"/>
                <a:gd name="T83" fmla="*/ 217 h 532"/>
                <a:gd name="T84" fmla="*/ 15 w 453"/>
                <a:gd name="T85" fmla="*/ 177 h 532"/>
                <a:gd name="T86" fmla="*/ 31 w 453"/>
                <a:gd name="T87" fmla="*/ 140 h 532"/>
                <a:gd name="T88" fmla="*/ 52 w 453"/>
                <a:gd name="T89" fmla="*/ 106 h 532"/>
                <a:gd name="T90" fmla="*/ 78 w 453"/>
                <a:gd name="T91" fmla="*/ 75 h 532"/>
                <a:gd name="T92" fmla="*/ 108 w 453"/>
                <a:gd name="T93" fmla="*/ 49 h 532"/>
                <a:gd name="T94" fmla="*/ 141 w 453"/>
                <a:gd name="T95" fmla="*/ 27 h 532"/>
                <a:gd name="T96" fmla="*/ 178 w 453"/>
                <a:gd name="T97" fmla="*/ 12 h 532"/>
                <a:gd name="T98" fmla="*/ 217 w 453"/>
                <a:gd name="T99" fmla="*/ 2 h 532"/>
                <a:gd name="T100" fmla="*/ 255 w 453"/>
                <a:gd name="T101" fmla="*/ 0 h 532"/>
                <a:gd name="T102" fmla="*/ 294 w 453"/>
                <a:gd name="T103" fmla="*/ 3 h 532"/>
                <a:gd name="T104" fmla="*/ 331 w 453"/>
                <a:gd name="T105" fmla="*/ 12 h 532"/>
                <a:gd name="T106" fmla="*/ 366 w 453"/>
                <a:gd name="T107" fmla="*/ 27 h 532"/>
                <a:gd name="T108" fmla="*/ 400 w 453"/>
                <a:gd name="T109" fmla="*/ 48 h 532"/>
                <a:gd name="T110" fmla="*/ 431 w 453"/>
                <a:gd name="T111" fmla="*/ 75 h 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3" h="532">
                  <a:moveTo>
                    <a:pt x="438" y="82"/>
                  </a:moveTo>
                  <a:lnTo>
                    <a:pt x="439" y="86"/>
                  </a:lnTo>
                  <a:lnTo>
                    <a:pt x="440" y="89"/>
                  </a:lnTo>
                  <a:lnTo>
                    <a:pt x="441" y="92"/>
                  </a:lnTo>
                  <a:lnTo>
                    <a:pt x="442" y="96"/>
                  </a:lnTo>
                  <a:lnTo>
                    <a:pt x="443" y="99"/>
                  </a:lnTo>
                  <a:lnTo>
                    <a:pt x="444" y="102"/>
                  </a:lnTo>
                  <a:lnTo>
                    <a:pt x="445" y="106"/>
                  </a:lnTo>
                  <a:lnTo>
                    <a:pt x="446" y="109"/>
                  </a:lnTo>
                  <a:lnTo>
                    <a:pt x="447" y="113"/>
                  </a:lnTo>
                  <a:lnTo>
                    <a:pt x="447" y="116"/>
                  </a:lnTo>
                  <a:lnTo>
                    <a:pt x="448" y="120"/>
                  </a:lnTo>
                  <a:lnTo>
                    <a:pt x="449" y="123"/>
                  </a:lnTo>
                  <a:lnTo>
                    <a:pt x="450" y="127"/>
                  </a:lnTo>
                  <a:lnTo>
                    <a:pt x="450" y="130"/>
                  </a:lnTo>
                  <a:lnTo>
                    <a:pt x="451" y="134"/>
                  </a:lnTo>
                  <a:lnTo>
                    <a:pt x="452" y="137"/>
                  </a:lnTo>
                  <a:lnTo>
                    <a:pt x="446" y="128"/>
                  </a:lnTo>
                  <a:lnTo>
                    <a:pt x="440" y="120"/>
                  </a:lnTo>
                  <a:lnTo>
                    <a:pt x="434" y="111"/>
                  </a:lnTo>
                  <a:lnTo>
                    <a:pt x="427" y="103"/>
                  </a:lnTo>
                  <a:lnTo>
                    <a:pt x="421" y="96"/>
                  </a:lnTo>
                  <a:lnTo>
                    <a:pt x="413" y="88"/>
                  </a:lnTo>
                  <a:lnTo>
                    <a:pt x="406" y="81"/>
                  </a:lnTo>
                  <a:lnTo>
                    <a:pt x="398" y="75"/>
                  </a:lnTo>
                  <a:lnTo>
                    <a:pt x="391" y="69"/>
                  </a:lnTo>
                  <a:lnTo>
                    <a:pt x="383" y="63"/>
                  </a:lnTo>
                  <a:lnTo>
                    <a:pt x="374" y="57"/>
                  </a:lnTo>
                  <a:lnTo>
                    <a:pt x="366" y="52"/>
                  </a:lnTo>
                  <a:lnTo>
                    <a:pt x="357" y="47"/>
                  </a:lnTo>
                  <a:lnTo>
                    <a:pt x="349" y="43"/>
                  </a:lnTo>
                  <a:lnTo>
                    <a:pt x="340" y="39"/>
                  </a:lnTo>
                  <a:lnTo>
                    <a:pt x="331" y="36"/>
                  </a:lnTo>
                  <a:lnTo>
                    <a:pt x="321" y="32"/>
                  </a:lnTo>
                  <a:lnTo>
                    <a:pt x="312" y="30"/>
                  </a:lnTo>
                  <a:lnTo>
                    <a:pt x="302" y="27"/>
                  </a:lnTo>
                  <a:lnTo>
                    <a:pt x="293" y="25"/>
                  </a:lnTo>
                  <a:lnTo>
                    <a:pt x="283" y="24"/>
                  </a:lnTo>
                  <a:lnTo>
                    <a:pt x="274" y="23"/>
                  </a:lnTo>
                  <a:lnTo>
                    <a:pt x="264" y="22"/>
                  </a:lnTo>
                  <a:lnTo>
                    <a:pt x="254" y="22"/>
                  </a:lnTo>
                  <a:lnTo>
                    <a:pt x="244" y="22"/>
                  </a:lnTo>
                  <a:lnTo>
                    <a:pt x="234" y="23"/>
                  </a:lnTo>
                  <a:lnTo>
                    <a:pt x="224" y="24"/>
                  </a:lnTo>
                  <a:lnTo>
                    <a:pt x="215" y="26"/>
                  </a:lnTo>
                  <a:lnTo>
                    <a:pt x="205" y="28"/>
                  </a:lnTo>
                  <a:lnTo>
                    <a:pt x="195" y="30"/>
                  </a:lnTo>
                  <a:lnTo>
                    <a:pt x="185" y="33"/>
                  </a:lnTo>
                  <a:lnTo>
                    <a:pt x="176" y="37"/>
                  </a:lnTo>
                  <a:lnTo>
                    <a:pt x="166" y="41"/>
                  </a:lnTo>
                  <a:lnTo>
                    <a:pt x="157" y="45"/>
                  </a:lnTo>
                  <a:lnTo>
                    <a:pt x="148" y="50"/>
                  </a:lnTo>
                  <a:lnTo>
                    <a:pt x="139" y="55"/>
                  </a:lnTo>
                  <a:lnTo>
                    <a:pt x="130" y="60"/>
                  </a:lnTo>
                  <a:lnTo>
                    <a:pt x="122" y="66"/>
                  </a:lnTo>
                  <a:lnTo>
                    <a:pt x="114" y="72"/>
                  </a:lnTo>
                  <a:lnTo>
                    <a:pt x="106" y="79"/>
                  </a:lnTo>
                  <a:lnTo>
                    <a:pt x="99" y="85"/>
                  </a:lnTo>
                  <a:lnTo>
                    <a:pt x="91" y="92"/>
                  </a:lnTo>
                  <a:lnTo>
                    <a:pt x="85" y="100"/>
                  </a:lnTo>
                  <a:lnTo>
                    <a:pt x="78" y="107"/>
                  </a:lnTo>
                  <a:lnTo>
                    <a:pt x="72" y="115"/>
                  </a:lnTo>
                  <a:lnTo>
                    <a:pt x="66" y="124"/>
                  </a:lnTo>
                  <a:lnTo>
                    <a:pt x="61" y="132"/>
                  </a:lnTo>
                  <a:lnTo>
                    <a:pt x="55" y="141"/>
                  </a:lnTo>
                  <a:lnTo>
                    <a:pt x="50" y="150"/>
                  </a:lnTo>
                  <a:lnTo>
                    <a:pt x="46" y="159"/>
                  </a:lnTo>
                  <a:lnTo>
                    <a:pt x="42" y="168"/>
                  </a:lnTo>
                  <a:lnTo>
                    <a:pt x="38" y="178"/>
                  </a:lnTo>
                  <a:lnTo>
                    <a:pt x="34" y="187"/>
                  </a:lnTo>
                  <a:lnTo>
                    <a:pt x="31" y="197"/>
                  </a:lnTo>
                  <a:lnTo>
                    <a:pt x="28" y="207"/>
                  </a:lnTo>
                  <a:lnTo>
                    <a:pt x="26" y="217"/>
                  </a:lnTo>
                  <a:lnTo>
                    <a:pt x="24" y="228"/>
                  </a:lnTo>
                  <a:lnTo>
                    <a:pt x="23" y="238"/>
                  </a:lnTo>
                  <a:lnTo>
                    <a:pt x="22" y="249"/>
                  </a:lnTo>
                  <a:lnTo>
                    <a:pt x="21" y="259"/>
                  </a:lnTo>
                  <a:lnTo>
                    <a:pt x="21" y="270"/>
                  </a:lnTo>
                  <a:lnTo>
                    <a:pt x="21" y="281"/>
                  </a:lnTo>
                  <a:lnTo>
                    <a:pt x="22" y="291"/>
                  </a:lnTo>
                  <a:lnTo>
                    <a:pt x="23" y="302"/>
                  </a:lnTo>
                  <a:lnTo>
                    <a:pt x="24" y="313"/>
                  </a:lnTo>
                  <a:lnTo>
                    <a:pt x="26" y="323"/>
                  </a:lnTo>
                  <a:lnTo>
                    <a:pt x="29" y="334"/>
                  </a:lnTo>
                  <a:lnTo>
                    <a:pt x="31" y="344"/>
                  </a:lnTo>
                  <a:lnTo>
                    <a:pt x="35" y="354"/>
                  </a:lnTo>
                  <a:lnTo>
                    <a:pt x="38" y="364"/>
                  </a:lnTo>
                  <a:lnTo>
                    <a:pt x="42" y="374"/>
                  </a:lnTo>
                  <a:lnTo>
                    <a:pt x="46" y="383"/>
                  </a:lnTo>
                  <a:lnTo>
                    <a:pt x="51" y="392"/>
                  </a:lnTo>
                  <a:lnTo>
                    <a:pt x="56" y="401"/>
                  </a:lnTo>
                  <a:lnTo>
                    <a:pt x="61" y="410"/>
                  </a:lnTo>
                  <a:lnTo>
                    <a:pt x="67" y="418"/>
                  </a:lnTo>
                  <a:lnTo>
                    <a:pt x="73" y="426"/>
                  </a:lnTo>
                  <a:lnTo>
                    <a:pt x="79" y="434"/>
                  </a:lnTo>
                  <a:lnTo>
                    <a:pt x="86" y="442"/>
                  </a:lnTo>
                  <a:lnTo>
                    <a:pt x="93" y="449"/>
                  </a:lnTo>
                  <a:lnTo>
                    <a:pt x="100" y="456"/>
                  </a:lnTo>
                  <a:lnTo>
                    <a:pt x="107" y="463"/>
                  </a:lnTo>
                  <a:lnTo>
                    <a:pt x="115" y="469"/>
                  </a:lnTo>
                  <a:lnTo>
                    <a:pt x="123" y="475"/>
                  </a:lnTo>
                  <a:lnTo>
                    <a:pt x="131" y="481"/>
                  </a:lnTo>
                  <a:lnTo>
                    <a:pt x="139" y="486"/>
                  </a:lnTo>
                  <a:lnTo>
                    <a:pt x="148" y="491"/>
                  </a:lnTo>
                  <a:lnTo>
                    <a:pt x="156" y="496"/>
                  </a:lnTo>
                  <a:lnTo>
                    <a:pt x="165" y="500"/>
                  </a:lnTo>
                  <a:lnTo>
                    <a:pt x="175" y="504"/>
                  </a:lnTo>
                  <a:lnTo>
                    <a:pt x="184" y="507"/>
                  </a:lnTo>
                  <a:lnTo>
                    <a:pt x="193" y="510"/>
                  </a:lnTo>
                  <a:lnTo>
                    <a:pt x="203" y="513"/>
                  </a:lnTo>
                  <a:lnTo>
                    <a:pt x="213" y="515"/>
                  </a:lnTo>
                  <a:lnTo>
                    <a:pt x="223" y="517"/>
                  </a:lnTo>
                  <a:lnTo>
                    <a:pt x="233" y="518"/>
                  </a:lnTo>
                  <a:lnTo>
                    <a:pt x="230" y="519"/>
                  </a:lnTo>
                  <a:lnTo>
                    <a:pt x="227" y="520"/>
                  </a:lnTo>
                  <a:lnTo>
                    <a:pt x="224" y="521"/>
                  </a:lnTo>
                  <a:lnTo>
                    <a:pt x="221" y="522"/>
                  </a:lnTo>
                  <a:lnTo>
                    <a:pt x="218" y="523"/>
                  </a:lnTo>
                  <a:lnTo>
                    <a:pt x="215" y="524"/>
                  </a:lnTo>
                  <a:lnTo>
                    <a:pt x="211" y="524"/>
                  </a:lnTo>
                  <a:lnTo>
                    <a:pt x="208" y="525"/>
                  </a:lnTo>
                  <a:lnTo>
                    <a:pt x="205" y="526"/>
                  </a:lnTo>
                  <a:lnTo>
                    <a:pt x="202" y="527"/>
                  </a:lnTo>
                  <a:lnTo>
                    <a:pt x="199" y="527"/>
                  </a:lnTo>
                  <a:lnTo>
                    <a:pt x="196" y="528"/>
                  </a:lnTo>
                  <a:lnTo>
                    <a:pt x="193" y="529"/>
                  </a:lnTo>
                  <a:lnTo>
                    <a:pt x="189" y="529"/>
                  </a:lnTo>
                  <a:lnTo>
                    <a:pt x="186" y="530"/>
                  </a:lnTo>
                  <a:lnTo>
                    <a:pt x="183" y="531"/>
                  </a:lnTo>
                  <a:lnTo>
                    <a:pt x="174" y="527"/>
                  </a:lnTo>
                  <a:lnTo>
                    <a:pt x="164" y="524"/>
                  </a:lnTo>
                  <a:lnTo>
                    <a:pt x="155" y="520"/>
                  </a:lnTo>
                  <a:lnTo>
                    <a:pt x="146" y="516"/>
                  </a:lnTo>
                  <a:lnTo>
                    <a:pt x="138" y="512"/>
                  </a:lnTo>
                  <a:lnTo>
                    <a:pt x="129" y="507"/>
                  </a:lnTo>
                  <a:lnTo>
                    <a:pt x="121" y="501"/>
                  </a:lnTo>
                  <a:lnTo>
                    <a:pt x="113" y="496"/>
                  </a:lnTo>
                  <a:lnTo>
                    <a:pt x="105" y="490"/>
                  </a:lnTo>
                  <a:lnTo>
                    <a:pt x="97" y="484"/>
                  </a:lnTo>
                  <a:lnTo>
                    <a:pt x="90" y="478"/>
                  </a:lnTo>
                  <a:lnTo>
                    <a:pt x="83" y="471"/>
                  </a:lnTo>
                  <a:lnTo>
                    <a:pt x="76" y="464"/>
                  </a:lnTo>
                  <a:lnTo>
                    <a:pt x="69" y="457"/>
                  </a:lnTo>
                  <a:lnTo>
                    <a:pt x="63" y="449"/>
                  </a:lnTo>
                  <a:lnTo>
                    <a:pt x="56" y="441"/>
                  </a:lnTo>
                  <a:lnTo>
                    <a:pt x="51" y="433"/>
                  </a:lnTo>
                  <a:lnTo>
                    <a:pt x="45" y="425"/>
                  </a:lnTo>
                  <a:lnTo>
                    <a:pt x="40" y="416"/>
                  </a:lnTo>
                  <a:lnTo>
                    <a:pt x="35" y="408"/>
                  </a:lnTo>
                  <a:lnTo>
                    <a:pt x="30" y="399"/>
                  </a:lnTo>
                  <a:lnTo>
                    <a:pt x="26" y="390"/>
                  </a:lnTo>
                  <a:lnTo>
                    <a:pt x="22" y="381"/>
                  </a:lnTo>
                  <a:lnTo>
                    <a:pt x="18" y="371"/>
                  </a:lnTo>
                  <a:lnTo>
                    <a:pt x="14" y="361"/>
                  </a:lnTo>
                  <a:lnTo>
                    <a:pt x="11" y="352"/>
                  </a:lnTo>
                  <a:lnTo>
                    <a:pt x="9" y="342"/>
                  </a:lnTo>
                  <a:lnTo>
                    <a:pt x="6" y="331"/>
                  </a:lnTo>
                  <a:lnTo>
                    <a:pt x="4" y="321"/>
                  </a:lnTo>
                  <a:lnTo>
                    <a:pt x="3" y="311"/>
                  </a:lnTo>
                  <a:lnTo>
                    <a:pt x="1" y="300"/>
                  </a:lnTo>
                  <a:lnTo>
                    <a:pt x="0" y="290"/>
                  </a:lnTo>
                  <a:lnTo>
                    <a:pt x="0" y="279"/>
                  </a:lnTo>
                  <a:lnTo>
                    <a:pt x="0" y="268"/>
                  </a:lnTo>
                  <a:lnTo>
                    <a:pt x="0" y="258"/>
                  </a:lnTo>
                  <a:lnTo>
                    <a:pt x="1" y="247"/>
                  </a:lnTo>
                  <a:lnTo>
                    <a:pt x="1" y="237"/>
                  </a:lnTo>
                  <a:lnTo>
                    <a:pt x="3" y="227"/>
                  </a:lnTo>
                  <a:lnTo>
                    <a:pt x="5" y="217"/>
                  </a:lnTo>
                  <a:lnTo>
                    <a:pt x="7" y="207"/>
                  </a:lnTo>
                  <a:lnTo>
                    <a:pt x="9" y="197"/>
                  </a:lnTo>
                  <a:lnTo>
                    <a:pt x="12" y="187"/>
                  </a:lnTo>
                  <a:lnTo>
                    <a:pt x="15" y="177"/>
                  </a:lnTo>
                  <a:lnTo>
                    <a:pt x="19" y="168"/>
                  </a:lnTo>
                  <a:lnTo>
                    <a:pt x="22" y="158"/>
                  </a:lnTo>
                  <a:lnTo>
                    <a:pt x="27" y="149"/>
                  </a:lnTo>
                  <a:lnTo>
                    <a:pt x="31" y="140"/>
                  </a:lnTo>
                  <a:lnTo>
                    <a:pt x="36" y="131"/>
                  </a:lnTo>
                  <a:lnTo>
                    <a:pt x="41" y="122"/>
                  </a:lnTo>
                  <a:lnTo>
                    <a:pt x="46" y="114"/>
                  </a:lnTo>
                  <a:lnTo>
                    <a:pt x="52" y="106"/>
                  </a:lnTo>
                  <a:lnTo>
                    <a:pt x="58" y="98"/>
                  </a:lnTo>
                  <a:lnTo>
                    <a:pt x="64" y="90"/>
                  </a:lnTo>
                  <a:lnTo>
                    <a:pt x="71" y="83"/>
                  </a:lnTo>
                  <a:lnTo>
                    <a:pt x="78" y="75"/>
                  </a:lnTo>
                  <a:lnTo>
                    <a:pt x="85" y="68"/>
                  </a:lnTo>
                  <a:lnTo>
                    <a:pt x="92" y="62"/>
                  </a:lnTo>
                  <a:lnTo>
                    <a:pt x="100" y="55"/>
                  </a:lnTo>
                  <a:lnTo>
                    <a:pt x="108" y="49"/>
                  </a:lnTo>
                  <a:lnTo>
                    <a:pt x="116" y="43"/>
                  </a:lnTo>
                  <a:lnTo>
                    <a:pt x="124" y="38"/>
                  </a:lnTo>
                  <a:lnTo>
                    <a:pt x="133" y="32"/>
                  </a:lnTo>
                  <a:lnTo>
                    <a:pt x="141" y="27"/>
                  </a:lnTo>
                  <a:lnTo>
                    <a:pt x="151" y="23"/>
                  </a:lnTo>
                  <a:lnTo>
                    <a:pt x="160" y="19"/>
                  </a:lnTo>
                  <a:lnTo>
                    <a:pt x="169" y="15"/>
                  </a:lnTo>
                  <a:lnTo>
                    <a:pt x="178" y="12"/>
                  </a:lnTo>
                  <a:lnTo>
                    <a:pt x="188" y="9"/>
                  </a:lnTo>
                  <a:lnTo>
                    <a:pt x="197" y="6"/>
                  </a:lnTo>
                  <a:lnTo>
                    <a:pt x="207" y="4"/>
                  </a:lnTo>
                  <a:lnTo>
                    <a:pt x="217" y="2"/>
                  </a:lnTo>
                  <a:lnTo>
                    <a:pt x="226" y="1"/>
                  </a:lnTo>
                  <a:lnTo>
                    <a:pt x="236" y="0"/>
                  </a:lnTo>
                  <a:lnTo>
                    <a:pt x="246" y="0"/>
                  </a:lnTo>
                  <a:lnTo>
                    <a:pt x="255" y="0"/>
                  </a:lnTo>
                  <a:lnTo>
                    <a:pt x="265" y="0"/>
                  </a:lnTo>
                  <a:lnTo>
                    <a:pt x="274" y="0"/>
                  </a:lnTo>
                  <a:lnTo>
                    <a:pt x="284" y="1"/>
                  </a:lnTo>
                  <a:lnTo>
                    <a:pt x="294" y="3"/>
                  </a:lnTo>
                  <a:lnTo>
                    <a:pt x="303" y="4"/>
                  </a:lnTo>
                  <a:lnTo>
                    <a:pt x="312" y="6"/>
                  </a:lnTo>
                  <a:lnTo>
                    <a:pt x="321" y="9"/>
                  </a:lnTo>
                  <a:lnTo>
                    <a:pt x="331" y="12"/>
                  </a:lnTo>
                  <a:lnTo>
                    <a:pt x="340" y="15"/>
                  </a:lnTo>
                  <a:lnTo>
                    <a:pt x="349" y="19"/>
                  </a:lnTo>
                  <a:lnTo>
                    <a:pt x="358" y="23"/>
                  </a:lnTo>
                  <a:lnTo>
                    <a:pt x="366" y="27"/>
                  </a:lnTo>
                  <a:lnTo>
                    <a:pt x="375" y="32"/>
                  </a:lnTo>
                  <a:lnTo>
                    <a:pt x="384" y="37"/>
                  </a:lnTo>
                  <a:lnTo>
                    <a:pt x="392" y="42"/>
                  </a:lnTo>
                  <a:lnTo>
                    <a:pt x="400" y="48"/>
                  </a:lnTo>
                  <a:lnTo>
                    <a:pt x="408" y="54"/>
                  </a:lnTo>
                  <a:lnTo>
                    <a:pt x="416" y="61"/>
                  </a:lnTo>
                  <a:lnTo>
                    <a:pt x="423" y="67"/>
                  </a:lnTo>
                  <a:lnTo>
                    <a:pt x="431" y="75"/>
                  </a:lnTo>
                  <a:lnTo>
                    <a:pt x="438" y="82"/>
                  </a:lnTo>
                </a:path>
              </a:pathLst>
            </a:custGeom>
            <a:solidFill>
              <a:srgbClr val="78D58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Freeform 899"/>
            <p:cNvSpPr>
              <a:spLocks/>
            </p:cNvSpPr>
            <p:nvPr/>
          </p:nvSpPr>
          <p:spPr bwMode="auto">
            <a:xfrm>
              <a:off x="1356" y="3410"/>
              <a:ext cx="437" cy="497"/>
            </a:xfrm>
            <a:custGeom>
              <a:avLst/>
              <a:gdLst>
                <a:gd name="T0" fmla="*/ 432 w 437"/>
                <a:gd name="T1" fmla="*/ 126 h 497"/>
                <a:gd name="T2" fmla="*/ 434 w 437"/>
                <a:gd name="T3" fmla="*/ 140 h 497"/>
                <a:gd name="T4" fmla="*/ 435 w 437"/>
                <a:gd name="T5" fmla="*/ 155 h 497"/>
                <a:gd name="T6" fmla="*/ 436 w 437"/>
                <a:gd name="T7" fmla="*/ 170 h 497"/>
                <a:gd name="T8" fmla="*/ 436 w 437"/>
                <a:gd name="T9" fmla="*/ 175 h 497"/>
                <a:gd name="T10" fmla="*/ 436 w 437"/>
                <a:gd name="T11" fmla="*/ 177 h 497"/>
                <a:gd name="T12" fmla="*/ 424 w 437"/>
                <a:gd name="T13" fmla="*/ 148 h 497"/>
                <a:gd name="T14" fmla="*/ 403 w 437"/>
                <a:gd name="T15" fmla="*/ 111 h 497"/>
                <a:gd name="T16" fmla="*/ 376 w 437"/>
                <a:gd name="T17" fmla="*/ 80 h 497"/>
                <a:gd name="T18" fmla="*/ 345 w 437"/>
                <a:gd name="T19" fmla="*/ 55 h 497"/>
                <a:gd name="T20" fmla="*/ 309 w 437"/>
                <a:gd name="T21" fmla="*/ 37 h 497"/>
                <a:gd name="T22" fmla="*/ 271 w 437"/>
                <a:gd name="T23" fmla="*/ 26 h 497"/>
                <a:gd name="T24" fmla="*/ 231 w 437"/>
                <a:gd name="T25" fmla="*/ 22 h 497"/>
                <a:gd name="T26" fmla="*/ 190 w 437"/>
                <a:gd name="T27" fmla="*/ 27 h 497"/>
                <a:gd name="T28" fmla="*/ 150 w 437"/>
                <a:gd name="T29" fmla="*/ 40 h 497"/>
                <a:gd name="T30" fmla="*/ 115 w 437"/>
                <a:gd name="T31" fmla="*/ 60 h 497"/>
                <a:gd name="T32" fmla="*/ 84 w 437"/>
                <a:gd name="T33" fmla="*/ 87 h 497"/>
                <a:gd name="T34" fmla="*/ 58 w 437"/>
                <a:gd name="T35" fmla="*/ 119 h 497"/>
                <a:gd name="T36" fmla="*/ 39 w 437"/>
                <a:gd name="T37" fmla="*/ 156 h 497"/>
                <a:gd name="T38" fmla="*/ 26 w 437"/>
                <a:gd name="T39" fmla="*/ 196 h 497"/>
                <a:gd name="T40" fmla="*/ 21 w 437"/>
                <a:gd name="T41" fmla="*/ 238 h 497"/>
                <a:gd name="T42" fmla="*/ 23 w 437"/>
                <a:gd name="T43" fmla="*/ 282 h 497"/>
                <a:gd name="T44" fmla="*/ 33 w 437"/>
                <a:gd name="T45" fmla="*/ 325 h 497"/>
                <a:gd name="T46" fmla="*/ 51 w 437"/>
                <a:gd name="T47" fmla="*/ 364 h 497"/>
                <a:gd name="T48" fmla="*/ 74 w 437"/>
                <a:gd name="T49" fmla="*/ 398 h 497"/>
                <a:gd name="T50" fmla="*/ 103 w 437"/>
                <a:gd name="T51" fmla="*/ 427 h 497"/>
                <a:gd name="T52" fmla="*/ 136 w 437"/>
                <a:gd name="T53" fmla="*/ 449 h 497"/>
                <a:gd name="T54" fmla="*/ 173 w 437"/>
                <a:gd name="T55" fmla="*/ 465 h 497"/>
                <a:gd name="T56" fmla="*/ 213 w 437"/>
                <a:gd name="T57" fmla="*/ 473 h 497"/>
                <a:gd name="T58" fmla="*/ 254 w 437"/>
                <a:gd name="T59" fmla="*/ 473 h 497"/>
                <a:gd name="T60" fmla="*/ 255 w 437"/>
                <a:gd name="T61" fmla="*/ 477 h 497"/>
                <a:gd name="T62" fmla="*/ 242 w 437"/>
                <a:gd name="T63" fmla="*/ 483 h 497"/>
                <a:gd name="T64" fmla="*/ 229 w 437"/>
                <a:gd name="T65" fmla="*/ 489 h 497"/>
                <a:gd name="T66" fmla="*/ 215 w 437"/>
                <a:gd name="T67" fmla="*/ 494 h 497"/>
                <a:gd name="T68" fmla="*/ 182 w 437"/>
                <a:gd name="T69" fmla="*/ 491 h 497"/>
                <a:gd name="T70" fmla="*/ 144 w 437"/>
                <a:gd name="T71" fmla="*/ 478 h 497"/>
                <a:gd name="T72" fmla="*/ 110 w 437"/>
                <a:gd name="T73" fmla="*/ 459 h 497"/>
                <a:gd name="T74" fmla="*/ 78 w 437"/>
                <a:gd name="T75" fmla="*/ 434 h 497"/>
                <a:gd name="T76" fmla="*/ 51 w 437"/>
                <a:gd name="T77" fmla="*/ 404 h 497"/>
                <a:gd name="T78" fmla="*/ 30 w 437"/>
                <a:gd name="T79" fmla="*/ 370 h 497"/>
                <a:gd name="T80" fmla="*/ 13 w 437"/>
                <a:gd name="T81" fmla="*/ 332 h 497"/>
                <a:gd name="T82" fmla="*/ 3 w 437"/>
                <a:gd name="T83" fmla="*/ 291 h 497"/>
                <a:gd name="T84" fmla="*/ 0 w 437"/>
                <a:gd name="T85" fmla="*/ 248 h 497"/>
                <a:gd name="T86" fmla="*/ 3 w 437"/>
                <a:gd name="T87" fmla="*/ 205 h 497"/>
                <a:gd name="T88" fmla="*/ 13 w 437"/>
                <a:gd name="T89" fmla="*/ 165 h 497"/>
                <a:gd name="T90" fmla="*/ 29 w 437"/>
                <a:gd name="T91" fmla="*/ 127 h 497"/>
                <a:gd name="T92" fmla="*/ 51 w 437"/>
                <a:gd name="T93" fmla="*/ 93 h 497"/>
                <a:gd name="T94" fmla="*/ 77 w 437"/>
                <a:gd name="T95" fmla="*/ 63 h 497"/>
                <a:gd name="T96" fmla="*/ 109 w 437"/>
                <a:gd name="T97" fmla="*/ 38 h 497"/>
                <a:gd name="T98" fmla="*/ 145 w 437"/>
                <a:gd name="T99" fmla="*/ 18 h 497"/>
                <a:gd name="T100" fmla="*/ 184 w 437"/>
                <a:gd name="T101" fmla="*/ 5 h 497"/>
                <a:gd name="T102" fmla="*/ 223 w 437"/>
                <a:gd name="T103" fmla="*/ 0 h 497"/>
                <a:gd name="T104" fmla="*/ 262 w 437"/>
                <a:gd name="T105" fmla="*/ 1 h 497"/>
                <a:gd name="T106" fmla="*/ 300 w 437"/>
                <a:gd name="T107" fmla="*/ 10 h 497"/>
                <a:gd name="T108" fmla="*/ 336 w 437"/>
                <a:gd name="T109" fmla="*/ 25 h 497"/>
                <a:gd name="T110" fmla="*/ 370 w 437"/>
                <a:gd name="T111" fmla="*/ 46 h 497"/>
                <a:gd name="T112" fmla="*/ 400 w 437"/>
                <a:gd name="T113" fmla="*/ 73 h 497"/>
                <a:gd name="T114" fmla="*/ 425 w 437"/>
                <a:gd name="T115" fmla="*/ 106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7" h="497">
                  <a:moveTo>
                    <a:pt x="431" y="115"/>
                  </a:moveTo>
                  <a:lnTo>
                    <a:pt x="431" y="119"/>
                  </a:lnTo>
                  <a:lnTo>
                    <a:pt x="432" y="122"/>
                  </a:lnTo>
                  <a:lnTo>
                    <a:pt x="432" y="126"/>
                  </a:lnTo>
                  <a:lnTo>
                    <a:pt x="433" y="129"/>
                  </a:lnTo>
                  <a:lnTo>
                    <a:pt x="433" y="133"/>
                  </a:lnTo>
                  <a:lnTo>
                    <a:pt x="434" y="137"/>
                  </a:lnTo>
                  <a:lnTo>
                    <a:pt x="434" y="140"/>
                  </a:lnTo>
                  <a:lnTo>
                    <a:pt x="434" y="144"/>
                  </a:lnTo>
                  <a:lnTo>
                    <a:pt x="435" y="147"/>
                  </a:lnTo>
                  <a:lnTo>
                    <a:pt x="435" y="151"/>
                  </a:lnTo>
                  <a:lnTo>
                    <a:pt x="435" y="155"/>
                  </a:lnTo>
                  <a:lnTo>
                    <a:pt x="435" y="158"/>
                  </a:lnTo>
                  <a:lnTo>
                    <a:pt x="435" y="162"/>
                  </a:lnTo>
                  <a:lnTo>
                    <a:pt x="435" y="166"/>
                  </a:lnTo>
                  <a:lnTo>
                    <a:pt x="436" y="170"/>
                  </a:lnTo>
                  <a:lnTo>
                    <a:pt x="436" y="173"/>
                  </a:lnTo>
                  <a:lnTo>
                    <a:pt x="436" y="174"/>
                  </a:lnTo>
                  <a:lnTo>
                    <a:pt x="436" y="175"/>
                  </a:lnTo>
                  <a:lnTo>
                    <a:pt x="436" y="176"/>
                  </a:lnTo>
                  <a:lnTo>
                    <a:pt x="436" y="177"/>
                  </a:lnTo>
                  <a:lnTo>
                    <a:pt x="436" y="178"/>
                  </a:lnTo>
                  <a:lnTo>
                    <a:pt x="432" y="168"/>
                  </a:lnTo>
                  <a:lnTo>
                    <a:pt x="428" y="158"/>
                  </a:lnTo>
                  <a:lnTo>
                    <a:pt x="424" y="148"/>
                  </a:lnTo>
                  <a:lnTo>
                    <a:pt x="419" y="138"/>
                  </a:lnTo>
                  <a:lnTo>
                    <a:pt x="414" y="129"/>
                  </a:lnTo>
                  <a:lnTo>
                    <a:pt x="409" y="120"/>
                  </a:lnTo>
                  <a:lnTo>
                    <a:pt x="403" y="111"/>
                  </a:lnTo>
                  <a:lnTo>
                    <a:pt x="397" y="103"/>
                  </a:lnTo>
                  <a:lnTo>
                    <a:pt x="390" y="95"/>
                  </a:lnTo>
                  <a:lnTo>
                    <a:pt x="383" y="87"/>
                  </a:lnTo>
                  <a:lnTo>
                    <a:pt x="376" y="80"/>
                  </a:lnTo>
                  <a:lnTo>
                    <a:pt x="369" y="73"/>
                  </a:lnTo>
                  <a:lnTo>
                    <a:pt x="361" y="67"/>
                  </a:lnTo>
                  <a:lnTo>
                    <a:pt x="353" y="61"/>
                  </a:lnTo>
                  <a:lnTo>
                    <a:pt x="345" y="55"/>
                  </a:lnTo>
                  <a:lnTo>
                    <a:pt x="336" y="50"/>
                  </a:lnTo>
                  <a:lnTo>
                    <a:pt x="327" y="45"/>
                  </a:lnTo>
                  <a:lnTo>
                    <a:pt x="318" y="41"/>
                  </a:lnTo>
                  <a:lnTo>
                    <a:pt x="309" y="37"/>
                  </a:lnTo>
                  <a:lnTo>
                    <a:pt x="300" y="33"/>
                  </a:lnTo>
                  <a:lnTo>
                    <a:pt x="290" y="30"/>
                  </a:lnTo>
                  <a:lnTo>
                    <a:pt x="281" y="28"/>
                  </a:lnTo>
                  <a:lnTo>
                    <a:pt x="271" y="26"/>
                  </a:lnTo>
                  <a:lnTo>
                    <a:pt x="261" y="24"/>
                  </a:lnTo>
                  <a:lnTo>
                    <a:pt x="251" y="23"/>
                  </a:lnTo>
                  <a:lnTo>
                    <a:pt x="241" y="22"/>
                  </a:lnTo>
                  <a:lnTo>
                    <a:pt x="231" y="22"/>
                  </a:lnTo>
                  <a:lnTo>
                    <a:pt x="221" y="22"/>
                  </a:lnTo>
                  <a:lnTo>
                    <a:pt x="211" y="23"/>
                  </a:lnTo>
                  <a:lnTo>
                    <a:pt x="200" y="25"/>
                  </a:lnTo>
                  <a:lnTo>
                    <a:pt x="190" y="27"/>
                  </a:lnTo>
                  <a:lnTo>
                    <a:pt x="180" y="29"/>
                  </a:lnTo>
                  <a:lnTo>
                    <a:pt x="170" y="32"/>
                  </a:lnTo>
                  <a:lnTo>
                    <a:pt x="160" y="36"/>
                  </a:lnTo>
                  <a:lnTo>
                    <a:pt x="150" y="40"/>
                  </a:lnTo>
                  <a:lnTo>
                    <a:pt x="141" y="44"/>
                  </a:lnTo>
                  <a:lnTo>
                    <a:pt x="132" y="49"/>
                  </a:lnTo>
                  <a:lnTo>
                    <a:pt x="123" y="55"/>
                  </a:lnTo>
                  <a:lnTo>
                    <a:pt x="115" y="60"/>
                  </a:lnTo>
                  <a:lnTo>
                    <a:pt x="106" y="67"/>
                  </a:lnTo>
                  <a:lnTo>
                    <a:pt x="99" y="73"/>
                  </a:lnTo>
                  <a:lnTo>
                    <a:pt x="91" y="80"/>
                  </a:lnTo>
                  <a:lnTo>
                    <a:pt x="84" y="87"/>
                  </a:lnTo>
                  <a:lnTo>
                    <a:pt x="77" y="95"/>
                  </a:lnTo>
                  <a:lnTo>
                    <a:pt x="71" y="103"/>
                  </a:lnTo>
                  <a:lnTo>
                    <a:pt x="64" y="111"/>
                  </a:lnTo>
                  <a:lnTo>
                    <a:pt x="58" y="119"/>
                  </a:lnTo>
                  <a:lnTo>
                    <a:pt x="53" y="128"/>
                  </a:lnTo>
                  <a:lnTo>
                    <a:pt x="48" y="137"/>
                  </a:lnTo>
                  <a:lnTo>
                    <a:pt x="43" y="146"/>
                  </a:lnTo>
                  <a:lnTo>
                    <a:pt x="39" y="156"/>
                  </a:lnTo>
                  <a:lnTo>
                    <a:pt x="35" y="166"/>
                  </a:lnTo>
                  <a:lnTo>
                    <a:pt x="32" y="175"/>
                  </a:lnTo>
                  <a:lnTo>
                    <a:pt x="29" y="186"/>
                  </a:lnTo>
                  <a:lnTo>
                    <a:pt x="26" y="196"/>
                  </a:lnTo>
                  <a:lnTo>
                    <a:pt x="24" y="206"/>
                  </a:lnTo>
                  <a:lnTo>
                    <a:pt x="23" y="217"/>
                  </a:lnTo>
                  <a:lnTo>
                    <a:pt x="22" y="227"/>
                  </a:lnTo>
                  <a:lnTo>
                    <a:pt x="21" y="238"/>
                  </a:lnTo>
                  <a:lnTo>
                    <a:pt x="21" y="249"/>
                  </a:lnTo>
                  <a:lnTo>
                    <a:pt x="21" y="260"/>
                  </a:lnTo>
                  <a:lnTo>
                    <a:pt x="22" y="271"/>
                  </a:lnTo>
                  <a:lnTo>
                    <a:pt x="23" y="282"/>
                  </a:lnTo>
                  <a:lnTo>
                    <a:pt x="25" y="293"/>
                  </a:lnTo>
                  <a:lnTo>
                    <a:pt x="27" y="304"/>
                  </a:lnTo>
                  <a:lnTo>
                    <a:pt x="30" y="314"/>
                  </a:lnTo>
                  <a:lnTo>
                    <a:pt x="33" y="325"/>
                  </a:lnTo>
                  <a:lnTo>
                    <a:pt x="37" y="335"/>
                  </a:lnTo>
                  <a:lnTo>
                    <a:pt x="41" y="345"/>
                  </a:lnTo>
                  <a:lnTo>
                    <a:pt x="46" y="354"/>
                  </a:lnTo>
                  <a:lnTo>
                    <a:pt x="51" y="364"/>
                  </a:lnTo>
                  <a:lnTo>
                    <a:pt x="56" y="373"/>
                  </a:lnTo>
                  <a:lnTo>
                    <a:pt x="62" y="381"/>
                  </a:lnTo>
                  <a:lnTo>
                    <a:pt x="68" y="390"/>
                  </a:lnTo>
                  <a:lnTo>
                    <a:pt x="74" y="398"/>
                  </a:lnTo>
                  <a:lnTo>
                    <a:pt x="81" y="406"/>
                  </a:lnTo>
                  <a:lnTo>
                    <a:pt x="88" y="413"/>
                  </a:lnTo>
                  <a:lnTo>
                    <a:pt x="95" y="420"/>
                  </a:lnTo>
                  <a:lnTo>
                    <a:pt x="103" y="427"/>
                  </a:lnTo>
                  <a:lnTo>
                    <a:pt x="111" y="433"/>
                  </a:lnTo>
                  <a:lnTo>
                    <a:pt x="119" y="439"/>
                  </a:lnTo>
                  <a:lnTo>
                    <a:pt x="128" y="444"/>
                  </a:lnTo>
                  <a:lnTo>
                    <a:pt x="136" y="449"/>
                  </a:lnTo>
                  <a:lnTo>
                    <a:pt x="145" y="453"/>
                  </a:lnTo>
                  <a:lnTo>
                    <a:pt x="155" y="458"/>
                  </a:lnTo>
                  <a:lnTo>
                    <a:pt x="164" y="461"/>
                  </a:lnTo>
                  <a:lnTo>
                    <a:pt x="173" y="465"/>
                  </a:lnTo>
                  <a:lnTo>
                    <a:pt x="183" y="467"/>
                  </a:lnTo>
                  <a:lnTo>
                    <a:pt x="193" y="470"/>
                  </a:lnTo>
                  <a:lnTo>
                    <a:pt x="203" y="471"/>
                  </a:lnTo>
                  <a:lnTo>
                    <a:pt x="213" y="473"/>
                  </a:lnTo>
                  <a:lnTo>
                    <a:pt x="223" y="474"/>
                  </a:lnTo>
                  <a:lnTo>
                    <a:pt x="234" y="474"/>
                  </a:lnTo>
                  <a:lnTo>
                    <a:pt x="244" y="474"/>
                  </a:lnTo>
                  <a:lnTo>
                    <a:pt x="254" y="473"/>
                  </a:lnTo>
                  <a:lnTo>
                    <a:pt x="265" y="471"/>
                  </a:lnTo>
                  <a:lnTo>
                    <a:pt x="262" y="473"/>
                  </a:lnTo>
                  <a:lnTo>
                    <a:pt x="259" y="475"/>
                  </a:lnTo>
                  <a:lnTo>
                    <a:pt x="255" y="477"/>
                  </a:lnTo>
                  <a:lnTo>
                    <a:pt x="252" y="478"/>
                  </a:lnTo>
                  <a:lnTo>
                    <a:pt x="249" y="480"/>
                  </a:lnTo>
                  <a:lnTo>
                    <a:pt x="246" y="482"/>
                  </a:lnTo>
                  <a:lnTo>
                    <a:pt x="242" y="483"/>
                  </a:lnTo>
                  <a:lnTo>
                    <a:pt x="239" y="485"/>
                  </a:lnTo>
                  <a:lnTo>
                    <a:pt x="236" y="486"/>
                  </a:lnTo>
                  <a:lnTo>
                    <a:pt x="232" y="488"/>
                  </a:lnTo>
                  <a:lnTo>
                    <a:pt x="229" y="489"/>
                  </a:lnTo>
                  <a:lnTo>
                    <a:pt x="226" y="490"/>
                  </a:lnTo>
                  <a:lnTo>
                    <a:pt x="222" y="492"/>
                  </a:lnTo>
                  <a:lnTo>
                    <a:pt x="219" y="493"/>
                  </a:lnTo>
                  <a:lnTo>
                    <a:pt x="215" y="494"/>
                  </a:lnTo>
                  <a:lnTo>
                    <a:pt x="212" y="496"/>
                  </a:lnTo>
                  <a:lnTo>
                    <a:pt x="202" y="494"/>
                  </a:lnTo>
                  <a:lnTo>
                    <a:pt x="192" y="493"/>
                  </a:lnTo>
                  <a:lnTo>
                    <a:pt x="182" y="491"/>
                  </a:lnTo>
                  <a:lnTo>
                    <a:pt x="172" y="488"/>
                  </a:lnTo>
                  <a:lnTo>
                    <a:pt x="163" y="485"/>
                  </a:lnTo>
                  <a:lnTo>
                    <a:pt x="153" y="482"/>
                  </a:lnTo>
                  <a:lnTo>
                    <a:pt x="144" y="478"/>
                  </a:lnTo>
                  <a:lnTo>
                    <a:pt x="135" y="474"/>
                  </a:lnTo>
                  <a:lnTo>
                    <a:pt x="126" y="469"/>
                  </a:lnTo>
                  <a:lnTo>
                    <a:pt x="118" y="464"/>
                  </a:lnTo>
                  <a:lnTo>
                    <a:pt x="110" y="459"/>
                  </a:lnTo>
                  <a:lnTo>
                    <a:pt x="101" y="453"/>
                  </a:lnTo>
                  <a:lnTo>
                    <a:pt x="93" y="447"/>
                  </a:lnTo>
                  <a:lnTo>
                    <a:pt x="86" y="441"/>
                  </a:lnTo>
                  <a:lnTo>
                    <a:pt x="78" y="434"/>
                  </a:lnTo>
                  <a:lnTo>
                    <a:pt x="71" y="427"/>
                  </a:lnTo>
                  <a:lnTo>
                    <a:pt x="64" y="420"/>
                  </a:lnTo>
                  <a:lnTo>
                    <a:pt x="58" y="412"/>
                  </a:lnTo>
                  <a:lnTo>
                    <a:pt x="51" y="404"/>
                  </a:lnTo>
                  <a:lnTo>
                    <a:pt x="46" y="396"/>
                  </a:lnTo>
                  <a:lnTo>
                    <a:pt x="40" y="388"/>
                  </a:lnTo>
                  <a:lnTo>
                    <a:pt x="35" y="379"/>
                  </a:lnTo>
                  <a:lnTo>
                    <a:pt x="30" y="370"/>
                  </a:lnTo>
                  <a:lnTo>
                    <a:pt x="25" y="361"/>
                  </a:lnTo>
                  <a:lnTo>
                    <a:pt x="21" y="351"/>
                  </a:lnTo>
                  <a:lnTo>
                    <a:pt x="17" y="342"/>
                  </a:lnTo>
                  <a:lnTo>
                    <a:pt x="13" y="332"/>
                  </a:lnTo>
                  <a:lnTo>
                    <a:pt x="10" y="322"/>
                  </a:lnTo>
                  <a:lnTo>
                    <a:pt x="7" y="312"/>
                  </a:lnTo>
                  <a:lnTo>
                    <a:pt x="5" y="301"/>
                  </a:lnTo>
                  <a:lnTo>
                    <a:pt x="3" y="291"/>
                  </a:lnTo>
                  <a:lnTo>
                    <a:pt x="1" y="280"/>
                  </a:lnTo>
                  <a:lnTo>
                    <a:pt x="0" y="269"/>
                  </a:lnTo>
                  <a:lnTo>
                    <a:pt x="0" y="258"/>
                  </a:lnTo>
                  <a:lnTo>
                    <a:pt x="0" y="248"/>
                  </a:lnTo>
                  <a:lnTo>
                    <a:pt x="0" y="237"/>
                  </a:lnTo>
                  <a:lnTo>
                    <a:pt x="0" y="226"/>
                  </a:lnTo>
                  <a:lnTo>
                    <a:pt x="1" y="216"/>
                  </a:lnTo>
                  <a:lnTo>
                    <a:pt x="3" y="205"/>
                  </a:lnTo>
                  <a:lnTo>
                    <a:pt x="5" y="195"/>
                  </a:lnTo>
                  <a:lnTo>
                    <a:pt x="7" y="185"/>
                  </a:lnTo>
                  <a:lnTo>
                    <a:pt x="10" y="175"/>
                  </a:lnTo>
                  <a:lnTo>
                    <a:pt x="13" y="165"/>
                  </a:lnTo>
                  <a:lnTo>
                    <a:pt x="16" y="155"/>
                  </a:lnTo>
                  <a:lnTo>
                    <a:pt x="20" y="146"/>
                  </a:lnTo>
                  <a:lnTo>
                    <a:pt x="24" y="137"/>
                  </a:lnTo>
                  <a:lnTo>
                    <a:pt x="29" y="127"/>
                  </a:lnTo>
                  <a:lnTo>
                    <a:pt x="34" y="119"/>
                  </a:lnTo>
                  <a:lnTo>
                    <a:pt x="39" y="110"/>
                  </a:lnTo>
                  <a:lnTo>
                    <a:pt x="45" y="101"/>
                  </a:lnTo>
                  <a:lnTo>
                    <a:pt x="51" y="93"/>
                  </a:lnTo>
                  <a:lnTo>
                    <a:pt x="57" y="85"/>
                  </a:lnTo>
                  <a:lnTo>
                    <a:pt x="63" y="77"/>
                  </a:lnTo>
                  <a:lnTo>
                    <a:pt x="70" y="70"/>
                  </a:lnTo>
                  <a:lnTo>
                    <a:pt x="77" y="63"/>
                  </a:lnTo>
                  <a:lnTo>
                    <a:pt x="85" y="56"/>
                  </a:lnTo>
                  <a:lnTo>
                    <a:pt x="93" y="49"/>
                  </a:lnTo>
                  <a:lnTo>
                    <a:pt x="101" y="43"/>
                  </a:lnTo>
                  <a:lnTo>
                    <a:pt x="109" y="38"/>
                  </a:lnTo>
                  <a:lnTo>
                    <a:pt x="118" y="32"/>
                  </a:lnTo>
                  <a:lnTo>
                    <a:pt x="126" y="27"/>
                  </a:lnTo>
                  <a:lnTo>
                    <a:pt x="135" y="22"/>
                  </a:lnTo>
                  <a:lnTo>
                    <a:pt x="145" y="18"/>
                  </a:lnTo>
                  <a:lnTo>
                    <a:pt x="154" y="14"/>
                  </a:lnTo>
                  <a:lnTo>
                    <a:pt x="164" y="11"/>
                  </a:lnTo>
                  <a:lnTo>
                    <a:pt x="174" y="8"/>
                  </a:lnTo>
                  <a:lnTo>
                    <a:pt x="184" y="5"/>
                  </a:lnTo>
                  <a:lnTo>
                    <a:pt x="193" y="3"/>
                  </a:lnTo>
                  <a:lnTo>
                    <a:pt x="203" y="2"/>
                  </a:lnTo>
                  <a:lnTo>
                    <a:pt x="213" y="0"/>
                  </a:lnTo>
                  <a:lnTo>
                    <a:pt x="223" y="0"/>
                  </a:lnTo>
                  <a:lnTo>
                    <a:pt x="233" y="0"/>
                  </a:lnTo>
                  <a:lnTo>
                    <a:pt x="243" y="0"/>
                  </a:lnTo>
                  <a:lnTo>
                    <a:pt x="252" y="0"/>
                  </a:lnTo>
                  <a:lnTo>
                    <a:pt x="262" y="1"/>
                  </a:lnTo>
                  <a:lnTo>
                    <a:pt x="272" y="3"/>
                  </a:lnTo>
                  <a:lnTo>
                    <a:pt x="281" y="5"/>
                  </a:lnTo>
                  <a:lnTo>
                    <a:pt x="291" y="7"/>
                  </a:lnTo>
                  <a:lnTo>
                    <a:pt x="300" y="10"/>
                  </a:lnTo>
                  <a:lnTo>
                    <a:pt x="309" y="13"/>
                  </a:lnTo>
                  <a:lnTo>
                    <a:pt x="319" y="17"/>
                  </a:lnTo>
                  <a:lnTo>
                    <a:pt x="328" y="21"/>
                  </a:lnTo>
                  <a:lnTo>
                    <a:pt x="336" y="25"/>
                  </a:lnTo>
                  <a:lnTo>
                    <a:pt x="345" y="30"/>
                  </a:lnTo>
                  <a:lnTo>
                    <a:pt x="353" y="35"/>
                  </a:lnTo>
                  <a:lnTo>
                    <a:pt x="362" y="40"/>
                  </a:lnTo>
                  <a:lnTo>
                    <a:pt x="370" y="46"/>
                  </a:lnTo>
                  <a:lnTo>
                    <a:pt x="377" y="52"/>
                  </a:lnTo>
                  <a:lnTo>
                    <a:pt x="385" y="59"/>
                  </a:lnTo>
                  <a:lnTo>
                    <a:pt x="392" y="66"/>
                  </a:lnTo>
                  <a:lnTo>
                    <a:pt x="400" y="73"/>
                  </a:lnTo>
                  <a:lnTo>
                    <a:pt x="406" y="81"/>
                  </a:lnTo>
                  <a:lnTo>
                    <a:pt x="413" y="89"/>
                  </a:lnTo>
                  <a:lnTo>
                    <a:pt x="419" y="97"/>
                  </a:lnTo>
                  <a:lnTo>
                    <a:pt x="425" y="106"/>
                  </a:lnTo>
                  <a:lnTo>
                    <a:pt x="431" y="115"/>
                  </a:lnTo>
                </a:path>
              </a:pathLst>
            </a:custGeom>
            <a:solidFill>
              <a:srgbClr val="80D99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Freeform 900"/>
            <p:cNvSpPr>
              <a:spLocks/>
            </p:cNvSpPr>
            <p:nvPr/>
          </p:nvSpPr>
          <p:spPr bwMode="auto">
            <a:xfrm>
              <a:off x="1377" y="3432"/>
              <a:ext cx="416" cy="453"/>
            </a:xfrm>
            <a:custGeom>
              <a:avLst/>
              <a:gdLst>
                <a:gd name="T0" fmla="*/ 414 w 416"/>
                <a:gd name="T1" fmla="*/ 166 h 453"/>
                <a:gd name="T2" fmla="*/ 413 w 416"/>
                <a:gd name="T3" fmla="*/ 180 h 453"/>
                <a:gd name="T4" fmla="*/ 412 w 416"/>
                <a:gd name="T5" fmla="*/ 193 h 453"/>
                <a:gd name="T6" fmla="*/ 410 w 416"/>
                <a:gd name="T7" fmla="*/ 206 h 453"/>
                <a:gd name="T8" fmla="*/ 408 w 416"/>
                <a:gd name="T9" fmla="*/ 219 h 453"/>
                <a:gd name="T10" fmla="*/ 405 w 416"/>
                <a:gd name="T11" fmla="*/ 232 h 453"/>
                <a:gd name="T12" fmla="*/ 403 w 416"/>
                <a:gd name="T13" fmla="*/ 222 h 453"/>
                <a:gd name="T14" fmla="*/ 399 w 416"/>
                <a:gd name="T15" fmla="*/ 180 h 453"/>
                <a:gd name="T16" fmla="*/ 386 w 416"/>
                <a:gd name="T17" fmla="*/ 140 h 453"/>
                <a:gd name="T18" fmla="*/ 366 w 416"/>
                <a:gd name="T19" fmla="*/ 105 h 453"/>
                <a:gd name="T20" fmla="*/ 340 w 416"/>
                <a:gd name="T21" fmla="*/ 74 h 453"/>
                <a:gd name="T22" fmla="*/ 308 w 416"/>
                <a:gd name="T23" fmla="*/ 49 h 453"/>
                <a:gd name="T24" fmla="*/ 271 w 416"/>
                <a:gd name="T25" fmla="*/ 32 h 453"/>
                <a:gd name="T26" fmla="*/ 232 w 416"/>
                <a:gd name="T27" fmla="*/ 23 h 453"/>
                <a:gd name="T28" fmla="*/ 192 w 416"/>
                <a:gd name="T29" fmla="*/ 23 h 453"/>
                <a:gd name="T30" fmla="*/ 154 w 416"/>
                <a:gd name="T31" fmla="*/ 32 h 453"/>
                <a:gd name="T32" fmla="*/ 118 w 416"/>
                <a:gd name="T33" fmla="*/ 48 h 453"/>
                <a:gd name="T34" fmla="*/ 86 w 416"/>
                <a:gd name="T35" fmla="*/ 72 h 453"/>
                <a:gd name="T36" fmla="*/ 59 w 416"/>
                <a:gd name="T37" fmla="*/ 103 h 453"/>
                <a:gd name="T38" fmla="*/ 39 w 416"/>
                <a:gd name="T39" fmla="*/ 141 h 453"/>
                <a:gd name="T40" fmla="*/ 26 w 416"/>
                <a:gd name="T41" fmla="*/ 180 h 453"/>
                <a:gd name="T42" fmla="*/ 21 w 416"/>
                <a:gd name="T43" fmla="*/ 222 h 453"/>
                <a:gd name="T44" fmla="*/ 24 w 416"/>
                <a:gd name="T45" fmla="*/ 263 h 453"/>
                <a:gd name="T46" fmla="*/ 35 w 416"/>
                <a:gd name="T47" fmla="*/ 303 h 453"/>
                <a:gd name="T48" fmla="*/ 54 w 416"/>
                <a:gd name="T49" fmla="*/ 340 h 453"/>
                <a:gd name="T50" fmla="*/ 80 w 416"/>
                <a:gd name="T51" fmla="*/ 373 h 453"/>
                <a:gd name="T52" fmla="*/ 112 w 416"/>
                <a:gd name="T53" fmla="*/ 399 h 453"/>
                <a:gd name="T54" fmla="*/ 147 w 416"/>
                <a:gd name="T55" fmla="*/ 417 h 453"/>
                <a:gd name="T56" fmla="*/ 185 w 416"/>
                <a:gd name="T57" fmla="*/ 427 h 453"/>
                <a:gd name="T58" fmla="*/ 224 w 416"/>
                <a:gd name="T59" fmla="*/ 428 h 453"/>
                <a:gd name="T60" fmla="*/ 263 w 416"/>
                <a:gd name="T61" fmla="*/ 422 h 453"/>
                <a:gd name="T62" fmla="*/ 301 w 416"/>
                <a:gd name="T63" fmla="*/ 406 h 453"/>
                <a:gd name="T64" fmla="*/ 293 w 416"/>
                <a:gd name="T65" fmla="*/ 415 h 453"/>
                <a:gd name="T66" fmla="*/ 273 w 416"/>
                <a:gd name="T67" fmla="*/ 430 h 453"/>
                <a:gd name="T68" fmla="*/ 253 w 416"/>
                <a:gd name="T69" fmla="*/ 444 h 453"/>
                <a:gd name="T70" fmla="*/ 213 w 416"/>
                <a:gd name="T71" fmla="*/ 452 h 453"/>
                <a:gd name="T72" fmla="*/ 162 w 416"/>
                <a:gd name="T73" fmla="*/ 445 h 453"/>
                <a:gd name="T74" fmla="*/ 115 w 416"/>
                <a:gd name="T75" fmla="*/ 427 h 453"/>
                <a:gd name="T76" fmla="*/ 74 w 416"/>
                <a:gd name="T77" fmla="*/ 398 h 453"/>
                <a:gd name="T78" fmla="*/ 40 w 416"/>
                <a:gd name="T79" fmla="*/ 359 h 453"/>
                <a:gd name="T80" fmla="*/ 16 w 416"/>
                <a:gd name="T81" fmla="*/ 312 h 453"/>
                <a:gd name="T82" fmla="*/ 2 w 416"/>
                <a:gd name="T83" fmla="*/ 259 h 453"/>
                <a:gd name="T84" fmla="*/ 0 w 416"/>
                <a:gd name="T85" fmla="*/ 205 h 453"/>
                <a:gd name="T86" fmla="*/ 11 w 416"/>
                <a:gd name="T87" fmla="*/ 153 h 453"/>
                <a:gd name="T88" fmla="*/ 32 w 416"/>
                <a:gd name="T89" fmla="*/ 106 h 453"/>
                <a:gd name="T90" fmla="*/ 63 w 416"/>
                <a:gd name="T91" fmla="*/ 65 h 453"/>
                <a:gd name="T92" fmla="*/ 102 w 416"/>
                <a:gd name="T93" fmla="*/ 32 h 453"/>
                <a:gd name="T94" fmla="*/ 149 w 416"/>
                <a:gd name="T95" fmla="*/ 10 h 453"/>
                <a:gd name="T96" fmla="*/ 200 w 416"/>
                <a:gd name="T97" fmla="*/ 0 h 453"/>
                <a:gd name="T98" fmla="*/ 250 w 416"/>
                <a:gd name="T99" fmla="*/ 3 h 453"/>
                <a:gd name="T100" fmla="*/ 297 w 416"/>
                <a:gd name="T101" fmla="*/ 18 h 453"/>
                <a:gd name="T102" fmla="*/ 340 w 416"/>
                <a:gd name="T103" fmla="*/ 45 h 453"/>
                <a:gd name="T104" fmla="*/ 376 w 416"/>
                <a:gd name="T105" fmla="*/ 81 h 453"/>
                <a:gd name="T106" fmla="*/ 403 w 416"/>
                <a:gd name="T107" fmla="*/ 125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6" h="453">
                  <a:moveTo>
                    <a:pt x="415" y="156"/>
                  </a:moveTo>
                  <a:lnTo>
                    <a:pt x="415" y="158"/>
                  </a:lnTo>
                  <a:lnTo>
                    <a:pt x="414" y="161"/>
                  </a:lnTo>
                  <a:lnTo>
                    <a:pt x="414" y="164"/>
                  </a:lnTo>
                  <a:lnTo>
                    <a:pt x="414" y="166"/>
                  </a:lnTo>
                  <a:lnTo>
                    <a:pt x="414" y="169"/>
                  </a:lnTo>
                  <a:lnTo>
                    <a:pt x="414" y="172"/>
                  </a:lnTo>
                  <a:lnTo>
                    <a:pt x="414" y="175"/>
                  </a:lnTo>
                  <a:lnTo>
                    <a:pt x="414" y="177"/>
                  </a:lnTo>
                  <a:lnTo>
                    <a:pt x="413" y="180"/>
                  </a:lnTo>
                  <a:lnTo>
                    <a:pt x="413" y="183"/>
                  </a:lnTo>
                  <a:lnTo>
                    <a:pt x="413" y="185"/>
                  </a:lnTo>
                  <a:lnTo>
                    <a:pt x="413" y="188"/>
                  </a:lnTo>
                  <a:lnTo>
                    <a:pt x="412" y="190"/>
                  </a:lnTo>
                  <a:lnTo>
                    <a:pt x="412" y="193"/>
                  </a:lnTo>
                  <a:lnTo>
                    <a:pt x="412" y="196"/>
                  </a:lnTo>
                  <a:lnTo>
                    <a:pt x="411" y="198"/>
                  </a:lnTo>
                  <a:lnTo>
                    <a:pt x="411" y="201"/>
                  </a:lnTo>
                  <a:lnTo>
                    <a:pt x="411" y="204"/>
                  </a:lnTo>
                  <a:lnTo>
                    <a:pt x="410" y="206"/>
                  </a:lnTo>
                  <a:lnTo>
                    <a:pt x="410" y="209"/>
                  </a:lnTo>
                  <a:lnTo>
                    <a:pt x="409" y="211"/>
                  </a:lnTo>
                  <a:lnTo>
                    <a:pt x="409" y="214"/>
                  </a:lnTo>
                  <a:lnTo>
                    <a:pt x="408" y="217"/>
                  </a:lnTo>
                  <a:lnTo>
                    <a:pt x="408" y="219"/>
                  </a:lnTo>
                  <a:lnTo>
                    <a:pt x="407" y="222"/>
                  </a:lnTo>
                  <a:lnTo>
                    <a:pt x="407" y="224"/>
                  </a:lnTo>
                  <a:lnTo>
                    <a:pt x="406" y="227"/>
                  </a:lnTo>
                  <a:lnTo>
                    <a:pt x="406" y="229"/>
                  </a:lnTo>
                  <a:lnTo>
                    <a:pt x="405" y="232"/>
                  </a:lnTo>
                  <a:lnTo>
                    <a:pt x="404" y="235"/>
                  </a:lnTo>
                  <a:lnTo>
                    <a:pt x="404" y="237"/>
                  </a:lnTo>
                  <a:lnTo>
                    <a:pt x="403" y="240"/>
                  </a:lnTo>
                  <a:lnTo>
                    <a:pt x="403" y="231"/>
                  </a:lnTo>
                  <a:lnTo>
                    <a:pt x="403" y="222"/>
                  </a:lnTo>
                  <a:lnTo>
                    <a:pt x="403" y="214"/>
                  </a:lnTo>
                  <a:lnTo>
                    <a:pt x="402" y="205"/>
                  </a:lnTo>
                  <a:lnTo>
                    <a:pt x="401" y="197"/>
                  </a:lnTo>
                  <a:lnTo>
                    <a:pt x="400" y="188"/>
                  </a:lnTo>
                  <a:lnTo>
                    <a:pt x="399" y="180"/>
                  </a:lnTo>
                  <a:lnTo>
                    <a:pt x="397" y="172"/>
                  </a:lnTo>
                  <a:lnTo>
                    <a:pt x="394" y="164"/>
                  </a:lnTo>
                  <a:lnTo>
                    <a:pt x="392" y="156"/>
                  </a:lnTo>
                  <a:lnTo>
                    <a:pt x="389" y="148"/>
                  </a:lnTo>
                  <a:lnTo>
                    <a:pt x="386" y="140"/>
                  </a:lnTo>
                  <a:lnTo>
                    <a:pt x="382" y="133"/>
                  </a:lnTo>
                  <a:lnTo>
                    <a:pt x="379" y="126"/>
                  </a:lnTo>
                  <a:lnTo>
                    <a:pt x="375" y="119"/>
                  </a:lnTo>
                  <a:lnTo>
                    <a:pt x="371" y="112"/>
                  </a:lnTo>
                  <a:lnTo>
                    <a:pt x="366" y="105"/>
                  </a:lnTo>
                  <a:lnTo>
                    <a:pt x="361" y="98"/>
                  </a:lnTo>
                  <a:lnTo>
                    <a:pt x="356" y="92"/>
                  </a:lnTo>
                  <a:lnTo>
                    <a:pt x="351" y="86"/>
                  </a:lnTo>
                  <a:lnTo>
                    <a:pt x="346" y="80"/>
                  </a:lnTo>
                  <a:lnTo>
                    <a:pt x="340" y="74"/>
                  </a:lnTo>
                  <a:lnTo>
                    <a:pt x="334" y="69"/>
                  </a:lnTo>
                  <a:lnTo>
                    <a:pt x="328" y="63"/>
                  </a:lnTo>
                  <a:lnTo>
                    <a:pt x="321" y="59"/>
                  </a:lnTo>
                  <a:lnTo>
                    <a:pt x="315" y="54"/>
                  </a:lnTo>
                  <a:lnTo>
                    <a:pt x="308" y="49"/>
                  </a:lnTo>
                  <a:lnTo>
                    <a:pt x="301" y="45"/>
                  </a:lnTo>
                  <a:lnTo>
                    <a:pt x="294" y="42"/>
                  </a:lnTo>
                  <a:lnTo>
                    <a:pt x="286" y="38"/>
                  </a:lnTo>
                  <a:lnTo>
                    <a:pt x="279" y="35"/>
                  </a:lnTo>
                  <a:lnTo>
                    <a:pt x="271" y="32"/>
                  </a:lnTo>
                  <a:lnTo>
                    <a:pt x="263" y="30"/>
                  </a:lnTo>
                  <a:lnTo>
                    <a:pt x="255" y="28"/>
                  </a:lnTo>
                  <a:lnTo>
                    <a:pt x="247" y="26"/>
                  </a:lnTo>
                  <a:lnTo>
                    <a:pt x="240" y="24"/>
                  </a:lnTo>
                  <a:lnTo>
                    <a:pt x="232" y="23"/>
                  </a:lnTo>
                  <a:lnTo>
                    <a:pt x="224" y="23"/>
                  </a:lnTo>
                  <a:lnTo>
                    <a:pt x="216" y="22"/>
                  </a:lnTo>
                  <a:lnTo>
                    <a:pt x="208" y="22"/>
                  </a:lnTo>
                  <a:lnTo>
                    <a:pt x="200" y="23"/>
                  </a:lnTo>
                  <a:lnTo>
                    <a:pt x="192" y="23"/>
                  </a:lnTo>
                  <a:lnTo>
                    <a:pt x="184" y="24"/>
                  </a:lnTo>
                  <a:lnTo>
                    <a:pt x="177" y="26"/>
                  </a:lnTo>
                  <a:lnTo>
                    <a:pt x="169" y="28"/>
                  </a:lnTo>
                  <a:lnTo>
                    <a:pt x="161" y="30"/>
                  </a:lnTo>
                  <a:lnTo>
                    <a:pt x="154" y="32"/>
                  </a:lnTo>
                  <a:lnTo>
                    <a:pt x="147" y="35"/>
                  </a:lnTo>
                  <a:lnTo>
                    <a:pt x="139" y="38"/>
                  </a:lnTo>
                  <a:lnTo>
                    <a:pt x="132" y="41"/>
                  </a:lnTo>
                  <a:lnTo>
                    <a:pt x="125" y="44"/>
                  </a:lnTo>
                  <a:lnTo>
                    <a:pt x="118" y="48"/>
                  </a:lnTo>
                  <a:lnTo>
                    <a:pt x="112" y="52"/>
                  </a:lnTo>
                  <a:lnTo>
                    <a:pt x="105" y="57"/>
                  </a:lnTo>
                  <a:lnTo>
                    <a:pt x="99" y="62"/>
                  </a:lnTo>
                  <a:lnTo>
                    <a:pt x="92" y="67"/>
                  </a:lnTo>
                  <a:lnTo>
                    <a:pt x="86" y="72"/>
                  </a:lnTo>
                  <a:lnTo>
                    <a:pt x="81" y="78"/>
                  </a:lnTo>
                  <a:lnTo>
                    <a:pt x="75" y="84"/>
                  </a:lnTo>
                  <a:lnTo>
                    <a:pt x="69" y="90"/>
                  </a:lnTo>
                  <a:lnTo>
                    <a:pt x="64" y="97"/>
                  </a:lnTo>
                  <a:lnTo>
                    <a:pt x="59" y="103"/>
                  </a:lnTo>
                  <a:lnTo>
                    <a:pt x="55" y="110"/>
                  </a:lnTo>
                  <a:lnTo>
                    <a:pt x="50" y="118"/>
                  </a:lnTo>
                  <a:lnTo>
                    <a:pt x="46" y="125"/>
                  </a:lnTo>
                  <a:lnTo>
                    <a:pt x="42" y="133"/>
                  </a:lnTo>
                  <a:lnTo>
                    <a:pt x="39" y="141"/>
                  </a:lnTo>
                  <a:lnTo>
                    <a:pt x="35" y="148"/>
                  </a:lnTo>
                  <a:lnTo>
                    <a:pt x="32" y="156"/>
                  </a:lnTo>
                  <a:lnTo>
                    <a:pt x="30" y="164"/>
                  </a:lnTo>
                  <a:lnTo>
                    <a:pt x="27" y="172"/>
                  </a:lnTo>
                  <a:lnTo>
                    <a:pt x="26" y="180"/>
                  </a:lnTo>
                  <a:lnTo>
                    <a:pt x="24" y="189"/>
                  </a:lnTo>
                  <a:lnTo>
                    <a:pt x="23" y="197"/>
                  </a:lnTo>
                  <a:lnTo>
                    <a:pt x="22" y="205"/>
                  </a:lnTo>
                  <a:lnTo>
                    <a:pt x="21" y="213"/>
                  </a:lnTo>
                  <a:lnTo>
                    <a:pt x="21" y="222"/>
                  </a:lnTo>
                  <a:lnTo>
                    <a:pt x="21" y="230"/>
                  </a:lnTo>
                  <a:lnTo>
                    <a:pt x="21" y="238"/>
                  </a:lnTo>
                  <a:lnTo>
                    <a:pt x="22" y="246"/>
                  </a:lnTo>
                  <a:lnTo>
                    <a:pt x="23" y="255"/>
                  </a:lnTo>
                  <a:lnTo>
                    <a:pt x="24" y="263"/>
                  </a:lnTo>
                  <a:lnTo>
                    <a:pt x="26" y="271"/>
                  </a:lnTo>
                  <a:lnTo>
                    <a:pt x="27" y="279"/>
                  </a:lnTo>
                  <a:lnTo>
                    <a:pt x="30" y="287"/>
                  </a:lnTo>
                  <a:lnTo>
                    <a:pt x="32" y="295"/>
                  </a:lnTo>
                  <a:lnTo>
                    <a:pt x="35" y="303"/>
                  </a:lnTo>
                  <a:lnTo>
                    <a:pt x="38" y="310"/>
                  </a:lnTo>
                  <a:lnTo>
                    <a:pt x="42" y="318"/>
                  </a:lnTo>
                  <a:lnTo>
                    <a:pt x="45" y="325"/>
                  </a:lnTo>
                  <a:lnTo>
                    <a:pt x="49" y="332"/>
                  </a:lnTo>
                  <a:lnTo>
                    <a:pt x="54" y="340"/>
                  </a:lnTo>
                  <a:lnTo>
                    <a:pt x="58" y="347"/>
                  </a:lnTo>
                  <a:lnTo>
                    <a:pt x="63" y="353"/>
                  </a:lnTo>
                  <a:lnTo>
                    <a:pt x="69" y="360"/>
                  </a:lnTo>
                  <a:lnTo>
                    <a:pt x="74" y="366"/>
                  </a:lnTo>
                  <a:lnTo>
                    <a:pt x="80" y="373"/>
                  </a:lnTo>
                  <a:lnTo>
                    <a:pt x="86" y="378"/>
                  </a:lnTo>
                  <a:lnTo>
                    <a:pt x="92" y="384"/>
                  </a:lnTo>
                  <a:lnTo>
                    <a:pt x="98" y="389"/>
                  </a:lnTo>
                  <a:lnTo>
                    <a:pt x="105" y="394"/>
                  </a:lnTo>
                  <a:lnTo>
                    <a:pt x="112" y="399"/>
                  </a:lnTo>
                  <a:lnTo>
                    <a:pt x="118" y="403"/>
                  </a:lnTo>
                  <a:lnTo>
                    <a:pt x="125" y="407"/>
                  </a:lnTo>
                  <a:lnTo>
                    <a:pt x="133" y="410"/>
                  </a:lnTo>
                  <a:lnTo>
                    <a:pt x="140" y="414"/>
                  </a:lnTo>
                  <a:lnTo>
                    <a:pt x="147" y="417"/>
                  </a:lnTo>
                  <a:lnTo>
                    <a:pt x="154" y="419"/>
                  </a:lnTo>
                  <a:lnTo>
                    <a:pt x="162" y="422"/>
                  </a:lnTo>
                  <a:lnTo>
                    <a:pt x="169" y="424"/>
                  </a:lnTo>
                  <a:lnTo>
                    <a:pt x="177" y="426"/>
                  </a:lnTo>
                  <a:lnTo>
                    <a:pt x="185" y="427"/>
                  </a:lnTo>
                  <a:lnTo>
                    <a:pt x="193" y="428"/>
                  </a:lnTo>
                  <a:lnTo>
                    <a:pt x="200" y="428"/>
                  </a:lnTo>
                  <a:lnTo>
                    <a:pt x="208" y="429"/>
                  </a:lnTo>
                  <a:lnTo>
                    <a:pt x="216" y="429"/>
                  </a:lnTo>
                  <a:lnTo>
                    <a:pt x="224" y="428"/>
                  </a:lnTo>
                  <a:lnTo>
                    <a:pt x="232" y="428"/>
                  </a:lnTo>
                  <a:lnTo>
                    <a:pt x="240" y="427"/>
                  </a:lnTo>
                  <a:lnTo>
                    <a:pt x="247" y="425"/>
                  </a:lnTo>
                  <a:lnTo>
                    <a:pt x="255" y="424"/>
                  </a:lnTo>
                  <a:lnTo>
                    <a:pt x="263" y="422"/>
                  </a:lnTo>
                  <a:lnTo>
                    <a:pt x="270" y="419"/>
                  </a:lnTo>
                  <a:lnTo>
                    <a:pt x="278" y="416"/>
                  </a:lnTo>
                  <a:lnTo>
                    <a:pt x="286" y="413"/>
                  </a:lnTo>
                  <a:lnTo>
                    <a:pt x="293" y="410"/>
                  </a:lnTo>
                  <a:lnTo>
                    <a:pt x="301" y="406"/>
                  </a:lnTo>
                  <a:lnTo>
                    <a:pt x="308" y="402"/>
                  </a:lnTo>
                  <a:lnTo>
                    <a:pt x="304" y="405"/>
                  </a:lnTo>
                  <a:lnTo>
                    <a:pt x="300" y="408"/>
                  </a:lnTo>
                  <a:lnTo>
                    <a:pt x="297" y="412"/>
                  </a:lnTo>
                  <a:lnTo>
                    <a:pt x="293" y="415"/>
                  </a:lnTo>
                  <a:lnTo>
                    <a:pt x="289" y="418"/>
                  </a:lnTo>
                  <a:lnTo>
                    <a:pt x="285" y="421"/>
                  </a:lnTo>
                  <a:lnTo>
                    <a:pt x="281" y="424"/>
                  </a:lnTo>
                  <a:lnTo>
                    <a:pt x="277" y="427"/>
                  </a:lnTo>
                  <a:lnTo>
                    <a:pt x="273" y="430"/>
                  </a:lnTo>
                  <a:lnTo>
                    <a:pt x="269" y="433"/>
                  </a:lnTo>
                  <a:lnTo>
                    <a:pt x="265" y="436"/>
                  </a:lnTo>
                  <a:lnTo>
                    <a:pt x="261" y="439"/>
                  </a:lnTo>
                  <a:lnTo>
                    <a:pt x="257" y="441"/>
                  </a:lnTo>
                  <a:lnTo>
                    <a:pt x="253" y="444"/>
                  </a:lnTo>
                  <a:lnTo>
                    <a:pt x="248" y="447"/>
                  </a:lnTo>
                  <a:lnTo>
                    <a:pt x="244" y="449"/>
                  </a:lnTo>
                  <a:lnTo>
                    <a:pt x="233" y="450"/>
                  </a:lnTo>
                  <a:lnTo>
                    <a:pt x="223" y="451"/>
                  </a:lnTo>
                  <a:lnTo>
                    <a:pt x="213" y="452"/>
                  </a:lnTo>
                  <a:lnTo>
                    <a:pt x="202" y="451"/>
                  </a:lnTo>
                  <a:lnTo>
                    <a:pt x="192" y="450"/>
                  </a:lnTo>
                  <a:lnTo>
                    <a:pt x="182" y="449"/>
                  </a:lnTo>
                  <a:lnTo>
                    <a:pt x="172" y="447"/>
                  </a:lnTo>
                  <a:lnTo>
                    <a:pt x="162" y="445"/>
                  </a:lnTo>
                  <a:lnTo>
                    <a:pt x="152" y="442"/>
                  </a:lnTo>
                  <a:lnTo>
                    <a:pt x="143" y="439"/>
                  </a:lnTo>
                  <a:lnTo>
                    <a:pt x="133" y="435"/>
                  </a:lnTo>
                  <a:lnTo>
                    <a:pt x="124" y="431"/>
                  </a:lnTo>
                  <a:lnTo>
                    <a:pt x="115" y="427"/>
                  </a:lnTo>
                  <a:lnTo>
                    <a:pt x="107" y="422"/>
                  </a:lnTo>
                  <a:lnTo>
                    <a:pt x="98" y="416"/>
                  </a:lnTo>
                  <a:lnTo>
                    <a:pt x="90" y="410"/>
                  </a:lnTo>
                  <a:lnTo>
                    <a:pt x="82" y="404"/>
                  </a:lnTo>
                  <a:lnTo>
                    <a:pt x="74" y="398"/>
                  </a:lnTo>
                  <a:lnTo>
                    <a:pt x="67" y="391"/>
                  </a:lnTo>
                  <a:lnTo>
                    <a:pt x="60" y="383"/>
                  </a:lnTo>
                  <a:lnTo>
                    <a:pt x="53" y="375"/>
                  </a:lnTo>
                  <a:lnTo>
                    <a:pt x="47" y="367"/>
                  </a:lnTo>
                  <a:lnTo>
                    <a:pt x="40" y="359"/>
                  </a:lnTo>
                  <a:lnTo>
                    <a:pt x="35" y="350"/>
                  </a:lnTo>
                  <a:lnTo>
                    <a:pt x="29" y="341"/>
                  </a:lnTo>
                  <a:lnTo>
                    <a:pt x="24" y="332"/>
                  </a:lnTo>
                  <a:lnTo>
                    <a:pt x="20" y="322"/>
                  </a:lnTo>
                  <a:lnTo>
                    <a:pt x="16" y="312"/>
                  </a:lnTo>
                  <a:lnTo>
                    <a:pt x="12" y="302"/>
                  </a:lnTo>
                  <a:lnTo>
                    <a:pt x="9" y="292"/>
                  </a:lnTo>
                  <a:lnTo>
                    <a:pt x="6" y="281"/>
                  </a:lnTo>
                  <a:lnTo>
                    <a:pt x="4" y="270"/>
                  </a:lnTo>
                  <a:lnTo>
                    <a:pt x="2" y="259"/>
                  </a:lnTo>
                  <a:lnTo>
                    <a:pt x="1" y="248"/>
                  </a:lnTo>
                  <a:lnTo>
                    <a:pt x="0" y="237"/>
                  </a:lnTo>
                  <a:lnTo>
                    <a:pt x="0" y="226"/>
                  </a:lnTo>
                  <a:lnTo>
                    <a:pt x="0" y="216"/>
                  </a:lnTo>
                  <a:lnTo>
                    <a:pt x="0" y="205"/>
                  </a:lnTo>
                  <a:lnTo>
                    <a:pt x="2" y="194"/>
                  </a:lnTo>
                  <a:lnTo>
                    <a:pt x="3" y="184"/>
                  </a:lnTo>
                  <a:lnTo>
                    <a:pt x="5" y="173"/>
                  </a:lnTo>
                  <a:lnTo>
                    <a:pt x="8" y="163"/>
                  </a:lnTo>
                  <a:lnTo>
                    <a:pt x="11" y="153"/>
                  </a:lnTo>
                  <a:lnTo>
                    <a:pt x="14" y="143"/>
                  </a:lnTo>
                  <a:lnTo>
                    <a:pt x="18" y="133"/>
                  </a:lnTo>
                  <a:lnTo>
                    <a:pt x="22" y="124"/>
                  </a:lnTo>
                  <a:lnTo>
                    <a:pt x="27" y="115"/>
                  </a:lnTo>
                  <a:lnTo>
                    <a:pt x="32" y="106"/>
                  </a:lnTo>
                  <a:lnTo>
                    <a:pt x="37" y="97"/>
                  </a:lnTo>
                  <a:lnTo>
                    <a:pt x="43" y="88"/>
                  </a:lnTo>
                  <a:lnTo>
                    <a:pt x="49" y="80"/>
                  </a:lnTo>
                  <a:lnTo>
                    <a:pt x="56" y="72"/>
                  </a:lnTo>
                  <a:lnTo>
                    <a:pt x="63" y="65"/>
                  </a:lnTo>
                  <a:lnTo>
                    <a:pt x="70" y="57"/>
                  </a:lnTo>
                  <a:lnTo>
                    <a:pt x="78" y="51"/>
                  </a:lnTo>
                  <a:lnTo>
                    <a:pt x="85" y="44"/>
                  </a:lnTo>
                  <a:lnTo>
                    <a:pt x="94" y="38"/>
                  </a:lnTo>
                  <a:lnTo>
                    <a:pt x="102" y="32"/>
                  </a:lnTo>
                  <a:lnTo>
                    <a:pt x="111" y="27"/>
                  </a:lnTo>
                  <a:lnTo>
                    <a:pt x="120" y="22"/>
                  </a:lnTo>
                  <a:lnTo>
                    <a:pt x="129" y="17"/>
                  </a:lnTo>
                  <a:lnTo>
                    <a:pt x="139" y="14"/>
                  </a:lnTo>
                  <a:lnTo>
                    <a:pt x="149" y="10"/>
                  </a:lnTo>
                  <a:lnTo>
                    <a:pt x="159" y="7"/>
                  </a:lnTo>
                  <a:lnTo>
                    <a:pt x="169" y="4"/>
                  </a:lnTo>
                  <a:lnTo>
                    <a:pt x="179" y="2"/>
                  </a:lnTo>
                  <a:lnTo>
                    <a:pt x="190" y="1"/>
                  </a:lnTo>
                  <a:lnTo>
                    <a:pt x="200" y="0"/>
                  </a:lnTo>
                  <a:lnTo>
                    <a:pt x="210" y="0"/>
                  </a:lnTo>
                  <a:lnTo>
                    <a:pt x="220" y="0"/>
                  </a:lnTo>
                  <a:lnTo>
                    <a:pt x="230" y="0"/>
                  </a:lnTo>
                  <a:lnTo>
                    <a:pt x="240" y="1"/>
                  </a:lnTo>
                  <a:lnTo>
                    <a:pt x="250" y="3"/>
                  </a:lnTo>
                  <a:lnTo>
                    <a:pt x="260" y="5"/>
                  </a:lnTo>
                  <a:lnTo>
                    <a:pt x="269" y="8"/>
                  </a:lnTo>
                  <a:lnTo>
                    <a:pt x="279" y="11"/>
                  </a:lnTo>
                  <a:lnTo>
                    <a:pt x="288" y="14"/>
                  </a:lnTo>
                  <a:lnTo>
                    <a:pt x="297" y="18"/>
                  </a:lnTo>
                  <a:lnTo>
                    <a:pt x="306" y="23"/>
                  </a:lnTo>
                  <a:lnTo>
                    <a:pt x="315" y="28"/>
                  </a:lnTo>
                  <a:lnTo>
                    <a:pt x="323" y="33"/>
                  </a:lnTo>
                  <a:lnTo>
                    <a:pt x="332" y="38"/>
                  </a:lnTo>
                  <a:lnTo>
                    <a:pt x="340" y="45"/>
                  </a:lnTo>
                  <a:lnTo>
                    <a:pt x="348" y="51"/>
                  </a:lnTo>
                  <a:lnTo>
                    <a:pt x="355" y="58"/>
                  </a:lnTo>
                  <a:lnTo>
                    <a:pt x="362" y="65"/>
                  </a:lnTo>
                  <a:lnTo>
                    <a:pt x="369" y="73"/>
                  </a:lnTo>
                  <a:lnTo>
                    <a:pt x="376" y="81"/>
                  </a:lnTo>
                  <a:lnTo>
                    <a:pt x="382" y="89"/>
                  </a:lnTo>
                  <a:lnTo>
                    <a:pt x="388" y="97"/>
                  </a:lnTo>
                  <a:lnTo>
                    <a:pt x="393" y="106"/>
                  </a:lnTo>
                  <a:lnTo>
                    <a:pt x="398" y="116"/>
                  </a:lnTo>
                  <a:lnTo>
                    <a:pt x="403" y="125"/>
                  </a:lnTo>
                  <a:lnTo>
                    <a:pt x="407" y="135"/>
                  </a:lnTo>
                  <a:lnTo>
                    <a:pt x="411" y="145"/>
                  </a:lnTo>
                  <a:lnTo>
                    <a:pt x="415" y="156"/>
                  </a:lnTo>
                </a:path>
              </a:pathLst>
            </a:custGeom>
            <a:solidFill>
              <a:srgbClr val="88DD99"/>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8" name="Freeform 901"/>
            <p:cNvSpPr>
              <a:spLocks/>
            </p:cNvSpPr>
            <p:nvPr/>
          </p:nvSpPr>
          <p:spPr bwMode="auto">
            <a:xfrm>
              <a:off x="1398" y="3455"/>
              <a:ext cx="383" cy="407"/>
            </a:xfrm>
            <a:custGeom>
              <a:avLst/>
              <a:gdLst>
                <a:gd name="T0" fmla="*/ 357 w 383"/>
                <a:gd name="T1" fmla="*/ 166 h 407"/>
                <a:gd name="T2" fmla="*/ 343 w 383"/>
                <a:gd name="T3" fmla="*/ 124 h 407"/>
                <a:gd name="T4" fmla="*/ 322 w 383"/>
                <a:gd name="T5" fmla="*/ 88 h 407"/>
                <a:gd name="T6" fmla="*/ 292 w 383"/>
                <a:gd name="T7" fmla="*/ 58 h 407"/>
                <a:gd name="T8" fmla="*/ 256 w 383"/>
                <a:gd name="T9" fmla="*/ 36 h 407"/>
                <a:gd name="T10" fmla="*/ 216 w 383"/>
                <a:gd name="T11" fmla="*/ 24 h 407"/>
                <a:gd name="T12" fmla="*/ 173 w 383"/>
                <a:gd name="T13" fmla="*/ 23 h 407"/>
                <a:gd name="T14" fmla="*/ 132 w 383"/>
                <a:gd name="T15" fmla="*/ 33 h 407"/>
                <a:gd name="T16" fmla="*/ 96 w 383"/>
                <a:gd name="T17" fmla="*/ 53 h 407"/>
                <a:gd name="T18" fmla="*/ 65 w 383"/>
                <a:gd name="T19" fmla="*/ 81 h 407"/>
                <a:gd name="T20" fmla="*/ 41 w 383"/>
                <a:gd name="T21" fmla="*/ 117 h 407"/>
                <a:gd name="T22" fmla="*/ 26 w 383"/>
                <a:gd name="T23" fmla="*/ 158 h 407"/>
                <a:gd name="T24" fmla="*/ 21 w 383"/>
                <a:gd name="T25" fmla="*/ 203 h 407"/>
                <a:gd name="T26" fmla="*/ 26 w 383"/>
                <a:gd name="T27" fmla="*/ 248 h 407"/>
                <a:gd name="T28" fmla="*/ 41 w 383"/>
                <a:gd name="T29" fmla="*/ 289 h 407"/>
                <a:gd name="T30" fmla="*/ 65 w 383"/>
                <a:gd name="T31" fmla="*/ 324 h 407"/>
                <a:gd name="T32" fmla="*/ 96 w 383"/>
                <a:gd name="T33" fmla="*/ 352 h 407"/>
                <a:gd name="T34" fmla="*/ 132 w 383"/>
                <a:gd name="T35" fmla="*/ 372 h 407"/>
                <a:gd name="T36" fmla="*/ 173 w 383"/>
                <a:gd name="T37" fmla="*/ 382 h 407"/>
                <a:gd name="T38" fmla="*/ 216 w 383"/>
                <a:gd name="T39" fmla="*/ 381 h 407"/>
                <a:gd name="T40" fmla="*/ 256 w 383"/>
                <a:gd name="T41" fmla="*/ 369 h 407"/>
                <a:gd name="T42" fmla="*/ 292 w 383"/>
                <a:gd name="T43" fmla="*/ 347 h 407"/>
                <a:gd name="T44" fmla="*/ 322 w 383"/>
                <a:gd name="T45" fmla="*/ 317 h 407"/>
                <a:gd name="T46" fmla="*/ 343 w 383"/>
                <a:gd name="T47" fmla="*/ 281 h 407"/>
                <a:gd name="T48" fmla="*/ 357 w 383"/>
                <a:gd name="T49" fmla="*/ 239 h 407"/>
                <a:gd name="T50" fmla="*/ 286 w 383"/>
                <a:gd name="T51" fmla="*/ 378 h 407"/>
                <a:gd name="T52" fmla="*/ 306 w 383"/>
                <a:gd name="T53" fmla="*/ 357 h 407"/>
                <a:gd name="T54" fmla="*/ 325 w 383"/>
                <a:gd name="T55" fmla="*/ 335 h 407"/>
                <a:gd name="T56" fmla="*/ 341 w 383"/>
                <a:gd name="T57" fmla="*/ 310 h 407"/>
                <a:gd name="T58" fmla="*/ 356 w 383"/>
                <a:gd name="T59" fmla="*/ 284 h 407"/>
                <a:gd name="T60" fmla="*/ 368 w 383"/>
                <a:gd name="T61" fmla="*/ 257 h 407"/>
                <a:gd name="T62" fmla="*/ 378 w 383"/>
                <a:gd name="T63" fmla="*/ 228 h 407"/>
                <a:gd name="T64" fmla="*/ 381 w 383"/>
                <a:gd name="T65" fmla="*/ 191 h 407"/>
                <a:gd name="T66" fmla="*/ 375 w 383"/>
                <a:gd name="T67" fmla="*/ 149 h 407"/>
                <a:gd name="T68" fmla="*/ 361 w 383"/>
                <a:gd name="T69" fmla="*/ 110 h 407"/>
                <a:gd name="T70" fmla="*/ 339 w 383"/>
                <a:gd name="T71" fmla="*/ 75 h 407"/>
                <a:gd name="T72" fmla="*/ 312 w 383"/>
                <a:gd name="T73" fmla="*/ 46 h 407"/>
                <a:gd name="T74" fmla="*/ 279 w 383"/>
                <a:gd name="T75" fmla="*/ 23 h 407"/>
                <a:gd name="T76" fmla="*/ 241 w 383"/>
                <a:gd name="T77" fmla="*/ 7 h 407"/>
                <a:gd name="T78" fmla="*/ 202 w 383"/>
                <a:gd name="T79" fmla="*/ 0 h 407"/>
                <a:gd name="T80" fmla="*/ 163 w 383"/>
                <a:gd name="T81" fmla="*/ 2 h 407"/>
                <a:gd name="T82" fmla="*/ 125 w 383"/>
                <a:gd name="T83" fmla="*/ 12 h 407"/>
                <a:gd name="T84" fmla="*/ 90 w 383"/>
                <a:gd name="T85" fmla="*/ 30 h 407"/>
                <a:gd name="T86" fmla="*/ 59 w 383"/>
                <a:gd name="T87" fmla="*/ 55 h 407"/>
                <a:gd name="T88" fmla="*/ 33 w 383"/>
                <a:gd name="T89" fmla="*/ 88 h 407"/>
                <a:gd name="T90" fmla="*/ 14 w 383"/>
                <a:gd name="T91" fmla="*/ 125 h 407"/>
                <a:gd name="T92" fmla="*/ 3 w 383"/>
                <a:gd name="T93" fmla="*/ 166 h 407"/>
                <a:gd name="T94" fmla="*/ 0 w 383"/>
                <a:gd name="T95" fmla="*/ 207 h 407"/>
                <a:gd name="T96" fmla="*/ 4 w 383"/>
                <a:gd name="T97" fmla="*/ 248 h 407"/>
                <a:gd name="T98" fmla="*/ 17 w 383"/>
                <a:gd name="T99" fmla="*/ 287 h 407"/>
                <a:gd name="T100" fmla="*/ 37 w 383"/>
                <a:gd name="T101" fmla="*/ 323 h 407"/>
                <a:gd name="T102" fmla="*/ 64 w 383"/>
                <a:gd name="T103" fmla="*/ 355 h 407"/>
                <a:gd name="T104" fmla="*/ 97 w 383"/>
                <a:gd name="T105" fmla="*/ 380 h 407"/>
                <a:gd name="T106" fmla="*/ 133 w 383"/>
                <a:gd name="T107" fmla="*/ 396 h 407"/>
                <a:gd name="T108" fmla="*/ 171 w 383"/>
                <a:gd name="T109" fmla="*/ 405 h 407"/>
                <a:gd name="T110" fmla="*/ 210 w 383"/>
                <a:gd name="T111" fmla="*/ 405 h 407"/>
                <a:gd name="T112" fmla="*/ 249 w 383"/>
                <a:gd name="T113" fmla="*/ 396 h 407"/>
                <a:gd name="T114" fmla="*/ 286 w 383"/>
                <a:gd name="T115" fmla="*/ 378 h 4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3" h="407">
                  <a:moveTo>
                    <a:pt x="360" y="203"/>
                  </a:moveTo>
                  <a:lnTo>
                    <a:pt x="360" y="193"/>
                  </a:lnTo>
                  <a:lnTo>
                    <a:pt x="359" y="184"/>
                  </a:lnTo>
                  <a:lnTo>
                    <a:pt x="358" y="175"/>
                  </a:lnTo>
                  <a:lnTo>
                    <a:pt x="357" y="166"/>
                  </a:lnTo>
                  <a:lnTo>
                    <a:pt x="355" y="158"/>
                  </a:lnTo>
                  <a:lnTo>
                    <a:pt x="353" y="149"/>
                  </a:lnTo>
                  <a:lnTo>
                    <a:pt x="350" y="141"/>
                  </a:lnTo>
                  <a:lnTo>
                    <a:pt x="347" y="132"/>
                  </a:lnTo>
                  <a:lnTo>
                    <a:pt x="343" y="124"/>
                  </a:lnTo>
                  <a:lnTo>
                    <a:pt x="340" y="117"/>
                  </a:lnTo>
                  <a:lnTo>
                    <a:pt x="336" y="109"/>
                  </a:lnTo>
                  <a:lnTo>
                    <a:pt x="331" y="102"/>
                  </a:lnTo>
                  <a:lnTo>
                    <a:pt x="327" y="95"/>
                  </a:lnTo>
                  <a:lnTo>
                    <a:pt x="322" y="88"/>
                  </a:lnTo>
                  <a:lnTo>
                    <a:pt x="316" y="81"/>
                  </a:lnTo>
                  <a:lnTo>
                    <a:pt x="311" y="75"/>
                  </a:lnTo>
                  <a:lnTo>
                    <a:pt x="305" y="69"/>
                  </a:lnTo>
                  <a:lnTo>
                    <a:pt x="298" y="63"/>
                  </a:lnTo>
                  <a:lnTo>
                    <a:pt x="292" y="58"/>
                  </a:lnTo>
                  <a:lnTo>
                    <a:pt x="285" y="53"/>
                  </a:lnTo>
                  <a:lnTo>
                    <a:pt x="279" y="48"/>
                  </a:lnTo>
                  <a:lnTo>
                    <a:pt x="271" y="44"/>
                  </a:lnTo>
                  <a:lnTo>
                    <a:pt x="264" y="40"/>
                  </a:lnTo>
                  <a:lnTo>
                    <a:pt x="256" y="36"/>
                  </a:lnTo>
                  <a:lnTo>
                    <a:pt x="249" y="33"/>
                  </a:lnTo>
                  <a:lnTo>
                    <a:pt x="241" y="30"/>
                  </a:lnTo>
                  <a:lnTo>
                    <a:pt x="233" y="28"/>
                  </a:lnTo>
                  <a:lnTo>
                    <a:pt x="225" y="26"/>
                  </a:lnTo>
                  <a:lnTo>
                    <a:pt x="216" y="24"/>
                  </a:lnTo>
                  <a:lnTo>
                    <a:pt x="208" y="23"/>
                  </a:lnTo>
                  <a:lnTo>
                    <a:pt x="199" y="22"/>
                  </a:lnTo>
                  <a:lnTo>
                    <a:pt x="191" y="22"/>
                  </a:lnTo>
                  <a:lnTo>
                    <a:pt x="182" y="22"/>
                  </a:lnTo>
                  <a:lnTo>
                    <a:pt x="173" y="23"/>
                  </a:lnTo>
                  <a:lnTo>
                    <a:pt x="165" y="24"/>
                  </a:lnTo>
                  <a:lnTo>
                    <a:pt x="156" y="26"/>
                  </a:lnTo>
                  <a:lnTo>
                    <a:pt x="148" y="28"/>
                  </a:lnTo>
                  <a:lnTo>
                    <a:pt x="140" y="30"/>
                  </a:lnTo>
                  <a:lnTo>
                    <a:pt x="132" y="33"/>
                  </a:lnTo>
                  <a:lnTo>
                    <a:pt x="124" y="36"/>
                  </a:lnTo>
                  <a:lnTo>
                    <a:pt x="117" y="40"/>
                  </a:lnTo>
                  <a:lnTo>
                    <a:pt x="110" y="44"/>
                  </a:lnTo>
                  <a:lnTo>
                    <a:pt x="102" y="48"/>
                  </a:lnTo>
                  <a:lnTo>
                    <a:pt x="96" y="53"/>
                  </a:lnTo>
                  <a:lnTo>
                    <a:pt x="89" y="58"/>
                  </a:lnTo>
                  <a:lnTo>
                    <a:pt x="83" y="63"/>
                  </a:lnTo>
                  <a:lnTo>
                    <a:pt x="76" y="69"/>
                  </a:lnTo>
                  <a:lnTo>
                    <a:pt x="70" y="75"/>
                  </a:lnTo>
                  <a:lnTo>
                    <a:pt x="65" y="81"/>
                  </a:lnTo>
                  <a:lnTo>
                    <a:pt x="59" y="88"/>
                  </a:lnTo>
                  <a:lnTo>
                    <a:pt x="54" y="95"/>
                  </a:lnTo>
                  <a:lnTo>
                    <a:pt x="50" y="102"/>
                  </a:lnTo>
                  <a:lnTo>
                    <a:pt x="45" y="109"/>
                  </a:lnTo>
                  <a:lnTo>
                    <a:pt x="41" y="117"/>
                  </a:lnTo>
                  <a:lnTo>
                    <a:pt x="38" y="124"/>
                  </a:lnTo>
                  <a:lnTo>
                    <a:pt x="34" y="132"/>
                  </a:lnTo>
                  <a:lnTo>
                    <a:pt x="31" y="141"/>
                  </a:lnTo>
                  <a:lnTo>
                    <a:pt x="28" y="149"/>
                  </a:lnTo>
                  <a:lnTo>
                    <a:pt x="26" y="158"/>
                  </a:lnTo>
                  <a:lnTo>
                    <a:pt x="24" y="166"/>
                  </a:lnTo>
                  <a:lnTo>
                    <a:pt x="23" y="175"/>
                  </a:lnTo>
                  <a:lnTo>
                    <a:pt x="22" y="184"/>
                  </a:lnTo>
                  <a:lnTo>
                    <a:pt x="21" y="193"/>
                  </a:lnTo>
                  <a:lnTo>
                    <a:pt x="21" y="203"/>
                  </a:lnTo>
                  <a:lnTo>
                    <a:pt x="21" y="212"/>
                  </a:lnTo>
                  <a:lnTo>
                    <a:pt x="22" y="221"/>
                  </a:lnTo>
                  <a:lnTo>
                    <a:pt x="23" y="230"/>
                  </a:lnTo>
                  <a:lnTo>
                    <a:pt x="24" y="239"/>
                  </a:lnTo>
                  <a:lnTo>
                    <a:pt x="26" y="248"/>
                  </a:lnTo>
                  <a:lnTo>
                    <a:pt x="28" y="256"/>
                  </a:lnTo>
                  <a:lnTo>
                    <a:pt x="31" y="264"/>
                  </a:lnTo>
                  <a:lnTo>
                    <a:pt x="34" y="273"/>
                  </a:lnTo>
                  <a:lnTo>
                    <a:pt x="38" y="281"/>
                  </a:lnTo>
                  <a:lnTo>
                    <a:pt x="41" y="289"/>
                  </a:lnTo>
                  <a:lnTo>
                    <a:pt x="45" y="296"/>
                  </a:lnTo>
                  <a:lnTo>
                    <a:pt x="50" y="303"/>
                  </a:lnTo>
                  <a:lnTo>
                    <a:pt x="54" y="311"/>
                  </a:lnTo>
                  <a:lnTo>
                    <a:pt x="59" y="317"/>
                  </a:lnTo>
                  <a:lnTo>
                    <a:pt x="65" y="324"/>
                  </a:lnTo>
                  <a:lnTo>
                    <a:pt x="70" y="330"/>
                  </a:lnTo>
                  <a:lnTo>
                    <a:pt x="76" y="336"/>
                  </a:lnTo>
                  <a:lnTo>
                    <a:pt x="83" y="342"/>
                  </a:lnTo>
                  <a:lnTo>
                    <a:pt x="89" y="347"/>
                  </a:lnTo>
                  <a:lnTo>
                    <a:pt x="96" y="352"/>
                  </a:lnTo>
                  <a:lnTo>
                    <a:pt x="102" y="357"/>
                  </a:lnTo>
                  <a:lnTo>
                    <a:pt x="110" y="361"/>
                  </a:lnTo>
                  <a:lnTo>
                    <a:pt x="117" y="365"/>
                  </a:lnTo>
                  <a:lnTo>
                    <a:pt x="124" y="369"/>
                  </a:lnTo>
                  <a:lnTo>
                    <a:pt x="132" y="372"/>
                  </a:lnTo>
                  <a:lnTo>
                    <a:pt x="140" y="375"/>
                  </a:lnTo>
                  <a:lnTo>
                    <a:pt x="148" y="377"/>
                  </a:lnTo>
                  <a:lnTo>
                    <a:pt x="156" y="379"/>
                  </a:lnTo>
                  <a:lnTo>
                    <a:pt x="165" y="381"/>
                  </a:lnTo>
                  <a:lnTo>
                    <a:pt x="173" y="382"/>
                  </a:lnTo>
                  <a:lnTo>
                    <a:pt x="182" y="383"/>
                  </a:lnTo>
                  <a:lnTo>
                    <a:pt x="191" y="383"/>
                  </a:lnTo>
                  <a:lnTo>
                    <a:pt x="199" y="383"/>
                  </a:lnTo>
                  <a:lnTo>
                    <a:pt x="208" y="382"/>
                  </a:lnTo>
                  <a:lnTo>
                    <a:pt x="216" y="381"/>
                  </a:lnTo>
                  <a:lnTo>
                    <a:pt x="225" y="379"/>
                  </a:lnTo>
                  <a:lnTo>
                    <a:pt x="233" y="377"/>
                  </a:lnTo>
                  <a:lnTo>
                    <a:pt x="241" y="375"/>
                  </a:lnTo>
                  <a:lnTo>
                    <a:pt x="249" y="372"/>
                  </a:lnTo>
                  <a:lnTo>
                    <a:pt x="256" y="369"/>
                  </a:lnTo>
                  <a:lnTo>
                    <a:pt x="264" y="365"/>
                  </a:lnTo>
                  <a:lnTo>
                    <a:pt x="271" y="361"/>
                  </a:lnTo>
                  <a:lnTo>
                    <a:pt x="279" y="357"/>
                  </a:lnTo>
                  <a:lnTo>
                    <a:pt x="285" y="352"/>
                  </a:lnTo>
                  <a:lnTo>
                    <a:pt x="292" y="347"/>
                  </a:lnTo>
                  <a:lnTo>
                    <a:pt x="298" y="342"/>
                  </a:lnTo>
                  <a:lnTo>
                    <a:pt x="305" y="336"/>
                  </a:lnTo>
                  <a:lnTo>
                    <a:pt x="311" y="330"/>
                  </a:lnTo>
                  <a:lnTo>
                    <a:pt x="316" y="324"/>
                  </a:lnTo>
                  <a:lnTo>
                    <a:pt x="322" y="317"/>
                  </a:lnTo>
                  <a:lnTo>
                    <a:pt x="327" y="311"/>
                  </a:lnTo>
                  <a:lnTo>
                    <a:pt x="331" y="303"/>
                  </a:lnTo>
                  <a:lnTo>
                    <a:pt x="336" y="296"/>
                  </a:lnTo>
                  <a:lnTo>
                    <a:pt x="340" y="289"/>
                  </a:lnTo>
                  <a:lnTo>
                    <a:pt x="343" y="281"/>
                  </a:lnTo>
                  <a:lnTo>
                    <a:pt x="347" y="273"/>
                  </a:lnTo>
                  <a:lnTo>
                    <a:pt x="350" y="264"/>
                  </a:lnTo>
                  <a:lnTo>
                    <a:pt x="353" y="256"/>
                  </a:lnTo>
                  <a:lnTo>
                    <a:pt x="355" y="248"/>
                  </a:lnTo>
                  <a:lnTo>
                    <a:pt x="357" y="239"/>
                  </a:lnTo>
                  <a:lnTo>
                    <a:pt x="358" y="230"/>
                  </a:lnTo>
                  <a:lnTo>
                    <a:pt x="359" y="221"/>
                  </a:lnTo>
                  <a:lnTo>
                    <a:pt x="360" y="212"/>
                  </a:lnTo>
                  <a:lnTo>
                    <a:pt x="360" y="203"/>
                  </a:lnTo>
                  <a:lnTo>
                    <a:pt x="286" y="378"/>
                  </a:lnTo>
                  <a:lnTo>
                    <a:pt x="290" y="374"/>
                  </a:lnTo>
                  <a:lnTo>
                    <a:pt x="294" y="370"/>
                  </a:lnTo>
                  <a:lnTo>
                    <a:pt x="298" y="366"/>
                  </a:lnTo>
                  <a:lnTo>
                    <a:pt x="302" y="362"/>
                  </a:lnTo>
                  <a:lnTo>
                    <a:pt x="306" y="357"/>
                  </a:lnTo>
                  <a:lnTo>
                    <a:pt x="310" y="353"/>
                  </a:lnTo>
                  <a:lnTo>
                    <a:pt x="314" y="348"/>
                  </a:lnTo>
                  <a:lnTo>
                    <a:pt x="317" y="344"/>
                  </a:lnTo>
                  <a:lnTo>
                    <a:pt x="321" y="339"/>
                  </a:lnTo>
                  <a:lnTo>
                    <a:pt x="325" y="335"/>
                  </a:lnTo>
                  <a:lnTo>
                    <a:pt x="328" y="330"/>
                  </a:lnTo>
                  <a:lnTo>
                    <a:pt x="332" y="325"/>
                  </a:lnTo>
                  <a:lnTo>
                    <a:pt x="335" y="320"/>
                  </a:lnTo>
                  <a:lnTo>
                    <a:pt x="338" y="315"/>
                  </a:lnTo>
                  <a:lnTo>
                    <a:pt x="341" y="310"/>
                  </a:lnTo>
                  <a:lnTo>
                    <a:pt x="344" y="305"/>
                  </a:lnTo>
                  <a:lnTo>
                    <a:pt x="347" y="300"/>
                  </a:lnTo>
                  <a:lnTo>
                    <a:pt x="350" y="295"/>
                  </a:lnTo>
                  <a:lnTo>
                    <a:pt x="353" y="290"/>
                  </a:lnTo>
                  <a:lnTo>
                    <a:pt x="356" y="284"/>
                  </a:lnTo>
                  <a:lnTo>
                    <a:pt x="358" y="279"/>
                  </a:lnTo>
                  <a:lnTo>
                    <a:pt x="361" y="274"/>
                  </a:lnTo>
                  <a:lnTo>
                    <a:pt x="363" y="268"/>
                  </a:lnTo>
                  <a:lnTo>
                    <a:pt x="366" y="262"/>
                  </a:lnTo>
                  <a:lnTo>
                    <a:pt x="368" y="257"/>
                  </a:lnTo>
                  <a:lnTo>
                    <a:pt x="370" y="251"/>
                  </a:lnTo>
                  <a:lnTo>
                    <a:pt x="372" y="246"/>
                  </a:lnTo>
                  <a:lnTo>
                    <a:pt x="374" y="240"/>
                  </a:lnTo>
                  <a:lnTo>
                    <a:pt x="376" y="234"/>
                  </a:lnTo>
                  <a:lnTo>
                    <a:pt x="378" y="228"/>
                  </a:lnTo>
                  <a:lnTo>
                    <a:pt x="380" y="223"/>
                  </a:lnTo>
                  <a:lnTo>
                    <a:pt x="381" y="217"/>
                  </a:lnTo>
                  <a:lnTo>
                    <a:pt x="382" y="208"/>
                  </a:lnTo>
                  <a:lnTo>
                    <a:pt x="382" y="199"/>
                  </a:lnTo>
                  <a:lnTo>
                    <a:pt x="381" y="191"/>
                  </a:lnTo>
                  <a:lnTo>
                    <a:pt x="380" y="182"/>
                  </a:lnTo>
                  <a:lnTo>
                    <a:pt x="380" y="174"/>
                  </a:lnTo>
                  <a:lnTo>
                    <a:pt x="378" y="165"/>
                  </a:lnTo>
                  <a:lnTo>
                    <a:pt x="377" y="157"/>
                  </a:lnTo>
                  <a:lnTo>
                    <a:pt x="375" y="149"/>
                  </a:lnTo>
                  <a:lnTo>
                    <a:pt x="372" y="141"/>
                  </a:lnTo>
                  <a:lnTo>
                    <a:pt x="370" y="133"/>
                  </a:lnTo>
                  <a:lnTo>
                    <a:pt x="367" y="125"/>
                  </a:lnTo>
                  <a:lnTo>
                    <a:pt x="364" y="117"/>
                  </a:lnTo>
                  <a:lnTo>
                    <a:pt x="361" y="110"/>
                  </a:lnTo>
                  <a:lnTo>
                    <a:pt x="357" y="103"/>
                  </a:lnTo>
                  <a:lnTo>
                    <a:pt x="353" y="96"/>
                  </a:lnTo>
                  <a:lnTo>
                    <a:pt x="349" y="89"/>
                  </a:lnTo>
                  <a:lnTo>
                    <a:pt x="344" y="82"/>
                  </a:lnTo>
                  <a:lnTo>
                    <a:pt x="339" y="75"/>
                  </a:lnTo>
                  <a:lnTo>
                    <a:pt x="334" y="69"/>
                  </a:lnTo>
                  <a:lnTo>
                    <a:pt x="329" y="63"/>
                  </a:lnTo>
                  <a:lnTo>
                    <a:pt x="324" y="57"/>
                  </a:lnTo>
                  <a:lnTo>
                    <a:pt x="318" y="51"/>
                  </a:lnTo>
                  <a:lnTo>
                    <a:pt x="312" y="46"/>
                  </a:lnTo>
                  <a:lnTo>
                    <a:pt x="306" y="41"/>
                  </a:lnTo>
                  <a:lnTo>
                    <a:pt x="299" y="36"/>
                  </a:lnTo>
                  <a:lnTo>
                    <a:pt x="293" y="31"/>
                  </a:lnTo>
                  <a:lnTo>
                    <a:pt x="286" y="27"/>
                  </a:lnTo>
                  <a:lnTo>
                    <a:pt x="279" y="23"/>
                  </a:lnTo>
                  <a:lnTo>
                    <a:pt x="272" y="19"/>
                  </a:lnTo>
                  <a:lnTo>
                    <a:pt x="264" y="15"/>
                  </a:lnTo>
                  <a:lnTo>
                    <a:pt x="257" y="12"/>
                  </a:lnTo>
                  <a:lnTo>
                    <a:pt x="249" y="9"/>
                  </a:lnTo>
                  <a:lnTo>
                    <a:pt x="241" y="7"/>
                  </a:lnTo>
                  <a:lnTo>
                    <a:pt x="234" y="5"/>
                  </a:lnTo>
                  <a:lnTo>
                    <a:pt x="226" y="3"/>
                  </a:lnTo>
                  <a:lnTo>
                    <a:pt x="218" y="2"/>
                  </a:lnTo>
                  <a:lnTo>
                    <a:pt x="210" y="1"/>
                  </a:lnTo>
                  <a:lnTo>
                    <a:pt x="202" y="0"/>
                  </a:lnTo>
                  <a:lnTo>
                    <a:pt x="194" y="0"/>
                  </a:lnTo>
                  <a:lnTo>
                    <a:pt x="186" y="0"/>
                  </a:lnTo>
                  <a:lnTo>
                    <a:pt x="178" y="0"/>
                  </a:lnTo>
                  <a:lnTo>
                    <a:pt x="171" y="1"/>
                  </a:lnTo>
                  <a:lnTo>
                    <a:pt x="163" y="2"/>
                  </a:lnTo>
                  <a:lnTo>
                    <a:pt x="155" y="3"/>
                  </a:lnTo>
                  <a:lnTo>
                    <a:pt x="147" y="5"/>
                  </a:lnTo>
                  <a:lnTo>
                    <a:pt x="140" y="7"/>
                  </a:lnTo>
                  <a:lnTo>
                    <a:pt x="133" y="9"/>
                  </a:lnTo>
                  <a:lnTo>
                    <a:pt x="125" y="12"/>
                  </a:lnTo>
                  <a:lnTo>
                    <a:pt x="118" y="15"/>
                  </a:lnTo>
                  <a:lnTo>
                    <a:pt x="111" y="18"/>
                  </a:lnTo>
                  <a:lnTo>
                    <a:pt x="104" y="22"/>
                  </a:lnTo>
                  <a:lnTo>
                    <a:pt x="97" y="26"/>
                  </a:lnTo>
                  <a:lnTo>
                    <a:pt x="90" y="30"/>
                  </a:lnTo>
                  <a:lnTo>
                    <a:pt x="84" y="34"/>
                  </a:lnTo>
                  <a:lnTo>
                    <a:pt x="77" y="39"/>
                  </a:lnTo>
                  <a:lnTo>
                    <a:pt x="71" y="44"/>
                  </a:lnTo>
                  <a:lnTo>
                    <a:pt x="65" y="50"/>
                  </a:lnTo>
                  <a:lnTo>
                    <a:pt x="59" y="55"/>
                  </a:lnTo>
                  <a:lnTo>
                    <a:pt x="53" y="61"/>
                  </a:lnTo>
                  <a:lnTo>
                    <a:pt x="48" y="67"/>
                  </a:lnTo>
                  <a:lnTo>
                    <a:pt x="43" y="74"/>
                  </a:lnTo>
                  <a:lnTo>
                    <a:pt x="38" y="81"/>
                  </a:lnTo>
                  <a:lnTo>
                    <a:pt x="33" y="88"/>
                  </a:lnTo>
                  <a:lnTo>
                    <a:pt x="29" y="95"/>
                  </a:lnTo>
                  <a:lnTo>
                    <a:pt x="24" y="102"/>
                  </a:lnTo>
                  <a:lnTo>
                    <a:pt x="20" y="110"/>
                  </a:lnTo>
                  <a:lnTo>
                    <a:pt x="17" y="118"/>
                  </a:lnTo>
                  <a:lnTo>
                    <a:pt x="14" y="125"/>
                  </a:lnTo>
                  <a:lnTo>
                    <a:pt x="11" y="133"/>
                  </a:lnTo>
                  <a:lnTo>
                    <a:pt x="8" y="141"/>
                  </a:lnTo>
                  <a:lnTo>
                    <a:pt x="6" y="149"/>
                  </a:lnTo>
                  <a:lnTo>
                    <a:pt x="4" y="158"/>
                  </a:lnTo>
                  <a:lnTo>
                    <a:pt x="3" y="166"/>
                  </a:lnTo>
                  <a:lnTo>
                    <a:pt x="1" y="174"/>
                  </a:lnTo>
                  <a:lnTo>
                    <a:pt x="1" y="182"/>
                  </a:lnTo>
                  <a:lnTo>
                    <a:pt x="0" y="190"/>
                  </a:lnTo>
                  <a:lnTo>
                    <a:pt x="0" y="199"/>
                  </a:lnTo>
                  <a:lnTo>
                    <a:pt x="0" y="207"/>
                  </a:lnTo>
                  <a:lnTo>
                    <a:pt x="0" y="215"/>
                  </a:lnTo>
                  <a:lnTo>
                    <a:pt x="1" y="223"/>
                  </a:lnTo>
                  <a:lnTo>
                    <a:pt x="1" y="232"/>
                  </a:lnTo>
                  <a:lnTo>
                    <a:pt x="3" y="240"/>
                  </a:lnTo>
                  <a:lnTo>
                    <a:pt x="4" y="248"/>
                  </a:lnTo>
                  <a:lnTo>
                    <a:pt x="6" y="256"/>
                  </a:lnTo>
                  <a:lnTo>
                    <a:pt x="8" y="264"/>
                  </a:lnTo>
                  <a:lnTo>
                    <a:pt x="11" y="272"/>
                  </a:lnTo>
                  <a:lnTo>
                    <a:pt x="14" y="279"/>
                  </a:lnTo>
                  <a:lnTo>
                    <a:pt x="17" y="287"/>
                  </a:lnTo>
                  <a:lnTo>
                    <a:pt x="20" y="295"/>
                  </a:lnTo>
                  <a:lnTo>
                    <a:pt x="24" y="302"/>
                  </a:lnTo>
                  <a:lnTo>
                    <a:pt x="28" y="309"/>
                  </a:lnTo>
                  <a:lnTo>
                    <a:pt x="32" y="316"/>
                  </a:lnTo>
                  <a:lnTo>
                    <a:pt x="37" y="323"/>
                  </a:lnTo>
                  <a:lnTo>
                    <a:pt x="42" y="330"/>
                  </a:lnTo>
                  <a:lnTo>
                    <a:pt x="47" y="337"/>
                  </a:lnTo>
                  <a:lnTo>
                    <a:pt x="53" y="343"/>
                  </a:lnTo>
                  <a:lnTo>
                    <a:pt x="59" y="349"/>
                  </a:lnTo>
                  <a:lnTo>
                    <a:pt x="64" y="355"/>
                  </a:lnTo>
                  <a:lnTo>
                    <a:pt x="70" y="361"/>
                  </a:lnTo>
                  <a:lnTo>
                    <a:pt x="77" y="366"/>
                  </a:lnTo>
                  <a:lnTo>
                    <a:pt x="83" y="371"/>
                  </a:lnTo>
                  <a:lnTo>
                    <a:pt x="90" y="375"/>
                  </a:lnTo>
                  <a:lnTo>
                    <a:pt x="97" y="380"/>
                  </a:lnTo>
                  <a:lnTo>
                    <a:pt x="104" y="384"/>
                  </a:lnTo>
                  <a:lnTo>
                    <a:pt x="111" y="387"/>
                  </a:lnTo>
                  <a:lnTo>
                    <a:pt x="118" y="391"/>
                  </a:lnTo>
                  <a:lnTo>
                    <a:pt x="125" y="394"/>
                  </a:lnTo>
                  <a:lnTo>
                    <a:pt x="133" y="396"/>
                  </a:lnTo>
                  <a:lnTo>
                    <a:pt x="140" y="399"/>
                  </a:lnTo>
                  <a:lnTo>
                    <a:pt x="148" y="400"/>
                  </a:lnTo>
                  <a:lnTo>
                    <a:pt x="155" y="402"/>
                  </a:lnTo>
                  <a:lnTo>
                    <a:pt x="163" y="403"/>
                  </a:lnTo>
                  <a:lnTo>
                    <a:pt x="171" y="405"/>
                  </a:lnTo>
                  <a:lnTo>
                    <a:pt x="179" y="405"/>
                  </a:lnTo>
                  <a:lnTo>
                    <a:pt x="187" y="406"/>
                  </a:lnTo>
                  <a:lnTo>
                    <a:pt x="194" y="406"/>
                  </a:lnTo>
                  <a:lnTo>
                    <a:pt x="202" y="405"/>
                  </a:lnTo>
                  <a:lnTo>
                    <a:pt x="210" y="405"/>
                  </a:lnTo>
                  <a:lnTo>
                    <a:pt x="218" y="403"/>
                  </a:lnTo>
                  <a:lnTo>
                    <a:pt x="226" y="402"/>
                  </a:lnTo>
                  <a:lnTo>
                    <a:pt x="233" y="400"/>
                  </a:lnTo>
                  <a:lnTo>
                    <a:pt x="241" y="398"/>
                  </a:lnTo>
                  <a:lnTo>
                    <a:pt x="249" y="396"/>
                  </a:lnTo>
                  <a:lnTo>
                    <a:pt x="256" y="393"/>
                  </a:lnTo>
                  <a:lnTo>
                    <a:pt x="264" y="390"/>
                  </a:lnTo>
                  <a:lnTo>
                    <a:pt x="271" y="386"/>
                  </a:lnTo>
                  <a:lnTo>
                    <a:pt x="279" y="383"/>
                  </a:lnTo>
                  <a:lnTo>
                    <a:pt x="286" y="378"/>
                  </a:lnTo>
                  <a:lnTo>
                    <a:pt x="360" y="203"/>
                  </a:lnTo>
                </a:path>
              </a:pathLst>
            </a:custGeom>
            <a:solidFill>
              <a:srgbClr val="8FE09E"/>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9" name="Freeform 902"/>
            <p:cNvSpPr>
              <a:spLocks/>
            </p:cNvSpPr>
            <p:nvPr/>
          </p:nvSpPr>
          <p:spPr bwMode="auto">
            <a:xfrm>
              <a:off x="1420" y="3478"/>
              <a:ext cx="340" cy="361"/>
            </a:xfrm>
            <a:custGeom>
              <a:avLst/>
              <a:gdLst>
                <a:gd name="T0" fmla="*/ 335 w 340"/>
                <a:gd name="T1" fmla="*/ 143 h 361"/>
                <a:gd name="T2" fmla="*/ 322 w 340"/>
                <a:gd name="T3" fmla="*/ 102 h 361"/>
                <a:gd name="T4" fmla="*/ 300 w 340"/>
                <a:gd name="T5" fmla="*/ 65 h 361"/>
                <a:gd name="T6" fmla="*/ 270 w 340"/>
                <a:gd name="T7" fmla="*/ 35 h 361"/>
                <a:gd name="T8" fmla="*/ 235 w 340"/>
                <a:gd name="T9" fmla="*/ 14 h 361"/>
                <a:gd name="T10" fmla="*/ 195 w 340"/>
                <a:gd name="T11" fmla="*/ 2 h 361"/>
                <a:gd name="T12" fmla="*/ 152 w 340"/>
                <a:gd name="T13" fmla="*/ 0 h 361"/>
                <a:gd name="T14" fmla="*/ 111 w 340"/>
                <a:gd name="T15" fmla="*/ 10 h 361"/>
                <a:gd name="T16" fmla="*/ 74 w 340"/>
                <a:gd name="T17" fmla="*/ 30 h 361"/>
                <a:gd name="T18" fmla="*/ 44 w 340"/>
                <a:gd name="T19" fmla="*/ 59 h 361"/>
                <a:gd name="T20" fmla="*/ 20 w 340"/>
                <a:gd name="T21" fmla="*/ 94 h 361"/>
                <a:gd name="T22" fmla="*/ 5 w 340"/>
                <a:gd name="T23" fmla="*/ 135 h 361"/>
                <a:gd name="T24" fmla="*/ 0 w 340"/>
                <a:gd name="T25" fmla="*/ 180 h 361"/>
                <a:gd name="T26" fmla="*/ 5 w 340"/>
                <a:gd name="T27" fmla="*/ 224 h 361"/>
                <a:gd name="T28" fmla="*/ 20 w 340"/>
                <a:gd name="T29" fmla="*/ 265 h 361"/>
                <a:gd name="T30" fmla="*/ 44 w 340"/>
                <a:gd name="T31" fmla="*/ 300 h 361"/>
                <a:gd name="T32" fmla="*/ 74 w 340"/>
                <a:gd name="T33" fmla="*/ 329 h 361"/>
                <a:gd name="T34" fmla="*/ 111 w 340"/>
                <a:gd name="T35" fmla="*/ 349 h 361"/>
                <a:gd name="T36" fmla="*/ 152 w 340"/>
                <a:gd name="T37" fmla="*/ 359 h 361"/>
                <a:gd name="T38" fmla="*/ 195 w 340"/>
                <a:gd name="T39" fmla="*/ 357 h 361"/>
                <a:gd name="T40" fmla="*/ 235 w 340"/>
                <a:gd name="T41" fmla="*/ 345 h 361"/>
                <a:gd name="T42" fmla="*/ 270 w 340"/>
                <a:gd name="T43" fmla="*/ 324 h 361"/>
                <a:gd name="T44" fmla="*/ 300 w 340"/>
                <a:gd name="T45" fmla="*/ 294 h 361"/>
                <a:gd name="T46" fmla="*/ 322 w 340"/>
                <a:gd name="T47" fmla="*/ 257 h 361"/>
                <a:gd name="T48" fmla="*/ 335 w 340"/>
                <a:gd name="T49" fmla="*/ 216 h 361"/>
                <a:gd name="T50" fmla="*/ 317 w 340"/>
                <a:gd name="T51" fmla="*/ 180 h 361"/>
                <a:gd name="T52" fmla="*/ 313 w 340"/>
                <a:gd name="T53" fmla="*/ 140 h 361"/>
                <a:gd name="T54" fmla="*/ 299 w 340"/>
                <a:gd name="T55" fmla="*/ 105 h 361"/>
                <a:gd name="T56" fmla="*/ 279 w 340"/>
                <a:gd name="T57" fmla="*/ 74 h 361"/>
                <a:gd name="T58" fmla="*/ 252 w 340"/>
                <a:gd name="T59" fmla="*/ 49 h 361"/>
                <a:gd name="T60" fmla="*/ 220 w 340"/>
                <a:gd name="T61" fmla="*/ 31 h 361"/>
                <a:gd name="T62" fmla="*/ 184 w 340"/>
                <a:gd name="T63" fmla="*/ 23 h 361"/>
                <a:gd name="T64" fmla="*/ 146 w 340"/>
                <a:gd name="T65" fmla="*/ 24 h 361"/>
                <a:gd name="T66" fmla="*/ 111 w 340"/>
                <a:gd name="T67" fmla="*/ 34 h 361"/>
                <a:gd name="T68" fmla="*/ 80 w 340"/>
                <a:gd name="T69" fmla="*/ 53 h 361"/>
                <a:gd name="T70" fmla="*/ 55 w 340"/>
                <a:gd name="T71" fmla="*/ 79 h 361"/>
                <a:gd name="T72" fmla="*/ 35 w 340"/>
                <a:gd name="T73" fmla="*/ 111 h 361"/>
                <a:gd name="T74" fmla="*/ 24 w 340"/>
                <a:gd name="T75" fmla="*/ 148 h 361"/>
                <a:gd name="T76" fmla="*/ 21 w 340"/>
                <a:gd name="T77" fmla="*/ 188 h 361"/>
                <a:gd name="T78" fmla="*/ 27 w 340"/>
                <a:gd name="T79" fmla="*/ 226 h 361"/>
                <a:gd name="T80" fmla="*/ 42 w 340"/>
                <a:gd name="T81" fmla="*/ 261 h 361"/>
                <a:gd name="T82" fmla="*/ 64 w 340"/>
                <a:gd name="T83" fmla="*/ 291 h 361"/>
                <a:gd name="T84" fmla="*/ 92 w 340"/>
                <a:gd name="T85" fmla="*/ 314 h 361"/>
                <a:gd name="T86" fmla="*/ 125 w 340"/>
                <a:gd name="T87" fmla="*/ 330 h 361"/>
                <a:gd name="T88" fmla="*/ 161 w 340"/>
                <a:gd name="T89" fmla="*/ 337 h 361"/>
                <a:gd name="T90" fmla="*/ 199 w 340"/>
                <a:gd name="T91" fmla="*/ 334 h 361"/>
                <a:gd name="T92" fmla="*/ 233 w 340"/>
                <a:gd name="T93" fmla="*/ 322 h 361"/>
                <a:gd name="T94" fmla="*/ 263 w 340"/>
                <a:gd name="T95" fmla="*/ 301 h 361"/>
                <a:gd name="T96" fmla="*/ 288 w 340"/>
                <a:gd name="T97" fmla="*/ 274 h 361"/>
                <a:gd name="T98" fmla="*/ 306 w 340"/>
                <a:gd name="T99" fmla="*/ 241 h 361"/>
                <a:gd name="T100" fmla="*/ 316 w 340"/>
                <a:gd name="T101" fmla="*/ 204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0" h="361">
                  <a:moveTo>
                    <a:pt x="339" y="180"/>
                  </a:moveTo>
                  <a:lnTo>
                    <a:pt x="338" y="170"/>
                  </a:lnTo>
                  <a:lnTo>
                    <a:pt x="337" y="161"/>
                  </a:lnTo>
                  <a:lnTo>
                    <a:pt x="337" y="152"/>
                  </a:lnTo>
                  <a:lnTo>
                    <a:pt x="335" y="143"/>
                  </a:lnTo>
                  <a:lnTo>
                    <a:pt x="333" y="135"/>
                  </a:lnTo>
                  <a:lnTo>
                    <a:pt x="331" y="126"/>
                  </a:lnTo>
                  <a:lnTo>
                    <a:pt x="328" y="118"/>
                  </a:lnTo>
                  <a:lnTo>
                    <a:pt x="325" y="109"/>
                  </a:lnTo>
                  <a:lnTo>
                    <a:pt x="322" y="102"/>
                  </a:lnTo>
                  <a:lnTo>
                    <a:pt x="318" y="94"/>
                  </a:lnTo>
                  <a:lnTo>
                    <a:pt x="314" y="86"/>
                  </a:lnTo>
                  <a:lnTo>
                    <a:pt x="309" y="79"/>
                  </a:lnTo>
                  <a:lnTo>
                    <a:pt x="305" y="72"/>
                  </a:lnTo>
                  <a:lnTo>
                    <a:pt x="300" y="65"/>
                  </a:lnTo>
                  <a:lnTo>
                    <a:pt x="294" y="59"/>
                  </a:lnTo>
                  <a:lnTo>
                    <a:pt x="289" y="52"/>
                  </a:lnTo>
                  <a:lnTo>
                    <a:pt x="283" y="46"/>
                  </a:lnTo>
                  <a:lnTo>
                    <a:pt x="277" y="41"/>
                  </a:lnTo>
                  <a:lnTo>
                    <a:pt x="270" y="35"/>
                  </a:lnTo>
                  <a:lnTo>
                    <a:pt x="264" y="30"/>
                  </a:lnTo>
                  <a:lnTo>
                    <a:pt x="257" y="26"/>
                  </a:lnTo>
                  <a:lnTo>
                    <a:pt x="250" y="21"/>
                  </a:lnTo>
                  <a:lnTo>
                    <a:pt x="242" y="17"/>
                  </a:lnTo>
                  <a:lnTo>
                    <a:pt x="235" y="14"/>
                  </a:lnTo>
                  <a:lnTo>
                    <a:pt x="227" y="10"/>
                  </a:lnTo>
                  <a:lnTo>
                    <a:pt x="219" y="8"/>
                  </a:lnTo>
                  <a:lnTo>
                    <a:pt x="211" y="5"/>
                  </a:lnTo>
                  <a:lnTo>
                    <a:pt x="203" y="3"/>
                  </a:lnTo>
                  <a:lnTo>
                    <a:pt x="195" y="2"/>
                  </a:lnTo>
                  <a:lnTo>
                    <a:pt x="186" y="0"/>
                  </a:lnTo>
                  <a:lnTo>
                    <a:pt x="178" y="0"/>
                  </a:lnTo>
                  <a:lnTo>
                    <a:pt x="169" y="0"/>
                  </a:lnTo>
                  <a:lnTo>
                    <a:pt x="160" y="0"/>
                  </a:lnTo>
                  <a:lnTo>
                    <a:pt x="152" y="0"/>
                  </a:lnTo>
                  <a:lnTo>
                    <a:pt x="143" y="2"/>
                  </a:lnTo>
                  <a:lnTo>
                    <a:pt x="135" y="3"/>
                  </a:lnTo>
                  <a:lnTo>
                    <a:pt x="127" y="5"/>
                  </a:lnTo>
                  <a:lnTo>
                    <a:pt x="119" y="8"/>
                  </a:lnTo>
                  <a:lnTo>
                    <a:pt x="111" y="10"/>
                  </a:lnTo>
                  <a:lnTo>
                    <a:pt x="103" y="14"/>
                  </a:lnTo>
                  <a:lnTo>
                    <a:pt x="96" y="17"/>
                  </a:lnTo>
                  <a:lnTo>
                    <a:pt x="88" y="21"/>
                  </a:lnTo>
                  <a:lnTo>
                    <a:pt x="81" y="26"/>
                  </a:lnTo>
                  <a:lnTo>
                    <a:pt x="74" y="30"/>
                  </a:lnTo>
                  <a:lnTo>
                    <a:pt x="68" y="35"/>
                  </a:lnTo>
                  <a:lnTo>
                    <a:pt x="61" y="41"/>
                  </a:lnTo>
                  <a:lnTo>
                    <a:pt x="55" y="46"/>
                  </a:lnTo>
                  <a:lnTo>
                    <a:pt x="49" y="52"/>
                  </a:lnTo>
                  <a:lnTo>
                    <a:pt x="44" y="59"/>
                  </a:lnTo>
                  <a:lnTo>
                    <a:pt x="38" y="65"/>
                  </a:lnTo>
                  <a:lnTo>
                    <a:pt x="33" y="72"/>
                  </a:lnTo>
                  <a:lnTo>
                    <a:pt x="29" y="79"/>
                  </a:lnTo>
                  <a:lnTo>
                    <a:pt x="24" y="86"/>
                  </a:lnTo>
                  <a:lnTo>
                    <a:pt x="20" y="94"/>
                  </a:lnTo>
                  <a:lnTo>
                    <a:pt x="16" y="102"/>
                  </a:lnTo>
                  <a:lnTo>
                    <a:pt x="13" y="109"/>
                  </a:lnTo>
                  <a:lnTo>
                    <a:pt x="10" y="118"/>
                  </a:lnTo>
                  <a:lnTo>
                    <a:pt x="7" y="126"/>
                  </a:lnTo>
                  <a:lnTo>
                    <a:pt x="5" y="135"/>
                  </a:lnTo>
                  <a:lnTo>
                    <a:pt x="3" y="143"/>
                  </a:lnTo>
                  <a:lnTo>
                    <a:pt x="1" y="152"/>
                  </a:lnTo>
                  <a:lnTo>
                    <a:pt x="1" y="161"/>
                  </a:lnTo>
                  <a:lnTo>
                    <a:pt x="0" y="170"/>
                  </a:lnTo>
                  <a:lnTo>
                    <a:pt x="0" y="180"/>
                  </a:lnTo>
                  <a:lnTo>
                    <a:pt x="0" y="189"/>
                  </a:lnTo>
                  <a:lnTo>
                    <a:pt x="1" y="198"/>
                  </a:lnTo>
                  <a:lnTo>
                    <a:pt x="1" y="207"/>
                  </a:lnTo>
                  <a:lnTo>
                    <a:pt x="3" y="216"/>
                  </a:lnTo>
                  <a:lnTo>
                    <a:pt x="5" y="224"/>
                  </a:lnTo>
                  <a:lnTo>
                    <a:pt x="7" y="233"/>
                  </a:lnTo>
                  <a:lnTo>
                    <a:pt x="10" y="241"/>
                  </a:lnTo>
                  <a:lnTo>
                    <a:pt x="13" y="250"/>
                  </a:lnTo>
                  <a:lnTo>
                    <a:pt x="16" y="257"/>
                  </a:lnTo>
                  <a:lnTo>
                    <a:pt x="20" y="265"/>
                  </a:lnTo>
                  <a:lnTo>
                    <a:pt x="24" y="273"/>
                  </a:lnTo>
                  <a:lnTo>
                    <a:pt x="29" y="280"/>
                  </a:lnTo>
                  <a:lnTo>
                    <a:pt x="33" y="287"/>
                  </a:lnTo>
                  <a:lnTo>
                    <a:pt x="38" y="294"/>
                  </a:lnTo>
                  <a:lnTo>
                    <a:pt x="44" y="300"/>
                  </a:lnTo>
                  <a:lnTo>
                    <a:pt x="49" y="307"/>
                  </a:lnTo>
                  <a:lnTo>
                    <a:pt x="55" y="313"/>
                  </a:lnTo>
                  <a:lnTo>
                    <a:pt x="61" y="318"/>
                  </a:lnTo>
                  <a:lnTo>
                    <a:pt x="68" y="324"/>
                  </a:lnTo>
                  <a:lnTo>
                    <a:pt x="74" y="329"/>
                  </a:lnTo>
                  <a:lnTo>
                    <a:pt x="81" y="333"/>
                  </a:lnTo>
                  <a:lnTo>
                    <a:pt x="88" y="338"/>
                  </a:lnTo>
                  <a:lnTo>
                    <a:pt x="96" y="342"/>
                  </a:lnTo>
                  <a:lnTo>
                    <a:pt x="103" y="345"/>
                  </a:lnTo>
                  <a:lnTo>
                    <a:pt x="111" y="349"/>
                  </a:lnTo>
                  <a:lnTo>
                    <a:pt x="119" y="351"/>
                  </a:lnTo>
                  <a:lnTo>
                    <a:pt x="127" y="354"/>
                  </a:lnTo>
                  <a:lnTo>
                    <a:pt x="135" y="356"/>
                  </a:lnTo>
                  <a:lnTo>
                    <a:pt x="143" y="357"/>
                  </a:lnTo>
                  <a:lnTo>
                    <a:pt x="152" y="359"/>
                  </a:lnTo>
                  <a:lnTo>
                    <a:pt x="160" y="359"/>
                  </a:lnTo>
                  <a:lnTo>
                    <a:pt x="169" y="360"/>
                  </a:lnTo>
                  <a:lnTo>
                    <a:pt x="178" y="359"/>
                  </a:lnTo>
                  <a:lnTo>
                    <a:pt x="186" y="359"/>
                  </a:lnTo>
                  <a:lnTo>
                    <a:pt x="195" y="357"/>
                  </a:lnTo>
                  <a:lnTo>
                    <a:pt x="203" y="356"/>
                  </a:lnTo>
                  <a:lnTo>
                    <a:pt x="211" y="354"/>
                  </a:lnTo>
                  <a:lnTo>
                    <a:pt x="219" y="351"/>
                  </a:lnTo>
                  <a:lnTo>
                    <a:pt x="227" y="349"/>
                  </a:lnTo>
                  <a:lnTo>
                    <a:pt x="235" y="345"/>
                  </a:lnTo>
                  <a:lnTo>
                    <a:pt x="242" y="342"/>
                  </a:lnTo>
                  <a:lnTo>
                    <a:pt x="250" y="338"/>
                  </a:lnTo>
                  <a:lnTo>
                    <a:pt x="257" y="333"/>
                  </a:lnTo>
                  <a:lnTo>
                    <a:pt x="264" y="329"/>
                  </a:lnTo>
                  <a:lnTo>
                    <a:pt x="270" y="324"/>
                  </a:lnTo>
                  <a:lnTo>
                    <a:pt x="277" y="318"/>
                  </a:lnTo>
                  <a:lnTo>
                    <a:pt x="283" y="313"/>
                  </a:lnTo>
                  <a:lnTo>
                    <a:pt x="289" y="307"/>
                  </a:lnTo>
                  <a:lnTo>
                    <a:pt x="294" y="300"/>
                  </a:lnTo>
                  <a:lnTo>
                    <a:pt x="300" y="294"/>
                  </a:lnTo>
                  <a:lnTo>
                    <a:pt x="305" y="287"/>
                  </a:lnTo>
                  <a:lnTo>
                    <a:pt x="309" y="280"/>
                  </a:lnTo>
                  <a:lnTo>
                    <a:pt x="314" y="273"/>
                  </a:lnTo>
                  <a:lnTo>
                    <a:pt x="318" y="265"/>
                  </a:lnTo>
                  <a:lnTo>
                    <a:pt x="322" y="257"/>
                  </a:lnTo>
                  <a:lnTo>
                    <a:pt x="325" y="250"/>
                  </a:lnTo>
                  <a:lnTo>
                    <a:pt x="328" y="241"/>
                  </a:lnTo>
                  <a:lnTo>
                    <a:pt x="331" y="233"/>
                  </a:lnTo>
                  <a:lnTo>
                    <a:pt x="333" y="224"/>
                  </a:lnTo>
                  <a:lnTo>
                    <a:pt x="335" y="216"/>
                  </a:lnTo>
                  <a:lnTo>
                    <a:pt x="337" y="207"/>
                  </a:lnTo>
                  <a:lnTo>
                    <a:pt x="337" y="198"/>
                  </a:lnTo>
                  <a:lnTo>
                    <a:pt x="338" y="189"/>
                  </a:lnTo>
                  <a:lnTo>
                    <a:pt x="339" y="180"/>
                  </a:lnTo>
                  <a:lnTo>
                    <a:pt x="317" y="180"/>
                  </a:lnTo>
                  <a:lnTo>
                    <a:pt x="317" y="171"/>
                  </a:lnTo>
                  <a:lnTo>
                    <a:pt x="316" y="163"/>
                  </a:lnTo>
                  <a:lnTo>
                    <a:pt x="316" y="155"/>
                  </a:lnTo>
                  <a:lnTo>
                    <a:pt x="314" y="148"/>
                  </a:lnTo>
                  <a:lnTo>
                    <a:pt x="313" y="140"/>
                  </a:lnTo>
                  <a:lnTo>
                    <a:pt x="311" y="133"/>
                  </a:lnTo>
                  <a:lnTo>
                    <a:pt x="308" y="125"/>
                  </a:lnTo>
                  <a:lnTo>
                    <a:pt x="306" y="118"/>
                  </a:lnTo>
                  <a:lnTo>
                    <a:pt x="303" y="111"/>
                  </a:lnTo>
                  <a:lnTo>
                    <a:pt x="299" y="105"/>
                  </a:lnTo>
                  <a:lnTo>
                    <a:pt x="296" y="98"/>
                  </a:lnTo>
                  <a:lnTo>
                    <a:pt x="292" y="91"/>
                  </a:lnTo>
                  <a:lnTo>
                    <a:pt x="288" y="85"/>
                  </a:lnTo>
                  <a:lnTo>
                    <a:pt x="283" y="79"/>
                  </a:lnTo>
                  <a:lnTo>
                    <a:pt x="279" y="74"/>
                  </a:lnTo>
                  <a:lnTo>
                    <a:pt x="274" y="68"/>
                  </a:lnTo>
                  <a:lnTo>
                    <a:pt x="269" y="63"/>
                  </a:lnTo>
                  <a:lnTo>
                    <a:pt x="263" y="58"/>
                  </a:lnTo>
                  <a:lnTo>
                    <a:pt x="258" y="53"/>
                  </a:lnTo>
                  <a:lnTo>
                    <a:pt x="252" y="49"/>
                  </a:lnTo>
                  <a:lnTo>
                    <a:pt x="246" y="45"/>
                  </a:lnTo>
                  <a:lnTo>
                    <a:pt x="240" y="41"/>
                  </a:lnTo>
                  <a:lnTo>
                    <a:pt x="233" y="37"/>
                  </a:lnTo>
                  <a:lnTo>
                    <a:pt x="227" y="34"/>
                  </a:lnTo>
                  <a:lnTo>
                    <a:pt x="220" y="31"/>
                  </a:lnTo>
                  <a:lnTo>
                    <a:pt x="213" y="29"/>
                  </a:lnTo>
                  <a:lnTo>
                    <a:pt x="206" y="27"/>
                  </a:lnTo>
                  <a:lnTo>
                    <a:pt x="199" y="25"/>
                  </a:lnTo>
                  <a:lnTo>
                    <a:pt x="192" y="24"/>
                  </a:lnTo>
                  <a:lnTo>
                    <a:pt x="184" y="23"/>
                  </a:lnTo>
                  <a:lnTo>
                    <a:pt x="177" y="22"/>
                  </a:lnTo>
                  <a:lnTo>
                    <a:pt x="169" y="22"/>
                  </a:lnTo>
                  <a:lnTo>
                    <a:pt x="161" y="22"/>
                  </a:lnTo>
                  <a:lnTo>
                    <a:pt x="154" y="23"/>
                  </a:lnTo>
                  <a:lnTo>
                    <a:pt x="146" y="24"/>
                  </a:lnTo>
                  <a:lnTo>
                    <a:pt x="139" y="25"/>
                  </a:lnTo>
                  <a:lnTo>
                    <a:pt x="132" y="27"/>
                  </a:lnTo>
                  <a:lnTo>
                    <a:pt x="125" y="29"/>
                  </a:lnTo>
                  <a:lnTo>
                    <a:pt x="118" y="31"/>
                  </a:lnTo>
                  <a:lnTo>
                    <a:pt x="111" y="34"/>
                  </a:lnTo>
                  <a:lnTo>
                    <a:pt x="105" y="37"/>
                  </a:lnTo>
                  <a:lnTo>
                    <a:pt x="98" y="41"/>
                  </a:lnTo>
                  <a:lnTo>
                    <a:pt x="92" y="45"/>
                  </a:lnTo>
                  <a:lnTo>
                    <a:pt x="86" y="49"/>
                  </a:lnTo>
                  <a:lnTo>
                    <a:pt x="80" y="53"/>
                  </a:lnTo>
                  <a:lnTo>
                    <a:pt x="75" y="58"/>
                  </a:lnTo>
                  <a:lnTo>
                    <a:pt x="69" y="63"/>
                  </a:lnTo>
                  <a:lnTo>
                    <a:pt x="64" y="68"/>
                  </a:lnTo>
                  <a:lnTo>
                    <a:pt x="59" y="74"/>
                  </a:lnTo>
                  <a:lnTo>
                    <a:pt x="55" y="79"/>
                  </a:lnTo>
                  <a:lnTo>
                    <a:pt x="50" y="85"/>
                  </a:lnTo>
                  <a:lnTo>
                    <a:pt x="46" y="91"/>
                  </a:lnTo>
                  <a:lnTo>
                    <a:pt x="42" y="98"/>
                  </a:lnTo>
                  <a:lnTo>
                    <a:pt x="39" y="105"/>
                  </a:lnTo>
                  <a:lnTo>
                    <a:pt x="35" y="111"/>
                  </a:lnTo>
                  <a:lnTo>
                    <a:pt x="32" y="118"/>
                  </a:lnTo>
                  <a:lnTo>
                    <a:pt x="30" y="125"/>
                  </a:lnTo>
                  <a:lnTo>
                    <a:pt x="27" y="133"/>
                  </a:lnTo>
                  <a:lnTo>
                    <a:pt x="25" y="140"/>
                  </a:lnTo>
                  <a:lnTo>
                    <a:pt x="24" y="148"/>
                  </a:lnTo>
                  <a:lnTo>
                    <a:pt x="22" y="155"/>
                  </a:lnTo>
                  <a:lnTo>
                    <a:pt x="22" y="163"/>
                  </a:lnTo>
                  <a:lnTo>
                    <a:pt x="21" y="171"/>
                  </a:lnTo>
                  <a:lnTo>
                    <a:pt x="21" y="180"/>
                  </a:lnTo>
                  <a:lnTo>
                    <a:pt x="21" y="188"/>
                  </a:lnTo>
                  <a:lnTo>
                    <a:pt x="22" y="196"/>
                  </a:lnTo>
                  <a:lnTo>
                    <a:pt x="22" y="204"/>
                  </a:lnTo>
                  <a:lnTo>
                    <a:pt x="24" y="211"/>
                  </a:lnTo>
                  <a:lnTo>
                    <a:pt x="25" y="219"/>
                  </a:lnTo>
                  <a:lnTo>
                    <a:pt x="27" y="226"/>
                  </a:lnTo>
                  <a:lnTo>
                    <a:pt x="30" y="234"/>
                  </a:lnTo>
                  <a:lnTo>
                    <a:pt x="32" y="241"/>
                  </a:lnTo>
                  <a:lnTo>
                    <a:pt x="35" y="248"/>
                  </a:lnTo>
                  <a:lnTo>
                    <a:pt x="39" y="255"/>
                  </a:lnTo>
                  <a:lnTo>
                    <a:pt x="42" y="261"/>
                  </a:lnTo>
                  <a:lnTo>
                    <a:pt x="46" y="268"/>
                  </a:lnTo>
                  <a:lnTo>
                    <a:pt x="50" y="274"/>
                  </a:lnTo>
                  <a:lnTo>
                    <a:pt x="55" y="280"/>
                  </a:lnTo>
                  <a:lnTo>
                    <a:pt x="59" y="285"/>
                  </a:lnTo>
                  <a:lnTo>
                    <a:pt x="64" y="291"/>
                  </a:lnTo>
                  <a:lnTo>
                    <a:pt x="69" y="296"/>
                  </a:lnTo>
                  <a:lnTo>
                    <a:pt x="75" y="301"/>
                  </a:lnTo>
                  <a:lnTo>
                    <a:pt x="80" y="306"/>
                  </a:lnTo>
                  <a:lnTo>
                    <a:pt x="86" y="310"/>
                  </a:lnTo>
                  <a:lnTo>
                    <a:pt x="92" y="314"/>
                  </a:lnTo>
                  <a:lnTo>
                    <a:pt x="98" y="318"/>
                  </a:lnTo>
                  <a:lnTo>
                    <a:pt x="105" y="322"/>
                  </a:lnTo>
                  <a:lnTo>
                    <a:pt x="111" y="325"/>
                  </a:lnTo>
                  <a:lnTo>
                    <a:pt x="118" y="328"/>
                  </a:lnTo>
                  <a:lnTo>
                    <a:pt x="125" y="330"/>
                  </a:lnTo>
                  <a:lnTo>
                    <a:pt x="132" y="332"/>
                  </a:lnTo>
                  <a:lnTo>
                    <a:pt x="139" y="334"/>
                  </a:lnTo>
                  <a:lnTo>
                    <a:pt x="146" y="335"/>
                  </a:lnTo>
                  <a:lnTo>
                    <a:pt x="154" y="336"/>
                  </a:lnTo>
                  <a:lnTo>
                    <a:pt x="161" y="337"/>
                  </a:lnTo>
                  <a:lnTo>
                    <a:pt x="169" y="337"/>
                  </a:lnTo>
                  <a:lnTo>
                    <a:pt x="177" y="337"/>
                  </a:lnTo>
                  <a:lnTo>
                    <a:pt x="184" y="336"/>
                  </a:lnTo>
                  <a:lnTo>
                    <a:pt x="192" y="335"/>
                  </a:lnTo>
                  <a:lnTo>
                    <a:pt x="199" y="334"/>
                  </a:lnTo>
                  <a:lnTo>
                    <a:pt x="206" y="332"/>
                  </a:lnTo>
                  <a:lnTo>
                    <a:pt x="213" y="330"/>
                  </a:lnTo>
                  <a:lnTo>
                    <a:pt x="220" y="328"/>
                  </a:lnTo>
                  <a:lnTo>
                    <a:pt x="227" y="325"/>
                  </a:lnTo>
                  <a:lnTo>
                    <a:pt x="233" y="322"/>
                  </a:lnTo>
                  <a:lnTo>
                    <a:pt x="240" y="318"/>
                  </a:lnTo>
                  <a:lnTo>
                    <a:pt x="246" y="314"/>
                  </a:lnTo>
                  <a:lnTo>
                    <a:pt x="252" y="310"/>
                  </a:lnTo>
                  <a:lnTo>
                    <a:pt x="258" y="306"/>
                  </a:lnTo>
                  <a:lnTo>
                    <a:pt x="263" y="301"/>
                  </a:lnTo>
                  <a:lnTo>
                    <a:pt x="269" y="296"/>
                  </a:lnTo>
                  <a:lnTo>
                    <a:pt x="274" y="291"/>
                  </a:lnTo>
                  <a:lnTo>
                    <a:pt x="279" y="285"/>
                  </a:lnTo>
                  <a:lnTo>
                    <a:pt x="283" y="280"/>
                  </a:lnTo>
                  <a:lnTo>
                    <a:pt x="288" y="274"/>
                  </a:lnTo>
                  <a:lnTo>
                    <a:pt x="292" y="268"/>
                  </a:lnTo>
                  <a:lnTo>
                    <a:pt x="296" y="261"/>
                  </a:lnTo>
                  <a:lnTo>
                    <a:pt x="299" y="255"/>
                  </a:lnTo>
                  <a:lnTo>
                    <a:pt x="303" y="248"/>
                  </a:lnTo>
                  <a:lnTo>
                    <a:pt x="306" y="241"/>
                  </a:lnTo>
                  <a:lnTo>
                    <a:pt x="308" y="234"/>
                  </a:lnTo>
                  <a:lnTo>
                    <a:pt x="311" y="226"/>
                  </a:lnTo>
                  <a:lnTo>
                    <a:pt x="313" y="219"/>
                  </a:lnTo>
                  <a:lnTo>
                    <a:pt x="314" y="211"/>
                  </a:lnTo>
                  <a:lnTo>
                    <a:pt x="316" y="204"/>
                  </a:lnTo>
                  <a:lnTo>
                    <a:pt x="316" y="196"/>
                  </a:lnTo>
                  <a:lnTo>
                    <a:pt x="317" y="188"/>
                  </a:lnTo>
                  <a:lnTo>
                    <a:pt x="317" y="180"/>
                  </a:lnTo>
                  <a:lnTo>
                    <a:pt x="339" y="180"/>
                  </a:lnTo>
                </a:path>
              </a:pathLst>
            </a:custGeom>
            <a:solidFill>
              <a:srgbClr val="97E4A4"/>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0" name="Freeform 903"/>
            <p:cNvSpPr>
              <a:spLocks/>
            </p:cNvSpPr>
            <p:nvPr/>
          </p:nvSpPr>
          <p:spPr bwMode="auto">
            <a:xfrm>
              <a:off x="1440" y="3500"/>
              <a:ext cx="298" cy="317"/>
            </a:xfrm>
            <a:custGeom>
              <a:avLst/>
              <a:gdLst>
                <a:gd name="T0" fmla="*/ 293 w 298"/>
                <a:gd name="T1" fmla="*/ 126 h 317"/>
                <a:gd name="T2" fmla="*/ 282 w 298"/>
                <a:gd name="T3" fmla="*/ 89 h 317"/>
                <a:gd name="T4" fmla="*/ 263 w 298"/>
                <a:gd name="T5" fmla="*/ 57 h 317"/>
                <a:gd name="T6" fmla="*/ 237 w 298"/>
                <a:gd name="T7" fmla="*/ 31 h 317"/>
                <a:gd name="T8" fmla="*/ 206 w 298"/>
                <a:gd name="T9" fmla="*/ 12 h 317"/>
                <a:gd name="T10" fmla="*/ 171 w 298"/>
                <a:gd name="T11" fmla="*/ 1 h 317"/>
                <a:gd name="T12" fmla="*/ 133 w 298"/>
                <a:gd name="T13" fmla="*/ 0 h 317"/>
                <a:gd name="T14" fmla="*/ 97 w 298"/>
                <a:gd name="T15" fmla="*/ 9 h 317"/>
                <a:gd name="T16" fmla="*/ 65 w 298"/>
                <a:gd name="T17" fmla="*/ 26 h 317"/>
                <a:gd name="T18" fmla="*/ 38 w 298"/>
                <a:gd name="T19" fmla="*/ 51 h 317"/>
                <a:gd name="T20" fmla="*/ 17 w 298"/>
                <a:gd name="T21" fmla="*/ 82 h 317"/>
                <a:gd name="T22" fmla="*/ 4 w 298"/>
                <a:gd name="T23" fmla="*/ 118 h 317"/>
                <a:gd name="T24" fmla="*/ 0 w 298"/>
                <a:gd name="T25" fmla="*/ 158 h 317"/>
                <a:gd name="T26" fmla="*/ 4 w 298"/>
                <a:gd name="T27" fmla="*/ 197 h 317"/>
                <a:gd name="T28" fmla="*/ 17 w 298"/>
                <a:gd name="T29" fmla="*/ 233 h 317"/>
                <a:gd name="T30" fmla="*/ 38 w 298"/>
                <a:gd name="T31" fmla="*/ 264 h 317"/>
                <a:gd name="T32" fmla="*/ 65 w 298"/>
                <a:gd name="T33" fmla="*/ 289 h 317"/>
                <a:gd name="T34" fmla="*/ 97 w 298"/>
                <a:gd name="T35" fmla="*/ 306 h 317"/>
                <a:gd name="T36" fmla="*/ 133 w 298"/>
                <a:gd name="T37" fmla="*/ 315 h 317"/>
                <a:gd name="T38" fmla="*/ 171 w 298"/>
                <a:gd name="T39" fmla="*/ 314 h 317"/>
                <a:gd name="T40" fmla="*/ 206 w 298"/>
                <a:gd name="T41" fmla="*/ 303 h 317"/>
                <a:gd name="T42" fmla="*/ 237 w 298"/>
                <a:gd name="T43" fmla="*/ 284 h 317"/>
                <a:gd name="T44" fmla="*/ 263 w 298"/>
                <a:gd name="T45" fmla="*/ 258 h 317"/>
                <a:gd name="T46" fmla="*/ 282 w 298"/>
                <a:gd name="T47" fmla="*/ 226 h 317"/>
                <a:gd name="T48" fmla="*/ 293 w 298"/>
                <a:gd name="T49" fmla="*/ 189 h 317"/>
                <a:gd name="T50" fmla="*/ 275 w 298"/>
                <a:gd name="T51" fmla="*/ 158 h 317"/>
                <a:gd name="T52" fmla="*/ 271 w 298"/>
                <a:gd name="T53" fmla="*/ 124 h 317"/>
                <a:gd name="T54" fmla="*/ 260 w 298"/>
                <a:gd name="T55" fmla="*/ 93 h 317"/>
                <a:gd name="T56" fmla="*/ 242 w 298"/>
                <a:gd name="T57" fmla="*/ 66 h 317"/>
                <a:gd name="T58" fmla="*/ 219 w 298"/>
                <a:gd name="T59" fmla="*/ 45 h 317"/>
                <a:gd name="T60" fmla="*/ 192 w 298"/>
                <a:gd name="T61" fmla="*/ 30 h 317"/>
                <a:gd name="T62" fmla="*/ 161 w 298"/>
                <a:gd name="T63" fmla="*/ 23 h 317"/>
                <a:gd name="T64" fmla="*/ 129 w 298"/>
                <a:gd name="T65" fmla="*/ 24 h 317"/>
                <a:gd name="T66" fmla="*/ 99 w 298"/>
                <a:gd name="T67" fmla="*/ 33 h 317"/>
                <a:gd name="T68" fmla="*/ 72 w 298"/>
                <a:gd name="T69" fmla="*/ 49 h 317"/>
                <a:gd name="T70" fmla="*/ 50 w 298"/>
                <a:gd name="T71" fmla="*/ 71 h 317"/>
                <a:gd name="T72" fmla="*/ 33 w 298"/>
                <a:gd name="T73" fmla="*/ 99 h 317"/>
                <a:gd name="T74" fmla="*/ 23 w 298"/>
                <a:gd name="T75" fmla="*/ 130 h 317"/>
                <a:gd name="T76" fmla="*/ 21 w 298"/>
                <a:gd name="T77" fmla="*/ 164 h 317"/>
                <a:gd name="T78" fmla="*/ 27 w 298"/>
                <a:gd name="T79" fmla="*/ 198 h 317"/>
                <a:gd name="T80" fmla="*/ 39 w 298"/>
                <a:gd name="T81" fmla="*/ 228 h 317"/>
                <a:gd name="T82" fmla="*/ 58 w 298"/>
                <a:gd name="T83" fmla="*/ 253 h 317"/>
                <a:gd name="T84" fmla="*/ 82 w 298"/>
                <a:gd name="T85" fmla="*/ 273 h 317"/>
                <a:gd name="T86" fmla="*/ 110 w 298"/>
                <a:gd name="T87" fmla="*/ 287 h 317"/>
                <a:gd name="T88" fmla="*/ 141 w 298"/>
                <a:gd name="T89" fmla="*/ 293 h 317"/>
                <a:gd name="T90" fmla="*/ 174 w 298"/>
                <a:gd name="T91" fmla="*/ 290 h 317"/>
                <a:gd name="T92" fmla="*/ 203 w 298"/>
                <a:gd name="T93" fmla="*/ 280 h 317"/>
                <a:gd name="T94" fmla="*/ 229 w 298"/>
                <a:gd name="T95" fmla="*/ 262 h 317"/>
                <a:gd name="T96" fmla="*/ 250 w 298"/>
                <a:gd name="T97" fmla="*/ 239 h 317"/>
                <a:gd name="T98" fmla="*/ 265 w 298"/>
                <a:gd name="T99" fmla="*/ 210 h 317"/>
                <a:gd name="T100" fmla="*/ 274 w 298"/>
                <a:gd name="T101" fmla="*/ 178 h 3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8" h="317">
                  <a:moveTo>
                    <a:pt x="297" y="158"/>
                  </a:moveTo>
                  <a:lnTo>
                    <a:pt x="296" y="149"/>
                  </a:lnTo>
                  <a:lnTo>
                    <a:pt x="296" y="141"/>
                  </a:lnTo>
                  <a:lnTo>
                    <a:pt x="295" y="133"/>
                  </a:lnTo>
                  <a:lnTo>
                    <a:pt x="293" y="126"/>
                  </a:lnTo>
                  <a:lnTo>
                    <a:pt x="292" y="118"/>
                  </a:lnTo>
                  <a:lnTo>
                    <a:pt x="290" y="111"/>
                  </a:lnTo>
                  <a:lnTo>
                    <a:pt x="287" y="103"/>
                  </a:lnTo>
                  <a:lnTo>
                    <a:pt x="285" y="96"/>
                  </a:lnTo>
                  <a:lnTo>
                    <a:pt x="282" y="89"/>
                  </a:lnTo>
                  <a:lnTo>
                    <a:pt x="279" y="82"/>
                  </a:lnTo>
                  <a:lnTo>
                    <a:pt x="275" y="76"/>
                  </a:lnTo>
                  <a:lnTo>
                    <a:pt x="271" y="69"/>
                  </a:lnTo>
                  <a:lnTo>
                    <a:pt x="267" y="63"/>
                  </a:lnTo>
                  <a:lnTo>
                    <a:pt x="263" y="57"/>
                  </a:lnTo>
                  <a:lnTo>
                    <a:pt x="258" y="51"/>
                  </a:lnTo>
                  <a:lnTo>
                    <a:pt x="253" y="46"/>
                  </a:lnTo>
                  <a:lnTo>
                    <a:pt x="248" y="41"/>
                  </a:lnTo>
                  <a:lnTo>
                    <a:pt x="242" y="36"/>
                  </a:lnTo>
                  <a:lnTo>
                    <a:pt x="237" y="31"/>
                  </a:lnTo>
                  <a:lnTo>
                    <a:pt x="231" y="26"/>
                  </a:lnTo>
                  <a:lnTo>
                    <a:pt x="225" y="22"/>
                  </a:lnTo>
                  <a:lnTo>
                    <a:pt x="219" y="18"/>
                  </a:lnTo>
                  <a:lnTo>
                    <a:pt x="212" y="15"/>
                  </a:lnTo>
                  <a:lnTo>
                    <a:pt x="206" y="12"/>
                  </a:lnTo>
                  <a:lnTo>
                    <a:pt x="199" y="9"/>
                  </a:lnTo>
                  <a:lnTo>
                    <a:pt x="192" y="6"/>
                  </a:lnTo>
                  <a:lnTo>
                    <a:pt x="185" y="4"/>
                  </a:lnTo>
                  <a:lnTo>
                    <a:pt x="178" y="3"/>
                  </a:lnTo>
                  <a:lnTo>
                    <a:pt x="171" y="1"/>
                  </a:lnTo>
                  <a:lnTo>
                    <a:pt x="163" y="0"/>
                  </a:lnTo>
                  <a:lnTo>
                    <a:pt x="156" y="0"/>
                  </a:lnTo>
                  <a:lnTo>
                    <a:pt x="148" y="0"/>
                  </a:lnTo>
                  <a:lnTo>
                    <a:pt x="140" y="0"/>
                  </a:lnTo>
                  <a:lnTo>
                    <a:pt x="133" y="0"/>
                  </a:lnTo>
                  <a:lnTo>
                    <a:pt x="125" y="1"/>
                  </a:lnTo>
                  <a:lnTo>
                    <a:pt x="118" y="3"/>
                  </a:lnTo>
                  <a:lnTo>
                    <a:pt x="111" y="4"/>
                  </a:lnTo>
                  <a:lnTo>
                    <a:pt x="104" y="6"/>
                  </a:lnTo>
                  <a:lnTo>
                    <a:pt x="97" y="9"/>
                  </a:lnTo>
                  <a:lnTo>
                    <a:pt x="90" y="12"/>
                  </a:lnTo>
                  <a:lnTo>
                    <a:pt x="84" y="15"/>
                  </a:lnTo>
                  <a:lnTo>
                    <a:pt x="77" y="18"/>
                  </a:lnTo>
                  <a:lnTo>
                    <a:pt x="71" y="22"/>
                  </a:lnTo>
                  <a:lnTo>
                    <a:pt x="65" y="26"/>
                  </a:lnTo>
                  <a:lnTo>
                    <a:pt x="59" y="31"/>
                  </a:lnTo>
                  <a:lnTo>
                    <a:pt x="54" y="36"/>
                  </a:lnTo>
                  <a:lnTo>
                    <a:pt x="48" y="41"/>
                  </a:lnTo>
                  <a:lnTo>
                    <a:pt x="43" y="46"/>
                  </a:lnTo>
                  <a:lnTo>
                    <a:pt x="38" y="51"/>
                  </a:lnTo>
                  <a:lnTo>
                    <a:pt x="33" y="57"/>
                  </a:lnTo>
                  <a:lnTo>
                    <a:pt x="29" y="63"/>
                  </a:lnTo>
                  <a:lnTo>
                    <a:pt x="25" y="69"/>
                  </a:lnTo>
                  <a:lnTo>
                    <a:pt x="21" y="76"/>
                  </a:lnTo>
                  <a:lnTo>
                    <a:pt x="17" y="82"/>
                  </a:lnTo>
                  <a:lnTo>
                    <a:pt x="14" y="89"/>
                  </a:lnTo>
                  <a:lnTo>
                    <a:pt x="11" y="96"/>
                  </a:lnTo>
                  <a:lnTo>
                    <a:pt x="9" y="103"/>
                  </a:lnTo>
                  <a:lnTo>
                    <a:pt x="6" y="111"/>
                  </a:lnTo>
                  <a:lnTo>
                    <a:pt x="4" y="118"/>
                  </a:lnTo>
                  <a:lnTo>
                    <a:pt x="3" y="126"/>
                  </a:lnTo>
                  <a:lnTo>
                    <a:pt x="1" y="133"/>
                  </a:lnTo>
                  <a:lnTo>
                    <a:pt x="0" y="141"/>
                  </a:lnTo>
                  <a:lnTo>
                    <a:pt x="0" y="149"/>
                  </a:lnTo>
                  <a:lnTo>
                    <a:pt x="0" y="158"/>
                  </a:lnTo>
                  <a:lnTo>
                    <a:pt x="0" y="166"/>
                  </a:lnTo>
                  <a:lnTo>
                    <a:pt x="0" y="174"/>
                  </a:lnTo>
                  <a:lnTo>
                    <a:pt x="1" y="182"/>
                  </a:lnTo>
                  <a:lnTo>
                    <a:pt x="3" y="189"/>
                  </a:lnTo>
                  <a:lnTo>
                    <a:pt x="4" y="197"/>
                  </a:lnTo>
                  <a:lnTo>
                    <a:pt x="6" y="204"/>
                  </a:lnTo>
                  <a:lnTo>
                    <a:pt x="9" y="212"/>
                  </a:lnTo>
                  <a:lnTo>
                    <a:pt x="11" y="219"/>
                  </a:lnTo>
                  <a:lnTo>
                    <a:pt x="14" y="226"/>
                  </a:lnTo>
                  <a:lnTo>
                    <a:pt x="17" y="233"/>
                  </a:lnTo>
                  <a:lnTo>
                    <a:pt x="21" y="239"/>
                  </a:lnTo>
                  <a:lnTo>
                    <a:pt x="25" y="246"/>
                  </a:lnTo>
                  <a:lnTo>
                    <a:pt x="29" y="252"/>
                  </a:lnTo>
                  <a:lnTo>
                    <a:pt x="33" y="258"/>
                  </a:lnTo>
                  <a:lnTo>
                    <a:pt x="38" y="264"/>
                  </a:lnTo>
                  <a:lnTo>
                    <a:pt x="43" y="269"/>
                  </a:lnTo>
                  <a:lnTo>
                    <a:pt x="48" y="274"/>
                  </a:lnTo>
                  <a:lnTo>
                    <a:pt x="54" y="279"/>
                  </a:lnTo>
                  <a:lnTo>
                    <a:pt x="59" y="284"/>
                  </a:lnTo>
                  <a:lnTo>
                    <a:pt x="65" y="289"/>
                  </a:lnTo>
                  <a:lnTo>
                    <a:pt x="71" y="293"/>
                  </a:lnTo>
                  <a:lnTo>
                    <a:pt x="77" y="297"/>
                  </a:lnTo>
                  <a:lnTo>
                    <a:pt x="84" y="300"/>
                  </a:lnTo>
                  <a:lnTo>
                    <a:pt x="90" y="303"/>
                  </a:lnTo>
                  <a:lnTo>
                    <a:pt x="97" y="306"/>
                  </a:lnTo>
                  <a:lnTo>
                    <a:pt x="104" y="309"/>
                  </a:lnTo>
                  <a:lnTo>
                    <a:pt x="111" y="311"/>
                  </a:lnTo>
                  <a:lnTo>
                    <a:pt x="118" y="312"/>
                  </a:lnTo>
                  <a:lnTo>
                    <a:pt x="125" y="314"/>
                  </a:lnTo>
                  <a:lnTo>
                    <a:pt x="133" y="315"/>
                  </a:lnTo>
                  <a:lnTo>
                    <a:pt x="140" y="315"/>
                  </a:lnTo>
                  <a:lnTo>
                    <a:pt x="148" y="316"/>
                  </a:lnTo>
                  <a:lnTo>
                    <a:pt x="156" y="315"/>
                  </a:lnTo>
                  <a:lnTo>
                    <a:pt x="163" y="315"/>
                  </a:lnTo>
                  <a:lnTo>
                    <a:pt x="171" y="314"/>
                  </a:lnTo>
                  <a:lnTo>
                    <a:pt x="178" y="312"/>
                  </a:lnTo>
                  <a:lnTo>
                    <a:pt x="185" y="311"/>
                  </a:lnTo>
                  <a:lnTo>
                    <a:pt x="192" y="309"/>
                  </a:lnTo>
                  <a:lnTo>
                    <a:pt x="199" y="306"/>
                  </a:lnTo>
                  <a:lnTo>
                    <a:pt x="206" y="303"/>
                  </a:lnTo>
                  <a:lnTo>
                    <a:pt x="212" y="300"/>
                  </a:lnTo>
                  <a:lnTo>
                    <a:pt x="219" y="297"/>
                  </a:lnTo>
                  <a:lnTo>
                    <a:pt x="225" y="293"/>
                  </a:lnTo>
                  <a:lnTo>
                    <a:pt x="231" y="289"/>
                  </a:lnTo>
                  <a:lnTo>
                    <a:pt x="237" y="284"/>
                  </a:lnTo>
                  <a:lnTo>
                    <a:pt x="242" y="279"/>
                  </a:lnTo>
                  <a:lnTo>
                    <a:pt x="248" y="274"/>
                  </a:lnTo>
                  <a:lnTo>
                    <a:pt x="253" y="269"/>
                  </a:lnTo>
                  <a:lnTo>
                    <a:pt x="258" y="264"/>
                  </a:lnTo>
                  <a:lnTo>
                    <a:pt x="263" y="258"/>
                  </a:lnTo>
                  <a:lnTo>
                    <a:pt x="267" y="252"/>
                  </a:lnTo>
                  <a:lnTo>
                    <a:pt x="271" y="246"/>
                  </a:lnTo>
                  <a:lnTo>
                    <a:pt x="275" y="239"/>
                  </a:lnTo>
                  <a:lnTo>
                    <a:pt x="279" y="233"/>
                  </a:lnTo>
                  <a:lnTo>
                    <a:pt x="282" y="226"/>
                  </a:lnTo>
                  <a:lnTo>
                    <a:pt x="285" y="219"/>
                  </a:lnTo>
                  <a:lnTo>
                    <a:pt x="287" y="212"/>
                  </a:lnTo>
                  <a:lnTo>
                    <a:pt x="290" y="204"/>
                  </a:lnTo>
                  <a:lnTo>
                    <a:pt x="292" y="197"/>
                  </a:lnTo>
                  <a:lnTo>
                    <a:pt x="293" y="189"/>
                  </a:lnTo>
                  <a:lnTo>
                    <a:pt x="295" y="182"/>
                  </a:lnTo>
                  <a:lnTo>
                    <a:pt x="296" y="174"/>
                  </a:lnTo>
                  <a:lnTo>
                    <a:pt x="296" y="166"/>
                  </a:lnTo>
                  <a:lnTo>
                    <a:pt x="297" y="158"/>
                  </a:lnTo>
                  <a:lnTo>
                    <a:pt x="275" y="158"/>
                  </a:lnTo>
                  <a:lnTo>
                    <a:pt x="275" y="151"/>
                  </a:lnTo>
                  <a:lnTo>
                    <a:pt x="275" y="144"/>
                  </a:lnTo>
                  <a:lnTo>
                    <a:pt x="274" y="137"/>
                  </a:lnTo>
                  <a:lnTo>
                    <a:pt x="273" y="130"/>
                  </a:lnTo>
                  <a:lnTo>
                    <a:pt x="271" y="124"/>
                  </a:lnTo>
                  <a:lnTo>
                    <a:pt x="270" y="117"/>
                  </a:lnTo>
                  <a:lnTo>
                    <a:pt x="267" y="111"/>
                  </a:lnTo>
                  <a:lnTo>
                    <a:pt x="265" y="105"/>
                  </a:lnTo>
                  <a:lnTo>
                    <a:pt x="263" y="99"/>
                  </a:lnTo>
                  <a:lnTo>
                    <a:pt x="260" y="93"/>
                  </a:lnTo>
                  <a:lnTo>
                    <a:pt x="257" y="87"/>
                  </a:lnTo>
                  <a:lnTo>
                    <a:pt x="253" y="82"/>
                  </a:lnTo>
                  <a:lnTo>
                    <a:pt x="250" y="76"/>
                  </a:lnTo>
                  <a:lnTo>
                    <a:pt x="246" y="71"/>
                  </a:lnTo>
                  <a:lnTo>
                    <a:pt x="242" y="66"/>
                  </a:lnTo>
                  <a:lnTo>
                    <a:pt x="238" y="62"/>
                  </a:lnTo>
                  <a:lnTo>
                    <a:pt x="233" y="57"/>
                  </a:lnTo>
                  <a:lnTo>
                    <a:pt x="229" y="53"/>
                  </a:lnTo>
                  <a:lnTo>
                    <a:pt x="224" y="49"/>
                  </a:lnTo>
                  <a:lnTo>
                    <a:pt x="219" y="45"/>
                  </a:lnTo>
                  <a:lnTo>
                    <a:pt x="214" y="42"/>
                  </a:lnTo>
                  <a:lnTo>
                    <a:pt x="209" y="38"/>
                  </a:lnTo>
                  <a:lnTo>
                    <a:pt x="203" y="35"/>
                  </a:lnTo>
                  <a:lnTo>
                    <a:pt x="197" y="33"/>
                  </a:lnTo>
                  <a:lnTo>
                    <a:pt x="192" y="30"/>
                  </a:lnTo>
                  <a:lnTo>
                    <a:pt x="186" y="28"/>
                  </a:lnTo>
                  <a:lnTo>
                    <a:pt x="180" y="26"/>
                  </a:lnTo>
                  <a:lnTo>
                    <a:pt x="174" y="25"/>
                  </a:lnTo>
                  <a:lnTo>
                    <a:pt x="167" y="24"/>
                  </a:lnTo>
                  <a:lnTo>
                    <a:pt x="161" y="23"/>
                  </a:lnTo>
                  <a:lnTo>
                    <a:pt x="155" y="22"/>
                  </a:lnTo>
                  <a:lnTo>
                    <a:pt x="148" y="22"/>
                  </a:lnTo>
                  <a:lnTo>
                    <a:pt x="141" y="22"/>
                  </a:lnTo>
                  <a:lnTo>
                    <a:pt x="135" y="23"/>
                  </a:lnTo>
                  <a:lnTo>
                    <a:pt x="129" y="24"/>
                  </a:lnTo>
                  <a:lnTo>
                    <a:pt x="122" y="25"/>
                  </a:lnTo>
                  <a:lnTo>
                    <a:pt x="116" y="26"/>
                  </a:lnTo>
                  <a:lnTo>
                    <a:pt x="110" y="28"/>
                  </a:lnTo>
                  <a:lnTo>
                    <a:pt x="104" y="30"/>
                  </a:lnTo>
                  <a:lnTo>
                    <a:pt x="99" y="33"/>
                  </a:lnTo>
                  <a:lnTo>
                    <a:pt x="93" y="35"/>
                  </a:lnTo>
                  <a:lnTo>
                    <a:pt x="87" y="38"/>
                  </a:lnTo>
                  <a:lnTo>
                    <a:pt x="82" y="42"/>
                  </a:lnTo>
                  <a:lnTo>
                    <a:pt x="77" y="45"/>
                  </a:lnTo>
                  <a:lnTo>
                    <a:pt x="72" y="49"/>
                  </a:lnTo>
                  <a:lnTo>
                    <a:pt x="67" y="53"/>
                  </a:lnTo>
                  <a:lnTo>
                    <a:pt x="63" y="57"/>
                  </a:lnTo>
                  <a:lnTo>
                    <a:pt x="58" y="62"/>
                  </a:lnTo>
                  <a:lnTo>
                    <a:pt x="54" y="66"/>
                  </a:lnTo>
                  <a:lnTo>
                    <a:pt x="50" y="71"/>
                  </a:lnTo>
                  <a:lnTo>
                    <a:pt x="46" y="76"/>
                  </a:lnTo>
                  <a:lnTo>
                    <a:pt x="43" y="82"/>
                  </a:lnTo>
                  <a:lnTo>
                    <a:pt x="39" y="87"/>
                  </a:lnTo>
                  <a:lnTo>
                    <a:pt x="36" y="93"/>
                  </a:lnTo>
                  <a:lnTo>
                    <a:pt x="33" y="99"/>
                  </a:lnTo>
                  <a:lnTo>
                    <a:pt x="31" y="105"/>
                  </a:lnTo>
                  <a:lnTo>
                    <a:pt x="29" y="111"/>
                  </a:lnTo>
                  <a:lnTo>
                    <a:pt x="27" y="117"/>
                  </a:lnTo>
                  <a:lnTo>
                    <a:pt x="25" y="124"/>
                  </a:lnTo>
                  <a:lnTo>
                    <a:pt x="23" y="130"/>
                  </a:lnTo>
                  <a:lnTo>
                    <a:pt x="22" y="137"/>
                  </a:lnTo>
                  <a:lnTo>
                    <a:pt x="21" y="144"/>
                  </a:lnTo>
                  <a:lnTo>
                    <a:pt x="21" y="151"/>
                  </a:lnTo>
                  <a:lnTo>
                    <a:pt x="21" y="158"/>
                  </a:lnTo>
                  <a:lnTo>
                    <a:pt x="21" y="164"/>
                  </a:lnTo>
                  <a:lnTo>
                    <a:pt x="21" y="171"/>
                  </a:lnTo>
                  <a:lnTo>
                    <a:pt x="22" y="178"/>
                  </a:lnTo>
                  <a:lnTo>
                    <a:pt x="23" y="185"/>
                  </a:lnTo>
                  <a:lnTo>
                    <a:pt x="25" y="191"/>
                  </a:lnTo>
                  <a:lnTo>
                    <a:pt x="27" y="198"/>
                  </a:lnTo>
                  <a:lnTo>
                    <a:pt x="29" y="204"/>
                  </a:lnTo>
                  <a:lnTo>
                    <a:pt x="31" y="210"/>
                  </a:lnTo>
                  <a:lnTo>
                    <a:pt x="33" y="216"/>
                  </a:lnTo>
                  <a:lnTo>
                    <a:pt x="36" y="222"/>
                  </a:lnTo>
                  <a:lnTo>
                    <a:pt x="39" y="228"/>
                  </a:lnTo>
                  <a:lnTo>
                    <a:pt x="43" y="233"/>
                  </a:lnTo>
                  <a:lnTo>
                    <a:pt x="46" y="239"/>
                  </a:lnTo>
                  <a:lnTo>
                    <a:pt x="50" y="244"/>
                  </a:lnTo>
                  <a:lnTo>
                    <a:pt x="54" y="249"/>
                  </a:lnTo>
                  <a:lnTo>
                    <a:pt x="58" y="253"/>
                  </a:lnTo>
                  <a:lnTo>
                    <a:pt x="63" y="258"/>
                  </a:lnTo>
                  <a:lnTo>
                    <a:pt x="67" y="262"/>
                  </a:lnTo>
                  <a:lnTo>
                    <a:pt x="72" y="266"/>
                  </a:lnTo>
                  <a:lnTo>
                    <a:pt x="77" y="270"/>
                  </a:lnTo>
                  <a:lnTo>
                    <a:pt x="82" y="273"/>
                  </a:lnTo>
                  <a:lnTo>
                    <a:pt x="87" y="277"/>
                  </a:lnTo>
                  <a:lnTo>
                    <a:pt x="93" y="280"/>
                  </a:lnTo>
                  <a:lnTo>
                    <a:pt x="99" y="282"/>
                  </a:lnTo>
                  <a:lnTo>
                    <a:pt x="104" y="285"/>
                  </a:lnTo>
                  <a:lnTo>
                    <a:pt x="110" y="287"/>
                  </a:lnTo>
                  <a:lnTo>
                    <a:pt x="116" y="289"/>
                  </a:lnTo>
                  <a:lnTo>
                    <a:pt x="122" y="290"/>
                  </a:lnTo>
                  <a:lnTo>
                    <a:pt x="129" y="291"/>
                  </a:lnTo>
                  <a:lnTo>
                    <a:pt x="135" y="292"/>
                  </a:lnTo>
                  <a:lnTo>
                    <a:pt x="141" y="293"/>
                  </a:lnTo>
                  <a:lnTo>
                    <a:pt x="148" y="293"/>
                  </a:lnTo>
                  <a:lnTo>
                    <a:pt x="155" y="293"/>
                  </a:lnTo>
                  <a:lnTo>
                    <a:pt x="161" y="292"/>
                  </a:lnTo>
                  <a:lnTo>
                    <a:pt x="167" y="291"/>
                  </a:lnTo>
                  <a:lnTo>
                    <a:pt x="174" y="290"/>
                  </a:lnTo>
                  <a:lnTo>
                    <a:pt x="180" y="289"/>
                  </a:lnTo>
                  <a:lnTo>
                    <a:pt x="186" y="287"/>
                  </a:lnTo>
                  <a:lnTo>
                    <a:pt x="192" y="285"/>
                  </a:lnTo>
                  <a:lnTo>
                    <a:pt x="197" y="282"/>
                  </a:lnTo>
                  <a:lnTo>
                    <a:pt x="203" y="280"/>
                  </a:lnTo>
                  <a:lnTo>
                    <a:pt x="209" y="277"/>
                  </a:lnTo>
                  <a:lnTo>
                    <a:pt x="214" y="273"/>
                  </a:lnTo>
                  <a:lnTo>
                    <a:pt x="219" y="270"/>
                  </a:lnTo>
                  <a:lnTo>
                    <a:pt x="224" y="266"/>
                  </a:lnTo>
                  <a:lnTo>
                    <a:pt x="229" y="262"/>
                  </a:lnTo>
                  <a:lnTo>
                    <a:pt x="233" y="258"/>
                  </a:lnTo>
                  <a:lnTo>
                    <a:pt x="238" y="253"/>
                  </a:lnTo>
                  <a:lnTo>
                    <a:pt x="242" y="249"/>
                  </a:lnTo>
                  <a:lnTo>
                    <a:pt x="246" y="244"/>
                  </a:lnTo>
                  <a:lnTo>
                    <a:pt x="250" y="239"/>
                  </a:lnTo>
                  <a:lnTo>
                    <a:pt x="253" y="233"/>
                  </a:lnTo>
                  <a:lnTo>
                    <a:pt x="257" y="228"/>
                  </a:lnTo>
                  <a:lnTo>
                    <a:pt x="260" y="222"/>
                  </a:lnTo>
                  <a:lnTo>
                    <a:pt x="263" y="216"/>
                  </a:lnTo>
                  <a:lnTo>
                    <a:pt x="265" y="210"/>
                  </a:lnTo>
                  <a:lnTo>
                    <a:pt x="267" y="204"/>
                  </a:lnTo>
                  <a:lnTo>
                    <a:pt x="270" y="198"/>
                  </a:lnTo>
                  <a:lnTo>
                    <a:pt x="271" y="191"/>
                  </a:lnTo>
                  <a:lnTo>
                    <a:pt x="273" y="185"/>
                  </a:lnTo>
                  <a:lnTo>
                    <a:pt x="274" y="178"/>
                  </a:lnTo>
                  <a:lnTo>
                    <a:pt x="275" y="171"/>
                  </a:lnTo>
                  <a:lnTo>
                    <a:pt x="275" y="164"/>
                  </a:lnTo>
                  <a:lnTo>
                    <a:pt x="275" y="158"/>
                  </a:lnTo>
                  <a:lnTo>
                    <a:pt x="297" y="158"/>
                  </a:lnTo>
                </a:path>
              </a:pathLst>
            </a:custGeom>
            <a:solidFill>
              <a:srgbClr val="9EE8AA"/>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1" name="Freeform 904"/>
            <p:cNvSpPr>
              <a:spLocks/>
            </p:cNvSpPr>
            <p:nvPr/>
          </p:nvSpPr>
          <p:spPr bwMode="auto">
            <a:xfrm>
              <a:off x="1462" y="3523"/>
              <a:ext cx="256" cy="272"/>
            </a:xfrm>
            <a:custGeom>
              <a:avLst/>
              <a:gdLst>
                <a:gd name="T0" fmla="*/ 252 w 256"/>
                <a:gd name="T1" fmla="*/ 108 h 272"/>
                <a:gd name="T2" fmla="*/ 242 w 256"/>
                <a:gd name="T3" fmla="*/ 76 h 272"/>
                <a:gd name="T4" fmla="*/ 225 w 256"/>
                <a:gd name="T5" fmla="*/ 49 h 272"/>
                <a:gd name="T6" fmla="*/ 203 w 256"/>
                <a:gd name="T7" fmla="*/ 27 h 272"/>
                <a:gd name="T8" fmla="*/ 177 w 256"/>
                <a:gd name="T9" fmla="*/ 10 h 272"/>
                <a:gd name="T10" fmla="*/ 146 w 256"/>
                <a:gd name="T11" fmla="*/ 1 h 272"/>
                <a:gd name="T12" fmla="*/ 114 w 256"/>
                <a:gd name="T13" fmla="*/ 0 h 272"/>
                <a:gd name="T14" fmla="*/ 83 w 256"/>
                <a:gd name="T15" fmla="*/ 8 h 272"/>
                <a:gd name="T16" fmla="*/ 56 w 256"/>
                <a:gd name="T17" fmla="*/ 23 h 272"/>
                <a:gd name="T18" fmla="*/ 33 w 256"/>
                <a:gd name="T19" fmla="*/ 44 h 272"/>
                <a:gd name="T20" fmla="*/ 15 w 256"/>
                <a:gd name="T21" fmla="*/ 70 h 272"/>
                <a:gd name="T22" fmla="*/ 3 w 256"/>
                <a:gd name="T23" fmla="*/ 101 h 272"/>
                <a:gd name="T24" fmla="*/ 0 w 256"/>
                <a:gd name="T25" fmla="*/ 135 h 272"/>
                <a:gd name="T26" fmla="*/ 3 w 256"/>
                <a:gd name="T27" fmla="*/ 169 h 272"/>
                <a:gd name="T28" fmla="*/ 15 w 256"/>
                <a:gd name="T29" fmla="*/ 200 h 272"/>
                <a:gd name="T30" fmla="*/ 33 w 256"/>
                <a:gd name="T31" fmla="*/ 226 h 272"/>
                <a:gd name="T32" fmla="*/ 56 w 256"/>
                <a:gd name="T33" fmla="*/ 247 h 272"/>
                <a:gd name="T34" fmla="*/ 83 w 256"/>
                <a:gd name="T35" fmla="*/ 262 h 272"/>
                <a:gd name="T36" fmla="*/ 114 w 256"/>
                <a:gd name="T37" fmla="*/ 270 h 272"/>
                <a:gd name="T38" fmla="*/ 146 w 256"/>
                <a:gd name="T39" fmla="*/ 269 h 272"/>
                <a:gd name="T40" fmla="*/ 177 w 256"/>
                <a:gd name="T41" fmla="*/ 260 h 272"/>
                <a:gd name="T42" fmla="*/ 203 w 256"/>
                <a:gd name="T43" fmla="*/ 243 h 272"/>
                <a:gd name="T44" fmla="*/ 225 w 256"/>
                <a:gd name="T45" fmla="*/ 221 h 272"/>
                <a:gd name="T46" fmla="*/ 242 w 256"/>
                <a:gd name="T47" fmla="*/ 194 h 272"/>
                <a:gd name="T48" fmla="*/ 252 w 256"/>
                <a:gd name="T49" fmla="*/ 162 h 272"/>
                <a:gd name="T50" fmla="*/ 233 w 256"/>
                <a:gd name="T51" fmla="*/ 135 h 272"/>
                <a:gd name="T52" fmla="*/ 230 w 256"/>
                <a:gd name="T53" fmla="*/ 107 h 272"/>
                <a:gd name="T54" fmla="*/ 220 w 256"/>
                <a:gd name="T55" fmla="*/ 81 h 272"/>
                <a:gd name="T56" fmla="*/ 206 w 256"/>
                <a:gd name="T57" fmla="*/ 59 h 272"/>
                <a:gd name="T58" fmla="*/ 186 w 256"/>
                <a:gd name="T59" fmla="*/ 41 h 272"/>
                <a:gd name="T60" fmla="*/ 164 w 256"/>
                <a:gd name="T61" fmla="*/ 29 h 272"/>
                <a:gd name="T62" fmla="*/ 138 w 256"/>
                <a:gd name="T63" fmla="*/ 23 h 272"/>
                <a:gd name="T64" fmla="*/ 111 w 256"/>
                <a:gd name="T65" fmla="*/ 23 h 272"/>
                <a:gd name="T66" fmla="*/ 86 w 256"/>
                <a:gd name="T67" fmla="*/ 31 h 272"/>
                <a:gd name="T68" fmla="*/ 63 w 256"/>
                <a:gd name="T69" fmla="*/ 45 h 272"/>
                <a:gd name="T70" fmla="*/ 45 w 256"/>
                <a:gd name="T71" fmla="*/ 63 h 272"/>
                <a:gd name="T72" fmla="*/ 31 w 256"/>
                <a:gd name="T73" fmla="*/ 86 h 272"/>
                <a:gd name="T74" fmla="*/ 23 w 256"/>
                <a:gd name="T75" fmla="*/ 112 h 272"/>
                <a:gd name="T76" fmla="*/ 21 w 256"/>
                <a:gd name="T77" fmla="*/ 141 h 272"/>
                <a:gd name="T78" fmla="*/ 25 w 256"/>
                <a:gd name="T79" fmla="*/ 169 h 272"/>
                <a:gd name="T80" fmla="*/ 36 w 256"/>
                <a:gd name="T81" fmla="*/ 194 h 272"/>
                <a:gd name="T82" fmla="*/ 52 w 256"/>
                <a:gd name="T83" fmla="*/ 215 h 272"/>
                <a:gd name="T84" fmla="*/ 72 w 256"/>
                <a:gd name="T85" fmla="*/ 232 h 272"/>
                <a:gd name="T86" fmla="*/ 95 w 256"/>
                <a:gd name="T87" fmla="*/ 243 h 272"/>
                <a:gd name="T88" fmla="*/ 122 w 256"/>
                <a:gd name="T89" fmla="*/ 248 h 272"/>
                <a:gd name="T90" fmla="*/ 148 w 256"/>
                <a:gd name="T91" fmla="*/ 246 h 272"/>
                <a:gd name="T92" fmla="*/ 173 w 256"/>
                <a:gd name="T93" fmla="*/ 237 h 272"/>
                <a:gd name="T94" fmla="*/ 195 w 256"/>
                <a:gd name="T95" fmla="*/ 222 h 272"/>
                <a:gd name="T96" fmla="*/ 212 w 256"/>
                <a:gd name="T97" fmla="*/ 203 h 272"/>
                <a:gd name="T98" fmla="*/ 225 w 256"/>
                <a:gd name="T99" fmla="*/ 179 h 272"/>
                <a:gd name="T100" fmla="*/ 232 w 256"/>
                <a:gd name="T101" fmla="*/ 152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72">
                  <a:moveTo>
                    <a:pt x="255" y="135"/>
                  </a:moveTo>
                  <a:lnTo>
                    <a:pt x="254" y="128"/>
                  </a:lnTo>
                  <a:lnTo>
                    <a:pt x="254" y="121"/>
                  </a:lnTo>
                  <a:lnTo>
                    <a:pt x="253" y="114"/>
                  </a:lnTo>
                  <a:lnTo>
                    <a:pt x="252" y="108"/>
                  </a:lnTo>
                  <a:lnTo>
                    <a:pt x="251" y="101"/>
                  </a:lnTo>
                  <a:lnTo>
                    <a:pt x="249" y="95"/>
                  </a:lnTo>
                  <a:lnTo>
                    <a:pt x="247" y="88"/>
                  </a:lnTo>
                  <a:lnTo>
                    <a:pt x="245" y="82"/>
                  </a:lnTo>
                  <a:lnTo>
                    <a:pt x="242" y="76"/>
                  </a:lnTo>
                  <a:lnTo>
                    <a:pt x="239" y="70"/>
                  </a:lnTo>
                  <a:lnTo>
                    <a:pt x="236" y="65"/>
                  </a:lnTo>
                  <a:lnTo>
                    <a:pt x="233" y="59"/>
                  </a:lnTo>
                  <a:lnTo>
                    <a:pt x="229" y="54"/>
                  </a:lnTo>
                  <a:lnTo>
                    <a:pt x="225" y="49"/>
                  </a:lnTo>
                  <a:lnTo>
                    <a:pt x="221" y="44"/>
                  </a:lnTo>
                  <a:lnTo>
                    <a:pt x="217" y="39"/>
                  </a:lnTo>
                  <a:lnTo>
                    <a:pt x="213" y="35"/>
                  </a:lnTo>
                  <a:lnTo>
                    <a:pt x="208" y="31"/>
                  </a:lnTo>
                  <a:lnTo>
                    <a:pt x="203" y="27"/>
                  </a:lnTo>
                  <a:lnTo>
                    <a:pt x="198" y="23"/>
                  </a:lnTo>
                  <a:lnTo>
                    <a:pt x="193" y="19"/>
                  </a:lnTo>
                  <a:lnTo>
                    <a:pt x="188" y="16"/>
                  </a:lnTo>
                  <a:lnTo>
                    <a:pt x="182" y="13"/>
                  </a:lnTo>
                  <a:lnTo>
                    <a:pt x="177" y="10"/>
                  </a:lnTo>
                  <a:lnTo>
                    <a:pt x="171" y="8"/>
                  </a:lnTo>
                  <a:lnTo>
                    <a:pt x="165" y="6"/>
                  </a:lnTo>
                  <a:lnTo>
                    <a:pt x="159" y="4"/>
                  </a:lnTo>
                  <a:lnTo>
                    <a:pt x="153" y="2"/>
                  </a:lnTo>
                  <a:lnTo>
                    <a:pt x="146" y="1"/>
                  </a:lnTo>
                  <a:lnTo>
                    <a:pt x="140" y="0"/>
                  </a:lnTo>
                  <a:lnTo>
                    <a:pt x="134" y="0"/>
                  </a:lnTo>
                  <a:lnTo>
                    <a:pt x="127" y="0"/>
                  </a:lnTo>
                  <a:lnTo>
                    <a:pt x="120" y="0"/>
                  </a:lnTo>
                  <a:lnTo>
                    <a:pt x="114" y="0"/>
                  </a:lnTo>
                  <a:lnTo>
                    <a:pt x="108" y="1"/>
                  </a:lnTo>
                  <a:lnTo>
                    <a:pt x="101" y="2"/>
                  </a:lnTo>
                  <a:lnTo>
                    <a:pt x="95" y="4"/>
                  </a:lnTo>
                  <a:lnTo>
                    <a:pt x="89" y="6"/>
                  </a:lnTo>
                  <a:lnTo>
                    <a:pt x="83" y="8"/>
                  </a:lnTo>
                  <a:lnTo>
                    <a:pt x="77" y="10"/>
                  </a:lnTo>
                  <a:lnTo>
                    <a:pt x="72" y="13"/>
                  </a:lnTo>
                  <a:lnTo>
                    <a:pt x="66" y="16"/>
                  </a:lnTo>
                  <a:lnTo>
                    <a:pt x="61" y="19"/>
                  </a:lnTo>
                  <a:lnTo>
                    <a:pt x="56" y="23"/>
                  </a:lnTo>
                  <a:lnTo>
                    <a:pt x="51" y="27"/>
                  </a:lnTo>
                  <a:lnTo>
                    <a:pt x="46" y="31"/>
                  </a:lnTo>
                  <a:lnTo>
                    <a:pt x="41" y="35"/>
                  </a:lnTo>
                  <a:lnTo>
                    <a:pt x="37" y="39"/>
                  </a:lnTo>
                  <a:lnTo>
                    <a:pt x="33" y="44"/>
                  </a:lnTo>
                  <a:lnTo>
                    <a:pt x="29" y="49"/>
                  </a:lnTo>
                  <a:lnTo>
                    <a:pt x="25" y="54"/>
                  </a:lnTo>
                  <a:lnTo>
                    <a:pt x="21" y="59"/>
                  </a:lnTo>
                  <a:lnTo>
                    <a:pt x="18" y="65"/>
                  </a:lnTo>
                  <a:lnTo>
                    <a:pt x="15" y="70"/>
                  </a:lnTo>
                  <a:lnTo>
                    <a:pt x="12" y="76"/>
                  </a:lnTo>
                  <a:lnTo>
                    <a:pt x="9" y="82"/>
                  </a:lnTo>
                  <a:lnTo>
                    <a:pt x="7" y="88"/>
                  </a:lnTo>
                  <a:lnTo>
                    <a:pt x="5" y="95"/>
                  </a:lnTo>
                  <a:lnTo>
                    <a:pt x="3" y="101"/>
                  </a:lnTo>
                  <a:lnTo>
                    <a:pt x="2" y="108"/>
                  </a:lnTo>
                  <a:lnTo>
                    <a:pt x="1" y="114"/>
                  </a:lnTo>
                  <a:lnTo>
                    <a:pt x="0" y="121"/>
                  </a:lnTo>
                  <a:lnTo>
                    <a:pt x="0" y="128"/>
                  </a:lnTo>
                  <a:lnTo>
                    <a:pt x="0" y="135"/>
                  </a:lnTo>
                  <a:lnTo>
                    <a:pt x="0" y="142"/>
                  </a:lnTo>
                  <a:lnTo>
                    <a:pt x="0" y="149"/>
                  </a:lnTo>
                  <a:lnTo>
                    <a:pt x="1" y="156"/>
                  </a:lnTo>
                  <a:lnTo>
                    <a:pt x="2" y="162"/>
                  </a:lnTo>
                  <a:lnTo>
                    <a:pt x="3" y="169"/>
                  </a:lnTo>
                  <a:lnTo>
                    <a:pt x="5" y="175"/>
                  </a:lnTo>
                  <a:lnTo>
                    <a:pt x="7" y="182"/>
                  </a:lnTo>
                  <a:lnTo>
                    <a:pt x="9" y="188"/>
                  </a:lnTo>
                  <a:lnTo>
                    <a:pt x="12" y="194"/>
                  </a:lnTo>
                  <a:lnTo>
                    <a:pt x="15" y="200"/>
                  </a:lnTo>
                  <a:lnTo>
                    <a:pt x="18" y="205"/>
                  </a:lnTo>
                  <a:lnTo>
                    <a:pt x="21" y="211"/>
                  </a:lnTo>
                  <a:lnTo>
                    <a:pt x="25" y="216"/>
                  </a:lnTo>
                  <a:lnTo>
                    <a:pt x="29" y="221"/>
                  </a:lnTo>
                  <a:lnTo>
                    <a:pt x="33" y="226"/>
                  </a:lnTo>
                  <a:lnTo>
                    <a:pt x="37" y="231"/>
                  </a:lnTo>
                  <a:lnTo>
                    <a:pt x="41" y="235"/>
                  </a:lnTo>
                  <a:lnTo>
                    <a:pt x="46" y="239"/>
                  </a:lnTo>
                  <a:lnTo>
                    <a:pt x="51" y="243"/>
                  </a:lnTo>
                  <a:lnTo>
                    <a:pt x="56" y="247"/>
                  </a:lnTo>
                  <a:lnTo>
                    <a:pt x="61" y="251"/>
                  </a:lnTo>
                  <a:lnTo>
                    <a:pt x="66" y="254"/>
                  </a:lnTo>
                  <a:lnTo>
                    <a:pt x="72" y="257"/>
                  </a:lnTo>
                  <a:lnTo>
                    <a:pt x="77" y="260"/>
                  </a:lnTo>
                  <a:lnTo>
                    <a:pt x="83" y="262"/>
                  </a:lnTo>
                  <a:lnTo>
                    <a:pt x="89" y="264"/>
                  </a:lnTo>
                  <a:lnTo>
                    <a:pt x="95" y="266"/>
                  </a:lnTo>
                  <a:lnTo>
                    <a:pt x="101" y="268"/>
                  </a:lnTo>
                  <a:lnTo>
                    <a:pt x="108" y="269"/>
                  </a:lnTo>
                  <a:lnTo>
                    <a:pt x="114" y="270"/>
                  </a:lnTo>
                  <a:lnTo>
                    <a:pt x="120" y="270"/>
                  </a:lnTo>
                  <a:lnTo>
                    <a:pt x="127" y="271"/>
                  </a:lnTo>
                  <a:lnTo>
                    <a:pt x="134" y="270"/>
                  </a:lnTo>
                  <a:lnTo>
                    <a:pt x="140" y="270"/>
                  </a:lnTo>
                  <a:lnTo>
                    <a:pt x="146" y="269"/>
                  </a:lnTo>
                  <a:lnTo>
                    <a:pt x="153" y="268"/>
                  </a:lnTo>
                  <a:lnTo>
                    <a:pt x="159" y="266"/>
                  </a:lnTo>
                  <a:lnTo>
                    <a:pt x="165" y="264"/>
                  </a:lnTo>
                  <a:lnTo>
                    <a:pt x="171" y="262"/>
                  </a:lnTo>
                  <a:lnTo>
                    <a:pt x="177" y="260"/>
                  </a:lnTo>
                  <a:lnTo>
                    <a:pt x="182" y="257"/>
                  </a:lnTo>
                  <a:lnTo>
                    <a:pt x="188" y="254"/>
                  </a:lnTo>
                  <a:lnTo>
                    <a:pt x="193" y="251"/>
                  </a:lnTo>
                  <a:lnTo>
                    <a:pt x="198" y="247"/>
                  </a:lnTo>
                  <a:lnTo>
                    <a:pt x="203" y="243"/>
                  </a:lnTo>
                  <a:lnTo>
                    <a:pt x="208" y="239"/>
                  </a:lnTo>
                  <a:lnTo>
                    <a:pt x="213" y="235"/>
                  </a:lnTo>
                  <a:lnTo>
                    <a:pt x="217" y="231"/>
                  </a:lnTo>
                  <a:lnTo>
                    <a:pt x="221" y="226"/>
                  </a:lnTo>
                  <a:lnTo>
                    <a:pt x="225" y="221"/>
                  </a:lnTo>
                  <a:lnTo>
                    <a:pt x="229" y="216"/>
                  </a:lnTo>
                  <a:lnTo>
                    <a:pt x="233" y="211"/>
                  </a:lnTo>
                  <a:lnTo>
                    <a:pt x="236" y="205"/>
                  </a:lnTo>
                  <a:lnTo>
                    <a:pt x="239" y="200"/>
                  </a:lnTo>
                  <a:lnTo>
                    <a:pt x="242" y="194"/>
                  </a:lnTo>
                  <a:lnTo>
                    <a:pt x="245" y="188"/>
                  </a:lnTo>
                  <a:lnTo>
                    <a:pt x="247" y="182"/>
                  </a:lnTo>
                  <a:lnTo>
                    <a:pt x="249" y="175"/>
                  </a:lnTo>
                  <a:lnTo>
                    <a:pt x="251" y="169"/>
                  </a:lnTo>
                  <a:lnTo>
                    <a:pt x="252" y="162"/>
                  </a:lnTo>
                  <a:lnTo>
                    <a:pt x="253" y="156"/>
                  </a:lnTo>
                  <a:lnTo>
                    <a:pt x="254" y="149"/>
                  </a:lnTo>
                  <a:lnTo>
                    <a:pt x="254" y="142"/>
                  </a:lnTo>
                  <a:lnTo>
                    <a:pt x="255" y="135"/>
                  </a:lnTo>
                  <a:lnTo>
                    <a:pt x="233" y="135"/>
                  </a:lnTo>
                  <a:lnTo>
                    <a:pt x="233" y="129"/>
                  </a:lnTo>
                  <a:lnTo>
                    <a:pt x="233" y="124"/>
                  </a:lnTo>
                  <a:lnTo>
                    <a:pt x="232" y="118"/>
                  </a:lnTo>
                  <a:lnTo>
                    <a:pt x="231" y="112"/>
                  </a:lnTo>
                  <a:lnTo>
                    <a:pt x="230" y="107"/>
                  </a:lnTo>
                  <a:lnTo>
                    <a:pt x="229" y="101"/>
                  </a:lnTo>
                  <a:lnTo>
                    <a:pt x="227" y="96"/>
                  </a:lnTo>
                  <a:lnTo>
                    <a:pt x="225" y="91"/>
                  </a:lnTo>
                  <a:lnTo>
                    <a:pt x="223" y="86"/>
                  </a:lnTo>
                  <a:lnTo>
                    <a:pt x="220" y="81"/>
                  </a:lnTo>
                  <a:lnTo>
                    <a:pt x="218" y="76"/>
                  </a:lnTo>
                  <a:lnTo>
                    <a:pt x="215" y="72"/>
                  </a:lnTo>
                  <a:lnTo>
                    <a:pt x="212" y="67"/>
                  </a:lnTo>
                  <a:lnTo>
                    <a:pt x="209" y="63"/>
                  </a:lnTo>
                  <a:lnTo>
                    <a:pt x="206" y="59"/>
                  </a:lnTo>
                  <a:lnTo>
                    <a:pt x="202" y="55"/>
                  </a:lnTo>
                  <a:lnTo>
                    <a:pt x="198" y="52"/>
                  </a:lnTo>
                  <a:lnTo>
                    <a:pt x="195" y="48"/>
                  </a:lnTo>
                  <a:lnTo>
                    <a:pt x="191" y="45"/>
                  </a:lnTo>
                  <a:lnTo>
                    <a:pt x="186" y="41"/>
                  </a:lnTo>
                  <a:lnTo>
                    <a:pt x="182" y="38"/>
                  </a:lnTo>
                  <a:lnTo>
                    <a:pt x="178" y="36"/>
                  </a:lnTo>
                  <a:lnTo>
                    <a:pt x="173" y="33"/>
                  </a:lnTo>
                  <a:lnTo>
                    <a:pt x="168" y="31"/>
                  </a:lnTo>
                  <a:lnTo>
                    <a:pt x="164" y="29"/>
                  </a:lnTo>
                  <a:lnTo>
                    <a:pt x="159" y="27"/>
                  </a:lnTo>
                  <a:lnTo>
                    <a:pt x="154" y="26"/>
                  </a:lnTo>
                  <a:lnTo>
                    <a:pt x="148" y="24"/>
                  </a:lnTo>
                  <a:lnTo>
                    <a:pt x="143" y="23"/>
                  </a:lnTo>
                  <a:lnTo>
                    <a:pt x="138" y="23"/>
                  </a:lnTo>
                  <a:lnTo>
                    <a:pt x="132" y="22"/>
                  </a:lnTo>
                  <a:lnTo>
                    <a:pt x="127" y="22"/>
                  </a:lnTo>
                  <a:lnTo>
                    <a:pt x="122" y="22"/>
                  </a:lnTo>
                  <a:lnTo>
                    <a:pt x="116" y="23"/>
                  </a:lnTo>
                  <a:lnTo>
                    <a:pt x="111" y="23"/>
                  </a:lnTo>
                  <a:lnTo>
                    <a:pt x="106" y="24"/>
                  </a:lnTo>
                  <a:lnTo>
                    <a:pt x="100" y="26"/>
                  </a:lnTo>
                  <a:lnTo>
                    <a:pt x="95" y="27"/>
                  </a:lnTo>
                  <a:lnTo>
                    <a:pt x="90" y="29"/>
                  </a:lnTo>
                  <a:lnTo>
                    <a:pt x="86" y="31"/>
                  </a:lnTo>
                  <a:lnTo>
                    <a:pt x="81" y="33"/>
                  </a:lnTo>
                  <a:lnTo>
                    <a:pt x="76" y="36"/>
                  </a:lnTo>
                  <a:lnTo>
                    <a:pt x="72" y="38"/>
                  </a:lnTo>
                  <a:lnTo>
                    <a:pt x="68" y="41"/>
                  </a:lnTo>
                  <a:lnTo>
                    <a:pt x="63" y="45"/>
                  </a:lnTo>
                  <a:lnTo>
                    <a:pt x="59" y="48"/>
                  </a:lnTo>
                  <a:lnTo>
                    <a:pt x="56" y="52"/>
                  </a:lnTo>
                  <a:lnTo>
                    <a:pt x="52" y="55"/>
                  </a:lnTo>
                  <a:lnTo>
                    <a:pt x="48" y="59"/>
                  </a:lnTo>
                  <a:lnTo>
                    <a:pt x="45" y="63"/>
                  </a:lnTo>
                  <a:lnTo>
                    <a:pt x="42" y="67"/>
                  </a:lnTo>
                  <a:lnTo>
                    <a:pt x="39" y="72"/>
                  </a:lnTo>
                  <a:lnTo>
                    <a:pt x="36" y="76"/>
                  </a:lnTo>
                  <a:lnTo>
                    <a:pt x="34" y="81"/>
                  </a:lnTo>
                  <a:lnTo>
                    <a:pt x="31" y="86"/>
                  </a:lnTo>
                  <a:lnTo>
                    <a:pt x="29" y="91"/>
                  </a:lnTo>
                  <a:lnTo>
                    <a:pt x="27" y="96"/>
                  </a:lnTo>
                  <a:lnTo>
                    <a:pt x="25" y="101"/>
                  </a:lnTo>
                  <a:lnTo>
                    <a:pt x="24" y="107"/>
                  </a:lnTo>
                  <a:lnTo>
                    <a:pt x="23" y="112"/>
                  </a:lnTo>
                  <a:lnTo>
                    <a:pt x="22" y="118"/>
                  </a:lnTo>
                  <a:lnTo>
                    <a:pt x="21" y="124"/>
                  </a:lnTo>
                  <a:lnTo>
                    <a:pt x="21" y="129"/>
                  </a:lnTo>
                  <a:lnTo>
                    <a:pt x="21" y="135"/>
                  </a:lnTo>
                  <a:lnTo>
                    <a:pt x="21" y="141"/>
                  </a:lnTo>
                  <a:lnTo>
                    <a:pt x="21" y="146"/>
                  </a:lnTo>
                  <a:lnTo>
                    <a:pt x="22" y="152"/>
                  </a:lnTo>
                  <a:lnTo>
                    <a:pt x="23" y="158"/>
                  </a:lnTo>
                  <a:lnTo>
                    <a:pt x="24" y="163"/>
                  </a:lnTo>
                  <a:lnTo>
                    <a:pt x="25" y="169"/>
                  </a:lnTo>
                  <a:lnTo>
                    <a:pt x="27" y="174"/>
                  </a:lnTo>
                  <a:lnTo>
                    <a:pt x="29" y="179"/>
                  </a:lnTo>
                  <a:lnTo>
                    <a:pt x="31" y="184"/>
                  </a:lnTo>
                  <a:lnTo>
                    <a:pt x="34" y="189"/>
                  </a:lnTo>
                  <a:lnTo>
                    <a:pt x="36" y="194"/>
                  </a:lnTo>
                  <a:lnTo>
                    <a:pt x="39" y="198"/>
                  </a:lnTo>
                  <a:lnTo>
                    <a:pt x="42" y="203"/>
                  </a:lnTo>
                  <a:lnTo>
                    <a:pt x="45" y="207"/>
                  </a:lnTo>
                  <a:lnTo>
                    <a:pt x="48" y="211"/>
                  </a:lnTo>
                  <a:lnTo>
                    <a:pt x="52" y="215"/>
                  </a:lnTo>
                  <a:lnTo>
                    <a:pt x="56" y="218"/>
                  </a:lnTo>
                  <a:lnTo>
                    <a:pt x="59" y="222"/>
                  </a:lnTo>
                  <a:lnTo>
                    <a:pt x="63" y="225"/>
                  </a:lnTo>
                  <a:lnTo>
                    <a:pt x="68" y="229"/>
                  </a:lnTo>
                  <a:lnTo>
                    <a:pt x="72" y="232"/>
                  </a:lnTo>
                  <a:lnTo>
                    <a:pt x="76" y="234"/>
                  </a:lnTo>
                  <a:lnTo>
                    <a:pt x="81" y="237"/>
                  </a:lnTo>
                  <a:lnTo>
                    <a:pt x="86" y="239"/>
                  </a:lnTo>
                  <a:lnTo>
                    <a:pt x="90" y="241"/>
                  </a:lnTo>
                  <a:lnTo>
                    <a:pt x="95" y="243"/>
                  </a:lnTo>
                  <a:lnTo>
                    <a:pt x="100" y="244"/>
                  </a:lnTo>
                  <a:lnTo>
                    <a:pt x="106" y="246"/>
                  </a:lnTo>
                  <a:lnTo>
                    <a:pt x="111" y="247"/>
                  </a:lnTo>
                  <a:lnTo>
                    <a:pt x="116" y="247"/>
                  </a:lnTo>
                  <a:lnTo>
                    <a:pt x="122" y="248"/>
                  </a:lnTo>
                  <a:lnTo>
                    <a:pt x="127" y="248"/>
                  </a:lnTo>
                  <a:lnTo>
                    <a:pt x="132" y="248"/>
                  </a:lnTo>
                  <a:lnTo>
                    <a:pt x="138" y="247"/>
                  </a:lnTo>
                  <a:lnTo>
                    <a:pt x="143" y="247"/>
                  </a:lnTo>
                  <a:lnTo>
                    <a:pt x="148" y="246"/>
                  </a:lnTo>
                  <a:lnTo>
                    <a:pt x="154" y="244"/>
                  </a:lnTo>
                  <a:lnTo>
                    <a:pt x="159" y="243"/>
                  </a:lnTo>
                  <a:lnTo>
                    <a:pt x="164" y="241"/>
                  </a:lnTo>
                  <a:lnTo>
                    <a:pt x="168" y="239"/>
                  </a:lnTo>
                  <a:lnTo>
                    <a:pt x="173" y="237"/>
                  </a:lnTo>
                  <a:lnTo>
                    <a:pt x="178" y="234"/>
                  </a:lnTo>
                  <a:lnTo>
                    <a:pt x="182" y="232"/>
                  </a:lnTo>
                  <a:lnTo>
                    <a:pt x="186" y="229"/>
                  </a:lnTo>
                  <a:lnTo>
                    <a:pt x="191" y="225"/>
                  </a:lnTo>
                  <a:lnTo>
                    <a:pt x="195" y="222"/>
                  </a:lnTo>
                  <a:lnTo>
                    <a:pt x="198" y="218"/>
                  </a:lnTo>
                  <a:lnTo>
                    <a:pt x="202" y="215"/>
                  </a:lnTo>
                  <a:lnTo>
                    <a:pt x="206" y="211"/>
                  </a:lnTo>
                  <a:lnTo>
                    <a:pt x="209" y="207"/>
                  </a:lnTo>
                  <a:lnTo>
                    <a:pt x="212" y="203"/>
                  </a:lnTo>
                  <a:lnTo>
                    <a:pt x="215" y="198"/>
                  </a:lnTo>
                  <a:lnTo>
                    <a:pt x="218" y="194"/>
                  </a:lnTo>
                  <a:lnTo>
                    <a:pt x="220" y="189"/>
                  </a:lnTo>
                  <a:lnTo>
                    <a:pt x="223" y="184"/>
                  </a:lnTo>
                  <a:lnTo>
                    <a:pt x="225" y="179"/>
                  </a:lnTo>
                  <a:lnTo>
                    <a:pt x="227" y="174"/>
                  </a:lnTo>
                  <a:lnTo>
                    <a:pt x="229" y="169"/>
                  </a:lnTo>
                  <a:lnTo>
                    <a:pt x="230" y="163"/>
                  </a:lnTo>
                  <a:lnTo>
                    <a:pt x="231" y="158"/>
                  </a:lnTo>
                  <a:lnTo>
                    <a:pt x="232" y="152"/>
                  </a:lnTo>
                  <a:lnTo>
                    <a:pt x="233" y="146"/>
                  </a:lnTo>
                  <a:lnTo>
                    <a:pt x="233" y="141"/>
                  </a:lnTo>
                  <a:lnTo>
                    <a:pt x="233" y="135"/>
                  </a:lnTo>
                  <a:lnTo>
                    <a:pt x="255" y="135"/>
                  </a:lnTo>
                </a:path>
              </a:pathLst>
            </a:custGeom>
            <a:solidFill>
              <a:srgbClr val="A6ECA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2" name="Freeform 905"/>
            <p:cNvSpPr>
              <a:spLocks/>
            </p:cNvSpPr>
            <p:nvPr/>
          </p:nvSpPr>
          <p:spPr bwMode="auto">
            <a:xfrm>
              <a:off x="1483" y="3546"/>
              <a:ext cx="213" cy="226"/>
            </a:xfrm>
            <a:custGeom>
              <a:avLst/>
              <a:gdLst>
                <a:gd name="T0" fmla="*/ 209 w 213"/>
                <a:gd name="T1" fmla="*/ 89 h 226"/>
                <a:gd name="T2" fmla="*/ 201 w 213"/>
                <a:gd name="T3" fmla="*/ 63 h 226"/>
                <a:gd name="T4" fmla="*/ 187 w 213"/>
                <a:gd name="T5" fmla="*/ 40 h 226"/>
                <a:gd name="T6" fmla="*/ 169 w 213"/>
                <a:gd name="T7" fmla="*/ 22 h 226"/>
                <a:gd name="T8" fmla="*/ 147 w 213"/>
                <a:gd name="T9" fmla="*/ 8 h 226"/>
                <a:gd name="T10" fmla="*/ 122 w 213"/>
                <a:gd name="T11" fmla="*/ 1 h 226"/>
                <a:gd name="T12" fmla="*/ 95 w 213"/>
                <a:gd name="T13" fmla="*/ 0 h 226"/>
                <a:gd name="T14" fmla="*/ 69 w 213"/>
                <a:gd name="T15" fmla="*/ 6 h 226"/>
                <a:gd name="T16" fmla="*/ 46 w 213"/>
                <a:gd name="T17" fmla="*/ 19 h 226"/>
                <a:gd name="T18" fmla="*/ 27 w 213"/>
                <a:gd name="T19" fmla="*/ 36 h 226"/>
                <a:gd name="T20" fmla="*/ 12 w 213"/>
                <a:gd name="T21" fmla="*/ 58 h 226"/>
                <a:gd name="T22" fmla="*/ 3 w 213"/>
                <a:gd name="T23" fmla="*/ 84 h 226"/>
                <a:gd name="T24" fmla="*/ 0 w 213"/>
                <a:gd name="T25" fmla="*/ 112 h 226"/>
                <a:gd name="T26" fmla="*/ 3 w 213"/>
                <a:gd name="T27" fmla="*/ 140 h 226"/>
                <a:gd name="T28" fmla="*/ 12 w 213"/>
                <a:gd name="T29" fmla="*/ 166 h 226"/>
                <a:gd name="T30" fmla="*/ 27 w 213"/>
                <a:gd name="T31" fmla="*/ 188 h 226"/>
                <a:gd name="T32" fmla="*/ 46 w 213"/>
                <a:gd name="T33" fmla="*/ 205 h 226"/>
                <a:gd name="T34" fmla="*/ 69 w 213"/>
                <a:gd name="T35" fmla="*/ 218 h 226"/>
                <a:gd name="T36" fmla="*/ 95 w 213"/>
                <a:gd name="T37" fmla="*/ 224 h 226"/>
                <a:gd name="T38" fmla="*/ 122 w 213"/>
                <a:gd name="T39" fmla="*/ 223 h 226"/>
                <a:gd name="T40" fmla="*/ 147 w 213"/>
                <a:gd name="T41" fmla="*/ 215 h 226"/>
                <a:gd name="T42" fmla="*/ 169 w 213"/>
                <a:gd name="T43" fmla="*/ 202 h 226"/>
                <a:gd name="T44" fmla="*/ 187 w 213"/>
                <a:gd name="T45" fmla="*/ 183 h 226"/>
                <a:gd name="T46" fmla="*/ 201 w 213"/>
                <a:gd name="T47" fmla="*/ 161 h 226"/>
                <a:gd name="T48" fmla="*/ 209 w 213"/>
                <a:gd name="T49" fmla="*/ 135 h 226"/>
                <a:gd name="T50" fmla="*/ 190 w 213"/>
                <a:gd name="T51" fmla="*/ 112 h 226"/>
                <a:gd name="T52" fmla="*/ 188 w 213"/>
                <a:gd name="T53" fmla="*/ 89 h 226"/>
                <a:gd name="T54" fmla="*/ 180 w 213"/>
                <a:gd name="T55" fmla="*/ 69 h 226"/>
                <a:gd name="T56" fmla="*/ 168 w 213"/>
                <a:gd name="T57" fmla="*/ 52 h 226"/>
                <a:gd name="T58" fmla="*/ 153 w 213"/>
                <a:gd name="T59" fmla="*/ 37 h 226"/>
                <a:gd name="T60" fmla="*/ 135 w 213"/>
                <a:gd name="T61" fmla="*/ 27 h 226"/>
                <a:gd name="T62" fmla="*/ 114 w 213"/>
                <a:gd name="T63" fmla="*/ 22 h 226"/>
                <a:gd name="T64" fmla="*/ 93 w 213"/>
                <a:gd name="T65" fmla="*/ 23 h 226"/>
                <a:gd name="T66" fmla="*/ 72 w 213"/>
                <a:gd name="T67" fmla="*/ 29 h 226"/>
                <a:gd name="T68" fmla="*/ 55 w 213"/>
                <a:gd name="T69" fmla="*/ 40 h 226"/>
                <a:gd name="T70" fmla="*/ 40 w 213"/>
                <a:gd name="T71" fmla="*/ 55 h 226"/>
                <a:gd name="T72" fmla="*/ 29 w 213"/>
                <a:gd name="T73" fmla="*/ 73 h 226"/>
                <a:gd name="T74" fmla="*/ 22 w 213"/>
                <a:gd name="T75" fmla="*/ 94 h 226"/>
                <a:gd name="T76" fmla="*/ 21 w 213"/>
                <a:gd name="T77" fmla="*/ 117 h 226"/>
                <a:gd name="T78" fmla="*/ 25 w 213"/>
                <a:gd name="T79" fmla="*/ 139 h 226"/>
                <a:gd name="T80" fmla="*/ 33 w 213"/>
                <a:gd name="T81" fmla="*/ 159 h 226"/>
                <a:gd name="T82" fmla="*/ 45 w 213"/>
                <a:gd name="T83" fmla="*/ 176 h 226"/>
                <a:gd name="T84" fmla="*/ 62 w 213"/>
                <a:gd name="T85" fmla="*/ 189 h 226"/>
                <a:gd name="T86" fmla="*/ 80 w 213"/>
                <a:gd name="T87" fmla="*/ 198 h 226"/>
                <a:gd name="T88" fmla="*/ 101 w 213"/>
                <a:gd name="T89" fmla="*/ 202 h 226"/>
                <a:gd name="T90" fmla="*/ 123 w 213"/>
                <a:gd name="T91" fmla="*/ 200 h 226"/>
                <a:gd name="T92" fmla="*/ 142 w 213"/>
                <a:gd name="T93" fmla="*/ 193 h 226"/>
                <a:gd name="T94" fmla="*/ 159 w 213"/>
                <a:gd name="T95" fmla="*/ 181 h 226"/>
                <a:gd name="T96" fmla="*/ 173 w 213"/>
                <a:gd name="T97" fmla="*/ 166 h 226"/>
                <a:gd name="T98" fmla="*/ 184 w 213"/>
                <a:gd name="T99" fmla="*/ 147 h 226"/>
                <a:gd name="T100" fmla="*/ 189 w 213"/>
                <a:gd name="T101" fmla="*/ 126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3" h="226">
                  <a:moveTo>
                    <a:pt x="212" y="112"/>
                  </a:moveTo>
                  <a:lnTo>
                    <a:pt x="211" y="106"/>
                  </a:lnTo>
                  <a:lnTo>
                    <a:pt x="211" y="101"/>
                  </a:lnTo>
                  <a:lnTo>
                    <a:pt x="210" y="95"/>
                  </a:lnTo>
                  <a:lnTo>
                    <a:pt x="209" y="89"/>
                  </a:lnTo>
                  <a:lnTo>
                    <a:pt x="208" y="84"/>
                  </a:lnTo>
                  <a:lnTo>
                    <a:pt x="207" y="78"/>
                  </a:lnTo>
                  <a:lnTo>
                    <a:pt x="205" y="73"/>
                  </a:lnTo>
                  <a:lnTo>
                    <a:pt x="203" y="68"/>
                  </a:lnTo>
                  <a:lnTo>
                    <a:pt x="201" y="63"/>
                  </a:lnTo>
                  <a:lnTo>
                    <a:pt x="199" y="58"/>
                  </a:lnTo>
                  <a:lnTo>
                    <a:pt x="196" y="54"/>
                  </a:lnTo>
                  <a:lnTo>
                    <a:pt x="193" y="49"/>
                  </a:lnTo>
                  <a:lnTo>
                    <a:pt x="190" y="45"/>
                  </a:lnTo>
                  <a:lnTo>
                    <a:pt x="187" y="40"/>
                  </a:lnTo>
                  <a:lnTo>
                    <a:pt x="184" y="36"/>
                  </a:lnTo>
                  <a:lnTo>
                    <a:pt x="180" y="32"/>
                  </a:lnTo>
                  <a:lnTo>
                    <a:pt x="177" y="29"/>
                  </a:lnTo>
                  <a:lnTo>
                    <a:pt x="173" y="25"/>
                  </a:lnTo>
                  <a:lnTo>
                    <a:pt x="169" y="22"/>
                  </a:lnTo>
                  <a:lnTo>
                    <a:pt x="165" y="19"/>
                  </a:lnTo>
                  <a:lnTo>
                    <a:pt x="160" y="16"/>
                  </a:lnTo>
                  <a:lnTo>
                    <a:pt x="156" y="13"/>
                  </a:lnTo>
                  <a:lnTo>
                    <a:pt x="151" y="10"/>
                  </a:lnTo>
                  <a:lnTo>
                    <a:pt x="147" y="8"/>
                  </a:lnTo>
                  <a:lnTo>
                    <a:pt x="142" y="6"/>
                  </a:lnTo>
                  <a:lnTo>
                    <a:pt x="137" y="5"/>
                  </a:lnTo>
                  <a:lnTo>
                    <a:pt x="132" y="3"/>
                  </a:lnTo>
                  <a:lnTo>
                    <a:pt x="127" y="2"/>
                  </a:lnTo>
                  <a:lnTo>
                    <a:pt x="122" y="1"/>
                  </a:lnTo>
                  <a:lnTo>
                    <a:pt x="116" y="0"/>
                  </a:lnTo>
                  <a:lnTo>
                    <a:pt x="111" y="0"/>
                  </a:lnTo>
                  <a:lnTo>
                    <a:pt x="106" y="0"/>
                  </a:lnTo>
                  <a:lnTo>
                    <a:pt x="100" y="0"/>
                  </a:lnTo>
                  <a:lnTo>
                    <a:pt x="95" y="0"/>
                  </a:lnTo>
                  <a:lnTo>
                    <a:pt x="89" y="1"/>
                  </a:lnTo>
                  <a:lnTo>
                    <a:pt x="84" y="2"/>
                  </a:lnTo>
                  <a:lnTo>
                    <a:pt x="79" y="3"/>
                  </a:lnTo>
                  <a:lnTo>
                    <a:pt x="74" y="5"/>
                  </a:lnTo>
                  <a:lnTo>
                    <a:pt x="69" y="6"/>
                  </a:lnTo>
                  <a:lnTo>
                    <a:pt x="64" y="8"/>
                  </a:lnTo>
                  <a:lnTo>
                    <a:pt x="60" y="10"/>
                  </a:lnTo>
                  <a:lnTo>
                    <a:pt x="55" y="13"/>
                  </a:lnTo>
                  <a:lnTo>
                    <a:pt x="51" y="16"/>
                  </a:lnTo>
                  <a:lnTo>
                    <a:pt x="46" y="19"/>
                  </a:lnTo>
                  <a:lnTo>
                    <a:pt x="42" y="22"/>
                  </a:lnTo>
                  <a:lnTo>
                    <a:pt x="38" y="25"/>
                  </a:lnTo>
                  <a:lnTo>
                    <a:pt x="34" y="29"/>
                  </a:lnTo>
                  <a:lnTo>
                    <a:pt x="31" y="32"/>
                  </a:lnTo>
                  <a:lnTo>
                    <a:pt x="27" y="36"/>
                  </a:lnTo>
                  <a:lnTo>
                    <a:pt x="24" y="40"/>
                  </a:lnTo>
                  <a:lnTo>
                    <a:pt x="21" y="45"/>
                  </a:lnTo>
                  <a:lnTo>
                    <a:pt x="18" y="49"/>
                  </a:lnTo>
                  <a:lnTo>
                    <a:pt x="15" y="54"/>
                  </a:lnTo>
                  <a:lnTo>
                    <a:pt x="12" y="58"/>
                  </a:lnTo>
                  <a:lnTo>
                    <a:pt x="10" y="63"/>
                  </a:lnTo>
                  <a:lnTo>
                    <a:pt x="8" y="68"/>
                  </a:lnTo>
                  <a:lnTo>
                    <a:pt x="6" y="73"/>
                  </a:lnTo>
                  <a:lnTo>
                    <a:pt x="4" y="78"/>
                  </a:lnTo>
                  <a:lnTo>
                    <a:pt x="3" y="84"/>
                  </a:lnTo>
                  <a:lnTo>
                    <a:pt x="2" y="89"/>
                  </a:lnTo>
                  <a:lnTo>
                    <a:pt x="1" y="95"/>
                  </a:lnTo>
                  <a:lnTo>
                    <a:pt x="0" y="101"/>
                  </a:lnTo>
                  <a:lnTo>
                    <a:pt x="0" y="106"/>
                  </a:lnTo>
                  <a:lnTo>
                    <a:pt x="0" y="112"/>
                  </a:lnTo>
                  <a:lnTo>
                    <a:pt x="0" y="118"/>
                  </a:lnTo>
                  <a:lnTo>
                    <a:pt x="0" y="123"/>
                  </a:lnTo>
                  <a:lnTo>
                    <a:pt x="1" y="129"/>
                  </a:lnTo>
                  <a:lnTo>
                    <a:pt x="2" y="135"/>
                  </a:lnTo>
                  <a:lnTo>
                    <a:pt x="3" y="140"/>
                  </a:lnTo>
                  <a:lnTo>
                    <a:pt x="4" y="145"/>
                  </a:lnTo>
                  <a:lnTo>
                    <a:pt x="6" y="151"/>
                  </a:lnTo>
                  <a:lnTo>
                    <a:pt x="8" y="156"/>
                  </a:lnTo>
                  <a:lnTo>
                    <a:pt x="10" y="161"/>
                  </a:lnTo>
                  <a:lnTo>
                    <a:pt x="12" y="166"/>
                  </a:lnTo>
                  <a:lnTo>
                    <a:pt x="15" y="170"/>
                  </a:lnTo>
                  <a:lnTo>
                    <a:pt x="18" y="175"/>
                  </a:lnTo>
                  <a:lnTo>
                    <a:pt x="21" y="179"/>
                  </a:lnTo>
                  <a:lnTo>
                    <a:pt x="24" y="183"/>
                  </a:lnTo>
                  <a:lnTo>
                    <a:pt x="27" y="188"/>
                  </a:lnTo>
                  <a:lnTo>
                    <a:pt x="31" y="192"/>
                  </a:lnTo>
                  <a:lnTo>
                    <a:pt x="34" y="195"/>
                  </a:lnTo>
                  <a:lnTo>
                    <a:pt x="38" y="199"/>
                  </a:lnTo>
                  <a:lnTo>
                    <a:pt x="42" y="202"/>
                  </a:lnTo>
                  <a:lnTo>
                    <a:pt x="46" y="205"/>
                  </a:lnTo>
                  <a:lnTo>
                    <a:pt x="51" y="208"/>
                  </a:lnTo>
                  <a:lnTo>
                    <a:pt x="55" y="211"/>
                  </a:lnTo>
                  <a:lnTo>
                    <a:pt x="60" y="213"/>
                  </a:lnTo>
                  <a:lnTo>
                    <a:pt x="64" y="215"/>
                  </a:lnTo>
                  <a:lnTo>
                    <a:pt x="69" y="218"/>
                  </a:lnTo>
                  <a:lnTo>
                    <a:pt x="74" y="219"/>
                  </a:lnTo>
                  <a:lnTo>
                    <a:pt x="79" y="221"/>
                  </a:lnTo>
                  <a:lnTo>
                    <a:pt x="84" y="222"/>
                  </a:lnTo>
                  <a:lnTo>
                    <a:pt x="89" y="223"/>
                  </a:lnTo>
                  <a:lnTo>
                    <a:pt x="95" y="224"/>
                  </a:lnTo>
                  <a:lnTo>
                    <a:pt x="100" y="224"/>
                  </a:lnTo>
                  <a:lnTo>
                    <a:pt x="106" y="225"/>
                  </a:lnTo>
                  <a:lnTo>
                    <a:pt x="111" y="224"/>
                  </a:lnTo>
                  <a:lnTo>
                    <a:pt x="116" y="224"/>
                  </a:lnTo>
                  <a:lnTo>
                    <a:pt x="122" y="223"/>
                  </a:lnTo>
                  <a:lnTo>
                    <a:pt x="127" y="222"/>
                  </a:lnTo>
                  <a:lnTo>
                    <a:pt x="132" y="221"/>
                  </a:lnTo>
                  <a:lnTo>
                    <a:pt x="137" y="219"/>
                  </a:lnTo>
                  <a:lnTo>
                    <a:pt x="142" y="218"/>
                  </a:lnTo>
                  <a:lnTo>
                    <a:pt x="147" y="215"/>
                  </a:lnTo>
                  <a:lnTo>
                    <a:pt x="151" y="213"/>
                  </a:lnTo>
                  <a:lnTo>
                    <a:pt x="156" y="211"/>
                  </a:lnTo>
                  <a:lnTo>
                    <a:pt x="160" y="208"/>
                  </a:lnTo>
                  <a:lnTo>
                    <a:pt x="165" y="205"/>
                  </a:lnTo>
                  <a:lnTo>
                    <a:pt x="169" y="202"/>
                  </a:lnTo>
                  <a:lnTo>
                    <a:pt x="173" y="199"/>
                  </a:lnTo>
                  <a:lnTo>
                    <a:pt x="177" y="195"/>
                  </a:lnTo>
                  <a:lnTo>
                    <a:pt x="180" y="192"/>
                  </a:lnTo>
                  <a:lnTo>
                    <a:pt x="184" y="188"/>
                  </a:lnTo>
                  <a:lnTo>
                    <a:pt x="187" y="183"/>
                  </a:lnTo>
                  <a:lnTo>
                    <a:pt x="190" y="179"/>
                  </a:lnTo>
                  <a:lnTo>
                    <a:pt x="193" y="175"/>
                  </a:lnTo>
                  <a:lnTo>
                    <a:pt x="196" y="170"/>
                  </a:lnTo>
                  <a:lnTo>
                    <a:pt x="199" y="166"/>
                  </a:lnTo>
                  <a:lnTo>
                    <a:pt x="201" y="161"/>
                  </a:lnTo>
                  <a:lnTo>
                    <a:pt x="203" y="156"/>
                  </a:lnTo>
                  <a:lnTo>
                    <a:pt x="205" y="151"/>
                  </a:lnTo>
                  <a:lnTo>
                    <a:pt x="207" y="145"/>
                  </a:lnTo>
                  <a:lnTo>
                    <a:pt x="208" y="140"/>
                  </a:lnTo>
                  <a:lnTo>
                    <a:pt x="209" y="135"/>
                  </a:lnTo>
                  <a:lnTo>
                    <a:pt x="210" y="129"/>
                  </a:lnTo>
                  <a:lnTo>
                    <a:pt x="211" y="123"/>
                  </a:lnTo>
                  <a:lnTo>
                    <a:pt x="211" y="118"/>
                  </a:lnTo>
                  <a:lnTo>
                    <a:pt x="212" y="112"/>
                  </a:lnTo>
                  <a:lnTo>
                    <a:pt x="190" y="112"/>
                  </a:lnTo>
                  <a:lnTo>
                    <a:pt x="190" y="107"/>
                  </a:lnTo>
                  <a:lnTo>
                    <a:pt x="190" y="103"/>
                  </a:lnTo>
                  <a:lnTo>
                    <a:pt x="189" y="98"/>
                  </a:lnTo>
                  <a:lnTo>
                    <a:pt x="189" y="94"/>
                  </a:lnTo>
                  <a:lnTo>
                    <a:pt x="188" y="89"/>
                  </a:lnTo>
                  <a:lnTo>
                    <a:pt x="186" y="85"/>
                  </a:lnTo>
                  <a:lnTo>
                    <a:pt x="185" y="81"/>
                  </a:lnTo>
                  <a:lnTo>
                    <a:pt x="184" y="77"/>
                  </a:lnTo>
                  <a:lnTo>
                    <a:pt x="182" y="73"/>
                  </a:lnTo>
                  <a:lnTo>
                    <a:pt x="180" y="69"/>
                  </a:lnTo>
                  <a:lnTo>
                    <a:pt x="178" y="65"/>
                  </a:lnTo>
                  <a:lnTo>
                    <a:pt x="176" y="62"/>
                  </a:lnTo>
                  <a:lnTo>
                    <a:pt x="173" y="58"/>
                  </a:lnTo>
                  <a:lnTo>
                    <a:pt x="171" y="55"/>
                  </a:lnTo>
                  <a:lnTo>
                    <a:pt x="168" y="52"/>
                  </a:lnTo>
                  <a:lnTo>
                    <a:pt x="166" y="48"/>
                  </a:lnTo>
                  <a:lnTo>
                    <a:pt x="162" y="45"/>
                  </a:lnTo>
                  <a:lnTo>
                    <a:pt x="159" y="42"/>
                  </a:lnTo>
                  <a:lnTo>
                    <a:pt x="156" y="40"/>
                  </a:lnTo>
                  <a:lnTo>
                    <a:pt x="153" y="37"/>
                  </a:lnTo>
                  <a:lnTo>
                    <a:pt x="149" y="35"/>
                  </a:lnTo>
                  <a:lnTo>
                    <a:pt x="146" y="33"/>
                  </a:lnTo>
                  <a:lnTo>
                    <a:pt x="142" y="31"/>
                  </a:lnTo>
                  <a:lnTo>
                    <a:pt x="139" y="29"/>
                  </a:lnTo>
                  <a:lnTo>
                    <a:pt x="135" y="27"/>
                  </a:lnTo>
                  <a:lnTo>
                    <a:pt x="131" y="26"/>
                  </a:lnTo>
                  <a:lnTo>
                    <a:pt x="127" y="25"/>
                  </a:lnTo>
                  <a:lnTo>
                    <a:pt x="123" y="24"/>
                  </a:lnTo>
                  <a:lnTo>
                    <a:pt x="118" y="23"/>
                  </a:lnTo>
                  <a:lnTo>
                    <a:pt x="114" y="22"/>
                  </a:lnTo>
                  <a:lnTo>
                    <a:pt x="110" y="22"/>
                  </a:lnTo>
                  <a:lnTo>
                    <a:pt x="106" y="22"/>
                  </a:lnTo>
                  <a:lnTo>
                    <a:pt x="101" y="22"/>
                  </a:lnTo>
                  <a:lnTo>
                    <a:pt x="97" y="22"/>
                  </a:lnTo>
                  <a:lnTo>
                    <a:pt x="93" y="23"/>
                  </a:lnTo>
                  <a:lnTo>
                    <a:pt x="88" y="24"/>
                  </a:lnTo>
                  <a:lnTo>
                    <a:pt x="84" y="25"/>
                  </a:lnTo>
                  <a:lnTo>
                    <a:pt x="80" y="26"/>
                  </a:lnTo>
                  <a:lnTo>
                    <a:pt x="76" y="27"/>
                  </a:lnTo>
                  <a:lnTo>
                    <a:pt x="72" y="29"/>
                  </a:lnTo>
                  <a:lnTo>
                    <a:pt x="69" y="31"/>
                  </a:lnTo>
                  <a:lnTo>
                    <a:pt x="65" y="33"/>
                  </a:lnTo>
                  <a:lnTo>
                    <a:pt x="62" y="35"/>
                  </a:lnTo>
                  <a:lnTo>
                    <a:pt x="58" y="37"/>
                  </a:lnTo>
                  <a:lnTo>
                    <a:pt x="55" y="40"/>
                  </a:lnTo>
                  <a:lnTo>
                    <a:pt x="52" y="42"/>
                  </a:lnTo>
                  <a:lnTo>
                    <a:pt x="49" y="45"/>
                  </a:lnTo>
                  <a:lnTo>
                    <a:pt x="45" y="48"/>
                  </a:lnTo>
                  <a:lnTo>
                    <a:pt x="43" y="52"/>
                  </a:lnTo>
                  <a:lnTo>
                    <a:pt x="40" y="55"/>
                  </a:lnTo>
                  <a:lnTo>
                    <a:pt x="38" y="58"/>
                  </a:lnTo>
                  <a:lnTo>
                    <a:pt x="35" y="62"/>
                  </a:lnTo>
                  <a:lnTo>
                    <a:pt x="33" y="65"/>
                  </a:lnTo>
                  <a:lnTo>
                    <a:pt x="31" y="69"/>
                  </a:lnTo>
                  <a:lnTo>
                    <a:pt x="29" y="73"/>
                  </a:lnTo>
                  <a:lnTo>
                    <a:pt x="27" y="77"/>
                  </a:lnTo>
                  <a:lnTo>
                    <a:pt x="26" y="81"/>
                  </a:lnTo>
                  <a:lnTo>
                    <a:pt x="25" y="85"/>
                  </a:lnTo>
                  <a:lnTo>
                    <a:pt x="23" y="89"/>
                  </a:lnTo>
                  <a:lnTo>
                    <a:pt x="22" y="94"/>
                  </a:lnTo>
                  <a:lnTo>
                    <a:pt x="22" y="98"/>
                  </a:lnTo>
                  <a:lnTo>
                    <a:pt x="21" y="103"/>
                  </a:lnTo>
                  <a:lnTo>
                    <a:pt x="21" y="107"/>
                  </a:lnTo>
                  <a:lnTo>
                    <a:pt x="21" y="112"/>
                  </a:lnTo>
                  <a:lnTo>
                    <a:pt x="21" y="117"/>
                  </a:lnTo>
                  <a:lnTo>
                    <a:pt x="21" y="121"/>
                  </a:lnTo>
                  <a:lnTo>
                    <a:pt x="22" y="126"/>
                  </a:lnTo>
                  <a:lnTo>
                    <a:pt x="22" y="130"/>
                  </a:lnTo>
                  <a:lnTo>
                    <a:pt x="23" y="134"/>
                  </a:lnTo>
                  <a:lnTo>
                    <a:pt x="25" y="139"/>
                  </a:lnTo>
                  <a:lnTo>
                    <a:pt x="26" y="143"/>
                  </a:lnTo>
                  <a:lnTo>
                    <a:pt x="27" y="147"/>
                  </a:lnTo>
                  <a:lnTo>
                    <a:pt x="29" y="151"/>
                  </a:lnTo>
                  <a:lnTo>
                    <a:pt x="31" y="155"/>
                  </a:lnTo>
                  <a:lnTo>
                    <a:pt x="33" y="159"/>
                  </a:lnTo>
                  <a:lnTo>
                    <a:pt x="35" y="162"/>
                  </a:lnTo>
                  <a:lnTo>
                    <a:pt x="38" y="166"/>
                  </a:lnTo>
                  <a:lnTo>
                    <a:pt x="40" y="169"/>
                  </a:lnTo>
                  <a:lnTo>
                    <a:pt x="43" y="172"/>
                  </a:lnTo>
                  <a:lnTo>
                    <a:pt x="45" y="176"/>
                  </a:lnTo>
                  <a:lnTo>
                    <a:pt x="49" y="179"/>
                  </a:lnTo>
                  <a:lnTo>
                    <a:pt x="52" y="181"/>
                  </a:lnTo>
                  <a:lnTo>
                    <a:pt x="55" y="184"/>
                  </a:lnTo>
                  <a:lnTo>
                    <a:pt x="58" y="186"/>
                  </a:lnTo>
                  <a:lnTo>
                    <a:pt x="62" y="189"/>
                  </a:lnTo>
                  <a:lnTo>
                    <a:pt x="65" y="191"/>
                  </a:lnTo>
                  <a:lnTo>
                    <a:pt x="69" y="193"/>
                  </a:lnTo>
                  <a:lnTo>
                    <a:pt x="72" y="195"/>
                  </a:lnTo>
                  <a:lnTo>
                    <a:pt x="76" y="196"/>
                  </a:lnTo>
                  <a:lnTo>
                    <a:pt x="80" y="198"/>
                  </a:lnTo>
                  <a:lnTo>
                    <a:pt x="84" y="199"/>
                  </a:lnTo>
                  <a:lnTo>
                    <a:pt x="88" y="200"/>
                  </a:lnTo>
                  <a:lnTo>
                    <a:pt x="93" y="201"/>
                  </a:lnTo>
                  <a:lnTo>
                    <a:pt x="97" y="202"/>
                  </a:lnTo>
                  <a:lnTo>
                    <a:pt x="101" y="202"/>
                  </a:lnTo>
                  <a:lnTo>
                    <a:pt x="106" y="202"/>
                  </a:lnTo>
                  <a:lnTo>
                    <a:pt x="110" y="202"/>
                  </a:lnTo>
                  <a:lnTo>
                    <a:pt x="114" y="202"/>
                  </a:lnTo>
                  <a:lnTo>
                    <a:pt x="118" y="201"/>
                  </a:lnTo>
                  <a:lnTo>
                    <a:pt x="123" y="200"/>
                  </a:lnTo>
                  <a:lnTo>
                    <a:pt x="127" y="199"/>
                  </a:lnTo>
                  <a:lnTo>
                    <a:pt x="131" y="198"/>
                  </a:lnTo>
                  <a:lnTo>
                    <a:pt x="135" y="196"/>
                  </a:lnTo>
                  <a:lnTo>
                    <a:pt x="139" y="195"/>
                  </a:lnTo>
                  <a:lnTo>
                    <a:pt x="142" y="193"/>
                  </a:lnTo>
                  <a:lnTo>
                    <a:pt x="146" y="191"/>
                  </a:lnTo>
                  <a:lnTo>
                    <a:pt x="149" y="189"/>
                  </a:lnTo>
                  <a:lnTo>
                    <a:pt x="153" y="186"/>
                  </a:lnTo>
                  <a:lnTo>
                    <a:pt x="156" y="184"/>
                  </a:lnTo>
                  <a:lnTo>
                    <a:pt x="159" y="181"/>
                  </a:lnTo>
                  <a:lnTo>
                    <a:pt x="162" y="179"/>
                  </a:lnTo>
                  <a:lnTo>
                    <a:pt x="166" y="176"/>
                  </a:lnTo>
                  <a:lnTo>
                    <a:pt x="168" y="172"/>
                  </a:lnTo>
                  <a:lnTo>
                    <a:pt x="171" y="169"/>
                  </a:lnTo>
                  <a:lnTo>
                    <a:pt x="173" y="166"/>
                  </a:lnTo>
                  <a:lnTo>
                    <a:pt x="176" y="162"/>
                  </a:lnTo>
                  <a:lnTo>
                    <a:pt x="178" y="159"/>
                  </a:lnTo>
                  <a:lnTo>
                    <a:pt x="180" y="155"/>
                  </a:lnTo>
                  <a:lnTo>
                    <a:pt x="182" y="151"/>
                  </a:lnTo>
                  <a:lnTo>
                    <a:pt x="184" y="147"/>
                  </a:lnTo>
                  <a:lnTo>
                    <a:pt x="185" y="143"/>
                  </a:lnTo>
                  <a:lnTo>
                    <a:pt x="186" y="139"/>
                  </a:lnTo>
                  <a:lnTo>
                    <a:pt x="188" y="134"/>
                  </a:lnTo>
                  <a:lnTo>
                    <a:pt x="189" y="130"/>
                  </a:lnTo>
                  <a:lnTo>
                    <a:pt x="189" y="126"/>
                  </a:lnTo>
                  <a:lnTo>
                    <a:pt x="190" y="121"/>
                  </a:lnTo>
                  <a:lnTo>
                    <a:pt x="190" y="117"/>
                  </a:lnTo>
                  <a:lnTo>
                    <a:pt x="190" y="112"/>
                  </a:lnTo>
                  <a:lnTo>
                    <a:pt x="212" y="112"/>
                  </a:lnTo>
                </a:path>
              </a:pathLst>
            </a:custGeom>
            <a:solidFill>
              <a:srgbClr val="ADEFB5"/>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3" name="Freeform 906"/>
            <p:cNvSpPr>
              <a:spLocks/>
            </p:cNvSpPr>
            <p:nvPr/>
          </p:nvSpPr>
          <p:spPr bwMode="auto">
            <a:xfrm>
              <a:off x="1504" y="3568"/>
              <a:ext cx="171" cy="182"/>
            </a:xfrm>
            <a:custGeom>
              <a:avLst/>
              <a:gdLst>
                <a:gd name="T0" fmla="*/ 169 w 171"/>
                <a:gd name="T1" fmla="*/ 76 h 182"/>
                <a:gd name="T2" fmla="*/ 165 w 171"/>
                <a:gd name="T3" fmla="*/ 59 h 182"/>
                <a:gd name="T4" fmla="*/ 157 w 171"/>
                <a:gd name="T5" fmla="*/ 43 h 182"/>
                <a:gd name="T6" fmla="*/ 147 w 171"/>
                <a:gd name="T7" fmla="*/ 29 h 182"/>
                <a:gd name="T8" fmla="*/ 135 w 171"/>
                <a:gd name="T9" fmla="*/ 18 h 182"/>
                <a:gd name="T10" fmla="*/ 121 w 171"/>
                <a:gd name="T11" fmla="*/ 8 h 182"/>
                <a:gd name="T12" fmla="*/ 106 w 171"/>
                <a:gd name="T13" fmla="*/ 2 h 182"/>
                <a:gd name="T14" fmla="*/ 89 w 171"/>
                <a:gd name="T15" fmla="*/ 0 h 182"/>
                <a:gd name="T16" fmla="*/ 72 w 171"/>
                <a:gd name="T17" fmla="*/ 1 h 182"/>
                <a:gd name="T18" fmla="*/ 55 w 171"/>
                <a:gd name="T19" fmla="*/ 5 h 182"/>
                <a:gd name="T20" fmla="*/ 40 w 171"/>
                <a:gd name="T21" fmla="*/ 13 h 182"/>
                <a:gd name="T22" fmla="*/ 27 w 171"/>
                <a:gd name="T23" fmla="*/ 23 h 182"/>
                <a:gd name="T24" fmla="*/ 16 w 171"/>
                <a:gd name="T25" fmla="*/ 36 h 182"/>
                <a:gd name="T26" fmla="*/ 8 w 171"/>
                <a:gd name="T27" fmla="*/ 51 h 182"/>
                <a:gd name="T28" fmla="*/ 2 w 171"/>
                <a:gd name="T29" fmla="*/ 67 h 182"/>
                <a:gd name="T30" fmla="*/ 0 w 171"/>
                <a:gd name="T31" fmla="*/ 85 h 182"/>
                <a:gd name="T32" fmla="*/ 0 w 171"/>
                <a:gd name="T33" fmla="*/ 104 h 182"/>
                <a:gd name="T34" fmla="*/ 4 w 171"/>
                <a:gd name="T35" fmla="*/ 121 h 182"/>
                <a:gd name="T36" fmla="*/ 12 w 171"/>
                <a:gd name="T37" fmla="*/ 137 h 182"/>
                <a:gd name="T38" fmla="*/ 22 w 171"/>
                <a:gd name="T39" fmla="*/ 151 h 182"/>
                <a:gd name="T40" fmla="*/ 34 w 171"/>
                <a:gd name="T41" fmla="*/ 162 h 182"/>
                <a:gd name="T42" fmla="*/ 48 w 171"/>
                <a:gd name="T43" fmla="*/ 172 h 182"/>
                <a:gd name="T44" fmla="*/ 63 w 171"/>
                <a:gd name="T45" fmla="*/ 178 h 182"/>
                <a:gd name="T46" fmla="*/ 80 w 171"/>
                <a:gd name="T47" fmla="*/ 180 h 182"/>
                <a:gd name="T48" fmla="*/ 97 w 171"/>
                <a:gd name="T49" fmla="*/ 179 h 182"/>
                <a:gd name="T50" fmla="*/ 114 w 171"/>
                <a:gd name="T51" fmla="*/ 175 h 182"/>
                <a:gd name="T52" fmla="*/ 129 w 171"/>
                <a:gd name="T53" fmla="*/ 167 h 182"/>
                <a:gd name="T54" fmla="*/ 142 w 171"/>
                <a:gd name="T55" fmla="*/ 157 h 182"/>
                <a:gd name="T56" fmla="*/ 153 w 171"/>
                <a:gd name="T57" fmla="*/ 144 h 182"/>
                <a:gd name="T58" fmla="*/ 161 w 171"/>
                <a:gd name="T59" fmla="*/ 129 h 182"/>
                <a:gd name="T60" fmla="*/ 167 w 171"/>
                <a:gd name="T61" fmla="*/ 113 h 182"/>
                <a:gd name="T62" fmla="*/ 170 w 171"/>
                <a:gd name="T63" fmla="*/ 95 h 182"/>
                <a:gd name="T64" fmla="*/ 147 w 171"/>
                <a:gd name="T65" fmla="*/ 76 h 182"/>
                <a:gd name="T66" fmla="*/ 137 w 171"/>
                <a:gd name="T67" fmla="*/ 52 h 182"/>
                <a:gd name="T68" fmla="*/ 120 w 171"/>
                <a:gd name="T69" fmla="*/ 34 h 182"/>
                <a:gd name="T70" fmla="*/ 97 w 171"/>
                <a:gd name="T71" fmla="*/ 24 h 182"/>
                <a:gd name="T72" fmla="*/ 72 w 171"/>
                <a:gd name="T73" fmla="*/ 24 h 182"/>
                <a:gd name="T74" fmla="*/ 49 w 171"/>
                <a:gd name="T75" fmla="*/ 34 h 182"/>
                <a:gd name="T76" fmla="*/ 32 w 171"/>
                <a:gd name="T77" fmla="*/ 52 h 182"/>
                <a:gd name="T78" fmla="*/ 22 w 171"/>
                <a:gd name="T79" fmla="*/ 76 h 182"/>
                <a:gd name="T80" fmla="*/ 22 w 171"/>
                <a:gd name="T81" fmla="*/ 104 h 182"/>
                <a:gd name="T82" fmla="*/ 32 w 171"/>
                <a:gd name="T83" fmla="*/ 128 h 182"/>
                <a:gd name="T84" fmla="*/ 49 w 171"/>
                <a:gd name="T85" fmla="*/ 146 h 182"/>
                <a:gd name="T86" fmla="*/ 72 w 171"/>
                <a:gd name="T87" fmla="*/ 156 h 182"/>
                <a:gd name="T88" fmla="*/ 97 w 171"/>
                <a:gd name="T89" fmla="*/ 156 h 182"/>
                <a:gd name="T90" fmla="*/ 120 w 171"/>
                <a:gd name="T91" fmla="*/ 146 h 182"/>
                <a:gd name="T92" fmla="*/ 137 w 171"/>
                <a:gd name="T93" fmla="*/ 128 h 182"/>
                <a:gd name="T94" fmla="*/ 147 w 171"/>
                <a:gd name="T95" fmla="*/ 104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182">
                  <a:moveTo>
                    <a:pt x="170" y="90"/>
                  </a:moveTo>
                  <a:lnTo>
                    <a:pt x="170" y="85"/>
                  </a:lnTo>
                  <a:lnTo>
                    <a:pt x="169" y="81"/>
                  </a:lnTo>
                  <a:lnTo>
                    <a:pt x="169" y="76"/>
                  </a:lnTo>
                  <a:lnTo>
                    <a:pt x="168" y="72"/>
                  </a:lnTo>
                  <a:lnTo>
                    <a:pt x="167" y="67"/>
                  </a:lnTo>
                  <a:lnTo>
                    <a:pt x="166" y="63"/>
                  </a:lnTo>
                  <a:lnTo>
                    <a:pt x="165" y="59"/>
                  </a:lnTo>
                  <a:lnTo>
                    <a:pt x="163" y="55"/>
                  </a:lnTo>
                  <a:lnTo>
                    <a:pt x="161" y="51"/>
                  </a:lnTo>
                  <a:lnTo>
                    <a:pt x="159" y="47"/>
                  </a:lnTo>
                  <a:lnTo>
                    <a:pt x="157" y="43"/>
                  </a:lnTo>
                  <a:lnTo>
                    <a:pt x="155" y="39"/>
                  </a:lnTo>
                  <a:lnTo>
                    <a:pt x="153" y="36"/>
                  </a:lnTo>
                  <a:lnTo>
                    <a:pt x="150" y="32"/>
                  </a:lnTo>
                  <a:lnTo>
                    <a:pt x="147" y="29"/>
                  </a:lnTo>
                  <a:lnTo>
                    <a:pt x="145" y="26"/>
                  </a:lnTo>
                  <a:lnTo>
                    <a:pt x="142" y="23"/>
                  </a:lnTo>
                  <a:lnTo>
                    <a:pt x="139" y="20"/>
                  </a:lnTo>
                  <a:lnTo>
                    <a:pt x="135" y="18"/>
                  </a:lnTo>
                  <a:lnTo>
                    <a:pt x="132" y="15"/>
                  </a:lnTo>
                  <a:lnTo>
                    <a:pt x="129" y="13"/>
                  </a:lnTo>
                  <a:lnTo>
                    <a:pt x="125" y="10"/>
                  </a:lnTo>
                  <a:lnTo>
                    <a:pt x="121" y="8"/>
                  </a:lnTo>
                  <a:lnTo>
                    <a:pt x="118" y="7"/>
                  </a:lnTo>
                  <a:lnTo>
                    <a:pt x="114" y="5"/>
                  </a:lnTo>
                  <a:lnTo>
                    <a:pt x="110" y="3"/>
                  </a:lnTo>
                  <a:lnTo>
                    <a:pt x="106" y="2"/>
                  </a:lnTo>
                  <a:lnTo>
                    <a:pt x="102" y="1"/>
                  </a:lnTo>
                  <a:lnTo>
                    <a:pt x="97" y="1"/>
                  </a:lnTo>
                  <a:lnTo>
                    <a:pt x="93" y="0"/>
                  </a:lnTo>
                  <a:lnTo>
                    <a:pt x="89" y="0"/>
                  </a:lnTo>
                  <a:lnTo>
                    <a:pt x="85" y="0"/>
                  </a:lnTo>
                  <a:lnTo>
                    <a:pt x="80" y="0"/>
                  </a:lnTo>
                  <a:lnTo>
                    <a:pt x="76" y="0"/>
                  </a:lnTo>
                  <a:lnTo>
                    <a:pt x="72" y="1"/>
                  </a:lnTo>
                  <a:lnTo>
                    <a:pt x="67" y="1"/>
                  </a:lnTo>
                  <a:lnTo>
                    <a:pt x="63" y="2"/>
                  </a:lnTo>
                  <a:lnTo>
                    <a:pt x="59" y="3"/>
                  </a:lnTo>
                  <a:lnTo>
                    <a:pt x="55" y="5"/>
                  </a:lnTo>
                  <a:lnTo>
                    <a:pt x="51" y="7"/>
                  </a:lnTo>
                  <a:lnTo>
                    <a:pt x="48" y="8"/>
                  </a:lnTo>
                  <a:lnTo>
                    <a:pt x="44" y="10"/>
                  </a:lnTo>
                  <a:lnTo>
                    <a:pt x="40" y="13"/>
                  </a:lnTo>
                  <a:lnTo>
                    <a:pt x="37" y="15"/>
                  </a:lnTo>
                  <a:lnTo>
                    <a:pt x="34" y="18"/>
                  </a:lnTo>
                  <a:lnTo>
                    <a:pt x="30" y="20"/>
                  </a:lnTo>
                  <a:lnTo>
                    <a:pt x="27" y="23"/>
                  </a:lnTo>
                  <a:lnTo>
                    <a:pt x="24" y="26"/>
                  </a:lnTo>
                  <a:lnTo>
                    <a:pt x="22" y="29"/>
                  </a:lnTo>
                  <a:lnTo>
                    <a:pt x="19" y="32"/>
                  </a:lnTo>
                  <a:lnTo>
                    <a:pt x="16" y="36"/>
                  </a:lnTo>
                  <a:lnTo>
                    <a:pt x="14" y="39"/>
                  </a:lnTo>
                  <a:lnTo>
                    <a:pt x="12" y="43"/>
                  </a:lnTo>
                  <a:lnTo>
                    <a:pt x="10" y="47"/>
                  </a:lnTo>
                  <a:lnTo>
                    <a:pt x="8" y="51"/>
                  </a:lnTo>
                  <a:lnTo>
                    <a:pt x="6" y="55"/>
                  </a:lnTo>
                  <a:lnTo>
                    <a:pt x="4" y="59"/>
                  </a:lnTo>
                  <a:lnTo>
                    <a:pt x="3" y="63"/>
                  </a:lnTo>
                  <a:lnTo>
                    <a:pt x="2" y="67"/>
                  </a:lnTo>
                  <a:lnTo>
                    <a:pt x="1" y="72"/>
                  </a:lnTo>
                  <a:lnTo>
                    <a:pt x="0" y="76"/>
                  </a:lnTo>
                  <a:lnTo>
                    <a:pt x="0" y="81"/>
                  </a:lnTo>
                  <a:lnTo>
                    <a:pt x="0" y="85"/>
                  </a:lnTo>
                  <a:lnTo>
                    <a:pt x="0" y="90"/>
                  </a:lnTo>
                  <a:lnTo>
                    <a:pt x="0" y="95"/>
                  </a:lnTo>
                  <a:lnTo>
                    <a:pt x="0" y="99"/>
                  </a:lnTo>
                  <a:lnTo>
                    <a:pt x="0" y="104"/>
                  </a:lnTo>
                  <a:lnTo>
                    <a:pt x="1" y="108"/>
                  </a:lnTo>
                  <a:lnTo>
                    <a:pt x="2" y="113"/>
                  </a:lnTo>
                  <a:lnTo>
                    <a:pt x="3" y="117"/>
                  </a:lnTo>
                  <a:lnTo>
                    <a:pt x="4" y="121"/>
                  </a:lnTo>
                  <a:lnTo>
                    <a:pt x="6" y="125"/>
                  </a:lnTo>
                  <a:lnTo>
                    <a:pt x="8" y="129"/>
                  </a:lnTo>
                  <a:lnTo>
                    <a:pt x="10" y="133"/>
                  </a:lnTo>
                  <a:lnTo>
                    <a:pt x="12" y="137"/>
                  </a:lnTo>
                  <a:lnTo>
                    <a:pt x="14" y="141"/>
                  </a:lnTo>
                  <a:lnTo>
                    <a:pt x="16" y="144"/>
                  </a:lnTo>
                  <a:lnTo>
                    <a:pt x="19" y="148"/>
                  </a:lnTo>
                  <a:lnTo>
                    <a:pt x="22" y="151"/>
                  </a:lnTo>
                  <a:lnTo>
                    <a:pt x="24" y="154"/>
                  </a:lnTo>
                  <a:lnTo>
                    <a:pt x="27" y="157"/>
                  </a:lnTo>
                  <a:lnTo>
                    <a:pt x="30" y="160"/>
                  </a:lnTo>
                  <a:lnTo>
                    <a:pt x="34" y="162"/>
                  </a:lnTo>
                  <a:lnTo>
                    <a:pt x="37" y="165"/>
                  </a:lnTo>
                  <a:lnTo>
                    <a:pt x="40" y="167"/>
                  </a:lnTo>
                  <a:lnTo>
                    <a:pt x="44" y="170"/>
                  </a:lnTo>
                  <a:lnTo>
                    <a:pt x="48" y="172"/>
                  </a:lnTo>
                  <a:lnTo>
                    <a:pt x="51" y="173"/>
                  </a:lnTo>
                  <a:lnTo>
                    <a:pt x="55" y="175"/>
                  </a:lnTo>
                  <a:lnTo>
                    <a:pt x="59" y="177"/>
                  </a:lnTo>
                  <a:lnTo>
                    <a:pt x="63" y="178"/>
                  </a:lnTo>
                  <a:lnTo>
                    <a:pt x="67" y="179"/>
                  </a:lnTo>
                  <a:lnTo>
                    <a:pt x="72" y="179"/>
                  </a:lnTo>
                  <a:lnTo>
                    <a:pt x="76" y="180"/>
                  </a:lnTo>
                  <a:lnTo>
                    <a:pt x="80" y="180"/>
                  </a:lnTo>
                  <a:lnTo>
                    <a:pt x="85" y="181"/>
                  </a:lnTo>
                  <a:lnTo>
                    <a:pt x="89" y="180"/>
                  </a:lnTo>
                  <a:lnTo>
                    <a:pt x="93" y="180"/>
                  </a:lnTo>
                  <a:lnTo>
                    <a:pt x="97" y="179"/>
                  </a:lnTo>
                  <a:lnTo>
                    <a:pt x="102" y="179"/>
                  </a:lnTo>
                  <a:lnTo>
                    <a:pt x="106" y="178"/>
                  </a:lnTo>
                  <a:lnTo>
                    <a:pt x="110" y="177"/>
                  </a:lnTo>
                  <a:lnTo>
                    <a:pt x="114" y="175"/>
                  </a:lnTo>
                  <a:lnTo>
                    <a:pt x="118" y="173"/>
                  </a:lnTo>
                  <a:lnTo>
                    <a:pt x="121" y="172"/>
                  </a:lnTo>
                  <a:lnTo>
                    <a:pt x="125" y="170"/>
                  </a:lnTo>
                  <a:lnTo>
                    <a:pt x="129" y="167"/>
                  </a:lnTo>
                  <a:lnTo>
                    <a:pt x="132" y="165"/>
                  </a:lnTo>
                  <a:lnTo>
                    <a:pt x="135" y="162"/>
                  </a:lnTo>
                  <a:lnTo>
                    <a:pt x="139" y="160"/>
                  </a:lnTo>
                  <a:lnTo>
                    <a:pt x="142" y="157"/>
                  </a:lnTo>
                  <a:lnTo>
                    <a:pt x="145" y="154"/>
                  </a:lnTo>
                  <a:lnTo>
                    <a:pt x="147" y="151"/>
                  </a:lnTo>
                  <a:lnTo>
                    <a:pt x="150" y="148"/>
                  </a:lnTo>
                  <a:lnTo>
                    <a:pt x="153" y="144"/>
                  </a:lnTo>
                  <a:lnTo>
                    <a:pt x="155" y="141"/>
                  </a:lnTo>
                  <a:lnTo>
                    <a:pt x="157" y="137"/>
                  </a:lnTo>
                  <a:lnTo>
                    <a:pt x="159" y="133"/>
                  </a:lnTo>
                  <a:lnTo>
                    <a:pt x="161" y="129"/>
                  </a:lnTo>
                  <a:lnTo>
                    <a:pt x="163" y="125"/>
                  </a:lnTo>
                  <a:lnTo>
                    <a:pt x="165" y="121"/>
                  </a:lnTo>
                  <a:lnTo>
                    <a:pt x="166" y="117"/>
                  </a:lnTo>
                  <a:lnTo>
                    <a:pt x="167" y="113"/>
                  </a:lnTo>
                  <a:lnTo>
                    <a:pt x="168" y="108"/>
                  </a:lnTo>
                  <a:lnTo>
                    <a:pt x="169" y="104"/>
                  </a:lnTo>
                  <a:lnTo>
                    <a:pt x="169" y="99"/>
                  </a:lnTo>
                  <a:lnTo>
                    <a:pt x="170" y="95"/>
                  </a:lnTo>
                  <a:lnTo>
                    <a:pt x="170" y="90"/>
                  </a:lnTo>
                  <a:lnTo>
                    <a:pt x="148" y="90"/>
                  </a:lnTo>
                  <a:lnTo>
                    <a:pt x="148" y="83"/>
                  </a:lnTo>
                  <a:lnTo>
                    <a:pt x="147" y="76"/>
                  </a:lnTo>
                  <a:lnTo>
                    <a:pt x="145" y="70"/>
                  </a:lnTo>
                  <a:lnTo>
                    <a:pt x="143" y="64"/>
                  </a:lnTo>
                  <a:lnTo>
                    <a:pt x="141" y="58"/>
                  </a:lnTo>
                  <a:lnTo>
                    <a:pt x="137" y="52"/>
                  </a:lnTo>
                  <a:lnTo>
                    <a:pt x="134" y="47"/>
                  </a:lnTo>
                  <a:lnTo>
                    <a:pt x="130" y="42"/>
                  </a:lnTo>
                  <a:lnTo>
                    <a:pt x="125" y="38"/>
                  </a:lnTo>
                  <a:lnTo>
                    <a:pt x="120" y="34"/>
                  </a:lnTo>
                  <a:lnTo>
                    <a:pt x="115" y="30"/>
                  </a:lnTo>
                  <a:lnTo>
                    <a:pt x="109" y="28"/>
                  </a:lnTo>
                  <a:lnTo>
                    <a:pt x="103" y="25"/>
                  </a:lnTo>
                  <a:lnTo>
                    <a:pt x="97" y="24"/>
                  </a:lnTo>
                  <a:lnTo>
                    <a:pt x="91" y="22"/>
                  </a:lnTo>
                  <a:lnTo>
                    <a:pt x="85" y="22"/>
                  </a:lnTo>
                  <a:lnTo>
                    <a:pt x="78" y="22"/>
                  </a:lnTo>
                  <a:lnTo>
                    <a:pt x="72" y="24"/>
                  </a:lnTo>
                  <a:lnTo>
                    <a:pt x="66" y="25"/>
                  </a:lnTo>
                  <a:lnTo>
                    <a:pt x="60" y="28"/>
                  </a:lnTo>
                  <a:lnTo>
                    <a:pt x="54" y="30"/>
                  </a:lnTo>
                  <a:lnTo>
                    <a:pt x="49" y="34"/>
                  </a:lnTo>
                  <a:lnTo>
                    <a:pt x="44" y="38"/>
                  </a:lnTo>
                  <a:lnTo>
                    <a:pt x="39" y="42"/>
                  </a:lnTo>
                  <a:lnTo>
                    <a:pt x="35" y="47"/>
                  </a:lnTo>
                  <a:lnTo>
                    <a:pt x="32" y="52"/>
                  </a:lnTo>
                  <a:lnTo>
                    <a:pt x="28" y="58"/>
                  </a:lnTo>
                  <a:lnTo>
                    <a:pt x="26" y="64"/>
                  </a:lnTo>
                  <a:lnTo>
                    <a:pt x="24" y="70"/>
                  </a:lnTo>
                  <a:lnTo>
                    <a:pt x="22" y="76"/>
                  </a:lnTo>
                  <a:lnTo>
                    <a:pt x="21" y="83"/>
                  </a:lnTo>
                  <a:lnTo>
                    <a:pt x="21" y="90"/>
                  </a:lnTo>
                  <a:lnTo>
                    <a:pt x="21" y="97"/>
                  </a:lnTo>
                  <a:lnTo>
                    <a:pt x="22" y="104"/>
                  </a:lnTo>
                  <a:lnTo>
                    <a:pt x="24" y="110"/>
                  </a:lnTo>
                  <a:lnTo>
                    <a:pt x="26" y="116"/>
                  </a:lnTo>
                  <a:lnTo>
                    <a:pt x="28" y="122"/>
                  </a:lnTo>
                  <a:lnTo>
                    <a:pt x="32" y="128"/>
                  </a:lnTo>
                  <a:lnTo>
                    <a:pt x="35" y="133"/>
                  </a:lnTo>
                  <a:lnTo>
                    <a:pt x="39" y="138"/>
                  </a:lnTo>
                  <a:lnTo>
                    <a:pt x="44" y="142"/>
                  </a:lnTo>
                  <a:lnTo>
                    <a:pt x="49" y="146"/>
                  </a:lnTo>
                  <a:lnTo>
                    <a:pt x="54" y="150"/>
                  </a:lnTo>
                  <a:lnTo>
                    <a:pt x="60" y="152"/>
                  </a:lnTo>
                  <a:lnTo>
                    <a:pt x="66" y="155"/>
                  </a:lnTo>
                  <a:lnTo>
                    <a:pt x="72" y="156"/>
                  </a:lnTo>
                  <a:lnTo>
                    <a:pt x="78" y="158"/>
                  </a:lnTo>
                  <a:lnTo>
                    <a:pt x="85" y="158"/>
                  </a:lnTo>
                  <a:lnTo>
                    <a:pt x="91" y="158"/>
                  </a:lnTo>
                  <a:lnTo>
                    <a:pt x="97" y="156"/>
                  </a:lnTo>
                  <a:lnTo>
                    <a:pt x="103" y="155"/>
                  </a:lnTo>
                  <a:lnTo>
                    <a:pt x="109" y="152"/>
                  </a:lnTo>
                  <a:lnTo>
                    <a:pt x="115" y="150"/>
                  </a:lnTo>
                  <a:lnTo>
                    <a:pt x="120" y="146"/>
                  </a:lnTo>
                  <a:lnTo>
                    <a:pt x="125" y="142"/>
                  </a:lnTo>
                  <a:lnTo>
                    <a:pt x="130" y="138"/>
                  </a:lnTo>
                  <a:lnTo>
                    <a:pt x="134" y="133"/>
                  </a:lnTo>
                  <a:lnTo>
                    <a:pt x="137" y="128"/>
                  </a:lnTo>
                  <a:lnTo>
                    <a:pt x="141" y="122"/>
                  </a:lnTo>
                  <a:lnTo>
                    <a:pt x="143" y="116"/>
                  </a:lnTo>
                  <a:lnTo>
                    <a:pt x="145" y="110"/>
                  </a:lnTo>
                  <a:lnTo>
                    <a:pt x="147" y="104"/>
                  </a:lnTo>
                  <a:lnTo>
                    <a:pt x="148" y="97"/>
                  </a:lnTo>
                  <a:lnTo>
                    <a:pt x="148" y="90"/>
                  </a:lnTo>
                  <a:lnTo>
                    <a:pt x="170" y="90"/>
                  </a:lnTo>
                </a:path>
              </a:pathLst>
            </a:custGeom>
            <a:solidFill>
              <a:srgbClr val="B5F3B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Freeform 907"/>
            <p:cNvSpPr>
              <a:spLocks/>
            </p:cNvSpPr>
            <p:nvPr/>
          </p:nvSpPr>
          <p:spPr bwMode="auto">
            <a:xfrm>
              <a:off x="1525" y="3591"/>
              <a:ext cx="129" cy="136"/>
            </a:xfrm>
            <a:custGeom>
              <a:avLst/>
              <a:gdLst>
                <a:gd name="T0" fmla="*/ 126 w 129"/>
                <a:gd name="T1" fmla="*/ 54 h 136"/>
                <a:gd name="T2" fmla="*/ 120 w 129"/>
                <a:gd name="T3" fmla="*/ 35 h 136"/>
                <a:gd name="T4" fmla="*/ 109 w 129"/>
                <a:gd name="T5" fmla="*/ 19 h 136"/>
                <a:gd name="T6" fmla="*/ 94 w 129"/>
                <a:gd name="T7" fmla="*/ 8 h 136"/>
                <a:gd name="T8" fmla="*/ 76 w 129"/>
                <a:gd name="T9" fmla="*/ 1 h 136"/>
                <a:gd name="T10" fmla="*/ 57 w 129"/>
                <a:gd name="T11" fmla="*/ 0 h 136"/>
                <a:gd name="T12" fmla="*/ 39 w 129"/>
                <a:gd name="T13" fmla="*/ 5 h 136"/>
                <a:gd name="T14" fmla="*/ 23 w 129"/>
                <a:gd name="T15" fmla="*/ 15 h 136"/>
                <a:gd name="T16" fmla="*/ 10 w 129"/>
                <a:gd name="T17" fmla="*/ 29 h 136"/>
                <a:gd name="T18" fmla="*/ 2 w 129"/>
                <a:gd name="T19" fmla="*/ 47 h 136"/>
                <a:gd name="T20" fmla="*/ 0 w 129"/>
                <a:gd name="T21" fmla="*/ 67 h 136"/>
                <a:gd name="T22" fmla="*/ 2 w 129"/>
                <a:gd name="T23" fmla="*/ 87 h 136"/>
                <a:gd name="T24" fmla="*/ 10 w 129"/>
                <a:gd name="T25" fmla="*/ 105 h 136"/>
                <a:gd name="T26" fmla="*/ 23 w 129"/>
                <a:gd name="T27" fmla="*/ 119 h 136"/>
                <a:gd name="T28" fmla="*/ 39 w 129"/>
                <a:gd name="T29" fmla="*/ 129 h 136"/>
                <a:gd name="T30" fmla="*/ 57 w 129"/>
                <a:gd name="T31" fmla="*/ 134 h 136"/>
                <a:gd name="T32" fmla="*/ 76 w 129"/>
                <a:gd name="T33" fmla="*/ 133 h 136"/>
                <a:gd name="T34" fmla="*/ 94 w 129"/>
                <a:gd name="T35" fmla="*/ 126 h 136"/>
                <a:gd name="T36" fmla="*/ 109 w 129"/>
                <a:gd name="T37" fmla="*/ 115 h 136"/>
                <a:gd name="T38" fmla="*/ 120 w 129"/>
                <a:gd name="T39" fmla="*/ 99 h 136"/>
                <a:gd name="T40" fmla="*/ 126 w 129"/>
                <a:gd name="T41" fmla="*/ 81 h 136"/>
                <a:gd name="T42" fmla="*/ 106 w 129"/>
                <a:gd name="T43" fmla="*/ 67 h 136"/>
                <a:gd name="T44" fmla="*/ 104 w 129"/>
                <a:gd name="T45" fmla="*/ 54 h 136"/>
                <a:gd name="T46" fmla="*/ 99 w 129"/>
                <a:gd name="T47" fmla="*/ 42 h 136"/>
                <a:gd name="T48" fmla="*/ 91 w 129"/>
                <a:gd name="T49" fmla="*/ 32 h 136"/>
                <a:gd name="T50" fmla="*/ 80 w 129"/>
                <a:gd name="T51" fmla="*/ 26 h 136"/>
                <a:gd name="T52" fmla="*/ 68 w 129"/>
                <a:gd name="T53" fmla="*/ 22 h 136"/>
                <a:gd name="T54" fmla="*/ 55 w 129"/>
                <a:gd name="T55" fmla="*/ 23 h 136"/>
                <a:gd name="T56" fmla="*/ 43 w 129"/>
                <a:gd name="T57" fmla="*/ 27 h 136"/>
                <a:gd name="T58" fmla="*/ 33 w 129"/>
                <a:gd name="T59" fmla="*/ 35 h 136"/>
                <a:gd name="T60" fmla="*/ 26 w 129"/>
                <a:gd name="T61" fmla="*/ 46 h 136"/>
                <a:gd name="T62" fmla="*/ 22 w 129"/>
                <a:gd name="T63" fmla="*/ 58 h 136"/>
                <a:gd name="T64" fmla="*/ 21 w 129"/>
                <a:gd name="T65" fmla="*/ 72 h 136"/>
                <a:gd name="T66" fmla="*/ 24 w 129"/>
                <a:gd name="T67" fmla="*/ 84 h 136"/>
                <a:gd name="T68" fmla="*/ 31 w 129"/>
                <a:gd name="T69" fmla="*/ 96 h 136"/>
                <a:gd name="T70" fmla="*/ 40 w 129"/>
                <a:gd name="T71" fmla="*/ 104 h 136"/>
                <a:gd name="T72" fmla="*/ 51 w 129"/>
                <a:gd name="T73" fmla="*/ 110 h 136"/>
                <a:gd name="T74" fmla="*/ 64 w 129"/>
                <a:gd name="T75" fmla="*/ 112 h 136"/>
                <a:gd name="T76" fmla="*/ 76 w 129"/>
                <a:gd name="T77" fmla="*/ 110 h 136"/>
                <a:gd name="T78" fmla="*/ 87 w 129"/>
                <a:gd name="T79" fmla="*/ 104 h 136"/>
                <a:gd name="T80" fmla="*/ 96 w 129"/>
                <a:gd name="T81" fmla="*/ 96 h 136"/>
                <a:gd name="T82" fmla="*/ 103 w 129"/>
                <a:gd name="T83" fmla="*/ 84 h 136"/>
                <a:gd name="T84" fmla="*/ 106 w 129"/>
                <a:gd name="T85" fmla="*/ 72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9" h="136">
                  <a:moveTo>
                    <a:pt x="128" y="67"/>
                  </a:moveTo>
                  <a:lnTo>
                    <a:pt x="127" y="60"/>
                  </a:lnTo>
                  <a:lnTo>
                    <a:pt x="126" y="54"/>
                  </a:lnTo>
                  <a:lnTo>
                    <a:pt x="125" y="47"/>
                  </a:lnTo>
                  <a:lnTo>
                    <a:pt x="122" y="41"/>
                  </a:lnTo>
                  <a:lnTo>
                    <a:pt x="120" y="35"/>
                  </a:lnTo>
                  <a:lnTo>
                    <a:pt x="117" y="29"/>
                  </a:lnTo>
                  <a:lnTo>
                    <a:pt x="113" y="24"/>
                  </a:lnTo>
                  <a:lnTo>
                    <a:pt x="109" y="19"/>
                  </a:lnTo>
                  <a:lnTo>
                    <a:pt x="104" y="15"/>
                  </a:lnTo>
                  <a:lnTo>
                    <a:pt x="99" y="11"/>
                  </a:lnTo>
                  <a:lnTo>
                    <a:pt x="94" y="8"/>
                  </a:lnTo>
                  <a:lnTo>
                    <a:pt x="88" y="5"/>
                  </a:lnTo>
                  <a:lnTo>
                    <a:pt x="82" y="3"/>
                  </a:lnTo>
                  <a:lnTo>
                    <a:pt x="76" y="1"/>
                  </a:lnTo>
                  <a:lnTo>
                    <a:pt x="70" y="0"/>
                  </a:lnTo>
                  <a:lnTo>
                    <a:pt x="64" y="0"/>
                  </a:lnTo>
                  <a:lnTo>
                    <a:pt x="57" y="0"/>
                  </a:lnTo>
                  <a:lnTo>
                    <a:pt x="51" y="1"/>
                  </a:lnTo>
                  <a:lnTo>
                    <a:pt x="45" y="3"/>
                  </a:lnTo>
                  <a:lnTo>
                    <a:pt x="39" y="5"/>
                  </a:lnTo>
                  <a:lnTo>
                    <a:pt x="33" y="8"/>
                  </a:lnTo>
                  <a:lnTo>
                    <a:pt x="28" y="11"/>
                  </a:lnTo>
                  <a:lnTo>
                    <a:pt x="23" y="15"/>
                  </a:lnTo>
                  <a:lnTo>
                    <a:pt x="18" y="19"/>
                  </a:lnTo>
                  <a:lnTo>
                    <a:pt x="14" y="24"/>
                  </a:lnTo>
                  <a:lnTo>
                    <a:pt x="10" y="29"/>
                  </a:lnTo>
                  <a:lnTo>
                    <a:pt x="7" y="35"/>
                  </a:lnTo>
                  <a:lnTo>
                    <a:pt x="5" y="41"/>
                  </a:lnTo>
                  <a:lnTo>
                    <a:pt x="2" y="47"/>
                  </a:lnTo>
                  <a:lnTo>
                    <a:pt x="1" y="54"/>
                  </a:lnTo>
                  <a:lnTo>
                    <a:pt x="0" y="60"/>
                  </a:lnTo>
                  <a:lnTo>
                    <a:pt x="0" y="67"/>
                  </a:lnTo>
                  <a:lnTo>
                    <a:pt x="0" y="74"/>
                  </a:lnTo>
                  <a:lnTo>
                    <a:pt x="1" y="81"/>
                  </a:lnTo>
                  <a:lnTo>
                    <a:pt x="2" y="87"/>
                  </a:lnTo>
                  <a:lnTo>
                    <a:pt x="5" y="93"/>
                  </a:lnTo>
                  <a:lnTo>
                    <a:pt x="7" y="99"/>
                  </a:lnTo>
                  <a:lnTo>
                    <a:pt x="10" y="105"/>
                  </a:lnTo>
                  <a:lnTo>
                    <a:pt x="14" y="110"/>
                  </a:lnTo>
                  <a:lnTo>
                    <a:pt x="18" y="115"/>
                  </a:lnTo>
                  <a:lnTo>
                    <a:pt x="23" y="119"/>
                  </a:lnTo>
                  <a:lnTo>
                    <a:pt x="28" y="123"/>
                  </a:lnTo>
                  <a:lnTo>
                    <a:pt x="33" y="126"/>
                  </a:lnTo>
                  <a:lnTo>
                    <a:pt x="39" y="129"/>
                  </a:lnTo>
                  <a:lnTo>
                    <a:pt x="45" y="131"/>
                  </a:lnTo>
                  <a:lnTo>
                    <a:pt x="51" y="133"/>
                  </a:lnTo>
                  <a:lnTo>
                    <a:pt x="57" y="134"/>
                  </a:lnTo>
                  <a:lnTo>
                    <a:pt x="64" y="135"/>
                  </a:lnTo>
                  <a:lnTo>
                    <a:pt x="70" y="134"/>
                  </a:lnTo>
                  <a:lnTo>
                    <a:pt x="76" y="133"/>
                  </a:lnTo>
                  <a:lnTo>
                    <a:pt x="82" y="131"/>
                  </a:lnTo>
                  <a:lnTo>
                    <a:pt x="88" y="129"/>
                  </a:lnTo>
                  <a:lnTo>
                    <a:pt x="94" y="126"/>
                  </a:lnTo>
                  <a:lnTo>
                    <a:pt x="99" y="123"/>
                  </a:lnTo>
                  <a:lnTo>
                    <a:pt x="104" y="119"/>
                  </a:lnTo>
                  <a:lnTo>
                    <a:pt x="109" y="115"/>
                  </a:lnTo>
                  <a:lnTo>
                    <a:pt x="113" y="110"/>
                  </a:lnTo>
                  <a:lnTo>
                    <a:pt x="117" y="105"/>
                  </a:lnTo>
                  <a:lnTo>
                    <a:pt x="120" y="99"/>
                  </a:lnTo>
                  <a:lnTo>
                    <a:pt x="122" y="93"/>
                  </a:lnTo>
                  <a:lnTo>
                    <a:pt x="125" y="87"/>
                  </a:lnTo>
                  <a:lnTo>
                    <a:pt x="126" y="81"/>
                  </a:lnTo>
                  <a:lnTo>
                    <a:pt x="127" y="74"/>
                  </a:lnTo>
                  <a:lnTo>
                    <a:pt x="128" y="67"/>
                  </a:lnTo>
                  <a:lnTo>
                    <a:pt x="106" y="67"/>
                  </a:lnTo>
                  <a:lnTo>
                    <a:pt x="106" y="62"/>
                  </a:lnTo>
                  <a:lnTo>
                    <a:pt x="105" y="58"/>
                  </a:lnTo>
                  <a:lnTo>
                    <a:pt x="104" y="54"/>
                  </a:lnTo>
                  <a:lnTo>
                    <a:pt x="103" y="50"/>
                  </a:lnTo>
                  <a:lnTo>
                    <a:pt x="101" y="46"/>
                  </a:lnTo>
                  <a:lnTo>
                    <a:pt x="99" y="42"/>
                  </a:lnTo>
                  <a:lnTo>
                    <a:pt x="96" y="38"/>
                  </a:lnTo>
                  <a:lnTo>
                    <a:pt x="94" y="35"/>
                  </a:lnTo>
                  <a:lnTo>
                    <a:pt x="91" y="32"/>
                  </a:lnTo>
                  <a:lnTo>
                    <a:pt x="87" y="30"/>
                  </a:lnTo>
                  <a:lnTo>
                    <a:pt x="84" y="27"/>
                  </a:lnTo>
                  <a:lnTo>
                    <a:pt x="80" y="26"/>
                  </a:lnTo>
                  <a:lnTo>
                    <a:pt x="76" y="24"/>
                  </a:lnTo>
                  <a:lnTo>
                    <a:pt x="72" y="23"/>
                  </a:lnTo>
                  <a:lnTo>
                    <a:pt x="68" y="22"/>
                  </a:lnTo>
                  <a:lnTo>
                    <a:pt x="64" y="22"/>
                  </a:lnTo>
                  <a:lnTo>
                    <a:pt x="59" y="22"/>
                  </a:lnTo>
                  <a:lnTo>
                    <a:pt x="55" y="23"/>
                  </a:lnTo>
                  <a:lnTo>
                    <a:pt x="51" y="24"/>
                  </a:lnTo>
                  <a:lnTo>
                    <a:pt x="47" y="26"/>
                  </a:lnTo>
                  <a:lnTo>
                    <a:pt x="43" y="27"/>
                  </a:lnTo>
                  <a:lnTo>
                    <a:pt x="40" y="30"/>
                  </a:lnTo>
                  <a:lnTo>
                    <a:pt x="36" y="32"/>
                  </a:lnTo>
                  <a:lnTo>
                    <a:pt x="33" y="35"/>
                  </a:lnTo>
                  <a:lnTo>
                    <a:pt x="31" y="38"/>
                  </a:lnTo>
                  <a:lnTo>
                    <a:pt x="28" y="42"/>
                  </a:lnTo>
                  <a:lnTo>
                    <a:pt x="26" y="46"/>
                  </a:lnTo>
                  <a:lnTo>
                    <a:pt x="24" y="50"/>
                  </a:lnTo>
                  <a:lnTo>
                    <a:pt x="23" y="54"/>
                  </a:lnTo>
                  <a:lnTo>
                    <a:pt x="22" y="58"/>
                  </a:lnTo>
                  <a:lnTo>
                    <a:pt x="21" y="62"/>
                  </a:lnTo>
                  <a:lnTo>
                    <a:pt x="21" y="67"/>
                  </a:lnTo>
                  <a:lnTo>
                    <a:pt x="21" y="72"/>
                  </a:lnTo>
                  <a:lnTo>
                    <a:pt x="22" y="76"/>
                  </a:lnTo>
                  <a:lnTo>
                    <a:pt x="23" y="80"/>
                  </a:lnTo>
                  <a:lnTo>
                    <a:pt x="24" y="84"/>
                  </a:lnTo>
                  <a:lnTo>
                    <a:pt x="26" y="88"/>
                  </a:lnTo>
                  <a:lnTo>
                    <a:pt x="28" y="92"/>
                  </a:lnTo>
                  <a:lnTo>
                    <a:pt x="31" y="96"/>
                  </a:lnTo>
                  <a:lnTo>
                    <a:pt x="33" y="99"/>
                  </a:lnTo>
                  <a:lnTo>
                    <a:pt x="36" y="102"/>
                  </a:lnTo>
                  <a:lnTo>
                    <a:pt x="40" y="104"/>
                  </a:lnTo>
                  <a:lnTo>
                    <a:pt x="43" y="107"/>
                  </a:lnTo>
                  <a:lnTo>
                    <a:pt x="47" y="108"/>
                  </a:lnTo>
                  <a:lnTo>
                    <a:pt x="51" y="110"/>
                  </a:lnTo>
                  <a:lnTo>
                    <a:pt x="55" y="111"/>
                  </a:lnTo>
                  <a:lnTo>
                    <a:pt x="59" y="112"/>
                  </a:lnTo>
                  <a:lnTo>
                    <a:pt x="64" y="112"/>
                  </a:lnTo>
                  <a:lnTo>
                    <a:pt x="68" y="112"/>
                  </a:lnTo>
                  <a:lnTo>
                    <a:pt x="72" y="111"/>
                  </a:lnTo>
                  <a:lnTo>
                    <a:pt x="76" y="110"/>
                  </a:lnTo>
                  <a:lnTo>
                    <a:pt x="80" y="108"/>
                  </a:lnTo>
                  <a:lnTo>
                    <a:pt x="84" y="107"/>
                  </a:lnTo>
                  <a:lnTo>
                    <a:pt x="87" y="104"/>
                  </a:lnTo>
                  <a:lnTo>
                    <a:pt x="91" y="102"/>
                  </a:lnTo>
                  <a:lnTo>
                    <a:pt x="94" y="99"/>
                  </a:lnTo>
                  <a:lnTo>
                    <a:pt x="96" y="96"/>
                  </a:lnTo>
                  <a:lnTo>
                    <a:pt x="99" y="92"/>
                  </a:lnTo>
                  <a:lnTo>
                    <a:pt x="101" y="88"/>
                  </a:lnTo>
                  <a:lnTo>
                    <a:pt x="103" y="84"/>
                  </a:lnTo>
                  <a:lnTo>
                    <a:pt x="104" y="80"/>
                  </a:lnTo>
                  <a:lnTo>
                    <a:pt x="105" y="76"/>
                  </a:lnTo>
                  <a:lnTo>
                    <a:pt x="106" y="72"/>
                  </a:lnTo>
                  <a:lnTo>
                    <a:pt x="106" y="67"/>
                  </a:lnTo>
                  <a:lnTo>
                    <a:pt x="128" y="67"/>
                  </a:lnTo>
                </a:path>
              </a:pathLst>
            </a:custGeom>
            <a:solidFill>
              <a:srgbClr val="BCF7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5" name="Freeform 908"/>
            <p:cNvSpPr>
              <a:spLocks/>
            </p:cNvSpPr>
            <p:nvPr/>
          </p:nvSpPr>
          <p:spPr bwMode="auto">
            <a:xfrm>
              <a:off x="1547" y="3613"/>
              <a:ext cx="86" cy="91"/>
            </a:xfrm>
            <a:custGeom>
              <a:avLst/>
              <a:gdLst>
                <a:gd name="T0" fmla="*/ 84 w 86"/>
                <a:gd name="T1" fmla="*/ 35 h 91"/>
                <a:gd name="T2" fmla="*/ 79 w 86"/>
                <a:gd name="T3" fmla="*/ 23 h 91"/>
                <a:gd name="T4" fmla="*/ 72 w 86"/>
                <a:gd name="T5" fmla="*/ 13 h 91"/>
                <a:gd name="T6" fmla="*/ 62 w 86"/>
                <a:gd name="T7" fmla="*/ 5 h 91"/>
                <a:gd name="T8" fmla="*/ 51 w 86"/>
                <a:gd name="T9" fmla="*/ 0 h 91"/>
                <a:gd name="T10" fmla="*/ 38 w 86"/>
                <a:gd name="T11" fmla="*/ 0 h 91"/>
                <a:gd name="T12" fmla="*/ 25 w 86"/>
                <a:gd name="T13" fmla="*/ 3 h 91"/>
                <a:gd name="T14" fmla="*/ 15 w 86"/>
                <a:gd name="T15" fmla="*/ 10 h 91"/>
                <a:gd name="T16" fmla="*/ 7 w 86"/>
                <a:gd name="T17" fmla="*/ 19 h 91"/>
                <a:gd name="T18" fmla="*/ 1 w 86"/>
                <a:gd name="T19" fmla="*/ 31 h 91"/>
                <a:gd name="T20" fmla="*/ 0 w 86"/>
                <a:gd name="T21" fmla="*/ 45 h 91"/>
                <a:gd name="T22" fmla="*/ 1 w 86"/>
                <a:gd name="T23" fmla="*/ 58 h 91"/>
                <a:gd name="T24" fmla="*/ 7 w 86"/>
                <a:gd name="T25" fmla="*/ 70 h 91"/>
                <a:gd name="T26" fmla="*/ 15 w 86"/>
                <a:gd name="T27" fmla="*/ 79 h 91"/>
                <a:gd name="T28" fmla="*/ 25 w 86"/>
                <a:gd name="T29" fmla="*/ 86 h 91"/>
                <a:gd name="T30" fmla="*/ 38 w 86"/>
                <a:gd name="T31" fmla="*/ 89 h 91"/>
                <a:gd name="T32" fmla="*/ 51 w 86"/>
                <a:gd name="T33" fmla="*/ 89 h 91"/>
                <a:gd name="T34" fmla="*/ 62 w 86"/>
                <a:gd name="T35" fmla="*/ 84 h 91"/>
                <a:gd name="T36" fmla="*/ 72 w 86"/>
                <a:gd name="T37" fmla="*/ 76 h 91"/>
                <a:gd name="T38" fmla="*/ 79 w 86"/>
                <a:gd name="T39" fmla="*/ 66 h 91"/>
                <a:gd name="T40" fmla="*/ 84 w 86"/>
                <a:gd name="T41" fmla="*/ 54 h 91"/>
                <a:gd name="T42" fmla="*/ 63 w 86"/>
                <a:gd name="T43" fmla="*/ 45 h 91"/>
                <a:gd name="T44" fmla="*/ 62 w 86"/>
                <a:gd name="T45" fmla="*/ 38 h 91"/>
                <a:gd name="T46" fmla="*/ 60 w 86"/>
                <a:gd name="T47" fmla="*/ 32 h 91"/>
                <a:gd name="T48" fmla="*/ 56 w 86"/>
                <a:gd name="T49" fmla="*/ 27 h 91"/>
                <a:gd name="T50" fmla="*/ 50 w 86"/>
                <a:gd name="T51" fmla="*/ 24 h 91"/>
                <a:gd name="T52" fmla="*/ 44 w 86"/>
                <a:gd name="T53" fmla="*/ 22 h 91"/>
                <a:gd name="T54" fmla="*/ 38 w 86"/>
                <a:gd name="T55" fmla="*/ 23 h 91"/>
                <a:gd name="T56" fmla="*/ 32 w 86"/>
                <a:gd name="T57" fmla="*/ 25 h 91"/>
                <a:gd name="T58" fmla="*/ 27 w 86"/>
                <a:gd name="T59" fmla="*/ 29 h 91"/>
                <a:gd name="T60" fmla="*/ 23 w 86"/>
                <a:gd name="T61" fmla="*/ 34 h 91"/>
                <a:gd name="T62" fmla="*/ 21 w 86"/>
                <a:gd name="T63" fmla="*/ 40 h 91"/>
                <a:gd name="T64" fmla="*/ 21 w 86"/>
                <a:gd name="T65" fmla="*/ 47 h 91"/>
                <a:gd name="T66" fmla="*/ 22 w 86"/>
                <a:gd name="T67" fmla="*/ 53 h 91"/>
                <a:gd name="T68" fmla="*/ 26 w 86"/>
                <a:gd name="T69" fmla="*/ 59 h 91"/>
                <a:gd name="T70" fmla="*/ 30 w 86"/>
                <a:gd name="T71" fmla="*/ 63 h 91"/>
                <a:gd name="T72" fmla="*/ 36 w 86"/>
                <a:gd name="T73" fmla="*/ 66 h 91"/>
                <a:gd name="T74" fmla="*/ 42 w 86"/>
                <a:gd name="T75" fmla="*/ 67 h 91"/>
                <a:gd name="T76" fmla="*/ 48 w 86"/>
                <a:gd name="T77" fmla="*/ 66 h 91"/>
                <a:gd name="T78" fmla="*/ 54 w 86"/>
                <a:gd name="T79" fmla="*/ 63 h 91"/>
                <a:gd name="T80" fmla="*/ 58 w 86"/>
                <a:gd name="T81" fmla="*/ 59 h 91"/>
                <a:gd name="T82" fmla="*/ 62 w 86"/>
                <a:gd name="T83" fmla="*/ 53 h 91"/>
                <a:gd name="T84" fmla="*/ 63 w 86"/>
                <a:gd name="T85" fmla="*/ 47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 h="91">
                  <a:moveTo>
                    <a:pt x="85" y="45"/>
                  </a:moveTo>
                  <a:lnTo>
                    <a:pt x="84" y="40"/>
                  </a:lnTo>
                  <a:lnTo>
                    <a:pt x="84" y="35"/>
                  </a:lnTo>
                  <a:lnTo>
                    <a:pt x="83" y="31"/>
                  </a:lnTo>
                  <a:lnTo>
                    <a:pt x="81" y="27"/>
                  </a:lnTo>
                  <a:lnTo>
                    <a:pt x="79" y="23"/>
                  </a:lnTo>
                  <a:lnTo>
                    <a:pt x="77" y="19"/>
                  </a:lnTo>
                  <a:lnTo>
                    <a:pt x="75" y="16"/>
                  </a:lnTo>
                  <a:lnTo>
                    <a:pt x="72" y="13"/>
                  </a:lnTo>
                  <a:lnTo>
                    <a:pt x="69" y="10"/>
                  </a:lnTo>
                  <a:lnTo>
                    <a:pt x="66" y="7"/>
                  </a:lnTo>
                  <a:lnTo>
                    <a:pt x="62" y="5"/>
                  </a:lnTo>
                  <a:lnTo>
                    <a:pt x="59" y="3"/>
                  </a:lnTo>
                  <a:lnTo>
                    <a:pt x="55" y="2"/>
                  </a:lnTo>
                  <a:lnTo>
                    <a:pt x="51" y="0"/>
                  </a:lnTo>
                  <a:lnTo>
                    <a:pt x="46" y="0"/>
                  </a:lnTo>
                  <a:lnTo>
                    <a:pt x="42" y="0"/>
                  </a:lnTo>
                  <a:lnTo>
                    <a:pt x="38" y="0"/>
                  </a:lnTo>
                  <a:lnTo>
                    <a:pt x="33" y="0"/>
                  </a:lnTo>
                  <a:lnTo>
                    <a:pt x="29" y="2"/>
                  </a:lnTo>
                  <a:lnTo>
                    <a:pt x="25" y="3"/>
                  </a:lnTo>
                  <a:lnTo>
                    <a:pt x="22" y="5"/>
                  </a:lnTo>
                  <a:lnTo>
                    <a:pt x="18" y="7"/>
                  </a:lnTo>
                  <a:lnTo>
                    <a:pt x="15" y="10"/>
                  </a:lnTo>
                  <a:lnTo>
                    <a:pt x="12" y="13"/>
                  </a:lnTo>
                  <a:lnTo>
                    <a:pt x="9" y="16"/>
                  </a:lnTo>
                  <a:lnTo>
                    <a:pt x="7" y="19"/>
                  </a:lnTo>
                  <a:lnTo>
                    <a:pt x="5" y="23"/>
                  </a:lnTo>
                  <a:lnTo>
                    <a:pt x="3" y="27"/>
                  </a:lnTo>
                  <a:lnTo>
                    <a:pt x="1" y="31"/>
                  </a:lnTo>
                  <a:lnTo>
                    <a:pt x="0" y="35"/>
                  </a:lnTo>
                  <a:lnTo>
                    <a:pt x="0" y="40"/>
                  </a:lnTo>
                  <a:lnTo>
                    <a:pt x="0" y="45"/>
                  </a:lnTo>
                  <a:lnTo>
                    <a:pt x="0" y="49"/>
                  </a:lnTo>
                  <a:lnTo>
                    <a:pt x="0" y="54"/>
                  </a:lnTo>
                  <a:lnTo>
                    <a:pt x="1" y="58"/>
                  </a:lnTo>
                  <a:lnTo>
                    <a:pt x="3" y="62"/>
                  </a:lnTo>
                  <a:lnTo>
                    <a:pt x="5" y="66"/>
                  </a:lnTo>
                  <a:lnTo>
                    <a:pt x="7" y="70"/>
                  </a:lnTo>
                  <a:lnTo>
                    <a:pt x="9" y="73"/>
                  </a:lnTo>
                  <a:lnTo>
                    <a:pt x="12" y="76"/>
                  </a:lnTo>
                  <a:lnTo>
                    <a:pt x="15" y="79"/>
                  </a:lnTo>
                  <a:lnTo>
                    <a:pt x="18" y="82"/>
                  </a:lnTo>
                  <a:lnTo>
                    <a:pt x="22" y="84"/>
                  </a:lnTo>
                  <a:lnTo>
                    <a:pt x="25" y="86"/>
                  </a:lnTo>
                  <a:lnTo>
                    <a:pt x="29" y="87"/>
                  </a:lnTo>
                  <a:lnTo>
                    <a:pt x="33" y="89"/>
                  </a:lnTo>
                  <a:lnTo>
                    <a:pt x="38" y="89"/>
                  </a:lnTo>
                  <a:lnTo>
                    <a:pt x="42" y="90"/>
                  </a:lnTo>
                  <a:lnTo>
                    <a:pt x="46" y="89"/>
                  </a:lnTo>
                  <a:lnTo>
                    <a:pt x="51" y="89"/>
                  </a:lnTo>
                  <a:lnTo>
                    <a:pt x="55" y="87"/>
                  </a:lnTo>
                  <a:lnTo>
                    <a:pt x="59" y="86"/>
                  </a:lnTo>
                  <a:lnTo>
                    <a:pt x="62" y="84"/>
                  </a:lnTo>
                  <a:lnTo>
                    <a:pt x="66" y="82"/>
                  </a:lnTo>
                  <a:lnTo>
                    <a:pt x="69" y="79"/>
                  </a:lnTo>
                  <a:lnTo>
                    <a:pt x="72" y="76"/>
                  </a:lnTo>
                  <a:lnTo>
                    <a:pt x="75" y="73"/>
                  </a:lnTo>
                  <a:lnTo>
                    <a:pt x="77" y="70"/>
                  </a:lnTo>
                  <a:lnTo>
                    <a:pt x="79" y="66"/>
                  </a:lnTo>
                  <a:lnTo>
                    <a:pt x="81" y="62"/>
                  </a:lnTo>
                  <a:lnTo>
                    <a:pt x="83" y="58"/>
                  </a:lnTo>
                  <a:lnTo>
                    <a:pt x="84" y="54"/>
                  </a:lnTo>
                  <a:lnTo>
                    <a:pt x="84" y="49"/>
                  </a:lnTo>
                  <a:lnTo>
                    <a:pt x="85" y="45"/>
                  </a:lnTo>
                  <a:lnTo>
                    <a:pt x="63" y="45"/>
                  </a:lnTo>
                  <a:lnTo>
                    <a:pt x="63" y="42"/>
                  </a:lnTo>
                  <a:lnTo>
                    <a:pt x="63" y="40"/>
                  </a:lnTo>
                  <a:lnTo>
                    <a:pt x="62" y="38"/>
                  </a:lnTo>
                  <a:lnTo>
                    <a:pt x="62" y="36"/>
                  </a:lnTo>
                  <a:lnTo>
                    <a:pt x="61" y="34"/>
                  </a:lnTo>
                  <a:lnTo>
                    <a:pt x="60" y="32"/>
                  </a:lnTo>
                  <a:lnTo>
                    <a:pt x="58" y="30"/>
                  </a:lnTo>
                  <a:lnTo>
                    <a:pt x="57" y="29"/>
                  </a:lnTo>
                  <a:lnTo>
                    <a:pt x="56" y="27"/>
                  </a:lnTo>
                  <a:lnTo>
                    <a:pt x="54" y="26"/>
                  </a:lnTo>
                  <a:lnTo>
                    <a:pt x="52" y="25"/>
                  </a:lnTo>
                  <a:lnTo>
                    <a:pt x="50" y="24"/>
                  </a:lnTo>
                  <a:lnTo>
                    <a:pt x="48" y="23"/>
                  </a:lnTo>
                  <a:lnTo>
                    <a:pt x="46" y="23"/>
                  </a:lnTo>
                  <a:lnTo>
                    <a:pt x="44" y="22"/>
                  </a:lnTo>
                  <a:lnTo>
                    <a:pt x="42" y="22"/>
                  </a:lnTo>
                  <a:lnTo>
                    <a:pt x="40" y="22"/>
                  </a:lnTo>
                  <a:lnTo>
                    <a:pt x="38" y="23"/>
                  </a:lnTo>
                  <a:lnTo>
                    <a:pt x="36" y="23"/>
                  </a:lnTo>
                  <a:lnTo>
                    <a:pt x="34" y="24"/>
                  </a:lnTo>
                  <a:lnTo>
                    <a:pt x="32" y="25"/>
                  </a:lnTo>
                  <a:lnTo>
                    <a:pt x="30" y="26"/>
                  </a:lnTo>
                  <a:lnTo>
                    <a:pt x="28" y="27"/>
                  </a:lnTo>
                  <a:lnTo>
                    <a:pt x="27" y="29"/>
                  </a:lnTo>
                  <a:lnTo>
                    <a:pt x="26" y="30"/>
                  </a:lnTo>
                  <a:lnTo>
                    <a:pt x="24" y="32"/>
                  </a:lnTo>
                  <a:lnTo>
                    <a:pt x="23" y="34"/>
                  </a:lnTo>
                  <a:lnTo>
                    <a:pt x="22" y="36"/>
                  </a:lnTo>
                  <a:lnTo>
                    <a:pt x="22" y="38"/>
                  </a:lnTo>
                  <a:lnTo>
                    <a:pt x="21" y="40"/>
                  </a:lnTo>
                  <a:lnTo>
                    <a:pt x="21" y="42"/>
                  </a:lnTo>
                  <a:lnTo>
                    <a:pt x="21" y="45"/>
                  </a:lnTo>
                  <a:lnTo>
                    <a:pt x="21" y="47"/>
                  </a:lnTo>
                  <a:lnTo>
                    <a:pt x="21" y="49"/>
                  </a:lnTo>
                  <a:lnTo>
                    <a:pt x="22" y="51"/>
                  </a:lnTo>
                  <a:lnTo>
                    <a:pt x="22" y="53"/>
                  </a:lnTo>
                  <a:lnTo>
                    <a:pt x="23" y="55"/>
                  </a:lnTo>
                  <a:lnTo>
                    <a:pt x="24" y="57"/>
                  </a:lnTo>
                  <a:lnTo>
                    <a:pt x="26" y="59"/>
                  </a:lnTo>
                  <a:lnTo>
                    <a:pt x="27" y="60"/>
                  </a:lnTo>
                  <a:lnTo>
                    <a:pt x="28" y="62"/>
                  </a:lnTo>
                  <a:lnTo>
                    <a:pt x="30" y="63"/>
                  </a:lnTo>
                  <a:lnTo>
                    <a:pt x="32" y="64"/>
                  </a:lnTo>
                  <a:lnTo>
                    <a:pt x="34" y="65"/>
                  </a:lnTo>
                  <a:lnTo>
                    <a:pt x="36" y="66"/>
                  </a:lnTo>
                  <a:lnTo>
                    <a:pt x="38" y="66"/>
                  </a:lnTo>
                  <a:lnTo>
                    <a:pt x="40" y="67"/>
                  </a:lnTo>
                  <a:lnTo>
                    <a:pt x="42" y="67"/>
                  </a:lnTo>
                  <a:lnTo>
                    <a:pt x="44" y="67"/>
                  </a:lnTo>
                  <a:lnTo>
                    <a:pt x="46" y="66"/>
                  </a:lnTo>
                  <a:lnTo>
                    <a:pt x="48" y="66"/>
                  </a:lnTo>
                  <a:lnTo>
                    <a:pt x="50" y="65"/>
                  </a:lnTo>
                  <a:lnTo>
                    <a:pt x="52" y="64"/>
                  </a:lnTo>
                  <a:lnTo>
                    <a:pt x="54" y="63"/>
                  </a:lnTo>
                  <a:lnTo>
                    <a:pt x="56" y="62"/>
                  </a:lnTo>
                  <a:lnTo>
                    <a:pt x="57" y="60"/>
                  </a:lnTo>
                  <a:lnTo>
                    <a:pt x="58" y="59"/>
                  </a:lnTo>
                  <a:lnTo>
                    <a:pt x="60" y="57"/>
                  </a:lnTo>
                  <a:lnTo>
                    <a:pt x="61" y="55"/>
                  </a:lnTo>
                  <a:lnTo>
                    <a:pt x="62" y="53"/>
                  </a:lnTo>
                  <a:lnTo>
                    <a:pt x="62" y="51"/>
                  </a:lnTo>
                  <a:lnTo>
                    <a:pt x="63" y="49"/>
                  </a:lnTo>
                  <a:lnTo>
                    <a:pt x="63" y="47"/>
                  </a:lnTo>
                  <a:lnTo>
                    <a:pt x="63" y="45"/>
                  </a:lnTo>
                  <a:lnTo>
                    <a:pt x="85" y="45"/>
                  </a:lnTo>
                </a:path>
              </a:pathLst>
            </a:custGeom>
            <a:solidFill>
              <a:srgbClr val="C4FBC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Freeform 909"/>
            <p:cNvSpPr>
              <a:spLocks/>
            </p:cNvSpPr>
            <p:nvPr/>
          </p:nvSpPr>
          <p:spPr bwMode="auto">
            <a:xfrm>
              <a:off x="1569" y="3635"/>
              <a:ext cx="42" cy="46"/>
            </a:xfrm>
            <a:custGeom>
              <a:avLst/>
              <a:gdLst>
                <a:gd name="T0" fmla="*/ 40 w 42"/>
                <a:gd name="T1" fmla="*/ 20 h 46"/>
                <a:gd name="T2" fmla="*/ 40 w 42"/>
                <a:gd name="T3" fmla="*/ 15 h 46"/>
                <a:gd name="T4" fmla="*/ 38 w 42"/>
                <a:gd name="T5" fmla="*/ 11 h 46"/>
                <a:gd name="T6" fmla="*/ 36 w 42"/>
                <a:gd name="T7" fmla="*/ 8 h 46"/>
                <a:gd name="T8" fmla="*/ 33 w 42"/>
                <a:gd name="T9" fmla="*/ 5 h 46"/>
                <a:gd name="T10" fmla="*/ 30 w 42"/>
                <a:gd name="T11" fmla="*/ 2 h 46"/>
                <a:gd name="T12" fmla="*/ 26 w 42"/>
                <a:gd name="T13" fmla="*/ 1 h 46"/>
                <a:gd name="T14" fmla="*/ 22 w 42"/>
                <a:gd name="T15" fmla="*/ 0 h 46"/>
                <a:gd name="T16" fmla="*/ 18 w 42"/>
                <a:gd name="T17" fmla="*/ 0 h 46"/>
                <a:gd name="T18" fmla="*/ 14 w 42"/>
                <a:gd name="T19" fmla="*/ 1 h 46"/>
                <a:gd name="T20" fmla="*/ 10 w 42"/>
                <a:gd name="T21" fmla="*/ 2 h 46"/>
                <a:gd name="T22" fmla="*/ 7 w 42"/>
                <a:gd name="T23" fmla="*/ 5 h 46"/>
                <a:gd name="T24" fmla="*/ 4 w 42"/>
                <a:gd name="T25" fmla="*/ 8 h 46"/>
                <a:gd name="T26" fmla="*/ 2 w 42"/>
                <a:gd name="T27" fmla="*/ 11 h 46"/>
                <a:gd name="T28" fmla="*/ 0 w 42"/>
                <a:gd name="T29" fmla="*/ 15 h 46"/>
                <a:gd name="T30" fmla="*/ 0 w 42"/>
                <a:gd name="T31" fmla="*/ 20 h 46"/>
                <a:gd name="T32" fmla="*/ 0 w 42"/>
                <a:gd name="T33" fmla="*/ 24 h 46"/>
                <a:gd name="T34" fmla="*/ 0 w 42"/>
                <a:gd name="T35" fmla="*/ 29 h 46"/>
                <a:gd name="T36" fmla="*/ 2 w 42"/>
                <a:gd name="T37" fmla="*/ 33 h 46"/>
                <a:gd name="T38" fmla="*/ 4 w 42"/>
                <a:gd name="T39" fmla="*/ 36 h 46"/>
                <a:gd name="T40" fmla="*/ 7 w 42"/>
                <a:gd name="T41" fmla="*/ 39 h 46"/>
                <a:gd name="T42" fmla="*/ 10 w 42"/>
                <a:gd name="T43" fmla="*/ 42 h 46"/>
                <a:gd name="T44" fmla="*/ 14 w 42"/>
                <a:gd name="T45" fmla="*/ 43 h 46"/>
                <a:gd name="T46" fmla="*/ 18 w 42"/>
                <a:gd name="T47" fmla="*/ 44 h 46"/>
                <a:gd name="T48" fmla="*/ 22 w 42"/>
                <a:gd name="T49" fmla="*/ 44 h 46"/>
                <a:gd name="T50" fmla="*/ 26 w 42"/>
                <a:gd name="T51" fmla="*/ 43 h 46"/>
                <a:gd name="T52" fmla="*/ 30 w 42"/>
                <a:gd name="T53" fmla="*/ 42 h 46"/>
                <a:gd name="T54" fmla="*/ 33 w 42"/>
                <a:gd name="T55" fmla="*/ 39 h 46"/>
                <a:gd name="T56" fmla="*/ 36 w 42"/>
                <a:gd name="T57" fmla="*/ 36 h 46"/>
                <a:gd name="T58" fmla="*/ 38 w 42"/>
                <a:gd name="T59" fmla="*/ 33 h 46"/>
                <a:gd name="T60" fmla="*/ 40 w 42"/>
                <a:gd name="T61" fmla="*/ 29 h 46"/>
                <a:gd name="T62" fmla="*/ 40 w 42"/>
                <a:gd name="T63" fmla="*/ 24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 h="46">
                  <a:moveTo>
                    <a:pt x="41" y="22"/>
                  </a:moveTo>
                  <a:lnTo>
                    <a:pt x="40" y="20"/>
                  </a:lnTo>
                  <a:lnTo>
                    <a:pt x="40" y="17"/>
                  </a:lnTo>
                  <a:lnTo>
                    <a:pt x="40" y="15"/>
                  </a:lnTo>
                  <a:lnTo>
                    <a:pt x="39" y="13"/>
                  </a:lnTo>
                  <a:lnTo>
                    <a:pt x="38" y="11"/>
                  </a:lnTo>
                  <a:lnTo>
                    <a:pt x="37" y="9"/>
                  </a:lnTo>
                  <a:lnTo>
                    <a:pt x="36" y="8"/>
                  </a:lnTo>
                  <a:lnTo>
                    <a:pt x="34" y="6"/>
                  </a:lnTo>
                  <a:lnTo>
                    <a:pt x="33" y="5"/>
                  </a:lnTo>
                  <a:lnTo>
                    <a:pt x="32" y="3"/>
                  </a:lnTo>
                  <a:lnTo>
                    <a:pt x="30" y="2"/>
                  </a:lnTo>
                  <a:lnTo>
                    <a:pt x="28" y="1"/>
                  </a:lnTo>
                  <a:lnTo>
                    <a:pt x="26" y="1"/>
                  </a:lnTo>
                  <a:lnTo>
                    <a:pt x="24" y="0"/>
                  </a:lnTo>
                  <a:lnTo>
                    <a:pt x="22" y="0"/>
                  </a:lnTo>
                  <a:lnTo>
                    <a:pt x="20" y="0"/>
                  </a:lnTo>
                  <a:lnTo>
                    <a:pt x="18" y="0"/>
                  </a:lnTo>
                  <a:lnTo>
                    <a:pt x="16" y="0"/>
                  </a:lnTo>
                  <a:lnTo>
                    <a:pt x="14" y="1"/>
                  </a:lnTo>
                  <a:lnTo>
                    <a:pt x="12" y="1"/>
                  </a:lnTo>
                  <a:lnTo>
                    <a:pt x="10" y="2"/>
                  </a:lnTo>
                  <a:lnTo>
                    <a:pt x="8" y="3"/>
                  </a:lnTo>
                  <a:lnTo>
                    <a:pt x="7" y="5"/>
                  </a:lnTo>
                  <a:lnTo>
                    <a:pt x="6" y="6"/>
                  </a:lnTo>
                  <a:lnTo>
                    <a:pt x="4" y="8"/>
                  </a:lnTo>
                  <a:lnTo>
                    <a:pt x="3" y="9"/>
                  </a:lnTo>
                  <a:lnTo>
                    <a:pt x="2" y="11"/>
                  </a:lnTo>
                  <a:lnTo>
                    <a:pt x="1" y="13"/>
                  </a:lnTo>
                  <a:lnTo>
                    <a:pt x="0" y="15"/>
                  </a:lnTo>
                  <a:lnTo>
                    <a:pt x="0" y="17"/>
                  </a:lnTo>
                  <a:lnTo>
                    <a:pt x="0" y="20"/>
                  </a:lnTo>
                  <a:lnTo>
                    <a:pt x="0" y="22"/>
                  </a:lnTo>
                  <a:lnTo>
                    <a:pt x="0" y="24"/>
                  </a:lnTo>
                  <a:lnTo>
                    <a:pt x="0" y="27"/>
                  </a:lnTo>
                  <a:lnTo>
                    <a:pt x="0" y="29"/>
                  </a:lnTo>
                  <a:lnTo>
                    <a:pt x="1" y="31"/>
                  </a:lnTo>
                  <a:lnTo>
                    <a:pt x="2" y="33"/>
                  </a:lnTo>
                  <a:lnTo>
                    <a:pt x="3" y="35"/>
                  </a:lnTo>
                  <a:lnTo>
                    <a:pt x="4" y="36"/>
                  </a:lnTo>
                  <a:lnTo>
                    <a:pt x="6" y="38"/>
                  </a:lnTo>
                  <a:lnTo>
                    <a:pt x="7" y="39"/>
                  </a:lnTo>
                  <a:lnTo>
                    <a:pt x="8" y="41"/>
                  </a:lnTo>
                  <a:lnTo>
                    <a:pt x="10" y="42"/>
                  </a:lnTo>
                  <a:lnTo>
                    <a:pt x="12" y="43"/>
                  </a:lnTo>
                  <a:lnTo>
                    <a:pt x="14" y="43"/>
                  </a:lnTo>
                  <a:lnTo>
                    <a:pt x="16" y="44"/>
                  </a:lnTo>
                  <a:lnTo>
                    <a:pt x="18" y="44"/>
                  </a:lnTo>
                  <a:lnTo>
                    <a:pt x="20" y="45"/>
                  </a:lnTo>
                  <a:lnTo>
                    <a:pt x="22" y="44"/>
                  </a:lnTo>
                  <a:lnTo>
                    <a:pt x="24" y="44"/>
                  </a:lnTo>
                  <a:lnTo>
                    <a:pt x="26" y="43"/>
                  </a:lnTo>
                  <a:lnTo>
                    <a:pt x="28" y="43"/>
                  </a:lnTo>
                  <a:lnTo>
                    <a:pt x="30" y="42"/>
                  </a:lnTo>
                  <a:lnTo>
                    <a:pt x="32" y="41"/>
                  </a:lnTo>
                  <a:lnTo>
                    <a:pt x="33" y="39"/>
                  </a:lnTo>
                  <a:lnTo>
                    <a:pt x="34" y="38"/>
                  </a:lnTo>
                  <a:lnTo>
                    <a:pt x="36" y="36"/>
                  </a:lnTo>
                  <a:lnTo>
                    <a:pt x="37" y="35"/>
                  </a:lnTo>
                  <a:lnTo>
                    <a:pt x="38" y="33"/>
                  </a:lnTo>
                  <a:lnTo>
                    <a:pt x="39" y="31"/>
                  </a:lnTo>
                  <a:lnTo>
                    <a:pt x="40" y="29"/>
                  </a:lnTo>
                  <a:lnTo>
                    <a:pt x="40" y="27"/>
                  </a:lnTo>
                  <a:lnTo>
                    <a:pt x="40" y="24"/>
                  </a:lnTo>
                  <a:lnTo>
                    <a:pt x="41" y="22"/>
                  </a:lnTo>
                </a:path>
              </a:pathLst>
            </a:custGeom>
            <a:solidFill>
              <a:srgbClr val="CCFFC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7" name="Freeform 910"/>
            <p:cNvSpPr>
              <a:spLocks/>
            </p:cNvSpPr>
            <p:nvPr/>
          </p:nvSpPr>
          <p:spPr bwMode="auto">
            <a:xfrm>
              <a:off x="1664" y="3573"/>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Freeform 911"/>
            <p:cNvSpPr>
              <a:spLocks/>
            </p:cNvSpPr>
            <p:nvPr/>
          </p:nvSpPr>
          <p:spPr bwMode="auto">
            <a:xfrm>
              <a:off x="1696" y="3573"/>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Freeform 912"/>
            <p:cNvSpPr>
              <a:spLocks/>
            </p:cNvSpPr>
            <p:nvPr/>
          </p:nvSpPr>
          <p:spPr bwMode="auto">
            <a:xfrm>
              <a:off x="1664" y="3573"/>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0" name="Freeform 913"/>
            <p:cNvSpPr>
              <a:spLocks/>
            </p:cNvSpPr>
            <p:nvPr/>
          </p:nvSpPr>
          <p:spPr bwMode="auto">
            <a:xfrm>
              <a:off x="1696" y="3573"/>
              <a:ext cx="34" cy="37"/>
            </a:xfrm>
            <a:custGeom>
              <a:avLst/>
              <a:gdLst>
                <a:gd name="T0" fmla="*/ 31 w 34"/>
                <a:gd name="T1" fmla="*/ 1 h 37"/>
                <a:gd name="T2" fmla="*/ 30 w 34"/>
                <a:gd name="T3" fmla="*/ 0 h 37"/>
                <a:gd name="T4" fmla="*/ 0 w 34"/>
                <a:gd name="T5" fmla="*/ 33 h 37"/>
                <a:gd name="T6" fmla="*/ 2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0" y="0"/>
                  </a:lnTo>
                  <a:lnTo>
                    <a:pt x="0" y="33"/>
                  </a:lnTo>
                  <a:lnTo>
                    <a:pt x="2"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Freeform 914"/>
            <p:cNvSpPr>
              <a:spLocks/>
            </p:cNvSpPr>
            <p:nvPr/>
          </p:nvSpPr>
          <p:spPr bwMode="auto">
            <a:xfrm>
              <a:off x="1727" y="3574"/>
              <a:ext cx="35" cy="36"/>
            </a:xfrm>
            <a:custGeom>
              <a:avLst/>
              <a:gdLst>
                <a:gd name="T0" fmla="*/ 32 w 35"/>
                <a:gd name="T1" fmla="*/ 34 h 36"/>
                <a:gd name="T2" fmla="*/ 34 w 35"/>
                <a:gd name="T3" fmla="*/ 32 h 36"/>
                <a:gd name="T4" fmla="*/ 1 w 35"/>
                <a:gd name="T5" fmla="*/ 0 h 36"/>
                <a:gd name="T6" fmla="*/ 0 w 35"/>
                <a:gd name="T7" fmla="*/ 2 h 36"/>
                <a:gd name="T8" fmla="*/ 31 w 35"/>
                <a:gd name="T9" fmla="*/ 35 h 36"/>
                <a:gd name="T10" fmla="*/ 32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34"/>
                  </a:moveTo>
                  <a:lnTo>
                    <a:pt x="34" y="32"/>
                  </a:lnTo>
                  <a:lnTo>
                    <a:pt x="1" y="0"/>
                  </a:lnTo>
                  <a:lnTo>
                    <a:pt x="0" y="2"/>
                  </a:lnTo>
                  <a:lnTo>
                    <a:pt x="31" y="35"/>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Freeform 915"/>
            <p:cNvSpPr>
              <a:spLocks/>
            </p:cNvSpPr>
            <p:nvPr/>
          </p:nvSpPr>
          <p:spPr bwMode="auto">
            <a:xfrm>
              <a:off x="1758" y="3574"/>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3" name="Freeform 916"/>
            <p:cNvSpPr>
              <a:spLocks/>
            </p:cNvSpPr>
            <p:nvPr/>
          </p:nvSpPr>
          <p:spPr bwMode="auto">
            <a:xfrm>
              <a:off x="1539" y="3571"/>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4" name="Freeform 917"/>
            <p:cNvSpPr>
              <a:spLocks/>
            </p:cNvSpPr>
            <p:nvPr/>
          </p:nvSpPr>
          <p:spPr bwMode="auto">
            <a:xfrm>
              <a:off x="1570" y="3571"/>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5" name="Freeform 918"/>
            <p:cNvSpPr>
              <a:spLocks/>
            </p:cNvSpPr>
            <p:nvPr/>
          </p:nvSpPr>
          <p:spPr bwMode="auto">
            <a:xfrm>
              <a:off x="1539" y="3571"/>
              <a:ext cx="35" cy="37"/>
            </a:xfrm>
            <a:custGeom>
              <a:avLst/>
              <a:gdLst>
                <a:gd name="T0" fmla="*/ 33 w 35"/>
                <a:gd name="T1" fmla="*/ 34 h 37"/>
                <a:gd name="T2" fmla="*/ 34 w 35"/>
                <a:gd name="T3" fmla="*/ 33 h 37"/>
                <a:gd name="T4" fmla="*/ 2 w 35"/>
                <a:gd name="T5" fmla="*/ 0 h 37"/>
                <a:gd name="T6" fmla="*/ 0 w 35"/>
                <a:gd name="T7" fmla="*/ 2 h 37"/>
                <a:gd name="T8" fmla="*/ 32 w 35"/>
                <a:gd name="T9" fmla="*/ 36 h 37"/>
                <a:gd name="T10" fmla="*/ 33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34"/>
                  </a:moveTo>
                  <a:lnTo>
                    <a:pt x="34" y="33"/>
                  </a:lnTo>
                  <a:lnTo>
                    <a:pt x="2" y="0"/>
                  </a:lnTo>
                  <a:lnTo>
                    <a:pt x="0" y="2"/>
                  </a:lnTo>
                  <a:lnTo>
                    <a:pt x="32" y="36"/>
                  </a:lnTo>
                  <a:lnTo>
                    <a:pt x="33"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6" name="Freeform 919"/>
            <p:cNvSpPr>
              <a:spLocks/>
            </p:cNvSpPr>
            <p:nvPr/>
          </p:nvSpPr>
          <p:spPr bwMode="auto">
            <a:xfrm>
              <a:off x="1570" y="3571"/>
              <a:ext cx="35" cy="37"/>
            </a:xfrm>
            <a:custGeom>
              <a:avLst/>
              <a:gdLst>
                <a:gd name="T0" fmla="*/ 32 w 35"/>
                <a:gd name="T1" fmla="*/ 1 h 37"/>
                <a:gd name="T2" fmla="*/ 31 w 35"/>
                <a:gd name="T3" fmla="*/ 0 h 37"/>
                <a:gd name="T4" fmla="*/ 0 w 35"/>
                <a:gd name="T5" fmla="*/ 33 h 37"/>
                <a:gd name="T6" fmla="*/ 1 w 35"/>
                <a:gd name="T7" fmla="*/ 36 h 37"/>
                <a:gd name="T8" fmla="*/ 34 w 35"/>
                <a:gd name="T9" fmla="*/ 2 h 37"/>
                <a:gd name="T10" fmla="*/ 32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1"/>
                  </a:moveTo>
                  <a:lnTo>
                    <a:pt x="31" y="0"/>
                  </a:lnTo>
                  <a:lnTo>
                    <a:pt x="0" y="33"/>
                  </a:lnTo>
                  <a:lnTo>
                    <a:pt x="1" y="36"/>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7" name="Freeform 920"/>
            <p:cNvSpPr>
              <a:spLocks/>
            </p:cNvSpPr>
            <p:nvPr/>
          </p:nvSpPr>
          <p:spPr bwMode="auto">
            <a:xfrm>
              <a:off x="1602" y="3571"/>
              <a:ext cx="35" cy="37"/>
            </a:xfrm>
            <a:custGeom>
              <a:avLst/>
              <a:gdLst>
                <a:gd name="T0" fmla="*/ 32 w 35"/>
                <a:gd name="T1" fmla="*/ 35 h 37"/>
                <a:gd name="T2" fmla="*/ 34 w 35"/>
                <a:gd name="T3" fmla="*/ 33 h 37"/>
                <a:gd name="T4" fmla="*/ 2 w 35"/>
                <a:gd name="T5" fmla="*/ 0 h 37"/>
                <a:gd name="T6" fmla="*/ 0 w 35"/>
                <a:gd name="T7" fmla="*/ 2 h 37"/>
                <a:gd name="T8" fmla="*/ 31 w 35"/>
                <a:gd name="T9" fmla="*/ 36 h 37"/>
                <a:gd name="T10" fmla="*/ 32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5"/>
                  </a:moveTo>
                  <a:lnTo>
                    <a:pt x="34" y="33"/>
                  </a:lnTo>
                  <a:lnTo>
                    <a:pt x="2" y="0"/>
                  </a:lnTo>
                  <a:lnTo>
                    <a:pt x="0" y="2"/>
                  </a:lnTo>
                  <a:lnTo>
                    <a:pt x="31" y="36"/>
                  </a:lnTo>
                  <a:lnTo>
                    <a:pt x="32"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8" name="Freeform 921"/>
            <p:cNvSpPr>
              <a:spLocks/>
            </p:cNvSpPr>
            <p:nvPr/>
          </p:nvSpPr>
          <p:spPr bwMode="auto">
            <a:xfrm>
              <a:off x="1633" y="3571"/>
              <a:ext cx="35" cy="37"/>
            </a:xfrm>
            <a:custGeom>
              <a:avLst/>
              <a:gdLst>
                <a:gd name="T0" fmla="*/ 33 w 35"/>
                <a:gd name="T1" fmla="*/ 1 h 37"/>
                <a:gd name="T2" fmla="*/ 32 w 35"/>
                <a:gd name="T3" fmla="*/ 0 h 37"/>
                <a:gd name="T4" fmla="*/ 0 w 35"/>
                <a:gd name="T5" fmla="*/ 33 h 37"/>
                <a:gd name="T6" fmla="*/ 2 w 35"/>
                <a:gd name="T7" fmla="*/ 36 h 37"/>
                <a:gd name="T8" fmla="*/ 34 w 35"/>
                <a:gd name="T9" fmla="*/ 2 h 37"/>
                <a:gd name="T10" fmla="*/ 33 w 35"/>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1"/>
                  </a:moveTo>
                  <a:lnTo>
                    <a:pt x="32" y="0"/>
                  </a:lnTo>
                  <a:lnTo>
                    <a:pt x="0" y="33"/>
                  </a:lnTo>
                  <a:lnTo>
                    <a:pt x="2" y="36"/>
                  </a:lnTo>
                  <a:lnTo>
                    <a:pt x="34" y="2"/>
                  </a:lnTo>
                  <a:lnTo>
                    <a:pt x="33"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9" name="Freeform 922"/>
            <p:cNvSpPr>
              <a:spLocks/>
            </p:cNvSpPr>
            <p:nvPr/>
          </p:nvSpPr>
          <p:spPr bwMode="auto">
            <a:xfrm>
              <a:off x="1773" y="3565"/>
              <a:ext cx="51" cy="53"/>
            </a:xfrm>
            <a:custGeom>
              <a:avLst/>
              <a:gdLst>
                <a:gd name="T0" fmla="*/ 38 w 51"/>
                <a:gd name="T1" fmla="*/ 4 h 53"/>
                <a:gd name="T2" fmla="*/ 42 w 51"/>
                <a:gd name="T3" fmla="*/ 7 h 53"/>
                <a:gd name="T4" fmla="*/ 45 w 51"/>
                <a:gd name="T5" fmla="*/ 10 h 53"/>
                <a:gd name="T6" fmla="*/ 47 w 51"/>
                <a:gd name="T7" fmla="*/ 15 h 53"/>
                <a:gd name="T8" fmla="*/ 49 w 51"/>
                <a:gd name="T9" fmla="*/ 20 h 53"/>
                <a:gd name="T10" fmla="*/ 50 w 51"/>
                <a:gd name="T11" fmla="*/ 25 h 53"/>
                <a:gd name="T12" fmla="*/ 49 w 51"/>
                <a:gd name="T13" fmla="*/ 30 h 53"/>
                <a:gd name="T14" fmla="*/ 48 w 51"/>
                <a:gd name="T15" fmla="*/ 35 h 53"/>
                <a:gd name="T16" fmla="*/ 46 w 51"/>
                <a:gd name="T17" fmla="*/ 39 h 53"/>
                <a:gd name="T18" fmla="*/ 43 w 51"/>
                <a:gd name="T19" fmla="*/ 43 h 53"/>
                <a:gd name="T20" fmla="*/ 39 w 51"/>
                <a:gd name="T21" fmla="*/ 47 h 53"/>
                <a:gd name="T22" fmla="*/ 35 w 51"/>
                <a:gd name="T23" fmla="*/ 49 h 53"/>
                <a:gd name="T24" fmla="*/ 31 w 51"/>
                <a:gd name="T25" fmla="*/ 51 h 53"/>
                <a:gd name="T26" fmla="*/ 26 w 51"/>
                <a:gd name="T27" fmla="*/ 52 h 53"/>
                <a:gd name="T28" fmla="*/ 21 w 51"/>
                <a:gd name="T29" fmla="*/ 51 h 53"/>
                <a:gd name="T30" fmla="*/ 16 w 51"/>
                <a:gd name="T31" fmla="*/ 50 h 53"/>
                <a:gd name="T32" fmla="*/ 12 w 51"/>
                <a:gd name="T33" fmla="*/ 47 h 53"/>
                <a:gd name="T34" fmla="*/ 8 w 51"/>
                <a:gd name="T35" fmla="*/ 44 h 53"/>
                <a:gd name="T36" fmla="*/ 4 w 51"/>
                <a:gd name="T37" fmla="*/ 41 h 53"/>
                <a:gd name="T38" fmla="*/ 2 w 51"/>
                <a:gd name="T39" fmla="*/ 36 h 53"/>
                <a:gd name="T40" fmla="*/ 0 w 51"/>
                <a:gd name="T41" fmla="*/ 32 h 53"/>
                <a:gd name="T42" fmla="*/ 0 w 51"/>
                <a:gd name="T43" fmla="*/ 27 h 53"/>
                <a:gd name="T44" fmla="*/ 0 w 51"/>
                <a:gd name="T45" fmla="*/ 21 h 53"/>
                <a:gd name="T46" fmla="*/ 1 w 51"/>
                <a:gd name="T47" fmla="*/ 17 h 53"/>
                <a:gd name="T48" fmla="*/ 3 w 51"/>
                <a:gd name="T49" fmla="*/ 12 h 53"/>
                <a:gd name="T50" fmla="*/ 6 w 51"/>
                <a:gd name="T51" fmla="*/ 8 h 53"/>
                <a:gd name="T52" fmla="*/ 10 w 51"/>
                <a:gd name="T53" fmla="*/ 4 h 53"/>
                <a:gd name="T54" fmla="*/ 14 w 51"/>
                <a:gd name="T55" fmla="*/ 2 h 53"/>
                <a:gd name="T56" fmla="*/ 19 w 51"/>
                <a:gd name="T57" fmla="*/ 0 h 53"/>
                <a:gd name="T58" fmla="*/ 23 w 51"/>
                <a:gd name="T59" fmla="*/ 0 h 53"/>
                <a:gd name="T60" fmla="*/ 28 w 51"/>
                <a:gd name="T61" fmla="*/ 0 h 53"/>
                <a:gd name="T62" fmla="*/ 33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35" y="2"/>
                  </a:moveTo>
                  <a:lnTo>
                    <a:pt x="38" y="4"/>
                  </a:lnTo>
                  <a:lnTo>
                    <a:pt x="40" y="5"/>
                  </a:lnTo>
                  <a:lnTo>
                    <a:pt x="42" y="7"/>
                  </a:lnTo>
                  <a:lnTo>
                    <a:pt x="43" y="9"/>
                  </a:lnTo>
                  <a:lnTo>
                    <a:pt x="45" y="10"/>
                  </a:lnTo>
                  <a:lnTo>
                    <a:pt x="46" y="13"/>
                  </a:lnTo>
                  <a:lnTo>
                    <a:pt x="47" y="15"/>
                  </a:lnTo>
                  <a:lnTo>
                    <a:pt x="48" y="17"/>
                  </a:lnTo>
                  <a:lnTo>
                    <a:pt x="49" y="20"/>
                  </a:lnTo>
                  <a:lnTo>
                    <a:pt x="49" y="22"/>
                  </a:lnTo>
                  <a:lnTo>
                    <a:pt x="50" y="25"/>
                  </a:lnTo>
                  <a:lnTo>
                    <a:pt x="50" y="27"/>
                  </a:lnTo>
                  <a:lnTo>
                    <a:pt x="49" y="30"/>
                  </a:lnTo>
                  <a:lnTo>
                    <a:pt x="49" y="32"/>
                  </a:lnTo>
                  <a:lnTo>
                    <a:pt x="48" y="35"/>
                  </a:lnTo>
                  <a:lnTo>
                    <a:pt x="47" y="37"/>
                  </a:lnTo>
                  <a:lnTo>
                    <a:pt x="46" y="39"/>
                  </a:lnTo>
                  <a:lnTo>
                    <a:pt x="45" y="42"/>
                  </a:lnTo>
                  <a:lnTo>
                    <a:pt x="43" y="43"/>
                  </a:lnTo>
                  <a:lnTo>
                    <a:pt x="41" y="45"/>
                  </a:lnTo>
                  <a:lnTo>
                    <a:pt x="39" y="47"/>
                  </a:lnTo>
                  <a:lnTo>
                    <a:pt x="37" y="48"/>
                  </a:lnTo>
                  <a:lnTo>
                    <a:pt x="35" y="49"/>
                  </a:lnTo>
                  <a:lnTo>
                    <a:pt x="33" y="50"/>
                  </a:lnTo>
                  <a:lnTo>
                    <a:pt x="31" y="51"/>
                  </a:lnTo>
                  <a:lnTo>
                    <a:pt x="28" y="51"/>
                  </a:lnTo>
                  <a:lnTo>
                    <a:pt x="26" y="52"/>
                  </a:lnTo>
                  <a:lnTo>
                    <a:pt x="23" y="52"/>
                  </a:lnTo>
                  <a:lnTo>
                    <a:pt x="21" y="51"/>
                  </a:lnTo>
                  <a:lnTo>
                    <a:pt x="19" y="51"/>
                  </a:lnTo>
                  <a:lnTo>
                    <a:pt x="16" y="50"/>
                  </a:lnTo>
                  <a:lnTo>
                    <a:pt x="14" y="49"/>
                  </a:lnTo>
                  <a:lnTo>
                    <a:pt x="12" y="47"/>
                  </a:lnTo>
                  <a:lnTo>
                    <a:pt x="10" y="46"/>
                  </a:lnTo>
                  <a:lnTo>
                    <a:pt x="8" y="44"/>
                  </a:lnTo>
                  <a:lnTo>
                    <a:pt x="6" y="42"/>
                  </a:lnTo>
                  <a:lnTo>
                    <a:pt x="4" y="41"/>
                  </a:lnTo>
                  <a:lnTo>
                    <a:pt x="3" y="38"/>
                  </a:lnTo>
                  <a:lnTo>
                    <a:pt x="2" y="36"/>
                  </a:lnTo>
                  <a:lnTo>
                    <a:pt x="1" y="34"/>
                  </a:lnTo>
                  <a:lnTo>
                    <a:pt x="0" y="32"/>
                  </a:lnTo>
                  <a:lnTo>
                    <a:pt x="0" y="29"/>
                  </a:lnTo>
                  <a:lnTo>
                    <a:pt x="0" y="27"/>
                  </a:lnTo>
                  <a:lnTo>
                    <a:pt x="0" y="24"/>
                  </a:lnTo>
                  <a:lnTo>
                    <a:pt x="0" y="21"/>
                  </a:lnTo>
                  <a:lnTo>
                    <a:pt x="0" y="19"/>
                  </a:lnTo>
                  <a:lnTo>
                    <a:pt x="1" y="17"/>
                  </a:lnTo>
                  <a:lnTo>
                    <a:pt x="2" y="14"/>
                  </a:lnTo>
                  <a:lnTo>
                    <a:pt x="3" y="12"/>
                  </a:lnTo>
                  <a:lnTo>
                    <a:pt x="5" y="10"/>
                  </a:lnTo>
                  <a:lnTo>
                    <a:pt x="6" y="8"/>
                  </a:lnTo>
                  <a:lnTo>
                    <a:pt x="8" y="6"/>
                  </a:lnTo>
                  <a:lnTo>
                    <a:pt x="10" y="4"/>
                  </a:lnTo>
                  <a:lnTo>
                    <a:pt x="12" y="3"/>
                  </a:lnTo>
                  <a:lnTo>
                    <a:pt x="14" y="2"/>
                  </a:lnTo>
                  <a:lnTo>
                    <a:pt x="16" y="1"/>
                  </a:lnTo>
                  <a:lnTo>
                    <a:pt x="19" y="0"/>
                  </a:lnTo>
                  <a:lnTo>
                    <a:pt x="21" y="0"/>
                  </a:lnTo>
                  <a:lnTo>
                    <a:pt x="23" y="0"/>
                  </a:lnTo>
                  <a:lnTo>
                    <a:pt x="26" y="0"/>
                  </a:lnTo>
                  <a:lnTo>
                    <a:pt x="28" y="0"/>
                  </a:lnTo>
                  <a:lnTo>
                    <a:pt x="31" y="0"/>
                  </a:lnTo>
                  <a:lnTo>
                    <a:pt x="33" y="1"/>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0" name="Freeform 923"/>
            <p:cNvSpPr>
              <a:spLocks/>
            </p:cNvSpPr>
            <p:nvPr/>
          </p:nvSpPr>
          <p:spPr bwMode="auto">
            <a:xfrm>
              <a:off x="1808" y="3566"/>
              <a:ext cx="17" cy="37"/>
            </a:xfrm>
            <a:custGeom>
              <a:avLst/>
              <a:gdLst>
                <a:gd name="T0" fmla="*/ 13 w 17"/>
                <a:gd name="T1" fmla="*/ 36 h 37"/>
                <a:gd name="T2" fmla="*/ 13 w 17"/>
                <a:gd name="T3" fmla="*/ 36 h 37"/>
                <a:gd name="T4" fmla="*/ 14 w 17"/>
                <a:gd name="T5" fmla="*/ 33 h 37"/>
                <a:gd name="T6" fmla="*/ 15 w 17"/>
                <a:gd name="T7" fmla="*/ 30 h 37"/>
                <a:gd name="T8" fmla="*/ 15 w 17"/>
                <a:gd name="T9" fmla="*/ 28 h 37"/>
                <a:gd name="T10" fmla="*/ 16 w 17"/>
                <a:gd name="T11" fmla="*/ 25 h 37"/>
                <a:gd name="T12" fmla="*/ 16 w 17"/>
                <a:gd name="T13" fmla="*/ 23 h 37"/>
                <a:gd name="T14" fmla="*/ 15 w 17"/>
                <a:gd name="T15" fmla="*/ 20 h 37"/>
                <a:gd name="T16" fmla="*/ 15 w 17"/>
                <a:gd name="T17" fmla="*/ 18 h 37"/>
                <a:gd name="T18" fmla="*/ 14 w 17"/>
                <a:gd name="T19" fmla="*/ 15 h 37"/>
                <a:gd name="T20" fmla="*/ 13 w 17"/>
                <a:gd name="T21" fmla="*/ 13 h 37"/>
                <a:gd name="T22" fmla="*/ 12 w 17"/>
                <a:gd name="T23" fmla="*/ 10 h 37"/>
                <a:gd name="T24" fmla="*/ 10 w 17"/>
                <a:gd name="T25" fmla="*/ 8 h 37"/>
                <a:gd name="T26" fmla="*/ 9 w 17"/>
                <a:gd name="T27" fmla="*/ 6 h 37"/>
                <a:gd name="T28" fmla="*/ 7 w 17"/>
                <a:gd name="T29" fmla="*/ 4 h 37"/>
                <a:gd name="T30" fmla="*/ 5 w 17"/>
                <a:gd name="T31" fmla="*/ 2 h 37"/>
                <a:gd name="T32" fmla="*/ 3 w 17"/>
                <a:gd name="T33" fmla="*/ 1 h 37"/>
                <a:gd name="T34" fmla="*/ 1 w 17"/>
                <a:gd name="T35" fmla="*/ 0 h 37"/>
                <a:gd name="T36" fmla="*/ 0 w 17"/>
                <a:gd name="T37" fmla="*/ 2 h 37"/>
                <a:gd name="T38" fmla="*/ 2 w 17"/>
                <a:gd name="T39" fmla="*/ 3 h 37"/>
                <a:gd name="T40" fmla="*/ 4 w 17"/>
                <a:gd name="T41" fmla="*/ 4 h 37"/>
                <a:gd name="T42" fmla="*/ 5 w 17"/>
                <a:gd name="T43" fmla="*/ 6 h 37"/>
                <a:gd name="T44" fmla="*/ 7 w 17"/>
                <a:gd name="T45" fmla="*/ 8 h 37"/>
                <a:gd name="T46" fmla="*/ 9 w 17"/>
                <a:gd name="T47" fmla="*/ 10 h 37"/>
                <a:gd name="T48" fmla="*/ 10 w 17"/>
                <a:gd name="T49" fmla="*/ 11 h 37"/>
                <a:gd name="T50" fmla="*/ 11 w 17"/>
                <a:gd name="T51" fmla="*/ 14 h 37"/>
                <a:gd name="T52" fmla="*/ 12 w 17"/>
                <a:gd name="T53" fmla="*/ 16 h 37"/>
                <a:gd name="T54" fmla="*/ 12 w 17"/>
                <a:gd name="T55" fmla="*/ 18 h 37"/>
                <a:gd name="T56" fmla="*/ 13 w 17"/>
                <a:gd name="T57" fmla="*/ 21 h 37"/>
                <a:gd name="T58" fmla="*/ 13 w 17"/>
                <a:gd name="T59" fmla="*/ 23 h 37"/>
                <a:gd name="T60" fmla="*/ 13 w 17"/>
                <a:gd name="T61" fmla="*/ 25 h 37"/>
                <a:gd name="T62" fmla="*/ 13 w 17"/>
                <a:gd name="T63" fmla="*/ 28 h 37"/>
                <a:gd name="T64" fmla="*/ 12 w 17"/>
                <a:gd name="T65" fmla="*/ 30 h 37"/>
                <a:gd name="T66" fmla="*/ 12 w 17"/>
                <a:gd name="T67" fmla="*/ 32 h 37"/>
                <a:gd name="T68" fmla="*/ 11 w 17"/>
                <a:gd name="T69" fmla="*/ 35 h 37"/>
                <a:gd name="T70" fmla="*/ 11 w 17"/>
                <a:gd name="T71" fmla="*/ 35 h 37"/>
                <a:gd name="T72" fmla="*/ 13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13" y="36"/>
                  </a:moveTo>
                  <a:lnTo>
                    <a:pt x="13" y="36"/>
                  </a:lnTo>
                  <a:lnTo>
                    <a:pt x="14" y="33"/>
                  </a:lnTo>
                  <a:lnTo>
                    <a:pt x="15" y="30"/>
                  </a:lnTo>
                  <a:lnTo>
                    <a:pt x="15" y="28"/>
                  </a:lnTo>
                  <a:lnTo>
                    <a:pt x="16" y="25"/>
                  </a:lnTo>
                  <a:lnTo>
                    <a:pt x="16" y="23"/>
                  </a:lnTo>
                  <a:lnTo>
                    <a:pt x="15" y="20"/>
                  </a:lnTo>
                  <a:lnTo>
                    <a:pt x="15" y="18"/>
                  </a:lnTo>
                  <a:lnTo>
                    <a:pt x="14" y="15"/>
                  </a:lnTo>
                  <a:lnTo>
                    <a:pt x="13" y="13"/>
                  </a:lnTo>
                  <a:lnTo>
                    <a:pt x="12" y="10"/>
                  </a:lnTo>
                  <a:lnTo>
                    <a:pt x="10" y="8"/>
                  </a:lnTo>
                  <a:lnTo>
                    <a:pt x="9" y="6"/>
                  </a:lnTo>
                  <a:lnTo>
                    <a:pt x="7" y="4"/>
                  </a:lnTo>
                  <a:lnTo>
                    <a:pt x="5" y="2"/>
                  </a:lnTo>
                  <a:lnTo>
                    <a:pt x="3" y="1"/>
                  </a:lnTo>
                  <a:lnTo>
                    <a:pt x="1"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0"/>
                  </a:lnTo>
                  <a:lnTo>
                    <a:pt x="12" y="32"/>
                  </a:lnTo>
                  <a:lnTo>
                    <a:pt x="11" y="35"/>
                  </a:lnTo>
                  <a:lnTo>
                    <a:pt x="13"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1" name="Freeform 924"/>
            <p:cNvSpPr>
              <a:spLocks/>
            </p:cNvSpPr>
            <p:nvPr/>
          </p:nvSpPr>
          <p:spPr bwMode="auto">
            <a:xfrm>
              <a:off x="1787" y="3602"/>
              <a:ext cx="36" cy="17"/>
            </a:xfrm>
            <a:custGeom>
              <a:avLst/>
              <a:gdLst>
                <a:gd name="T0" fmla="*/ 0 w 36"/>
                <a:gd name="T1" fmla="*/ 13 h 17"/>
                <a:gd name="T2" fmla="*/ 0 w 36"/>
                <a:gd name="T3" fmla="*/ 13 h 17"/>
                <a:gd name="T4" fmla="*/ 2 w 36"/>
                <a:gd name="T5" fmla="*/ 14 h 17"/>
                <a:gd name="T6" fmla="*/ 5 w 36"/>
                <a:gd name="T7" fmla="*/ 15 h 17"/>
                <a:gd name="T8" fmla="*/ 7 w 36"/>
                <a:gd name="T9" fmla="*/ 15 h 17"/>
                <a:gd name="T10" fmla="*/ 10 w 36"/>
                <a:gd name="T11" fmla="*/ 16 h 17"/>
                <a:gd name="T12" fmla="*/ 12 w 36"/>
                <a:gd name="T13" fmla="*/ 16 h 17"/>
                <a:gd name="T14" fmla="*/ 15 w 36"/>
                <a:gd name="T15" fmla="*/ 15 h 17"/>
                <a:gd name="T16" fmla="*/ 17 w 36"/>
                <a:gd name="T17" fmla="*/ 15 h 17"/>
                <a:gd name="T18" fmla="*/ 20 w 36"/>
                <a:gd name="T19" fmla="*/ 14 h 17"/>
                <a:gd name="T20" fmla="*/ 22 w 36"/>
                <a:gd name="T21" fmla="*/ 13 h 17"/>
                <a:gd name="T22" fmla="*/ 24 w 36"/>
                <a:gd name="T23" fmla="*/ 12 h 17"/>
                <a:gd name="T24" fmla="*/ 26 w 36"/>
                <a:gd name="T25" fmla="*/ 11 h 17"/>
                <a:gd name="T26" fmla="*/ 28 w 36"/>
                <a:gd name="T27" fmla="*/ 9 h 17"/>
                <a:gd name="T28" fmla="*/ 30 w 36"/>
                <a:gd name="T29" fmla="*/ 7 h 17"/>
                <a:gd name="T30" fmla="*/ 32 w 36"/>
                <a:gd name="T31" fmla="*/ 5 h 17"/>
                <a:gd name="T32" fmla="*/ 33 w 36"/>
                <a:gd name="T33" fmla="*/ 3 h 17"/>
                <a:gd name="T34" fmla="*/ 35 w 36"/>
                <a:gd name="T35" fmla="*/ 0 h 17"/>
                <a:gd name="T36" fmla="*/ 33 w 36"/>
                <a:gd name="T37" fmla="*/ 0 h 17"/>
                <a:gd name="T38" fmla="*/ 31 w 36"/>
                <a:gd name="T39" fmla="*/ 2 h 17"/>
                <a:gd name="T40" fmla="*/ 30 w 36"/>
                <a:gd name="T41" fmla="*/ 4 h 17"/>
                <a:gd name="T42" fmla="*/ 28 w 36"/>
                <a:gd name="T43" fmla="*/ 5 h 17"/>
                <a:gd name="T44" fmla="*/ 27 w 36"/>
                <a:gd name="T45" fmla="*/ 7 h 17"/>
                <a:gd name="T46" fmla="*/ 25 w 36"/>
                <a:gd name="T47" fmla="*/ 9 h 17"/>
                <a:gd name="T48" fmla="*/ 23 w 36"/>
                <a:gd name="T49" fmla="*/ 10 h 17"/>
                <a:gd name="T50" fmla="*/ 21 w 36"/>
                <a:gd name="T51" fmla="*/ 11 h 17"/>
                <a:gd name="T52" fmla="*/ 19 w 36"/>
                <a:gd name="T53" fmla="*/ 12 h 17"/>
                <a:gd name="T54" fmla="*/ 17 w 36"/>
                <a:gd name="T55" fmla="*/ 12 h 17"/>
                <a:gd name="T56" fmla="*/ 15 w 36"/>
                <a:gd name="T57" fmla="*/ 13 h 17"/>
                <a:gd name="T58" fmla="*/ 12 w 36"/>
                <a:gd name="T59" fmla="*/ 13 h 17"/>
                <a:gd name="T60" fmla="*/ 10 w 36"/>
                <a:gd name="T61" fmla="*/ 13 h 17"/>
                <a:gd name="T62" fmla="*/ 8 w 36"/>
                <a:gd name="T63" fmla="*/ 13 h 17"/>
                <a:gd name="T64" fmla="*/ 5 w 36"/>
                <a:gd name="T65" fmla="*/ 12 h 17"/>
                <a:gd name="T66" fmla="*/ 3 w 36"/>
                <a:gd name="T67" fmla="*/ 12 h 17"/>
                <a:gd name="T68" fmla="*/ 1 w 36"/>
                <a:gd name="T69" fmla="*/ 11 h 17"/>
                <a:gd name="T70" fmla="*/ 1 w 36"/>
                <a:gd name="T71" fmla="*/ 11 h 17"/>
                <a:gd name="T72" fmla="*/ 0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0" y="13"/>
                  </a:moveTo>
                  <a:lnTo>
                    <a:pt x="0" y="13"/>
                  </a:lnTo>
                  <a:lnTo>
                    <a:pt x="2" y="14"/>
                  </a:lnTo>
                  <a:lnTo>
                    <a:pt x="5" y="15"/>
                  </a:lnTo>
                  <a:lnTo>
                    <a:pt x="7" y="15"/>
                  </a:lnTo>
                  <a:lnTo>
                    <a:pt x="10" y="16"/>
                  </a:lnTo>
                  <a:lnTo>
                    <a:pt x="12" y="16"/>
                  </a:lnTo>
                  <a:lnTo>
                    <a:pt x="15" y="15"/>
                  </a:lnTo>
                  <a:lnTo>
                    <a:pt x="17" y="15"/>
                  </a:lnTo>
                  <a:lnTo>
                    <a:pt x="20" y="14"/>
                  </a:lnTo>
                  <a:lnTo>
                    <a:pt x="22" y="13"/>
                  </a:lnTo>
                  <a:lnTo>
                    <a:pt x="24" y="12"/>
                  </a:lnTo>
                  <a:lnTo>
                    <a:pt x="26" y="11"/>
                  </a:lnTo>
                  <a:lnTo>
                    <a:pt x="28" y="9"/>
                  </a:lnTo>
                  <a:lnTo>
                    <a:pt x="30" y="7"/>
                  </a:lnTo>
                  <a:lnTo>
                    <a:pt x="32" y="5"/>
                  </a:lnTo>
                  <a:lnTo>
                    <a:pt x="33" y="3"/>
                  </a:lnTo>
                  <a:lnTo>
                    <a:pt x="35" y="0"/>
                  </a:lnTo>
                  <a:lnTo>
                    <a:pt x="33" y="0"/>
                  </a:lnTo>
                  <a:lnTo>
                    <a:pt x="31" y="2"/>
                  </a:lnTo>
                  <a:lnTo>
                    <a:pt x="30" y="4"/>
                  </a:lnTo>
                  <a:lnTo>
                    <a:pt x="28" y="5"/>
                  </a:lnTo>
                  <a:lnTo>
                    <a:pt x="27" y="7"/>
                  </a:lnTo>
                  <a:lnTo>
                    <a:pt x="25" y="9"/>
                  </a:lnTo>
                  <a:lnTo>
                    <a:pt x="23" y="10"/>
                  </a:lnTo>
                  <a:lnTo>
                    <a:pt x="21" y="11"/>
                  </a:lnTo>
                  <a:lnTo>
                    <a:pt x="19" y="12"/>
                  </a:lnTo>
                  <a:lnTo>
                    <a:pt x="17" y="12"/>
                  </a:lnTo>
                  <a:lnTo>
                    <a:pt x="15" y="13"/>
                  </a:lnTo>
                  <a:lnTo>
                    <a:pt x="12" y="13"/>
                  </a:lnTo>
                  <a:lnTo>
                    <a:pt x="10" y="13"/>
                  </a:lnTo>
                  <a:lnTo>
                    <a:pt x="8" y="13"/>
                  </a:lnTo>
                  <a:lnTo>
                    <a:pt x="5" y="12"/>
                  </a:lnTo>
                  <a:lnTo>
                    <a:pt x="3" y="12"/>
                  </a:lnTo>
                  <a:lnTo>
                    <a:pt x="1" y="11"/>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2" name="Freeform 925"/>
            <p:cNvSpPr>
              <a:spLocks/>
            </p:cNvSpPr>
            <p:nvPr/>
          </p:nvSpPr>
          <p:spPr bwMode="auto">
            <a:xfrm>
              <a:off x="1772" y="3579"/>
              <a:ext cx="17" cy="36"/>
            </a:xfrm>
            <a:custGeom>
              <a:avLst/>
              <a:gdLst>
                <a:gd name="T0" fmla="*/ 2 w 17"/>
                <a:gd name="T1" fmla="*/ 0 h 36"/>
                <a:gd name="T2" fmla="*/ 2 w 17"/>
                <a:gd name="T3" fmla="*/ 0 h 36"/>
                <a:gd name="T4" fmla="*/ 1 w 17"/>
                <a:gd name="T5" fmla="*/ 2 h 36"/>
                <a:gd name="T6" fmla="*/ 0 w 17"/>
                <a:gd name="T7" fmla="*/ 4 h 36"/>
                <a:gd name="T8" fmla="*/ 0 w 17"/>
                <a:gd name="T9" fmla="*/ 7 h 36"/>
                <a:gd name="T10" fmla="*/ 0 w 17"/>
                <a:gd name="T11" fmla="*/ 10 h 36"/>
                <a:gd name="T12" fmla="*/ 0 w 17"/>
                <a:gd name="T13" fmla="*/ 12 h 36"/>
                <a:gd name="T14" fmla="*/ 0 w 17"/>
                <a:gd name="T15" fmla="*/ 15 h 36"/>
                <a:gd name="T16" fmla="*/ 0 w 17"/>
                <a:gd name="T17" fmla="*/ 17 h 36"/>
                <a:gd name="T18" fmla="*/ 1 w 17"/>
                <a:gd name="T19" fmla="*/ 20 h 36"/>
                <a:gd name="T20" fmla="*/ 2 w 17"/>
                <a:gd name="T21" fmla="*/ 22 h 36"/>
                <a:gd name="T22" fmla="*/ 3 w 17"/>
                <a:gd name="T23" fmla="*/ 24 h 36"/>
                <a:gd name="T24" fmla="*/ 5 w 17"/>
                <a:gd name="T25" fmla="*/ 26 h 36"/>
                <a:gd name="T26" fmla="*/ 6 w 17"/>
                <a:gd name="T27" fmla="*/ 28 h 36"/>
                <a:gd name="T28" fmla="*/ 8 w 17"/>
                <a:gd name="T29" fmla="*/ 30 h 36"/>
                <a:gd name="T30" fmla="*/ 10 w 17"/>
                <a:gd name="T31" fmla="*/ 32 h 36"/>
                <a:gd name="T32" fmla="*/ 12 w 17"/>
                <a:gd name="T33" fmla="*/ 33 h 36"/>
                <a:gd name="T34" fmla="*/ 14 w 17"/>
                <a:gd name="T35" fmla="*/ 35 h 36"/>
                <a:gd name="T36" fmla="*/ 16 w 17"/>
                <a:gd name="T37" fmla="*/ 32 h 36"/>
                <a:gd name="T38" fmla="*/ 13 w 17"/>
                <a:gd name="T39" fmla="*/ 31 h 36"/>
                <a:gd name="T40" fmla="*/ 11 w 17"/>
                <a:gd name="T41" fmla="*/ 30 h 36"/>
                <a:gd name="T42" fmla="*/ 10 w 17"/>
                <a:gd name="T43" fmla="*/ 28 h 36"/>
                <a:gd name="T44" fmla="*/ 8 w 17"/>
                <a:gd name="T45" fmla="*/ 27 h 36"/>
                <a:gd name="T46" fmla="*/ 7 w 17"/>
                <a:gd name="T47" fmla="*/ 25 h 36"/>
                <a:gd name="T48" fmla="*/ 5 w 17"/>
                <a:gd name="T49" fmla="*/ 23 h 36"/>
                <a:gd name="T50" fmla="*/ 4 w 17"/>
                <a:gd name="T51" fmla="*/ 21 h 36"/>
                <a:gd name="T52" fmla="*/ 3 w 17"/>
                <a:gd name="T53" fmla="*/ 19 h 36"/>
                <a:gd name="T54" fmla="*/ 3 w 17"/>
                <a:gd name="T55" fmla="*/ 16 h 36"/>
                <a:gd name="T56" fmla="*/ 2 w 17"/>
                <a:gd name="T57" fmla="*/ 14 h 36"/>
                <a:gd name="T58" fmla="*/ 2 w 17"/>
                <a:gd name="T59" fmla="*/ 12 h 36"/>
                <a:gd name="T60" fmla="*/ 2 w 17"/>
                <a:gd name="T61" fmla="*/ 10 h 36"/>
                <a:gd name="T62" fmla="*/ 2 w 17"/>
                <a:gd name="T63" fmla="*/ 7 h 36"/>
                <a:gd name="T64" fmla="*/ 3 w 17"/>
                <a:gd name="T65" fmla="*/ 5 h 36"/>
                <a:gd name="T66" fmla="*/ 3 w 17"/>
                <a:gd name="T67" fmla="*/ 3 h 36"/>
                <a:gd name="T68" fmla="*/ 4 w 17"/>
                <a:gd name="T69" fmla="*/ 1 h 36"/>
                <a:gd name="T70" fmla="*/ 4 w 17"/>
                <a:gd name="T71" fmla="*/ 1 h 36"/>
                <a:gd name="T72" fmla="*/ 2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2" y="0"/>
                  </a:moveTo>
                  <a:lnTo>
                    <a:pt x="2" y="0"/>
                  </a:lnTo>
                  <a:lnTo>
                    <a:pt x="1" y="2"/>
                  </a:lnTo>
                  <a:lnTo>
                    <a:pt x="0" y="4"/>
                  </a:lnTo>
                  <a:lnTo>
                    <a:pt x="0" y="7"/>
                  </a:lnTo>
                  <a:lnTo>
                    <a:pt x="0" y="10"/>
                  </a:lnTo>
                  <a:lnTo>
                    <a:pt x="0" y="12"/>
                  </a:lnTo>
                  <a:lnTo>
                    <a:pt x="0" y="15"/>
                  </a:lnTo>
                  <a:lnTo>
                    <a:pt x="0" y="17"/>
                  </a:lnTo>
                  <a:lnTo>
                    <a:pt x="1" y="20"/>
                  </a:lnTo>
                  <a:lnTo>
                    <a:pt x="2" y="22"/>
                  </a:lnTo>
                  <a:lnTo>
                    <a:pt x="3" y="24"/>
                  </a:lnTo>
                  <a:lnTo>
                    <a:pt x="5" y="26"/>
                  </a:lnTo>
                  <a:lnTo>
                    <a:pt x="6" y="28"/>
                  </a:lnTo>
                  <a:lnTo>
                    <a:pt x="8" y="30"/>
                  </a:lnTo>
                  <a:lnTo>
                    <a:pt x="10" y="32"/>
                  </a:lnTo>
                  <a:lnTo>
                    <a:pt x="12" y="33"/>
                  </a:lnTo>
                  <a:lnTo>
                    <a:pt x="14" y="35"/>
                  </a:lnTo>
                  <a:lnTo>
                    <a:pt x="16" y="32"/>
                  </a:lnTo>
                  <a:lnTo>
                    <a:pt x="13" y="31"/>
                  </a:lnTo>
                  <a:lnTo>
                    <a:pt x="11" y="30"/>
                  </a:lnTo>
                  <a:lnTo>
                    <a:pt x="10" y="28"/>
                  </a:lnTo>
                  <a:lnTo>
                    <a:pt x="8" y="27"/>
                  </a:lnTo>
                  <a:lnTo>
                    <a:pt x="7" y="25"/>
                  </a:lnTo>
                  <a:lnTo>
                    <a:pt x="5" y="23"/>
                  </a:lnTo>
                  <a:lnTo>
                    <a:pt x="4" y="21"/>
                  </a:lnTo>
                  <a:lnTo>
                    <a:pt x="3" y="19"/>
                  </a:lnTo>
                  <a:lnTo>
                    <a:pt x="3" y="16"/>
                  </a:lnTo>
                  <a:lnTo>
                    <a:pt x="2" y="14"/>
                  </a:lnTo>
                  <a:lnTo>
                    <a:pt x="2" y="12"/>
                  </a:lnTo>
                  <a:lnTo>
                    <a:pt x="2" y="10"/>
                  </a:lnTo>
                  <a:lnTo>
                    <a:pt x="2" y="7"/>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3" name="Freeform 926"/>
            <p:cNvSpPr>
              <a:spLocks/>
            </p:cNvSpPr>
            <p:nvPr/>
          </p:nvSpPr>
          <p:spPr bwMode="auto">
            <a:xfrm>
              <a:off x="1775" y="3563"/>
              <a:ext cx="35" cy="17"/>
            </a:xfrm>
            <a:custGeom>
              <a:avLst/>
              <a:gdLst>
                <a:gd name="T0" fmla="*/ 34 w 35"/>
                <a:gd name="T1" fmla="*/ 2 h 17"/>
                <a:gd name="T2" fmla="*/ 34 w 35"/>
                <a:gd name="T3" fmla="*/ 2 h 17"/>
                <a:gd name="T4" fmla="*/ 31 w 35"/>
                <a:gd name="T5" fmla="*/ 1 h 17"/>
                <a:gd name="T6" fmla="*/ 29 w 35"/>
                <a:gd name="T7" fmla="*/ 0 h 17"/>
                <a:gd name="T8" fmla="*/ 26 w 35"/>
                <a:gd name="T9" fmla="*/ 0 h 17"/>
                <a:gd name="T10" fmla="*/ 24 w 35"/>
                <a:gd name="T11" fmla="*/ 0 h 17"/>
                <a:gd name="T12" fmla="*/ 21 w 35"/>
                <a:gd name="T13" fmla="*/ 0 h 17"/>
                <a:gd name="T14" fmla="*/ 19 w 35"/>
                <a:gd name="T15" fmla="*/ 0 h 17"/>
                <a:gd name="T16" fmla="*/ 17 w 35"/>
                <a:gd name="T17" fmla="*/ 0 h 17"/>
                <a:gd name="T18" fmla="*/ 14 w 35"/>
                <a:gd name="T19" fmla="*/ 1 h 17"/>
                <a:gd name="T20" fmla="*/ 12 w 35"/>
                <a:gd name="T21" fmla="*/ 2 h 17"/>
                <a:gd name="T22" fmla="*/ 10 w 35"/>
                <a:gd name="T23" fmla="*/ 3 h 17"/>
                <a:gd name="T24" fmla="*/ 7 w 35"/>
                <a:gd name="T25" fmla="*/ 4 h 17"/>
                <a:gd name="T26" fmla="*/ 6 w 35"/>
                <a:gd name="T27" fmla="*/ 6 h 17"/>
                <a:gd name="T28" fmla="*/ 4 w 35"/>
                <a:gd name="T29" fmla="*/ 8 h 17"/>
                <a:gd name="T30" fmla="*/ 2 w 35"/>
                <a:gd name="T31" fmla="*/ 10 h 17"/>
                <a:gd name="T32" fmla="*/ 1 w 35"/>
                <a:gd name="T33" fmla="*/ 12 h 17"/>
                <a:gd name="T34" fmla="*/ 0 w 35"/>
                <a:gd name="T35" fmla="*/ 14 h 17"/>
                <a:gd name="T36" fmla="*/ 2 w 35"/>
                <a:gd name="T37" fmla="*/ 16 h 17"/>
                <a:gd name="T38" fmla="*/ 3 w 35"/>
                <a:gd name="T39" fmla="*/ 13 h 17"/>
                <a:gd name="T40" fmla="*/ 4 w 35"/>
                <a:gd name="T41" fmla="*/ 11 h 17"/>
                <a:gd name="T42" fmla="*/ 5 w 35"/>
                <a:gd name="T43" fmla="*/ 9 h 17"/>
                <a:gd name="T44" fmla="*/ 7 w 35"/>
                <a:gd name="T45" fmla="*/ 8 h 17"/>
                <a:gd name="T46" fmla="*/ 9 w 35"/>
                <a:gd name="T47" fmla="*/ 6 h 17"/>
                <a:gd name="T48" fmla="*/ 11 w 35"/>
                <a:gd name="T49" fmla="*/ 5 h 17"/>
                <a:gd name="T50" fmla="*/ 13 w 35"/>
                <a:gd name="T51" fmla="*/ 4 h 17"/>
                <a:gd name="T52" fmla="*/ 15 w 35"/>
                <a:gd name="T53" fmla="*/ 3 h 17"/>
                <a:gd name="T54" fmla="*/ 17 w 35"/>
                <a:gd name="T55" fmla="*/ 3 h 17"/>
                <a:gd name="T56" fmla="*/ 19 w 35"/>
                <a:gd name="T57" fmla="*/ 2 h 17"/>
                <a:gd name="T58" fmla="*/ 21 w 35"/>
                <a:gd name="T59" fmla="*/ 2 h 17"/>
                <a:gd name="T60" fmla="*/ 23 w 35"/>
                <a:gd name="T61" fmla="*/ 2 h 17"/>
                <a:gd name="T62" fmla="*/ 26 w 35"/>
                <a:gd name="T63" fmla="*/ 2 h 17"/>
                <a:gd name="T64" fmla="*/ 28 w 35"/>
                <a:gd name="T65" fmla="*/ 3 h 17"/>
                <a:gd name="T66" fmla="*/ 30 w 35"/>
                <a:gd name="T67" fmla="*/ 3 h 17"/>
                <a:gd name="T68" fmla="*/ 32 w 35"/>
                <a:gd name="T69" fmla="*/ 4 h 17"/>
                <a:gd name="T70" fmla="*/ 32 w 35"/>
                <a:gd name="T71" fmla="*/ 4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7" y="4"/>
                  </a:lnTo>
                  <a:lnTo>
                    <a:pt x="6" y="6"/>
                  </a:lnTo>
                  <a:lnTo>
                    <a:pt x="4" y="8"/>
                  </a:lnTo>
                  <a:lnTo>
                    <a:pt x="2" y="10"/>
                  </a:lnTo>
                  <a:lnTo>
                    <a:pt x="1" y="12"/>
                  </a:lnTo>
                  <a:lnTo>
                    <a:pt x="0" y="14"/>
                  </a:lnTo>
                  <a:lnTo>
                    <a:pt x="2" y="16"/>
                  </a:lnTo>
                  <a:lnTo>
                    <a:pt x="3" y="13"/>
                  </a:lnTo>
                  <a:lnTo>
                    <a:pt x="4" y="11"/>
                  </a:lnTo>
                  <a:lnTo>
                    <a:pt x="5" y="9"/>
                  </a:lnTo>
                  <a:lnTo>
                    <a:pt x="7" y="8"/>
                  </a:lnTo>
                  <a:lnTo>
                    <a:pt x="9" y="6"/>
                  </a:lnTo>
                  <a:lnTo>
                    <a:pt x="11" y="5"/>
                  </a:lnTo>
                  <a:lnTo>
                    <a:pt x="13" y="4"/>
                  </a:lnTo>
                  <a:lnTo>
                    <a:pt x="15" y="3"/>
                  </a:lnTo>
                  <a:lnTo>
                    <a:pt x="17" y="3"/>
                  </a:lnTo>
                  <a:lnTo>
                    <a:pt x="19" y="2"/>
                  </a:lnTo>
                  <a:lnTo>
                    <a:pt x="21" y="2"/>
                  </a:lnTo>
                  <a:lnTo>
                    <a:pt x="23" y="2"/>
                  </a:lnTo>
                  <a:lnTo>
                    <a:pt x="26" y="2"/>
                  </a:lnTo>
                  <a:lnTo>
                    <a:pt x="28" y="3"/>
                  </a:lnTo>
                  <a:lnTo>
                    <a:pt x="30" y="3"/>
                  </a:lnTo>
                  <a:lnTo>
                    <a:pt x="32"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4" name="Freeform 927"/>
            <p:cNvSpPr>
              <a:spLocks/>
            </p:cNvSpPr>
            <p:nvPr/>
          </p:nvSpPr>
          <p:spPr bwMode="auto">
            <a:xfrm>
              <a:off x="1321" y="372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5" name="Freeform 928"/>
            <p:cNvSpPr>
              <a:spLocks/>
            </p:cNvSpPr>
            <p:nvPr/>
          </p:nvSpPr>
          <p:spPr bwMode="auto">
            <a:xfrm>
              <a:off x="1278" y="3768"/>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6" name="Freeform 929"/>
            <p:cNvSpPr>
              <a:spLocks/>
            </p:cNvSpPr>
            <p:nvPr/>
          </p:nvSpPr>
          <p:spPr bwMode="auto">
            <a:xfrm>
              <a:off x="1321" y="372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7" name="Freeform 930"/>
            <p:cNvSpPr>
              <a:spLocks/>
            </p:cNvSpPr>
            <p:nvPr/>
          </p:nvSpPr>
          <p:spPr bwMode="auto">
            <a:xfrm>
              <a:off x="1278" y="3768"/>
              <a:ext cx="46" cy="17"/>
            </a:xfrm>
            <a:custGeom>
              <a:avLst/>
              <a:gdLst>
                <a:gd name="T0" fmla="*/ 0 w 46"/>
                <a:gd name="T1" fmla="*/ 7 h 17"/>
                <a:gd name="T2" fmla="*/ 0 w 46"/>
                <a:gd name="T3" fmla="*/ 16 h 17"/>
                <a:gd name="T4" fmla="*/ 45 w 46"/>
                <a:gd name="T5" fmla="*/ 16 h 17"/>
                <a:gd name="T6" fmla="*/ 45 w 46"/>
                <a:gd name="T7" fmla="*/ 0 h 17"/>
                <a:gd name="T8" fmla="*/ 0 w 46"/>
                <a:gd name="T9" fmla="*/ 0 h 17"/>
                <a:gd name="T10" fmla="*/ 0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7"/>
                  </a:moveTo>
                  <a:lnTo>
                    <a:pt x="0" y="16"/>
                  </a:lnTo>
                  <a:lnTo>
                    <a:pt x="45" y="16"/>
                  </a:lnTo>
                  <a:lnTo>
                    <a:pt x="45" y="0"/>
                  </a:lnTo>
                  <a:lnTo>
                    <a:pt x="0" y="0"/>
                  </a:lnTo>
                  <a:lnTo>
                    <a:pt x="0"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8" name="Freeform 931"/>
            <p:cNvSpPr>
              <a:spLocks/>
            </p:cNvSpPr>
            <p:nvPr/>
          </p:nvSpPr>
          <p:spPr bwMode="auto">
            <a:xfrm>
              <a:off x="1278" y="3770"/>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9" name="Freeform 932"/>
            <p:cNvSpPr>
              <a:spLocks/>
            </p:cNvSpPr>
            <p:nvPr/>
          </p:nvSpPr>
          <p:spPr bwMode="auto">
            <a:xfrm>
              <a:off x="1235" y="3816"/>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0" name="Freeform 933"/>
            <p:cNvSpPr>
              <a:spLocks/>
            </p:cNvSpPr>
            <p:nvPr/>
          </p:nvSpPr>
          <p:spPr bwMode="auto">
            <a:xfrm>
              <a:off x="1409" y="362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1" name="Freeform 934"/>
            <p:cNvSpPr>
              <a:spLocks/>
            </p:cNvSpPr>
            <p:nvPr/>
          </p:nvSpPr>
          <p:spPr bwMode="auto">
            <a:xfrm>
              <a:off x="1365" y="3672"/>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2" name="Freeform 935"/>
            <p:cNvSpPr>
              <a:spLocks/>
            </p:cNvSpPr>
            <p:nvPr/>
          </p:nvSpPr>
          <p:spPr bwMode="auto">
            <a:xfrm>
              <a:off x="1409" y="362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3" name="Freeform 936"/>
            <p:cNvSpPr>
              <a:spLocks/>
            </p:cNvSpPr>
            <p:nvPr/>
          </p:nvSpPr>
          <p:spPr bwMode="auto">
            <a:xfrm>
              <a:off x="1365" y="3672"/>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4" name="Freeform 937"/>
            <p:cNvSpPr>
              <a:spLocks/>
            </p:cNvSpPr>
            <p:nvPr/>
          </p:nvSpPr>
          <p:spPr bwMode="auto">
            <a:xfrm>
              <a:off x="1365" y="3675"/>
              <a:ext cx="17" cy="48"/>
            </a:xfrm>
            <a:custGeom>
              <a:avLst/>
              <a:gdLst>
                <a:gd name="T0" fmla="*/ 7 w 17"/>
                <a:gd name="T1" fmla="*/ 47 h 48"/>
                <a:gd name="T2" fmla="*/ 15 w 17"/>
                <a:gd name="T3" fmla="*/ 47 h 48"/>
                <a:gd name="T4" fmla="*/ 16 w 17"/>
                <a:gd name="T5" fmla="*/ 0 h 48"/>
                <a:gd name="T6" fmla="*/ 0 w 17"/>
                <a:gd name="T7" fmla="*/ 0 h 48"/>
                <a:gd name="T8" fmla="*/ 0 w 17"/>
                <a:gd name="T9" fmla="*/ 47 h 48"/>
                <a:gd name="T10" fmla="*/ 7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47"/>
                  </a:moveTo>
                  <a:lnTo>
                    <a:pt x="15" y="47"/>
                  </a:lnTo>
                  <a:lnTo>
                    <a:pt x="16" y="0"/>
                  </a:lnTo>
                  <a:lnTo>
                    <a:pt x="0" y="0"/>
                  </a:lnTo>
                  <a:lnTo>
                    <a:pt x="0" y="47"/>
                  </a:lnTo>
                  <a:lnTo>
                    <a:pt x="7"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5" name="Freeform 938"/>
            <p:cNvSpPr>
              <a:spLocks/>
            </p:cNvSpPr>
            <p:nvPr/>
          </p:nvSpPr>
          <p:spPr bwMode="auto">
            <a:xfrm>
              <a:off x="1321" y="3721"/>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6" name="Freeform 939"/>
            <p:cNvSpPr>
              <a:spLocks/>
            </p:cNvSpPr>
            <p:nvPr/>
          </p:nvSpPr>
          <p:spPr bwMode="auto">
            <a:xfrm>
              <a:off x="1216" y="3808"/>
              <a:ext cx="50" cy="53"/>
            </a:xfrm>
            <a:custGeom>
              <a:avLst/>
              <a:gdLst>
                <a:gd name="T0" fmla="*/ 0 w 50"/>
                <a:gd name="T1" fmla="*/ 20 h 53"/>
                <a:gd name="T2" fmla="*/ 0 w 50"/>
                <a:gd name="T3" fmla="*/ 25 h 53"/>
                <a:gd name="T4" fmla="*/ 0 w 50"/>
                <a:gd name="T5" fmla="*/ 30 h 53"/>
                <a:gd name="T6" fmla="*/ 1 w 50"/>
                <a:gd name="T7" fmla="*/ 35 h 53"/>
                <a:gd name="T8" fmla="*/ 3 w 50"/>
                <a:gd name="T9" fmla="*/ 39 h 53"/>
                <a:gd name="T10" fmla="*/ 6 w 50"/>
                <a:gd name="T11" fmla="*/ 43 h 53"/>
                <a:gd name="T12" fmla="*/ 9 w 50"/>
                <a:gd name="T13" fmla="*/ 47 h 53"/>
                <a:gd name="T14" fmla="*/ 13 w 50"/>
                <a:gd name="T15" fmla="*/ 49 h 53"/>
                <a:gd name="T16" fmla="*/ 18 w 50"/>
                <a:gd name="T17" fmla="*/ 51 h 53"/>
                <a:gd name="T18" fmla="*/ 23 w 50"/>
                <a:gd name="T19" fmla="*/ 52 h 53"/>
                <a:gd name="T20" fmla="*/ 28 w 50"/>
                <a:gd name="T21" fmla="*/ 51 h 53"/>
                <a:gd name="T22" fmla="*/ 32 w 50"/>
                <a:gd name="T23" fmla="*/ 50 h 53"/>
                <a:gd name="T24" fmla="*/ 36 w 50"/>
                <a:gd name="T25" fmla="*/ 48 h 53"/>
                <a:gd name="T26" fmla="*/ 40 w 50"/>
                <a:gd name="T27" fmla="*/ 44 h 53"/>
                <a:gd name="T28" fmla="*/ 43 w 50"/>
                <a:gd name="T29" fmla="*/ 41 h 53"/>
                <a:gd name="T30" fmla="*/ 46 w 50"/>
                <a:gd name="T31" fmla="*/ 36 h 53"/>
                <a:gd name="T32" fmla="*/ 48 w 50"/>
                <a:gd name="T33" fmla="*/ 31 h 53"/>
                <a:gd name="T34" fmla="*/ 49 w 50"/>
                <a:gd name="T35" fmla="*/ 26 h 53"/>
                <a:gd name="T36" fmla="*/ 48 w 50"/>
                <a:gd name="T37" fmla="*/ 21 h 53"/>
                <a:gd name="T38" fmla="*/ 47 w 50"/>
                <a:gd name="T39" fmla="*/ 16 h 53"/>
                <a:gd name="T40" fmla="*/ 45 w 50"/>
                <a:gd name="T41" fmla="*/ 12 h 53"/>
                <a:gd name="T42" fmla="*/ 42 w 50"/>
                <a:gd name="T43" fmla="*/ 8 h 53"/>
                <a:gd name="T44" fmla="*/ 39 w 50"/>
                <a:gd name="T45" fmla="*/ 4 h 53"/>
                <a:gd name="T46" fmla="*/ 35 w 50"/>
                <a:gd name="T47" fmla="*/ 2 h 53"/>
                <a:gd name="T48" fmla="*/ 30 w 50"/>
                <a:gd name="T49" fmla="*/ 0 h 53"/>
                <a:gd name="T50" fmla="*/ 25 w 50"/>
                <a:gd name="T51" fmla="*/ 0 h 53"/>
                <a:gd name="T52" fmla="*/ 20 w 50"/>
                <a:gd name="T53" fmla="*/ 0 h 53"/>
                <a:gd name="T54" fmla="*/ 16 w 50"/>
                <a:gd name="T55" fmla="*/ 1 h 53"/>
                <a:gd name="T56" fmla="*/ 12 w 50"/>
                <a:gd name="T57" fmla="*/ 3 h 53"/>
                <a:gd name="T58" fmla="*/ 8 w 50"/>
                <a:gd name="T59" fmla="*/ 7 h 53"/>
                <a:gd name="T60" fmla="*/ 5 w 50"/>
                <a:gd name="T61" fmla="*/ 10 h 53"/>
                <a:gd name="T62" fmla="*/ 2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1" y="17"/>
                  </a:moveTo>
                  <a:lnTo>
                    <a:pt x="0" y="20"/>
                  </a:lnTo>
                  <a:lnTo>
                    <a:pt x="0" y="23"/>
                  </a:lnTo>
                  <a:lnTo>
                    <a:pt x="0" y="25"/>
                  </a:lnTo>
                  <a:lnTo>
                    <a:pt x="0" y="28"/>
                  </a:lnTo>
                  <a:lnTo>
                    <a:pt x="0" y="30"/>
                  </a:lnTo>
                  <a:lnTo>
                    <a:pt x="0" y="33"/>
                  </a:lnTo>
                  <a:lnTo>
                    <a:pt x="1" y="35"/>
                  </a:lnTo>
                  <a:lnTo>
                    <a:pt x="2" y="37"/>
                  </a:lnTo>
                  <a:lnTo>
                    <a:pt x="3" y="39"/>
                  </a:lnTo>
                  <a:lnTo>
                    <a:pt x="4" y="41"/>
                  </a:lnTo>
                  <a:lnTo>
                    <a:pt x="6" y="43"/>
                  </a:lnTo>
                  <a:lnTo>
                    <a:pt x="7" y="45"/>
                  </a:lnTo>
                  <a:lnTo>
                    <a:pt x="9" y="47"/>
                  </a:lnTo>
                  <a:lnTo>
                    <a:pt x="11" y="48"/>
                  </a:lnTo>
                  <a:lnTo>
                    <a:pt x="13" y="49"/>
                  </a:lnTo>
                  <a:lnTo>
                    <a:pt x="16" y="50"/>
                  </a:lnTo>
                  <a:lnTo>
                    <a:pt x="18" y="51"/>
                  </a:lnTo>
                  <a:lnTo>
                    <a:pt x="20" y="51"/>
                  </a:lnTo>
                  <a:lnTo>
                    <a:pt x="23" y="52"/>
                  </a:lnTo>
                  <a:lnTo>
                    <a:pt x="25" y="52"/>
                  </a:lnTo>
                  <a:lnTo>
                    <a:pt x="28" y="51"/>
                  </a:lnTo>
                  <a:lnTo>
                    <a:pt x="30" y="51"/>
                  </a:lnTo>
                  <a:lnTo>
                    <a:pt x="32" y="50"/>
                  </a:lnTo>
                  <a:lnTo>
                    <a:pt x="34" y="49"/>
                  </a:lnTo>
                  <a:lnTo>
                    <a:pt x="36" y="48"/>
                  </a:lnTo>
                  <a:lnTo>
                    <a:pt x="38" y="46"/>
                  </a:lnTo>
                  <a:lnTo>
                    <a:pt x="40" y="44"/>
                  </a:lnTo>
                  <a:lnTo>
                    <a:pt x="42" y="43"/>
                  </a:lnTo>
                  <a:lnTo>
                    <a:pt x="43" y="41"/>
                  </a:lnTo>
                  <a:lnTo>
                    <a:pt x="45" y="38"/>
                  </a:lnTo>
                  <a:lnTo>
                    <a:pt x="46" y="36"/>
                  </a:lnTo>
                  <a:lnTo>
                    <a:pt x="47" y="34"/>
                  </a:lnTo>
                  <a:lnTo>
                    <a:pt x="48" y="31"/>
                  </a:lnTo>
                  <a:lnTo>
                    <a:pt x="48" y="28"/>
                  </a:lnTo>
                  <a:lnTo>
                    <a:pt x="49" y="26"/>
                  </a:lnTo>
                  <a:lnTo>
                    <a:pt x="49" y="23"/>
                  </a:lnTo>
                  <a:lnTo>
                    <a:pt x="48" y="21"/>
                  </a:lnTo>
                  <a:lnTo>
                    <a:pt x="48" y="18"/>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3"/>
                  </a:lnTo>
                  <a:lnTo>
                    <a:pt x="10" y="5"/>
                  </a:lnTo>
                  <a:lnTo>
                    <a:pt x="8" y="7"/>
                  </a:lnTo>
                  <a:lnTo>
                    <a:pt x="6" y="8"/>
                  </a:lnTo>
                  <a:lnTo>
                    <a:pt x="5" y="10"/>
                  </a:lnTo>
                  <a:lnTo>
                    <a:pt x="3" y="13"/>
                  </a:lnTo>
                  <a:lnTo>
                    <a:pt x="2" y="15"/>
                  </a:lnTo>
                  <a:lnTo>
                    <a:pt x="1"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7" name="Freeform 940"/>
            <p:cNvSpPr>
              <a:spLocks/>
            </p:cNvSpPr>
            <p:nvPr/>
          </p:nvSpPr>
          <p:spPr bwMode="auto">
            <a:xfrm>
              <a:off x="1215" y="3825"/>
              <a:ext cx="18" cy="36"/>
            </a:xfrm>
            <a:custGeom>
              <a:avLst/>
              <a:gdLst>
                <a:gd name="T0" fmla="*/ 16 w 18"/>
                <a:gd name="T1" fmla="*/ 35 h 36"/>
                <a:gd name="T2" fmla="*/ 16 w 18"/>
                <a:gd name="T3" fmla="*/ 35 h 36"/>
                <a:gd name="T4" fmla="*/ 14 w 18"/>
                <a:gd name="T5" fmla="*/ 34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4"/>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8" name="Freeform 941"/>
            <p:cNvSpPr>
              <a:spLocks/>
            </p:cNvSpPr>
            <p:nvPr/>
          </p:nvSpPr>
          <p:spPr bwMode="auto">
            <a:xfrm>
              <a:off x="1231" y="3841"/>
              <a:ext cx="34" cy="21"/>
            </a:xfrm>
            <a:custGeom>
              <a:avLst/>
              <a:gdLst>
                <a:gd name="T0" fmla="*/ 33 w 34"/>
                <a:gd name="T1" fmla="*/ 0 h 21"/>
                <a:gd name="T2" fmla="*/ 33 w 34"/>
                <a:gd name="T3" fmla="*/ 0 h 21"/>
                <a:gd name="T4" fmla="*/ 31 w 34"/>
                <a:gd name="T5" fmla="*/ 3 h 21"/>
                <a:gd name="T6" fmla="*/ 30 w 34"/>
                <a:gd name="T7" fmla="*/ 6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7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20 h 21"/>
                <a:gd name="T32" fmla="*/ 2 w 34"/>
                <a:gd name="T33" fmla="*/ 19 h 21"/>
                <a:gd name="T34" fmla="*/ 0 w 34"/>
                <a:gd name="T35" fmla="*/ 18 h 21"/>
                <a:gd name="T36" fmla="*/ 0 w 34"/>
                <a:gd name="T37" fmla="*/ 16 h 21"/>
                <a:gd name="T38" fmla="*/ 3 w 34"/>
                <a:gd name="T39" fmla="*/ 17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5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6"/>
                  </a:lnTo>
                  <a:lnTo>
                    <a:pt x="29" y="8"/>
                  </a:lnTo>
                  <a:lnTo>
                    <a:pt x="27" y="10"/>
                  </a:lnTo>
                  <a:lnTo>
                    <a:pt x="25" y="12"/>
                  </a:lnTo>
                  <a:lnTo>
                    <a:pt x="23" y="14"/>
                  </a:lnTo>
                  <a:lnTo>
                    <a:pt x="21" y="15"/>
                  </a:lnTo>
                  <a:lnTo>
                    <a:pt x="19" y="17"/>
                  </a:lnTo>
                  <a:lnTo>
                    <a:pt x="17" y="18"/>
                  </a:lnTo>
                  <a:lnTo>
                    <a:pt x="14" y="19"/>
                  </a:lnTo>
                  <a:lnTo>
                    <a:pt x="12" y="19"/>
                  </a:lnTo>
                  <a:lnTo>
                    <a:pt x="10" y="20"/>
                  </a:lnTo>
                  <a:lnTo>
                    <a:pt x="7" y="20"/>
                  </a:lnTo>
                  <a:lnTo>
                    <a:pt x="5" y="20"/>
                  </a:lnTo>
                  <a:lnTo>
                    <a:pt x="2" y="19"/>
                  </a:lnTo>
                  <a:lnTo>
                    <a:pt x="0" y="18"/>
                  </a:lnTo>
                  <a:lnTo>
                    <a:pt x="0" y="16"/>
                  </a:lnTo>
                  <a:lnTo>
                    <a:pt x="3" y="17"/>
                  </a:lnTo>
                  <a:lnTo>
                    <a:pt x="5" y="17"/>
                  </a:lnTo>
                  <a:lnTo>
                    <a:pt x="7" y="17"/>
                  </a:lnTo>
                  <a:lnTo>
                    <a:pt x="9" y="17"/>
                  </a:lnTo>
                  <a:lnTo>
                    <a:pt x="12" y="17"/>
                  </a:lnTo>
                  <a:lnTo>
                    <a:pt x="14" y="16"/>
                  </a:lnTo>
                  <a:lnTo>
                    <a:pt x="16" y="15"/>
                  </a:lnTo>
                  <a:lnTo>
                    <a:pt x="18" y="14"/>
                  </a:lnTo>
                  <a:lnTo>
                    <a:pt x="20" y="13"/>
                  </a:lnTo>
                  <a:lnTo>
                    <a:pt x="22" y="12"/>
                  </a:lnTo>
                  <a:lnTo>
                    <a:pt x="24" y="10"/>
                  </a:lnTo>
                  <a:lnTo>
                    <a:pt x="25"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49" name="Freeform 942"/>
            <p:cNvSpPr>
              <a:spLocks/>
            </p:cNvSpPr>
            <p:nvPr/>
          </p:nvSpPr>
          <p:spPr bwMode="auto">
            <a:xfrm>
              <a:off x="1248" y="3808"/>
              <a:ext cx="19" cy="36"/>
            </a:xfrm>
            <a:custGeom>
              <a:avLst/>
              <a:gdLst>
                <a:gd name="T0" fmla="*/ 0 w 19"/>
                <a:gd name="T1" fmla="*/ 0 h 36"/>
                <a:gd name="T2" fmla="*/ 0 w 19"/>
                <a:gd name="T3" fmla="*/ 0 h 36"/>
                <a:gd name="T4" fmla="*/ 3 w 19"/>
                <a:gd name="T5" fmla="*/ 1 h 36"/>
                <a:gd name="T6" fmla="*/ 5 w 19"/>
                <a:gd name="T7" fmla="*/ 2 h 36"/>
                <a:gd name="T8" fmla="*/ 7 w 19"/>
                <a:gd name="T9" fmla="*/ 3 h 36"/>
                <a:gd name="T10" fmla="*/ 9 w 19"/>
                <a:gd name="T11" fmla="*/ 5 h 36"/>
                <a:gd name="T12" fmla="*/ 11 w 19"/>
                <a:gd name="T13" fmla="*/ 7 h 36"/>
                <a:gd name="T14" fmla="*/ 13 w 19"/>
                <a:gd name="T15" fmla="*/ 9 h 36"/>
                <a:gd name="T16" fmla="*/ 14 w 19"/>
                <a:gd name="T17" fmla="*/ 11 h 36"/>
                <a:gd name="T18" fmla="*/ 15 w 19"/>
                <a:gd name="T19" fmla="*/ 13 h 36"/>
                <a:gd name="T20" fmla="*/ 16 w 19"/>
                <a:gd name="T21" fmla="*/ 16 h 36"/>
                <a:gd name="T22" fmla="*/ 17 w 19"/>
                <a:gd name="T23" fmla="*/ 18 h 36"/>
                <a:gd name="T24" fmla="*/ 17 w 19"/>
                <a:gd name="T25" fmla="*/ 21 h 36"/>
                <a:gd name="T26" fmla="*/ 18 w 19"/>
                <a:gd name="T27" fmla="*/ 24 h 36"/>
                <a:gd name="T28" fmla="*/ 18 w 19"/>
                <a:gd name="T29" fmla="*/ 26 h 36"/>
                <a:gd name="T30" fmla="*/ 17 w 19"/>
                <a:gd name="T31" fmla="*/ 29 h 36"/>
                <a:gd name="T32" fmla="*/ 17 w 19"/>
                <a:gd name="T33" fmla="*/ 32 h 36"/>
                <a:gd name="T34" fmla="*/ 16 w 19"/>
                <a:gd name="T35" fmla="*/ 35 h 36"/>
                <a:gd name="T36" fmla="*/ 14 w 19"/>
                <a:gd name="T37" fmla="*/ 34 h 36"/>
                <a:gd name="T38" fmla="*/ 14 w 19"/>
                <a:gd name="T39" fmla="*/ 31 h 36"/>
                <a:gd name="T40" fmla="*/ 15 w 19"/>
                <a:gd name="T41" fmla="*/ 29 h 36"/>
                <a:gd name="T42" fmla="*/ 15 w 19"/>
                <a:gd name="T43" fmla="*/ 26 h 36"/>
                <a:gd name="T44" fmla="*/ 15 w 19"/>
                <a:gd name="T45" fmla="*/ 24 h 36"/>
                <a:gd name="T46" fmla="*/ 15 w 19"/>
                <a:gd name="T47" fmla="*/ 21 h 36"/>
                <a:gd name="T48" fmla="*/ 14 w 19"/>
                <a:gd name="T49" fmla="*/ 19 h 36"/>
                <a:gd name="T50" fmla="*/ 14 w 19"/>
                <a:gd name="T51" fmla="*/ 17 h 36"/>
                <a:gd name="T52" fmla="*/ 13 w 19"/>
                <a:gd name="T53" fmla="*/ 14 h 36"/>
                <a:gd name="T54" fmla="*/ 12 w 19"/>
                <a:gd name="T55" fmla="*/ 12 h 36"/>
                <a:gd name="T56" fmla="*/ 11 w 19"/>
                <a:gd name="T57" fmla="*/ 10 h 36"/>
                <a:gd name="T58" fmla="*/ 9 w 19"/>
                <a:gd name="T59" fmla="*/ 8 h 36"/>
                <a:gd name="T60" fmla="*/ 7 w 19"/>
                <a:gd name="T61" fmla="*/ 7 h 36"/>
                <a:gd name="T62" fmla="*/ 6 w 19"/>
                <a:gd name="T63" fmla="*/ 5 h 36"/>
                <a:gd name="T64" fmla="*/ 4 w 19"/>
                <a:gd name="T65" fmla="*/ 4 h 36"/>
                <a:gd name="T66" fmla="*/ 2 w 19"/>
                <a:gd name="T67" fmla="*/ 3 h 36"/>
                <a:gd name="T68" fmla="*/ 0 w 19"/>
                <a:gd name="T69" fmla="*/ 2 h 36"/>
                <a:gd name="T70" fmla="*/ 0 w 19"/>
                <a:gd name="T71" fmla="*/ 2 h 36"/>
                <a:gd name="T72" fmla="*/ 0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0" y="0"/>
                  </a:moveTo>
                  <a:lnTo>
                    <a:pt x="0" y="0"/>
                  </a:lnTo>
                  <a:lnTo>
                    <a:pt x="3" y="1"/>
                  </a:lnTo>
                  <a:lnTo>
                    <a:pt x="5" y="2"/>
                  </a:lnTo>
                  <a:lnTo>
                    <a:pt x="7" y="3"/>
                  </a:lnTo>
                  <a:lnTo>
                    <a:pt x="9" y="5"/>
                  </a:lnTo>
                  <a:lnTo>
                    <a:pt x="11" y="7"/>
                  </a:lnTo>
                  <a:lnTo>
                    <a:pt x="13" y="9"/>
                  </a:lnTo>
                  <a:lnTo>
                    <a:pt x="14" y="11"/>
                  </a:lnTo>
                  <a:lnTo>
                    <a:pt x="15" y="13"/>
                  </a:lnTo>
                  <a:lnTo>
                    <a:pt x="16" y="16"/>
                  </a:lnTo>
                  <a:lnTo>
                    <a:pt x="17" y="18"/>
                  </a:lnTo>
                  <a:lnTo>
                    <a:pt x="17" y="21"/>
                  </a:lnTo>
                  <a:lnTo>
                    <a:pt x="18" y="24"/>
                  </a:lnTo>
                  <a:lnTo>
                    <a:pt x="18" y="26"/>
                  </a:lnTo>
                  <a:lnTo>
                    <a:pt x="17" y="29"/>
                  </a:lnTo>
                  <a:lnTo>
                    <a:pt x="17" y="32"/>
                  </a:lnTo>
                  <a:lnTo>
                    <a:pt x="16" y="35"/>
                  </a:lnTo>
                  <a:lnTo>
                    <a:pt x="14" y="34"/>
                  </a:lnTo>
                  <a:lnTo>
                    <a:pt x="14" y="31"/>
                  </a:lnTo>
                  <a:lnTo>
                    <a:pt x="15" y="29"/>
                  </a:lnTo>
                  <a:lnTo>
                    <a:pt x="15" y="26"/>
                  </a:lnTo>
                  <a:lnTo>
                    <a:pt x="15" y="24"/>
                  </a:lnTo>
                  <a:lnTo>
                    <a:pt x="15" y="21"/>
                  </a:lnTo>
                  <a:lnTo>
                    <a:pt x="14" y="19"/>
                  </a:lnTo>
                  <a:lnTo>
                    <a:pt x="14" y="17"/>
                  </a:lnTo>
                  <a:lnTo>
                    <a:pt x="13" y="14"/>
                  </a:lnTo>
                  <a:lnTo>
                    <a:pt x="12" y="12"/>
                  </a:lnTo>
                  <a:lnTo>
                    <a:pt x="11" y="10"/>
                  </a:lnTo>
                  <a:lnTo>
                    <a:pt x="9" y="8"/>
                  </a:lnTo>
                  <a:lnTo>
                    <a:pt x="7" y="7"/>
                  </a:lnTo>
                  <a:lnTo>
                    <a:pt x="6" y="5"/>
                  </a:lnTo>
                  <a:lnTo>
                    <a:pt x="4"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0" name="Freeform 943"/>
            <p:cNvSpPr>
              <a:spLocks/>
            </p:cNvSpPr>
            <p:nvPr/>
          </p:nvSpPr>
          <p:spPr bwMode="auto">
            <a:xfrm>
              <a:off x="1217" y="3807"/>
              <a:ext cx="33" cy="20"/>
            </a:xfrm>
            <a:custGeom>
              <a:avLst/>
              <a:gdLst>
                <a:gd name="T0" fmla="*/ 0 w 33"/>
                <a:gd name="T1" fmla="*/ 18 h 20"/>
                <a:gd name="T2" fmla="*/ 0 w 33"/>
                <a:gd name="T3" fmla="*/ 18 h 20"/>
                <a:gd name="T4" fmla="*/ 1 w 33"/>
                <a:gd name="T5" fmla="*/ 15 h 20"/>
                <a:gd name="T6" fmla="*/ 2 w 33"/>
                <a:gd name="T7" fmla="*/ 13 h 20"/>
                <a:gd name="T8" fmla="*/ 3 w 33"/>
                <a:gd name="T9" fmla="*/ 11 h 20"/>
                <a:gd name="T10" fmla="*/ 5 w 33"/>
                <a:gd name="T11" fmla="*/ 9 h 20"/>
                <a:gd name="T12" fmla="*/ 6 w 33"/>
                <a:gd name="T13" fmla="*/ 7 h 20"/>
                <a:gd name="T14" fmla="*/ 8 w 33"/>
                <a:gd name="T15" fmla="*/ 5 h 20"/>
                <a:gd name="T16" fmla="*/ 10 w 33"/>
                <a:gd name="T17" fmla="*/ 4 h 20"/>
                <a:gd name="T18" fmla="*/ 13 w 33"/>
                <a:gd name="T19" fmla="*/ 2 h 20"/>
                <a:gd name="T20" fmla="*/ 15 w 33"/>
                <a:gd name="T21" fmla="*/ 1 h 20"/>
                <a:gd name="T22" fmla="*/ 17 w 33"/>
                <a:gd name="T23" fmla="*/ 0 h 20"/>
                <a:gd name="T24" fmla="*/ 19 w 33"/>
                <a:gd name="T25" fmla="*/ 0 h 20"/>
                <a:gd name="T26" fmla="*/ 22 w 33"/>
                <a:gd name="T27" fmla="*/ 0 h 20"/>
                <a:gd name="T28" fmla="*/ 24 w 33"/>
                <a:gd name="T29" fmla="*/ 0 h 20"/>
                <a:gd name="T30" fmla="*/ 27 w 33"/>
                <a:gd name="T31" fmla="*/ 0 h 20"/>
                <a:gd name="T32" fmla="*/ 29 w 33"/>
                <a:gd name="T33" fmla="*/ 0 h 20"/>
                <a:gd name="T34" fmla="*/ 32 w 33"/>
                <a:gd name="T35" fmla="*/ 1 h 20"/>
                <a:gd name="T36" fmla="*/ 31 w 33"/>
                <a:gd name="T37" fmla="*/ 3 h 20"/>
                <a:gd name="T38" fmla="*/ 29 w 33"/>
                <a:gd name="T39" fmla="*/ 2 h 20"/>
                <a:gd name="T40" fmla="*/ 26 w 33"/>
                <a:gd name="T41" fmla="*/ 2 h 20"/>
                <a:gd name="T42" fmla="*/ 24 w 33"/>
                <a:gd name="T43" fmla="*/ 2 h 20"/>
                <a:gd name="T44" fmla="*/ 22 w 33"/>
                <a:gd name="T45" fmla="*/ 2 h 20"/>
                <a:gd name="T46" fmla="*/ 20 w 33"/>
                <a:gd name="T47" fmla="*/ 2 h 20"/>
                <a:gd name="T48" fmla="*/ 18 w 33"/>
                <a:gd name="T49" fmla="*/ 3 h 20"/>
                <a:gd name="T50" fmla="*/ 16 w 33"/>
                <a:gd name="T51" fmla="*/ 4 h 20"/>
                <a:gd name="T52" fmla="*/ 14 w 33"/>
                <a:gd name="T53" fmla="*/ 4 h 20"/>
                <a:gd name="T54" fmla="*/ 12 w 33"/>
                <a:gd name="T55" fmla="*/ 6 h 20"/>
                <a:gd name="T56" fmla="*/ 10 w 33"/>
                <a:gd name="T57" fmla="*/ 7 h 20"/>
                <a:gd name="T58" fmla="*/ 8 w 33"/>
                <a:gd name="T59" fmla="*/ 8 h 20"/>
                <a:gd name="T60" fmla="*/ 6 w 33"/>
                <a:gd name="T61" fmla="*/ 10 h 20"/>
                <a:gd name="T62" fmla="*/ 5 w 33"/>
                <a:gd name="T63" fmla="*/ 12 h 20"/>
                <a:gd name="T64" fmla="*/ 4 w 33"/>
                <a:gd name="T65" fmla="*/ 14 h 20"/>
                <a:gd name="T66" fmla="*/ 2 w 33"/>
                <a:gd name="T67" fmla="*/ 16 h 20"/>
                <a:gd name="T68" fmla="*/ 2 w 33"/>
                <a:gd name="T69" fmla="*/ 19 h 20"/>
                <a:gd name="T70" fmla="*/ 2 w 33"/>
                <a:gd name="T71" fmla="*/ 19 h 20"/>
                <a:gd name="T72" fmla="*/ 0 w 33"/>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0">
                  <a:moveTo>
                    <a:pt x="0" y="18"/>
                  </a:moveTo>
                  <a:lnTo>
                    <a:pt x="0" y="18"/>
                  </a:lnTo>
                  <a:lnTo>
                    <a:pt x="1" y="15"/>
                  </a:lnTo>
                  <a:lnTo>
                    <a:pt x="2" y="13"/>
                  </a:lnTo>
                  <a:lnTo>
                    <a:pt x="3" y="11"/>
                  </a:lnTo>
                  <a:lnTo>
                    <a:pt x="5" y="9"/>
                  </a:lnTo>
                  <a:lnTo>
                    <a:pt x="6" y="7"/>
                  </a:lnTo>
                  <a:lnTo>
                    <a:pt x="8" y="5"/>
                  </a:lnTo>
                  <a:lnTo>
                    <a:pt x="10" y="4"/>
                  </a:lnTo>
                  <a:lnTo>
                    <a:pt x="13" y="2"/>
                  </a:lnTo>
                  <a:lnTo>
                    <a:pt x="15" y="1"/>
                  </a:lnTo>
                  <a:lnTo>
                    <a:pt x="17" y="0"/>
                  </a:lnTo>
                  <a:lnTo>
                    <a:pt x="19" y="0"/>
                  </a:lnTo>
                  <a:lnTo>
                    <a:pt x="22" y="0"/>
                  </a:lnTo>
                  <a:lnTo>
                    <a:pt x="24" y="0"/>
                  </a:lnTo>
                  <a:lnTo>
                    <a:pt x="27" y="0"/>
                  </a:lnTo>
                  <a:lnTo>
                    <a:pt x="29" y="0"/>
                  </a:lnTo>
                  <a:lnTo>
                    <a:pt x="32" y="1"/>
                  </a:lnTo>
                  <a:lnTo>
                    <a:pt x="31" y="3"/>
                  </a:lnTo>
                  <a:lnTo>
                    <a:pt x="29" y="2"/>
                  </a:lnTo>
                  <a:lnTo>
                    <a:pt x="26" y="2"/>
                  </a:lnTo>
                  <a:lnTo>
                    <a:pt x="24" y="2"/>
                  </a:lnTo>
                  <a:lnTo>
                    <a:pt x="22" y="2"/>
                  </a:lnTo>
                  <a:lnTo>
                    <a:pt x="20" y="2"/>
                  </a:lnTo>
                  <a:lnTo>
                    <a:pt x="18" y="3"/>
                  </a:lnTo>
                  <a:lnTo>
                    <a:pt x="16" y="4"/>
                  </a:lnTo>
                  <a:lnTo>
                    <a:pt x="14" y="4"/>
                  </a:lnTo>
                  <a:lnTo>
                    <a:pt x="12" y="6"/>
                  </a:lnTo>
                  <a:lnTo>
                    <a:pt x="10" y="7"/>
                  </a:lnTo>
                  <a:lnTo>
                    <a:pt x="8" y="8"/>
                  </a:lnTo>
                  <a:lnTo>
                    <a:pt x="6" y="10"/>
                  </a:lnTo>
                  <a:lnTo>
                    <a:pt x="5" y="12"/>
                  </a:lnTo>
                  <a:lnTo>
                    <a:pt x="4" y="14"/>
                  </a:lnTo>
                  <a:lnTo>
                    <a:pt x="2"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1" name="Freeform 944"/>
            <p:cNvSpPr>
              <a:spLocks/>
            </p:cNvSpPr>
            <p:nvPr/>
          </p:nvSpPr>
          <p:spPr bwMode="auto">
            <a:xfrm>
              <a:off x="1306" y="340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2" name="Freeform 945"/>
            <p:cNvSpPr>
              <a:spLocks/>
            </p:cNvSpPr>
            <p:nvPr/>
          </p:nvSpPr>
          <p:spPr bwMode="auto">
            <a:xfrm>
              <a:off x="1263" y="3403"/>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3" name="Freeform 946"/>
            <p:cNvSpPr>
              <a:spLocks/>
            </p:cNvSpPr>
            <p:nvPr/>
          </p:nvSpPr>
          <p:spPr bwMode="auto">
            <a:xfrm>
              <a:off x="1306" y="340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4" name="Freeform 947"/>
            <p:cNvSpPr>
              <a:spLocks/>
            </p:cNvSpPr>
            <p:nvPr/>
          </p:nvSpPr>
          <p:spPr bwMode="auto">
            <a:xfrm>
              <a:off x="1263" y="3403"/>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5" name="Freeform 948"/>
            <p:cNvSpPr>
              <a:spLocks/>
            </p:cNvSpPr>
            <p:nvPr/>
          </p:nvSpPr>
          <p:spPr bwMode="auto">
            <a:xfrm>
              <a:off x="1263" y="3355"/>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6" name="Freeform 949"/>
            <p:cNvSpPr>
              <a:spLocks/>
            </p:cNvSpPr>
            <p:nvPr/>
          </p:nvSpPr>
          <p:spPr bwMode="auto">
            <a:xfrm>
              <a:off x="1220" y="3354"/>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7" name="Freeform 950"/>
            <p:cNvSpPr>
              <a:spLocks/>
            </p:cNvSpPr>
            <p:nvPr/>
          </p:nvSpPr>
          <p:spPr bwMode="auto">
            <a:xfrm>
              <a:off x="1393" y="3500"/>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8" name="Freeform 951"/>
            <p:cNvSpPr>
              <a:spLocks/>
            </p:cNvSpPr>
            <p:nvPr/>
          </p:nvSpPr>
          <p:spPr bwMode="auto">
            <a:xfrm>
              <a:off x="1350" y="349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59" name="Freeform 952"/>
            <p:cNvSpPr>
              <a:spLocks/>
            </p:cNvSpPr>
            <p:nvPr/>
          </p:nvSpPr>
          <p:spPr bwMode="auto">
            <a:xfrm>
              <a:off x="1393" y="3500"/>
              <a:ext cx="17" cy="48"/>
            </a:xfrm>
            <a:custGeom>
              <a:avLst/>
              <a:gdLst>
                <a:gd name="T0" fmla="*/ 7 w 17"/>
                <a:gd name="T1" fmla="*/ 0 h 48"/>
                <a:gd name="T2" fmla="*/ 0 w 17"/>
                <a:gd name="T3" fmla="*/ 0 h 48"/>
                <a:gd name="T4" fmla="*/ 0 w 17"/>
                <a:gd name="T5" fmla="*/ 47 h 48"/>
                <a:gd name="T6" fmla="*/ 16 w 17"/>
                <a:gd name="T7" fmla="*/ 47 h 48"/>
                <a:gd name="T8" fmla="*/ 16 w 17"/>
                <a:gd name="T9" fmla="*/ 0 h 48"/>
                <a:gd name="T10" fmla="*/ 7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7" y="0"/>
                  </a:moveTo>
                  <a:lnTo>
                    <a:pt x="0" y="0"/>
                  </a:lnTo>
                  <a:lnTo>
                    <a:pt x="0" y="47"/>
                  </a:lnTo>
                  <a:lnTo>
                    <a:pt x="16" y="47"/>
                  </a:lnTo>
                  <a:lnTo>
                    <a:pt x="16"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0" name="Freeform 953"/>
            <p:cNvSpPr>
              <a:spLocks/>
            </p:cNvSpPr>
            <p:nvPr/>
          </p:nvSpPr>
          <p:spPr bwMode="auto">
            <a:xfrm>
              <a:off x="1350" y="3498"/>
              <a:ext cx="46" cy="17"/>
            </a:xfrm>
            <a:custGeom>
              <a:avLst/>
              <a:gdLst>
                <a:gd name="T0" fmla="*/ 0 w 46"/>
                <a:gd name="T1" fmla="*/ 8 h 17"/>
                <a:gd name="T2" fmla="*/ 0 w 46"/>
                <a:gd name="T3" fmla="*/ 16 h 17"/>
                <a:gd name="T4" fmla="*/ 45 w 46"/>
                <a:gd name="T5" fmla="*/ 16 h 17"/>
                <a:gd name="T6" fmla="*/ 45 w 46"/>
                <a:gd name="T7" fmla="*/ 0 h 17"/>
                <a:gd name="T8" fmla="*/ 0 w 46"/>
                <a:gd name="T9" fmla="*/ 0 h 17"/>
                <a:gd name="T10" fmla="*/ 0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8"/>
                  </a:moveTo>
                  <a:lnTo>
                    <a:pt x="0" y="16"/>
                  </a:lnTo>
                  <a:lnTo>
                    <a:pt x="45" y="16"/>
                  </a:lnTo>
                  <a:lnTo>
                    <a:pt x="4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1" name="Freeform 954"/>
            <p:cNvSpPr>
              <a:spLocks/>
            </p:cNvSpPr>
            <p:nvPr/>
          </p:nvSpPr>
          <p:spPr bwMode="auto">
            <a:xfrm>
              <a:off x="1349" y="3451"/>
              <a:ext cx="17" cy="49"/>
            </a:xfrm>
            <a:custGeom>
              <a:avLst/>
              <a:gdLst>
                <a:gd name="T0" fmla="*/ 7 w 17"/>
                <a:gd name="T1" fmla="*/ 0 h 49"/>
                <a:gd name="T2" fmla="*/ 0 w 17"/>
                <a:gd name="T3" fmla="*/ 0 h 49"/>
                <a:gd name="T4" fmla="*/ 0 w 17"/>
                <a:gd name="T5" fmla="*/ 48 h 49"/>
                <a:gd name="T6" fmla="*/ 16 w 17"/>
                <a:gd name="T7" fmla="*/ 48 h 49"/>
                <a:gd name="T8" fmla="*/ 15 w 17"/>
                <a:gd name="T9" fmla="*/ 0 h 49"/>
                <a:gd name="T10" fmla="*/ 7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7" y="0"/>
                  </a:moveTo>
                  <a:lnTo>
                    <a:pt x="0" y="0"/>
                  </a:lnTo>
                  <a:lnTo>
                    <a:pt x="0" y="48"/>
                  </a:lnTo>
                  <a:lnTo>
                    <a:pt x="16" y="48"/>
                  </a:lnTo>
                  <a:lnTo>
                    <a:pt x="15" y="0"/>
                  </a:lnTo>
                  <a:lnTo>
                    <a:pt x="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2" name="Freeform 955"/>
            <p:cNvSpPr>
              <a:spLocks/>
            </p:cNvSpPr>
            <p:nvPr/>
          </p:nvSpPr>
          <p:spPr bwMode="auto">
            <a:xfrm>
              <a:off x="1306" y="3449"/>
              <a:ext cx="45" cy="17"/>
            </a:xfrm>
            <a:custGeom>
              <a:avLst/>
              <a:gdLst>
                <a:gd name="T0" fmla="*/ 0 w 45"/>
                <a:gd name="T1" fmla="*/ 8 h 17"/>
                <a:gd name="T2" fmla="*/ 0 w 45"/>
                <a:gd name="T3" fmla="*/ 16 h 17"/>
                <a:gd name="T4" fmla="*/ 44 w 45"/>
                <a:gd name="T5" fmla="*/ 16 h 17"/>
                <a:gd name="T6" fmla="*/ 44 w 45"/>
                <a:gd name="T7" fmla="*/ 0 h 17"/>
                <a:gd name="T8" fmla="*/ 0 w 45"/>
                <a:gd name="T9" fmla="*/ 0 h 17"/>
                <a:gd name="T10" fmla="*/ 0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0" y="8"/>
                  </a:moveTo>
                  <a:lnTo>
                    <a:pt x="0" y="16"/>
                  </a:lnTo>
                  <a:lnTo>
                    <a:pt x="44" y="16"/>
                  </a:lnTo>
                  <a:lnTo>
                    <a:pt x="44"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3" name="Freeform 956"/>
            <p:cNvSpPr>
              <a:spLocks/>
            </p:cNvSpPr>
            <p:nvPr/>
          </p:nvSpPr>
          <p:spPr bwMode="auto">
            <a:xfrm>
              <a:off x="1200" y="3314"/>
              <a:ext cx="50" cy="52"/>
            </a:xfrm>
            <a:custGeom>
              <a:avLst/>
              <a:gdLst>
                <a:gd name="T0" fmla="*/ 0 w 50"/>
                <a:gd name="T1" fmla="*/ 30 h 52"/>
                <a:gd name="T2" fmla="*/ 0 w 50"/>
                <a:gd name="T3" fmla="*/ 25 h 52"/>
                <a:gd name="T4" fmla="*/ 0 w 50"/>
                <a:gd name="T5" fmla="*/ 20 h 52"/>
                <a:gd name="T6" fmla="*/ 1 w 50"/>
                <a:gd name="T7" fmla="*/ 16 h 52"/>
                <a:gd name="T8" fmla="*/ 3 w 50"/>
                <a:gd name="T9" fmla="*/ 11 h 52"/>
                <a:gd name="T10" fmla="*/ 6 w 50"/>
                <a:gd name="T11" fmla="*/ 7 h 52"/>
                <a:gd name="T12" fmla="*/ 9 w 50"/>
                <a:gd name="T13" fmla="*/ 4 h 52"/>
                <a:gd name="T14" fmla="*/ 13 w 50"/>
                <a:gd name="T15" fmla="*/ 2 h 52"/>
                <a:gd name="T16" fmla="*/ 18 w 50"/>
                <a:gd name="T17" fmla="*/ 0 h 52"/>
                <a:gd name="T18" fmla="*/ 23 w 50"/>
                <a:gd name="T19" fmla="*/ 0 h 52"/>
                <a:gd name="T20" fmla="*/ 28 w 50"/>
                <a:gd name="T21" fmla="*/ 0 h 52"/>
                <a:gd name="T22" fmla="*/ 32 w 50"/>
                <a:gd name="T23" fmla="*/ 1 h 52"/>
                <a:gd name="T24" fmla="*/ 36 w 50"/>
                <a:gd name="T25" fmla="*/ 3 h 52"/>
                <a:gd name="T26" fmla="*/ 40 w 50"/>
                <a:gd name="T27" fmla="*/ 6 h 52"/>
                <a:gd name="T28" fmla="*/ 43 w 50"/>
                <a:gd name="T29" fmla="*/ 10 h 52"/>
                <a:gd name="T30" fmla="*/ 46 w 50"/>
                <a:gd name="T31" fmla="*/ 15 h 52"/>
                <a:gd name="T32" fmla="*/ 48 w 50"/>
                <a:gd name="T33" fmla="*/ 20 h 52"/>
                <a:gd name="T34" fmla="*/ 49 w 50"/>
                <a:gd name="T35" fmla="*/ 25 h 52"/>
                <a:gd name="T36" fmla="*/ 48 w 50"/>
                <a:gd name="T37" fmla="*/ 30 h 52"/>
                <a:gd name="T38" fmla="*/ 47 w 50"/>
                <a:gd name="T39" fmla="*/ 34 h 52"/>
                <a:gd name="T40" fmla="*/ 45 w 50"/>
                <a:gd name="T41" fmla="*/ 39 h 52"/>
                <a:gd name="T42" fmla="*/ 42 w 50"/>
                <a:gd name="T43" fmla="*/ 43 h 52"/>
                <a:gd name="T44" fmla="*/ 39 w 50"/>
                <a:gd name="T45" fmla="*/ 46 h 52"/>
                <a:gd name="T46" fmla="*/ 35 w 50"/>
                <a:gd name="T47" fmla="*/ 48 h 52"/>
                <a:gd name="T48" fmla="*/ 30 w 50"/>
                <a:gd name="T49" fmla="*/ 50 h 52"/>
                <a:gd name="T50" fmla="*/ 25 w 50"/>
                <a:gd name="T51" fmla="*/ 51 h 52"/>
                <a:gd name="T52" fmla="*/ 21 w 50"/>
                <a:gd name="T53" fmla="*/ 50 h 52"/>
                <a:gd name="T54" fmla="*/ 16 w 50"/>
                <a:gd name="T55" fmla="*/ 49 h 52"/>
                <a:gd name="T56" fmla="*/ 12 w 50"/>
                <a:gd name="T57" fmla="*/ 46 h 52"/>
                <a:gd name="T58" fmla="*/ 8 w 50"/>
                <a:gd name="T59" fmla="*/ 44 h 52"/>
                <a:gd name="T60" fmla="*/ 5 w 50"/>
                <a:gd name="T61" fmla="*/ 40 h 52"/>
                <a:gd name="T62" fmla="*/ 2 w 50"/>
                <a:gd name="T63" fmla="*/ 3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1" y="33"/>
                  </a:moveTo>
                  <a:lnTo>
                    <a:pt x="0" y="30"/>
                  </a:lnTo>
                  <a:lnTo>
                    <a:pt x="0" y="28"/>
                  </a:lnTo>
                  <a:lnTo>
                    <a:pt x="0" y="25"/>
                  </a:lnTo>
                  <a:lnTo>
                    <a:pt x="0" y="23"/>
                  </a:lnTo>
                  <a:lnTo>
                    <a:pt x="0" y="20"/>
                  </a:lnTo>
                  <a:lnTo>
                    <a:pt x="0" y="18"/>
                  </a:lnTo>
                  <a:lnTo>
                    <a:pt x="1" y="16"/>
                  </a:lnTo>
                  <a:lnTo>
                    <a:pt x="2" y="13"/>
                  </a:lnTo>
                  <a:lnTo>
                    <a:pt x="3" y="11"/>
                  </a:lnTo>
                  <a:lnTo>
                    <a:pt x="4" y="9"/>
                  </a:lnTo>
                  <a:lnTo>
                    <a:pt x="6" y="7"/>
                  </a:lnTo>
                  <a:lnTo>
                    <a:pt x="7" y="6"/>
                  </a:lnTo>
                  <a:lnTo>
                    <a:pt x="9" y="4"/>
                  </a:lnTo>
                  <a:lnTo>
                    <a:pt x="11" y="3"/>
                  </a:lnTo>
                  <a:lnTo>
                    <a:pt x="13" y="2"/>
                  </a:lnTo>
                  <a:lnTo>
                    <a:pt x="16" y="1"/>
                  </a:lnTo>
                  <a:lnTo>
                    <a:pt x="18" y="0"/>
                  </a:lnTo>
                  <a:lnTo>
                    <a:pt x="20" y="0"/>
                  </a:lnTo>
                  <a:lnTo>
                    <a:pt x="23" y="0"/>
                  </a:lnTo>
                  <a:lnTo>
                    <a:pt x="25" y="0"/>
                  </a:lnTo>
                  <a:lnTo>
                    <a:pt x="28" y="0"/>
                  </a:lnTo>
                  <a:lnTo>
                    <a:pt x="30" y="0"/>
                  </a:lnTo>
                  <a:lnTo>
                    <a:pt x="32" y="1"/>
                  </a:lnTo>
                  <a:lnTo>
                    <a:pt x="34" y="2"/>
                  </a:lnTo>
                  <a:lnTo>
                    <a:pt x="36" y="3"/>
                  </a:lnTo>
                  <a:lnTo>
                    <a:pt x="38" y="5"/>
                  </a:lnTo>
                  <a:lnTo>
                    <a:pt x="40" y="6"/>
                  </a:lnTo>
                  <a:lnTo>
                    <a:pt x="42" y="8"/>
                  </a:lnTo>
                  <a:lnTo>
                    <a:pt x="43" y="10"/>
                  </a:lnTo>
                  <a:lnTo>
                    <a:pt x="45" y="12"/>
                  </a:lnTo>
                  <a:lnTo>
                    <a:pt x="46" y="15"/>
                  </a:lnTo>
                  <a:lnTo>
                    <a:pt x="47" y="17"/>
                  </a:lnTo>
                  <a:lnTo>
                    <a:pt x="48" y="20"/>
                  </a:lnTo>
                  <a:lnTo>
                    <a:pt x="48" y="22"/>
                  </a:lnTo>
                  <a:lnTo>
                    <a:pt x="49" y="25"/>
                  </a:lnTo>
                  <a:lnTo>
                    <a:pt x="49" y="27"/>
                  </a:lnTo>
                  <a:lnTo>
                    <a:pt x="48" y="30"/>
                  </a:lnTo>
                  <a:lnTo>
                    <a:pt x="48" y="32"/>
                  </a:lnTo>
                  <a:lnTo>
                    <a:pt x="47" y="34"/>
                  </a:lnTo>
                  <a:lnTo>
                    <a:pt x="46" y="37"/>
                  </a:lnTo>
                  <a:lnTo>
                    <a:pt x="45" y="39"/>
                  </a:lnTo>
                  <a:lnTo>
                    <a:pt x="44" y="41"/>
                  </a:lnTo>
                  <a:lnTo>
                    <a:pt x="42" y="43"/>
                  </a:lnTo>
                  <a:lnTo>
                    <a:pt x="41" y="44"/>
                  </a:lnTo>
                  <a:lnTo>
                    <a:pt x="39" y="46"/>
                  </a:lnTo>
                  <a:lnTo>
                    <a:pt x="37" y="47"/>
                  </a:lnTo>
                  <a:lnTo>
                    <a:pt x="35" y="48"/>
                  </a:lnTo>
                  <a:lnTo>
                    <a:pt x="33" y="49"/>
                  </a:lnTo>
                  <a:lnTo>
                    <a:pt x="30" y="50"/>
                  </a:lnTo>
                  <a:lnTo>
                    <a:pt x="28" y="50"/>
                  </a:lnTo>
                  <a:lnTo>
                    <a:pt x="25" y="51"/>
                  </a:lnTo>
                  <a:lnTo>
                    <a:pt x="23" y="51"/>
                  </a:lnTo>
                  <a:lnTo>
                    <a:pt x="21" y="50"/>
                  </a:lnTo>
                  <a:lnTo>
                    <a:pt x="18" y="49"/>
                  </a:lnTo>
                  <a:lnTo>
                    <a:pt x="16" y="49"/>
                  </a:lnTo>
                  <a:lnTo>
                    <a:pt x="14" y="48"/>
                  </a:lnTo>
                  <a:lnTo>
                    <a:pt x="12" y="46"/>
                  </a:lnTo>
                  <a:lnTo>
                    <a:pt x="10" y="45"/>
                  </a:lnTo>
                  <a:lnTo>
                    <a:pt x="8" y="44"/>
                  </a:lnTo>
                  <a:lnTo>
                    <a:pt x="6" y="42"/>
                  </a:lnTo>
                  <a:lnTo>
                    <a:pt x="5" y="40"/>
                  </a:lnTo>
                  <a:lnTo>
                    <a:pt x="3" y="38"/>
                  </a:lnTo>
                  <a:lnTo>
                    <a:pt x="2" y="35"/>
                  </a:lnTo>
                  <a:lnTo>
                    <a:pt x="1" y="3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4" name="Freeform 957"/>
            <p:cNvSpPr>
              <a:spLocks/>
            </p:cNvSpPr>
            <p:nvPr/>
          </p:nvSpPr>
          <p:spPr bwMode="auto">
            <a:xfrm>
              <a:off x="1199" y="3314"/>
              <a:ext cx="19" cy="36"/>
            </a:xfrm>
            <a:custGeom>
              <a:avLst/>
              <a:gdLst>
                <a:gd name="T0" fmla="*/ 17 w 19"/>
                <a:gd name="T1" fmla="*/ 0 h 36"/>
                <a:gd name="T2" fmla="*/ 17 w 19"/>
                <a:gd name="T3" fmla="*/ 0 h 36"/>
                <a:gd name="T4" fmla="*/ 14 w 19"/>
                <a:gd name="T5" fmla="*/ 0 h 36"/>
                <a:gd name="T6" fmla="*/ 12 w 19"/>
                <a:gd name="T7" fmla="*/ 2 h 36"/>
                <a:gd name="T8" fmla="*/ 10 w 19"/>
                <a:gd name="T9" fmla="*/ 3 h 36"/>
                <a:gd name="T10" fmla="*/ 8 w 19"/>
                <a:gd name="T11" fmla="*/ 5 h 36"/>
                <a:gd name="T12" fmla="*/ 6 w 19"/>
                <a:gd name="T13" fmla="*/ 7 h 36"/>
                <a:gd name="T14" fmla="*/ 5 w 19"/>
                <a:gd name="T15" fmla="*/ 9 h 36"/>
                <a:gd name="T16" fmla="*/ 3 w 19"/>
                <a:gd name="T17" fmla="*/ 11 h 36"/>
                <a:gd name="T18" fmla="*/ 2 w 19"/>
                <a:gd name="T19" fmla="*/ 13 h 36"/>
                <a:gd name="T20" fmla="*/ 1 w 19"/>
                <a:gd name="T21" fmla="*/ 16 h 36"/>
                <a:gd name="T22" fmla="*/ 0 w 19"/>
                <a:gd name="T23" fmla="*/ 18 h 36"/>
                <a:gd name="T24" fmla="*/ 0 w 19"/>
                <a:gd name="T25" fmla="*/ 21 h 36"/>
                <a:gd name="T26" fmla="*/ 0 w 19"/>
                <a:gd name="T27" fmla="*/ 24 h 36"/>
                <a:gd name="T28" fmla="*/ 0 w 19"/>
                <a:gd name="T29" fmla="*/ 26 h 36"/>
                <a:gd name="T30" fmla="*/ 0 w 19"/>
                <a:gd name="T31" fmla="*/ 29 h 36"/>
                <a:gd name="T32" fmla="*/ 0 w 19"/>
                <a:gd name="T33" fmla="*/ 32 h 36"/>
                <a:gd name="T34" fmla="*/ 1 w 19"/>
                <a:gd name="T35" fmla="*/ 35 h 36"/>
                <a:gd name="T36" fmla="*/ 3 w 19"/>
                <a:gd name="T37" fmla="*/ 34 h 36"/>
                <a:gd name="T38" fmla="*/ 3 w 19"/>
                <a:gd name="T39" fmla="*/ 31 h 36"/>
                <a:gd name="T40" fmla="*/ 2 w 19"/>
                <a:gd name="T41" fmla="*/ 29 h 36"/>
                <a:gd name="T42" fmla="*/ 2 w 19"/>
                <a:gd name="T43" fmla="*/ 26 h 36"/>
                <a:gd name="T44" fmla="*/ 2 w 19"/>
                <a:gd name="T45" fmla="*/ 24 h 36"/>
                <a:gd name="T46" fmla="*/ 2 w 19"/>
                <a:gd name="T47" fmla="*/ 21 h 36"/>
                <a:gd name="T48" fmla="*/ 3 w 19"/>
                <a:gd name="T49" fmla="*/ 19 h 36"/>
                <a:gd name="T50" fmla="*/ 3 w 19"/>
                <a:gd name="T51" fmla="*/ 17 h 36"/>
                <a:gd name="T52" fmla="*/ 4 w 19"/>
                <a:gd name="T53" fmla="*/ 14 h 36"/>
                <a:gd name="T54" fmla="*/ 5 w 19"/>
                <a:gd name="T55" fmla="*/ 12 h 36"/>
                <a:gd name="T56" fmla="*/ 6 w 19"/>
                <a:gd name="T57" fmla="*/ 10 h 36"/>
                <a:gd name="T58" fmla="*/ 8 w 19"/>
                <a:gd name="T59" fmla="*/ 8 h 36"/>
                <a:gd name="T60" fmla="*/ 10 w 19"/>
                <a:gd name="T61" fmla="*/ 7 h 36"/>
                <a:gd name="T62" fmla="*/ 11 w 19"/>
                <a:gd name="T63" fmla="*/ 5 h 36"/>
                <a:gd name="T64" fmla="*/ 13 w 19"/>
                <a:gd name="T65" fmla="*/ 4 h 36"/>
                <a:gd name="T66" fmla="*/ 15 w 19"/>
                <a:gd name="T67" fmla="*/ 3 h 36"/>
                <a:gd name="T68" fmla="*/ 18 w 19"/>
                <a:gd name="T69" fmla="*/ 2 h 36"/>
                <a:gd name="T70" fmla="*/ 18 w 19"/>
                <a:gd name="T71" fmla="*/ 2 h 36"/>
                <a:gd name="T72" fmla="*/ 17 w 19"/>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6">
                  <a:moveTo>
                    <a:pt x="17" y="0"/>
                  </a:moveTo>
                  <a:lnTo>
                    <a:pt x="17" y="0"/>
                  </a:lnTo>
                  <a:lnTo>
                    <a:pt x="14" y="0"/>
                  </a:lnTo>
                  <a:lnTo>
                    <a:pt x="12" y="2"/>
                  </a:lnTo>
                  <a:lnTo>
                    <a:pt x="10" y="3"/>
                  </a:lnTo>
                  <a:lnTo>
                    <a:pt x="8" y="5"/>
                  </a:lnTo>
                  <a:lnTo>
                    <a:pt x="6" y="7"/>
                  </a:lnTo>
                  <a:lnTo>
                    <a:pt x="5" y="9"/>
                  </a:lnTo>
                  <a:lnTo>
                    <a:pt x="3" y="11"/>
                  </a:lnTo>
                  <a:lnTo>
                    <a:pt x="2" y="13"/>
                  </a:lnTo>
                  <a:lnTo>
                    <a:pt x="1" y="16"/>
                  </a:lnTo>
                  <a:lnTo>
                    <a:pt x="0" y="18"/>
                  </a:lnTo>
                  <a:lnTo>
                    <a:pt x="0" y="21"/>
                  </a:lnTo>
                  <a:lnTo>
                    <a:pt x="0" y="24"/>
                  </a:lnTo>
                  <a:lnTo>
                    <a:pt x="0" y="26"/>
                  </a:lnTo>
                  <a:lnTo>
                    <a:pt x="0" y="29"/>
                  </a:lnTo>
                  <a:lnTo>
                    <a:pt x="0" y="32"/>
                  </a:lnTo>
                  <a:lnTo>
                    <a:pt x="1" y="35"/>
                  </a:lnTo>
                  <a:lnTo>
                    <a:pt x="3" y="34"/>
                  </a:lnTo>
                  <a:lnTo>
                    <a:pt x="3" y="31"/>
                  </a:lnTo>
                  <a:lnTo>
                    <a:pt x="2" y="29"/>
                  </a:lnTo>
                  <a:lnTo>
                    <a:pt x="2" y="26"/>
                  </a:lnTo>
                  <a:lnTo>
                    <a:pt x="2" y="24"/>
                  </a:lnTo>
                  <a:lnTo>
                    <a:pt x="2" y="21"/>
                  </a:lnTo>
                  <a:lnTo>
                    <a:pt x="3" y="19"/>
                  </a:lnTo>
                  <a:lnTo>
                    <a:pt x="3" y="17"/>
                  </a:lnTo>
                  <a:lnTo>
                    <a:pt x="4" y="14"/>
                  </a:lnTo>
                  <a:lnTo>
                    <a:pt x="5" y="12"/>
                  </a:lnTo>
                  <a:lnTo>
                    <a:pt x="6" y="10"/>
                  </a:lnTo>
                  <a:lnTo>
                    <a:pt x="8" y="8"/>
                  </a:lnTo>
                  <a:lnTo>
                    <a:pt x="10" y="7"/>
                  </a:lnTo>
                  <a:lnTo>
                    <a:pt x="11" y="5"/>
                  </a:lnTo>
                  <a:lnTo>
                    <a:pt x="13" y="4"/>
                  </a:lnTo>
                  <a:lnTo>
                    <a:pt x="15" y="3"/>
                  </a:lnTo>
                  <a:lnTo>
                    <a:pt x="18" y="2"/>
                  </a:lnTo>
                  <a:lnTo>
                    <a:pt x="17"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5" name="Freeform 958"/>
            <p:cNvSpPr>
              <a:spLocks/>
            </p:cNvSpPr>
            <p:nvPr/>
          </p:nvSpPr>
          <p:spPr bwMode="auto">
            <a:xfrm>
              <a:off x="1217" y="3312"/>
              <a:ext cx="33" cy="21"/>
            </a:xfrm>
            <a:custGeom>
              <a:avLst/>
              <a:gdLst>
                <a:gd name="T0" fmla="*/ 32 w 33"/>
                <a:gd name="T1" fmla="*/ 19 h 21"/>
                <a:gd name="T2" fmla="*/ 32 w 33"/>
                <a:gd name="T3" fmla="*/ 19 h 21"/>
                <a:gd name="T4" fmla="*/ 30 w 33"/>
                <a:gd name="T5" fmla="*/ 16 h 21"/>
                <a:gd name="T6" fmla="*/ 29 w 33"/>
                <a:gd name="T7" fmla="*/ 13 h 21"/>
                <a:gd name="T8" fmla="*/ 28 w 33"/>
                <a:gd name="T9" fmla="*/ 11 h 21"/>
                <a:gd name="T10" fmla="*/ 26 w 33"/>
                <a:gd name="T11" fmla="*/ 9 h 21"/>
                <a:gd name="T12" fmla="*/ 24 w 33"/>
                <a:gd name="T13" fmla="*/ 7 h 21"/>
                <a:gd name="T14" fmla="*/ 22 w 33"/>
                <a:gd name="T15" fmla="*/ 5 h 21"/>
                <a:gd name="T16" fmla="*/ 21 w 33"/>
                <a:gd name="T17" fmla="*/ 4 h 21"/>
                <a:gd name="T18" fmla="*/ 18 w 33"/>
                <a:gd name="T19" fmla="*/ 2 h 21"/>
                <a:gd name="T20" fmla="*/ 16 w 33"/>
                <a:gd name="T21" fmla="*/ 1 h 21"/>
                <a:gd name="T22" fmla="*/ 14 w 33"/>
                <a:gd name="T23" fmla="*/ 0 h 21"/>
                <a:gd name="T24" fmla="*/ 12 w 33"/>
                <a:gd name="T25" fmla="*/ 0 h 21"/>
                <a:gd name="T26" fmla="*/ 9 w 33"/>
                <a:gd name="T27" fmla="*/ 0 h 21"/>
                <a:gd name="T28" fmla="*/ 7 w 33"/>
                <a:gd name="T29" fmla="*/ 0 h 21"/>
                <a:gd name="T30" fmla="*/ 4 w 33"/>
                <a:gd name="T31" fmla="*/ 0 h 21"/>
                <a:gd name="T32" fmla="*/ 2 w 33"/>
                <a:gd name="T33" fmla="*/ 0 h 21"/>
                <a:gd name="T34" fmla="*/ 0 w 33"/>
                <a:gd name="T35" fmla="*/ 1 h 21"/>
                <a:gd name="T36" fmla="*/ 0 w 33"/>
                <a:gd name="T37" fmla="*/ 3 h 21"/>
                <a:gd name="T38" fmla="*/ 2 w 33"/>
                <a:gd name="T39" fmla="*/ 2 h 21"/>
                <a:gd name="T40" fmla="*/ 5 w 33"/>
                <a:gd name="T41" fmla="*/ 2 h 21"/>
                <a:gd name="T42" fmla="*/ 7 w 33"/>
                <a:gd name="T43" fmla="*/ 2 h 21"/>
                <a:gd name="T44" fmla="*/ 9 w 33"/>
                <a:gd name="T45" fmla="*/ 2 h 21"/>
                <a:gd name="T46" fmla="*/ 11 w 33"/>
                <a:gd name="T47" fmla="*/ 2 h 21"/>
                <a:gd name="T48" fmla="*/ 13 w 33"/>
                <a:gd name="T49" fmla="*/ 3 h 21"/>
                <a:gd name="T50" fmla="*/ 16 w 33"/>
                <a:gd name="T51" fmla="*/ 4 h 21"/>
                <a:gd name="T52" fmla="*/ 17 w 33"/>
                <a:gd name="T53" fmla="*/ 5 h 21"/>
                <a:gd name="T54" fmla="*/ 19 w 33"/>
                <a:gd name="T55" fmla="*/ 6 h 21"/>
                <a:gd name="T56" fmla="*/ 21 w 33"/>
                <a:gd name="T57" fmla="*/ 7 h 21"/>
                <a:gd name="T58" fmla="*/ 23 w 33"/>
                <a:gd name="T59" fmla="*/ 9 h 21"/>
                <a:gd name="T60" fmla="*/ 25 w 33"/>
                <a:gd name="T61" fmla="*/ 11 h 21"/>
                <a:gd name="T62" fmla="*/ 26 w 33"/>
                <a:gd name="T63" fmla="*/ 13 h 21"/>
                <a:gd name="T64" fmla="*/ 27 w 33"/>
                <a:gd name="T65" fmla="*/ 15 h 21"/>
                <a:gd name="T66" fmla="*/ 28 w 33"/>
                <a:gd name="T67" fmla="*/ 17 h 21"/>
                <a:gd name="T68" fmla="*/ 29 w 33"/>
                <a:gd name="T69" fmla="*/ 20 h 21"/>
                <a:gd name="T70" fmla="*/ 29 w 33"/>
                <a:gd name="T71" fmla="*/ 20 h 21"/>
                <a:gd name="T72" fmla="*/ 32 w 33"/>
                <a:gd name="T73" fmla="*/ 19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32" y="19"/>
                  </a:moveTo>
                  <a:lnTo>
                    <a:pt x="32" y="19"/>
                  </a:lnTo>
                  <a:lnTo>
                    <a:pt x="30" y="16"/>
                  </a:lnTo>
                  <a:lnTo>
                    <a:pt x="29" y="13"/>
                  </a:lnTo>
                  <a:lnTo>
                    <a:pt x="28" y="11"/>
                  </a:lnTo>
                  <a:lnTo>
                    <a:pt x="26" y="9"/>
                  </a:lnTo>
                  <a:lnTo>
                    <a:pt x="24" y="7"/>
                  </a:lnTo>
                  <a:lnTo>
                    <a:pt x="22" y="5"/>
                  </a:lnTo>
                  <a:lnTo>
                    <a:pt x="21" y="4"/>
                  </a:lnTo>
                  <a:lnTo>
                    <a:pt x="18" y="2"/>
                  </a:lnTo>
                  <a:lnTo>
                    <a:pt x="16" y="1"/>
                  </a:lnTo>
                  <a:lnTo>
                    <a:pt x="14" y="0"/>
                  </a:lnTo>
                  <a:lnTo>
                    <a:pt x="12" y="0"/>
                  </a:lnTo>
                  <a:lnTo>
                    <a:pt x="9" y="0"/>
                  </a:lnTo>
                  <a:lnTo>
                    <a:pt x="7" y="0"/>
                  </a:lnTo>
                  <a:lnTo>
                    <a:pt x="4" y="0"/>
                  </a:lnTo>
                  <a:lnTo>
                    <a:pt x="2" y="0"/>
                  </a:lnTo>
                  <a:lnTo>
                    <a:pt x="0" y="1"/>
                  </a:lnTo>
                  <a:lnTo>
                    <a:pt x="0" y="3"/>
                  </a:lnTo>
                  <a:lnTo>
                    <a:pt x="2" y="2"/>
                  </a:lnTo>
                  <a:lnTo>
                    <a:pt x="5" y="2"/>
                  </a:lnTo>
                  <a:lnTo>
                    <a:pt x="7" y="2"/>
                  </a:lnTo>
                  <a:lnTo>
                    <a:pt x="9" y="2"/>
                  </a:lnTo>
                  <a:lnTo>
                    <a:pt x="11" y="2"/>
                  </a:lnTo>
                  <a:lnTo>
                    <a:pt x="13" y="3"/>
                  </a:lnTo>
                  <a:lnTo>
                    <a:pt x="16" y="4"/>
                  </a:lnTo>
                  <a:lnTo>
                    <a:pt x="17" y="5"/>
                  </a:lnTo>
                  <a:lnTo>
                    <a:pt x="19" y="6"/>
                  </a:lnTo>
                  <a:lnTo>
                    <a:pt x="21" y="7"/>
                  </a:lnTo>
                  <a:lnTo>
                    <a:pt x="23" y="9"/>
                  </a:lnTo>
                  <a:lnTo>
                    <a:pt x="25" y="11"/>
                  </a:lnTo>
                  <a:lnTo>
                    <a:pt x="26" y="13"/>
                  </a:lnTo>
                  <a:lnTo>
                    <a:pt x="27" y="15"/>
                  </a:lnTo>
                  <a:lnTo>
                    <a:pt x="28" y="17"/>
                  </a:lnTo>
                  <a:lnTo>
                    <a:pt x="29" y="20"/>
                  </a:lnTo>
                  <a:lnTo>
                    <a:pt x="32" y="1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6" name="Freeform 959"/>
            <p:cNvSpPr>
              <a:spLocks/>
            </p:cNvSpPr>
            <p:nvPr/>
          </p:nvSpPr>
          <p:spPr bwMode="auto">
            <a:xfrm>
              <a:off x="1232" y="3331"/>
              <a:ext cx="20" cy="35"/>
            </a:xfrm>
            <a:custGeom>
              <a:avLst/>
              <a:gdLst>
                <a:gd name="T0" fmla="*/ 0 w 20"/>
                <a:gd name="T1" fmla="*/ 34 h 35"/>
                <a:gd name="T2" fmla="*/ 0 w 20"/>
                <a:gd name="T3" fmla="*/ 34 h 35"/>
                <a:gd name="T4" fmla="*/ 3 w 20"/>
                <a:gd name="T5" fmla="*/ 32 h 35"/>
                <a:gd name="T6" fmla="*/ 5 w 20"/>
                <a:gd name="T7" fmla="*/ 31 h 35"/>
                <a:gd name="T8" fmla="*/ 8 w 20"/>
                <a:gd name="T9" fmla="*/ 30 h 35"/>
                <a:gd name="T10" fmla="*/ 10 w 20"/>
                <a:gd name="T11" fmla="*/ 28 h 35"/>
                <a:gd name="T12" fmla="*/ 12 w 20"/>
                <a:gd name="T13" fmla="*/ 26 h 35"/>
                <a:gd name="T14" fmla="*/ 13 w 20"/>
                <a:gd name="T15" fmla="*/ 24 h 35"/>
                <a:gd name="T16" fmla="*/ 15 w 20"/>
                <a:gd name="T17" fmla="*/ 22 h 35"/>
                <a:gd name="T18" fmla="*/ 16 w 20"/>
                <a:gd name="T19" fmla="*/ 20 h 35"/>
                <a:gd name="T20" fmla="*/ 17 w 20"/>
                <a:gd name="T21" fmla="*/ 18 h 35"/>
                <a:gd name="T22" fmla="*/ 18 w 20"/>
                <a:gd name="T23" fmla="*/ 15 h 35"/>
                <a:gd name="T24" fmla="*/ 18 w 20"/>
                <a:gd name="T25" fmla="*/ 13 h 35"/>
                <a:gd name="T26" fmla="*/ 19 w 20"/>
                <a:gd name="T27" fmla="*/ 10 h 35"/>
                <a:gd name="T28" fmla="*/ 19 w 20"/>
                <a:gd name="T29" fmla="*/ 7 h 35"/>
                <a:gd name="T30" fmla="*/ 18 w 20"/>
                <a:gd name="T31" fmla="*/ 5 h 35"/>
                <a:gd name="T32" fmla="*/ 18 w 20"/>
                <a:gd name="T33" fmla="*/ 2 h 35"/>
                <a:gd name="T34" fmla="*/ 17 w 20"/>
                <a:gd name="T35" fmla="*/ 0 h 35"/>
                <a:gd name="T36" fmla="*/ 14 w 20"/>
                <a:gd name="T37" fmla="*/ 0 h 35"/>
                <a:gd name="T38" fmla="*/ 15 w 20"/>
                <a:gd name="T39" fmla="*/ 3 h 35"/>
                <a:gd name="T40" fmla="*/ 16 w 20"/>
                <a:gd name="T41" fmla="*/ 5 h 35"/>
                <a:gd name="T42" fmla="*/ 16 w 20"/>
                <a:gd name="T43" fmla="*/ 7 h 35"/>
                <a:gd name="T44" fmla="*/ 16 w 20"/>
                <a:gd name="T45" fmla="*/ 10 h 35"/>
                <a:gd name="T46" fmla="*/ 16 w 20"/>
                <a:gd name="T47" fmla="*/ 12 h 35"/>
                <a:gd name="T48" fmla="*/ 15 w 20"/>
                <a:gd name="T49" fmla="*/ 15 h 35"/>
                <a:gd name="T50" fmla="*/ 15 w 20"/>
                <a:gd name="T51" fmla="*/ 17 h 35"/>
                <a:gd name="T52" fmla="*/ 14 w 20"/>
                <a:gd name="T53" fmla="*/ 19 h 35"/>
                <a:gd name="T54" fmla="*/ 13 w 20"/>
                <a:gd name="T55" fmla="*/ 21 h 35"/>
                <a:gd name="T56" fmla="*/ 11 w 20"/>
                <a:gd name="T57" fmla="*/ 23 h 35"/>
                <a:gd name="T58" fmla="*/ 10 w 20"/>
                <a:gd name="T59" fmla="*/ 25 h 35"/>
                <a:gd name="T60" fmla="*/ 8 w 20"/>
                <a:gd name="T61" fmla="*/ 26 h 35"/>
                <a:gd name="T62" fmla="*/ 6 w 20"/>
                <a:gd name="T63" fmla="*/ 28 h 35"/>
                <a:gd name="T64" fmla="*/ 4 w 20"/>
                <a:gd name="T65" fmla="*/ 29 h 35"/>
                <a:gd name="T66" fmla="*/ 2 w 20"/>
                <a:gd name="T67" fmla="*/ 30 h 35"/>
                <a:gd name="T68" fmla="*/ 0 w 20"/>
                <a:gd name="T69" fmla="*/ 31 h 35"/>
                <a:gd name="T70" fmla="*/ 0 w 20"/>
                <a:gd name="T71" fmla="*/ 31 h 35"/>
                <a:gd name="T72" fmla="*/ 0 w 20"/>
                <a:gd name="T73" fmla="*/ 34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35">
                  <a:moveTo>
                    <a:pt x="0" y="34"/>
                  </a:moveTo>
                  <a:lnTo>
                    <a:pt x="0" y="34"/>
                  </a:lnTo>
                  <a:lnTo>
                    <a:pt x="3" y="32"/>
                  </a:lnTo>
                  <a:lnTo>
                    <a:pt x="5" y="31"/>
                  </a:lnTo>
                  <a:lnTo>
                    <a:pt x="8" y="30"/>
                  </a:lnTo>
                  <a:lnTo>
                    <a:pt x="10" y="28"/>
                  </a:lnTo>
                  <a:lnTo>
                    <a:pt x="12" y="26"/>
                  </a:lnTo>
                  <a:lnTo>
                    <a:pt x="13" y="24"/>
                  </a:lnTo>
                  <a:lnTo>
                    <a:pt x="15" y="22"/>
                  </a:lnTo>
                  <a:lnTo>
                    <a:pt x="16" y="20"/>
                  </a:lnTo>
                  <a:lnTo>
                    <a:pt x="17" y="18"/>
                  </a:lnTo>
                  <a:lnTo>
                    <a:pt x="18" y="15"/>
                  </a:lnTo>
                  <a:lnTo>
                    <a:pt x="18" y="13"/>
                  </a:lnTo>
                  <a:lnTo>
                    <a:pt x="19" y="10"/>
                  </a:lnTo>
                  <a:lnTo>
                    <a:pt x="19" y="7"/>
                  </a:lnTo>
                  <a:lnTo>
                    <a:pt x="18" y="5"/>
                  </a:lnTo>
                  <a:lnTo>
                    <a:pt x="18" y="2"/>
                  </a:lnTo>
                  <a:lnTo>
                    <a:pt x="17" y="0"/>
                  </a:lnTo>
                  <a:lnTo>
                    <a:pt x="14" y="0"/>
                  </a:lnTo>
                  <a:lnTo>
                    <a:pt x="15" y="3"/>
                  </a:lnTo>
                  <a:lnTo>
                    <a:pt x="16" y="5"/>
                  </a:lnTo>
                  <a:lnTo>
                    <a:pt x="16" y="7"/>
                  </a:lnTo>
                  <a:lnTo>
                    <a:pt x="16" y="10"/>
                  </a:lnTo>
                  <a:lnTo>
                    <a:pt x="16" y="12"/>
                  </a:lnTo>
                  <a:lnTo>
                    <a:pt x="15" y="15"/>
                  </a:lnTo>
                  <a:lnTo>
                    <a:pt x="15" y="17"/>
                  </a:lnTo>
                  <a:lnTo>
                    <a:pt x="14" y="19"/>
                  </a:lnTo>
                  <a:lnTo>
                    <a:pt x="13" y="21"/>
                  </a:lnTo>
                  <a:lnTo>
                    <a:pt x="11" y="23"/>
                  </a:lnTo>
                  <a:lnTo>
                    <a:pt x="10" y="25"/>
                  </a:lnTo>
                  <a:lnTo>
                    <a:pt x="8" y="26"/>
                  </a:lnTo>
                  <a:lnTo>
                    <a:pt x="6" y="28"/>
                  </a:lnTo>
                  <a:lnTo>
                    <a:pt x="4" y="29"/>
                  </a:lnTo>
                  <a:lnTo>
                    <a:pt x="2" y="30"/>
                  </a:lnTo>
                  <a:lnTo>
                    <a:pt x="0" y="31"/>
                  </a:lnTo>
                  <a:lnTo>
                    <a:pt x="0"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7" name="Freeform 960"/>
            <p:cNvSpPr>
              <a:spLocks/>
            </p:cNvSpPr>
            <p:nvPr/>
          </p:nvSpPr>
          <p:spPr bwMode="auto">
            <a:xfrm>
              <a:off x="1201" y="3347"/>
              <a:ext cx="34" cy="21"/>
            </a:xfrm>
            <a:custGeom>
              <a:avLst/>
              <a:gdLst>
                <a:gd name="T0" fmla="*/ 0 w 34"/>
                <a:gd name="T1" fmla="*/ 0 h 21"/>
                <a:gd name="T2" fmla="*/ 0 w 34"/>
                <a:gd name="T3" fmla="*/ 0 h 21"/>
                <a:gd name="T4" fmla="*/ 1 w 34"/>
                <a:gd name="T5" fmla="*/ 3 h 21"/>
                <a:gd name="T6" fmla="*/ 2 w 34"/>
                <a:gd name="T7" fmla="*/ 6 h 21"/>
                <a:gd name="T8" fmla="*/ 3 w 34"/>
                <a:gd name="T9" fmla="*/ 8 h 21"/>
                <a:gd name="T10" fmla="*/ 5 w 34"/>
                <a:gd name="T11" fmla="*/ 10 h 21"/>
                <a:gd name="T12" fmla="*/ 7 w 34"/>
                <a:gd name="T13" fmla="*/ 12 h 21"/>
                <a:gd name="T14" fmla="*/ 9 w 34"/>
                <a:gd name="T15" fmla="*/ 14 h 21"/>
                <a:gd name="T16" fmla="*/ 11 w 34"/>
                <a:gd name="T17" fmla="*/ 15 h 21"/>
                <a:gd name="T18" fmla="*/ 13 w 34"/>
                <a:gd name="T19" fmla="*/ 16 h 21"/>
                <a:gd name="T20" fmla="*/ 15 w 34"/>
                <a:gd name="T21" fmla="*/ 18 h 21"/>
                <a:gd name="T22" fmla="*/ 18 w 34"/>
                <a:gd name="T23" fmla="*/ 19 h 21"/>
                <a:gd name="T24" fmla="*/ 20 w 34"/>
                <a:gd name="T25" fmla="*/ 19 h 21"/>
                <a:gd name="T26" fmla="*/ 23 w 34"/>
                <a:gd name="T27" fmla="*/ 20 h 21"/>
                <a:gd name="T28" fmla="*/ 25 w 34"/>
                <a:gd name="T29" fmla="*/ 20 h 21"/>
                <a:gd name="T30" fmla="*/ 28 w 34"/>
                <a:gd name="T31" fmla="*/ 19 h 21"/>
                <a:gd name="T32" fmla="*/ 30 w 34"/>
                <a:gd name="T33" fmla="*/ 19 h 21"/>
                <a:gd name="T34" fmla="*/ 33 w 34"/>
                <a:gd name="T35" fmla="*/ 18 h 21"/>
                <a:gd name="T36" fmla="*/ 32 w 34"/>
                <a:gd name="T37" fmla="*/ 16 h 21"/>
                <a:gd name="T38" fmla="*/ 29 w 34"/>
                <a:gd name="T39" fmla="*/ 16 h 21"/>
                <a:gd name="T40" fmla="*/ 27 w 34"/>
                <a:gd name="T41" fmla="*/ 17 h 21"/>
                <a:gd name="T42" fmla="*/ 25 w 34"/>
                <a:gd name="T43" fmla="*/ 17 h 21"/>
                <a:gd name="T44" fmla="*/ 23 w 34"/>
                <a:gd name="T45" fmla="*/ 17 h 21"/>
                <a:gd name="T46" fmla="*/ 20 w 34"/>
                <a:gd name="T47" fmla="*/ 17 h 21"/>
                <a:gd name="T48" fmla="*/ 18 w 34"/>
                <a:gd name="T49" fmla="*/ 16 h 21"/>
                <a:gd name="T50" fmla="*/ 16 w 34"/>
                <a:gd name="T51" fmla="*/ 15 h 21"/>
                <a:gd name="T52" fmla="*/ 14 w 34"/>
                <a:gd name="T53" fmla="*/ 14 h 21"/>
                <a:gd name="T54" fmla="*/ 12 w 34"/>
                <a:gd name="T55" fmla="*/ 13 h 21"/>
                <a:gd name="T56" fmla="*/ 10 w 34"/>
                <a:gd name="T57" fmla="*/ 12 h 21"/>
                <a:gd name="T58" fmla="*/ 8 w 34"/>
                <a:gd name="T59" fmla="*/ 10 h 21"/>
                <a:gd name="T60" fmla="*/ 7 w 34"/>
                <a:gd name="T61" fmla="*/ 8 h 21"/>
                <a:gd name="T62" fmla="*/ 5 w 34"/>
                <a:gd name="T63" fmla="*/ 6 h 21"/>
                <a:gd name="T64" fmla="*/ 4 w 34"/>
                <a:gd name="T65" fmla="*/ 4 h 21"/>
                <a:gd name="T66" fmla="*/ 3 w 34"/>
                <a:gd name="T67" fmla="*/ 2 h 21"/>
                <a:gd name="T68" fmla="*/ 2 w 34"/>
                <a:gd name="T69" fmla="*/ 0 h 21"/>
                <a:gd name="T70" fmla="*/ 2 w 34"/>
                <a:gd name="T71" fmla="*/ 0 h 21"/>
                <a:gd name="T72" fmla="*/ 0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0" y="0"/>
                  </a:moveTo>
                  <a:lnTo>
                    <a:pt x="0" y="0"/>
                  </a:lnTo>
                  <a:lnTo>
                    <a:pt x="1" y="3"/>
                  </a:lnTo>
                  <a:lnTo>
                    <a:pt x="2" y="6"/>
                  </a:lnTo>
                  <a:lnTo>
                    <a:pt x="3" y="8"/>
                  </a:lnTo>
                  <a:lnTo>
                    <a:pt x="5" y="10"/>
                  </a:lnTo>
                  <a:lnTo>
                    <a:pt x="7" y="12"/>
                  </a:lnTo>
                  <a:lnTo>
                    <a:pt x="9" y="14"/>
                  </a:lnTo>
                  <a:lnTo>
                    <a:pt x="11" y="15"/>
                  </a:lnTo>
                  <a:lnTo>
                    <a:pt x="13" y="16"/>
                  </a:lnTo>
                  <a:lnTo>
                    <a:pt x="15" y="18"/>
                  </a:lnTo>
                  <a:lnTo>
                    <a:pt x="18" y="19"/>
                  </a:lnTo>
                  <a:lnTo>
                    <a:pt x="20" y="19"/>
                  </a:lnTo>
                  <a:lnTo>
                    <a:pt x="23" y="20"/>
                  </a:lnTo>
                  <a:lnTo>
                    <a:pt x="25" y="20"/>
                  </a:lnTo>
                  <a:lnTo>
                    <a:pt x="28" y="19"/>
                  </a:lnTo>
                  <a:lnTo>
                    <a:pt x="30" y="19"/>
                  </a:lnTo>
                  <a:lnTo>
                    <a:pt x="33" y="18"/>
                  </a:lnTo>
                  <a:lnTo>
                    <a:pt x="32" y="16"/>
                  </a:lnTo>
                  <a:lnTo>
                    <a:pt x="29" y="16"/>
                  </a:lnTo>
                  <a:lnTo>
                    <a:pt x="27" y="17"/>
                  </a:lnTo>
                  <a:lnTo>
                    <a:pt x="25" y="17"/>
                  </a:lnTo>
                  <a:lnTo>
                    <a:pt x="23" y="17"/>
                  </a:lnTo>
                  <a:lnTo>
                    <a:pt x="20" y="17"/>
                  </a:lnTo>
                  <a:lnTo>
                    <a:pt x="18" y="16"/>
                  </a:lnTo>
                  <a:lnTo>
                    <a:pt x="16" y="15"/>
                  </a:lnTo>
                  <a:lnTo>
                    <a:pt x="14" y="14"/>
                  </a:lnTo>
                  <a:lnTo>
                    <a:pt x="12" y="13"/>
                  </a:lnTo>
                  <a:lnTo>
                    <a:pt x="10" y="12"/>
                  </a:lnTo>
                  <a:lnTo>
                    <a:pt x="8" y="10"/>
                  </a:lnTo>
                  <a:lnTo>
                    <a:pt x="7" y="8"/>
                  </a:lnTo>
                  <a:lnTo>
                    <a:pt x="5" y="6"/>
                  </a:lnTo>
                  <a:lnTo>
                    <a:pt x="4" y="4"/>
                  </a:lnTo>
                  <a:lnTo>
                    <a:pt x="3"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8" name="Freeform 961"/>
            <p:cNvSpPr>
              <a:spLocks/>
            </p:cNvSpPr>
            <p:nvPr/>
          </p:nvSpPr>
          <p:spPr bwMode="auto">
            <a:xfrm>
              <a:off x="1618" y="3402"/>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69" name="Freeform 962"/>
            <p:cNvSpPr>
              <a:spLocks/>
            </p:cNvSpPr>
            <p:nvPr/>
          </p:nvSpPr>
          <p:spPr bwMode="auto">
            <a:xfrm>
              <a:off x="1620" y="3400"/>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0" name="Freeform 963"/>
            <p:cNvSpPr>
              <a:spLocks/>
            </p:cNvSpPr>
            <p:nvPr/>
          </p:nvSpPr>
          <p:spPr bwMode="auto">
            <a:xfrm>
              <a:off x="1618" y="3402"/>
              <a:ext cx="17" cy="48"/>
            </a:xfrm>
            <a:custGeom>
              <a:avLst/>
              <a:gdLst>
                <a:gd name="T0" fmla="*/ 8 w 17"/>
                <a:gd name="T1" fmla="*/ 0 h 48"/>
                <a:gd name="T2" fmla="*/ 0 w 17"/>
                <a:gd name="T3" fmla="*/ 0 h 48"/>
                <a:gd name="T4" fmla="*/ 0 w 17"/>
                <a:gd name="T5" fmla="*/ 47 h 48"/>
                <a:gd name="T6" fmla="*/ 16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6"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1" name="Freeform 964"/>
            <p:cNvSpPr>
              <a:spLocks/>
            </p:cNvSpPr>
            <p:nvPr/>
          </p:nvSpPr>
          <p:spPr bwMode="auto">
            <a:xfrm>
              <a:off x="1620" y="3400"/>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2" name="Freeform 965"/>
            <p:cNvSpPr>
              <a:spLocks/>
            </p:cNvSpPr>
            <p:nvPr/>
          </p:nvSpPr>
          <p:spPr bwMode="auto">
            <a:xfrm>
              <a:off x="1662" y="3353"/>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3" name="Freeform 966"/>
            <p:cNvSpPr>
              <a:spLocks/>
            </p:cNvSpPr>
            <p:nvPr/>
          </p:nvSpPr>
          <p:spPr bwMode="auto">
            <a:xfrm>
              <a:off x="1663" y="3351"/>
              <a:ext cx="45" cy="17"/>
            </a:xfrm>
            <a:custGeom>
              <a:avLst/>
              <a:gdLst>
                <a:gd name="T0" fmla="*/ 44 w 45"/>
                <a:gd name="T1" fmla="*/ 8 h 17"/>
                <a:gd name="T2" fmla="*/ 44 w 45"/>
                <a:gd name="T3" fmla="*/ 0 h 17"/>
                <a:gd name="T4" fmla="*/ 0 w 45"/>
                <a:gd name="T5" fmla="*/ 0 h 17"/>
                <a:gd name="T6" fmla="*/ 0 w 45"/>
                <a:gd name="T7" fmla="*/ 16 h 17"/>
                <a:gd name="T8" fmla="*/ 44 w 45"/>
                <a:gd name="T9" fmla="*/ 16 h 17"/>
                <a:gd name="T10" fmla="*/ 44 w 45"/>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4" y="8"/>
                  </a:moveTo>
                  <a:lnTo>
                    <a:pt x="44" y="0"/>
                  </a:lnTo>
                  <a:lnTo>
                    <a:pt x="0" y="0"/>
                  </a:lnTo>
                  <a:lnTo>
                    <a:pt x="0" y="16"/>
                  </a:lnTo>
                  <a:lnTo>
                    <a:pt x="44" y="16"/>
                  </a:lnTo>
                  <a:lnTo>
                    <a:pt x="44"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4" name="Freeform 967"/>
            <p:cNvSpPr>
              <a:spLocks/>
            </p:cNvSpPr>
            <p:nvPr/>
          </p:nvSpPr>
          <p:spPr bwMode="auto">
            <a:xfrm>
              <a:off x="1531" y="3497"/>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5" name="Freeform 968"/>
            <p:cNvSpPr>
              <a:spLocks/>
            </p:cNvSpPr>
            <p:nvPr/>
          </p:nvSpPr>
          <p:spPr bwMode="auto">
            <a:xfrm>
              <a:off x="1533" y="3495"/>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6" name="Freeform 969"/>
            <p:cNvSpPr>
              <a:spLocks/>
            </p:cNvSpPr>
            <p:nvPr/>
          </p:nvSpPr>
          <p:spPr bwMode="auto">
            <a:xfrm>
              <a:off x="1531" y="3497"/>
              <a:ext cx="17" cy="49"/>
            </a:xfrm>
            <a:custGeom>
              <a:avLst/>
              <a:gdLst>
                <a:gd name="T0" fmla="*/ 8 w 17"/>
                <a:gd name="T1" fmla="*/ 0 h 49"/>
                <a:gd name="T2" fmla="*/ 0 w 17"/>
                <a:gd name="T3" fmla="*/ 0 h 49"/>
                <a:gd name="T4" fmla="*/ 0 w 17"/>
                <a:gd name="T5" fmla="*/ 48 h 49"/>
                <a:gd name="T6" fmla="*/ 16 w 17"/>
                <a:gd name="T7" fmla="*/ 48 h 49"/>
                <a:gd name="T8" fmla="*/ 16 w 17"/>
                <a:gd name="T9" fmla="*/ 0 h 49"/>
                <a:gd name="T10" fmla="*/ 8 w 1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0"/>
                  </a:moveTo>
                  <a:lnTo>
                    <a:pt x="0" y="0"/>
                  </a:lnTo>
                  <a:lnTo>
                    <a:pt x="0" y="48"/>
                  </a:lnTo>
                  <a:lnTo>
                    <a:pt x="16" y="48"/>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7" name="Freeform 970"/>
            <p:cNvSpPr>
              <a:spLocks/>
            </p:cNvSpPr>
            <p:nvPr/>
          </p:nvSpPr>
          <p:spPr bwMode="auto">
            <a:xfrm>
              <a:off x="1533" y="3495"/>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8" name="Freeform 971"/>
            <p:cNvSpPr>
              <a:spLocks/>
            </p:cNvSpPr>
            <p:nvPr/>
          </p:nvSpPr>
          <p:spPr bwMode="auto">
            <a:xfrm>
              <a:off x="1575" y="3449"/>
              <a:ext cx="17" cy="48"/>
            </a:xfrm>
            <a:custGeom>
              <a:avLst/>
              <a:gdLst>
                <a:gd name="T0" fmla="*/ 8 w 17"/>
                <a:gd name="T1" fmla="*/ 0 h 48"/>
                <a:gd name="T2" fmla="*/ 0 w 17"/>
                <a:gd name="T3" fmla="*/ 0 h 48"/>
                <a:gd name="T4" fmla="*/ 0 w 17"/>
                <a:gd name="T5" fmla="*/ 47 h 48"/>
                <a:gd name="T6" fmla="*/ 15 w 17"/>
                <a:gd name="T7" fmla="*/ 47 h 48"/>
                <a:gd name="T8" fmla="*/ 16 w 17"/>
                <a:gd name="T9" fmla="*/ 0 h 48"/>
                <a:gd name="T10" fmla="*/ 8 w 17"/>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0"/>
                  </a:moveTo>
                  <a:lnTo>
                    <a:pt x="0" y="0"/>
                  </a:lnTo>
                  <a:lnTo>
                    <a:pt x="0" y="47"/>
                  </a:lnTo>
                  <a:lnTo>
                    <a:pt x="15" y="47"/>
                  </a:lnTo>
                  <a:lnTo>
                    <a:pt x="16" y="0"/>
                  </a:lnTo>
                  <a:lnTo>
                    <a:pt x="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79" name="Freeform 972"/>
            <p:cNvSpPr>
              <a:spLocks/>
            </p:cNvSpPr>
            <p:nvPr/>
          </p:nvSpPr>
          <p:spPr bwMode="auto">
            <a:xfrm>
              <a:off x="1577" y="3447"/>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0" name="Freeform 973"/>
            <p:cNvSpPr>
              <a:spLocks/>
            </p:cNvSpPr>
            <p:nvPr/>
          </p:nvSpPr>
          <p:spPr bwMode="auto">
            <a:xfrm>
              <a:off x="1678" y="3311"/>
              <a:ext cx="50" cy="54"/>
            </a:xfrm>
            <a:custGeom>
              <a:avLst/>
              <a:gdLst>
                <a:gd name="T0" fmla="*/ 48 w 50"/>
                <a:gd name="T1" fmla="*/ 32 h 54"/>
                <a:gd name="T2" fmla="*/ 49 w 50"/>
                <a:gd name="T3" fmla="*/ 26 h 54"/>
                <a:gd name="T4" fmla="*/ 48 w 50"/>
                <a:gd name="T5" fmla="*/ 21 h 54"/>
                <a:gd name="T6" fmla="*/ 47 w 50"/>
                <a:gd name="T7" fmla="*/ 16 h 54"/>
                <a:gd name="T8" fmla="*/ 45 w 50"/>
                <a:gd name="T9" fmla="*/ 12 h 54"/>
                <a:gd name="T10" fmla="*/ 42 w 50"/>
                <a:gd name="T11" fmla="*/ 8 h 54"/>
                <a:gd name="T12" fmla="*/ 39 w 50"/>
                <a:gd name="T13" fmla="*/ 4 h 54"/>
                <a:gd name="T14" fmla="*/ 35 w 50"/>
                <a:gd name="T15" fmla="*/ 2 h 54"/>
                <a:gd name="T16" fmla="*/ 30 w 50"/>
                <a:gd name="T17" fmla="*/ 0 h 54"/>
                <a:gd name="T18" fmla="*/ 25 w 50"/>
                <a:gd name="T19" fmla="*/ 0 h 54"/>
                <a:gd name="T20" fmla="*/ 20 w 50"/>
                <a:gd name="T21" fmla="*/ 0 h 54"/>
                <a:gd name="T22" fmla="*/ 16 w 50"/>
                <a:gd name="T23" fmla="*/ 1 h 54"/>
                <a:gd name="T24" fmla="*/ 12 w 50"/>
                <a:gd name="T25" fmla="*/ 4 h 54"/>
                <a:gd name="T26" fmla="*/ 8 w 50"/>
                <a:gd name="T27" fmla="*/ 7 h 54"/>
                <a:gd name="T28" fmla="*/ 5 w 50"/>
                <a:gd name="T29" fmla="*/ 10 h 54"/>
                <a:gd name="T30" fmla="*/ 2 w 50"/>
                <a:gd name="T31" fmla="*/ 15 h 54"/>
                <a:gd name="T32" fmla="*/ 0 w 50"/>
                <a:gd name="T33" fmla="*/ 20 h 54"/>
                <a:gd name="T34" fmla="*/ 0 w 50"/>
                <a:gd name="T35" fmla="*/ 26 h 54"/>
                <a:gd name="T36" fmla="*/ 0 w 50"/>
                <a:gd name="T37" fmla="*/ 31 h 54"/>
                <a:gd name="T38" fmla="*/ 1 w 50"/>
                <a:gd name="T39" fmla="*/ 36 h 54"/>
                <a:gd name="T40" fmla="*/ 3 w 50"/>
                <a:gd name="T41" fmla="*/ 40 h 54"/>
                <a:gd name="T42" fmla="*/ 6 w 50"/>
                <a:gd name="T43" fmla="*/ 44 h 54"/>
                <a:gd name="T44" fmla="*/ 9 w 50"/>
                <a:gd name="T45" fmla="*/ 48 h 54"/>
                <a:gd name="T46" fmla="*/ 13 w 50"/>
                <a:gd name="T47" fmla="*/ 50 h 54"/>
                <a:gd name="T48" fmla="*/ 18 w 50"/>
                <a:gd name="T49" fmla="*/ 52 h 54"/>
                <a:gd name="T50" fmla="*/ 23 w 50"/>
                <a:gd name="T51" fmla="*/ 53 h 54"/>
                <a:gd name="T52" fmla="*/ 28 w 50"/>
                <a:gd name="T53" fmla="*/ 52 h 54"/>
                <a:gd name="T54" fmla="*/ 32 w 50"/>
                <a:gd name="T55" fmla="*/ 51 h 54"/>
                <a:gd name="T56" fmla="*/ 36 w 50"/>
                <a:gd name="T57" fmla="*/ 48 h 54"/>
                <a:gd name="T58" fmla="*/ 40 w 50"/>
                <a:gd name="T59" fmla="*/ 45 h 54"/>
                <a:gd name="T60" fmla="*/ 43 w 50"/>
                <a:gd name="T61" fmla="*/ 41 h 54"/>
                <a:gd name="T62" fmla="*/ 46 w 50"/>
                <a:gd name="T63" fmla="*/ 3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7" y="34"/>
                  </a:moveTo>
                  <a:lnTo>
                    <a:pt x="48" y="32"/>
                  </a:lnTo>
                  <a:lnTo>
                    <a:pt x="48" y="29"/>
                  </a:lnTo>
                  <a:lnTo>
                    <a:pt x="49" y="26"/>
                  </a:lnTo>
                  <a:lnTo>
                    <a:pt x="49" y="24"/>
                  </a:lnTo>
                  <a:lnTo>
                    <a:pt x="48" y="21"/>
                  </a:lnTo>
                  <a:lnTo>
                    <a:pt x="48" y="19"/>
                  </a:lnTo>
                  <a:lnTo>
                    <a:pt x="47" y="16"/>
                  </a:lnTo>
                  <a:lnTo>
                    <a:pt x="46" y="14"/>
                  </a:lnTo>
                  <a:lnTo>
                    <a:pt x="45" y="12"/>
                  </a:lnTo>
                  <a:lnTo>
                    <a:pt x="44" y="10"/>
                  </a:lnTo>
                  <a:lnTo>
                    <a:pt x="42" y="8"/>
                  </a:lnTo>
                  <a:lnTo>
                    <a:pt x="41" y="6"/>
                  </a:lnTo>
                  <a:lnTo>
                    <a:pt x="39" y="4"/>
                  </a:lnTo>
                  <a:lnTo>
                    <a:pt x="37" y="3"/>
                  </a:lnTo>
                  <a:lnTo>
                    <a:pt x="35" y="2"/>
                  </a:lnTo>
                  <a:lnTo>
                    <a:pt x="32" y="1"/>
                  </a:lnTo>
                  <a:lnTo>
                    <a:pt x="30" y="0"/>
                  </a:lnTo>
                  <a:lnTo>
                    <a:pt x="28" y="0"/>
                  </a:lnTo>
                  <a:lnTo>
                    <a:pt x="25" y="0"/>
                  </a:lnTo>
                  <a:lnTo>
                    <a:pt x="23" y="0"/>
                  </a:lnTo>
                  <a:lnTo>
                    <a:pt x="20" y="0"/>
                  </a:lnTo>
                  <a:lnTo>
                    <a:pt x="18" y="0"/>
                  </a:lnTo>
                  <a:lnTo>
                    <a:pt x="16" y="1"/>
                  </a:lnTo>
                  <a:lnTo>
                    <a:pt x="14" y="2"/>
                  </a:lnTo>
                  <a:lnTo>
                    <a:pt x="12" y="4"/>
                  </a:lnTo>
                  <a:lnTo>
                    <a:pt x="10" y="5"/>
                  </a:lnTo>
                  <a:lnTo>
                    <a:pt x="8" y="7"/>
                  </a:lnTo>
                  <a:lnTo>
                    <a:pt x="6" y="8"/>
                  </a:lnTo>
                  <a:lnTo>
                    <a:pt x="5" y="10"/>
                  </a:lnTo>
                  <a:lnTo>
                    <a:pt x="3" y="13"/>
                  </a:lnTo>
                  <a:lnTo>
                    <a:pt x="2" y="15"/>
                  </a:lnTo>
                  <a:lnTo>
                    <a:pt x="1" y="18"/>
                  </a:lnTo>
                  <a:lnTo>
                    <a:pt x="0" y="20"/>
                  </a:lnTo>
                  <a:lnTo>
                    <a:pt x="0" y="23"/>
                  </a:lnTo>
                  <a:lnTo>
                    <a:pt x="0" y="26"/>
                  </a:lnTo>
                  <a:lnTo>
                    <a:pt x="0" y="28"/>
                  </a:lnTo>
                  <a:lnTo>
                    <a:pt x="0" y="31"/>
                  </a:lnTo>
                  <a:lnTo>
                    <a:pt x="0" y="33"/>
                  </a:lnTo>
                  <a:lnTo>
                    <a:pt x="1" y="36"/>
                  </a:lnTo>
                  <a:lnTo>
                    <a:pt x="2" y="38"/>
                  </a:lnTo>
                  <a:lnTo>
                    <a:pt x="3" y="40"/>
                  </a:lnTo>
                  <a:lnTo>
                    <a:pt x="4" y="42"/>
                  </a:lnTo>
                  <a:lnTo>
                    <a:pt x="6" y="44"/>
                  </a:lnTo>
                  <a:lnTo>
                    <a:pt x="7" y="46"/>
                  </a:lnTo>
                  <a:lnTo>
                    <a:pt x="9" y="48"/>
                  </a:lnTo>
                  <a:lnTo>
                    <a:pt x="11" y="49"/>
                  </a:lnTo>
                  <a:lnTo>
                    <a:pt x="13" y="50"/>
                  </a:lnTo>
                  <a:lnTo>
                    <a:pt x="16" y="51"/>
                  </a:lnTo>
                  <a:lnTo>
                    <a:pt x="18" y="52"/>
                  </a:lnTo>
                  <a:lnTo>
                    <a:pt x="20" y="52"/>
                  </a:lnTo>
                  <a:lnTo>
                    <a:pt x="23" y="53"/>
                  </a:lnTo>
                  <a:lnTo>
                    <a:pt x="25" y="53"/>
                  </a:lnTo>
                  <a:lnTo>
                    <a:pt x="28" y="52"/>
                  </a:lnTo>
                  <a:lnTo>
                    <a:pt x="30" y="51"/>
                  </a:lnTo>
                  <a:lnTo>
                    <a:pt x="32" y="51"/>
                  </a:lnTo>
                  <a:lnTo>
                    <a:pt x="34" y="50"/>
                  </a:lnTo>
                  <a:lnTo>
                    <a:pt x="36" y="48"/>
                  </a:lnTo>
                  <a:lnTo>
                    <a:pt x="38" y="47"/>
                  </a:lnTo>
                  <a:lnTo>
                    <a:pt x="40" y="45"/>
                  </a:lnTo>
                  <a:lnTo>
                    <a:pt x="42" y="43"/>
                  </a:lnTo>
                  <a:lnTo>
                    <a:pt x="43" y="41"/>
                  </a:lnTo>
                  <a:lnTo>
                    <a:pt x="45" y="39"/>
                  </a:lnTo>
                  <a:lnTo>
                    <a:pt x="46" y="37"/>
                  </a:lnTo>
                  <a:lnTo>
                    <a:pt x="47" y="3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1" name="Freeform 974"/>
            <p:cNvSpPr>
              <a:spLocks/>
            </p:cNvSpPr>
            <p:nvPr/>
          </p:nvSpPr>
          <p:spPr bwMode="auto">
            <a:xfrm>
              <a:off x="1711" y="3311"/>
              <a:ext cx="18" cy="36"/>
            </a:xfrm>
            <a:custGeom>
              <a:avLst/>
              <a:gdLst>
                <a:gd name="T0" fmla="*/ 0 w 18"/>
                <a:gd name="T1" fmla="*/ 0 h 36"/>
                <a:gd name="T2" fmla="*/ 0 w 18"/>
                <a:gd name="T3" fmla="*/ 0 h 36"/>
                <a:gd name="T4" fmla="*/ 2 w 18"/>
                <a:gd name="T5" fmla="*/ 1 h 36"/>
                <a:gd name="T6" fmla="*/ 5 w 18"/>
                <a:gd name="T7" fmla="*/ 2 h 36"/>
                <a:gd name="T8" fmla="*/ 7 w 18"/>
                <a:gd name="T9" fmla="*/ 3 h 36"/>
                <a:gd name="T10" fmla="*/ 9 w 18"/>
                <a:gd name="T11" fmla="*/ 5 h 36"/>
                <a:gd name="T12" fmla="*/ 10 w 18"/>
                <a:gd name="T13" fmla="*/ 7 h 36"/>
                <a:gd name="T14" fmla="*/ 12 w 18"/>
                <a:gd name="T15" fmla="*/ 9 h 36"/>
                <a:gd name="T16" fmla="*/ 13 w 18"/>
                <a:gd name="T17" fmla="*/ 11 h 36"/>
                <a:gd name="T18" fmla="*/ 14 w 18"/>
                <a:gd name="T19" fmla="*/ 13 h 36"/>
                <a:gd name="T20" fmla="*/ 15 w 18"/>
                <a:gd name="T21" fmla="*/ 16 h 36"/>
                <a:gd name="T22" fmla="*/ 16 w 18"/>
                <a:gd name="T23" fmla="*/ 18 h 36"/>
                <a:gd name="T24" fmla="*/ 16 w 18"/>
                <a:gd name="T25" fmla="*/ 21 h 36"/>
                <a:gd name="T26" fmla="*/ 17 w 18"/>
                <a:gd name="T27" fmla="*/ 23 h 36"/>
                <a:gd name="T28" fmla="*/ 17 w 18"/>
                <a:gd name="T29" fmla="*/ 26 h 36"/>
                <a:gd name="T30" fmla="*/ 16 w 18"/>
                <a:gd name="T31" fmla="*/ 29 h 36"/>
                <a:gd name="T32" fmla="*/ 16 w 18"/>
                <a:gd name="T33" fmla="*/ 32 h 36"/>
                <a:gd name="T34" fmla="*/ 15 w 18"/>
                <a:gd name="T35" fmla="*/ 35 h 36"/>
                <a:gd name="T36" fmla="*/ 13 w 18"/>
                <a:gd name="T37" fmla="*/ 34 h 36"/>
                <a:gd name="T38" fmla="*/ 14 w 18"/>
                <a:gd name="T39" fmla="*/ 31 h 36"/>
                <a:gd name="T40" fmla="*/ 14 w 18"/>
                <a:gd name="T41" fmla="*/ 29 h 36"/>
                <a:gd name="T42" fmla="*/ 14 w 18"/>
                <a:gd name="T43" fmla="*/ 26 h 36"/>
                <a:gd name="T44" fmla="*/ 14 w 18"/>
                <a:gd name="T45" fmla="*/ 24 h 36"/>
                <a:gd name="T46" fmla="*/ 14 w 18"/>
                <a:gd name="T47" fmla="*/ 21 h 36"/>
                <a:gd name="T48" fmla="*/ 14 w 18"/>
                <a:gd name="T49" fmla="*/ 19 h 36"/>
                <a:gd name="T50" fmla="*/ 13 w 18"/>
                <a:gd name="T51" fmla="*/ 17 h 36"/>
                <a:gd name="T52" fmla="*/ 12 w 18"/>
                <a:gd name="T53" fmla="*/ 15 h 36"/>
                <a:gd name="T54" fmla="*/ 11 w 18"/>
                <a:gd name="T55" fmla="*/ 12 h 36"/>
                <a:gd name="T56" fmla="*/ 10 w 18"/>
                <a:gd name="T57" fmla="*/ 10 h 36"/>
                <a:gd name="T58" fmla="*/ 9 w 18"/>
                <a:gd name="T59" fmla="*/ 8 h 36"/>
                <a:gd name="T60" fmla="*/ 7 w 18"/>
                <a:gd name="T61" fmla="*/ 7 h 36"/>
                <a:gd name="T62" fmla="*/ 5 w 18"/>
                <a:gd name="T63" fmla="*/ 5 h 36"/>
                <a:gd name="T64" fmla="*/ 3 w 18"/>
                <a:gd name="T65" fmla="*/ 4 h 36"/>
                <a:gd name="T66" fmla="*/ 2 w 18"/>
                <a:gd name="T67" fmla="*/ 3 h 36"/>
                <a:gd name="T68" fmla="*/ 0 w 18"/>
                <a:gd name="T69" fmla="*/ 2 h 36"/>
                <a:gd name="T70" fmla="*/ 0 w 18"/>
                <a:gd name="T71" fmla="*/ 2 h 36"/>
                <a:gd name="T72" fmla="*/ 0 w 18"/>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0"/>
                  </a:moveTo>
                  <a:lnTo>
                    <a:pt x="0" y="0"/>
                  </a:lnTo>
                  <a:lnTo>
                    <a:pt x="2" y="1"/>
                  </a:lnTo>
                  <a:lnTo>
                    <a:pt x="5" y="2"/>
                  </a:lnTo>
                  <a:lnTo>
                    <a:pt x="7" y="3"/>
                  </a:lnTo>
                  <a:lnTo>
                    <a:pt x="9" y="5"/>
                  </a:lnTo>
                  <a:lnTo>
                    <a:pt x="10" y="7"/>
                  </a:lnTo>
                  <a:lnTo>
                    <a:pt x="12" y="9"/>
                  </a:lnTo>
                  <a:lnTo>
                    <a:pt x="13" y="11"/>
                  </a:lnTo>
                  <a:lnTo>
                    <a:pt x="14" y="13"/>
                  </a:lnTo>
                  <a:lnTo>
                    <a:pt x="15" y="16"/>
                  </a:lnTo>
                  <a:lnTo>
                    <a:pt x="16" y="18"/>
                  </a:lnTo>
                  <a:lnTo>
                    <a:pt x="16" y="21"/>
                  </a:lnTo>
                  <a:lnTo>
                    <a:pt x="17" y="23"/>
                  </a:lnTo>
                  <a:lnTo>
                    <a:pt x="17" y="26"/>
                  </a:lnTo>
                  <a:lnTo>
                    <a:pt x="16" y="29"/>
                  </a:lnTo>
                  <a:lnTo>
                    <a:pt x="16" y="32"/>
                  </a:lnTo>
                  <a:lnTo>
                    <a:pt x="15" y="35"/>
                  </a:lnTo>
                  <a:lnTo>
                    <a:pt x="13" y="34"/>
                  </a:lnTo>
                  <a:lnTo>
                    <a:pt x="14" y="31"/>
                  </a:lnTo>
                  <a:lnTo>
                    <a:pt x="14" y="29"/>
                  </a:lnTo>
                  <a:lnTo>
                    <a:pt x="14" y="26"/>
                  </a:lnTo>
                  <a:lnTo>
                    <a:pt x="14" y="24"/>
                  </a:lnTo>
                  <a:lnTo>
                    <a:pt x="14" y="21"/>
                  </a:lnTo>
                  <a:lnTo>
                    <a:pt x="14" y="19"/>
                  </a:lnTo>
                  <a:lnTo>
                    <a:pt x="13" y="17"/>
                  </a:lnTo>
                  <a:lnTo>
                    <a:pt x="12" y="15"/>
                  </a:lnTo>
                  <a:lnTo>
                    <a:pt x="11" y="12"/>
                  </a:lnTo>
                  <a:lnTo>
                    <a:pt x="10" y="10"/>
                  </a:lnTo>
                  <a:lnTo>
                    <a:pt x="9" y="8"/>
                  </a:lnTo>
                  <a:lnTo>
                    <a:pt x="7" y="7"/>
                  </a:lnTo>
                  <a:lnTo>
                    <a:pt x="5" y="5"/>
                  </a:lnTo>
                  <a:lnTo>
                    <a:pt x="3" y="4"/>
                  </a:lnTo>
                  <a:lnTo>
                    <a:pt x="2" y="3"/>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2" name="Freeform 975"/>
            <p:cNvSpPr>
              <a:spLocks/>
            </p:cNvSpPr>
            <p:nvPr/>
          </p:nvSpPr>
          <p:spPr bwMode="auto">
            <a:xfrm>
              <a:off x="1678" y="3310"/>
              <a:ext cx="35" cy="20"/>
            </a:xfrm>
            <a:custGeom>
              <a:avLst/>
              <a:gdLst>
                <a:gd name="T0" fmla="*/ 0 w 35"/>
                <a:gd name="T1" fmla="*/ 18 h 20"/>
                <a:gd name="T2" fmla="*/ 0 w 35"/>
                <a:gd name="T3" fmla="*/ 18 h 20"/>
                <a:gd name="T4" fmla="*/ 1 w 35"/>
                <a:gd name="T5" fmla="*/ 15 h 20"/>
                <a:gd name="T6" fmla="*/ 2 w 35"/>
                <a:gd name="T7" fmla="*/ 13 h 20"/>
                <a:gd name="T8" fmla="*/ 3 w 35"/>
                <a:gd name="T9" fmla="*/ 10 h 20"/>
                <a:gd name="T10" fmla="*/ 5 w 35"/>
                <a:gd name="T11" fmla="*/ 9 h 20"/>
                <a:gd name="T12" fmla="*/ 7 w 35"/>
                <a:gd name="T13" fmla="*/ 7 h 20"/>
                <a:gd name="T14" fmla="*/ 9 w 35"/>
                <a:gd name="T15" fmla="*/ 5 h 20"/>
                <a:gd name="T16" fmla="*/ 11 w 35"/>
                <a:gd name="T17" fmla="*/ 4 h 20"/>
                <a:gd name="T18" fmla="*/ 13 w 35"/>
                <a:gd name="T19" fmla="*/ 2 h 20"/>
                <a:gd name="T20" fmla="*/ 16 w 35"/>
                <a:gd name="T21" fmla="*/ 1 h 20"/>
                <a:gd name="T22" fmla="*/ 18 w 35"/>
                <a:gd name="T23" fmla="*/ 0 h 20"/>
                <a:gd name="T24" fmla="*/ 21 w 35"/>
                <a:gd name="T25" fmla="*/ 0 h 20"/>
                <a:gd name="T26" fmla="*/ 23 w 35"/>
                <a:gd name="T27" fmla="*/ 0 h 20"/>
                <a:gd name="T28" fmla="*/ 26 w 35"/>
                <a:gd name="T29" fmla="*/ 0 h 20"/>
                <a:gd name="T30" fmla="*/ 28 w 35"/>
                <a:gd name="T31" fmla="*/ 0 h 20"/>
                <a:gd name="T32" fmla="*/ 31 w 35"/>
                <a:gd name="T33" fmla="*/ 0 h 20"/>
                <a:gd name="T34" fmla="*/ 34 w 35"/>
                <a:gd name="T35" fmla="*/ 1 h 20"/>
                <a:gd name="T36" fmla="*/ 33 w 35"/>
                <a:gd name="T37" fmla="*/ 3 h 20"/>
                <a:gd name="T38" fmla="*/ 30 w 35"/>
                <a:gd name="T39" fmla="*/ 2 h 20"/>
                <a:gd name="T40" fmla="*/ 28 w 35"/>
                <a:gd name="T41" fmla="*/ 2 h 20"/>
                <a:gd name="T42" fmla="*/ 26 w 35"/>
                <a:gd name="T43" fmla="*/ 2 h 20"/>
                <a:gd name="T44" fmla="*/ 23 w 35"/>
                <a:gd name="T45" fmla="*/ 2 h 20"/>
                <a:gd name="T46" fmla="*/ 21 w 35"/>
                <a:gd name="T47" fmla="*/ 2 h 20"/>
                <a:gd name="T48" fmla="*/ 19 w 35"/>
                <a:gd name="T49" fmla="*/ 3 h 20"/>
                <a:gd name="T50" fmla="*/ 17 w 35"/>
                <a:gd name="T51" fmla="*/ 3 h 20"/>
                <a:gd name="T52" fmla="*/ 14 w 35"/>
                <a:gd name="T53" fmla="*/ 4 h 20"/>
                <a:gd name="T54" fmla="*/ 12 w 35"/>
                <a:gd name="T55" fmla="*/ 5 h 20"/>
                <a:gd name="T56" fmla="*/ 10 w 35"/>
                <a:gd name="T57" fmla="*/ 7 h 20"/>
                <a:gd name="T58" fmla="*/ 9 w 35"/>
                <a:gd name="T59" fmla="*/ 8 h 20"/>
                <a:gd name="T60" fmla="*/ 7 w 35"/>
                <a:gd name="T61" fmla="*/ 10 h 20"/>
                <a:gd name="T62" fmla="*/ 5 w 35"/>
                <a:gd name="T63" fmla="*/ 12 h 20"/>
                <a:gd name="T64" fmla="*/ 4 w 35"/>
                <a:gd name="T65" fmla="*/ 14 h 20"/>
                <a:gd name="T66" fmla="*/ 3 w 35"/>
                <a:gd name="T67" fmla="*/ 16 h 20"/>
                <a:gd name="T68" fmla="*/ 2 w 35"/>
                <a:gd name="T69" fmla="*/ 19 h 20"/>
                <a:gd name="T70" fmla="*/ 2 w 35"/>
                <a:gd name="T71" fmla="*/ 19 h 20"/>
                <a:gd name="T72" fmla="*/ 0 w 35"/>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20">
                  <a:moveTo>
                    <a:pt x="0" y="18"/>
                  </a:moveTo>
                  <a:lnTo>
                    <a:pt x="0" y="18"/>
                  </a:lnTo>
                  <a:lnTo>
                    <a:pt x="1" y="15"/>
                  </a:lnTo>
                  <a:lnTo>
                    <a:pt x="2" y="13"/>
                  </a:lnTo>
                  <a:lnTo>
                    <a:pt x="3" y="10"/>
                  </a:lnTo>
                  <a:lnTo>
                    <a:pt x="5" y="9"/>
                  </a:lnTo>
                  <a:lnTo>
                    <a:pt x="7" y="7"/>
                  </a:lnTo>
                  <a:lnTo>
                    <a:pt x="9" y="5"/>
                  </a:lnTo>
                  <a:lnTo>
                    <a:pt x="11" y="4"/>
                  </a:lnTo>
                  <a:lnTo>
                    <a:pt x="13" y="2"/>
                  </a:lnTo>
                  <a:lnTo>
                    <a:pt x="16" y="1"/>
                  </a:lnTo>
                  <a:lnTo>
                    <a:pt x="18" y="0"/>
                  </a:lnTo>
                  <a:lnTo>
                    <a:pt x="21" y="0"/>
                  </a:lnTo>
                  <a:lnTo>
                    <a:pt x="23" y="0"/>
                  </a:lnTo>
                  <a:lnTo>
                    <a:pt x="26" y="0"/>
                  </a:lnTo>
                  <a:lnTo>
                    <a:pt x="28" y="0"/>
                  </a:lnTo>
                  <a:lnTo>
                    <a:pt x="31" y="0"/>
                  </a:lnTo>
                  <a:lnTo>
                    <a:pt x="34" y="1"/>
                  </a:lnTo>
                  <a:lnTo>
                    <a:pt x="33" y="3"/>
                  </a:lnTo>
                  <a:lnTo>
                    <a:pt x="30" y="2"/>
                  </a:lnTo>
                  <a:lnTo>
                    <a:pt x="28" y="2"/>
                  </a:lnTo>
                  <a:lnTo>
                    <a:pt x="26" y="2"/>
                  </a:lnTo>
                  <a:lnTo>
                    <a:pt x="23" y="2"/>
                  </a:lnTo>
                  <a:lnTo>
                    <a:pt x="21" y="2"/>
                  </a:lnTo>
                  <a:lnTo>
                    <a:pt x="19" y="3"/>
                  </a:lnTo>
                  <a:lnTo>
                    <a:pt x="17" y="3"/>
                  </a:lnTo>
                  <a:lnTo>
                    <a:pt x="14" y="4"/>
                  </a:lnTo>
                  <a:lnTo>
                    <a:pt x="12" y="5"/>
                  </a:lnTo>
                  <a:lnTo>
                    <a:pt x="10" y="7"/>
                  </a:lnTo>
                  <a:lnTo>
                    <a:pt x="9" y="8"/>
                  </a:lnTo>
                  <a:lnTo>
                    <a:pt x="7" y="10"/>
                  </a:lnTo>
                  <a:lnTo>
                    <a:pt x="5" y="12"/>
                  </a:lnTo>
                  <a:lnTo>
                    <a:pt x="4" y="14"/>
                  </a:lnTo>
                  <a:lnTo>
                    <a:pt x="3" y="16"/>
                  </a:lnTo>
                  <a:lnTo>
                    <a:pt x="2" y="19"/>
                  </a:lnTo>
                  <a:lnTo>
                    <a:pt x="0"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3" name="Freeform 976"/>
            <p:cNvSpPr>
              <a:spLocks/>
            </p:cNvSpPr>
            <p:nvPr/>
          </p:nvSpPr>
          <p:spPr bwMode="auto">
            <a:xfrm>
              <a:off x="1678" y="3329"/>
              <a:ext cx="18" cy="36"/>
            </a:xfrm>
            <a:custGeom>
              <a:avLst/>
              <a:gdLst>
                <a:gd name="T0" fmla="*/ 16 w 18"/>
                <a:gd name="T1" fmla="*/ 35 h 36"/>
                <a:gd name="T2" fmla="*/ 16 w 18"/>
                <a:gd name="T3" fmla="*/ 35 h 36"/>
                <a:gd name="T4" fmla="*/ 14 w 18"/>
                <a:gd name="T5" fmla="*/ 33 h 36"/>
                <a:gd name="T6" fmla="*/ 11 w 18"/>
                <a:gd name="T7" fmla="*/ 32 h 36"/>
                <a:gd name="T8" fmla="*/ 9 w 18"/>
                <a:gd name="T9" fmla="*/ 31 h 36"/>
                <a:gd name="T10" fmla="*/ 7 w 18"/>
                <a:gd name="T11" fmla="*/ 29 h 36"/>
                <a:gd name="T12" fmla="*/ 6 w 18"/>
                <a:gd name="T13" fmla="*/ 27 h 36"/>
                <a:gd name="T14" fmla="*/ 4 w 18"/>
                <a:gd name="T15" fmla="*/ 25 h 36"/>
                <a:gd name="T16" fmla="*/ 3 w 18"/>
                <a:gd name="T17" fmla="*/ 23 h 36"/>
                <a:gd name="T18" fmla="*/ 2 w 18"/>
                <a:gd name="T19" fmla="*/ 21 h 36"/>
                <a:gd name="T20" fmla="*/ 1 w 18"/>
                <a:gd name="T21" fmla="*/ 18 h 36"/>
                <a:gd name="T22" fmla="*/ 0 w 18"/>
                <a:gd name="T23" fmla="*/ 16 h 36"/>
                <a:gd name="T24" fmla="*/ 0 w 18"/>
                <a:gd name="T25" fmla="*/ 13 h 36"/>
                <a:gd name="T26" fmla="*/ 0 w 18"/>
                <a:gd name="T27" fmla="*/ 10 h 36"/>
                <a:gd name="T28" fmla="*/ 0 w 18"/>
                <a:gd name="T29" fmla="*/ 8 h 36"/>
                <a:gd name="T30" fmla="*/ 0 w 18"/>
                <a:gd name="T31" fmla="*/ 5 h 36"/>
                <a:gd name="T32" fmla="*/ 0 w 18"/>
                <a:gd name="T33" fmla="*/ 2 h 36"/>
                <a:gd name="T34" fmla="*/ 1 w 18"/>
                <a:gd name="T35" fmla="*/ 0 h 36"/>
                <a:gd name="T36" fmla="*/ 3 w 18"/>
                <a:gd name="T37" fmla="*/ 0 h 36"/>
                <a:gd name="T38" fmla="*/ 2 w 18"/>
                <a:gd name="T39" fmla="*/ 3 h 36"/>
                <a:gd name="T40" fmla="*/ 2 w 18"/>
                <a:gd name="T41" fmla="*/ 5 h 36"/>
                <a:gd name="T42" fmla="*/ 2 w 18"/>
                <a:gd name="T43" fmla="*/ 8 h 36"/>
                <a:gd name="T44" fmla="*/ 2 w 18"/>
                <a:gd name="T45" fmla="*/ 10 h 36"/>
                <a:gd name="T46" fmla="*/ 2 w 18"/>
                <a:gd name="T47" fmla="*/ 13 h 36"/>
                <a:gd name="T48" fmla="*/ 2 w 18"/>
                <a:gd name="T49" fmla="*/ 15 h 36"/>
                <a:gd name="T50" fmla="*/ 3 w 18"/>
                <a:gd name="T51" fmla="*/ 17 h 36"/>
                <a:gd name="T52" fmla="*/ 4 w 18"/>
                <a:gd name="T53" fmla="*/ 20 h 36"/>
                <a:gd name="T54" fmla="*/ 5 w 18"/>
                <a:gd name="T55" fmla="*/ 22 h 36"/>
                <a:gd name="T56" fmla="*/ 6 w 18"/>
                <a:gd name="T57" fmla="*/ 24 h 36"/>
                <a:gd name="T58" fmla="*/ 7 w 18"/>
                <a:gd name="T59" fmla="*/ 26 h 36"/>
                <a:gd name="T60" fmla="*/ 9 w 18"/>
                <a:gd name="T61" fmla="*/ 27 h 36"/>
                <a:gd name="T62" fmla="*/ 11 w 18"/>
                <a:gd name="T63" fmla="*/ 29 h 36"/>
                <a:gd name="T64" fmla="*/ 13 w 18"/>
                <a:gd name="T65" fmla="*/ 30 h 36"/>
                <a:gd name="T66" fmla="*/ 14 w 18"/>
                <a:gd name="T67" fmla="*/ 31 h 36"/>
                <a:gd name="T68" fmla="*/ 17 w 18"/>
                <a:gd name="T69" fmla="*/ 32 h 36"/>
                <a:gd name="T70" fmla="*/ 17 w 18"/>
                <a:gd name="T71" fmla="*/ 32 h 36"/>
                <a:gd name="T72" fmla="*/ 16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16" y="35"/>
                  </a:moveTo>
                  <a:lnTo>
                    <a:pt x="16" y="35"/>
                  </a:lnTo>
                  <a:lnTo>
                    <a:pt x="14" y="33"/>
                  </a:lnTo>
                  <a:lnTo>
                    <a:pt x="11" y="32"/>
                  </a:lnTo>
                  <a:lnTo>
                    <a:pt x="9" y="31"/>
                  </a:lnTo>
                  <a:lnTo>
                    <a:pt x="7" y="29"/>
                  </a:lnTo>
                  <a:lnTo>
                    <a:pt x="6" y="27"/>
                  </a:lnTo>
                  <a:lnTo>
                    <a:pt x="4" y="25"/>
                  </a:lnTo>
                  <a:lnTo>
                    <a:pt x="3" y="23"/>
                  </a:lnTo>
                  <a:lnTo>
                    <a:pt x="2" y="21"/>
                  </a:lnTo>
                  <a:lnTo>
                    <a:pt x="1" y="18"/>
                  </a:lnTo>
                  <a:lnTo>
                    <a:pt x="0" y="16"/>
                  </a:lnTo>
                  <a:lnTo>
                    <a:pt x="0" y="13"/>
                  </a:lnTo>
                  <a:lnTo>
                    <a:pt x="0" y="10"/>
                  </a:lnTo>
                  <a:lnTo>
                    <a:pt x="0" y="8"/>
                  </a:lnTo>
                  <a:lnTo>
                    <a:pt x="0" y="5"/>
                  </a:lnTo>
                  <a:lnTo>
                    <a:pt x="0" y="2"/>
                  </a:lnTo>
                  <a:lnTo>
                    <a:pt x="1" y="0"/>
                  </a:lnTo>
                  <a:lnTo>
                    <a:pt x="3" y="0"/>
                  </a:lnTo>
                  <a:lnTo>
                    <a:pt x="2" y="3"/>
                  </a:lnTo>
                  <a:lnTo>
                    <a:pt x="2" y="5"/>
                  </a:lnTo>
                  <a:lnTo>
                    <a:pt x="2" y="8"/>
                  </a:lnTo>
                  <a:lnTo>
                    <a:pt x="2" y="10"/>
                  </a:lnTo>
                  <a:lnTo>
                    <a:pt x="2" y="13"/>
                  </a:lnTo>
                  <a:lnTo>
                    <a:pt x="2" y="15"/>
                  </a:lnTo>
                  <a:lnTo>
                    <a:pt x="3" y="17"/>
                  </a:lnTo>
                  <a:lnTo>
                    <a:pt x="4" y="20"/>
                  </a:lnTo>
                  <a:lnTo>
                    <a:pt x="5" y="22"/>
                  </a:lnTo>
                  <a:lnTo>
                    <a:pt x="6" y="24"/>
                  </a:lnTo>
                  <a:lnTo>
                    <a:pt x="7" y="26"/>
                  </a:lnTo>
                  <a:lnTo>
                    <a:pt x="9" y="27"/>
                  </a:lnTo>
                  <a:lnTo>
                    <a:pt x="11" y="29"/>
                  </a:lnTo>
                  <a:lnTo>
                    <a:pt x="13" y="30"/>
                  </a:lnTo>
                  <a:lnTo>
                    <a:pt x="14" y="31"/>
                  </a:lnTo>
                  <a:lnTo>
                    <a:pt x="17" y="32"/>
                  </a:lnTo>
                  <a:lnTo>
                    <a:pt x="16"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4" name="Freeform 977"/>
            <p:cNvSpPr>
              <a:spLocks/>
            </p:cNvSpPr>
            <p:nvPr/>
          </p:nvSpPr>
          <p:spPr bwMode="auto">
            <a:xfrm>
              <a:off x="1694" y="3345"/>
              <a:ext cx="34" cy="21"/>
            </a:xfrm>
            <a:custGeom>
              <a:avLst/>
              <a:gdLst>
                <a:gd name="T0" fmla="*/ 33 w 34"/>
                <a:gd name="T1" fmla="*/ 0 h 21"/>
                <a:gd name="T2" fmla="*/ 33 w 34"/>
                <a:gd name="T3" fmla="*/ 0 h 21"/>
                <a:gd name="T4" fmla="*/ 31 w 34"/>
                <a:gd name="T5" fmla="*/ 3 h 21"/>
                <a:gd name="T6" fmla="*/ 30 w 34"/>
                <a:gd name="T7" fmla="*/ 5 h 21"/>
                <a:gd name="T8" fmla="*/ 29 w 34"/>
                <a:gd name="T9" fmla="*/ 8 h 21"/>
                <a:gd name="T10" fmla="*/ 27 w 34"/>
                <a:gd name="T11" fmla="*/ 10 h 21"/>
                <a:gd name="T12" fmla="*/ 25 w 34"/>
                <a:gd name="T13" fmla="*/ 12 h 21"/>
                <a:gd name="T14" fmla="*/ 23 w 34"/>
                <a:gd name="T15" fmla="*/ 14 h 21"/>
                <a:gd name="T16" fmla="*/ 21 w 34"/>
                <a:gd name="T17" fmla="*/ 15 h 21"/>
                <a:gd name="T18" fmla="*/ 19 w 34"/>
                <a:gd name="T19" fmla="*/ 16 h 21"/>
                <a:gd name="T20" fmla="*/ 17 w 34"/>
                <a:gd name="T21" fmla="*/ 18 h 21"/>
                <a:gd name="T22" fmla="*/ 14 w 34"/>
                <a:gd name="T23" fmla="*/ 19 h 21"/>
                <a:gd name="T24" fmla="*/ 12 w 34"/>
                <a:gd name="T25" fmla="*/ 19 h 21"/>
                <a:gd name="T26" fmla="*/ 10 w 34"/>
                <a:gd name="T27" fmla="*/ 20 h 21"/>
                <a:gd name="T28" fmla="*/ 7 w 34"/>
                <a:gd name="T29" fmla="*/ 20 h 21"/>
                <a:gd name="T30" fmla="*/ 5 w 34"/>
                <a:gd name="T31" fmla="*/ 19 h 21"/>
                <a:gd name="T32" fmla="*/ 2 w 34"/>
                <a:gd name="T33" fmla="*/ 19 h 21"/>
                <a:gd name="T34" fmla="*/ 0 w 34"/>
                <a:gd name="T35" fmla="*/ 18 h 21"/>
                <a:gd name="T36" fmla="*/ 0 w 34"/>
                <a:gd name="T37" fmla="*/ 16 h 21"/>
                <a:gd name="T38" fmla="*/ 3 w 34"/>
                <a:gd name="T39" fmla="*/ 16 h 21"/>
                <a:gd name="T40" fmla="*/ 5 w 34"/>
                <a:gd name="T41" fmla="*/ 17 h 21"/>
                <a:gd name="T42" fmla="*/ 7 w 34"/>
                <a:gd name="T43" fmla="*/ 17 h 21"/>
                <a:gd name="T44" fmla="*/ 9 w 34"/>
                <a:gd name="T45" fmla="*/ 17 h 21"/>
                <a:gd name="T46" fmla="*/ 12 w 34"/>
                <a:gd name="T47" fmla="*/ 17 h 21"/>
                <a:gd name="T48" fmla="*/ 14 w 34"/>
                <a:gd name="T49" fmla="*/ 16 h 21"/>
                <a:gd name="T50" fmla="*/ 16 w 34"/>
                <a:gd name="T51" fmla="*/ 15 h 21"/>
                <a:gd name="T52" fmla="*/ 18 w 34"/>
                <a:gd name="T53" fmla="*/ 14 h 21"/>
                <a:gd name="T54" fmla="*/ 20 w 34"/>
                <a:gd name="T55" fmla="*/ 13 h 21"/>
                <a:gd name="T56" fmla="*/ 22 w 34"/>
                <a:gd name="T57" fmla="*/ 12 h 21"/>
                <a:gd name="T58" fmla="*/ 24 w 34"/>
                <a:gd name="T59" fmla="*/ 10 h 21"/>
                <a:gd name="T60" fmla="*/ 26 w 34"/>
                <a:gd name="T61" fmla="*/ 8 h 21"/>
                <a:gd name="T62" fmla="*/ 27 w 34"/>
                <a:gd name="T63" fmla="*/ 6 h 21"/>
                <a:gd name="T64" fmla="*/ 28 w 34"/>
                <a:gd name="T65" fmla="*/ 4 h 21"/>
                <a:gd name="T66" fmla="*/ 29 w 34"/>
                <a:gd name="T67" fmla="*/ 2 h 21"/>
                <a:gd name="T68" fmla="*/ 30 w 34"/>
                <a:gd name="T69" fmla="*/ 0 h 21"/>
                <a:gd name="T70" fmla="*/ 30 w 34"/>
                <a:gd name="T71" fmla="*/ 0 h 21"/>
                <a:gd name="T72" fmla="*/ 33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3" y="0"/>
                  </a:moveTo>
                  <a:lnTo>
                    <a:pt x="33" y="0"/>
                  </a:lnTo>
                  <a:lnTo>
                    <a:pt x="31" y="3"/>
                  </a:lnTo>
                  <a:lnTo>
                    <a:pt x="30" y="5"/>
                  </a:lnTo>
                  <a:lnTo>
                    <a:pt x="29" y="8"/>
                  </a:lnTo>
                  <a:lnTo>
                    <a:pt x="27" y="10"/>
                  </a:lnTo>
                  <a:lnTo>
                    <a:pt x="25" y="12"/>
                  </a:lnTo>
                  <a:lnTo>
                    <a:pt x="23" y="14"/>
                  </a:lnTo>
                  <a:lnTo>
                    <a:pt x="21" y="15"/>
                  </a:lnTo>
                  <a:lnTo>
                    <a:pt x="19" y="16"/>
                  </a:lnTo>
                  <a:lnTo>
                    <a:pt x="17" y="18"/>
                  </a:lnTo>
                  <a:lnTo>
                    <a:pt x="14" y="19"/>
                  </a:lnTo>
                  <a:lnTo>
                    <a:pt x="12" y="19"/>
                  </a:lnTo>
                  <a:lnTo>
                    <a:pt x="10" y="20"/>
                  </a:lnTo>
                  <a:lnTo>
                    <a:pt x="7" y="20"/>
                  </a:lnTo>
                  <a:lnTo>
                    <a:pt x="5" y="19"/>
                  </a:lnTo>
                  <a:lnTo>
                    <a:pt x="2" y="19"/>
                  </a:lnTo>
                  <a:lnTo>
                    <a:pt x="0" y="18"/>
                  </a:lnTo>
                  <a:lnTo>
                    <a:pt x="0" y="16"/>
                  </a:lnTo>
                  <a:lnTo>
                    <a:pt x="3" y="16"/>
                  </a:lnTo>
                  <a:lnTo>
                    <a:pt x="5" y="17"/>
                  </a:lnTo>
                  <a:lnTo>
                    <a:pt x="7" y="17"/>
                  </a:lnTo>
                  <a:lnTo>
                    <a:pt x="9" y="17"/>
                  </a:lnTo>
                  <a:lnTo>
                    <a:pt x="12" y="17"/>
                  </a:lnTo>
                  <a:lnTo>
                    <a:pt x="14" y="16"/>
                  </a:lnTo>
                  <a:lnTo>
                    <a:pt x="16" y="15"/>
                  </a:lnTo>
                  <a:lnTo>
                    <a:pt x="18" y="14"/>
                  </a:lnTo>
                  <a:lnTo>
                    <a:pt x="20" y="13"/>
                  </a:lnTo>
                  <a:lnTo>
                    <a:pt x="22" y="12"/>
                  </a:lnTo>
                  <a:lnTo>
                    <a:pt x="24" y="10"/>
                  </a:lnTo>
                  <a:lnTo>
                    <a:pt x="26" y="8"/>
                  </a:lnTo>
                  <a:lnTo>
                    <a:pt x="27" y="6"/>
                  </a:lnTo>
                  <a:lnTo>
                    <a:pt x="28" y="4"/>
                  </a:lnTo>
                  <a:lnTo>
                    <a:pt x="29" y="2"/>
                  </a:lnTo>
                  <a:lnTo>
                    <a:pt x="30" y="0"/>
                  </a:lnTo>
                  <a:lnTo>
                    <a:pt x="3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5" name="Freeform 978"/>
            <p:cNvSpPr>
              <a:spLocks/>
            </p:cNvSpPr>
            <p:nvPr/>
          </p:nvSpPr>
          <p:spPr bwMode="auto">
            <a:xfrm>
              <a:off x="1608" y="372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6" name="Freeform 979"/>
            <p:cNvSpPr>
              <a:spLocks/>
            </p:cNvSpPr>
            <p:nvPr/>
          </p:nvSpPr>
          <p:spPr bwMode="auto">
            <a:xfrm>
              <a:off x="1608" y="3768"/>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7" name="Freeform 980"/>
            <p:cNvSpPr>
              <a:spLocks/>
            </p:cNvSpPr>
            <p:nvPr/>
          </p:nvSpPr>
          <p:spPr bwMode="auto">
            <a:xfrm>
              <a:off x="1608" y="3722"/>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8" name="Freeform 981"/>
            <p:cNvSpPr>
              <a:spLocks/>
            </p:cNvSpPr>
            <p:nvPr/>
          </p:nvSpPr>
          <p:spPr bwMode="auto">
            <a:xfrm>
              <a:off x="1608" y="3768"/>
              <a:ext cx="46" cy="17"/>
            </a:xfrm>
            <a:custGeom>
              <a:avLst/>
              <a:gdLst>
                <a:gd name="T0" fmla="*/ 45 w 46"/>
                <a:gd name="T1" fmla="*/ 7 h 17"/>
                <a:gd name="T2" fmla="*/ 45 w 46"/>
                <a:gd name="T3" fmla="*/ 0 h 17"/>
                <a:gd name="T4" fmla="*/ 0 w 46"/>
                <a:gd name="T5" fmla="*/ 0 h 17"/>
                <a:gd name="T6" fmla="*/ 0 w 46"/>
                <a:gd name="T7" fmla="*/ 16 h 17"/>
                <a:gd name="T8" fmla="*/ 45 w 46"/>
                <a:gd name="T9" fmla="*/ 16 h 17"/>
                <a:gd name="T10" fmla="*/ 45 w 46"/>
                <a:gd name="T11" fmla="*/ 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7"/>
                  </a:moveTo>
                  <a:lnTo>
                    <a:pt x="45" y="0"/>
                  </a:lnTo>
                  <a:lnTo>
                    <a:pt x="0" y="0"/>
                  </a:lnTo>
                  <a:lnTo>
                    <a:pt x="0" y="16"/>
                  </a:lnTo>
                  <a:lnTo>
                    <a:pt x="45" y="16"/>
                  </a:lnTo>
                  <a:lnTo>
                    <a:pt x="45" y="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89" name="Freeform 982"/>
            <p:cNvSpPr>
              <a:spLocks/>
            </p:cNvSpPr>
            <p:nvPr/>
          </p:nvSpPr>
          <p:spPr bwMode="auto">
            <a:xfrm>
              <a:off x="1651" y="3770"/>
              <a:ext cx="17" cy="49"/>
            </a:xfrm>
            <a:custGeom>
              <a:avLst/>
              <a:gdLst>
                <a:gd name="T0" fmla="*/ 8 w 17"/>
                <a:gd name="T1" fmla="*/ 48 h 49"/>
                <a:gd name="T2" fmla="*/ 16 w 17"/>
                <a:gd name="T3" fmla="*/ 48 h 49"/>
                <a:gd name="T4" fmla="*/ 16 w 17"/>
                <a:gd name="T5" fmla="*/ 0 h 49"/>
                <a:gd name="T6" fmla="*/ 0 w 17"/>
                <a:gd name="T7" fmla="*/ 0 h 49"/>
                <a:gd name="T8" fmla="*/ 0 w 17"/>
                <a:gd name="T9" fmla="*/ 48 h 49"/>
                <a:gd name="T10" fmla="*/ 8 w 17"/>
                <a:gd name="T11" fmla="*/ 48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9">
                  <a:moveTo>
                    <a:pt x="8" y="48"/>
                  </a:moveTo>
                  <a:lnTo>
                    <a:pt x="16" y="48"/>
                  </a:lnTo>
                  <a:lnTo>
                    <a:pt x="16" y="0"/>
                  </a:lnTo>
                  <a:lnTo>
                    <a:pt x="0" y="0"/>
                  </a:lnTo>
                  <a:lnTo>
                    <a:pt x="0" y="48"/>
                  </a:lnTo>
                  <a:lnTo>
                    <a:pt x="8" y="4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0" name="Freeform 983"/>
            <p:cNvSpPr>
              <a:spLocks/>
            </p:cNvSpPr>
            <p:nvPr/>
          </p:nvSpPr>
          <p:spPr bwMode="auto">
            <a:xfrm>
              <a:off x="1652" y="3816"/>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1" name="Freeform 984"/>
            <p:cNvSpPr>
              <a:spLocks/>
            </p:cNvSpPr>
            <p:nvPr/>
          </p:nvSpPr>
          <p:spPr bwMode="auto">
            <a:xfrm>
              <a:off x="1521" y="362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2" name="Freeform 985"/>
            <p:cNvSpPr>
              <a:spLocks/>
            </p:cNvSpPr>
            <p:nvPr/>
          </p:nvSpPr>
          <p:spPr bwMode="auto">
            <a:xfrm>
              <a:off x="1522" y="3672"/>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3" name="Freeform 986"/>
            <p:cNvSpPr>
              <a:spLocks/>
            </p:cNvSpPr>
            <p:nvPr/>
          </p:nvSpPr>
          <p:spPr bwMode="auto">
            <a:xfrm>
              <a:off x="1521" y="3627"/>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4" name="Freeform 987"/>
            <p:cNvSpPr>
              <a:spLocks/>
            </p:cNvSpPr>
            <p:nvPr/>
          </p:nvSpPr>
          <p:spPr bwMode="auto">
            <a:xfrm>
              <a:off x="1522" y="3672"/>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5" name="Freeform 988"/>
            <p:cNvSpPr>
              <a:spLocks/>
            </p:cNvSpPr>
            <p:nvPr/>
          </p:nvSpPr>
          <p:spPr bwMode="auto">
            <a:xfrm>
              <a:off x="1564" y="3675"/>
              <a:ext cx="17" cy="48"/>
            </a:xfrm>
            <a:custGeom>
              <a:avLst/>
              <a:gdLst>
                <a:gd name="T0" fmla="*/ 8 w 17"/>
                <a:gd name="T1" fmla="*/ 47 h 48"/>
                <a:gd name="T2" fmla="*/ 16 w 17"/>
                <a:gd name="T3" fmla="*/ 47 h 48"/>
                <a:gd name="T4" fmla="*/ 16 w 17"/>
                <a:gd name="T5" fmla="*/ 0 h 48"/>
                <a:gd name="T6" fmla="*/ 0 w 17"/>
                <a:gd name="T7" fmla="*/ 0 h 48"/>
                <a:gd name="T8" fmla="*/ 0 w 17"/>
                <a:gd name="T9" fmla="*/ 47 h 48"/>
                <a:gd name="T10" fmla="*/ 8 w 17"/>
                <a:gd name="T11" fmla="*/ 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8">
                  <a:moveTo>
                    <a:pt x="8" y="47"/>
                  </a:moveTo>
                  <a:lnTo>
                    <a:pt x="16" y="47"/>
                  </a:lnTo>
                  <a:lnTo>
                    <a:pt x="16" y="0"/>
                  </a:lnTo>
                  <a:lnTo>
                    <a:pt x="0" y="0"/>
                  </a:lnTo>
                  <a:lnTo>
                    <a:pt x="0" y="47"/>
                  </a:lnTo>
                  <a:lnTo>
                    <a:pt x="8" y="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6" name="Freeform 989"/>
            <p:cNvSpPr>
              <a:spLocks/>
            </p:cNvSpPr>
            <p:nvPr/>
          </p:nvSpPr>
          <p:spPr bwMode="auto">
            <a:xfrm>
              <a:off x="1566" y="3721"/>
              <a:ext cx="46" cy="17"/>
            </a:xfrm>
            <a:custGeom>
              <a:avLst/>
              <a:gdLst>
                <a:gd name="T0" fmla="*/ 45 w 46"/>
                <a:gd name="T1" fmla="*/ 8 h 17"/>
                <a:gd name="T2" fmla="*/ 45 w 46"/>
                <a:gd name="T3" fmla="*/ 0 h 17"/>
                <a:gd name="T4" fmla="*/ 0 w 46"/>
                <a:gd name="T5" fmla="*/ 0 h 17"/>
                <a:gd name="T6" fmla="*/ 0 w 46"/>
                <a:gd name="T7" fmla="*/ 16 h 17"/>
                <a:gd name="T8" fmla="*/ 45 w 46"/>
                <a:gd name="T9" fmla="*/ 16 h 17"/>
                <a:gd name="T10" fmla="*/ 45 w 4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45" y="8"/>
                  </a:moveTo>
                  <a:lnTo>
                    <a:pt x="45" y="0"/>
                  </a:lnTo>
                  <a:lnTo>
                    <a:pt x="0" y="0"/>
                  </a:lnTo>
                  <a:lnTo>
                    <a:pt x="0" y="16"/>
                  </a:lnTo>
                  <a:lnTo>
                    <a:pt x="45" y="16"/>
                  </a:lnTo>
                  <a:lnTo>
                    <a:pt x="45"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7" name="Freeform 990"/>
            <p:cNvSpPr>
              <a:spLocks/>
            </p:cNvSpPr>
            <p:nvPr/>
          </p:nvSpPr>
          <p:spPr bwMode="auto">
            <a:xfrm>
              <a:off x="1668" y="3808"/>
              <a:ext cx="50" cy="53"/>
            </a:xfrm>
            <a:custGeom>
              <a:avLst/>
              <a:gdLst>
                <a:gd name="T0" fmla="*/ 48 w 50"/>
                <a:gd name="T1" fmla="*/ 20 h 53"/>
                <a:gd name="T2" fmla="*/ 49 w 50"/>
                <a:gd name="T3" fmla="*/ 25 h 53"/>
                <a:gd name="T4" fmla="*/ 48 w 50"/>
                <a:gd name="T5" fmla="*/ 30 h 53"/>
                <a:gd name="T6" fmla="*/ 47 w 50"/>
                <a:gd name="T7" fmla="*/ 35 h 53"/>
                <a:gd name="T8" fmla="*/ 45 w 50"/>
                <a:gd name="T9" fmla="*/ 39 h 53"/>
                <a:gd name="T10" fmla="*/ 42 w 50"/>
                <a:gd name="T11" fmla="*/ 43 h 53"/>
                <a:gd name="T12" fmla="*/ 39 w 50"/>
                <a:gd name="T13" fmla="*/ 47 h 53"/>
                <a:gd name="T14" fmla="*/ 35 w 50"/>
                <a:gd name="T15" fmla="*/ 49 h 53"/>
                <a:gd name="T16" fmla="*/ 30 w 50"/>
                <a:gd name="T17" fmla="*/ 51 h 53"/>
                <a:gd name="T18" fmla="*/ 25 w 50"/>
                <a:gd name="T19" fmla="*/ 52 h 53"/>
                <a:gd name="T20" fmla="*/ 20 w 50"/>
                <a:gd name="T21" fmla="*/ 51 h 53"/>
                <a:gd name="T22" fmla="*/ 16 w 50"/>
                <a:gd name="T23" fmla="*/ 50 h 53"/>
                <a:gd name="T24" fmla="*/ 12 w 50"/>
                <a:gd name="T25" fmla="*/ 48 h 53"/>
                <a:gd name="T26" fmla="*/ 8 w 50"/>
                <a:gd name="T27" fmla="*/ 44 h 53"/>
                <a:gd name="T28" fmla="*/ 5 w 50"/>
                <a:gd name="T29" fmla="*/ 41 h 53"/>
                <a:gd name="T30" fmla="*/ 2 w 50"/>
                <a:gd name="T31" fmla="*/ 36 h 53"/>
                <a:gd name="T32" fmla="*/ 0 w 50"/>
                <a:gd name="T33" fmla="*/ 31 h 53"/>
                <a:gd name="T34" fmla="*/ 0 w 50"/>
                <a:gd name="T35" fmla="*/ 26 h 53"/>
                <a:gd name="T36" fmla="*/ 0 w 50"/>
                <a:gd name="T37" fmla="*/ 21 h 53"/>
                <a:gd name="T38" fmla="*/ 1 w 50"/>
                <a:gd name="T39" fmla="*/ 16 h 53"/>
                <a:gd name="T40" fmla="*/ 3 w 50"/>
                <a:gd name="T41" fmla="*/ 12 h 53"/>
                <a:gd name="T42" fmla="*/ 6 w 50"/>
                <a:gd name="T43" fmla="*/ 8 h 53"/>
                <a:gd name="T44" fmla="*/ 9 w 50"/>
                <a:gd name="T45" fmla="*/ 4 h 53"/>
                <a:gd name="T46" fmla="*/ 13 w 50"/>
                <a:gd name="T47" fmla="*/ 2 h 53"/>
                <a:gd name="T48" fmla="*/ 18 w 50"/>
                <a:gd name="T49" fmla="*/ 0 h 53"/>
                <a:gd name="T50" fmla="*/ 23 w 50"/>
                <a:gd name="T51" fmla="*/ 0 h 53"/>
                <a:gd name="T52" fmla="*/ 27 w 50"/>
                <a:gd name="T53" fmla="*/ 0 h 53"/>
                <a:gd name="T54" fmla="*/ 32 w 50"/>
                <a:gd name="T55" fmla="*/ 1 h 53"/>
                <a:gd name="T56" fmla="*/ 36 w 50"/>
                <a:gd name="T57" fmla="*/ 3 h 53"/>
                <a:gd name="T58" fmla="*/ 40 w 50"/>
                <a:gd name="T59" fmla="*/ 7 h 53"/>
                <a:gd name="T60" fmla="*/ 43 w 50"/>
                <a:gd name="T61" fmla="*/ 10 h 53"/>
                <a:gd name="T62" fmla="*/ 46 w 50"/>
                <a:gd name="T63" fmla="*/ 1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7" y="17"/>
                  </a:moveTo>
                  <a:lnTo>
                    <a:pt x="48" y="20"/>
                  </a:lnTo>
                  <a:lnTo>
                    <a:pt x="48" y="23"/>
                  </a:lnTo>
                  <a:lnTo>
                    <a:pt x="49" y="25"/>
                  </a:lnTo>
                  <a:lnTo>
                    <a:pt x="49" y="28"/>
                  </a:lnTo>
                  <a:lnTo>
                    <a:pt x="48" y="30"/>
                  </a:lnTo>
                  <a:lnTo>
                    <a:pt x="48" y="33"/>
                  </a:lnTo>
                  <a:lnTo>
                    <a:pt x="47" y="35"/>
                  </a:lnTo>
                  <a:lnTo>
                    <a:pt x="46" y="37"/>
                  </a:lnTo>
                  <a:lnTo>
                    <a:pt x="45" y="39"/>
                  </a:lnTo>
                  <a:lnTo>
                    <a:pt x="44" y="41"/>
                  </a:lnTo>
                  <a:lnTo>
                    <a:pt x="42" y="43"/>
                  </a:lnTo>
                  <a:lnTo>
                    <a:pt x="41" y="45"/>
                  </a:lnTo>
                  <a:lnTo>
                    <a:pt x="39" y="47"/>
                  </a:lnTo>
                  <a:lnTo>
                    <a:pt x="37" y="48"/>
                  </a:lnTo>
                  <a:lnTo>
                    <a:pt x="35" y="49"/>
                  </a:lnTo>
                  <a:lnTo>
                    <a:pt x="32" y="50"/>
                  </a:lnTo>
                  <a:lnTo>
                    <a:pt x="30" y="51"/>
                  </a:lnTo>
                  <a:lnTo>
                    <a:pt x="28" y="51"/>
                  </a:lnTo>
                  <a:lnTo>
                    <a:pt x="25" y="52"/>
                  </a:lnTo>
                  <a:lnTo>
                    <a:pt x="23" y="52"/>
                  </a:lnTo>
                  <a:lnTo>
                    <a:pt x="20" y="51"/>
                  </a:lnTo>
                  <a:lnTo>
                    <a:pt x="18" y="51"/>
                  </a:lnTo>
                  <a:lnTo>
                    <a:pt x="16" y="50"/>
                  </a:lnTo>
                  <a:lnTo>
                    <a:pt x="14" y="49"/>
                  </a:lnTo>
                  <a:lnTo>
                    <a:pt x="12" y="48"/>
                  </a:lnTo>
                  <a:lnTo>
                    <a:pt x="10" y="46"/>
                  </a:lnTo>
                  <a:lnTo>
                    <a:pt x="8" y="44"/>
                  </a:lnTo>
                  <a:lnTo>
                    <a:pt x="6" y="43"/>
                  </a:lnTo>
                  <a:lnTo>
                    <a:pt x="5" y="41"/>
                  </a:lnTo>
                  <a:lnTo>
                    <a:pt x="3" y="38"/>
                  </a:lnTo>
                  <a:lnTo>
                    <a:pt x="2" y="36"/>
                  </a:lnTo>
                  <a:lnTo>
                    <a:pt x="1" y="34"/>
                  </a:lnTo>
                  <a:lnTo>
                    <a:pt x="0" y="31"/>
                  </a:lnTo>
                  <a:lnTo>
                    <a:pt x="0" y="28"/>
                  </a:lnTo>
                  <a:lnTo>
                    <a:pt x="0" y="26"/>
                  </a:lnTo>
                  <a:lnTo>
                    <a:pt x="0" y="23"/>
                  </a:lnTo>
                  <a:lnTo>
                    <a:pt x="0" y="21"/>
                  </a:lnTo>
                  <a:lnTo>
                    <a:pt x="0" y="18"/>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8"/>
                  </a:lnTo>
                  <a:lnTo>
                    <a:pt x="43" y="10"/>
                  </a:lnTo>
                  <a:lnTo>
                    <a:pt x="45" y="13"/>
                  </a:lnTo>
                  <a:lnTo>
                    <a:pt x="46" y="15"/>
                  </a:lnTo>
                  <a:lnTo>
                    <a:pt x="47" y="1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8" name="Freeform 991"/>
            <p:cNvSpPr>
              <a:spLocks/>
            </p:cNvSpPr>
            <p:nvPr/>
          </p:nvSpPr>
          <p:spPr bwMode="auto">
            <a:xfrm>
              <a:off x="1700" y="3825"/>
              <a:ext cx="18" cy="36"/>
            </a:xfrm>
            <a:custGeom>
              <a:avLst/>
              <a:gdLst>
                <a:gd name="T0" fmla="*/ 0 w 18"/>
                <a:gd name="T1" fmla="*/ 35 h 36"/>
                <a:gd name="T2" fmla="*/ 0 w 18"/>
                <a:gd name="T3" fmla="*/ 35 h 36"/>
                <a:gd name="T4" fmla="*/ 3 w 18"/>
                <a:gd name="T5" fmla="*/ 34 h 36"/>
                <a:gd name="T6" fmla="*/ 5 w 18"/>
                <a:gd name="T7" fmla="*/ 32 h 36"/>
                <a:gd name="T8" fmla="*/ 7 w 18"/>
                <a:gd name="T9" fmla="*/ 31 h 36"/>
                <a:gd name="T10" fmla="*/ 9 w 18"/>
                <a:gd name="T11" fmla="*/ 29 h 36"/>
                <a:gd name="T12" fmla="*/ 10 w 18"/>
                <a:gd name="T13" fmla="*/ 27 h 36"/>
                <a:gd name="T14" fmla="*/ 12 w 18"/>
                <a:gd name="T15" fmla="*/ 25 h 36"/>
                <a:gd name="T16" fmla="*/ 13 w 18"/>
                <a:gd name="T17" fmla="*/ 23 h 36"/>
                <a:gd name="T18" fmla="*/ 14 w 18"/>
                <a:gd name="T19" fmla="*/ 21 h 36"/>
                <a:gd name="T20" fmla="*/ 15 w 18"/>
                <a:gd name="T21" fmla="*/ 18 h 36"/>
                <a:gd name="T22" fmla="*/ 16 w 18"/>
                <a:gd name="T23" fmla="*/ 16 h 36"/>
                <a:gd name="T24" fmla="*/ 16 w 18"/>
                <a:gd name="T25" fmla="*/ 13 h 36"/>
                <a:gd name="T26" fmla="*/ 17 w 18"/>
                <a:gd name="T27" fmla="*/ 10 h 36"/>
                <a:gd name="T28" fmla="*/ 17 w 18"/>
                <a:gd name="T29" fmla="*/ 8 h 36"/>
                <a:gd name="T30" fmla="*/ 16 w 18"/>
                <a:gd name="T31" fmla="*/ 5 h 36"/>
                <a:gd name="T32" fmla="*/ 16 w 18"/>
                <a:gd name="T33" fmla="*/ 2 h 36"/>
                <a:gd name="T34" fmla="*/ 15 w 18"/>
                <a:gd name="T35" fmla="*/ 0 h 36"/>
                <a:gd name="T36" fmla="*/ 13 w 18"/>
                <a:gd name="T37" fmla="*/ 0 h 36"/>
                <a:gd name="T38" fmla="*/ 14 w 18"/>
                <a:gd name="T39" fmla="*/ 3 h 36"/>
                <a:gd name="T40" fmla="*/ 14 w 18"/>
                <a:gd name="T41" fmla="*/ 5 h 36"/>
                <a:gd name="T42" fmla="*/ 14 w 18"/>
                <a:gd name="T43" fmla="*/ 8 h 36"/>
                <a:gd name="T44" fmla="*/ 14 w 18"/>
                <a:gd name="T45" fmla="*/ 10 h 36"/>
                <a:gd name="T46" fmla="*/ 14 w 18"/>
                <a:gd name="T47" fmla="*/ 13 h 36"/>
                <a:gd name="T48" fmla="*/ 14 w 18"/>
                <a:gd name="T49" fmla="*/ 15 h 36"/>
                <a:gd name="T50" fmla="*/ 13 w 18"/>
                <a:gd name="T51" fmla="*/ 17 h 36"/>
                <a:gd name="T52" fmla="*/ 12 w 18"/>
                <a:gd name="T53" fmla="*/ 20 h 36"/>
                <a:gd name="T54" fmla="*/ 11 w 18"/>
                <a:gd name="T55" fmla="*/ 22 h 36"/>
                <a:gd name="T56" fmla="*/ 10 w 18"/>
                <a:gd name="T57" fmla="*/ 24 h 36"/>
                <a:gd name="T58" fmla="*/ 9 w 18"/>
                <a:gd name="T59" fmla="*/ 26 h 36"/>
                <a:gd name="T60" fmla="*/ 7 w 18"/>
                <a:gd name="T61" fmla="*/ 27 h 36"/>
                <a:gd name="T62" fmla="*/ 6 w 18"/>
                <a:gd name="T63" fmla="*/ 29 h 36"/>
                <a:gd name="T64" fmla="*/ 4 w 18"/>
                <a:gd name="T65" fmla="*/ 30 h 36"/>
                <a:gd name="T66" fmla="*/ 2 w 18"/>
                <a:gd name="T67" fmla="*/ 31 h 36"/>
                <a:gd name="T68" fmla="*/ 0 w 18"/>
                <a:gd name="T69" fmla="*/ 32 h 36"/>
                <a:gd name="T70" fmla="*/ 0 w 18"/>
                <a:gd name="T71" fmla="*/ 32 h 36"/>
                <a:gd name="T72" fmla="*/ 0 w 18"/>
                <a:gd name="T73" fmla="*/ 3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36">
                  <a:moveTo>
                    <a:pt x="0" y="35"/>
                  </a:moveTo>
                  <a:lnTo>
                    <a:pt x="0" y="35"/>
                  </a:lnTo>
                  <a:lnTo>
                    <a:pt x="3" y="34"/>
                  </a:lnTo>
                  <a:lnTo>
                    <a:pt x="5" y="32"/>
                  </a:lnTo>
                  <a:lnTo>
                    <a:pt x="7" y="31"/>
                  </a:lnTo>
                  <a:lnTo>
                    <a:pt x="9" y="29"/>
                  </a:lnTo>
                  <a:lnTo>
                    <a:pt x="10" y="27"/>
                  </a:lnTo>
                  <a:lnTo>
                    <a:pt x="12" y="25"/>
                  </a:lnTo>
                  <a:lnTo>
                    <a:pt x="13" y="23"/>
                  </a:lnTo>
                  <a:lnTo>
                    <a:pt x="14" y="21"/>
                  </a:lnTo>
                  <a:lnTo>
                    <a:pt x="15" y="18"/>
                  </a:lnTo>
                  <a:lnTo>
                    <a:pt x="16" y="16"/>
                  </a:lnTo>
                  <a:lnTo>
                    <a:pt x="16" y="13"/>
                  </a:lnTo>
                  <a:lnTo>
                    <a:pt x="17" y="10"/>
                  </a:lnTo>
                  <a:lnTo>
                    <a:pt x="17" y="8"/>
                  </a:lnTo>
                  <a:lnTo>
                    <a:pt x="16" y="5"/>
                  </a:lnTo>
                  <a:lnTo>
                    <a:pt x="16" y="2"/>
                  </a:lnTo>
                  <a:lnTo>
                    <a:pt x="15" y="0"/>
                  </a:lnTo>
                  <a:lnTo>
                    <a:pt x="13" y="0"/>
                  </a:lnTo>
                  <a:lnTo>
                    <a:pt x="14" y="3"/>
                  </a:lnTo>
                  <a:lnTo>
                    <a:pt x="14" y="5"/>
                  </a:lnTo>
                  <a:lnTo>
                    <a:pt x="14" y="8"/>
                  </a:lnTo>
                  <a:lnTo>
                    <a:pt x="14" y="10"/>
                  </a:lnTo>
                  <a:lnTo>
                    <a:pt x="14" y="13"/>
                  </a:lnTo>
                  <a:lnTo>
                    <a:pt x="14" y="15"/>
                  </a:lnTo>
                  <a:lnTo>
                    <a:pt x="13" y="17"/>
                  </a:lnTo>
                  <a:lnTo>
                    <a:pt x="12" y="20"/>
                  </a:lnTo>
                  <a:lnTo>
                    <a:pt x="11" y="22"/>
                  </a:lnTo>
                  <a:lnTo>
                    <a:pt x="10" y="24"/>
                  </a:lnTo>
                  <a:lnTo>
                    <a:pt x="9" y="26"/>
                  </a:lnTo>
                  <a:lnTo>
                    <a:pt x="7" y="27"/>
                  </a:lnTo>
                  <a:lnTo>
                    <a:pt x="6" y="29"/>
                  </a:lnTo>
                  <a:lnTo>
                    <a:pt x="4" y="30"/>
                  </a:lnTo>
                  <a:lnTo>
                    <a:pt x="2" y="31"/>
                  </a:lnTo>
                  <a:lnTo>
                    <a:pt x="0" y="32"/>
                  </a:lnTo>
                  <a:lnTo>
                    <a:pt x="0" y="3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9" name="Freeform 992"/>
            <p:cNvSpPr>
              <a:spLocks/>
            </p:cNvSpPr>
            <p:nvPr/>
          </p:nvSpPr>
          <p:spPr bwMode="auto">
            <a:xfrm>
              <a:off x="1668" y="3841"/>
              <a:ext cx="33" cy="21"/>
            </a:xfrm>
            <a:custGeom>
              <a:avLst/>
              <a:gdLst>
                <a:gd name="T0" fmla="*/ 0 w 33"/>
                <a:gd name="T1" fmla="*/ 0 h 21"/>
                <a:gd name="T2" fmla="*/ 0 w 33"/>
                <a:gd name="T3" fmla="*/ 0 h 21"/>
                <a:gd name="T4" fmla="*/ 1 w 33"/>
                <a:gd name="T5" fmla="*/ 3 h 21"/>
                <a:gd name="T6" fmla="*/ 2 w 33"/>
                <a:gd name="T7" fmla="*/ 6 h 21"/>
                <a:gd name="T8" fmla="*/ 3 w 33"/>
                <a:gd name="T9" fmla="*/ 8 h 21"/>
                <a:gd name="T10" fmla="*/ 5 w 33"/>
                <a:gd name="T11" fmla="*/ 10 h 21"/>
                <a:gd name="T12" fmla="*/ 6 w 33"/>
                <a:gd name="T13" fmla="*/ 12 h 21"/>
                <a:gd name="T14" fmla="*/ 8 w 33"/>
                <a:gd name="T15" fmla="*/ 14 h 21"/>
                <a:gd name="T16" fmla="*/ 10 w 33"/>
                <a:gd name="T17" fmla="*/ 15 h 21"/>
                <a:gd name="T18" fmla="*/ 12 w 33"/>
                <a:gd name="T19" fmla="*/ 17 h 21"/>
                <a:gd name="T20" fmla="*/ 15 w 33"/>
                <a:gd name="T21" fmla="*/ 18 h 21"/>
                <a:gd name="T22" fmla="*/ 17 w 33"/>
                <a:gd name="T23" fmla="*/ 19 h 21"/>
                <a:gd name="T24" fmla="*/ 19 w 33"/>
                <a:gd name="T25" fmla="*/ 19 h 21"/>
                <a:gd name="T26" fmla="*/ 22 w 33"/>
                <a:gd name="T27" fmla="*/ 20 h 21"/>
                <a:gd name="T28" fmla="*/ 24 w 33"/>
                <a:gd name="T29" fmla="*/ 20 h 21"/>
                <a:gd name="T30" fmla="*/ 26 w 33"/>
                <a:gd name="T31" fmla="*/ 20 h 21"/>
                <a:gd name="T32" fmla="*/ 29 w 33"/>
                <a:gd name="T33" fmla="*/ 19 h 21"/>
                <a:gd name="T34" fmla="*/ 32 w 33"/>
                <a:gd name="T35" fmla="*/ 18 h 21"/>
                <a:gd name="T36" fmla="*/ 31 w 33"/>
                <a:gd name="T37" fmla="*/ 16 h 21"/>
                <a:gd name="T38" fmla="*/ 28 w 33"/>
                <a:gd name="T39" fmla="*/ 17 h 21"/>
                <a:gd name="T40" fmla="*/ 26 w 33"/>
                <a:gd name="T41" fmla="*/ 17 h 21"/>
                <a:gd name="T42" fmla="*/ 24 w 33"/>
                <a:gd name="T43" fmla="*/ 17 h 21"/>
                <a:gd name="T44" fmla="*/ 22 w 33"/>
                <a:gd name="T45" fmla="*/ 17 h 21"/>
                <a:gd name="T46" fmla="*/ 20 w 33"/>
                <a:gd name="T47" fmla="*/ 17 h 21"/>
                <a:gd name="T48" fmla="*/ 18 w 33"/>
                <a:gd name="T49" fmla="*/ 16 h 21"/>
                <a:gd name="T50" fmla="*/ 16 w 33"/>
                <a:gd name="T51" fmla="*/ 15 h 21"/>
                <a:gd name="T52" fmla="*/ 13 w 33"/>
                <a:gd name="T53" fmla="*/ 14 h 21"/>
                <a:gd name="T54" fmla="*/ 12 w 33"/>
                <a:gd name="T55" fmla="*/ 13 h 21"/>
                <a:gd name="T56" fmla="*/ 10 w 33"/>
                <a:gd name="T57" fmla="*/ 12 h 21"/>
                <a:gd name="T58" fmla="*/ 8 w 33"/>
                <a:gd name="T59" fmla="*/ 10 h 21"/>
                <a:gd name="T60" fmla="*/ 6 w 33"/>
                <a:gd name="T61" fmla="*/ 8 h 21"/>
                <a:gd name="T62" fmla="*/ 5 w 33"/>
                <a:gd name="T63" fmla="*/ 6 h 21"/>
                <a:gd name="T64" fmla="*/ 4 w 33"/>
                <a:gd name="T65" fmla="*/ 4 h 21"/>
                <a:gd name="T66" fmla="*/ 2 w 33"/>
                <a:gd name="T67" fmla="*/ 2 h 21"/>
                <a:gd name="T68" fmla="*/ 2 w 33"/>
                <a:gd name="T69" fmla="*/ 0 h 21"/>
                <a:gd name="T70" fmla="*/ 2 w 33"/>
                <a:gd name="T71" fmla="*/ 0 h 21"/>
                <a:gd name="T72" fmla="*/ 0 w 33"/>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 h="21">
                  <a:moveTo>
                    <a:pt x="0" y="0"/>
                  </a:moveTo>
                  <a:lnTo>
                    <a:pt x="0" y="0"/>
                  </a:lnTo>
                  <a:lnTo>
                    <a:pt x="1" y="3"/>
                  </a:lnTo>
                  <a:lnTo>
                    <a:pt x="2" y="6"/>
                  </a:lnTo>
                  <a:lnTo>
                    <a:pt x="3" y="8"/>
                  </a:lnTo>
                  <a:lnTo>
                    <a:pt x="5" y="10"/>
                  </a:lnTo>
                  <a:lnTo>
                    <a:pt x="6" y="12"/>
                  </a:lnTo>
                  <a:lnTo>
                    <a:pt x="8" y="14"/>
                  </a:lnTo>
                  <a:lnTo>
                    <a:pt x="10" y="15"/>
                  </a:lnTo>
                  <a:lnTo>
                    <a:pt x="12" y="17"/>
                  </a:lnTo>
                  <a:lnTo>
                    <a:pt x="15" y="18"/>
                  </a:lnTo>
                  <a:lnTo>
                    <a:pt x="17" y="19"/>
                  </a:lnTo>
                  <a:lnTo>
                    <a:pt x="19" y="19"/>
                  </a:lnTo>
                  <a:lnTo>
                    <a:pt x="22" y="20"/>
                  </a:lnTo>
                  <a:lnTo>
                    <a:pt x="24" y="20"/>
                  </a:lnTo>
                  <a:lnTo>
                    <a:pt x="26" y="20"/>
                  </a:lnTo>
                  <a:lnTo>
                    <a:pt x="29" y="19"/>
                  </a:lnTo>
                  <a:lnTo>
                    <a:pt x="32" y="18"/>
                  </a:lnTo>
                  <a:lnTo>
                    <a:pt x="31" y="16"/>
                  </a:lnTo>
                  <a:lnTo>
                    <a:pt x="28" y="17"/>
                  </a:lnTo>
                  <a:lnTo>
                    <a:pt x="26" y="17"/>
                  </a:lnTo>
                  <a:lnTo>
                    <a:pt x="24" y="17"/>
                  </a:lnTo>
                  <a:lnTo>
                    <a:pt x="22" y="17"/>
                  </a:lnTo>
                  <a:lnTo>
                    <a:pt x="20" y="17"/>
                  </a:lnTo>
                  <a:lnTo>
                    <a:pt x="18" y="16"/>
                  </a:lnTo>
                  <a:lnTo>
                    <a:pt x="16" y="15"/>
                  </a:lnTo>
                  <a:lnTo>
                    <a:pt x="13" y="14"/>
                  </a:lnTo>
                  <a:lnTo>
                    <a:pt x="12" y="13"/>
                  </a:lnTo>
                  <a:lnTo>
                    <a:pt x="10" y="12"/>
                  </a:lnTo>
                  <a:lnTo>
                    <a:pt x="8" y="10"/>
                  </a:lnTo>
                  <a:lnTo>
                    <a:pt x="6" y="8"/>
                  </a:lnTo>
                  <a:lnTo>
                    <a:pt x="5" y="6"/>
                  </a:lnTo>
                  <a:lnTo>
                    <a:pt x="4" y="4"/>
                  </a:lnTo>
                  <a:lnTo>
                    <a:pt x="2" y="2"/>
                  </a:lnTo>
                  <a:lnTo>
                    <a:pt x="2" y="0"/>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0" name="Freeform 993"/>
            <p:cNvSpPr>
              <a:spLocks/>
            </p:cNvSpPr>
            <p:nvPr/>
          </p:nvSpPr>
          <p:spPr bwMode="auto">
            <a:xfrm>
              <a:off x="1667" y="3808"/>
              <a:ext cx="17" cy="36"/>
            </a:xfrm>
            <a:custGeom>
              <a:avLst/>
              <a:gdLst>
                <a:gd name="T0" fmla="*/ 15 w 17"/>
                <a:gd name="T1" fmla="*/ 0 h 36"/>
                <a:gd name="T2" fmla="*/ 15 w 17"/>
                <a:gd name="T3" fmla="*/ 0 h 36"/>
                <a:gd name="T4" fmla="*/ 13 w 17"/>
                <a:gd name="T5" fmla="*/ 1 h 36"/>
                <a:gd name="T6" fmla="*/ 10 w 17"/>
                <a:gd name="T7" fmla="*/ 2 h 36"/>
                <a:gd name="T8" fmla="*/ 8 w 17"/>
                <a:gd name="T9" fmla="*/ 3 h 36"/>
                <a:gd name="T10" fmla="*/ 7 w 17"/>
                <a:gd name="T11" fmla="*/ 5 h 36"/>
                <a:gd name="T12" fmla="*/ 5 w 17"/>
                <a:gd name="T13" fmla="*/ 7 h 36"/>
                <a:gd name="T14" fmla="*/ 4 w 17"/>
                <a:gd name="T15" fmla="*/ 9 h 36"/>
                <a:gd name="T16" fmla="*/ 3 w 17"/>
                <a:gd name="T17" fmla="*/ 11 h 36"/>
                <a:gd name="T18" fmla="*/ 2 w 17"/>
                <a:gd name="T19" fmla="*/ 13 h 36"/>
                <a:gd name="T20" fmla="*/ 1 w 17"/>
                <a:gd name="T21" fmla="*/ 16 h 36"/>
                <a:gd name="T22" fmla="*/ 0 w 17"/>
                <a:gd name="T23" fmla="*/ 18 h 36"/>
                <a:gd name="T24" fmla="*/ 0 w 17"/>
                <a:gd name="T25" fmla="*/ 21 h 36"/>
                <a:gd name="T26" fmla="*/ 0 w 17"/>
                <a:gd name="T27" fmla="*/ 24 h 36"/>
                <a:gd name="T28" fmla="*/ 0 w 17"/>
                <a:gd name="T29" fmla="*/ 26 h 36"/>
                <a:gd name="T30" fmla="*/ 0 w 17"/>
                <a:gd name="T31" fmla="*/ 29 h 36"/>
                <a:gd name="T32" fmla="*/ 0 w 17"/>
                <a:gd name="T33" fmla="*/ 32 h 36"/>
                <a:gd name="T34" fmla="*/ 1 w 17"/>
                <a:gd name="T35" fmla="*/ 35 h 36"/>
                <a:gd name="T36" fmla="*/ 3 w 17"/>
                <a:gd name="T37" fmla="*/ 34 h 36"/>
                <a:gd name="T38" fmla="*/ 2 w 17"/>
                <a:gd name="T39" fmla="*/ 31 h 36"/>
                <a:gd name="T40" fmla="*/ 2 w 17"/>
                <a:gd name="T41" fmla="*/ 29 h 36"/>
                <a:gd name="T42" fmla="*/ 1 w 17"/>
                <a:gd name="T43" fmla="*/ 26 h 36"/>
                <a:gd name="T44" fmla="*/ 1 w 17"/>
                <a:gd name="T45" fmla="*/ 24 h 36"/>
                <a:gd name="T46" fmla="*/ 2 w 17"/>
                <a:gd name="T47" fmla="*/ 21 h 36"/>
                <a:gd name="T48" fmla="*/ 2 w 17"/>
                <a:gd name="T49" fmla="*/ 19 h 36"/>
                <a:gd name="T50" fmla="*/ 3 w 17"/>
                <a:gd name="T51" fmla="*/ 17 h 36"/>
                <a:gd name="T52" fmla="*/ 3 w 17"/>
                <a:gd name="T53" fmla="*/ 14 h 36"/>
                <a:gd name="T54" fmla="*/ 5 w 17"/>
                <a:gd name="T55" fmla="*/ 12 h 36"/>
                <a:gd name="T56" fmla="*/ 6 w 17"/>
                <a:gd name="T57" fmla="*/ 10 h 36"/>
                <a:gd name="T58" fmla="*/ 7 w 17"/>
                <a:gd name="T59" fmla="*/ 8 h 36"/>
                <a:gd name="T60" fmla="*/ 8 w 17"/>
                <a:gd name="T61" fmla="*/ 7 h 36"/>
                <a:gd name="T62" fmla="*/ 10 w 17"/>
                <a:gd name="T63" fmla="*/ 5 h 36"/>
                <a:gd name="T64" fmla="*/ 12 w 17"/>
                <a:gd name="T65" fmla="*/ 4 h 36"/>
                <a:gd name="T66" fmla="*/ 14 w 17"/>
                <a:gd name="T67" fmla="*/ 3 h 36"/>
                <a:gd name="T68" fmla="*/ 16 w 17"/>
                <a:gd name="T69" fmla="*/ 2 h 36"/>
                <a:gd name="T70" fmla="*/ 16 w 17"/>
                <a:gd name="T71" fmla="*/ 2 h 36"/>
                <a:gd name="T72" fmla="*/ 15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5" y="0"/>
                  </a:moveTo>
                  <a:lnTo>
                    <a:pt x="15" y="0"/>
                  </a:lnTo>
                  <a:lnTo>
                    <a:pt x="13" y="1"/>
                  </a:lnTo>
                  <a:lnTo>
                    <a:pt x="10" y="2"/>
                  </a:lnTo>
                  <a:lnTo>
                    <a:pt x="8" y="3"/>
                  </a:lnTo>
                  <a:lnTo>
                    <a:pt x="7" y="5"/>
                  </a:lnTo>
                  <a:lnTo>
                    <a:pt x="5" y="7"/>
                  </a:lnTo>
                  <a:lnTo>
                    <a:pt x="4" y="9"/>
                  </a:lnTo>
                  <a:lnTo>
                    <a:pt x="3" y="11"/>
                  </a:lnTo>
                  <a:lnTo>
                    <a:pt x="2" y="13"/>
                  </a:lnTo>
                  <a:lnTo>
                    <a:pt x="1" y="16"/>
                  </a:lnTo>
                  <a:lnTo>
                    <a:pt x="0" y="18"/>
                  </a:lnTo>
                  <a:lnTo>
                    <a:pt x="0" y="21"/>
                  </a:lnTo>
                  <a:lnTo>
                    <a:pt x="0" y="24"/>
                  </a:lnTo>
                  <a:lnTo>
                    <a:pt x="0" y="26"/>
                  </a:lnTo>
                  <a:lnTo>
                    <a:pt x="0" y="29"/>
                  </a:lnTo>
                  <a:lnTo>
                    <a:pt x="0" y="32"/>
                  </a:lnTo>
                  <a:lnTo>
                    <a:pt x="1" y="35"/>
                  </a:lnTo>
                  <a:lnTo>
                    <a:pt x="3" y="34"/>
                  </a:lnTo>
                  <a:lnTo>
                    <a:pt x="2" y="31"/>
                  </a:lnTo>
                  <a:lnTo>
                    <a:pt x="2" y="29"/>
                  </a:lnTo>
                  <a:lnTo>
                    <a:pt x="1" y="26"/>
                  </a:lnTo>
                  <a:lnTo>
                    <a:pt x="1" y="24"/>
                  </a:lnTo>
                  <a:lnTo>
                    <a:pt x="2" y="21"/>
                  </a:lnTo>
                  <a:lnTo>
                    <a:pt x="2" y="19"/>
                  </a:lnTo>
                  <a:lnTo>
                    <a:pt x="3" y="17"/>
                  </a:lnTo>
                  <a:lnTo>
                    <a:pt x="3" y="14"/>
                  </a:lnTo>
                  <a:lnTo>
                    <a:pt x="5" y="12"/>
                  </a:lnTo>
                  <a:lnTo>
                    <a:pt x="6" y="10"/>
                  </a:lnTo>
                  <a:lnTo>
                    <a:pt x="7" y="8"/>
                  </a:lnTo>
                  <a:lnTo>
                    <a:pt x="8" y="7"/>
                  </a:lnTo>
                  <a:lnTo>
                    <a:pt x="10" y="5"/>
                  </a:lnTo>
                  <a:lnTo>
                    <a:pt x="12" y="4"/>
                  </a:lnTo>
                  <a:lnTo>
                    <a:pt x="14" y="3"/>
                  </a:lnTo>
                  <a:lnTo>
                    <a:pt x="16" y="2"/>
                  </a:lnTo>
                  <a:lnTo>
                    <a:pt x="15"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1" name="Freeform 994"/>
            <p:cNvSpPr>
              <a:spLocks/>
            </p:cNvSpPr>
            <p:nvPr/>
          </p:nvSpPr>
          <p:spPr bwMode="auto">
            <a:xfrm>
              <a:off x="1683" y="3807"/>
              <a:ext cx="34" cy="20"/>
            </a:xfrm>
            <a:custGeom>
              <a:avLst/>
              <a:gdLst>
                <a:gd name="T0" fmla="*/ 33 w 34"/>
                <a:gd name="T1" fmla="*/ 18 h 20"/>
                <a:gd name="T2" fmla="*/ 33 w 34"/>
                <a:gd name="T3" fmla="*/ 18 h 20"/>
                <a:gd name="T4" fmla="*/ 31 w 34"/>
                <a:gd name="T5" fmla="*/ 15 h 20"/>
                <a:gd name="T6" fmla="*/ 30 w 34"/>
                <a:gd name="T7" fmla="*/ 13 h 20"/>
                <a:gd name="T8" fmla="*/ 29 w 34"/>
                <a:gd name="T9" fmla="*/ 11 h 20"/>
                <a:gd name="T10" fmla="*/ 27 w 34"/>
                <a:gd name="T11" fmla="*/ 9 h 20"/>
                <a:gd name="T12" fmla="*/ 25 w 34"/>
                <a:gd name="T13" fmla="*/ 7 h 20"/>
                <a:gd name="T14" fmla="*/ 23 w 34"/>
                <a:gd name="T15" fmla="*/ 5 h 20"/>
                <a:gd name="T16" fmla="*/ 21 w 34"/>
                <a:gd name="T17" fmla="*/ 4 h 20"/>
                <a:gd name="T18" fmla="*/ 19 w 34"/>
                <a:gd name="T19" fmla="*/ 2 h 20"/>
                <a:gd name="T20" fmla="*/ 17 w 34"/>
                <a:gd name="T21" fmla="*/ 1 h 20"/>
                <a:gd name="T22" fmla="*/ 14 w 34"/>
                <a:gd name="T23" fmla="*/ 0 h 20"/>
                <a:gd name="T24" fmla="*/ 12 w 34"/>
                <a:gd name="T25" fmla="*/ 0 h 20"/>
                <a:gd name="T26" fmla="*/ 10 w 34"/>
                <a:gd name="T27" fmla="*/ 0 h 20"/>
                <a:gd name="T28" fmla="*/ 7 w 34"/>
                <a:gd name="T29" fmla="*/ 0 h 20"/>
                <a:gd name="T30" fmla="*/ 5 w 34"/>
                <a:gd name="T31" fmla="*/ 0 h 20"/>
                <a:gd name="T32" fmla="*/ 2 w 34"/>
                <a:gd name="T33" fmla="*/ 0 h 20"/>
                <a:gd name="T34" fmla="*/ 0 w 34"/>
                <a:gd name="T35" fmla="*/ 1 h 20"/>
                <a:gd name="T36" fmla="*/ 0 w 34"/>
                <a:gd name="T37" fmla="*/ 3 h 20"/>
                <a:gd name="T38" fmla="*/ 3 w 34"/>
                <a:gd name="T39" fmla="*/ 2 h 20"/>
                <a:gd name="T40" fmla="*/ 5 w 34"/>
                <a:gd name="T41" fmla="*/ 2 h 20"/>
                <a:gd name="T42" fmla="*/ 7 w 34"/>
                <a:gd name="T43" fmla="*/ 2 h 20"/>
                <a:gd name="T44" fmla="*/ 9 w 34"/>
                <a:gd name="T45" fmla="*/ 2 h 20"/>
                <a:gd name="T46" fmla="*/ 12 w 34"/>
                <a:gd name="T47" fmla="*/ 2 h 20"/>
                <a:gd name="T48" fmla="*/ 14 w 34"/>
                <a:gd name="T49" fmla="*/ 3 h 20"/>
                <a:gd name="T50" fmla="*/ 16 w 34"/>
                <a:gd name="T51" fmla="*/ 4 h 20"/>
                <a:gd name="T52" fmla="*/ 18 w 34"/>
                <a:gd name="T53" fmla="*/ 4 h 20"/>
                <a:gd name="T54" fmla="*/ 20 w 34"/>
                <a:gd name="T55" fmla="*/ 6 h 20"/>
                <a:gd name="T56" fmla="*/ 22 w 34"/>
                <a:gd name="T57" fmla="*/ 7 h 20"/>
                <a:gd name="T58" fmla="*/ 24 w 34"/>
                <a:gd name="T59" fmla="*/ 8 h 20"/>
                <a:gd name="T60" fmla="*/ 25 w 34"/>
                <a:gd name="T61" fmla="*/ 10 h 20"/>
                <a:gd name="T62" fmla="*/ 27 w 34"/>
                <a:gd name="T63" fmla="*/ 12 h 20"/>
                <a:gd name="T64" fmla="*/ 28 w 34"/>
                <a:gd name="T65" fmla="*/ 14 h 20"/>
                <a:gd name="T66" fmla="*/ 29 w 34"/>
                <a:gd name="T67" fmla="*/ 16 h 20"/>
                <a:gd name="T68" fmla="*/ 30 w 34"/>
                <a:gd name="T69" fmla="*/ 19 h 20"/>
                <a:gd name="T70" fmla="*/ 30 w 34"/>
                <a:gd name="T71" fmla="*/ 19 h 20"/>
                <a:gd name="T72" fmla="*/ 33 w 34"/>
                <a:gd name="T73" fmla="*/ 18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0">
                  <a:moveTo>
                    <a:pt x="33" y="18"/>
                  </a:moveTo>
                  <a:lnTo>
                    <a:pt x="33" y="18"/>
                  </a:lnTo>
                  <a:lnTo>
                    <a:pt x="31" y="15"/>
                  </a:lnTo>
                  <a:lnTo>
                    <a:pt x="30" y="13"/>
                  </a:lnTo>
                  <a:lnTo>
                    <a:pt x="29" y="11"/>
                  </a:lnTo>
                  <a:lnTo>
                    <a:pt x="27" y="9"/>
                  </a:lnTo>
                  <a:lnTo>
                    <a:pt x="25" y="7"/>
                  </a:lnTo>
                  <a:lnTo>
                    <a:pt x="23" y="5"/>
                  </a:lnTo>
                  <a:lnTo>
                    <a:pt x="21" y="4"/>
                  </a:lnTo>
                  <a:lnTo>
                    <a:pt x="19" y="2"/>
                  </a:lnTo>
                  <a:lnTo>
                    <a:pt x="17" y="1"/>
                  </a:lnTo>
                  <a:lnTo>
                    <a:pt x="14" y="0"/>
                  </a:lnTo>
                  <a:lnTo>
                    <a:pt x="12" y="0"/>
                  </a:lnTo>
                  <a:lnTo>
                    <a:pt x="10" y="0"/>
                  </a:lnTo>
                  <a:lnTo>
                    <a:pt x="7" y="0"/>
                  </a:lnTo>
                  <a:lnTo>
                    <a:pt x="5" y="0"/>
                  </a:lnTo>
                  <a:lnTo>
                    <a:pt x="2" y="0"/>
                  </a:lnTo>
                  <a:lnTo>
                    <a:pt x="0" y="1"/>
                  </a:lnTo>
                  <a:lnTo>
                    <a:pt x="0" y="3"/>
                  </a:lnTo>
                  <a:lnTo>
                    <a:pt x="3" y="2"/>
                  </a:lnTo>
                  <a:lnTo>
                    <a:pt x="5" y="2"/>
                  </a:lnTo>
                  <a:lnTo>
                    <a:pt x="7" y="2"/>
                  </a:lnTo>
                  <a:lnTo>
                    <a:pt x="9" y="2"/>
                  </a:lnTo>
                  <a:lnTo>
                    <a:pt x="12" y="2"/>
                  </a:lnTo>
                  <a:lnTo>
                    <a:pt x="14" y="3"/>
                  </a:lnTo>
                  <a:lnTo>
                    <a:pt x="16" y="4"/>
                  </a:lnTo>
                  <a:lnTo>
                    <a:pt x="18" y="4"/>
                  </a:lnTo>
                  <a:lnTo>
                    <a:pt x="20" y="6"/>
                  </a:lnTo>
                  <a:lnTo>
                    <a:pt x="22" y="7"/>
                  </a:lnTo>
                  <a:lnTo>
                    <a:pt x="24" y="8"/>
                  </a:lnTo>
                  <a:lnTo>
                    <a:pt x="25" y="10"/>
                  </a:lnTo>
                  <a:lnTo>
                    <a:pt x="27" y="12"/>
                  </a:lnTo>
                  <a:lnTo>
                    <a:pt x="28" y="14"/>
                  </a:lnTo>
                  <a:lnTo>
                    <a:pt x="29" y="16"/>
                  </a:lnTo>
                  <a:lnTo>
                    <a:pt x="30" y="19"/>
                  </a:lnTo>
                  <a:lnTo>
                    <a:pt x="33" y="1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2" name="Freeform 995"/>
            <p:cNvSpPr>
              <a:spLocks/>
            </p:cNvSpPr>
            <p:nvPr/>
          </p:nvSpPr>
          <p:spPr bwMode="auto">
            <a:xfrm>
              <a:off x="1236" y="3573"/>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3" name="Freeform 996"/>
            <p:cNvSpPr>
              <a:spLocks/>
            </p:cNvSpPr>
            <p:nvPr/>
          </p:nvSpPr>
          <p:spPr bwMode="auto">
            <a:xfrm>
              <a:off x="1205" y="3573"/>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4" name="Freeform 997"/>
            <p:cNvSpPr>
              <a:spLocks/>
            </p:cNvSpPr>
            <p:nvPr/>
          </p:nvSpPr>
          <p:spPr bwMode="auto">
            <a:xfrm>
              <a:off x="1236" y="3573"/>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5" name="Freeform 998"/>
            <p:cNvSpPr>
              <a:spLocks/>
            </p:cNvSpPr>
            <p:nvPr/>
          </p:nvSpPr>
          <p:spPr bwMode="auto">
            <a:xfrm>
              <a:off x="1205" y="3573"/>
              <a:ext cx="34" cy="37"/>
            </a:xfrm>
            <a:custGeom>
              <a:avLst/>
              <a:gdLst>
                <a:gd name="T0" fmla="*/ 1 w 34"/>
                <a:gd name="T1" fmla="*/ 1 h 37"/>
                <a:gd name="T2" fmla="*/ 0 w 34"/>
                <a:gd name="T3" fmla="*/ 2 h 37"/>
                <a:gd name="T4" fmla="*/ 30 w 34"/>
                <a:gd name="T5" fmla="*/ 36 h 37"/>
                <a:gd name="T6" fmla="*/ 33 w 34"/>
                <a:gd name="T7" fmla="*/ 33 h 37"/>
                <a:gd name="T8" fmla="*/ 2 w 34"/>
                <a:gd name="T9" fmla="*/ 0 h 37"/>
                <a:gd name="T10" fmla="*/ 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1"/>
                  </a:moveTo>
                  <a:lnTo>
                    <a:pt x="0" y="2"/>
                  </a:lnTo>
                  <a:lnTo>
                    <a:pt x="30" y="36"/>
                  </a:lnTo>
                  <a:lnTo>
                    <a:pt x="33" y="33"/>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6" name="Freeform 999"/>
            <p:cNvSpPr>
              <a:spLocks/>
            </p:cNvSpPr>
            <p:nvPr/>
          </p:nvSpPr>
          <p:spPr bwMode="auto">
            <a:xfrm>
              <a:off x="1173" y="3574"/>
              <a:ext cx="35" cy="36"/>
            </a:xfrm>
            <a:custGeom>
              <a:avLst/>
              <a:gdLst>
                <a:gd name="T0" fmla="*/ 1 w 35"/>
                <a:gd name="T1" fmla="*/ 33 h 36"/>
                <a:gd name="T2" fmla="*/ 2 w 35"/>
                <a:gd name="T3" fmla="*/ 35 h 36"/>
                <a:gd name="T4" fmla="*/ 34 w 35"/>
                <a:gd name="T5" fmla="*/ 2 h 36"/>
                <a:gd name="T6" fmla="*/ 31 w 35"/>
                <a:gd name="T7" fmla="*/ 0 h 36"/>
                <a:gd name="T8" fmla="*/ 0 w 35"/>
                <a:gd name="T9" fmla="*/ 32 h 36"/>
                <a:gd name="T10" fmla="*/ 1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33"/>
                  </a:moveTo>
                  <a:lnTo>
                    <a:pt x="2" y="35"/>
                  </a:lnTo>
                  <a:lnTo>
                    <a:pt x="34" y="2"/>
                  </a:lnTo>
                  <a:lnTo>
                    <a:pt x="31" y="0"/>
                  </a:lnTo>
                  <a:lnTo>
                    <a:pt x="0" y="32"/>
                  </a:lnTo>
                  <a:lnTo>
                    <a:pt x="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7" name="Freeform 1000"/>
            <p:cNvSpPr>
              <a:spLocks/>
            </p:cNvSpPr>
            <p:nvPr/>
          </p:nvSpPr>
          <p:spPr bwMode="auto">
            <a:xfrm>
              <a:off x="1142" y="3574"/>
              <a:ext cx="35" cy="36"/>
            </a:xfrm>
            <a:custGeom>
              <a:avLst/>
              <a:gdLst>
                <a:gd name="T0" fmla="*/ 1 w 35"/>
                <a:gd name="T1" fmla="*/ 0 h 36"/>
                <a:gd name="T2" fmla="*/ 0 w 35"/>
                <a:gd name="T3" fmla="*/ 2 h 36"/>
                <a:gd name="T4" fmla="*/ 31 w 35"/>
                <a:gd name="T5" fmla="*/ 35 h 36"/>
                <a:gd name="T6" fmla="*/ 34 w 35"/>
                <a:gd name="T7" fmla="*/ 32 h 36"/>
                <a:gd name="T8" fmla="*/ 2 w 35"/>
                <a:gd name="T9" fmla="*/ 0 h 36"/>
                <a:gd name="T10" fmla="*/ 1 w 3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0"/>
                  </a:moveTo>
                  <a:lnTo>
                    <a:pt x="0" y="2"/>
                  </a:lnTo>
                  <a:lnTo>
                    <a:pt x="31" y="35"/>
                  </a:lnTo>
                  <a:lnTo>
                    <a:pt x="34" y="3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8" name="Freeform 1001"/>
            <p:cNvSpPr>
              <a:spLocks/>
            </p:cNvSpPr>
            <p:nvPr/>
          </p:nvSpPr>
          <p:spPr bwMode="auto">
            <a:xfrm>
              <a:off x="1361" y="3571"/>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09" name="Freeform 1002"/>
            <p:cNvSpPr>
              <a:spLocks/>
            </p:cNvSpPr>
            <p:nvPr/>
          </p:nvSpPr>
          <p:spPr bwMode="auto">
            <a:xfrm>
              <a:off x="1330" y="3571"/>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0" name="Freeform 1003"/>
            <p:cNvSpPr>
              <a:spLocks/>
            </p:cNvSpPr>
            <p:nvPr/>
          </p:nvSpPr>
          <p:spPr bwMode="auto">
            <a:xfrm>
              <a:off x="1361" y="3571"/>
              <a:ext cx="35" cy="36"/>
            </a:xfrm>
            <a:custGeom>
              <a:avLst/>
              <a:gdLst>
                <a:gd name="T0" fmla="*/ 0 w 35"/>
                <a:gd name="T1" fmla="*/ 34 h 36"/>
                <a:gd name="T2" fmla="*/ 1 w 35"/>
                <a:gd name="T3" fmla="*/ 35 h 36"/>
                <a:gd name="T4" fmla="*/ 34 w 35"/>
                <a:gd name="T5" fmla="*/ 2 h 36"/>
                <a:gd name="T6" fmla="*/ 32 w 35"/>
                <a:gd name="T7" fmla="*/ 0 h 36"/>
                <a:gd name="T8" fmla="*/ 0 w 35"/>
                <a:gd name="T9" fmla="*/ 32 h 36"/>
                <a:gd name="T10" fmla="*/ 0 w 35"/>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4"/>
                  </a:moveTo>
                  <a:lnTo>
                    <a:pt x="1" y="35"/>
                  </a:lnTo>
                  <a:lnTo>
                    <a:pt x="34" y="2"/>
                  </a:lnTo>
                  <a:lnTo>
                    <a:pt x="32" y="0"/>
                  </a:lnTo>
                  <a:lnTo>
                    <a:pt x="0" y="32"/>
                  </a:lnTo>
                  <a:lnTo>
                    <a:pt x="0"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1" name="Freeform 1004"/>
            <p:cNvSpPr>
              <a:spLocks/>
            </p:cNvSpPr>
            <p:nvPr/>
          </p:nvSpPr>
          <p:spPr bwMode="auto">
            <a:xfrm>
              <a:off x="1330" y="3571"/>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2" name="Freeform 1005"/>
            <p:cNvSpPr>
              <a:spLocks/>
            </p:cNvSpPr>
            <p:nvPr/>
          </p:nvSpPr>
          <p:spPr bwMode="auto">
            <a:xfrm>
              <a:off x="1298" y="3571"/>
              <a:ext cx="35" cy="37"/>
            </a:xfrm>
            <a:custGeom>
              <a:avLst/>
              <a:gdLst>
                <a:gd name="T0" fmla="*/ 1 w 35"/>
                <a:gd name="T1" fmla="*/ 34 h 37"/>
                <a:gd name="T2" fmla="*/ 2 w 35"/>
                <a:gd name="T3" fmla="*/ 36 h 37"/>
                <a:gd name="T4" fmla="*/ 34 w 35"/>
                <a:gd name="T5" fmla="*/ 2 h 37"/>
                <a:gd name="T6" fmla="*/ 31 w 35"/>
                <a:gd name="T7" fmla="*/ 0 h 37"/>
                <a:gd name="T8" fmla="*/ 0 w 35"/>
                <a:gd name="T9" fmla="*/ 33 h 37"/>
                <a:gd name="T10" fmla="*/ 1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1" y="34"/>
                  </a:moveTo>
                  <a:lnTo>
                    <a:pt x="2" y="36"/>
                  </a:lnTo>
                  <a:lnTo>
                    <a:pt x="34" y="2"/>
                  </a:lnTo>
                  <a:lnTo>
                    <a:pt x="31" y="0"/>
                  </a:lnTo>
                  <a:lnTo>
                    <a:pt x="0" y="33"/>
                  </a:lnTo>
                  <a:lnTo>
                    <a:pt x="1"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3" name="Freeform 1006"/>
            <p:cNvSpPr>
              <a:spLocks/>
            </p:cNvSpPr>
            <p:nvPr/>
          </p:nvSpPr>
          <p:spPr bwMode="auto">
            <a:xfrm>
              <a:off x="1267" y="3571"/>
              <a:ext cx="35" cy="37"/>
            </a:xfrm>
            <a:custGeom>
              <a:avLst/>
              <a:gdLst>
                <a:gd name="T0" fmla="*/ 0 w 35"/>
                <a:gd name="T1" fmla="*/ 0 h 37"/>
                <a:gd name="T2" fmla="*/ 0 w 35"/>
                <a:gd name="T3" fmla="*/ 2 h 37"/>
                <a:gd name="T4" fmla="*/ 31 w 35"/>
                <a:gd name="T5" fmla="*/ 36 h 37"/>
                <a:gd name="T6" fmla="*/ 34 w 35"/>
                <a:gd name="T7" fmla="*/ 33 h 37"/>
                <a:gd name="T8" fmla="*/ 1 w 35"/>
                <a:gd name="T9" fmla="*/ 0 h 37"/>
                <a:gd name="T10" fmla="*/ 0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0"/>
                  </a:moveTo>
                  <a:lnTo>
                    <a:pt x="0" y="2"/>
                  </a:lnTo>
                  <a:lnTo>
                    <a:pt x="31" y="36"/>
                  </a:lnTo>
                  <a:lnTo>
                    <a:pt x="34" y="33"/>
                  </a:lnTo>
                  <a:lnTo>
                    <a:pt x="1"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4" name="Freeform 1007"/>
            <p:cNvSpPr>
              <a:spLocks/>
            </p:cNvSpPr>
            <p:nvPr/>
          </p:nvSpPr>
          <p:spPr bwMode="auto">
            <a:xfrm>
              <a:off x="1111" y="3564"/>
              <a:ext cx="51" cy="53"/>
            </a:xfrm>
            <a:custGeom>
              <a:avLst/>
              <a:gdLst>
                <a:gd name="T0" fmla="*/ 11 w 51"/>
                <a:gd name="T1" fmla="*/ 4 h 53"/>
                <a:gd name="T2" fmla="*/ 7 w 51"/>
                <a:gd name="T3" fmla="*/ 7 h 53"/>
                <a:gd name="T4" fmla="*/ 4 w 51"/>
                <a:gd name="T5" fmla="*/ 10 h 53"/>
                <a:gd name="T6" fmla="*/ 2 w 51"/>
                <a:gd name="T7" fmla="*/ 15 h 53"/>
                <a:gd name="T8" fmla="*/ 0 w 51"/>
                <a:gd name="T9" fmla="*/ 20 h 53"/>
                <a:gd name="T10" fmla="*/ 0 w 51"/>
                <a:gd name="T11" fmla="*/ 24 h 53"/>
                <a:gd name="T12" fmla="*/ 0 w 51"/>
                <a:gd name="T13" fmla="*/ 30 h 53"/>
                <a:gd name="T14" fmla="*/ 1 w 51"/>
                <a:gd name="T15" fmla="*/ 35 h 53"/>
                <a:gd name="T16" fmla="*/ 3 w 51"/>
                <a:gd name="T17" fmla="*/ 39 h 53"/>
                <a:gd name="T18" fmla="*/ 6 w 51"/>
                <a:gd name="T19" fmla="*/ 43 h 53"/>
                <a:gd name="T20" fmla="*/ 10 w 51"/>
                <a:gd name="T21" fmla="*/ 47 h 53"/>
                <a:gd name="T22" fmla="*/ 14 w 51"/>
                <a:gd name="T23" fmla="*/ 49 h 53"/>
                <a:gd name="T24" fmla="*/ 18 w 51"/>
                <a:gd name="T25" fmla="*/ 51 h 53"/>
                <a:gd name="T26" fmla="*/ 23 w 51"/>
                <a:gd name="T27" fmla="*/ 52 h 53"/>
                <a:gd name="T28" fmla="*/ 28 w 51"/>
                <a:gd name="T29" fmla="*/ 51 h 53"/>
                <a:gd name="T30" fmla="*/ 33 w 51"/>
                <a:gd name="T31" fmla="*/ 50 h 53"/>
                <a:gd name="T32" fmla="*/ 37 w 51"/>
                <a:gd name="T33" fmla="*/ 48 h 53"/>
                <a:gd name="T34" fmla="*/ 41 w 51"/>
                <a:gd name="T35" fmla="*/ 44 h 53"/>
                <a:gd name="T36" fmla="*/ 45 w 51"/>
                <a:gd name="T37" fmla="*/ 41 h 53"/>
                <a:gd name="T38" fmla="*/ 47 w 51"/>
                <a:gd name="T39" fmla="*/ 36 h 53"/>
                <a:gd name="T40" fmla="*/ 49 w 51"/>
                <a:gd name="T41" fmla="*/ 32 h 53"/>
                <a:gd name="T42" fmla="*/ 49 w 51"/>
                <a:gd name="T43" fmla="*/ 27 h 53"/>
                <a:gd name="T44" fmla="*/ 49 w 51"/>
                <a:gd name="T45" fmla="*/ 21 h 53"/>
                <a:gd name="T46" fmla="*/ 48 w 51"/>
                <a:gd name="T47" fmla="*/ 16 h 53"/>
                <a:gd name="T48" fmla="*/ 46 w 51"/>
                <a:gd name="T49" fmla="*/ 12 h 53"/>
                <a:gd name="T50" fmla="*/ 43 w 51"/>
                <a:gd name="T51" fmla="*/ 8 h 53"/>
                <a:gd name="T52" fmla="*/ 39 w 51"/>
                <a:gd name="T53" fmla="*/ 4 h 53"/>
                <a:gd name="T54" fmla="*/ 35 w 51"/>
                <a:gd name="T55" fmla="*/ 2 h 53"/>
                <a:gd name="T56" fmla="*/ 30 w 51"/>
                <a:gd name="T57" fmla="*/ 0 h 53"/>
                <a:gd name="T58" fmla="*/ 26 w 51"/>
                <a:gd name="T59" fmla="*/ 0 h 53"/>
                <a:gd name="T60" fmla="*/ 21 w 51"/>
                <a:gd name="T61" fmla="*/ 0 h 53"/>
                <a:gd name="T62" fmla="*/ 16 w 51"/>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3">
                  <a:moveTo>
                    <a:pt x="14" y="2"/>
                  </a:moveTo>
                  <a:lnTo>
                    <a:pt x="11" y="4"/>
                  </a:lnTo>
                  <a:lnTo>
                    <a:pt x="9" y="5"/>
                  </a:lnTo>
                  <a:lnTo>
                    <a:pt x="7" y="7"/>
                  </a:lnTo>
                  <a:lnTo>
                    <a:pt x="6" y="8"/>
                  </a:lnTo>
                  <a:lnTo>
                    <a:pt x="4" y="10"/>
                  </a:lnTo>
                  <a:lnTo>
                    <a:pt x="3" y="13"/>
                  </a:lnTo>
                  <a:lnTo>
                    <a:pt x="2" y="15"/>
                  </a:lnTo>
                  <a:lnTo>
                    <a:pt x="1" y="17"/>
                  </a:lnTo>
                  <a:lnTo>
                    <a:pt x="0" y="20"/>
                  </a:lnTo>
                  <a:lnTo>
                    <a:pt x="0" y="22"/>
                  </a:lnTo>
                  <a:lnTo>
                    <a:pt x="0" y="24"/>
                  </a:lnTo>
                  <a:lnTo>
                    <a:pt x="0" y="27"/>
                  </a:lnTo>
                  <a:lnTo>
                    <a:pt x="0" y="30"/>
                  </a:lnTo>
                  <a:lnTo>
                    <a:pt x="0" y="32"/>
                  </a:lnTo>
                  <a:lnTo>
                    <a:pt x="1" y="35"/>
                  </a:lnTo>
                  <a:lnTo>
                    <a:pt x="2" y="37"/>
                  </a:lnTo>
                  <a:lnTo>
                    <a:pt x="3" y="39"/>
                  </a:lnTo>
                  <a:lnTo>
                    <a:pt x="5" y="41"/>
                  </a:lnTo>
                  <a:lnTo>
                    <a:pt x="6" y="43"/>
                  </a:lnTo>
                  <a:lnTo>
                    <a:pt x="8" y="45"/>
                  </a:lnTo>
                  <a:lnTo>
                    <a:pt x="10" y="47"/>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40" y="46"/>
                  </a:lnTo>
                  <a:lnTo>
                    <a:pt x="41" y="44"/>
                  </a:lnTo>
                  <a:lnTo>
                    <a:pt x="43" y="42"/>
                  </a:lnTo>
                  <a:lnTo>
                    <a:pt x="45" y="41"/>
                  </a:lnTo>
                  <a:lnTo>
                    <a:pt x="46" y="38"/>
                  </a:lnTo>
                  <a:lnTo>
                    <a:pt x="47" y="36"/>
                  </a:lnTo>
                  <a:lnTo>
                    <a:pt x="48" y="34"/>
                  </a:lnTo>
                  <a:lnTo>
                    <a:pt x="49" y="32"/>
                  </a:lnTo>
                  <a:lnTo>
                    <a:pt x="49" y="29"/>
                  </a:lnTo>
                  <a:lnTo>
                    <a:pt x="49" y="27"/>
                  </a:lnTo>
                  <a:lnTo>
                    <a:pt x="50" y="24"/>
                  </a:lnTo>
                  <a:lnTo>
                    <a:pt x="49" y="21"/>
                  </a:lnTo>
                  <a:lnTo>
                    <a:pt x="49" y="19"/>
                  </a:lnTo>
                  <a:lnTo>
                    <a:pt x="48" y="16"/>
                  </a:lnTo>
                  <a:lnTo>
                    <a:pt x="47" y="14"/>
                  </a:lnTo>
                  <a:lnTo>
                    <a:pt x="46" y="12"/>
                  </a:lnTo>
                  <a:lnTo>
                    <a:pt x="44" y="10"/>
                  </a:lnTo>
                  <a:lnTo>
                    <a:pt x="43" y="8"/>
                  </a:lnTo>
                  <a:lnTo>
                    <a:pt x="41" y="6"/>
                  </a:lnTo>
                  <a:lnTo>
                    <a:pt x="39" y="4"/>
                  </a:lnTo>
                  <a:lnTo>
                    <a:pt x="37" y="3"/>
                  </a:lnTo>
                  <a:lnTo>
                    <a:pt x="35" y="2"/>
                  </a:lnTo>
                  <a:lnTo>
                    <a:pt x="33" y="1"/>
                  </a:lnTo>
                  <a:lnTo>
                    <a:pt x="30" y="0"/>
                  </a:lnTo>
                  <a:lnTo>
                    <a:pt x="28" y="0"/>
                  </a:lnTo>
                  <a:lnTo>
                    <a:pt x="26" y="0"/>
                  </a:lnTo>
                  <a:lnTo>
                    <a:pt x="23" y="0"/>
                  </a:lnTo>
                  <a:lnTo>
                    <a:pt x="21" y="0"/>
                  </a:lnTo>
                  <a:lnTo>
                    <a:pt x="18" y="0"/>
                  </a:lnTo>
                  <a:lnTo>
                    <a:pt x="16" y="1"/>
                  </a:lnTo>
                  <a:lnTo>
                    <a:pt x="1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5" name="Freeform 1008"/>
            <p:cNvSpPr>
              <a:spLocks/>
            </p:cNvSpPr>
            <p:nvPr/>
          </p:nvSpPr>
          <p:spPr bwMode="auto">
            <a:xfrm>
              <a:off x="1110" y="3566"/>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3 h 37"/>
                <a:gd name="T14" fmla="*/ 0 w 17"/>
                <a:gd name="T15" fmla="*/ 20 h 37"/>
                <a:gd name="T16" fmla="*/ 0 w 17"/>
                <a:gd name="T17" fmla="*/ 18 h 37"/>
                <a:gd name="T18" fmla="*/ 1 w 17"/>
                <a:gd name="T19" fmla="*/ 15 h 37"/>
                <a:gd name="T20" fmla="*/ 2 w 17"/>
                <a:gd name="T21" fmla="*/ 13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4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10 h 37"/>
                <a:gd name="T48" fmla="*/ 5 w 17"/>
                <a:gd name="T49" fmla="*/ 11 h 37"/>
                <a:gd name="T50" fmla="*/ 4 w 17"/>
                <a:gd name="T51" fmla="*/ 14 h 37"/>
                <a:gd name="T52" fmla="*/ 3 w 17"/>
                <a:gd name="T53" fmla="*/ 16 h 37"/>
                <a:gd name="T54" fmla="*/ 3 w 17"/>
                <a:gd name="T55" fmla="*/ 18 h 37"/>
                <a:gd name="T56" fmla="*/ 2 w 17"/>
                <a:gd name="T57" fmla="*/ 20 h 37"/>
                <a:gd name="T58" fmla="*/ 2 w 17"/>
                <a:gd name="T59" fmla="*/ 23 h 37"/>
                <a:gd name="T60" fmla="*/ 2 w 17"/>
                <a:gd name="T61" fmla="*/ 25 h 37"/>
                <a:gd name="T62" fmla="*/ 2 w 17"/>
                <a:gd name="T63" fmla="*/ 28 h 37"/>
                <a:gd name="T64" fmla="*/ 3 w 17"/>
                <a:gd name="T65" fmla="*/ 30 h 37"/>
                <a:gd name="T66" fmla="*/ 3 w 17"/>
                <a:gd name="T67" fmla="*/ 32 h 37"/>
                <a:gd name="T68" fmla="*/ 4 w 17"/>
                <a:gd name="T69" fmla="*/ 35 h 37"/>
                <a:gd name="T70" fmla="*/ 4 w 17"/>
                <a:gd name="T71" fmla="*/ 35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3"/>
                  </a:lnTo>
                  <a:lnTo>
                    <a:pt x="0" y="20"/>
                  </a:lnTo>
                  <a:lnTo>
                    <a:pt x="0" y="18"/>
                  </a:lnTo>
                  <a:lnTo>
                    <a:pt x="1" y="15"/>
                  </a:lnTo>
                  <a:lnTo>
                    <a:pt x="2" y="13"/>
                  </a:lnTo>
                  <a:lnTo>
                    <a:pt x="3" y="10"/>
                  </a:lnTo>
                  <a:lnTo>
                    <a:pt x="5" y="8"/>
                  </a:lnTo>
                  <a:lnTo>
                    <a:pt x="6" y="6"/>
                  </a:lnTo>
                  <a:lnTo>
                    <a:pt x="8" y="4"/>
                  </a:lnTo>
                  <a:lnTo>
                    <a:pt x="10" y="2"/>
                  </a:lnTo>
                  <a:lnTo>
                    <a:pt x="12" y="1"/>
                  </a:lnTo>
                  <a:lnTo>
                    <a:pt x="14" y="0"/>
                  </a:lnTo>
                  <a:lnTo>
                    <a:pt x="16" y="2"/>
                  </a:lnTo>
                  <a:lnTo>
                    <a:pt x="13" y="3"/>
                  </a:lnTo>
                  <a:lnTo>
                    <a:pt x="11" y="4"/>
                  </a:lnTo>
                  <a:lnTo>
                    <a:pt x="10" y="6"/>
                  </a:lnTo>
                  <a:lnTo>
                    <a:pt x="8" y="8"/>
                  </a:lnTo>
                  <a:lnTo>
                    <a:pt x="6" y="10"/>
                  </a:lnTo>
                  <a:lnTo>
                    <a:pt x="5" y="11"/>
                  </a:lnTo>
                  <a:lnTo>
                    <a:pt x="4" y="14"/>
                  </a:lnTo>
                  <a:lnTo>
                    <a:pt x="3" y="16"/>
                  </a:lnTo>
                  <a:lnTo>
                    <a:pt x="3" y="18"/>
                  </a:lnTo>
                  <a:lnTo>
                    <a:pt x="2" y="20"/>
                  </a:lnTo>
                  <a:lnTo>
                    <a:pt x="2" y="23"/>
                  </a:lnTo>
                  <a:lnTo>
                    <a:pt x="2" y="25"/>
                  </a:lnTo>
                  <a:lnTo>
                    <a:pt x="2" y="28"/>
                  </a:lnTo>
                  <a:lnTo>
                    <a:pt x="3" y="30"/>
                  </a:lnTo>
                  <a:lnTo>
                    <a:pt x="3" y="32"/>
                  </a:lnTo>
                  <a:lnTo>
                    <a:pt x="4" y="35"/>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6" name="Freeform 1009"/>
            <p:cNvSpPr>
              <a:spLocks/>
            </p:cNvSpPr>
            <p:nvPr/>
          </p:nvSpPr>
          <p:spPr bwMode="auto">
            <a:xfrm>
              <a:off x="1112" y="3602"/>
              <a:ext cx="36" cy="17"/>
            </a:xfrm>
            <a:custGeom>
              <a:avLst/>
              <a:gdLst>
                <a:gd name="T0" fmla="*/ 35 w 36"/>
                <a:gd name="T1" fmla="*/ 13 h 17"/>
                <a:gd name="T2" fmla="*/ 35 w 36"/>
                <a:gd name="T3" fmla="*/ 13 h 17"/>
                <a:gd name="T4" fmla="*/ 32 w 36"/>
                <a:gd name="T5" fmla="*/ 14 h 17"/>
                <a:gd name="T6" fmla="*/ 29 w 36"/>
                <a:gd name="T7" fmla="*/ 15 h 17"/>
                <a:gd name="T8" fmla="*/ 27 w 36"/>
                <a:gd name="T9" fmla="*/ 15 h 17"/>
                <a:gd name="T10" fmla="*/ 24 w 36"/>
                <a:gd name="T11" fmla="*/ 16 h 17"/>
                <a:gd name="T12" fmla="*/ 22 w 36"/>
                <a:gd name="T13" fmla="*/ 16 h 17"/>
                <a:gd name="T14" fmla="*/ 19 w 36"/>
                <a:gd name="T15" fmla="*/ 15 h 17"/>
                <a:gd name="T16" fmla="*/ 17 w 36"/>
                <a:gd name="T17" fmla="*/ 15 h 17"/>
                <a:gd name="T18" fmla="*/ 14 w 36"/>
                <a:gd name="T19" fmla="*/ 14 h 17"/>
                <a:gd name="T20" fmla="*/ 12 w 36"/>
                <a:gd name="T21" fmla="*/ 13 h 17"/>
                <a:gd name="T22" fmla="*/ 10 w 36"/>
                <a:gd name="T23" fmla="*/ 12 h 17"/>
                <a:gd name="T24" fmla="*/ 8 w 36"/>
                <a:gd name="T25" fmla="*/ 11 h 17"/>
                <a:gd name="T26" fmla="*/ 6 w 36"/>
                <a:gd name="T27" fmla="*/ 9 h 17"/>
                <a:gd name="T28" fmla="*/ 4 w 36"/>
                <a:gd name="T29" fmla="*/ 7 h 17"/>
                <a:gd name="T30" fmla="*/ 2 w 36"/>
                <a:gd name="T31" fmla="*/ 5 h 17"/>
                <a:gd name="T32" fmla="*/ 1 w 36"/>
                <a:gd name="T33" fmla="*/ 3 h 17"/>
                <a:gd name="T34" fmla="*/ 0 w 36"/>
                <a:gd name="T35" fmla="*/ 0 h 17"/>
                <a:gd name="T36" fmla="*/ 1 w 36"/>
                <a:gd name="T37" fmla="*/ 0 h 17"/>
                <a:gd name="T38" fmla="*/ 3 w 36"/>
                <a:gd name="T39" fmla="*/ 2 h 17"/>
                <a:gd name="T40" fmla="*/ 4 w 36"/>
                <a:gd name="T41" fmla="*/ 4 h 17"/>
                <a:gd name="T42" fmla="*/ 6 w 36"/>
                <a:gd name="T43" fmla="*/ 5 h 17"/>
                <a:gd name="T44" fmla="*/ 7 w 36"/>
                <a:gd name="T45" fmla="*/ 7 h 17"/>
                <a:gd name="T46" fmla="*/ 9 w 36"/>
                <a:gd name="T47" fmla="*/ 9 h 17"/>
                <a:gd name="T48" fmla="*/ 11 w 36"/>
                <a:gd name="T49" fmla="*/ 10 h 17"/>
                <a:gd name="T50" fmla="*/ 13 w 36"/>
                <a:gd name="T51" fmla="*/ 11 h 17"/>
                <a:gd name="T52" fmla="*/ 15 w 36"/>
                <a:gd name="T53" fmla="*/ 12 h 17"/>
                <a:gd name="T54" fmla="*/ 17 w 36"/>
                <a:gd name="T55" fmla="*/ 12 h 17"/>
                <a:gd name="T56" fmla="*/ 19 w 36"/>
                <a:gd name="T57" fmla="*/ 13 h 17"/>
                <a:gd name="T58" fmla="*/ 22 w 36"/>
                <a:gd name="T59" fmla="*/ 13 h 17"/>
                <a:gd name="T60" fmla="*/ 24 w 36"/>
                <a:gd name="T61" fmla="*/ 13 h 17"/>
                <a:gd name="T62" fmla="*/ 26 w 36"/>
                <a:gd name="T63" fmla="*/ 13 h 17"/>
                <a:gd name="T64" fmla="*/ 29 w 36"/>
                <a:gd name="T65" fmla="*/ 12 h 17"/>
                <a:gd name="T66" fmla="*/ 31 w 36"/>
                <a:gd name="T67" fmla="*/ 12 h 17"/>
                <a:gd name="T68" fmla="*/ 33 w 36"/>
                <a:gd name="T69" fmla="*/ 11 h 17"/>
                <a:gd name="T70" fmla="*/ 33 w 36"/>
                <a:gd name="T71" fmla="*/ 11 h 17"/>
                <a:gd name="T72" fmla="*/ 35 w 36"/>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13"/>
                  </a:moveTo>
                  <a:lnTo>
                    <a:pt x="35" y="13"/>
                  </a:lnTo>
                  <a:lnTo>
                    <a:pt x="32" y="14"/>
                  </a:lnTo>
                  <a:lnTo>
                    <a:pt x="29" y="15"/>
                  </a:lnTo>
                  <a:lnTo>
                    <a:pt x="27" y="15"/>
                  </a:lnTo>
                  <a:lnTo>
                    <a:pt x="24" y="16"/>
                  </a:lnTo>
                  <a:lnTo>
                    <a:pt x="22" y="16"/>
                  </a:lnTo>
                  <a:lnTo>
                    <a:pt x="19" y="15"/>
                  </a:lnTo>
                  <a:lnTo>
                    <a:pt x="17" y="15"/>
                  </a:lnTo>
                  <a:lnTo>
                    <a:pt x="14" y="14"/>
                  </a:lnTo>
                  <a:lnTo>
                    <a:pt x="12" y="13"/>
                  </a:lnTo>
                  <a:lnTo>
                    <a:pt x="10" y="12"/>
                  </a:lnTo>
                  <a:lnTo>
                    <a:pt x="8" y="11"/>
                  </a:lnTo>
                  <a:lnTo>
                    <a:pt x="6" y="9"/>
                  </a:lnTo>
                  <a:lnTo>
                    <a:pt x="4" y="7"/>
                  </a:lnTo>
                  <a:lnTo>
                    <a:pt x="2" y="5"/>
                  </a:lnTo>
                  <a:lnTo>
                    <a:pt x="1" y="3"/>
                  </a:lnTo>
                  <a:lnTo>
                    <a:pt x="0" y="0"/>
                  </a:lnTo>
                  <a:lnTo>
                    <a:pt x="1" y="0"/>
                  </a:lnTo>
                  <a:lnTo>
                    <a:pt x="3" y="2"/>
                  </a:lnTo>
                  <a:lnTo>
                    <a:pt x="4" y="4"/>
                  </a:lnTo>
                  <a:lnTo>
                    <a:pt x="6" y="5"/>
                  </a:lnTo>
                  <a:lnTo>
                    <a:pt x="7" y="7"/>
                  </a:lnTo>
                  <a:lnTo>
                    <a:pt x="9" y="9"/>
                  </a:lnTo>
                  <a:lnTo>
                    <a:pt x="11" y="10"/>
                  </a:lnTo>
                  <a:lnTo>
                    <a:pt x="13" y="11"/>
                  </a:lnTo>
                  <a:lnTo>
                    <a:pt x="15" y="12"/>
                  </a:lnTo>
                  <a:lnTo>
                    <a:pt x="17" y="12"/>
                  </a:lnTo>
                  <a:lnTo>
                    <a:pt x="19" y="13"/>
                  </a:lnTo>
                  <a:lnTo>
                    <a:pt x="22" y="13"/>
                  </a:lnTo>
                  <a:lnTo>
                    <a:pt x="24" y="13"/>
                  </a:lnTo>
                  <a:lnTo>
                    <a:pt x="26" y="13"/>
                  </a:lnTo>
                  <a:lnTo>
                    <a:pt x="29" y="12"/>
                  </a:lnTo>
                  <a:lnTo>
                    <a:pt x="31" y="12"/>
                  </a:lnTo>
                  <a:lnTo>
                    <a:pt x="33" y="11"/>
                  </a:lnTo>
                  <a:lnTo>
                    <a:pt x="35"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7" name="Freeform 1010"/>
            <p:cNvSpPr>
              <a:spLocks/>
            </p:cNvSpPr>
            <p:nvPr/>
          </p:nvSpPr>
          <p:spPr bwMode="auto">
            <a:xfrm>
              <a:off x="1147" y="3579"/>
              <a:ext cx="17" cy="36"/>
            </a:xfrm>
            <a:custGeom>
              <a:avLst/>
              <a:gdLst>
                <a:gd name="T0" fmla="*/ 13 w 17"/>
                <a:gd name="T1" fmla="*/ 0 h 36"/>
                <a:gd name="T2" fmla="*/ 13 w 17"/>
                <a:gd name="T3" fmla="*/ 0 h 36"/>
                <a:gd name="T4" fmla="*/ 14 w 17"/>
                <a:gd name="T5" fmla="*/ 2 h 36"/>
                <a:gd name="T6" fmla="*/ 15 w 17"/>
                <a:gd name="T7" fmla="*/ 4 h 36"/>
                <a:gd name="T8" fmla="*/ 15 w 17"/>
                <a:gd name="T9" fmla="*/ 7 h 36"/>
                <a:gd name="T10" fmla="*/ 16 w 17"/>
                <a:gd name="T11" fmla="*/ 10 h 36"/>
                <a:gd name="T12" fmla="*/ 15 w 17"/>
                <a:gd name="T13" fmla="*/ 12 h 36"/>
                <a:gd name="T14" fmla="*/ 15 w 17"/>
                <a:gd name="T15" fmla="*/ 15 h 36"/>
                <a:gd name="T16" fmla="*/ 15 w 17"/>
                <a:gd name="T17" fmla="*/ 17 h 36"/>
                <a:gd name="T18" fmla="*/ 14 w 17"/>
                <a:gd name="T19" fmla="*/ 20 h 36"/>
                <a:gd name="T20" fmla="*/ 13 w 17"/>
                <a:gd name="T21" fmla="*/ 22 h 36"/>
                <a:gd name="T22" fmla="*/ 12 w 17"/>
                <a:gd name="T23" fmla="*/ 24 h 36"/>
                <a:gd name="T24" fmla="*/ 10 w 17"/>
                <a:gd name="T25" fmla="*/ 26 h 36"/>
                <a:gd name="T26" fmla="*/ 9 w 17"/>
                <a:gd name="T27" fmla="*/ 28 h 36"/>
                <a:gd name="T28" fmla="*/ 7 w 17"/>
                <a:gd name="T29" fmla="*/ 30 h 36"/>
                <a:gd name="T30" fmla="*/ 5 w 17"/>
                <a:gd name="T31" fmla="*/ 32 h 36"/>
                <a:gd name="T32" fmla="*/ 3 w 17"/>
                <a:gd name="T33" fmla="*/ 33 h 36"/>
                <a:gd name="T34" fmla="*/ 1 w 17"/>
                <a:gd name="T35" fmla="*/ 35 h 36"/>
                <a:gd name="T36" fmla="*/ 0 w 17"/>
                <a:gd name="T37" fmla="*/ 32 h 36"/>
                <a:gd name="T38" fmla="*/ 2 w 17"/>
                <a:gd name="T39" fmla="*/ 31 h 36"/>
                <a:gd name="T40" fmla="*/ 4 w 17"/>
                <a:gd name="T41" fmla="*/ 30 h 36"/>
                <a:gd name="T42" fmla="*/ 5 w 17"/>
                <a:gd name="T43" fmla="*/ 28 h 36"/>
                <a:gd name="T44" fmla="*/ 7 w 17"/>
                <a:gd name="T45" fmla="*/ 27 h 36"/>
                <a:gd name="T46" fmla="*/ 8 w 17"/>
                <a:gd name="T47" fmla="*/ 25 h 36"/>
                <a:gd name="T48" fmla="*/ 10 w 17"/>
                <a:gd name="T49" fmla="*/ 23 h 36"/>
                <a:gd name="T50" fmla="*/ 11 w 17"/>
                <a:gd name="T51" fmla="*/ 21 h 36"/>
                <a:gd name="T52" fmla="*/ 12 w 17"/>
                <a:gd name="T53" fmla="*/ 19 h 36"/>
                <a:gd name="T54" fmla="*/ 12 w 17"/>
                <a:gd name="T55" fmla="*/ 16 h 36"/>
                <a:gd name="T56" fmla="*/ 13 w 17"/>
                <a:gd name="T57" fmla="*/ 14 h 36"/>
                <a:gd name="T58" fmla="*/ 13 w 17"/>
                <a:gd name="T59" fmla="*/ 12 h 36"/>
                <a:gd name="T60" fmla="*/ 13 w 17"/>
                <a:gd name="T61" fmla="*/ 10 h 36"/>
                <a:gd name="T62" fmla="*/ 13 w 17"/>
                <a:gd name="T63" fmla="*/ 7 h 36"/>
                <a:gd name="T64" fmla="*/ 12 w 17"/>
                <a:gd name="T65" fmla="*/ 5 h 36"/>
                <a:gd name="T66" fmla="*/ 12 w 17"/>
                <a:gd name="T67" fmla="*/ 3 h 36"/>
                <a:gd name="T68" fmla="*/ 11 w 17"/>
                <a:gd name="T69" fmla="*/ 1 h 36"/>
                <a:gd name="T70" fmla="*/ 11 w 17"/>
                <a:gd name="T71" fmla="*/ 1 h 36"/>
                <a:gd name="T72" fmla="*/ 13 w 17"/>
                <a:gd name="T73" fmla="*/ 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6">
                  <a:moveTo>
                    <a:pt x="13" y="0"/>
                  </a:moveTo>
                  <a:lnTo>
                    <a:pt x="13" y="0"/>
                  </a:lnTo>
                  <a:lnTo>
                    <a:pt x="14" y="2"/>
                  </a:lnTo>
                  <a:lnTo>
                    <a:pt x="15" y="4"/>
                  </a:lnTo>
                  <a:lnTo>
                    <a:pt x="15" y="7"/>
                  </a:lnTo>
                  <a:lnTo>
                    <a:pt x="16" y="10"/>
                  </a:lnTo>
                  <a:lnTo>
                    <a:pt x="15" y="12"/>
                  </a:lnTo>
                  <a:lnTo>
                    <a:pt x="15" y="15"/>
                  </a:lnTo>
                  <a:lnTo>
                    <a:pt x="15" y="17"/>
                  </a:lnTo>
                  <a:lnTo>
                    <a:pt x="14" y="20"/>
                  </a:lnTo>
                  <a:lnTo>
                    <a:pt x="13" y="22"/>
                  </a:lnTo>
                  <a:lnTo>
                    <a:pt x="12" y="24"/>
                  </a:lnTo>
                  <a:lnTo>
                    <a:pt x="10" y="26"/>
                  </a:lnTo>
                  <a:lnTo>
                    <a:pt x="9" y="28"/>
                  </a:lnTo>
                  <a:lnTo>
                    <a:pt x="7" y="30"/>
                  </a:lnTo>
                  <a:lnTo>
                    <a:pt x="5" y="32"/>
                  </a:lnTo>
                  <a:lnTo>
                    <a:pt x="3" y="33"/>
                  </a:lnTo>
                  <a:lnTo>
                    <a:pt x="1" y="35"/>
                  </a:lnTo>
                  <a:lnTo>
                    <a:pt x="0" y="32"/>
                  </a:lnTo>
                  <a:lnTo>
                    <a:pt x="2" y="31"/>
                  </a:lnTo>
                  <a:lnTo>
                    <a:pt x="4" y="30"/>
                  </a:lnTo>
                  <a:lnTo>
                    <a:pt x="5" y="28"/>
                  </a:lnTo>
                  <a:lnTo>
                    <a:pt x="7" y="27"/>
                  </a:lnTo>
                  <a:lnTo>
                    <a:pt x="8" y="25"/>
                  </a:lnTo>
                  <a:lnTo>
                    <a:pt x="10" y="23"/>
                  </a:lnTo>
                  <a:lnTo>
                    <a:pt x="11" y="21"/>
                  </a:lnTo>
                  <a:lnTo>
                    <a:pt x="12" y="19"/>
                  </a:lnTo>
                  <a:lnTo>
                    <a:pt x="12" y="16"/>
                  </a:lnTo>
                  <a:lnTo>
                    <a:pt x="13" y="14"/>
                  </a:lnTo>
                  <a:lnTo>
                    <a:pt x="13" y="12"/>
                  </a:lnTo>
                  <a:lnTo>
                    <a:pt x="13" y="10"/>
                  </a:lnTo>
                  <a:lnTo>
                    <a:pt x="13" y="7"/>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8" name="Freeform 1011"/>
            <p:cNvSpPr>
              <a:spLocks/>
            </p:cNvSpPr>
            <p:nvPr/>
          </p:nvSpPr>
          <p:spPr bwMode="auto">
            <a:xfrm>
              <a:off x="1125" y="3563"/>
              <a:ext cx="35" cy="17"/>
            </a:xfrm>
            <a:custGeom>
              <a:avLst/>
              <a:gdLst>
                <a:gd name="T0" fmla="*/ 0 w 35"/>
                <a:gd name="T1" fmla="*/ 2 h 17"/>
                <a:gd name="T2" fmla="*/ 0 w 35"/>
                <a:gd name="T3" fmla="*/ 2 h 17"/>
                <a:gd name="T4" fmla="*/ 2 w 35"/>
                <a:gd name="T5" fmla="*/ 1 h 17"/>
                <a:gd name="T6" fmla="*/ 4 w 35"/>
                <a:gd name="T7" fmla="*/ 0 h 17"/>
                <a:gd name="T8" fmla="*/ 7 w 35"/>
                <a:gd name="T9" fmla="*/ 0 h 17"/>
                <a:gd name="T10" fmla="*/ 9 w 35"/>
                <a:gd name="T11" fmla="*/ 0 h 17"/>
                <a:gd name="T12" fmla="*/ 12 w 35"/>
                <a:gd name="T13" fmla="*/ 0 h 17"/>
                <a:gd name="T14" fmla="*/ 14 w 35"/>
                <a:gd name="T15" fmla="*/ 0 h 17"/>
                <a:gd name="T16" fmla="*/ 17 w 35"/>
                <a:gd name="T17" fmla="*/ 0 h 17"/>
                <a:gd name="T18" fmla="*/ 19 w 35"/>
                <a:gd name="T19" fmla="*/ 1 h 17"/>
                <a:gd name="T20" fmla="*/ 21 w 35"/>
                <a:gd name="T21" fmla="*/ 2 h 17"/>
                <a:gd name="T22" fmla="*/ 23 w 35"/>
                <a:gd name="T23" fmla="*/ 3 h 17"/>
                <a:gd name="T24" fmla="*/ 26 w 35"/>
                <a:gd name="T25" fmla="*/ 4 h 17"/>
                <a:gd name="T26" fmla="*/ 27 w 35"/>
                <a:gd name="T27" fmla="*/ 6 h 17"/>
                <a:gd name="T28" fmla="*/ 29 w 35"/>
                <a:gd name="T29" fmla="*/ 8 h 17"/>
                <a:gd name="T30" fmla="*/ 31 w 35"/>
                <a:gd name="T31" fmla="*/ 10 h 17"/>
                <a:gd name="T32" fmla="*/ 32 w 35"/>
                <a:gd name="T33" fmla="*/ 12 h 17"/>
                <a:gd name="T34" fmla="*/ 34 w 35"/>
                <a:gd name="T35" fmla="*/ 14 h 17"/>
                <a:gd name="T36" fmla="*/ 31 w 35"/>
                <a:gd name="T37" fmla="*/ 16 h 17"/>
                <a:gd name="T38" fmla="*/ 30 w 35"/>
                <a:gd name="T39" fmla="*/ 13 h 17"/>
                <a:gd name="T40" fmla="*/ 29 w 35"/>
                <a:gd name="T41" fmla="*/ 11 h 17"/>
                <a:gd name="T42" fmla="*/ 28 w 35"/>
                <a:gd name="T43" fmla="*/ 9 h 17"/>
                <a:gd name="T44" fmla="*/ 26 w 35"/>
                <a:gd name="T45" fmla="*/ 8 h 17"/>
                <a:gd name="T46" fmla="*/ 24 w 35"/>
                <a:gd name="T47" fmla="*/ 6 h 17"/>
                <a:gd name="T48" fmla="*/ 22 w 35"/>
                <a:gd name="T49" fmla="*/ 5 h 17"/>
                <a:gd name="T50" fmla="*/ 20 w 35"/>
                <a:gd name="T51" fmla="*/ 4 h 17"/>
                <a:gd name="T52" fmla="*/ 18 w 35"/>
                <a:gd name="T53" fmla="*/ 3 h 17"/>
                <a:gd name="T54" fmla="*/ 16 w 35"/>
                <a:gd name="T55" fmla="*/ 3 h 17"/>
                <a:gd name="T56" fmla="*/ 14 w 35"/>
                <a:gd name="T57" fmla="*/ 2 h 17"/>
                <a:gd name="T58" fmla="*/ 12 w 35"/>
                <a:gd name="T59" fmla="*/ 2 h 17"/>
                <a:gd name="T60" fmla="*/ 10 w 35"/>
                <a:gd name="T61" fmla="*/ 2 h 17"/>
                <a:gd name="T62" fmla="*/ 7 w 35"/>
                <a:gd name="T63" fmla="*/ 2 h 17"/>
                <a:gd name="T64" fmla="*/ 5 w 35"/>
                <a:gd name="T65" fmla="*/ 3 h 17"/>
                <a:gd name="T66" fmla="*/ 3 w 35"/>
                <a:gd name="T67" fmla="*/ 3 h 17"/>
                <a:gd name="T68" fmla="*/ 1 w 35"/>
                <a:gd name="T69" fmla="*/ 4 h 17"/>
                <a:gd name="T70" fmla="*/ 1 w 35"/>
                <a:gd name="T71" fmla="*/ 4 h 17"/>
                <a:gd name="T72" fmla="*/ 0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0" y="2"/>
                  </a:moveTo>
                  <a:lnTo>
                    <a:pt x="0" y="2"/>
                  </a:lnTo>
                  <a:lnTo>
                    <a:pt x="2" y="1"/>
                  </a:lnTo>
                  <a:lnTo>
                    <a:pt x="4" y="0"/>
                  </a:lnTo>
                  <a:lnTo>
                    <a:pt x="7" y="0"/>
                  </a:lnTo>
                  <a:lnTo>
                    <a:pt x="9" y="0"/>
                  </a:lnTo>
                  <a:lnTo>
                    <a:pt x="12" y="0"/>
                  </a:lnTo>
                  <a:lnTo>
                    <a:pt x="14" y="0"/>
                  </a:lnTo>
                  <a:lnTo>
                    <a:pt x="17" y="0"/>
                  </a:lnTo>
                  <a:lnTo>
                    <a:pt x="19" y="1"/>
                  </a:lnTo>
                  <a:lnTo>
                    <a:pt x="21" y="2"/>
                  </a:lnTo>
                  <a:lnTo>
                    <a:pt x="23" y="3"/>
                  </a:lnTo>
                  <a:lnTo>
                    <a:pt x="26" y="4"/>
                  </a:lnTo>
                  <a:lnTo>
                    <a:pt x="27" y="6"/>
                  </a:lnTo>
                  <a:lnTo>
                    <a:pt x="29" y="8"/>
                  </a:lnTo>
                  <a:lnTo>
                    <a:pt x="31" y="10"/>
                  </a:lnTo>
                  <a:lnTo>
                    <a:pt x="32" y="12"/>
                  </a:lnTo>
                  <a:lnTo>
                    <a:pt x="34" y="14"/>
                  </a:lnTo>
                  <a:lnTo>
                    <a:pt x="31" y="16"/>
                  </a:lnTo>
                  <a:lnTo>
                    <a:pt x="30" y="13"/>
                  </a:lnTo>
                  <a:lnTo>
                    <a:pt x="29" y="11"/>
                  </a:lnTo>
                  <a:lnTo>
                    <a:pt x="28" y="9"/>
                  </a:lnTo>
                  <a:lnTo>
                    <a:pt x="26" y="8"/>
                  </a:lnTo>
                  <a:lnTo>
                    <a:pt x="24" y="6"/>
                  </a:lnTo>
                  <a:lnTo>
                    <a:pt x="22" y="5"/>
                  </a:lnTo>
                  <a:lnTo>
                    <a:pt x="20" y="4"/>
                  </a:lnTo>
                  <a:lnTo>
                    <a:pt x="18" y="3"/>
                  </a:lnTo>
                  <a:lnTo>
                    <a:pt x="16" y="3"/>
                  </a:lnTo>
                  <a:lnTo>
                    <a:pt x="14" y="2"/>
                  </a:lnTo>
                  <a:lnTo>
                    <a:pt x="12" y="2"/>
                  </a:lnTo>
                  <a:lnTo>
                    <a:pt x="10" y="2"/>
                  </a:lnTo>
                  <a:lnTo>
                    <a:pt x="7" y="2"/>
                  </a:lnTo>
                  <a:lnTo>
                    <a:pt x="5" y="3"/>
                  </a:lnTo>
                  <a:lnTo>
                    <a:pt x="3" y="3"/>
                  </a:lnTo>
                  <a:lnTo>
                    <a:pt x="1"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19" name="Freeform 1012"/>
            <p:cNvSpPr>
              <a:spLocks/>
            </p:cNvSpPr>
            <p:nvPr/>
          </p:nvSpPr>
          <p:spPr bwMode="auto">
            <a:xfrm>
              <a:off x="1267" y="3659"/>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0" name="Freeform 1013"/>
            <p:cNvSpPr>
              <a:spLocks/>
            </p:cNvSpPr>
            <p:nvPr/>
          </p:nvSpPr>
          <p:spPr bwMode="auto">
            <a:xfrm>
              <a:off x="1227" y="3683"/>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1" name="Freeform 1014"/>
            <p:cNvSpPr>
              <a:spLocks/>
            </p:cNvSpPr>
            <p:nvPr/>
          </p:nvSpPr>
          <p:spPr bwMode="auto">
            <a:xfrm>
              <a:off x="1267" y="3659"/>
              <a:ext cx="21" cy="45"/>
            </a:xfrm>
            <a:custGeom>
              <a:avLst/>
              <a:gdLst>
                <a:gd name="T0" fmla="*/ 1 w 21"/>
                <a:gd name="T1" fmla="*/ 43 h 45"/>
                <a:gd name="T2" fmla="*/ 2 w 21"/>
                <a:gd name="T3" fmla="*/ 44 h 45"/>
                <a:gd name="T4" fmla="*/ 20 w 21"/>
                <a:gd name="T5" fmla="*/ 1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1"/>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2" name="Freeform 1015"/>
            <p:cNvSpPr>
              <a:spLocks/>
            </p:cNvSpPr>
            <p:nvPr/>
          </p:nvSpPr>
          <p:spPr bwMode="auto">
            <a:xfrm>
              <a:off x="1227" y="3683"/>
              <a:ext cx="43" cy="23"/>
            </a:xfrm>
            <a:custGeom>
              <a:avLst/>
              <a:gdLst>
                <a:gd name="T0" fmla="*/ 0 w 43"/>
                <a:gd name="T1" fmla="*/ 1 h 23"/>
                <a:gd name="T2" fmla="*/ 0 w 43"/>
                <a:gd name="T3" fmla="*/ 2 h 23"/>
                <a:gd name="T4" fmla="*/ 40 w 43"/>
                <a:gd name="T5" fmla="*/ 22 h 23"/>
                <a:gd name="T6" fmla="*/ 42 w 43"/>
                <a:gd name="T7" fmla="*/ 19 h 23"/>
                <a:gd name="T8" fmla="*/ 1 w 43"/>
                <a:gd name="T9" fmla="*/ 0 h 23"/>
                <a:gd name="T10" fmla="*/ 0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1"/>
                  </a:moveTo>
                  <a:lnTo>
                    <a:pt x="0" y="2"/>
                  </a:lnTo>
                  <a:lnTo>
                    <a:pt x="40" y="22"/>
                  </a:lnTo>
                  <a:lnTo>
                    <a:pt x="42" y="19"/>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3" name="Freeform 1016"/>
            <p:cNvSpPr>
              <a:spLocks/>
            </p:cNvSpPr>
            <p:nvPr/>
          </p:nvSpPr>
          <p:spPr bwMode="auto">
            <a:xfrm>
              <a:off x="1210" y="3686"/>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4" name="Freeform 1017"/>
            <p:cNvSpPr>
              <a:spLocks/>
            </p:cNvSpPr>
            <p:nvPr/>
          </p:nvSpPr>
          <p:spPr bwMode="auto">
            <a:xfrm>
              <a:off x="1169" y="3711"/>
              <a:ext cx="44" cy="21"/>
            </a:xfrm>
            <a:custGeom>
              <a:avLst/>
              <a:gdLst>
                <a:gd name="T0" fmla="*/ 0 w 44"/>
                <a:gd name="T1" fmla="*/ 1 h 21"/>
                <a:gd name="T2" fmla="*/ 0 w 44"/>
                <a:gd name="T3" fmla="*/ 2 h 21"/>
                <a:gd name="T4" fmla="*/ 42 w 44"/>
                <a:gd name="T5" fmla="*/ 20 h 21"/>
                <a:gd name="T6" fmla="*/ 43 w 44"/>
                <a:gd name="T7" fmla="*/ 17 h 21"/>
                <a:gd name="T8" fmla="*/ 1 w 44"/>
                <a:gd name="T9" fmla="*/ 0 h 21"/>
                <a:gd name="T10" fmla="*/ 0 w 44"/>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1">
                  <a:moveTo>
                    <a:pt x="0" y="1"/>
                  </a:moveTo>
                  <a:lnTo>
                    <a:pt x="0" y="2"/>
                  </a:lnTo>
                  <a:lnTo>
                    <a:pt x="42" y="20"/>
                  </a:lnTo>
                  <a:lnTo>
                    <a:pt x="43"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5" name="Freeform 1018"/>
            <p:cNvSpPr>
              <a:spLocks/>
            </p:cNvSpPr>
            <p:nvPr/>
          </p:nvSpPr>
          <p:spPr bwMode="auto">
            <a:xfrm>
              <a:off x="1382" y="3606"/>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6" name="Freeform 1019"/>
            <p:cNvSpPr>
              <a:spLocks/>
            </p:cNvSpPr>
            <p:nvPr/>
          </p:nvSpPr>
          <p:spPr bwMode="auto">
            <a:xfrm>
              <a:off x="1341" y="3630"/>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7" name="Freeform 1020"/>
            <p:cNvSpPr>
              <a:spLocks/>
            </p:cNvSpPr>
            <p:nvPr/>
          </p:nvSpPr>
          <p:spPr bwMode="auto">
            <a:xfrm>
              <a:off x="1382" y="3606"/>
              <a:ext cx="21" cy="45"/>
            </a:xfrm>
            <a:custGeom>
              <a:avLst/>
              <a:gdLst>
                <a:gd name="T0" fmla="*/ 1 w 21"/>
                <a:gd name="T1" fmla="*/ 43 h 45"/>
                <a:gd name="T2" fmla="*/ 2 w 21"/>
                <a:gd name="T3" fmla="*/ 44 h 45"/>
                <a:gd name="T4" fmla="*/ 20 w 21"/>
                <a:gd name="T5" fmla="*/ 0 h 45"/>
                <a:gd name="T6" fmla="*/ 17 w 21"/>
                <a:gd name="T7" fmla="*/ 0 h 45"/>
                <a:gd name="T8" fmla="*/ 0 w 21"/>
                <a:gd name="T9" fmla="*/ 42 h 45"/>
                <a:gd name="T10" fmla="*/ 1 w 21"/>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43"/>
                  </a:moveTo>
                  <a:lnTo>
                    <a:pt x="2" y="44"/>
                  </a:lnTo>
                  <a:lnTo>
                    <a:pt x="20" y="0"/>
                  </a:lnTo>
                  <a:lnTo>
                    <a:pt x="17"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8" name="Freeform 1021"/>
            <p:cNvSpPr>
              <a:spLocks/>
            </p:cNvSpPr>
            <p:nvPr/>
          </p:nvSpPr>
          <p:spPr bwMode="auto">
            <a:xfrm>
              <a:off x="1341" y="3630"/>
              <a:ext cx="44" cy="22"/>
            </a:xfrm>
            <a:custGeom>
              <a:avLst/>
              <a:gdLst>
                <a:gd name="T0" fmla="*/ 0 w 44"/>
                <a:gd name="T1" fmla="*/ 1 h 22"/>
                <a:gd name="T2" fmla="*/ 0 w 44"/>
                <a:gd name="T3" fmla="*/ 2 h 22"/>
                <a:gd name="T4" fmla="*/ 42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2"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29" name="Freeform 1022"/>
            <p:cNvSpPr>
              <a:spLocks/>
            </p:cNvSpPr>
            <p:nvPr/>
          </p:nvSpPr>
          <p:spPr bwMode="auto">
            <a:xfrm>
              <a:off x="1325" y="3632"/>
              <a:ext cx="20" cy="47"/>
            </a:xfrm>
            <a:custGeom>
              <a:avLst/>
              <a:gdLst>
                <a:gd name="T0" fmla="*/ 1 w 20"/>
                <a:gd name="T1" fmla="*/ 45 h 47"/>
                <a:gd name="T2" fmla="*/ 2 w 20"/>
                <a:gd name="T3" fmla="*/ 46 h 47"/>
                <a:gd name="T4" fmla="*/ 19 w 20"/>
                <a:gd name="T5" fmla="*/ 1 h 47"/>
                <a:gd name="T6" fmla="*/ 16 w 20"/>
                <a:gd name="T7" fmla="*/ 0 h 47"/>
                <a:gd name="T8" fmla="*/ 0 w 20"/>
                <a:gd name="T9" fmla="*/ 44 h 47"/>
                <a:gd name="T10" fmla="*/ 1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45"/>
                  </a:moveTo>
                  <a:lnTo>
                    <a:pt x="2" y="46"/>
                  </a:lnTo>
                  <a:lnTo>
                    <a:pt x="19" y="1"/>
                  </a:lnTo>
                  <a:lnTo>
                    <a:pt x="16" y="0"/>
                  </a:lnTo>
                  <a:lnTo>
                    <a:pt x="0" y="44"/>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0" name="Freeform 1023"/>
            <p:cNvSpPr>
              <a:spLocks/>
            </p:cNvSpPr>
            <p:nvPr/>
          </p:nvSpPr>
          <p:spPr bwMode="auto">
            <a:xfrm>
              <a:off x="1284" y="3657"/>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1" name="Freeform 1024"/>
            <p:cNvSpPr>
              <a:spLocks/>
            </p:cNvSpPr>
            <p:nvPr/>
          </p:nvSpPr>
          <p:spPr bwMode="auto">
            <a:xfrm>
              <a:off x="1144" y="3703"/>
              <a:ext cx="51" cy="52"/>
            </a:xfrm>
            <a:custGeom>
              <a:avLst/>
              <a:gdLst>
                <a:gd name="T0" fmla="*/ 4 w 51"/>
                <a:gd name="T1" fmla="*/ 10 h 52"/>
                <a:gd name="T2" fmla="*/ 2 w 51"/>
                <a:gd name="T3" fmla="*/ 15 h 52"/>
                <a:gd name="T4" fmla="*/ 0 w 51"/>
                <a:gd name="T5" fmla="*/ 19 h 52"/>
                <a:gd name="T6" fmla="*/ 0 w 51"/>
                <a:gd name="T7" fmla="*/ 24 h 52"/>
                <a:gd name="T8" fmla="*/ 0 w 51"/>
                <a:gd name="T9" fmla="*/ 29 h 52"/>
                <a:gd name="T10" fmla="*/ 1 w 51"/>
                <a:gd name="T11" fmla="*/ 34 h 52"/>
                <a:gd name="T12" fmla="*/ 3 w 51"/>
                <a:gd name="T13" fmla="*/ 39 h 52"/>
                <a:gd name="T14" fmla="*/ 6 w 51"/>
                <a:gd name="T15" fmla="*/ 42 h 52"/>
                <a:gd name="T16" fmla="*/ 10 w 51"/>
                <a:gd name="T17" fmla="*/ 46 h 52"/>
                <a:gd name="T18" fmla="*/ 14 w 51"/>
                <a:gd name="T19" fmla="*/ 48 h 52"/>
                <a:gd name="T20" fmla="*/ 18 w 51"/>
                <a:gd name="T21" fmla="*/ 50 h 52"/>
                <a:gd name="T22" fmla="*/ 23 w 51"/>
                <a:gd name="T23" fmla="*/ 51 h 52"/>
                <a:gd name="T24" fmla="*/ 28 w 51"/>
                <a:gd name="T25" fmla="*/ 50 h 52"/>
                <a:gd name="T26" fmla="*/ 33 w 51"/>
                <a:gd name="T27" fmla="*/ 49 h 52"/>
                <a:gd name="T28" fmla="*/ 37 w 51"/>
                <a:gd name="T29" fmla="*/ 47 h 52"/>
                <a:gd name="T30" fmla="*/ 41 w 51"/>
                <a:gd name="T31" fmla="*/ 44 h 52"/>
                <a:gd name="T32" fmla="*/ 44 w 51"/>
                <a:gd name="T33" fmla="*/ 39 h 52"/>
                <a:gd name="T34" fmla="*/ 47 w 51"/>
                <a:gd name="T35" fmla="*/ 35 h 52"/>
                <a:gd name="T36" fmla="*/ 49 w 51"/>
                <a:gd name="T37" fmla="*/ 30 h 52"/>
                <a:gd name="T38" fmla="*/ 49 w 51"/>
                <a:gd name="T39" fmla="*/ 25 h 52"/>
                <a:gd name="T40" fmla="*/ 49 w 51"/>
                <a:gd name="T41" fmla="*/ 21 h 52"/>
                <a:gd name="T42" fmla="*/ 48 w 51"/>
                <a:gd name="T43" fmla="*/ 16 h 52"/>
                <a:gd name="T44" fmla="*/ 46 w 51"/>
                <a:gd name="T45" fmla="*/ 11 h 52"/>
                <a:gd name="T46" fmla="*/ 43 w 51"/>
                <a:gd name="T47" fmla="*/ 7 h 52"/>
                <a:gd name="T48" fmla="*/ 39 w 51"/>
                <a:gd name="T49" fmla="*/ 4 h 52"/>
                <a:gd name="T50" fmla="*/ 35 w 51"/>
                <a:gd name="T51" fmla="*/ 2 h 52"/>
                <a:gd name="T52" fmla="*/ 31 w 51"/>
                <a:gd name="T53" fmla="*/ 0 h 52"/>
                <a:gd name="T54" fmla="*/ 26 w 51"/>
                <a:gd name="T55" fmla="*/ 0 h 52"/>
                <a:gd name="T56" fmla="*/ 21 w 51"/>
                <a:gd name="T57" fmla="*/ 0 h 52"/>
                <a:gd name="T58" fmla="*/ 16 w 51"/>
                <a:gd name="T59" fmla="*/ 1 h 52"/>
                <a:gd name="T60" fmla="*/ 12 w 51"/>
                <a:gd name="T61" fmla="*/ 3 h 52"/>
                <a:gd name="T62" fmla="*/ 8 w 51"/>
                <a:gd name="T63" fmla="*/ 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52">
                  <a:moveTo>
                    <a:pt x="6" y="8"/>
                  </a:moveTo>
                  <a:lnTo>
                    <a:pt x="4" y="10"/>
                  </a:lnTo>
                  <a:lnTo>
                    <a:pt x="3" y="12"/>
                  </a:lnTo>
                  <a:lnTo>
                    <a:pt x="2" y="15"/>
                  </a:lnTo>
                  <a:lnTo>
                    <a:pt x="1" y="17"/>
                  </a:lnTo>
                  <a:lnTo>
                    <a:pt x="0" y="19"/>
                  </a:lnTo>
                  <a:lnTo>
                    <a:pt x="0" y="22"/>
                  </a:lnTo>
                  <a:lnTo>
                    <a:pt x="0" y="24"/>
                  </a:lnTo>
                  <a:lnTo>
                    <a:pt x="0" y="27"/>
                  </a:lnTo>
                  <a:lnTo>
                    <a:pt x="0" y="29"/>
                  </a:lnTo>
                  <a:lnTo>
                    <a:pt x="0" y="32"/>
                  </a:lnTo>
                  <a:lnTo>
                    <a:pt x="1" y="34"/>
                  </a:lnTo>
                  <a:lnTo>
                    <a:pt x="2" y="36"/>
                  </a:lnTo>
                  <a:lnTo>
                    <a:pt x="3" y="39"/>
                  </a:lnTo>
                  <a:lnTo>
                    <a:pt x="4" y="40"/>
                  </a:lnTo>
                  <a:lnTo>
                    <a:pt x="6" y="42"/>
                  </a:lnTo>
                  <a:lnTo>
                    <a:pt x="8" y="44"/>
                  </a:lnTo>
                  <a:lnTo>
                    <a:pt x="10" y="46"/>
                  </a:lnTo>
                  <a:lnTo>
                    <a:pt x="12" y="47"/>
                  </a:lnTo>
                  <a:lnTo>
                    <a:pt x="14" y="48"/>
                  </a:lnTo>
                  <a:lnTo>
                    <a:pt x="16" y="49"/>
                  </a:lnTo>
                  <a:lnTo>
                    <a:pt x="18" y="50"/>
                  </a:lnTo>
                  <a:lnTo>
                    <a:pt x="21" y="50"/>
                  </a:lnTo>
                  <a:lnTo>
                    <a:pt x="23" y="51"/>
                  </a:lnTo>
                  <a:lnTo>
                    <a:pt x="26" y="50"/>
                  </a:lnTo>
                  <a:lnTo>
                    <a:pt x="28" y="50"/>
                  </a:lnTo>
                  <a:lnTo>
                    <a:pt x="30" y="50"/>
                  </a:lnTo>
                  <a:lnTo>
                    <a:pt x="33" y="49"/>
                  </a:lnTo>
                  <a:lnTo>
                    <a:pt x="35" y="48"/>
                  </a:lnTo>
                  <a:lnTo>
                    <a:pt x="37" y="47"/>
                  </a:lnTo>
                  <a:lnTo>
                    <a:pt x="39" y="45"/>
                  </a:lnTo>
                  <a:lnTo>
                    <a:pt x="41" y="44"/>
                  </a:lnTo>
                  <a:lnTo>
                    <a:pt x="43" y="42"/>
                  </a:lnTo>
                  <a:lnTo>
                    <a:pt x="44" y="39"/>
                  </a:lnTo>
                  <a:lnTo>
                    <a:pt x="46" y="37"/>
                  </a:lnTo>
                  <a:lnTo>
                    <a:pt x="47" y="35"/>
                  </a:lnTo>
                  <a:lnTo>
                    <a:pt x="48" y="33"/>
                  </a:lnTo>
                  <a:lnTo>
                    <a:pt x="49" y="30"/>
                  </a:lnTo>
                  <a:lnTo>
                    <a:pt x="49" y="28"/>
                  </a:lnTo>
                  <a:lnTo>
                    <a:pt x="49" y="25"/>
                  </a:lnTo>
                  <a:lnTo>
                    <a:pt x="50" y="23"/>
                  </a:lnTo>
                  <a:lnTo>
                    <a:pt x="49" y="21"/>
                  </a:lnTo>
                  <a:lnTo>
                    <a:pt x="49" y="18"/>
                  </a:lnTo>
                  <a:lnTo>
                    <a:pt x="48" y="16"/>
                  </a:lnTo>
                  <a:lnTo>
                    <a:pt x="47" y="14"/>
                  </a:lnTo>
                  <a:lnTo>
                    <a:pt x="46" y="11"/>
                  </a:lnTo>
                  <a:lnTo>
                    <a:pt x="45" y="9"/>
                  </a:lnTo>
                  <a:lnTo>
                    <a:pt x="43" y="7"/>
                  </a:lnTo>
                  <a:lnTo>
                    <a:pt x="41" y="6"/>
                  </a:lnTo>
                  <a:lnTo>
                    <a:pt x="39" y="4"/>
                  </a:lnTo>
                  <a:lnTo>
                    <a:pt x="37" y="3"/>
                  </a:lnTo>
                  <a:lnTo>
                    <a:pt x="35" y="2"/>
                  </a:lnTo>
                  <a:lnTo>
                    <a:pt x="33" y="1"/>
                  </a:lnTo>
                  <a:lnTo>
                    <a:pt x="31" y="0"/>
                  </a:lnTo>
                  <a:lnTo>
                    <a:pt x="28" y="0"/>
                  </a:lnTo>
                  <a:lnTo>
                    <a:pt x="26" y="0"/>
                  </a:lnTo>
                  <a:lnTo>
                    <a:pt x="23" y="0"/>
                  </a:lnTo>
                  <a:lnTo>
                    <a:pt x="21" y="0"/>
                  </a:lnTo>
                  <a:lnTo>
                    <a:pt x="19" y="0"/>
                  </a:lnTo>
                  <a:lnTo>
                    <a:pt x="16" y="1"/>
                  </a:lnTo>
                  <a:lnTo>
                    <a:pt x="14" y="2"/>
                  </a:lnTo>
                  <a:lnTo>
                    <a:pt x="12" y="3"/>
                  </a:lnTo>
                  <a:lnTo>
                    <a:pt x="10" y="5"/>
                  </a:lnTo>
                  <a:lnTo>
                    <a:pt x="8" y="6"/>
                  </a:lnTo>
                  <a:lnTo>
                    <a:pt x="6" y="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2" name="Freeform 1025"/>
            <p:cNvSpPr>
              <a:spLocks/>
            </p:cNvSpPr>
            <p:nvPr/>
          </p:nvSpPr>
          <p:spPr bwMode="auto">
            <a:xfrm>
              <a:off x="1143" y="3711"/>
              <a:ext cx="17" cy="39"/>
            </a:xfrm>
            <a:custGeom>
              <a:avLst/>
              <a:gdLst>
                <a:gd name="T0" fmla="*/ 13 w 17"/>
                <a:gd name="T1" fmla="*/ 38 h 39"/>
                <a:gd name="T2" fmla="*/ 13 w 17"/>
                <a:gd name="T3" fmla="*/ 38 h 39"/>
                <a:gd name="T4" fmla="*/ 10 w 17"/>
                <a:gd name="T5" fmla="*/ 36 h 39"/>
                <a:gd name="T6" fmla="*/ 7 w 17"/>
                <a:gd name="T7" fmla="*/ 34 h 39"/>
                <a:gd name="T8" fmla="*/ 5 w 17"/>
                <a:gd name="T9" fmla="*/ 31 h 39"/>
                <a:gd name="T10" fmla="*/ 4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4 w 17"/>
                <a:gd name="T29" fmla="*/ 6 h 39"/>
                <a:gd name="T30" fmla="*/ 5 w 17"/>
                <a:gd name="T31" fmla="*/ 4 h 39"/>
                <a:gd name="T32" fmla="*/ 8 w 17"/>
                <a:gd name="T33" fmla="*/ 2 h 39"/>
                <a:gd name="T34" fmla="*/ 10 w 17"/>
                <a:gd name="T35" fmla="*/ 0 h 39"/>
                <a:gd name="T36" fmla="*/ 13 w 17"/>
                <a:gd name="T37" fmla="*/ 1 h 39"/>
                <a:gd name="T38" fmla="*/ 10 w 17"/>
                <a:gd name="T39" fmla="*/ 3 h 39"/>
                <a:gd name="T40" fmla="*/ 8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7 w 17"/>
                <a:gd name="T61" fmla="*/ 28 h 39"/>
                <a:gd name="T62" fmla="*/ 8 w 17"/>
                <a:gd name="T63" fmla="*/ 30 h 39"/>
                <a:gd name="T64" fmla="*/ 10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6"/>
                  </a:lnTo>
                  <a:lnTo>
                    <a:pt x="7" y="34"/>
                  </a:lnTo>
                  <a:lnTo>
                    <a:pt x="5" y="31"/>
                  </a:lnTo>
                  <a:lnTo>
                    <a:pt x="4" y="29"/>
                  </a:lnTo>
                  <a:lnTo>
                    <a:pt x="2" y="27"/>
                  </a:lnTo>
                  <a:lnTo>
                    <a:pt x="1" y="24"/>
                  </a:lnTo>
                  <a:lnTo>
                    <a:pt x="0" y="22"/>
                  </a:lnTo>
                  <a:lnTo>
                    <a:pt x="0" y="19"/>
                  </a:lnTo>
                  <a:lnTo>
                    <a:pt x="0" y="17"/>
                  </a:lnTo>
                  <a:lnTo>
                    <a:pt x="0" y="14"/>
                  </a:lnTo>
                  <a:lnTo>
                    <a:pt x="1" y="11"/>
                  </a:lnTo>
                  <a:lnTo>
                    <a:pt x="2" y="9"/>
                  </a:lnTo>
                  <a:lnTo>
                    <a:pt x="4" y="6"/>
                  </a:lnTo>
                  <a:lnTo>
                    <a:pt x="5" y="4"/>
                  </a:lnTo>
                  <a:lnTo>
                    <a:pt x="8" y="2"/>
                  </a:lnTo>
                  <a:lnTo>
                    <a:pt x="10" y="0"/>
                  </a:lnTo>
                  <a:lnTo>
                    <a:pt x="13" y="1"/>
                  </a:lnTo>
                  <a:lnTo>
                    <a:pt x="10" y="3"/>
                  </a:lnTo>
                  <a:lnTo>
                    <a:pt x="8" y="5"/>
                  </a:lnTo>
                  <a:lnTo>
                    <a:pt x="7" y="7"/>
                  </a:lnTo>
                  <a:lnTo>
                    <a:pt x="5" y="10"/>
                  </a:lnTo>
                  <a:lnTo>
                    <a:pt x="4" y="12"/>
                  </a:lnTo>
                  <a:lnTo>
                    <a:pt x="4" y="14"/>
                  </a:lnTo>
                  <a:lnTo>
                    <a:pt x="3" y="17"/>
                  </a:lnTo>
                  <a:lnTo>
                    <a:pt x="3" y="19"/>
                  </a:lnTo>
                  <a:lnTo>
                    <a:pt x="4" y="21"/>
                  </a:lnTo>
                  <a:lnTo>
                    <a:pt x="4" y="24"/>
                  </a:lnTo>
                  <a:lnTo>
                    <a:pt x="5" y="26"/>
                  </a:lnTo>
                  <a:lnTo>
                    <a:pt x="7" y="28"/>
                  </a:lnTo>
                  <a:lnTo>
                    <a:pt x="8" y="30"/>
                  </a:lnTo>
                  <a:lnTo>
                    <a:pt x="10"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3" name="Freeform 1026"/>
            <p:cNvSpPr>
              <a:spLocks/>
            </p:cNvSpPr>
            <p:nvPr/>
          </p:nvSpPr>
          <p:spPr bwMode="auto">
            <a:xfrm>
              <a:off x="1152" y="3745"/>
              <a:ext cx="37" cy="17"/>
            </a:xfrm>
            <a:custGeom>
              <a:avLst/>
              <a:gdLst>
                <a:gd name="T0" fmla="*/ 36 w 37"/>
                <a:gd name="T1" fmla="*/ 2 h 17"/>
                <a:gd name="T2" fmla="*/ 36 w 37"/>
                <a:gd name="T3" fmla="*/ 2 h 17"/>
                <a:gd name="T4" fmla="*/ 34 w 37"/>
                <a:gd name="T5" fmla="*/ 5 h 17"/>
                <a:gd name="T6" fmla="*/ 32 w 37"/>
                <a:gd name="T7" fmla="*/ 7 h 17"/>
                <a:gd name="T8" fmla="*/ 30 w 37"/>
                <a:gd name="T9" fmla="*/ 9 h 17"/>
                <a:gd name="T10" fmla="*/ 27 w 37"/>
                <a:gd name="T11" fmla="*/ 11 h 17"/>
                <a:gd name="T12" fmla="*/ 25 w 37"/>
                <a:gd name="T13" fmla="*/ 13 h 17"/>
                <a:gd name="T14" fmla="*/ 23 w 37"/>
                <a:gd name="T15" fmla="*/ 14 h 17"/>
                <a:gd name="T16" fmla="*/ 20 w 37"/>
                <a:gd name="T17" fmla="*/ 15 h 17"/>
                <a:gd name="T18" fmla="*/ 18 w 37"/>
                <a:gd name="T19" fmla="*/ 16 h 17"/>
                <a:gd name="T20" fmla="*/ 15 w 37"/>
                <a:gd name="T21" fmla="*/ 16 h 17"/>
                <a:gd name="T22" fmla="*/ 13 w 37"/>
                <a:gd name="T23" fmla="*/ 15 h 17"/>
                <a:gd name="T24" fmla="*/ 11 w 37"/>
                <a:gd name="T25" fmla="*/ 15 h 17"/>
                <a:gd name="T26" fmla="*/ 8 w 37"/>
                <a:gd name="T27" fmla="*/ 14 h 17"/>
                <a:gd name="T28" fmla="*/ 6 w 37"/>
                <a:gd name="T29" fmla="*/ 12 h 17"/>
                <a:gd name="T30" fmla="*/ 4 w 37"/>
                <a:gd name="T31" fmla="*/ 11 h 17"/>
                <a:gd name="T32" fmla="*/ 1 w 37"/>
                <a:gd name="T33" fmla="*/ 8 h 17"/>
                <a:gd name="T34" fmla="*/ 0 w 37"/>
                <a:gd name="T35" fmla="*/ 6 h 17"/>
                <a:gd name="T36" fmla="*/ 1 w 37"/>
                <a:gd name="T37" fmla="*/ 3 h 17"/>
                <a:gd name="T38" fmla="*/ 3 w 37"/>
                <a:gd name="T39" fmla="*/ 6 h 17"/>
                <a:gd name="T40" fmla="*/ 5 w 37"/>
                <a:gd name="T41" fmla="*/ 8 h 17"/>
                <a:gd name="T42" fmla="*/ 7 w 37"/>
                <a:gd name="T43" fmla="*/ 9 h 17"/>
                <a:gd name="T44" fmla="*/ 9 w 37"/>
                <a:gd name="T45" fmla="*/ 10 h 17"/>
                <a:gd name="T46" fmla="*/ 11 w 37"/>
                <a:gd name="T47" fmla="*/ 11 h 17"/>
                <a:gd name="T48" fmla="*/ 13 w 37"/>
                <a:gd name="T49" fmla="*/ 12 h 17"/>
                <a:gd name="T50" fmla="*/ 15 w 37"/>
                <a:gd name="T51" fmla="*/ 12 h 17"/>
                <a:gd name="T52" fmla="*/ 18 w 37"/>
                <a:gd name="T53" fmla="*/ 12 h 17"/>
                <a:gd name="T54" fmla="*/ 20 w 37"/>
                <a:gd name="T55" fmla="*/ 11 h 17"/>
                <a:gd name="T56" fmla="*/ 22 w 37"/>
                <a:gd name="T57" fmla="*/ 11 h 17"/>
                <a:gd name="T58" fmla="*/ 24 w 37"/>
                <a:gd name="T59" fmla="*/ 9 h 17"/>
                <a:gd name="T60" fmla="*/ 26 w 37"/>
                <a:gd name="T61" fmla="*/ 8 h 17"/>
                <a:gd name="T62" fmla="*/ 28 w 37"/>
                <a:gd name="T63" fmla="*/ 7 h 17"/>
                <a:gd name="T64" fmla="*/ 30 w 37"/>
                <a:gd name="T65" fmla="*/ 4 h 17"/>
                <a:gd name="T66" fmla="*/ 32 w 37"/>
                <a:gd name="T67" fmla="*/ 2 h 17"/>
                <a:gd name="T68" fmla="*/ 34 w 37"/>
                <a:gd name="T69" fmla="*/ 0 h 17"/>
                <a:gd name="T70" fmla="*/ 34 w 37"/>
                <a:gd name="T71" fmla="*/ 0 h 17"/>
                <a:gd name="T72" fmla="*/ 36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2"/>
                  </a:moveTo>
                  <a:lnTo>
                    <a:pt x="36" y="2"/>
                  </a:lnTo>
                  <a:lnTo>
                    <a:pt x="34" y="5"/>
                  </a:lnTo>
                  <a:lnTo>
                    <a:pt x="32" y="7"/>
                  </a:lnTo>
                  <a:lnTo>
                    <a:pt x="30" y="9"/>
                  </a:lnTo>
                  <a:lnTo>
                    <a:pt x="27" y="11"/>
                  </a:lnTo>
                  <a:lnTo>
                    <a:pt x="25" y="13"/>
                  </a:lnTo>
                  <a:lnTo>
                    <a:pt x="23" y="14"/>
                  </a:lnTo>
                  <a:lnTo>
                    <a:pt x="20" y="15"/>
                  </a:lnTo>
                  <a:lnTo>
                    <a:pt x="18" y="16"/>
                  </a:lnTo>
                  <a:lnTo>
                    <a:pt x="15" y="16"/>
                  </a:lnTo>
                  <a:lnTo>
                    <a:pt x="13" y="15"/>
                  </a:lnTo>
                  <a:lnTo>
                    <a:pt x="11" y="15"/>
                  </a:lnTo>
                  <a:lnTo>
                    <a:pt x="8" y="14"/>
                  </a:lnTo>
                  <a:lnTo>
                    <a:pt x="6" y="12"/>
                  </a:lnTo>
                  <a:lnTo>
                    <a:pt x="4" y="11"/>
                  </a:lnTo>
                  <a:lnTo>
                    <a:pt x="1" y="8"/>
                  </a:lnTo>
                  <a:lnTo>
                    <a:pt x="0" y="6"/>
                  </a:lnTo>
                  <a:lnTo>
                    <a:pt x="1" y="3"/>
                  </a:lnTo>
                  <a:lnTo>
                    <a:pt x="3" y="6"/>
                  </a:lnTo>
                  <a:lnTo>
                    <a:pt x="5" y="8"/>
                  </a:lnTo>
                  <a:lnTo>
                    <a:pt x="7" y="9"/>
                  </a:lnTo>
                  <a:lnTo>
                    <a:pt x="9" y="10"/>
                  </a:lnTo>
                  <a:lnTo>
                    <a:pt x="11" y="11"/>
                  </a:lnTo>
                  <a:lnTo>
                    <a:pt x="13" y="12"/>
                  </a:lnTo>
                  <a:lnTo>
                    <a:pt x="15" y="12"/>
                  </a:lnTo>
                  <a:lnTo>
                    <a:pt x="18" y="12"/>
                  </a:lnTo>
                  <a:lnTo>
                    <a:pt x="20" y="11"/>
                  </a:lnTo>
                  <a:lnTo>
                    <a:pt x="22" y="11"/>
                  </a:lnTo>
                  <a:lnTo>
                    <a:pt x="24" y="9"/>
                  </a:lnTo>
                  <a:lnTo>
                    <a:pt x="26" y="8"/>
                  </a:lnTo>
                  <a:lnTo>
                    <a:pt x="28" y="7"/>
                  </a:lnTo>
                  <a:lnTo>
                    <a:pt x="30" y="4"/>
                  </a:lnTo>
                  <a:lnTo>
                    <a:pt x="32" y="2"/>
                  </a:lnTo>
                  <a:lnTo>
                    <a:pt x="34" y="0"/>
                  </a:lnTo>
                  <a:lnTo>
                    <a:pt x="36"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4" name="Freeform 1027"/>
            <p:cNvSpPr>
              <a:spLocks/>
            </p:cNvSpPr>
            <p:nvPr/>
          </p:nvSpPr>
          <p:spPr bwMode="auto">
            <a:xfrm>
              <a:off x="1185" y="3708"/>
              <a:ext cx="17" cy="40"/>
            </a:xfrm>
            <a:custGeom>
              <a:avLst/>
              <a:gdLst>
                <a:gd name="T0" fmla="*/ 2 w 17"/>
                <a:gd name="T1" fmla="*/ 0 h 40"/>
                <a:gd name="T2" fmla="*/ 2 w 17"/>
                <a:gd name="T3" fmla="*/ 0 h 40"/>
                <a:gd name="T4" fmla="*/ 5 w 17"/>
                <a:gd name="T5" fmla="*/ 1 h 40"/>
                <a:gd name="T6" fmla="*/ 8 w 17"/>
                <a:gd name="T7" fmla="*/ 4 h 40"/>
                <a:gd name="T8" fmla="*/ 10 w 17"/>
                <a:gd name="T9" fmla="*/ 6 h 40"/>
                <a:gd name="T10" fmla="*/ 12 w 17"/>
                <a:gd name="T11" fmla="*/ 8 h 40"/>
                <a:gd name="T12" fmla="*/ 14 w 17"/>
                <a:gd name="T13" fmla="*/ 11 h 40"/>
                <a:gd name="T14" fmla="*/ 14 w 17"/>
                <a:gd name="T15" fmla="*/ 13 h 40"/>
                <a:gd name="T16" fmla="*/ 15 w 17"/>
                <a:gd name="T17" fmla="*/ 16 h 40"/>
                <a:gd name="T18" fmla="*/ 16 w 17"/>
                <a:gd name="T19" fmla="*/ 18 h 40"/>
                <a:gd name="T20" fmla="*/ 16 w 17"/>
                <a:gd name="T21" fmla="*/ 21 h 40"/>
                <a:gd name="T22" fmla="*/ 15 w 17"/>
                <a:gd name="T23" fmla="*/ 24 h 40"/>
                <a:gd name="T24" fmla="*/ 14 w 17"/>
                <a:gd name="T25" fmla="*/ 26 h 40"/>
                <a:gd name="T26" fmla="*/ 13 w 17"/>
                <a:gd name="T27" fmla="*/ 29 h 40"/>
                <a:gd name="T28" fmla="*/ 12 w 17"/>
                <a:gd name="T29" fmla="*/ 32 h 40"/>
                <a:gd name="T30" fmla="*/ 10 w 17"/>
                <a:gd name="T31" fmla="*/ 34 h 40"/>
                <a:gd name="T32" fmla="*/ 7 w 17"/>
                <a:gd name="T33" fmla="*/ 36 h 40"/>
                <a:gd name="T34" fmla="*/ 5 w 17"/>
                <a:gd name="T35" fmla="*/ 39 h 40"/>
                <a:gd name="T36" fmla="*/ 2 w 17"/>
                <a:gd name="T37" fmla="*/ 37 h 40"/>
                <a:gd name="T38" fmla="*/ 4 w 17"/>
                <a:gd name="T39" fmla="*/ 35 h 40"/>
                <a:gd name="T40" fmla="*/ 6 w 17"/>
                <a:gd name="T41" fmla="*/ 33 h 40"/>
                <a:gd name="T42" fmla="*/ 8 w 17"/>
                <a:gd name="T43" fmla="*/ 31 h 40"/>
                <a:gd name="T44" fmla="*/ 10 w 17"/>
                <a:gd name="T45" fmla="*/ 28 h 40"/>
                <a:gd name="T46" fmla="*/ 11 w 17"/>
                <a:gd name="T47" fmla="*/ 26 h 40"/>
                <a:gd name="T48" fmla="*/ 12 w 17"/>
                <a:gd name="T49" fmla="*/ 23 h 40"/>
                <a:gd name="T50" fmla="*/ 12 w 17"/>
                <a:gd name="T51" fmla="*/ 21 h 40"/>
                <a:gd name="T52" fmla="*/ 12 w 17"/>
                <a:gd name="T53" fmla="*/ 19 h 40"/>
                <a:gd name="T54" fmla="*/ 12 w 17"/>
                <a:gd name="T55" fmla="*/ 16 h 40"/>
                <a:gd name="T56" fmla="*/ 11 w 17"/>
                <a:gd name="T57" fmla="*/ 14 h 40"/>
                <a:gd name="T58" fmla="*/ 10 w 17"/>
                <a:gd name="T59" fmla="*/ 11 h 40"/>
                <a:gd name="T60" fmla="*/ 8 w 17"/>
                <a:gd name="T61" fmla="*/ 9 h 40"/>
                <a:gd name="T62" fmla="*/ 7 w 17"/>
                <a:gd name="T63" fmla="*/ 7 h 40"/>
                <a:gd name="T64" fmla="*/ 5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1"/>
                  </a:lnTo>
                  <a:lnTo>
                    <a:pt x="8" y="4"/>
                  </a:lnTo>
                  <a:lnTo>
                    <a:pt x="10" y="6"/>
                  </a:lnTo>
                  <a:lnTo>
                    <a:pt x="12" y="8"/>
                  </a:lnTo>
                  <a:lnTo>
                    <a:pt x="14" y="11"/>
                  </a:lnTo>
                  <a:lnTo>
                    <a:pt x="14" y="13"/>
                  </a:lnTo>
                  <a:lnTo>
                    <a:pt x="15" y="16"/>
                  </a:lnTo>
                  <a:lnTo>
                    <a:pt x="16" y="18"/>
                  </a:lnTo>
                  <a:lnTo>
                    <a:pt x="16" y="21"/>
                  </a:lnTo>
                  <a:lnTo>
                    <a:pt x="15" y="24"/>
                  </a:lnTo>
                  <a:lnTo>
                    <a:pt x="14" y="26"/>
                  </a:lnTo>
                  <a:lnTo>
                    <a:pt x="13" y="29"/>
                  </a:lnTo>
                  <a:lnTo>
                    <a:pt x="12" y="32"/>
                  </a:lnTo>
                  <a:lnTo>
                    <a:pt x="10" y="34"/>
                  </a:lnTo>
                  <a:lnTo>
                    <a:pt x="7" y="36"/>
                  </a:lnTo>
                  <a:lnTo>
                    <a:pt x="5" y="39"/>
                  </a:lnTo>
                  <a:lnTo>
                    <a:pt x="2" y="37"/>
                  </a:lnTo>
                  <a:lnTo>
                    <a:pt x="4" y="35"/>
                  </a:lnTo>
                  <a:lnTo>
                    <a:pt x="6" y="33"/>
                  </a:lnTo>
                  <a:lnTo>
                    <a:pt x="8" y="31"/>
                  </a:lnTo>
                  <a:lnTo>
                    <a:pt x="10" y="28"/>
                  </a:lnTo>
                  <a:lnTo>
                    <a:pt x="11" y="26"/>
                  </a:lnTo>
                  <a:lnTo>
                    <a:pt x="12" y="23"/>
                  </a:lnTo>
                  <a:lnTo>
                    <a:pt x="12" y="21"/>
                  </a:lnTo>
                  <a:lnTo>
                    <a:pt x="12" y="19"/>
                  </a:lnTo>
                  <a:lnTo>
                    <a:pt x="12" y="16"/>
                  </a:lnTo>
                  <a:lnTo>
                    <a:pt x="11" y="14"/>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5" name="Freeform 1028"/>
            <p:cNvSpPr>
              <a:spLocks/>
            </p:cNvSpPr>
            <p:nvPr/>
          </p:nvSpPr>
          <p:spPr bwMode="auto">
            <a:xfrm>
              <a:off x="1150" y="3701"/>
              <a:ext cx="38" cy="17"/>
            </a:xfrm>
            <a:custGeom>
              <a:avLst/>
              <a:gdLst>
                <a:gd name="T0" fmla="*/ 0 w 38"/>
                <a:gd name="T1" fmla="*/ 13 h 17"/>
                <a:gd name="T2" fmla="*/ 0 w 38"/>
                <a:gd name="T3" fmla="*/ 13 h 17"/>
                <a:gd name="T4" fmla="*/ 1 w 38"/>
                <a:gd name="T5" fmla="*/ 10 h 17"/>
                <a:gd name="T6" fmla="*/ 4 w 38"/>
                <a:gd name="T7" fmla="*/ 8 h 17"/>
                <a:gd name="T8" fmla="*/ 6 w 38"/>
                <a:gd name="T9" fmla="*/ 6 h 17"/>
                <a:gd name="T10" fmla="*/ 8 w 38"/>
                <a:gd name="T11" fmla="*/ 4 h 17"/>
                <a:gd name="T12" fmla="*/ 10 w 38"/>
                <a:gd name="T13" fmla="*/ 2 h 17"/>
                <a:gd name="T14" fmla="*/ 13 w 38"/>
                <a:gd name="T15" fmla="*/ 1 h 17"/>
                <a:gd name="T16" fmla="*/ 15 w 38"/>
                <a:gd name="T17" fmla="*/ 0 h 17"/>
                <a:gd name="T18" fmla="*/ 18 w 38"/>
                <a:gd name="T19" fmla="*/ 0 h 17"/>
                <a:gd name="T20" fmla="*/ 20 w 38"/>
                <a:gd name="T21" fmla="*/ 0 h 17"/>
                <a:gd name="T22" fmla="*/ 23 w 38"/>
                <a:gd name="T23" fmla="*/ 0 h 17"/>
                <a:gd name="T24" fmla="*/ 25 w 38"/>
                <a:gd name="T25" fmla="*/ 0 h 17"/>
                <a:gd name="T26" fmla="*/ 28 w 38"/>
                <a:gd name="T27" fmla="*/ 1 h 17"/>
                <a:gd name="T28" fmla="*/ 30 w 38"/>
                <a:gd name="T29" fmla="*/ 3 h 17"/>
                <a:gd name="T30" fmla="*/ 32 w 38"/>
                <a:gd name="T31" fmla="*/ 4 h 17"/>
                <a:gd name="T32" fmla="*/ 34 w 38"/>
                <a:gd name="T33" fmla="*/ 7 h 17"/>
                <a:gd name="T34" fmla="*/ 37 w 38"/>
                <a:gd name="T35" fmla="*/ 9 h 17"/>
                <a:gd name="T36" fmla="*/ 35 w 38"/>
                <a:gd name="T37" fmla="*/ 12 h 17"/>
                <a:gd name="T38" fmla="*/ 33 w 38"/>
                <a:gd name="T39" fmla="*/ 9 h 17"/>
                <a:gd name="T40" fmla="*/ 31 w 38"/>
                <a:gd name="T41" fmla="*/ 8 h 17"/>
                <a:gd name="T42" fmla="*/ 29 w 38"/>
                <a:gd name="T43" fmla="*/ 6 h 17"/>
                <a:gd name="T44" fmla="*/ 27 w 38"/>
                <a:gd name="T45" fmla="*/ 5 h 17"/>
                <a:gd name="T46" fmla="*/ 25 w 38"/>
                <a:gd name="T47" fmla="*/ 4 h 17"/>
                <a:gd name="T48" fmla="*/ 22 w 38"/>
                <a:gd name="T49" fmla="*/ 3 h 17"/>
                <a:gd name="T50" fmla="*/ 20 w 38"/>
                <a:gd name="T51" fmla="*/ 3 h 17"/>
                <a:gd name="T52" fmla="*/ 18 w 38"/>
                <a:gd name="T53" fmla="*/ 3 h 17"/>
                <a:gd name="T54" fmla="*/ 16 w 38"/>
                <a:gd name="T55" fmla="*/ 4 h 17"/>
                <a:gd name="T56" fmla="*/ 13 w 38"/>
                <a:gd name="T57" fmla="*/ 4 h 17"/>
                <a:gd name="T58" fmla="*/ 11 w 38"/>
                <a:gd name="T59" fmla="*/ 6 h 17"/>
                <a:gd name="T60" fmla="*/ 9 w 38"/>
                <a:gd name="T61" fmla="*/ 7 h 17"/>
                <a:gd name="T62" fmla="*/ 7 w 38"/>
                <a:gd name="T63" fmla="*/ 8 h 17"/>
                <a:gd name="T64" fmla="*/ 5 w 38"/>
                <a:gd name="T65" fmla="*/ 11 h 17"/>
                <a:gd name="T66" fmla="*/ 3 w 38"/>
                <a:gd name="T67" fmla="*/ 13 h 17"/>
                <a:gd name="T68" fmla="*/ 1 w 38"/>
                <a:gd name="T69" fmla="*/ 16 h 17"/>
                <a:gd name="T70" fmla="*/ 1 w 38"/>
                <a:gd name="T71" fmla="*/ 16 h 17"/>
                <a:gd name="T72" fmla="*/ 0 w 38"/>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13"/>
                  </a:moveTo>
                  <a:lnTo>
                    <a:pt x="0" y="13"/>
                  </a:lnTo>
                  <a:lnTo>
                    <a:pt x="1" y="10"/>
                  </a:lnTo>
                  <a:lnTo>
                    <a:pt x="4" y="8"/>
                  </a:lnTo>
                  <a:lnTo>
                    <a:pt x="6" y="6"/>
                  </a:lnTo>
                  <a:lnTo>
                    <a:pt x="8" y="4"/>
                  </a:lnTo>
                  <a:lnTo>
                    <a:pt x="10" y="2"/>
                  </a:lnTo>
                  <a:lnTo>
                    <a:pt x="13" y="1"/>
                  </a:lnTo>
                  <a:lnTo>
                    <a:pt x="15" y="0"/>
                  </a:lnTo>
                  <a:lnTo>
                    <a:pt x="18" y="0"/>
                  </a:lnTo>
                  <a:lnTo>
                    <a:pt x="20" y="0"/>
                  </a:lnTo>
                  <a:lnTo>
                    <a:pt x="23" y="0"/>
                  </a:lnTo>
                  <a:lnTo>
                    <a:pt x="25" y="0"/>
                  </a:lnTo>
                  <a:lnTo>
                    <a:pt x="28" y="1"/>
                  </a:lnTo>
                  <a:lnTo>
                    <a:pt x="30" y="3"/>
                  </a:lnTo>
                  <a:lnTo>
                    <a:pt x="32" y="4"/>
                  </a:lnTo>
                  <a:lnTo>
                    <a:pt x="34" y="7"/>
                  </a:lnTo>
                  <a:lnTo>
                    <a:pt x="37" y="9"/>
                  </a:lnTo>
                  <a:lnTo>
                    <a:pt x="35" y="12"/>
                  </a:lnTo>
                  <a:lnTo>
                    <a:pt x="33" y="9"/>
                  </a:lnTo>
                  <a:lnTo>
                    <a:pt x="31" y="8"/>
                  </a:lnTo>
                  <a:lnTo>
                    <a:pt x="29" y="6"/>
                  </a:lnTo>
                  <a:lnTo>
                    <a:pt x="27" y="5"/>
                  </a:lnTo>
                  <a:lnTo>
                    <a:pt x="25" y="4"/>
                  </a:lnTo>
                  <a:lnTo>
                    <a:pt x="22" y="3"/>
                  </a:lnTo>
                  <a:lnTo>
                    <a:pt x="20" y="3"/>
                  </a:lnTo>
                  <a:lnTo>
                    <a:pt x="18" y="3"/>
                  </a:lnTo>
                  <a:lnTo>
                    <a:pt x="16" y="4"/>
                  </a:lnTo>
                  <a:lnTo>
                    <a:pt x="13" y="4"/>
                  </a:lnTo>
                  <a:lnTo>
                    <a:pt x="11" y="6"/>
                  </a:lnTo>
                  <a:lnTo>
                    <a:pt x="9" y="7"/>
                  </a:lnTo>
                  <a:lnTo>
                    <a:pt x="7" y="8"/>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6" name="Freeform 1029"/>
            <p:cNvSpPr>
              <a:spLocks/>
            </p:cNvSpPr>
            <p:nvPr/>
          </p:nvSpPr>
          <p:spPr bwMode="auto">
            <a:xfrm>
              <a:off x="1648" y="3663"/>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7" name="Freeform 1030"/>
            <p:cNvSpPr>
              <a:spLocks/>
            </p:cNvSpPr>
            <p:nvPr/>
          </p:nvSpPr>
          <p:spPr bwMode="auto">
            <a:xfrm>
              <a:off x="1666" y="3688"/>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8" name="Freeform 1031"/>
            <p:cNvSpPr>
              <a:spLocks/>
            </p:cNvSpPr>
            <p:nvPr/>
          </p:nvSpPr>
          <p:spPr bwMode="auto">
            <a:xfrm>
              <a:off x="1648" y="3663"/>
              <a:ext cx="21" cy="46"/>
            </a:xfrm>
            <a:custGeom>
              <a:avLst/>
              <a:gdLst>
                <a:gd name="T0" fmla="*/ 18 w 21"/>
                <a:gd name="T1" fmla="*/ 44 h 46"/>
                <a:gd name="T2" fmla="*/ 20 w 21"/>
                <a:gd name="T3" fmla="*/ 43 h 46"/>
                <a:gd name="T4" fmla="*/ 2 w 21"/>
                <a:gd name="T5" fmla="*/ 0 h 46"/>
                <a:gd name="T6" fmla="*/ 0 w 21"/>
                <a:gd name="T7" fmla="*/ 0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0"/>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39" name="Freeform 1032"/>
            <p:cNvSpPr>
              <a:spLocks/>
            </p:cNvSpPr>
            <p:nvPr/>
          </p:nvSpPr>
          <p:spPr bwMode="auto">
            <a:xfrm>
              <a:off x="1666" y="3688"/>
              <a:ext cx="42" cy="22"/>
            </a:xfrm>
            <a:custGeom>
              <a:avLst/>
              <a:gdLst>
                <a:gd name="T0" fmla="*/ 40 w 42"/>
                <a:gd name="T1" fmla="*/ 1 h 22"/>
                <a:gd name="T2" fmla="*/ 40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40"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0" name="Freeform 1033"/>
            <p:cNvSpPr>
              <a:spLocks/>
            </p:cNvSpPr>
            <p:nvPr/>
          </p:nvSpPr>
          <p:spPr bwMode="auto">
            <a:xfrm>
              <a:off x="1706" y="3691"/>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1" name="Freeform 1034"/>
            <p:cNvSpPr>
              <a:spLocks/>
            </p:cNvSpPr>
            <p:nvPr/>
          </p:nvSpPr>
          <p:spPr bwMode="auto">
            <a:xfrm>
              <a:off x="1723" y="3716"/>
              <a:ext cx="44" cy="22"/>
            </a:xfrm>
            <a:custGeom>
              <a:avLst/>
              <a:gdLst>
                <a:gd name="T0" fmla="*/ 42 w 44"/>
                <a:gd name="T1" fmla="*/ 1 h 22"/>
                <a:gd name="T2" fmla="*/ 41 w 44"/>
                <a:gd name="T3" fmla="*/ 0 h 22"/>
                <a:gd name="T4" fmla="*/ 0 w 44"/>
                <a:gd name="T5" fmla="*/ 18 h 22"/>
                <a:gd name="T6" fmla="*/ 1 w 44"/>
                <a:gd name="T7" fmla="*/ 21 h 22"/>
                <a:gd name="T8" fmla="*/ 43 w 44"/>
                <a:gd name="T9" fmla="*/ 2 h 22"/>
                <a:gd name="T10" fmla="*/ 42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
                  </a:moveTo>
                  <a:lnTo>
                    <a:pt x="41" y="0"/>
                  </a:lnTo>
                  <a:lnTo>
                    <a:pt x="0" y="18"/>
                  </a:lnTo>
                  <a:lnTo>
                    <a:pt x="1" y="21"/>
                  </a:lnTo>
                  <a:lnTo>
                    <a:pt x="43" y="2"/>
                  </a:lnTo>
                  <a:lnTo>
                    <a:pt x="4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2" name="Freeform 1035"/>
            <p:cNvSpPr>
              <a:spLocks/>
            </p:cNvSpPr>
            <p:nvPr/>
          </p:nvSpPr>
          <p:spPr bwMode="auto">
            <a:xfrm>
              <a:off x="1533" y="3609"/>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3" name="Freeform 1036"/>
            <p:cNvSpPr>
              <a:spLocks/>
            </p:cNvSpPr>
            <p:nvPr/>
          </p:nvSpPr>
          <p:spPr bwMode="auto">
            <a:xfrm>
              <a:off x="1551" y="3635"/>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4" name="Freeform 1037"/>
            <p:cNvSpPr>
              <a:spLocks/>
            </p:cNvSpPr>
            <p:nvPr/>
          </p:nvSpPr>
          <p:spPr bwMode="auto">
            <a:xfrm>
              <a:off x="1533" y="3609"/>
              <a:ext cx="22" cy="47"/>
            </a:xfrm>
            <a:custGeom>
              <a:avLst/>
              <a:gdLst>
                <a:gd name="T0" fmla="*/ 19 w 22"/>
                <a:gd name="T1" fmla="*/ 45 h 47"/>
                <a:gd name="T2" fmla="*/ 21 w 22"/>
                <a:gd name="T3" fmla="*/ 45 h 47"/>
                <a:gd name="T4" fmla="*/ 2 w 22"/>
                <a:gd name="T5" fmla="*/ 0 h 47"/>
                <a:gd name="T6" fmla="*/ 0 w 22"/>
                <a:gd name="T7" fmla="*/ 1 h 47"/>
                <a:gd name="T8" fmla="*/ 18 w 22"/>
                <a:gd name="T9" fmla="*/ 46 h 47"/>
                <a:gd name="T10" fmla="*/ 19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9" y="45"/>
                  </a:moveTo>
                  <a:lnTo>
                    <a:pt x="21" y="45"/>
                  </a:lnTo>
                  <a:lnTo>
                    <a:pt x="2" y="0"/>
                  </a:lnTo>
                  <a:lnTo>
                    <a:pt x="0" y="1"/>
                  </a:lnTo>
                  <a:lnTo>
                    <a:pt x="18" y="46"/>
                  </a:lnTo>
                  <a:lnTo>
                    <a:pt x="19"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5" name="Freeform 1038"/>
            <p:cNvSpPr>
              <a:spLocks/>
            </p:cNvSpPr>
            <p:nvPr/>
          </p:nvSpPr>
          <p:spPr bwMode="auto">
            <a:xfrm>
              <a:off x="1551" y="3635"/>
              <a:ext cx="43" cy="22"/>
            </a:xfrm>
            <a:custGeom>
              <a:avLst/>
              <a:gdLst>
                <a:gd name="T0" fmla="*/ 41 w 43"/>
                <a:gd name="T1" fmla="*/ 1 h 22"/>
                <a:gd name="T2" fmla="*/ 40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0"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6" name="Freeform 1039"/>
            <p:cNvSpPr>
              <a:spLocks/>
            </p:cNvSpPr>
            <p:nvPr/>
          </p:nvSpPr>
          <p:spPr bwMode="auto">
            <a:xfrm>
              <a:off x="1591" y="3637"/>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7" name="Freeform 1040"/>
            <p:cNvSpPr>
              <a:spLocks/>
            </p:cNvSpPr>
            <p:nvPr/>
          </p:nvSpPr>
          <p:spPr bwMode="auto">
            <a:xfrm>
              <a:off x="1609" y="3662"/>
              <a:ext cx="43" cy="22"/>
            </a:xfrm>
            <a:custGeom>
              <a:avLst/>
              <a:gdLst>
                <a:gd name="T0" fmla="*/ 41 w 43"/>
                <a:gd name="T1" fmla="*/ 1 h 22"/>
                <a:gd name="T2" fmla="*/ 41 w 43"/>
                <a:gd name="T3" fmla="*/ 0 h 22"/>
                <a:gd name="T4" fmla="*/ 0 w 43"/>
                <a:gd name="T5" fmla="*/ 18 h 22"/>
                <a:gd name="T6" fmla="*/ 1 w 43"/>
                <a:gd name="T7" fmla="*/ 21 h 22"/>
                <a:gd name="T8" fmla="*/ 42 w 43"/>
                <a:gd name="T9" fmla="*/ 2 h 22"/>
                <a:gd name="T10" fmla="*/ 41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
                  </a:moveTo>
                  <a:lnTo>
                    <a:pt x="41" y="0"/>
                  </a:lnTo>
                  <a:lnTo>
                    <a:pt x="0" y="18"/>
                  </a:lnTo>
                  <a:lnTo>
                    <a:pt x="1" y="21"/>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8" name="Freeform 1041"/>
            <p:cNvSpPr>
              <a:spLocks/>
            </p:cNvSpPr>
            <p:nvPr/>
          </p:nvSpPr>
          <p:spPr bwMode="auto">
            <a:xfrm>
              <a:off x="1742" y="3708"/>
              <a:ext cx="50" cy="53"/>
            </a:xfrm>
            <a:custGeom>
              <a:avLst/>
              <a:gdLst>
                <a:gd name="T0" fmla="*/ 44 w 50"/>
                <a:gd name="T1" fmla="*/ 11 h 53"/>
                <a:gd name="T2" fmla="*/ 46 w 50"/>
                <a:gd name="T3" fmla="*/ 15 h 53"/>
                <a:gd name="T4" fmla="*/ 48 w 50"/>
                <a:gd name="T5" fmla="*/ 20 h 53"/>
                <a:gd name="T6" fmla="*/ 49 w 50"/>
                <a:gd name="T7" fmla="*/ 25 h 53"/>
                <a:gd name="T8" fmla="*/ 48 w 50"/>
                <a:gd name="T9" fmla="*/ 30 h 53"/>
                <a:gd name="T10" fmla="*/ 47 w 50"/>
                <a:gd name="T11" fmla="*/ 35 h 53"/>
                <a:gd name="T12" fmla="*/ 45 w 50"/>
                <a:gd name="T13" fmla="*/ 39 h 53"/>
                <a:gd name="T14" fmla="*/ 42 w 50"/>
                <a:gd name="T15" fmla="*/ 43 h 53"/>
                <a:gd name="T16" fmla="*/ 39 w 50"/>
                <a:gd name="T17" fmla="*/ 47 h 53"/>
                <a:gd name="T18" fmla="*/ 34 w 50"/>
                <a:gd name="T19" fmla="*/ 49 h 53"/>
                <a:gd name="T20" fmla="*/ 30 w 50"/>
                <a:gd name="T21" fmla="*/ 51 h 53"/>
                <a:gd name="T22" fmla="*/ 25 w 50"/>
                <a:gd name="T23" fmla="*/ 52 h 53"/>
                <a:gd name="T24" fmla="*/ 21 w 50"/>
                <a:gd name="T25" fmla="*/ 51 h 53"/>
                <a:gd name="T26" fmla="*/ 16 w 50"/>
                <a:gd name="T27" fmla="*/ 50 h 53"/>
                <a:gd name="T28" fmla="*/ 12 w 50"/>
                <a:gd name="T29" fmla="*/ 47 h 53"/>
                <a:gd name="T30" fmla="*/ 8 w 50"/>
                <a:gd name="T31" fmla="*/ 44 h 53"/>
                <a:gd name="T32" fmla="*/ 4 w 50"/>
                <a:gd name="T33" fmla="*/ 40 h 53"/>
                <a:gd name="T34" fmla="*/ 2 w 50"/>
                <a:gd name="T35" fmla="*/ 36 h 53"/>
                <a:gd name="T36" fmla="*/ 0 w 50"/>
                <a:gd name="T37" fmla="*/ 31 h 53"/>
                <a:gd name="T38" fmla="*/ 0 w 50"/>
                <a:gd name="T39" fmla="*/ 26 h 53"/>
                <a:gd name="T40" fmla="*/ 0 w 50"/>
                <a:gd name="T41" fmla="*/ 21 h 53"/>
                <a:gd name="T42" fmla="*/ 1 w 50"/>
                <a:gd name="T43" fmla="*/ 16 h 53"/>
                <a:gd name="T44" fmla="*/ 3 w 50"/>
                <a:gd name="T45" fmla="*/ 12 h 53"/>
                <a:gd name="T46" fmla="*/ 6 w 50"/>
                <a:gd name="T47" fmla="*/ 8 h 53"/>
                <a:gd name="T48" fmla="*/ 9 w 50"/>
                <a:gd name="T49" fmla="*/ 4 h 53"/>
                <a:gd name="T50" fmla="*/ 13 w 50"/>
                <a:gd name="T51" fmla="*/ 2 h 53"/>
                <a:gd name="T52" fmla="*/ 18 w 50"/>
                <a:gd name="T53" fmla="*/ 0 h 53"/>
                <a:gd name="T54" fmla="*/ 23 w 50"/>
                <a:gd name="T55" fmla="*/ 0 h 53"/>
                <a:gd name="T56" fmla="*/ 27 w 50"/>
                <a:gd name="T57" fmla="*/ 0 h 53"/>
                <a:gd name="T58" fmla="*/ 32 w 50"/>
                <a:gd name="T59" fmla="*/ 1 h 53"/>
                <a:gd name="T60" fmla="*/ 36 w 50"/>
                <a:gd name="T61" fmla="*/ 3 h 53"/>
                <a:gd name="T62" fmla="*/ 40 w 50"/>
                <a:gd name="T63" fmla="*/ 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42" y="9"/>
                  </a:moveTo>
                  <a:lnTo>
                    <a:pt x="44" y="11"/>
                  </a:lnTo>
                  <a:lnTo>
                    <a:pt x="45" y="13"/>
                  </a:lnTo>
                  <a:lnTo>
                    <a:pt x="46" y="15"/>
                  </a:lnTo>
                  <a:lnTo>
                    <a:pt x="47" y="18"/>
                  </a:lnTo>
                  <a:lnTo>
                    <a:pt x="48" y="20"/>
                  </a:lnTo>
                  <a:lnTo>
                    <a:pt x="48" y="22"/>
                  </a:lnTo>
                  <a:lnTo>
                    <a:pt x="49" y="25"/>
                  </a:lnTo>
                  <a:lnTo>
                    <a:pt x="49" y="27"/>
                  </a:lnTo>
                  <a:lnTo>
                    <a:pt x="48" y="30"/>
                  </a:lnTo>
                  <a:lnTo>
                    <a:pt x="48" y="32"/>
                  </a:lnTo>
                  <a:lnTo>
                    <a:pt x="47" y="35"/>
                  </a:lnTo>
                  <a:lnTo>
                    <a:pt x="46" y="37"/>
                  </a:lnTo>
                  <a:lnTo>
                    <a:pt x="45" y="39"/>
                  </a:lnTo>
                  <a:lnTo>
                    <a:pt x="44" y="41"/>
                  </a:lnTo>
                  <a:lnTo>
                    <a:pt x="42" y="43"/>
                  </a:lnTo>
                  <a:lnTo>
                    <a:pt x="41" y="45"/>
                  </a:lnTo>
                  <a:lnTo>
                    <a:pt x="39" y="47"/>
                  </a:lnTo>
                  <a:lnTo>
                    <a:pt x="36" y="48"/>
                  </a:lnTo>
                  <a:lnTo>
                    <a:pt x="34" y="49"/>
                  </a:lnTo>
                  <a:lnTo>
                    <a:pt x="32" y="50"/>
                  </a:lnTo>
                  <a:lnTo>
                    <a:pt x="30" y="51"/>
                  </a:lnTo>
                  <a:lnTo>
                    <a:pt x="28" y="51"/>
                  </a:lnTo>
                  <a:lnTo>
                    <a:pt x="25" y="52"/>
                  </a:lnTo>
                  <a:lnTo>
                    <a:pt x="23" y="51"/>
                  </a:lnTo>
                  <a:lnTo>
                    <a:pt x="21" y="51"/>
                  </a:lnTo>
                  <a:lnTo>
                    <a:pt x="18" y="51"/>
                  </a:lnTo>
                  <a:lnTo>
                    <a:pt x="16" y="50"/>
                  </a:lnTo>
                  <a:lnTo>
                    <a:pt x="14" y="49"/>
                  </a:lnTo>
                  <a:lnTo>
                    <a:pt x="12" y="47"/>
                  </a:lnTo>
                  <a:lnTo>
                    <a:pt x="10" y="46"/>
                  </a:lnTo>
                  <a:lnTo>
                    <a:pt x="8" y="44"/>
                  </a:lnTo>
                  <a:lnTo>
                    <a:pt x="6" y="42"/>
                  </a:lnTo>
                  <a:lnTo>
                    <a:pt x="4" y="40"/>
                  </a:lnTo>
                  <a:lnTo>
                    <a:pt x="3" y="38"/>
                  </a:lnTo>
                  <a:lnTo>
                    <a:pt x="2" y="36"/>
                  </a:lnTo>
                  <a:lnTo>
                    <a:pt x="1" y="33"/>
                  </a:lnTo>
                  <a:lnTo>
                    <a:pt x="0" y="31"/>
                  </a:lnTo>
                  <a:lnTo>
                    <a:pt x="0" y="29"/>
                  </a:lnTo>
                  <a:lnTo>
                    <a:pt x="0" y="26"/>
                  </a:lnTo>
                  <a:lnTo>
                    <a:pt x="0" y="23"/>
                  </a:lnTo>
                  <a:lnTo>
                    <a:pt x="0" y="21"/>
                  </a:lnTo>
                  <a:lnTo>
                    <a:pt x="0" y="19"/>
                  </a:lnTo>
                  <a:lnTo>
                    <a:pt x="1" y="16"/>
                  </a:lnTo>
                  <a:lnTo>
                    <a:pt x="2" y="14"/>
                  </a:lnTo>
                  <a:lnTo>
                    <a:pt x="3" y="12"/>
                  </a:lnTo>
                  <a:lnTo>
                    <a:pt x="4" y="10"/>
                  </a:lnTo>
                  <a:lnTo>
                    <a:pt x="6" y="8"/>
                  </a:lnTo>
                  <a:lnTo>
                    <a:pt x="7" y="6"/>
                  </a:lnTo>
                  <a:lnTo>
                    <a:pt x="9" y="4"/>
                  </a:lnTo>
                  <a:lnTo>
                    <a:pt x="11" y="3"/>
                  </a:lnTo>
                  <a:lnTo>
                    <a:pt x="13"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49" name="Freeform 1042"/>
            <p:cNvSpPr>
              <a:spLocks/>
            </p:cNvSpPr>
            <p:nvPr/>
          </p:nvSpPr>
          <p:spPr bwMode="auto">
            <a:xfrm>
              <a:off x="1782" y="3716"/>
              <a:ext cx="17" cy="39"/>
            </a:xfrm>
            <a:custGeom>
              <a:avLst/>
              <a:gdLst>
                <a:gd name="T0" fmla="*/ 2 w 17"/>
                <a:gd name="T1" fmla="*/ 38 h 39"/>
                <a:gd name="T2" fmla="*/ 2 w 17"/>
                <a:gd name="T3" fmla="*/ 38 h 39"/>
                <a:gd name="T4" fmla="*/ 5 w 17"/>
                <a:gd name="T5" fmla="*/ 36 h 39"/>
                <a:gd name="T6" fmla="*/ 8 w 17"/>
                <a:gd name="T7" fmla="*/ 34 h 39"/>
                <a:gd name="T8" fmla="*/ 10 w 17"/>
                <a:gd name="T9" fmla="*/ 31 h 39"/>
                <a:gd name="T10" fmla="*/ 12 w 17"/>
                <a:gd name="T11" fmla="*/ 29 h 39"/>
                <a:gd name="T12" fmla="*/ 13 w 17"/>
                <a:gd name="T13" fmla="*/ 27 h 39"/>
                <a:gd name="T14" fmla="*/ 14 w 17"/>
                <a:gd name="T15" fmla="*/ 24 h 39"/>
                <a:gd name="T16" fmla="*/ 15 w 17"/>
                <a:gd name="T17" fmla="*/ 22 h 39"/>
                <a:gd name="T18" fmla="*/ 16 w 17"/>
                <a:gd name="T19" fmla="*/ 19 h 39"/>
                <a:gd name="T20" fmla="*/ 16 w 17"/>
                <a:gd name="T21" fmla="*/ 16 h 39"/>
                <a:gd name="T22" fmla="*/ 15 w 17"/>
                <a:gd name="T23" fmla="*/ 14 h 39"/>
                <a:gd name="T24" fmla="*/ 14 w 17"/>
                <a:gd name="T25" fmla="*/ 11 h 39"/>
                <a:gd name="T26" fmla="*/ 13 w 17"/>
                <a:gd name="T27" fmla="*/ 9 h 39"/>
                <a:gd name="T28" fmla="*/ 12 w 17"/>
                <a:gd name="T29" fmla="*/ 6 h 39"/>
                <a:gd name="T30" fmla="*/ 10 w 17"/>
                <a:gd name="T31" fmla="*/ 4 h 39"/>
                <a:gd name="T32" fmla="*/ 7 w 17"/>
                <a:gd name="T33" fmla="*/ 2 h 39"/>
                <a:gd name="T34" fmla="*/ 5 w 17"/>
                <a:gd name="T35" fmla="*/ 0 h 39"/>
                <a:gd name="T36" fmla="*/ 2 w 17"/>
                <a:gd name="T37" fmla="*/ 1 h 39"/>
                <a:gd name="T38" fmla="*/ 5 w 17"/>
                <a:gd name="T39" fmla="*/ 3 h 39"/>
                <a:gd name="T40" fmla="*/ 7 w 17"/>
                <a:gd name="T41" fmla="*/ 5 h 39"/>
                <a:gd name="T42" fmla="*/ 8 w 17"/>
                <a:gd name="T43" fmla="*/ 7 h 39"/>
                <a:gd name="T44" fmla="*/ 10 w 17"/>
                <a:gd name="T45" fmla="*/ 10 h 39"/>
                <a:gd name="T46" fmla="*/ 11 w 17"/>
                <a:gd name="T47" fmla="*/ 12 h 39"/>
                <a:gd name="T48" fmla="*/ 11 w 17"/>
                <a:gd name="T49" fmla="*/ 14 h 39"/>
                <a:gd name="T50" fmla="*/ 12 w 17"/>
                <a:gd name="T51" fmla="*/ 17 h 39"/>
                <a:gd name="T52" fmla="*/ 12 w 17"/>
                <a:gd name="T53" fmla="*/ 19 h 39"/>
                <a:gd name="T54" fmla="*/ 11 w 17"/>
                <a:gd name="T55" fmla="*/ 21 h 39"/>
                <a:gd name="T56" fmla="*/ 11 w 17"/>
                <a:gd name="T57" fmla="*/ 24 h 39"/>
                <a:gd name="T58" fmla="*/ 10 w 17"/>
                <a:gd name="T59" fmla="*/ 26 h 39"/>
                <a:gd name="T60" fmla="*/ 8 w 17"/>
                <a:gd name="T61" fmla="*/ 28 h 39"/>
                <a:gd name="T62" fmla="*/ 7 w 17"/>
                <a:gd name="T63" fmla="*/ 30 h 39"/>
                <a:gd name="T64" fmla="*/ 5 w 17"/>
                <a:gd name="T65" fmla="*/ 32 h 39"/>
                <a:gd name="T66" fmla="*/ 2 w 17"/>
                <a:gd name="T67" fmla="*/ 34 h 39"/>
                <a:gd name="T68" fmla="*/ 0 w 17"/>
                <a:gd name="T69" fmla="*/ 36 h 39"/>
                <a:gd name="T70" fmla="*/ 0 w 17"/>
                <a:gd name="T71" fmla="*/ 36 h 39"/>
                <a:gd name="T72" fmla="*/ 2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38"/>
                  </a:moveTo>
                  <a:lnTo>
                    <a:pt x="2" y="38"/>
                  </a:lnTo>
                  <a:lnTo>
                    <a:pt x="5" y="36"/>
                  </a:lnTo>
                  <a:lnTo>
                    <a:pt x="8" y="34"/>
                  </a:lnTo>
                  <a:lnTo>
                    <a:pt x="10" y="31"/>
                  </a:lnTo>
                  <a:lnTo>
                    <a:pt x="12" y="29"/>
                  </a:lnTo>
                  <a:lnTo>
                    <a:pt x="13" y="27"/>
                  </a:lnTo>
                  <a:lnTo>
                    <a:pt x="14" y="24"/>
                  </a:lnTo>
                  <a:lnTo>
                    <a:pt x="15" y="22"/>
                  </a:lnTo>
                  <a:lnTo>
                    <a:pt x="16" y="19"/>
                  </a:lnTo>
                  <a:lnTo>
                    <a:pt x="16" y="16"/>
                  </a:lnTo>
                  <a:lnTo>
                    <a:pt x="15" y="14"/>
                  </a:lnTo>
                  <a:lnTo>
                    <a:pt x="14" y="11"/>
                  </a:lnTo>
                  <a:lnTo>
                    <a:pt x="13" y="9"/>
                  </a:lnTo>
                  <a:lnTo>
                    <a:pt x="12" y="6"/>
                  </a:lnTo>
                  <a:lnTo>
                    <a:pt x="10" y="4"/>
                  </a:lnTo>
                  <a:lnTo>
                    <a:pt x="7" y="2"/>
                  </a:lnTo>
                  <a:lnTo>
                    <a:pt x="5" y="0"/>
                  </a:lnTo>
                  <a:lnTo>
                    <a:pt x="2" y="1"/>
                  </a:lnTo>
                  <a:lnTo>
                    <a:pt x="5" y="3"/>
                  </a:lnTo>
                  <a:lnTo>
                    <a:pt x="7" y="5"/>
                  </a:lnTo>
                  <a:lnTo>
                    <a:pt x="8" y="7"/>
                  </a:lnTo>
                  <a:lnTo>
                    <a:pt x="10" y="10"/>
                  </a:lnTo>
                  <a:lnTo>
                    <a:pt x="11" y="12"/>
                  </a:lnTo>
                  <a:lnTo>
                    <a:pt x="11" y="14"/>
                  </a:lnTo>
                  <a:lnTo>
                    <a:pt x="12" y="17"/>
                  </a:lnTo>
                  <a:lnTo>
                    <a:pt x="12" y="19"/>
                  </a:lnTo>
                  <a:lnTo>
                    <a:pt x="11" y="21"/>
                  </a:lnTo>
                  <a:lnTo>
                    <a:pt x="11" y="24"/>
                  </a:lnTo>
                  <a:lnTo>
                    <a:pt x="10" y="26"/>
                  </a:lnTo>
                  <a:lnTo>
                    <a:pt x="8" y="28"/>
                  </a:lnTo>
                  <a:lnTo>
                    <a:pt x="7" y="30"/>
                  </a:lnTo>
                  <a:lnTo>
                    <a:pt x="5" y="32"/>
                  </a:lnTo>
                  <a:lnTo>
                    <a:pt x="2" y="34"/>
                  </a:lnTo>
                  <a:lnTo>
                    <a:pt x="0"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0" name="Freeform 1043"/>
            <p:cNvSpPr>
              <a:spLocks/>
            </p:cNvSpPr>
            <p:nvPr/>
          </p:nvSpPr>
          <p:spPr bwMode="auto">
            <a:xfrm>
              <a:off x="1747" y="3749"/>
              <a:ext cx="37" cy="17"/>
            </a:xfrm>
            <a:custGeom>
              <a:avLst/>
              <a:gdLst>
                <a:gd name="T0" fmla="*/ 0 w 37"/>
                <a:gd name="T1" fmla="*/ 2 h 17"/>
                <a:gd name="T2" fmla="*/ 0 w 37"/>
                <a:gd name="T3" fmla="*/ 2 h 17"/>
                <a:gd name="T4" fmla="*/ 1 w 37"/>
                <a:gd name="T5" fmla="*/ 5 h 17"/>
                <a:gd name="T6" fmla="*/ 3 w 37"/>
                <a:gd name="T7" fmla="*/ 7 h 17"/>
                <a:gd name="T8" fmla="*/ 5 w 37"/>
                <a:gd name="T9" fmla="*/ 9 h 17"/>
                <a:gd name="T10" fmla="*/ 8 w 37"/>
                <a:gd name="T11" fmla="*/ 11 h 17"/>
                <a:gd name="T12" fmla="*/ 10 w 37"/>
                <a:gd name="T13" fmla="*/ 13 h 17"/>
                <a:gd name="T14" fmla="*/ 12 w 37"/>
                <a:gd name="T15" fmla="*/ 14 h 17"/>
                <a:gd name="T16" fmla="*/ 15 w 37"/>
                <a:gd name="T17" fmla="*/ 15 h 17"/>
                <a:gd name="T18" fmla="*/ 17 w 37"/>
                <a:gd name="T19" fmla="*/ 15 h 17"/>
                <a:gd name="T20" fmla="*/ 20 w 37"/>
                <a:gd name="T21" fmla="*/ 16 h 17"/>
                <a:gd name="T22" fmla="*/ 22 w 37"/>
                <a:gd name="T23" fmla="*/ 15 h 17"/>
                <a:gd name="T24" fmla="*/ 25 w 37"/>
                <a:gd name="T25" fmla="*/ 15 h 17"/>
                <a:gd name="T26" fmla="*/ 27 w 37"/>
                <a:gd name="T27" fmla="*/ 14 h 17"/>
                <a:gd name="T28" fmla="*/ 29 w 37"/>
                <a:gd name="T29" fmla="*/ 12 h 17"/>
                <a:gd name="T30" fmla="*/ 31 w 37"/>
                <a:gd name="T31" fmla="*/ 11 h 17"/>
                <a:gd name="T32" fmla="*/ 34 w 37"/>
                <a:gd name="T33" fmla="*/ 8 h 17"/>
                <a:gd name="T34" fmla="*/ 36 w 37"/>
                <a:gd name="T35" fmla="*/ 6 h 17"/>
                <a:gd name="T36" fmla="*/ 34 w 37"/>
                <a:gd name="T37" fmla="*/ 3 h 17"/>
                <a:gd name="T38" fmla="*/ 32 w 37"/>
                <a:gd name="T39" fmla="*/ 6 h 17"/>
                <a:gd name="T40" fmla="*/ 30 w 37"/>
                <a:gd name="T41" fmla="*/ 8 h 17"/>
                <a:gd name="T42" fmla="*/ 28 w 37"/>
                <a:gd name="T43" fmla="*/ 9 h 17"/>
                <a:gd name="T44" fmla="*/ 26 w 37"/>
                <a:gd name="T45" fmla="*/ 10 h 17"/>
                <a:gd name="T46" fmla="*/ 24 w 37"/>
                <a:gd name="T47" fmla="*/ 11 h 17"/>
                <a:gd name="T48" fmla="*/ 22 w 37"/>
                <a:gd name="T49" fmla="*/ 12 h 17"/>
                <a:gd name="T50" fmla="*/ 20 w 37"/>
                <a:gd name="T51" fmla="*/ 12 h 17"/>
                <a:gd name="T52" fmla="*/ 17 w 37"/>
                <a:gd name="T53" fmla="*/ 12 h 17"/>
                <a:gd name="T54" fmla="*/ 15 w 37"/>
                <a:gd name="T55" fmla="*/ 11 h 17"/>
                <a:gd name="T56" fmla="*/ 13 w 37"/>
                <a:gd name="T57" fmla="*/ 11 h 17"/>
                <a:gd name="T58" fmla="*/ 11 w 37"/>
                <a:gd name="T59" fmla="*/ 9 h 17"/>
                <a:gd name="T60" fmla="*/ 9 w 37"/>
                <a:gd name="T61" fmla="*/ 8 h 17"/>
                <a:gd name="T62" fmla="*/ 7 w 37"/>
                <a:gd name="T63" fmla="*/ 6 h 17"/>
                <a:gd name="T64" fmla="*/ 5 w 37"/>
                <a:gd name="T65" fmla="*/ 4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7"/>
                  </a:lnTo>
                  <a:lnTo>
                    <a:pt x="5" y="9"/>
                  </a:lnTo>
                  <a:lnTo>
                    <a:pt x="8" y="11"/>
                  </a:lnTo>
                  <a:lnTo>
                    <a:pt x="10" y="13"/>
                  </a:lnTo>
                  <a:lnTo>
                    <a:pt x="12" y="14"/>
                  </a:lnTo>
                  <a:lnTo>
                    <a:pt x="15" y="15"/>
                  </a:lnTo>
                  <a:lnTo>
                    <a:pt x="17" y="15"/>
                  </a:lnTo>
                  <a:lnTo>
                    <a:pt x="20" y="16"/>
                  </a:lnTo>
                  <a:lnTo>
                    <a:pt x="22" y="15"/>
                  </a:lnTo>
                  <a:lnTo>
                    <a:pt x="25" y="15"/>
                  </a:lnTo>
                  <a:lnTo>
                    <a:pt x="27" y="14"/>
                  </a:lnTo>
                  <a:lnTo>
                    <a:pt x="29" y="12"/>
                  </a:lnTo>
                  <a:lnTo>
                    <a:pt x="31" y="11"/>
                  </a:lnTo>
                  <a:lnTo>
                    <a:pt x="34" y="8"/>
                  </a:lnTo>
                  <a:lnTo>
                    <a:pt x="36" y="6"/>
                  </a:lnTo>
                  <a:lnTo>
                    <a:pt x="34" y="3"/>
                  </a:lnTo>
                  <a:lnTo>
                    <a:pt x="32" y="6"/>
                  </a:lnTo>
                  <a:lnTo>
                    <a:pt x="30" y="8"/>
                  </a:lnTo>
                  <a:lnTo>
                    <a:pt x="28" y="9"/>
                  </a:lnTo>
                  <a:lnTo>
                    <a:pt x="26" y="10"/>
                  </a:lnTo>
                  <a:lnTo>
                    <a:pt x="24" y="11"/>
                  </a:lnTo>
                  <a:lnTo>
                    <a:pt x="22" y="12"/>
                  </a:lnTo>
                  <a:lnTo>
                    <a:pt x="20" y="12"/>
                  </a:lnTo>
                  <a:lnTo>
                    <a:pt x="17" y="12"/>
                  </a:lnTo>
                  <a:lnTo>
                    <a:pt x="15" y="11"/>
                  </a:lnTo>
                  <a:lnTo>
                    <a:pt x="13" y="11"/>
                  </a:lnTo>
                  <a:lnTo>
                    <a:pt x="11" y="9"/>
                  </a:lnTo>
                  <a:lnTo>
                    <a:pt x="9" y="8"/>
                  </a:lnTo>
                  <a:lnTo>
                    <a:pt x="7" y="6"/>
                  </a:lnTo>
                  <a:lnTo>
                    <a:pt x="5" y="4"/>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1" name="Freeform 1044"/>
            <p:cNvSpPr>
              <a:spLocks/>
            </p:cNvSpPr>
            <p:nvPr/>
          </p:nvSpPr>
          <p:spPr bwMode="auto">
            <a:xfrm>
              <a:off x="1740" y="3713"/>
              <a:ext cx="17" cy="39"/>
            </a:xfrm>
            <a:custGeom>
              <a:avLst/>
              <a:gdLst>
                <a:gd name="T0" fmla="*/ 13 w 17"/>
                <a:gd name="T1" fmla="*/ 0 h 39"/>
                <a:gd name="T2" fmla="*/ 13 w 17"/>
                <a:gd name="T3" fmla="*/ 0 h 39"/>
                <a:gd name="T4" fmla="*/ 10 w 17"/>
                <a:gd name="T5" fmla="*/ 1 h 39"/>
                <a:gd name="T6" fmla="*/ 7 w 17"/>
                <a:gd name="T7" fmla="*/ 3 h 39"/>
                <a:gd name="T8" fmla="*/ 5 w 17"/>
                <a:gd name="T9" fmla="*/ 6 h 39"/>
                <a:gd name="T10" fmla="*/ 3 w 17"/>
                <a:gd name="T11" fmla="*/ 8 h 39"/>
                <a:gd name="T12" fmla="*/ 2 w 17"/>
                <a:gd name="T13" fmla="*/ 10 h 39"/>
                <a:gd name="T14" fmla="*/ 0 w 17"/>
                <a:gd name="T15" fmla="*/ 13 h 39"/>
                <a:gd name="T16" fmla="*/ 0 w 17"/>
                <a:gd name="T17" fmla="*/ 15 h 39"/>
                <a:gd name="T18" fmla="*/ 0 w 17"/>
                <a:gd name="T19" fmla="*/ 18 h 39"/>
                <a:gd name="T20" fmla="*/ 0 w 17"/>
                <a:gd name="T21" fmla="*/ 20 h 39"/>
                <a:gd name="T22" fmla="*/ 0 w 17"/>
                <a:gd name="T23" fmla="*/ 23 h 39"/>
                <a:gd name="T24" fmla="*/ 1 w 17"/>
                <a:gd name="T25" fmla="*/ 26 h 39"/>
                <a:gd name="T26" fmla="*/ 2 w 17"/>
                <a:gd name="T27" fmla="*/ 28 h 39"/>
                <a:gd name="T28" fmla="*/ 3 w 17"/>
                <a:gd name="T29" fmla="*/ 31 h 39"/>
                <a:gd name="T30" fmla="*/ 5 w 17"/>
                <a:gd name="T31" fmla="*/ 33 h 39"/>
                <a:gd name="T32" fmla="*/ 8 w 17"/>
                <a:gd name="T33" fmla="*/ 35 h 39"/>
                <a:gd name="T34" fmla="*/ 10 w 17"/>
                <a:gd name="T35" fmla="*/ 38 h 39"/>
                <a:gd name="T36" fmla="*/ 13 w 17"/>
                <a:gd name="T37" fmla="*/ 36 h 39"/>
                <a:gd name="T38" fmla="*/ 11 w 17"/>
                <a:gd name="T39" fmla="*/ 34 h 39"/>
                <a:gd name="T40" fmla="*/ 9 w 17"/>
                <a:gd name="T41" fmla="*/ 32 h 39"/>
                <a:gd name="T42" fmla="*/ 7 w 17"/>
                <a:gd name="T43" fmla="*/ 30 h 39"/>
                <a:gd name="T44" fmla="*/ 5 w 17"/>
                <a:gd name="T45" fmla="*/ 27 h 39"/>
                <a:gd name="T46" fmla="*/ 4 w 17"/>
                <a:gd name="T47" fmla="*/ 25 h 39"/>
                <a:gd name="T48" fmla="*/ 4 w 17"/>
                <a:gd name="T49" fmla="*/ 23 h 39"/>
                <a:gd name="T50" fmla="*/ 3 w 17"/>
                <a:gd name="T51" fmla="*/ 20 h 39"/>
                <a:gd name="T52" fmla="*/ 3 w 17"/>
                <a:gd name="T53" fmla="*/ 18 h 39"/>
                <a:gd name="T54" fmla="*/ 4 w 17"/>
                <a:gd name="T55" fmla="*/ 16 h 39"/>
                <a:gd name="T56" fmla="*/ 4 w 17"/>
                <a:gd name="T57" fmla="*/ 13 h 39"/>
                <a:gd name="T58" fmla="*/ 5 w 17"/>
                <a:gd name="T59" fmla="*/ 11 h 39"/>
                <a:gd name="T60" fmla="*/ 6 w 17"/>
                <a:gd name="T61" fmla="*/ 9 h 39"/>
                <a:gd name="T62" fmla="*/ 8 w 17"/>
                <a:gd name="T63" fmla="*/ 7 h 39"/>
                <a:gd name="T64" fmla="*/ 10 w 17"/>
                <a:gd name="T65" fmla="*/ 5 h 39"/>
                <a:gd name="T66" fmla="*/ 13 w 17"/>
                <a:gd name="T67" fmla="*/ 3 h 39"/>
                <a:gd name="T68" fmla="*/ 16 w 17"/>
                <a:gd name="T69" fmla="*/ 1 h 39"/>
                <a:gd name="T70" fmla="*/ 16 w 17"/>
                <a:gd name="T71" fmla="*/ 1 h 39"/>
                <a:gd name="T72" fmla="*/ 13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0"/>
                  </a:moveTo>
                  <a:lnTo>
                    <a:pt x="13" y="0"/>
                  </a:lnTo>
                  <a:lnTo>
                    <a:pt x="10" y="1"/>
                  </a:lnTo>
                  <a:lnTo>
                    <a:pt x="7" y="3"/>
                  </a:lnTo>
                  <a:lnTo>
                    <a:pt x="5" y="6"/>
                  </a:lnTo>
                  <a:lnTo>
                    <a:pt x="3" y="8"/>
                  </a:lnTo>
                  <a:lnTo>
                    <a:pt x="2" y="10"/>
                  </a:lnTo>
                  <a:lnTo>
                    <a:pt x="0" y="13"/>
                  </a:lnTo>
                  <a:lnTo>
                    <a:pt x="0" y="15"/>
                  </a:lnTo>
                  <a:lnTo>
                    <a:pt x="0" y="18"/>
                  </a:lnTo>
                  <a:lnTo>
                    <a:pt x="0" y="20"/>
                  </a:lnTo>
                  <a:lnTo>
                    <a:pt x="0" y="23"/>
                  </a:lnTo>
                  <a:lnTo>
                    <a:pt x="1" y="26"/>
                  </a:lnTo>
                  <a:lnTo>
                    <a:pt x="2" y="28"/>
                  </a:lnTo>
                  <a:lnTo>
                    <a:pt x="3" y="31"/>
                  </a:lnTo>
                  <a:lnTo>
                    <a:pt x="5" y="33"/>
                  </a:lnTo>
                  <a:lnTo>
                    <a:pt x="8" y="35"/>
                  </a:lnTo>
                  <a:lnTo>
                    <a:pt x="10" y="38"/>
                  </a:lnTo>
                  <a:lnTo>
                    <a:pt x="13" y="36"/>
                  </a:lnTo>
                  <a:lnTo>
                    <a:pt x="11" y="34"/>
                  </a:lnTo>
                  <a:lnTo>
                    <a:pt x="9" y="32"/>
                  </a:lnTo>
                  <a:lnTo>
                    <a:pt x="7" y="30"/>
                  </a:lnTo>
                  <a:lnTo>
                    <a:pt x="5" y="27"/>
                  </a:lnTo>
                  <a:lnTo>
                    <a:pt x="4" y="25"/>
                  </a:lnTo>
                  <a:lnTo>
                    <a:pt x="4" y="23"/>
                  </a:lnTo>
                  <a:lnTo>
                    <a:pt x="3" y="20"/>
                  </a:lnTo>
                  <a:lnTo>
                    <a:pt x="3" y="18"/>
                  </a:lnTo>
                  <a:lnTo>
                    <a:pt x="4" y="16"/>
                  </a:lnTo>
                  <a:lnTo>
                    <a:pt x="4" y="13"/>
                  </a:lnTo>
                  <a:lnTo>
                    <a:pt x="5" y="11"/>
                  </a:lnTo>
                  <a:lnTo>
                    <a:pt x="6" y="9"/>
                  </a:lnTo>
                  <a:lnTo>
                    <a:pt x="8" y="7"/>
                  </a:lnTo>
                  <a:lnTo>
                    <a:pt x="10"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2" name="Freeform 1045"/>
            <p:cNvSpPr>
              <a:spLocks/>
            </p:cNvSpPr>
            <p:nvPr/>
          </p:nvSpPr>
          <p:spPr bwMode="auto">
            <a:xfrm>
              <a:off x="1749" y="3706"/>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7 w 37"/>
                <a:gd name="T11" fmla="*/ 4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0 w 37"/>
                <a:gd name="T25" fmla="*/ 0 h 17"/>
                <a:gd name="T26" fmla="*/ 8 w 37"/>
                <a:gd name="T27" fmla="*/ 1 h 17"/>
                <a:gd name="T28" fmla="*/ 6 w 37"/>
                <a:gd name="T29" fmla="*/ 3 h 17"/>
                <a:gd name="T30" fmla="*/ 4 w 37"/>
                <a:gd name="T31" fmla="*/ 4 h 17"/>
                <a:gd name="T32" fmla="*/ 1 w 37"/>
                <a:gd name="T33" fmla="*/ 6 h 17"/>
                <a:gd name="T34" fmla="*/ 0 w 37"/>
                <a:gd name="T35" fmla="*/ 9 h 17"/>
                <a:gd name="T36" fmla="*/ 1 w 37"/>
                <a:gd name="T37" fmla="*/ 12 h 17"/>
                <a:gd name="T38" fmla="*/ 3 w 37"/>
                <a:gd name="T39" fmla="*/ 9 h 17"/>
                <a:gd name="T40" fmla="*/ 5 w 37"/>
                <a:gd name="T41" fmla="*/ 8 h 17"/>
                <a:gd name="T42" fmla="*/ 7 w 37"/>
                <a:gd name="T43" fmla="*/ 6 h 17"/>
                <a:gd name="T44" fmla="*/ 9 w 37"/>
                <a:gd name="T45" fmla="*/ 5 h 17"/>
                <a:gd name="T46" fmla="*/ 11 w 37"/>
                <a:gd name="T47" fmla="*/ 4 h 17"/>
                <a:gd name="T48" fmla="*/ 13 w 37"/>
                <a:gd name="T49" fmla="*/ 3 h 17"/>
                <a:gd name="T50" fmla="*/ 15 w 37"/>
                <a:gd name="T51" fmla="*/ 3 h 17"/>
                <a:gd name="T52" fmla="*/ 18 w 37"/>
                <a:gd name="T53" fmla="*/ 3 h 17"/>
                <a:gd name="T54" fmla="*/ 20 w 37"/>
                <a:gd name="T55" fmla="*/ 4 h 17"/>
                <a:gd name="T56" fmla="*/ 22 w 37"/>
                <a:gd name="T57" fmla="*/ 4 h 17"/>
                <a:gd name="T58" fmla="*/ 24 w 37"/>
                <a:gd name="T59" fmla="*/ 5 h 17"/>
                <a:gd name="T60" fmla="*/ 26 w 37"/>
                <a:gd name="T61" fmla="*/ 7 h 17"/>
                <a:gd name="T62" fmla="*/ 28 w 37"/>
                <a:gd name="T63" fmla="*/ 8 h 17"/>
                <a:gd name="T64" fmla="*/ 30 w 37"/>
                <a:gd name="T65" fmla="*/ 11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7" y="4"/>
                  </a:lnTo>
                  <a:lnTo>
                    <a:pt x="25" y="2"/>
                  </a:lnTo>
                  <a:lnTo>
                    <a:pt x="23" y="1"/>
                  </a:lnTo>
                  <a:lnTo>
                    <a:pt x="20" y="0"/>
                  </a:lnTo>
                  <a:lnTo>
                    <a:pt x="18" y="0"/>
                  </a:lnTo>
                  <a:lnTo>
                    <a:pt x="15" y="0"/>
                  </a:lnTo>
                  <a:lnTo>
                    <a:pt x="13" y="0"/>
                  </a:lnTo>
                  <a:lnTo>
                    <a:pt x="10" y="0"/>
                  </a:lnTo>
                  <a:lnTo>
                    <a:pt x="8" y="1"/>
                  </a:lnTo>
                  <a:lnTo>
                    <a:pt x="6" y="3"/>
                  </a:lnTo>
                  <a:lnTo>
                    <a:pt x="4" y="4"/>
                  </a:lnTo>
                  <a:lnTo>
                    <a:pt x="1" y="6"/>
                  </a:lnTo>
                  <a:lnTo>
                    <a:pt x="0" y="9"/>
                  </a:lnTo>
                  <a:lnTo>
                    <a:pt x="1" y="12"/>
                  </a:lnTo>
                  <a:lnTo>
                    <a:pt x="3" y="9"/>
                  </a:lnTo>
                  <a:lnTo>
                    <a:pt x="5" y="8"/>
                  </a:lnTo>
                  <a:lnTo>
                    <a:pt x="7" y="6"/>
                  </a:lnTo>
                  <a:lnTo>
                    <a:pt x="9" y="5"/>
                  </a:lnTo>
                  <a:lnTo>
                    <a:pt x="11" y="4"/>
                  </a:lnTo>
                  <a:lnTo>
                    <a:pt x="13" y="3"/>
                  </a:lnTo>
                  <a:lnTo>
                    <a:pt x="15" y="3"/>
                  </a:lnTo>
                  <a:lnTo>
                    <a:pt x="18" y="3"/>
                  </a:lnTo>
                  <a:lnTo>
                    <a:pt x="20" y="4"/>
                  </a:lnTo>
                  <a:lnTo>
                    <a:pt x="22" y="4"/>
                  </a:lnTo>
                  <a:lnTo>
                    <a:pt x="24" y="5"/>
                  </a:lnTo>
                  <a:lnTo>
                    <a:pt x="26" y="7"/>
                  </a:lnTo>
                  <a:lnTo>
                    <a:pt x="28" y="8"/>
                  </a:lnTo>
                  <a:lnTo>
                    <a:pt x="30" y="11"/>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3" name="Freeform 1046"/>
            <p:cNvSpPr>
              <a:spLocks/>
            </p:cNvSpPr>
            <p:nvPr/>
          </p:nvSpPr>
          <p:spPr bwMode="auto">
            <a:xfrm>
              <a:off x="1654" y="3491"/>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4" name="Freeform 1047"/>
            <p:cNvSpPr>
              <a:spLocks/>
            </p:cNvSpPr>
            <p:nvPr/>
          </p:nvSpPr>
          <p:spPr bwMode="auto">
            <a:xfrm>
              <a:off x="1673" y="3490"/>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5" name="Freeform 1048"/>
            <p:cNvSpPr>
              <a:spLocks/>
            </p:cNvSpPr>
            <p:nvPr/>
          </p:nvSpPr>
          <p:spPr bwMode="auto">
            <a:xfrm>
              <a:off x="1654" y="3491"/>
              <a:ext cx="21" cy="46"/>
            </a:xfrm>
            <a:custGeom>
              <a:avLst/>
              <a:gdLst>
                <a:gd name="T0" fmla="*/ 18 w 21"/>
                <a:gd name="T1" fmla="*/ 0 h 46"/>
                <a:gd name="T2" fmla="*/ 17 w 21"/>
                <a:gd name="T3" fmla="*/ 0 h 46"/>
                <a:gd name="T4" fmla="*/ 0 w 21"/>
                <a:gd name="T5" fmla="*/ 43 h 46"/>
                <a:gd name="T6" fmla="*/ 2 w 21"/>
                <a:gd name="T7" fmla="*/ 45 h 46"/>
                <a:gd name="T8" fmla="*/ 20 w 21"/>
                <a:gd name="T9" fmla="*/ 0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3"/>
                  </a:lnTo>
                  <a:lnTo>
                    <a:pt x="2" y="45"/>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6" name="Freeform 1049"/>
            <p:cNvSpPr>
              <a:spLocks/>
            </p:cNvSpPr>
            <p:nvPr/>
          </p:nvSpPr>
          <p:spPr bwMode="auto">
            <a:xfrm>
              <a:off x="1673" y="3490"/>
              <a:ext cx="42" cy="22"/>
            </a:xfrm>
            <a:custGeom>
              <a:avLst/>
              <a:gdLst>
                <a:gd name="T0" fmla="*/ 40 w 42"/>
                <a:gd name="T1" fmla="*/ 19 h 22"/>
                <a:gd name="T2" fmla="*/ 41 w 42"/>
                <a:gd name="T3" fmla="*/ 18 h 22"/>
                <a:gd name="T4" fmla="*/ 1 w 42"/>
                <a:gd name="T5" fmla="*/ 0 h 22"/>
                <a:gd name="T6" fmla="*/ 0 w 42"/>
                <a:gd name="T7" fmla="*/ 2 h 22"/>
                <a:gd name="T8" fmla="*/ 39 w 42"/>
                <a:gd name="T9" fmla="*/ 21 h 22"/>
                <a:gd name="T10" fmla="*/ 40 w 42"/>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9"/>
                  </a:moveTo>
                  <a:lnTo>
                    <a:pt x="41" y="18"/>
                  </a:lnTo>
                  <a:lnTo>
                    <a:pt x="1" y="0"/>
                  </a:lnTo>
                  <a:lnTo>
                    <a:pt x="0" y="2"/>
                  </a:lnTo>
                  <a:lnTo>
                    <a:pt x="39" y="21"/>
                  </a:lnTo>
                  <a:lnTo>
                    <a:pt x="4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7" name="Freeform 1050"/>
            <p:cNvSpPr>
              <a:spLocks/>
            </p:cNvSpPr>
            <p:nvPr/>
          </p:nvSpPr>
          <p:spPr bwMode="auto">
            <a:xfrm>
              <a:off x="1712" y="3464"/>
              <a:ext cx="21" cy="47"/>
            </a:xfrm>
            <a:custGeom>
              <a:avLst/>
              <a:gdLst>
                <a:gd name="T0" fmla="*/ 18 w 21"/>
                <a:gd name="T1" fmla="*/ 0 h 47"/>
                <a:gd name="T2" fmla="*/ 17 w 21"/>
                <a:gd name="T3" fmla="*/ 0 h 47"/>
                <a:gd name="T4" fmla="*/ 0 w 21"/>
                <a:gd name="T5" fmla="*/ 44 h 47"/>
                <a:gd name="T6" fmla="*/ 2 w 21"/>
                <a:gd name="T7" fmla="*/ 46 h 47"/>
                <a:gd name="T8" fmla="*/ 20 w 21"/>
                <a:gd name="T9" fmla="*/ 0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8" name="Freeform 1051"/>
            <p:cNvSpPr>
              <a:spLocks/>
            </p:cNvSpPr>
            <p:nvPr/>
          </p:nvSpPr>
          <p:spPr bwMode="auto">
            <a:xfrm>
              <a:off x="1730" y="3464"/>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59" name="Freeform 1052"/>
            <p:cNvSpPr>
              <a:spLocks/>
            </p:cNvSpPr>
            <p:nvPr/>
          </p:nvSpPr>
          <p:spPr bwMode="auto">
            <a:xfrm>
              <a:off x="1540" y="3544"/>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0" name="Freeform 1053"/>
            <p:cNvSpPr>
              <a:spLocks/>
            </p:cNvSpPr>
            <p:nvPr/>
          </p:nvSpPr>
          <p:spPr bwMode="auto">
            <a:xfrm>
              <a:off x="1558" y="3543"/>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1" name="Freeform 1054"/>
            <p:cNvSpPr>
              <a:spLocks/>
            </p:cNvSpPr>
            <p:nvPr/>
          </p:nvSpPr>
          <p:spPr bwMode="auto">
            <a:xfrm>
              <a:off x="1540" y="3544"/>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2" name="Freeform 1055"/>
            <p:cNvSpPr>
              <a:spLocks/>
            </p:cNvSpPr>
            <p:nvPr/>
          </p:nvSpPr>
          <p:spPr bwMode="auto">
            <a:xfrm>
              <a:off x="1558" y="3543"/>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3" name="Freeform 1056"/>
            <p:cNvSpPr>
              <a:spLocks/>
            </p:cNvSpPr>
            <p:nvPr/>
          </p:nvSpPr>
          <p:spPr bwMode="auto">
            <a:xfrm>
              <a:off x="1598" y="3518"/>
              <a:ext cx="21" cy="46"/>
            </a:xfrm>
            <a:custGeom>
              <a:avLst/>
              <a:gdLst>
                <a:gd name="T0" fmla="*/ 18 w 21"/>
                <a:gd name="T1" fmla="*/ 0 h 46"/>
                <a:gd name="T2" fmla="*/ 17 w 21"/>
                <a:gd name="T3" fmla="*/ 0 h 46"/>
                <a:gd name="T4" fmla="*/ 0 w 21"/>
                <a:gd name="T5" fmla="*/ 44 h 46"/>
                <a:gd name="T6" fmla="*/ 2 w 21"/>
                <a:gd name="T7" fmla="*/ 45 h 46"/>
                <a:gd name="T8" fmla="*/ 20 w 21"/>
                <a:gd name="T9" fmla="*/ 1 h 46"/>
                <a:gd name="T10" fmla="*/ 18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0"/>
                  </a:moveTo>
                  <a:lnTo>
                    <a:pt x="17" y="0"/>
                  </a:lnTo>
                  <a:lnTo>
                    <a:pt x="0" y="44"/>
                  </a:lnTo>
                  <a:lnTo>
                    <a:pt x="2" y="45"/>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4" name="Freeform 1057"/>
            <p:cNvSpPr>
              <a:spLocks/>
            </p:cNvSpPr>
            <p:nvPr/>
          </p:nvSpPr>
          <p:spPr bwMode="auto">
            <a:xfrm>
              <a:off x="1615" y="3517"/>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5" name="Freeform 1058"/>
            <p:cNvSpPr>
              <a:spLocks/>
            </p:cNvSpPr>
            <p:nvPr/>
          </p:nvSpPr>
          <p:spPr bwMode="auto">
            <a:xfrm>
              <a:off x="1748" y="3441"/>
              <a:ext cx="50" cy="52"/>
            </a:xfrm>
            <a:custGeom>
              <a:avLst/>
              <a:gdLst>
                <a:gd name="T0" fmla="*/ 44 w 50"/>
                <a:gd name="T1" fmla="*/ 40 h 52"/>
                <a:gd name="T2" fmla="*/ 46 w 50"/>
                <a:gd name="T3" fmla="*/ 35 h 52"/>
                <a:gd name="T4" fmla="*/ 48 w 50"/>
                <a:gd name="T5" fmla="*/ 31 h 52"/>
                <a:gd name="T6" fmla="*/ 49 w 50"/>
                <a:gd name="T7" fmla="*/ 25 h 52"/>
                <a:gd name="T8" fmla="*/ 48 w 50"/>
                <a:gd name="T9" fmla="*/ 21 h 52"/>
                <a:gd name="T10" fmla="*/ 47 w 50"/>
                <a:gd name="T11" fmla="*/ 16 h 52"/>
                <a:gd name="T12" fmla="*/ 45 w 50"/>
                <a:gd name="T13" fmla="*/ 11 h 52"/>
                <a:gd name="T14" fmla="*/ 42 w 50"/>
                <a:gd name="T15" fmla="*/ 8 h 52"/>
                <a:gd name="T16" fmla="*/ 38 w 50"/>
                <a:gd name="T17" fmla="*/ 4 h 52"/>
                <a:gd name="T18" fmla="*/ 34 w 50"/>
                <a:gd name="T19" fmla="*/ 2 h 52"/>
                <a:gd name="T20" fmla="*/ 30 w 50"/>
                <a:gd name="T21" fmla="*/ 0 h 52"/>
                <a:gd name="T22" fmla="*/ 25 w 50"/>
                <a:gd name="T23" fmla="*/ 0 h 52"/>
                <a:gd name="T24" fmla="*/ 21 w 50"/>
                <a:gd name="T25" fmla="*/ 0 h 52"/>
                <a:gd name="T26" fmla="*/ 16 w 50"/>
                <a:gd name="T27" fmla="*/ 1 h 52"/>
                <a:gd name="T28" fmla="*/ 12 w 50"/>
                <a:gd name="T29" fmla="*/ 3 h 52"/>
                <a:gd name="T30" fmla="*/ 8 w 50"/>
                <a:gd name="T31" fmla="*/ 6 h 52"/>
                <a:gd name="T32" fmla="*/ 4 w 50"/>
                <a:gd name="T33" fmla="*/ 10 h 52"/>
                <a:gd name="T34" fmla="*/ 2 w 50"/>
                <a:gd name="T35" fmla="*/ 15 h 52"/>
                <a:gd name="T36" fmla="*/ 0 w 50"/>
                <a:gd name="T37" fmla="*/ 19 h 52"/>
                <a:gd name="T38" fmla="*/ 0 w 50"/>
                <a:gd name="T39" fmla="*/ 25 h 52"/>
                <a:gd name="T40" fmla="*/ 0 w 50"/>
                <a:gd name="T41" fmla="*/ 29 h 52"/>
                <a:gd name="T42" fmla="*/ 1 w 50"/>
                <a:gd name="T43" fmla="*/ 34 h 52"/>
                <a:gd name="T44" fmla="*/ 3 w 50"/>
                <a:gd name="T45" fmla="*/ 39 h 52"/>
                <a:gd name="T46" fmla="*/ 6 w 50"/>
                <a:gd name="T47" fmla="*/ 42 h 52"/>
                <a:gd name="T48" fmla="*/ 9 w 50"/>
                <a:gd name="T49" fmla="*/ 46 h 52"/>
                <a:gd name="T50" fmla="*/ 13 w 50"/>
                <a:gd name="T51" fmla="*/ 48 h 52"/>
                <a:gd name="T52" fmla="*/ 18 w 50"/>
                <a:gd name="T53" fmla="*/ 50 h 52"/>
                <a:gd name="T54" fmla="*/ 23 w 50"/>
                <a:gd name="T55" fmla="*/ 51 h 52"/>
                <a:gd name="T56" fmla="*/ 27 w 50"/>
                <a:gd name="T57" fmla="*/ 50 h 52"/>
                <a:gd name="T58" fmla="*/ 32 w 50"/>
                <a:gd name="T59" fmla="*/ 49 h 52"/>
                <a:gd name="T60" fmla="*/ 36 w 50"/>
                <a:gd name="T61" fmla="*/ 47 h 52"/>
                <a:gd name="T62" fmla="*/ 40 w 50"/>
                <a:gd name="T63" fmla="*/ 44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2">
                  <a:moveTo>
                    <a:pt x="42" y="42"/>
                  </a:moveTo>
                  <a:lnTo>
                    <a:pt x="44" y="40"/>
                  </a:lnTo>
                  <a:lnTo>
                    <a:pt x="45" y="37"/>
                  </a:lnTo>
                  <a:lnTo>
                    <a:pt x="46" y="35"/>
                  </a:lnTo>
                  <a:lnTo>
                    <a:pt x="47" y="33"/>
                  </a:lnTo>
                  <a:lnTo>
                    <a:pt x="48" y="31"/>
                  </a:lnTo>
                  <a:lnTo>
                    <a:pt x="48" y="28"/>
                  </a:lnTo>
                  <a:lnTo>
                    <a:pt x="49" y="25"/>
                  </a:lnTo>
                  <a:lnTo>
                    <a:pt x="49" y="23"/>
                  </a:lnTo>
                  <a:lnTo>
                    <a:pt x="48" y="21"/>
                  </a:lnTo>
                  <a:lnTo>
                    <a:pt x="48" y="18"/>
                  </a:lnTo>
                  <a:lnTo>
                    <a:pt x="47" y="16"/>
                  </a:lnTo>
                  <a:lnTo>
                    <a:pt x="46" y="14"/>
                  </a:lnTo>
                  <a:lnTo>
                    <a:pt x="45" y="11"/>
                  </a:lnTo>
                  <a:lnTo>
                    <a:pt x="44" y="9"/>
                  </a:lnTo>
                  <a:lnTo>
                    <a:pt x="42" y="8"/>
                  </a:lnTo>
                  <a:lnTo>
                    <a:pt x="40" y="6"/>
                  </a:lnTo>
                  <a:lnTo>
                    <a:pt x="38" y="4"/>
                  </a:lnTo>
                  <a:lnTo>
                    <a:pt x="37" y="3"/>
                  </a:lnTo>
                  <a:lnTo>
                    <a:pt x="34" y="2"/>
                  </a:lnTo>
                  <a:lnTo>
                    <a:pt x="32" y="1"/>
                  </a:lnTo>
                  <a:lnTo>
                    <a:pt x="30" y="0"/>
                  </a:lnTo>
                  <a:lnTo>
                    <a:pt x="28" y="0"/>
                  </a:lnTo>
                  <a:lnTo>
                    <a:pt x="25" y="0"/>
                  </a:lnTo>
                  <a:lnTo>
                    <a:pt x="23" y="0"/>
                  </a:lnTo>
                  <a:lnTo>
                    <a:pt x="21" y="0"/>
                  </a:lnTo>
                  <a:lnTo>
                    <a:pt x="18" y="0"/>
                  </a:lnTo>
                  <a:lnTo>
                    <a:pt x="16" y="1"/>
                  </a:lnTo>
                  <a:lnTo>
                    <a:pt x="14" y="2"/>
                  </a:lnTo>
                  <a:lnTo>
                    <a:pt x="12" y="3"/>
                  </a:lnTo>
                  <a:lnTo>
                    <a:pt x="10" y="5"/>
                  </a:lnTo>
                  <a:lnTo>
                    <a:pt x="8" y="6"/>
                  </a:lnTo>
                  <a:lnTo>
                    <a:pt x="6" y="8"/>
                  </a:lnTo>
                  <a:lnTo>
                    <a:pt x="4" y="10"/>
                  </a:lnTo>
                  <a:lnTo>
                    <a:pt x="3" y="13"/>
                  </a:lnTo>
                  <a:lnTo>
                    <a:pt x="2" y="15"/>
                  </a:lnTo>
                  <a:lnTo>
                    <a:pt x="1" y="17"/>
                  </a:lnTo>
                  <a:lnTo>
                    <a:pt x="0" y="19"/>
                  </a:lnTo>
                  <a:lnTo>
                    <a:pt x="0" y="22"/>
                  </a:lnTo>
                  <a:lnTo>
                    <a:pt x="0" y="25"/>
                  </a:lnTo>
                  <a:lnTo>
                    <a:pt x="0" y="27"/>
                  </a:lnTo>
                  <a:lnTo>
                    <a:pt x="0" y="29"/>
                  </a:lnTo>
                  <a:lnTo>
                    <a:pt x="0" y="32"/>
                  </a:lnTo>
                  <a:lnTo>
                    <a:pt x="1" y="34"/>
                  </a:lnTo>
                  <a:lnTo>
                    <a:pt x="2" y="36"/>
                  </a:lnTo>
                  <a:lnTo>
                    <a:pt x="3" y="39"/>
                  </a:lnTo>
                  <a:lnTo>
                    <a:pt x="4" y="41"/>
                  </a:lnTo>
                  <a:lnTo>
                    <a:pt x="6" y="42"/>
                  </a:lnTo>
                  <a:lnTo>
                    <a:pt x="7" y="44"/>
                  </a:lnTo>
                  <a:lnTo>
                    <a:pt x="9" y="46"/>
                  </a:lnTo>
                  <a:lnTo>
                    <a:pt x="11" y="47"/>
                  </a:lnTo>
                  <a:lnTo>
                    <a:pt x="13" y="48"/>
                  </a:lnTo>
                  <a:lnTo>
                    <a:pt x="16" y="49"/>
                  </a:lnTo>
                  <a:lnTo>
                    <a:pt x="18" y="50"/>
                  </a:lnTo>
                  <a:lnTo>
                    <a:pt x="20" y="50"/>
                  </a:lnTo>
                  <a:lnTo>
                    <a:pt x="23" y="51"/>
                  </a:lnTo>
                  <a:lnTo>
                    <a:pt x="25" y="51"/>
                  </a:lnTo>
                  <a:lnTo>
                    <a:pt x="27" y="50"/>
                  </a:lnTo>
                  <a:lnTo>
                    <a:pt x="30" y="50"/>
                  </a:lnTo>
                  <a:lnTo>
                    <a:pt x="32" y="49"/>
                  </a:lnTo>
                  <a:lnTo>
                    <a:pt x="34" y="48"/>
                  </a:lnTo>
                  <a:lnTo>
                    <a:pt x="36" y="47"/>
                  </a:lnTo>
                  <a:lnTo>
                    <a:pt x="38" y="45"/>
                  </a:lnTo>
                  <a:lnTo>
                    <a:pt x="40" y="44"/>
                  </a:lnTo>
                  <a:lnTo>
                    <a:pt x="42" y="4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6" name="Freeform 1059"/>
            <p:cNvSpPr>
              <a:spLocks/>
            </p:cNvSpPr>
            <p:nvPr/>
          </p:nvSpPr>
          <p:spPr bwMode="auto">
            <a:xfrm>
              <a:off x="1788" y="3446"/>
              <a:ext cx="17" cy="39"/>
            </a:xfrm>
            <a:custGeom>
              <a:avLst/>
              <a:gdLst>
                <a:gd name="T0" fmla="*/ 2 w 17"/>
                <a:gd name="T1" fmla="*/ 0 h 39"/>
                <a:gd name="T2" fmla="*/ 2 w 17"/>
                <a:gd name="T3" fmla="*/ 0 h 39"/>
                <a:gd name="T4" fmla="*/ 5 w 17"/>
                <a:gd name="T5" fmla="*/ 1 h 39"/>
                <a:gd name="T6" fmla="*/ 8 w 17"/>
                <a:gd name="T7" fmla="*/ 3 h 39"/>
                <a:gd name="T8" fmla="*/ 10 w 17"/>
                <a:gd name="T9" fmla="*/ 6 h 39"/>
                <a:gd name="T10" fmla="*/ 12 w 17"/>
                <a:gd name="T11" fmla="*/ 8 h 39"/>
                <a:gd name="T12" fmla="*/ 13 w 17"/>
                <a:gd name="T13" fmla="*/ 10 h 39"/>
                <a:gd name="T14" fmla="*/ 14 w 17"/>
                <a:gd name="T15" fmla="*/ 13 h 39"/>
                <a:gd name="T16" fmla="*/ 15 w 17"/>
                <a:gd name="T17" fmla="*/ 15 h 39"/>
                <a:gd name="T18" fmla="*/ 16 w 17"/>
                <a:gd name="T19" fmla="*/ 18 h 39"/>
                <a:gd name="T20" fmla="*/ 16 w 17"/>
                <a:gd name="T21" fmla="*/ 21 h 39"/>
                <a:gd name="T22" fmla="*/ 15 w 17"/>
                <a:gd name="T23" fmla="*/ 23 h 39"/>
                <a:gd name="T24" fmla="*/ 14 w 17"/>
                <a:gd name="T25" fmla="*/ 26 h 39"/>
                <a:gd name="T26" fmla="*/ 13 w 17"/>
                <a:gd name="T27" fmla="*/ 28 h 39"/>
                <a:gd name="T28" fmla="*/ 12 w 17"/>
                <a:gd name="T29" fmla="*/ 31 h 39"/>
                <a:gd name="T30" fmla="*/ 10 w 17"/>
                <a:gd name="T31" fmla="*/ 33 h 39"/>
                <a:gd name="T32" fmla="*/ 8 w 17"/>
                <a:gd name="T33" fmla="*/ 35 h 39"/>
                <a:gd name="T34" fmla="*/ 5 w 17"/>
                <a:gd name="T35" fmla="*/ 38 h 39"/>
                <a:gd name="T36" fmla="*/ 2 w 17"/>
                <a:gd name="T37" fmla="*/ 36 h 39"/>
                <a:gd name="T38" fmla="*/ 4 w 17"/>
                <a:gd name="T39" fmla="*/ 34 h 39"/>
                <a:gd name="T40" fmla="*/ 6 w 17"/>
                <a:gd name="T41" fmla="*/ 32 h 39"/>
                <a:gd name="T42" fmla="*/ 8 w 17"/>
                <a:gd name="T43" fmla="*/ 30 h 39"/>
                <a:gd name="T44" fmla="*/ 10 w 17"/>
                <a:gd name="T45" fmla="*/ 27 h 39"/>
                <a:gd name="T46" fmla="*/ 11 w 17"/>
                <a:gd name="T47" fmla="*/ 25 h 39"/>
                <a:gd name="T48" fmla="*/ 12 w 17"/>
                <a:gd name="T49" fmla="*/ 23 h 39"/>
                <a:gd name="T50" fmla="*/ 12 w 17"/>
                <a:gd name="T51" fmla="*/ 20 h 39"/>
                <a:gd name="T52" fmla="*/ 12 w 17"/>
                <a:gd name="T53" fmla="*/ 18 h 39"/>
                <a:gd name="T54" fmla="*/ 12 w 17"/>
                <a:gd name="T55" fmla="*/ 16 h 39"/>
                <a:gd name="T56" fmla="*/ 11 w 17"/>
                <a:gd name="T57" fmla="*/ 13 h 39"/>
                <a:gd name="T58" fmla="*/ 10 w 17"/>
                <a:gd name="T59" fmla="*/ 11 h 39"/>
                <a:gd name="T60" fmla="*/ 8 w 17"/>
                <a:gd name="T61" fmla="*/ 9 h 39"/>
                <a:gd name="T62" fmla="*/ 7 w 17"/>
                <a:gd name="T63" fmla="*/ 7 h 39"/>
                <a:gd name="T64" fmla="*/ 5 w 17"/>
                <a:gd name="T65" fmla="*/ 5 h 39"/>
                <a:gd name="T66" fmla="*/ 2 w 17"/>
                <a:gd name="T67" fmla="*/ 3 h 39"/>
                <a:gd name="T68" fmla="*/ 0 w 17"/>
                <a:gd name="T69" fmla="*/ 1 h 39"/>
                <a:gd name="T70" fmla="*/ 0 w 17"/>
                <a:gd name="T71" fmla="*/ 1 h 39"/>
                <a:gd name="T72" fmla="*/ 2 w 17"/>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2" y="0"/>
                  </a:moveTo>
                  <a:lnTo>
                    <a:pt x="2" y="0"/>
                  </a:lnTo>
                  <a:lnTo>
                    <a:pt x="5" y="1"/>
                  </a:lnTo>
                  <a:lnTo>
                    <a:pt x="8" y="3"/>
                  </a:lnTo>
                  <a:lnTo>
                    <a:pt x="10" y="6"/>
                  </a:lnTo>
                  <a:lnTo>
                    <a:pt x="12" y="8"/>
                  </a:lnTo>
                  <a:lnTo>
                    <a:pt x="13" y="10"/>
                  </a:lnTo>
                  <a:lnTo>
                    <a:pt x="14" y="13"/>
                  </a:lnTo>
                  <a:lnTo>
                    <a:pt x="15" y="15"/>
                  </a:lnTo>
                  <a:lnTo>
                    <a:pt x="16" y="18"/>
                  </a:lnTo>
                  <a:lnTo>
                    <a:pt x="16" y="21"/>
                  </a:lnTo>
                  <a:lnTo>
                    <a:pt x="15" y="23"/>
                  </a:lnTo>
                  <a:lnTo>
                    <a:pt x="14" y="26"/>
                  </a:lnTo>
                  <a:lnTo>
                    <a:pt x="13" y="28"/>
                  </a:lnTo>
                  <a:lnTo>
                    <a:pt x="12" y="31"/>
                  </a:lnTo>
                  <a:lnTo>
                    <a:pt x="10" y="33"/>
                  </a:lnTo>
                  <a:lnTo>
                    <a:pt x="8" y="35"/>
                  </a:lnTo>
                  <a:lnTo>
                    <a:pt x="5" y="38"/>
                  </a:lnTo>
                  <a:lnTo>
                    <a:pt x="2" y="36"/>
                  </a:lnTo>
                  <a:lnTo>
                    <a:pt x="4" y="34"/>
                  </a:lnTo>
                  <a:lnTo>
                    <a:pt x="6" y="32"/>
                  </a:lnTo>
                  <a:lnTo>
                    <a:pt x="8" y="30"/>
                  </a:lnTo>
                  <a:lnTo>
                    <a:pt x="10" y="27"/>
                  </a:lnTo>
                  <a:lnTo>
                    <a:pt x="11" y="25"/>
                  </a:lnTo>
                  <a:lnTo>
                    <a:pt x="12" y="23"/>
                  </a:lnTo>
                  <a:lnTo>
                    <a:pt x="12" y="20"/>
                  </a:lnTo>
                  <a:lnTo>
                    <a:pt x="12" y="18"/>
                  </a:lnTo>
                  <a:lnTo>
                    <a:pt x="12" y="16"/>
                  </a:lnTo>
                  <a:lnTo>
                    <a:pt x="11" y="13"/>
                  </a:lnTo>
                  <a:lnTo>
                    <a:pt x="10" y="11"/>
                  </a:lnTo>
                  <a:lnTo>
                    <a:pt x="8" y="9"/>
                  </a:lnTo>
                  <a:lnTo>
                    <a:pt x="7" y="7"/>
                  </a:lnTo>
                  <a:lnTo>
                    <a:pt x="5"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7" name="Freeform 1060"/>
            <p:cNvSpPr>
              <a:spLocks/>
            </p:cNvSpPr>
            <p:nvPr/>
          </p:nvSpPr>
          <p:spPr bwMode="auto">
            <a:xfrm>
              <a:off x="1754" y="3439"/>
              <a:ext cx="37" cy="17"/>
            </a:xfrm>
            <a:custGeom>
              <a:avLst/>
              <a:gdLst>
                <a:gd name="T0" fmla="*/ 0 w 37"/>
                <a:gd name="T1" fmla="*/ 13 h 17"/>
                <a:gd name="T2" fmla="*/ 0 w 37"/>
                <a:gd name="T3" fmla="*/ 13 h 17"/>
                <a:gd name="T4" fmla="*/ 1 w 37"/>
                <a:gd name="T5" fmla="*/ 10 h 17"/>
                <a:gd name="T6" fmla="*/ 3 w 37"/>
                <a:gd name="T7" fmla="*/ 8 h 17"/>
                <a:gd name="T8" fmla="*/ 5 w 37"/>
                <a:gd name="T9" fmla="*/ 6 h 17"/>
                <a:gd name="T10" fmla="*/ 8 w 37"/>
                <a:gd name="T11" fmla="*/ 4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1 h 17"/>
                <a:gd name="T28" fmla="*/ 29 w 37"/>
                <a:gd name="T29" fmla="*/ 3 h 17"/>
                <a:gd name="T30" fmla="*/ 31 w 37"/>
                <a:gd name="T31" fmla="*/ 4 h 17"/>
                <a:gd name="T32" fmla="*/ 33 w 37"/>
                <a:gd name="T33" fmla="*/ 7 h 17"/>
                <a:gd name="T34" fmla="*/ 36 w 37"/>
                <a:gd name="T35" fmla="*/ 9 h 17"/>
                <a:gd name="T36" fmla="*/ 34 w 37"/>
                <a:gd name="T37" fmla="*/ 12 h 17"/>
                <a:gd name="T38" fmla="*/ 32 w 37"/>
                <a:gd name="T39" fmla="*/ 10 h 17"/>
                <a:gd name="T40" fmla="*/ 30 w 37"/>
                <a:gd name="T41" fmla="*/ 8 h 17"/>
                <a:gd name="T42" fmla="*/ 28 w 37"/>
                <a:gd name="T43" fmla="*/ 6 h 17"/>
                <a:gd name="T44" fmla="*/ 26 w 37"/>
                <a:gd name="T45" fmla="*/ 5 h 17"/>
                <a:gd name="T46" fmla="*/ 24 w 37"/>
                <a:gd name="T47" fmla="*/ 4 h 17"/>
                <a:gd name="T48" fmla="*/ 22 w 37"/>
                <a:gd name="T49" fmla="*/ 3 h 17"/>
                <a:gd name="T50" fmla="*/ 20 w 37"/>
                <a:gd name="T51" fmla="*/ 3 h 17"/>
                <a:gd name="T52" fmla="*/ 17 w 37"/>
                <a:gd name="T53" fmla="*/ 3 h 17"/>
                <a:gd name="T54" fmla="*/ 15 w 37"/>
                <a:gd name="T55" fmla="*/ 4 h 17"/>
                <a:gd name="T56" fmla="*/ 13 w 37"/>
                <a:gd name="T57" fmla="*/ 4 h 17"/>
                <a:gd name="T58" fmla="*/ 11 w 37"/>
                <a:gd name="T59" fmla="*/ 6 h 17"/>
                <a:gd name="T60" fmla="*/ 9 w 37"/>
                <a:gd name="T61" fmla="*/ 7 h 17"/>
                <a:gd name="T62" fmla="*/ 7 w 37"/>
                <a:gd name="T63" fmla="*/ 9 h 17"/>
                <a:gd name="T64" fmla="*/ 5 w 37"/>
                <a:gd name="T65" fmla="*/ 11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6"/>
                  </a:lnTo>
                  <a:lnTo>
                    <a:pt x="8" y="4"/>
                  </a:lnTo>
                  <a:lnTo>
                    <a:pt x="10" y="2"/>
                  </a:lnTo>
                  <a:lnTo>
                    <a:pt x="12" y="1"/>
                  </a:lnTo>
                  <a:lnTo>
                    <a:pt x="15" y="0"/>
                  </a:lnTo>
                  <a:lnTo>
                    <a:pt x="17" y="0"/>
                  </a:lnTo>
                  <a:lnTo>
                    <a:pt x="20" y="0"/>
                  </a:lnTo>
                  <a:lnTo>
                    <a:pt x="22" y="0"/>
                  </a:lnTo>
                  <a:lnTo>
                    <a:pt x="24" y="1"/>
                  </a:lnTo>
                  <a:lnTo>
                    <a:pt x="27" y="1"/>
                  </a:lnTo>
                  <a:lnTo>
                    <a:pt x="29" y="3"/>
                  </a:lnTo>
                  <a:lnTo>
                    <a:pt x="31" y="4"/>
                  </a:lnTo>
                  <a:lnTo>
                    <a:pt x="33" y="7"/>
                  </a:lnTo>
                  <a:lnTo>
                    <a:pt x="36" y="9"/>
                  </a:lnTo>
                  <a:lnTo>
                    <a:pt x="34" y="12"/>
                  </a:lnTo>
                  <a:lnTo>
                    <a:pt x="32" y="10"/>
                  </a:lnTo>
                  <a:lnTo>
                    <a:pt x="30" y="8"/>
                  </a:lnTo>
                  <a:lnTo>
                    <a:pt x="28" y="6"/>
                  </a:lnTo>
                  <a:lnTo>
                    <a:pt x="26" y="5"/>
                  </a:lnTo>
                  <a:lnTo>
                    <a:pt x="24" y="4"/>
                  </a:lnTo>
                  <a:lnTo>
                    <a:pt x="22" y="3"/>
                  </a:lnTo>
                  <a:lnTo>
                    <a:pt x="20" y="3"/>
                  </a:lnTo>
                  <a:lnTo>
                    <a:pt x="17" y="3"/>
                  </a:lnTo>
                  <a:lnTo>
                    <a:pt x="15" y="4"/>
                  </a:lnTo>
                  <a:lnTo>
                    <a:pt x="13" y="4"/>
                  </a:lnTo>
                  <a:lnTo>
                    <a:pt x="11" y="6"/>
                  </a:lnTo>
                  <a:lnTo>
                    <a:pt x="9" y="7"/>
                  </a:lnTo>
                  <a:lnTo>
                    <a:pt x="7" y="9"/>
                  </a:lnTo>
                  <a:lnTo>
                    <a:pt x="5" y="11"/>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8" name="Freeform 1061"/>
            <p:cNvSpPr>
              <a:spLocks/>
            </p:cNvSpPr>
            <p:nvPr/>
          </p:nvSpPr>
          <p:spPr bwMode="auto">
            <a:xfrm>
              <a:off x="1747" y="3449"/>
              <a:ext cx="17" cy="39"/>
            </a:xfrm>
            <a:custGeom>
              <a:avLst/>
              <a:gdLst>
                <a:gd name="T0" fmla="*/ 13 w 17"/>
                <a:gd name="T1" fmla="*/ 38 h 39"/>
                <a:gd name="T2" fmla="*/ 13 w 17"/>
                <a:gd name="T3" fmla="*/ 38 h 39"/>
                <a:gd name="T4" fmla="*/ 10 w 17"/>
                <a:gd name="T5" fmla="*/ 35 h 39"/>
                <a:gd name="T6" fmla="*/ 7 w 17"/>
                <a:gd name="T7" fmla="*/ 34 h 39"/>
                <a:gd name="T8" fmla="*/ 5 w 17"/>
                <a:gd name="T9" fmla="*/ 31 h 39"/>
                <a:gd name="T10" fmla="*/ 3 w 17"/>
                <a:gd name="T11" fmla="*/ 29 h 39"/>
                <a:gd name="T12" fmla="*/ 2 w 17"/>
                <a:gd name="T13" fmla="*/ 27 h 39"/>
                <a:gd name="T14" fmla="*/ 1 w 17"/>
                <a:gd name="T15" fmla="*/ 24 h 39"/>
                <a:gd name="T16" fmla="*/ 0 w 17"/>
                <a:gd name="T17" fmla="*/ 22 h 39"/>
                <a:gd name="T18" fmla="*/ 0 w 17"/>
                <a:gd name="T19" fmla="*/ 19 h 39"/>
                <a:gd name="T20" fmla="*/ 0 w 17"/>
                <a:gd name="T21" fmla="*/ 17 h 39"/>
                <a:gd name="T22" fmla="*/ 0 w 17"/>
                <a:gd name="T23" fmla="*/ 14 h 39"/>
                <a:gd name="T24" fmla="*/ 1 w 17"/>
                <a:gd name="T25" fmla="*/ 11 h 39"/>
                <a:gd name="T26" fmla="*/ 2 w 17"/>
                <a:gd name="T27" fmla="*/ 9 h 39"/>
                <a:gd name="T28" fmla="*/ 3 w 17"/>
                <a:gd name="T29" fmla="*/ 6 h 39"/>
                <a:gd name="T30" fmla="*/ 5 w 17"/>
                <a:gd name="T31" fmla="*/ 4 h 39"/>
                <a:gd name="T32" fmla="*/ 8 w 17"/>
                <a:gd name="T33" fmla="*/ 2 h 39"/>
                <a:gd name="T34" fmla="*/ 11 w 17"/>
                <a:gd name="T35" fmla="*/ 0 h 39"/>
                <a:gd name="T36" fmla="*/ 13 w 17"/>
                <a:gd name="T37" fmla="*/ 1 h 39"/>
                <a:gd name="T38" fmla="*/ 11 w 17"/>
                <a:gd name="T39" fmla="*/ 3 h 39"/>
                <a:gd name="T40" fmla="*/ 9 w 17"/>
                <a:gd name="T41" fmla="*/ 5 h 39"/>
                <a:gd name="T42" fmla="*/ 7 w 17"/>
                <a:gd name="T43" fmla="*/ 7 h 39"/>
                <a:gd name="T44" fmla="*/ 5 w 17"/>
                <a:gd name="T45" fmla="*/ 10 h 39"/>
                <a:gd name="T46" fmla="*/ 4 w 17"/>
                <a:gd name="T47" fmla="*/ 12 h 39"/>
                <a:gd name="T48" fmla="*/ 4 w 17"/>
                <a:gd name="T49" fmla="*/ 14 h 39"/>
                <a:gd name="T50" fmla="*/ 3 w 17"/>
                <a:gd name="T51" fmla="*/ 17 h 39"/>
                <a:gd name="T52" fmla="*/ 3 w 17"/>
                <a:gd name="T53" fmla="*/ 19 h 39"/>
                <a:gd name="T54" fmla="*/ 4 w 17"/>
                <a:gd name="T55" fmla="*/ 21 h 39"/>
                <a:gd name="T56" fmla="*/ 4 w 17"/>
                <a:gd name="T57" fmla="*/ 24 h 39"/>
                <a:gd name="T58" fmla="*/ 5 w 17"/>
                <a:gd name="T59" fmla="*/ 26 h 39"/>
                <a:gd name="T60" fmla="*/ 6 w 17"/>
                <a:gd name="T61" fmla="*/ 28 h 39"/>
                <a:gd name="T62" fmla="*/ 9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7" y="34"/>
                  </a:lnTo>
                  <a:lnTo>
                    <a:pt x="5" y="31"/>
                  </a:lnTo>
                  <a:lnTo>
                    <a:pt x="3" y="29"/>
                  </a:lnTo>
                  <a:lnTo>
                    <a:pt x="2" y="27"/>
                  </a:lnTo>
                  <a:lnTo>
                    <a:pt x="1" y="24"/>
                  </a:lnTo>
                  <a:lnTo>
                    <a:pt x="0" y="22"/>
                  </a:lnTo>
                  <a:lnTo>
                    <a:pt x="0" y="19"/>
                  </a:lnTo>
                  <a:lnTo>
                    <a:pt x="0" y="17"/>
                  </a:lnTo>
                  <a:lnTo>
                    <a:pt x="0" y="14"/>
                  </a:lnTo>
                  <a:lnTo>
                    <a:pt x="1" y="11"/>
                  </a:lnTo>
                  <a:lnTo>
                    <a:pt x="2" y="9"/>
                  </a:lnTo>
                  <a:lnTo>
                    <a:pt x="3" y="6"/>
                  </a:lnTo>
                  <a:lnTo>
                    <a:pt x="5" y="4"/>
                  </a:lnTo>
                  <a:lnTo>
                    <a:pt x="8" y="2"/>
                  </a:lnTo>
                  <a:lnTo>
                    <a:pt x="11" y="0"/>
                  </a:lnTo>
                  <a:lnTo>
                    <a:pt x="13" y="1"/>
                  </a:lnTo>
                  <a:lnTo>
                    <a:pt x="11" y="3"/>
                  </a:lnTo>
                  <a:lnTo>
                    <a:pt x="9" y="5"/>
                  </a:lnTo>
                  <a:lnTo>
                    <a:pt x="7" y="7"/>
                  </a:lnTo>
                  <a:lnTo>
                    <a:pt x="5" y="10"/>
                  </a:lnTo>
                  <a:lnTo>
                    <a:pt x="4" y="12"/>
                  </a:lnTo>
                  <a:lnTo>
                    <a:pt x="4" y="14"/>
                  </a:lnTo>
                  <a:lnTo>
                    <a:pt x="3" y="17"/>
                  </a:lnTo>
                  <a:lnTo>
                    <a:pt x="3" y="19"/>
                  </a:lnTo>
                  <a:lnTo>
                    <a:pt x="4" y="21"/>
                  </a:lnTo>
                  <a:lnTo>
                    <a:pt x="4" y="24"/>
                  </a:lnTo>
                  <a:lnTo>
                    <a:pt x="5" y="26"/>
                  </a:lnTo>
                  <a:lnTo>
                    <a:pt x="6" y="28"/>
                  </a:lnTo>
                  <a:lnTo>
                    <a:pt x="9"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69" name="Freeform 1062"/>
            <p:cNvSpPr>
              <a:spLocks/>
            </p:cNvSpPr>
            <p:nvPr/>
          </p:nvSpPr>
          <p:spPr bwMode="auto">
            <a:xfrm>
              <a:off x="1755" y="3482"/>
              <a:ext cx="38" cy="17"/>
            </a:xfrm>
            <a:custGeom>
              <a:avLst/>
              <a:gdLst>
                <a:gd name="T0" fmla="*/ 37 w 38"/>
                <a:gd name="T1" fmla="*/ 2 h 17"/>
                <a:gd name="T2" fmla="*/ 37 w 38"/>
                <a:gd name="T3" fmla="*/ 2 h 17"/>
                <a:gd name="T4" fmla="*/ 35 w 38"/>
                <a:gd name="T5" fmla="*/ 5 h 17"/>
                <a:gd name="T6" fmla="*/ 32 w 38"/>
                <a:gd name="T7" fmla="*/ 7 h 17"/>
                <a:gd name="T8" fmla="*/ 30 w 38"/>
                <a:gd name="T9" fmla="*/ 10 h 17"/>
                <a:gd name="T10" fmla="*/ 28 w 38"/>
                <a:gd name="T11" fmla="*/ 12 h 17"/>
                <a:gd name="T12" fmla="*/ 26 w 38"/>
                <a:gd name="T13" fmla="*/ 13 h 17"/>
                <a:gd name="T14" fmla="*/ 23 w 38"/>
                <a:gd name="T15" fmla="*/ 14 h 17"/>
                <a:gd name="T16" fmla="*/ 21 w 38"/>
                <a:gd name="T17" fmla="*/ 15 h 17"/>
                <a:gd name="T18" fmla="*/ 18 w 38"/>
                <a:gd name="T19" fmla="*/ 16 h 17"/>
                <a:gd name="T20" fmla="*/ 16 w 38"/>
                <a:gd name="T21" fmla="*/ 16 h 17"/>
                <a:gd name="T22" fmla="*/ 13 w 38"/>
                <a:gd name="T23" fmla="*/ 16 h 17"/>
                <a:gd name="T24" fmla="*/ 11 w 38"/>
                <a:gd name="T25" fmla="*/ 15 h 17"/>
                <a:gd name="T26" fmla="*/ 8 w 38"/>
                <a:gd name="T27" fmla="*/ 14 h 17"/>
                <a:gd name="T28" fmla="*/ 6 w 38"/>
                <a:gd name="T29" fmla="*/ 12 h 17"/>
                <a:gd name="T30" fmla="*/ 4 w 38"/>
                <a:gd name="T31" fmla="*/ 10 h 17"/>
                <a:gd name="T32" fmla="*/ 2 w 38"/>
                <a:gd name="T33" fmla="*/ 8 h 17"/>
                <a:gd name="T34" fmla="*/ 0 w 38"/>
                <a:gd name="T35" fmla="*/ 6 h 17"/>
                <a:gd name="T36" fmla="*/ 1 w 38"/>
                <a:gd name="T37" fmla="*/ 3 h 17"/>
                <a:gd name="T38" fmla="*/ 3 w 38"/>
                <a:gd name="T39" fmla="*/ 5 h 17"/>
                <a:gd name="T40" fmla="*/ 5 w 38"/>
                <a:gd name="T41" fmla="*/ 7 h 17"/>
                <a:gd name="T42" fmla="*/ 7 w 38"/>
                <a:gd name="T43" fmla="*/ 9 h 17"/>
                <a:gd name="T44" fmla="*/ 9 w 38"/>
                <a:gd name="T45" fmla="*/ 10 h 17"/>
                <a:gd name="T46" fmla="*/ 11 w 38"/>
                <a:gd name="T47" fmla="*/ 11 h 17"/>
                <a:gd name="T48" fmla="*/ 13 w 38"/>
                <a:gd name="T49" fmla="*/ 12 h 17"/>
                <a:gd name="T50" fmla="*/ 16 w 38"/>
                <a:gd name="T51" fmla="*/ 12 h 17"/>
                <a:gd name="T52" fmla="*/ 18 w 38"/>
                <a:gd name="T53" fmla="*/ 12 h 17"/>
                <a:gd name="T54" fmla="*/ 20 w 38"/>
                <a:gd name="T55" fmla="*/ 12 h 17"/>
                <a:gd name="T56" fmla="*/ 23 w 38"/>
                <a:gd name="T57" fmla="*/ 11 h 17"/>
                <a:gd name="T58" fmla="*/ 25 w 38"/>
                <a:gd name="T59" fmla="*/ 10 h 17"/>
                <a:gd name="T60" fmla="*/ 27 w 38"/>
                <a:gd name="T61" fmla="*/ 8 h 17"/>
                <a:gd name="T62" fmla="*/ 29 w 38"/>
                <a:gd name="T63" fmla="*/ 7 h 17"/>
                <a:gd name="T64" fmla="*/ 31 w 38"/>
                <a:gd name="T65" fmla="*/ 4 h 17"/>
                <a:gd name="T66" fmla="*/ 33 w 38"/>
                <a:gd name="T67" fmla="*/ 2 h 17"/>
                <a:gd name="T68" fmla="*/ 35 w 38"/>
                <a:gd name="T69" fmla="*/ 0 h 17"/>
                <a:gd name="T70" fmla="*/ 35 w 38"/>
                <a:gd name="T71" fmla="*/ 0 h 17"/>
                <a:gd name="T72" fmla="*/ 37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37" y="2"/>
                  </a:moveTo>
                  <a:lnTo>
                    <a:pt x="37" y="2"/>
                  </a:lnTo>
                  <a:lnTo>
                    <a:pt x="35" y="5"/>
                  </a:lnTo>
                  <a:lnTo>
                    <a:pt x="32" y="7"/>
                  </a:lnTo>
                  <a:lnTo>
                    <a:pt x="30" y="10"/>
                  </a:lnTo>
                  <a:lnTo>
                    <a:pt x="28" y="12"/>
                  </a:lnTo>
                  <a:lnTo>
                    <a:pt x="26" y="13"/>
                  </a:lnTo>
                  <a:lnTo>
                    <a:pt x="23" y="14"/>
                  </a:lnTo>
                  <a:lnTo>
                    <a:pt x="21" y="15"/>
                  </a:lnTo>
                  <a:lnTo>
                    <a:pt x="18" y="16"/>
                  </a:lnTo>
                  <a:lnTo>
                    <a:pt x="16" y="16"/>
                  </a:lnTo>
                  <a:lnTo>
                    <a:pt x="13" y="16"/>
                  </a:lnTo>
                  <a:lnTo>
                    <a:pt x="11" y="15"/>
                  </a:lnTo>
                  <a:lnTo>
                    <a:pt x="8" y="14"/>
                  </a:lnTo>
                  <a:lnTo>
                    <a:pt x="6" y="12"/>
                  </a:lnTo>
                  <a:lnTo>
                    <a:pt x="4" y="10"/>
                  </a:lnTo>
                  <a:lnTo>
                    <a:pt x="2" y="8"/>
                  </a:lnTo>
                  <a:lnTo>
                    <a:pt x="0" y="6"/>
                  </a:lnTo>
                  <a:lnTo>
                    <a:pt x="1" y="3"/>
                  </a:lnTo>
                  <a:lnTo>
                    <a:pt x="3" y="5"/>
                  </a:lnTo>
                  <a:lnTo>
                    <a:pt x="5" y="7"/>
                  </a:lnTo>
                  <a:lnTo>
                    <a:pt x="7" y="9"/>
                  </a:lnTo>
                  <a:lnTo>
                    <a:pt x="9" y="10"/>
                  </a:lnTo>
                  <a:lnTo>
                    <a:pt x="11" y="11"/>
                  </a:lnTo>
                  <a:lnTo>
                    <a:pt x="13" y="12"/>
                  </a:lnTo>
                  <a:lnTo>
                    <a:pt x="16" y="12"/>
                  </a:lnTo>
                  <a:lnTo>
                    <a:pt x="18" y="12"/>
                  </a:lnTo>
                  <a:lnTo>
                    <a:pt x="20" y="12"/>
                  </a:lnTo>
                  <a:lnTo>
                    <a:pt x="23" y="11"/>
                  </a:lnTo>
                  <a:lnTo>
                    <a:pt x="25" y="10"/>
                  </a:lnTo>
                  <a:lnTo>
                    <a:pt x="27" y="8"/>
                  </a:lnTo>
                  <a:lnTo>
                    <a:pt x="29" y="7"/>
                  </a:lnTo>
                  <a:lnTo>
                    <a:pt x="31" y="4"/>
                  </a:lnTo>
                  <a:lnTo>
                    <a:pt x="33" y="2"/>
                  </a:lnTo>
                  <a:lnTo>
                    <a:pt x="35" y="0"/>
                  </a:lnTo>
                  <a:lnTo>
                    <a:pt x="37"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0" name="Freeform 1063"/>
            <p:cNvSpPr>
              <a:spLocks/>
            </p:cNvSpPr>
            <p:nvPr/>
          </p:nvSpPr>
          <p:spPr bwMode="auto">
            <a:xfrm>
              <a:off x="1246" y="3490"/>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1" name="Freeform 1064"/>
            <p:cNvSpPr>
              <a:spLocks/>
            </p:cNvSpPr>
            <p:nvPr/>
          </p:nvSpPr>
          <p:spPr bwMode="auto">
            <a:xfrm>
              <a:off x="1228" y="3465"/>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2" name="Freeform 1065"/>
            <p:cNvSpPr>
              <a:spLocks/>
            </p:cNvSpPr>
            <p:nvPr/>
          </p:nvSpPr>
          <p:spPr bwMode="auto">
            <a:xfrm>
              <a:off x="1246" y="3490"/>
              <a:ext cx="44" cy="22"/>
            </a:xfrm>
            <a:custGeom>
              <a:avLst/>
              <a:gdLst>
                <a:gd name="T0" fmla="*/ 0 w 44"/>
                <a:gd name="T1" fmla="*/ 19 h 22"/>
                <a:gd name="T2" fmla="*/ 0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0"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3" name="Freeform 1066"/>
            <p:cNvSpPr>
              <a:spLocks/>
            </p:cNvSpPr>
            <p:nvPr/>
          </p:nvSpPr>
          <p:spPr bwMode="auto">
            <a:xfrm>
              <a:off x="1228" y="3465"/>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4" name="Freeform 1067"/>
            <p:cNvSpPr>
              <a:spLocks/>
            </p:cNvSpPr>
            <p:nvPr/>
          </p:nvSpPr>
          <p:spPr bwMode="auto">
            <a:xfrm>
              <a:off x="1187" y="3466"/>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5" name="Freeform 1068"/>
            <p:cNvSpPr>
              <a:spLocks/>
            </p:cNvSpPr>
            <p:nvPr/>
          </p:nvSpPr>
          <p:spPr bwMode="auto">
            <a:xfrm>
              <a:off x="1170" y="3441"/>
              <a:ext cx="20" cy="47"/>
            </a:xfrm>
            <a:custGeom>
              <a:avLst/>
              <a:gdLst>
                <a:gd name="T0" fmla="*/ 1 w 20"/>
                <a:gd name="T1" fmla="*/ 0 h 47"/>
                <a:gd name="T2" fmla="*/ 0 w 20"/>
                <a:gd name="T3" fmla="*/ 1 h 47"/>
                <a:gd name="T4" fmla="*/ 16 w 20"/>
                <a:gd name="T5" fmla="*/ 46 h 47"/>
                <a:gd name="T6" fmla="*/ 19 w 20"/>
                <a:gd name="T7" fmla="*/ 44 h 47"/>
                <a:gd name="T8" fmla="*/ 2 w 20"/>
                <a:gd name="T9" fmla="*/ 0 h 47"/>
                <a:gd name="T10" fmla="*/ 1 w 20"/>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 y="0"/>
                  </a:moveTo>
                  <a:lnTo>
                    <a:pt x="0" y="1"/>
                  </a:lnTo>
                  <a:lnTo>
                    <a:pt x="16" y="46"/>
                  </a:lnTo>
                  <a:lnTo>
                    <a:pt x="19"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6" name="Freeform 1069"/>
            <p:cNvSpPr>
              <a:spLocks/>
            </p:cNvSpPr>
            <p:nvPr/>
          </p:nvSpPr>
          <p:spPr bwMode="auto">
            <a:xfrm>
              <a:off x="1362" y="353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7" name="Freeform 1070"/>
            <p:cNvSpPr>
              <a:spLocks/>
            </p:cNvSpPr>
            <p:nvPr/>
          </p:nvSpPr>
          <p:spPr bwMode="auto">
            <a:xfrm>
              <a:off x="1345" y="3514"/>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8" name="Freeform 1071"/>
            <p:cNvSpPr>
              <a:spLocks/>
            </p:cNvSpPr>
            <p:nvPr/>
          </p:nvSpPr>
          <p:spPr bwMode="auto">
            <a:xfrm>
              <a:off x="1362" y="353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79" name="Freeform 1072"/>
            <p:cNvSpPr>
              <a:spLocks/>
            </p:cNvSpPr>
            <p:nvPr/>
          </p:nvSpPr>
          <p:spPr bwMode="auto">
            <a:xfrm>
              <a:off x="1345" y="3514"/>
              <a:ext cx="20" cy="46"/>
            </a:xfrm>
            <a:custGeom>
              <a:avLst/>
              <a:gdLst>
                <a:gd name="T0" fmla="*/ 1 w 20"/>
                <a:gd name="T1" fmla="*/ 0 h 46"/>
                <a:gd name="T2" fmla="*/ 0 w 20"/>
                <a:gd name="T3" fmla="*/ 1 h 46"/>
                <a:gd name="T4" fmla="*/ 16 w 20"/>
                <a:gd name="T5" fmla="*/ 45 h 46"/>
                <a:gd name="T6" fmla="*/ 19 w 20"/>
                <a:gd name="T7" fmla="*/ 43 h 46"/>
                <a:gd name="T8" fmla="*/ 2 w 20"/>
                <a:gd name="T9" fmla="*/ 0 h 46"/>
                <a:gd name="T10" fmla="*/ 1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0"/>
                  </a:moveTo>
                  <a:lnTo>
                    <a:pt x="0" y="1"/>
                  </a:lnTo>
                  <a:lnTo>
                    <a:pt x="16" y="45"/>
                  </a:lnTo>
                  <a:lnTo>
                    <a:pt x="19"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0" name="Freeform 1073"/>
            <p:cNvSpPr>
              <a:spLocks/>
            </p:cNvSpPr>
            <p:nvPr/>
          </p:nvSpPr>
          <p:spPr bwMode="auto">
            <a:xfrm>
              <a:off x="1304" y="3515"/>
              <a:ext cx="43" cy="21"/>
            </a:xfrm>
            <a:custGeom>
              <a:avLst/>
              <a:gdLst>
                <a:gd name="T0" fmla="*/ 0 w 43"/>
                <a:gd name="T1" fmla="*/ 18 h 21"/>
                <a:gd name="T2" fmla="*/ 1 w 43"/>
                <a:gd name="T3" fmla="*/ 20 h 21"/>
                <a:gd name="T4" fmla="*/ 42 w 43"/>
                <a:gd name="T5" fmla="*/ 2 h 21"/>
                <a:gd name="T6" fmla="*/ 41 w 43"/>
                <a:gd name="T7" fmla="*/ 0 h 21"/>
                <a:gd name="T8" fmla="*/ 0 w 43"/>
                <a:gd name="T9" fmla="*/ 17 h 21"/>
                <a:gd name="T10" fmla="*/ 0 w 43"/>
                <a:gd name="T11" fmla="*/ 18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8"/>
                  </a:moveTo>
                  <a:lnTo>
                    <a:pt x="1" y="20"/>
                  </a:lnTo>
                  <a:lnTo>
                    <a:pt x="42" y="2"/>
                  </a:lnTo>
                  <a:lnTo>
                    <a:pt x="41" y="0"/>
                  </a:lnTo>
                  <a:lnTo>
                    <a:pt x="0" y="17"/>
                  </a:lnTo>
                  <a:lnTo>
                    <a:pt x="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1" name="Freeform 1074"/>
            <p:cNvSpPr>
              <a:spLocks/>
            </p:cNvSpPr>
            <p:nvPr/>
          </p:nvSpPr>
          <p:spPr bwMode="auto">
            <a:xfrm>
              <a:off x="1286" y="3489"/>
              <a:ext cx="21" cy="46"/>
            </a:xfrm>
            <a:custGeom>
              <a:avLst/>
              <a:gdLst>
                <a:gd name="T0" fmla="*/ 1 w 21"/>
                <a:gd name="T1" fmla="*/ 0 h 46"/>
                <a:gd name="T2" fmla="*/ 0 w 21"/>
                <a:gd name="T3" fmla="*/ 1 h 46"/>
                <a:gd name="T4" fmla="*/ 17 w 21"/>
                <a:gd name="T5" fmla="*/ 45 h 46"/>
                <a:gd name="T6" fmla="*/ 20 w 21"/>
                <a:gd name="T7" fmla="*/ 43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2" name="Freeform 1075"/>
            <p:cNvSpPr>
              <a:spLocks/>
            </p:cNvSpPr>
            <p:nvPr/>
          </p:nvSpPr>
          <p:spPr bwMode="auto">
            <a:xfrm>
              <a:off x="1135" y="3427"/>
              <a:ext cx="50" cy="53"/>
            </a:xfrm>
            <a:custGeom>
              <a:avLst/>
              <a:gdLst>
                <a:gd name="T0" fmla="*/ 20 w 50"/>
                <a:gd name="T1" fmla="*/ 0 h 53"/>
                <a:gd name="T2" fmla="*/ 15 w 50"/>
                <a:gd name="T3" fmla="*/ 1 h 53"/>
                <a:gd name="T4" fmla="*/ 11 w 50"/>
                <a:gd name="T5" fmla="*/ 3 h 53"/>
                <a:gd name="T6" fmla="*/ 7 w 50"/>
                <a:gd name="T7" fmla="*/ 6 h 53"/>
                <a:gd name="T8" fmla="*/ 4 w 50"/>
                <a:gd name="T9" fmla="*/ 10 h 53"/>
                <a:gd name="T10" fmla="*/ 2 w 50"/>
                <a:gd name="T11" fmla="*/ 14 h 53"/>
                <a:gd name="T12" fmla="*/ 0 w 50"/>
                <a:gd name="T13" fmla="*/ 19 h 53"/>
                <a:gd name="T14" fmla="*/ 0 w 50"/>
                <a:gd name="T15" fmla="*/ 24 h 53"/>
                <a:gd name="T16" fmla="*/ 0 w 50"/>
                <a:gd name="T17" fmla="*/ 30 h 53"/>
                <a:gd name="T18" fmla="*/ 1 w 50"/>
                <a:gd name="T19" fmla="*/ 35 h 53"/>
                <a:gd name="T20" fmla="*/ 3 w 50"/>
                <a:gd name="T21" fmla="*/ 39 h 53"/>
                <a:gd name="T22" fmla="*/ 6 w 50"/>
                <a:gd name="T23" fmla="*/ 43 h 53"/>
                <a:gd name="T24" fmla="*/ 10 w 50"/>
                <a:gd name="T25" fmla="*/ 46 h 53"/>
                <a:gd name="T26" fmla="*/ 14 w 50"/>
                <a:gd name="T27" fmla="*/ 49 h 53"/>
                <a:gd name="T28" fmla="*/ 18 w 50"/>
                <a:gd name="T29" fmla="*/ 51 h 53"/>
                <a:gd name="T30" fmla="*/ 23 w 50"/>
                <a:gd name="T31" fmla="*/ 52 h 53"/>
                <a:gd name="T32" fmla="*/ 28 w 50"/>
                <a:gd name="T33" fmla="*/ 51 h 53"/>
                <a:gd name="T34" fmla="*/ 33 w 50"/>
                <a:gd name="T35" fmla="*/ 50 h 53"/>
                <a:gd name="T36" fmla="*/ 37 w 50"/>
                <a:gd name="T37" fmla="*/ 48 h 53"/>
                <a:gd name="T38" fmla="*/ 41 w 50"/>
                <a:gd name="T39" fmla="*/ 45 h 53"/>
                <a:gd name="T40" fmla="*/ 44 w 50"/>
                <a:gd name="T41" fmla="*/ 41 h 53"/>
                <a:gd name="T42" fmla="*/ 46 w 50"/>
                <a:gd name="T43" fmla="*/ 37 h 53"/>
                <a:gd name="T44" fmla="*/ 48 w 50"/>
                <a:gd name="T45" fmla="*/ 32 h 53"/>
                <a:gd name="T46" fmla="*/ 49 w 50"/>
                <a:gd name="T47" fmla="*/ 27 h 53"/>
                <a:gd name="T48" fmla="*/ 48 w 50"/>
                <a:gd name="T49" fmla="*/ 22 h 53"/>
                <a:gd name="T50" fmla="*/ 47 w 50"/>
                <a:gd name="T51" fmla="*/ 17 h 53"/>
                <a:gd name="T52" fmla="*/ 45 w 50"/>
                <a:gd name="T53" fmla="*/ 12 h 53"/>
                <a:gd name="T54" fmla="*/ 42 w 50"/>
                <a:gd name="T55" fmla="*/ 8 h 53"/>
                <a:gd name="T56" fmla="*/ 38 w 50"/>
                <a:gd name="T57" fmla="*/ 5 h 53"/>
                <a:gd name="T58" fmla="*/ 34 w 50"/>
                <a:gd name="T59" fmla="*/ 2 h 53"/>
                <a:gd name="T60" fmla="*/ 30 w 50"/>
                <a:gd name="T61" fmla="*/ 0 h 53"/>
                <a:gd name="T62" fmla="*/ 25 w 50"/>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3">
                  <a:moveTo>
                    <a:pt x="22" y="0"/>
                  </a:moveTo>
                  <a:lnTo>
                    <a:pt x="20" y="0"/>
                  </a:lnTo>
                  <a:lnTo>
                    <a:pt x="17" y="0"/>
                  </a:lnTo>
                  <a:lnTo>
                    <a:pt x="15" y="1"/>
                  </a:lnTo>
                  <a:lnTo>
                    <a:pt x="13" y="2"/>
                  </a:lnTo>
                  <a:lnTo>
                    <a:pt x="11" y="3"/>
                  </a:lnTo>
                  <a:lnTo>
                    <a:pt x="9" y="5"/>
                  </a:lnTo>
                  <a:lnTo>
                    <a:pt x="7" y="6"/>
                  </a:lnTo>
                  <a:lnTo>
                    <a:pt x="5" y="8"/>
                  </a:lnTo>
                  <a:lnTo>
                    <a:pt x="4" y="10"/>
                  </a:lnTo>
                  <a:lnTo>
                    <a:pt x="3" y="12"/>
                  </a:lnTo>
                  <a:lnTo>
                    <a:pt x="2" y="14"/>
                  </a:lnTo>
                  <a:lnTo>
                    <a:pt x="1" y="17"/>
                  </a:lnTo>
                  <a:lnTo>
                    <a:pt x="0" y="19"/>
                  </a:lnTo>
                  <a:lnTo>
                    <a:pt x="0" y="22"/>
                  </a:lnTo>
                  <a:lnTo>
                    <a:pt x="0" y="24"/>
                  </a:lnTo>
                  <a:lnTo>
                    <a:pt x="0" y="27"/>
                  </a:lnTo>
                  <a:lnTo>
                    <a:pt x="0" y="30"/>
                  </a:lnTo>
                  <a:lnTo>
                    <a:pt x="0" y="32"/>
                  </a:lnTo>
                  <a:lnTo>
                    <a:pt x="1" y="35"/>
                  </a:lnTo>
                  <a:lnTo>
                    <a:pt x="2" y="37"/>
                  </a:lnTo>
                  <a:lnTo>
                    <a:pt x="3" y="39"/>
                  </a:lnTo>
                  <a:lnTo>
                    <a:pt x="4" y="41"/>
                  </a:lnTo>
                  <a:lnTo>
                    <a:pt x="6" y="43"/>
                  </a:lnTo>
                  <a:lnTo>
                    <a:pt x="8" y="45"/>
                  </a:lnTo>
                  <a:lnTo>
                    <a:pt x="10" y="46"/>
                  </a:lnTo>
                  <a:lnTo>
                    <a:pt x="12" y="48"/>
                  </a:lnTo>
                  <a:lnTo>
                    <a:pt x="14" y="49"/>
                  </a:lnTo>
                  <a:lnTo>
                    <a:pt x="16" y="50"/>
                  </a:lnTo>
                  <a:lnTo>
                    <a:pt x="18" y="51"/>
                  </a:lnTo>
                  <a:lnTo>
                    <a:pt x="21" y="51"/>
                  </a:lnTo>
                  <a:lnTo>
                    <a:pt x="23" y="52"/>
                  </a:lnTo>
                  <a:lnTo>
                    <a:pt x="26" y="52"/>
                  </a:lnTo>
                  <a:lnTo>
                    <a:pt x="28" y="51"/>
                  </a:lnTo>
                  <a:lnTo>
                    <a:pt x="30" y="51"/>
                  </a:lnTo>
                  <a:lnTo>
                    <a:pt x="33" y="50"/>
                  </a:lnTo>
                  <a:lnTo>
                    <a:pt x="35" y="49"/>
                  </a:lnTo>
                  <a:lnTo>
                    <a:pt x="37" y="48"/>
                  </a:lnTo>
                  <a:lnTo>
                    <a:pt x="39" y="46"/>
                  </a:lnTo>
                  <a:lnTo>
                    <a:pt x="41" y="45"/>
                  </a:lnTo>
                  <a:lnTo>
                    <a:pt x="43" y="43"/>
                  </a:lnTo>
                  <a:lnTo>
                    <a:pt x="44" y="41"/>
                  </a:lnTo>
                  <a:lnTo>
                    <a:pt x="45" y="39"/>
                  </a:lnTo>
                  <a:lnTo>
                    <a:pt x="46" y="37"/>
                  </a:lnTo>
                  <a:lnTo>
                    <a:pt x="47" y="35"/>
                  </a:lnTo>
                  <a:lnTo>
                    <a:pt x="48" y="32"/>
                  </a:lnTo>
                  <a:lnTo>
                    <a:pt x="48" y="30"/>
                  </a:lnTo>
                  <a:lnTo>
                    <a:pt x="49" y="27"/>
                  </a:lnTo>
                  <a:lnTo>
                    <a:pt x="49" y="24"/>
                  </a:lnTo>
                  <a:lnTo>
                    <a:pt x="48" y="22"/>
                  </a:lnTo>
                  <a:lnTo>
                    <a:pt x="48" y="19"/>
                  </a:lnTo>
                  <a:lnTo>
                    <a:pt x="47" y="17"/>
                  </a:lnTo>
                  <a:lnTo>
                    <a:pt x="46" y="14"/>
                  </a:lnTo>
                  <a:lnTo>
                    <a:pt x="45" y="12"/>
                  </a:lnTo>
                  <a:lnTo>
                    <a:pt x="43" y="10"/>
                  </a:lnTo>
                  <a:lnTo>
                    <a:pt x="42" y="8"/>
                  </a:lnTo>
                  <a:lnTo>
                    <a:pt x="40" y="6"/>
                  </a:lnTo>
                  <a:lnTo>
                    <a:pt x="38" y="5"/>
                  </a:lnTo>
                  <a:lnTo>
                    <a:pt x="36" y="3"/>
                  </a:lnTo>
                  <a:lnTo>
                    <a:pt x="34" y="2"/>
                  </a:lnTo>
                  <a:lnTo>
                    <a:pt x="32" y="1"/>
                  </a:lnTo>
                  <a:lnTo>
                    <a:pt x="30" y="0"/>
                  </a:lnTo>
                  <a:lnTo>
                    <a:pt x="27" y="0"/>
                  </a:lnTo>
                  <a:lnTo>
                    <a:pt x="25" y="0"/>
                  </a:lnTo>
                  <a:lnTo>
                    <a:pt x="2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3" name="Freeform 1076"/>
            <p:cNvSpPr>
              <a:spLocks/>
            </p:cNvSpPr>
            <p:nvPr/>
          </p:nvSpPr>
          <p:spPr bwMode="auto">
            <a:xfrm>
              <a:off x="1133" y="3426"/>
              <a:ext cx="25" cy="29"/>
            </a:xfrm>
            <a:custGeom>
              <a:avLst/>
              <a:gdLst>
                <a:gd name="T0" fmla="*/ 0 w 25"/>
                <a:gd name="T1" fmla="*/ 28 h 29"/>
                <a:gd name="T2" fmla="*/ 0 w 25"/>
                <a:gd name="T3" fmla="*/ 28 h 29"/>
                <a:gd name="T4" fmla="*/ 0 w 25"/>
                <a:gd name="T5" fmla="*/ 25 h 29"/>
                <a:gd name="T6" fmla="*/ 0 w 25"/>
                <a:gd name="T7" fmla="*/ 22 h 29"/>
                <a:gd name="T8" fmla="*/ 0 w 25"/>
                <a:gd name="T9" fmla="*/ 19 h 29"/>
                <a:gd name="T10" fmla="*/ 1 w 25"/>
                <a:gd name="T11" fmla="*/ 17 h 29"/>
                <a:gd name="T12" fmla="*/ 2 w 25"/>
                <a:gd name="T13" fmla="*/ 15 h 29"/>
                <a:gd name="T14" fmla="*/ 3 w 25"/>
                <a:gd name="T15" fmla="*/ 12 h 29"/>
                <a:gd name="T16" fmla="*/ 4 w 25"/>
                <a:gd name="T17" fmla="*/ 10 h 29"/>
                <a:gd name="T18" fmla="*/ 6 w 25"/>
                <a:gd name="T19" fmla="*/ 8 h 29"/>
                <a:gd name="T20" fmla="*/ 8 w 25"/>
                <a:gd name="T21" fmla="*/ 6 h 29"/>
                <a:gd name="T22" fmla="*/ 9 w 25"/>
                <a:gd name="T23" fmla="*/ 5 h 29"/>
                <a:gd name="T24" fmla="*/ 11 w 25"/>
                <a:gd name="T25" fmla="*/ 3 h 29"/>
                <a:gd name="T26" fmla="*/ 14 w 25"/>
                <a:gd name="T27" fmla="*/ 2 h 29"/>
                <a:gd name="T28" fmla="*/ 16 w 25"/>
                <a:gd name="T29" fmla="*/ 1 h 29"/>
                <a:gd name="T30" fmla="*/ 18 w 25"/>
                <a:gd name="T31" fmla="*/ 0 h 29"/>
                <a:gd name="T32" fmla="*/ 21 w 25"/>
                <a:gd name="T33" fmla="*/ 0 h 29"/>
                <a:gd name="T34" fmla="*/ 23 w 25"/>
                <a:gd name="T35" fmla="*/ 0 h 29"/>
                <a:gd name="T36" fmla="*/ 24 w 25"/>
                <a:gd name="T37" fmla="*/ 2 h 29"/>
                <a:gd name="T38" fmla="*/ 21 w 25"/>
                <a:gd name="T39" fmla="*/ 2 h 29"/>
                <a:gd name="T40" fmla="*/ 19 w 25"/>
                <a:gd name="T41" fmla="*/ 3 h 29"/>
                <a:gd name="T42" fmla="*/ 17 w 25"/>
                <a:gd name="T43" fmla="*/ 3 h 29"/>
                <a:gd name="T44" fmla="*/ 15 w 25"/>
                <a:gd name="T45" fmla="*/ 4 h 29"/>
                <a:gd name="T46" fmla="*/ 13 w 25"/>
                <a:gd name="T47" fmla="*/ 5 h 29"/>
                <a:gd name="T48" fmla="*/ 11 w 25"/>
                <a:gd name="T49" fmla="*/ 7 h 29"/>
                <a:gd name="T50" fmla="*/ 9 w 25"/>
                <a:gd name="T51" fmla="*/ 8 h 29"/>
                <a:gd name="T52" fmla="*/ 7 w 25"/>
                <a:gd name="T53" fmla="*/ 10 h 29"/>
                <a:gd name="T54" fmla="*/ 6 w 25"/>
                <a:gd name="T55" fmla="*/ 12 h 29"/>
                <a:gd name="T56" fmla="*/ 5 w 25"/>
                <a:gd name="T57" fmla="*/ 14 h 29"/>
                <a:gd name="T58" fmla="*/ 4 w 25"/>
                <a:gd name="T59" fmla="*/ 16 h 29"/>
                <a:gd name="T60" fmla="*/ 3 w 25"/>
                <a:gd name="T61" fmla="*/ 18 h 29"/>
                <a:gd name="T62" fmla="*/ 2 w 25"/>
                <a:gd name="T63" fmla="*/ 20 h 29"/>
                <a:gd name="T64" fmla="*/ 2 w 25"/>
                <a:gd name="T65" fmla="*/ 22 h 29"/>
                <a:gd name="T66" fmla="*/ 2 w 25"/>
                <a:gd name="T67" fmla="*/ 25 h 29"/>
                <a:gd name="T68" fmla="*/ 2 w 25"/>
                <a:gd name="T69" fmla="*/ 27 h 29"/>
                <a:gd name="T70" fmla="*/ 2 w 25"/>
                <a:gd name="T71" fmla="*/ 27 h 29"/>
                <a:gd name="T72" fmla="*/ 0 w 25"/>
                <a:gd name="T73" fmla="*/ 28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0" y="28"/>
                  </a:moveTo>
                  <a:lnTo>
                    <a:pt x="0" y="28"/>
                  </a:lnTo>
                  <a:lnTo>
                    <a:pt x="0" y="25"/>
                  </a:lnTo>
                  <a:lnTo>
                    <a:pt x="0" y="22"/>
                  </a:lnTo>
                  <a:lnTo>
                    <a:pt x="0" y="19"/>
                  </a:lnTo>
                  <a:lnTo>
                    <a:pt x="1" y="17"/>
                  </a:lnTo>
                  <a:lnTo>
                    <a:pt x="2" y="15"/>
                  </a:lnTo>
                  <a:lnTo>
                    <a:pt x="3" y="12"/>
                  </a:lnTo>
                  <a:lnTo>
                    <a:pt x="4" y="10"/>
                  </a:lnTo>
                  <a:lnTo>
                    <a:pt x="6" y="8"/>
                  </a:lnTo>
                  <a:lnTo>
                    <a:pt x="8" y="6"/>
                  </a:lnTo>
                  <a:lnTo>
                    <a:pt x="9" y="5"/>
                  </a:lnTo>
                  <a:lnTo>
                    <a:pt x="11" y="3"/>
                  </a:lnTo>
                  <a:lnTo>
                    <a:pt x="14" y="2"/>
                  </a:lnTo>
                  <a:lnTo>
                    <a:pt x="16" y="1"/>
                  </a:lnTo>
                  <a:lnTo>
                    <a:pt x="18" y="0"/>
                  </a:lnTo>
                  <a:lnTo>
                    <a:pt x="21" y="0"/>
                  </a:lnTo>
                  <a:lnTo>
                    <a:pt x="23" y="0"/>
                  </a:lnTo>
                  <a:lnTo>
                    <a:pt x="24" y="2"/>
                  </a:lnTo>
                  <a:lnTo>
                    <a:pt x="21" y="2"/>
                  </a:lnTo>
                  <a:lnTo>
                    <a:pt x="19" y="3"/>
                  </a:lnTo>
                  <a:lnTo>
                    <a:pt x="17" y="3"/>
                  </a:lnTo>
                  <a:lnTo>
                    <a:pt x="15" y="4"/>
                  </a:lnTo>
                  <a:lnTo>
                    <a:pt x="13" y="5"/>
                  </a:lnTo>
                  <a:lnTo>
                    <a:pt x="11" y="7"/>
                  </a:lnTo>
                  <a:lnTo>
                    <a:pt x="9" y="8"/>
                  </a:lnTo>
                  <a:lnTo>
                    <a:pt x="7" y="10"/>
                  </a:lnTo>
                  <a:lnTo>
                    <a:pt x="6" y="12"/>
                  </a:lnTo>
                  <a:lnTo>
                    <a:pt x="5" y="14"/>
                  </a:lnTo>
                  <a:lnTo>
                    <a:pt x="4" y="16"/>
                  </a:lnTo>
                  <a:lnTo>
                    <a:pt x="3" y="18"/>
                  </a:lnTo>
                  <a:lnTo>
                    <a:pt x="2" y="20"/>
                  </a:lnTo>
                  <a:lnTo>
                    <a:pt x="2" y="22"/>
                  </a:lnTo>
                  <a:lnTo>
                    <a:pt x="2" y="25"/>
                  </a:lnTo>
                  <a:lnTo>
                    <a:pt x="2" y="27"/>
                  </a:lnTo>
                  <a:lnTo>
                    <a:pt x="0" y="2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4" name="Freeform 1077"/>
            <p:cNvSpPr>
              <a:spLocks/>
            </p:cNvSpPr>
            <p:nvPr/>
          </p:nvSpPr>
          <p:spPr bwMode="auto">
            <a:xfrm>
              <a:off x="1133" y="3454"/>
              <a:ext cx="29" cy="26"/>
            </a:xfrm>
            <a:custGeom>
              <a:avLst/>
              <a:gdLst>
                <a:gd name="T0" fmla="*/ 28 w 29"/>
                <a:gd name="T1" fmla="*/ 25 h 26"/>
                <a:gd name="T2" fmla="*/ 28 w 29"/>
                <a:gd name="T3" fmla="*/ 25 h 26"/>
                <a:gd name="T4" fmla="*/ 25 w 29"/>
                <a:gd name="T5" fmla="*/ 25 h 26"/>
                <a:gd name="T6" fmla="*/ 22 w 29"/>
                <a:gd name="T7" fmla="*/ 24 h 26"/>
                <a:gd name="T8" fmla="*/ 20 w 29"/>
                <a:gd name="T9" fmla="*/ 24 h 26"/>
                <a:gd name="T10" fmla="*/ 17 w 29"/>
                <a:gd name="T11" fmla="*/ 23 h 26"/>
                <a:gd name="T12" fmla="*/ 15 w 29"/>
                <a:gd name="T13" fmla="*/ 22 h 26"/>
                <a:gd name="T14" fmla="*/ 12 w 29"/>
                <a:gd name="T15" fmla="*/ 21 h 26"/>
                <a:gd name="T16" fmla="*/ 10 w 29"/>
                <a:gd name="T17" fmla="*/ 19 h 26"/>
                <a:gd name="T18" fmla="*/ 8 w 29"/>
                <a:gd name="T19" fmla="*/ 18 h 26"/>
                <a:gd name="T20" fmla="*/ 7 w 29"/>
                <a:gd name="T21" fmla="*/ 16 h 26"/>
                <a:gd name="T22" fmla="*/ 5 w 29"/>
                <a:gd name="T23" fmla="*/ 14 h 26"/>
                <a:gd name="T24" fmla="*/ 4 w 29"/>
                <a:gd name="T25" fmla="*/ 12 h 26"/>
                <a:gd name="T26" fmla="*/ 2 w 29"/>
                <a:gd name="T27" fmla="*/ 10 h 26"/>
                <a:gd name="T28" fmla="*/ 1 w 29"/>
                <a:gd name="T29" fmla="*/ 7 h 26"/>
                <a:gd name="T30" fmla="*/ 0 w 29"/>
                <a:gd name="T31" fmla="*/ 5 h 26"/>
                <a:gd name="T32" fmla="*/ 0 w 29"/>
                <a:gd name="T33" fmla="*/ 2 h 26"/>
                <a:gd name="T34" fmla="*/ 0 w 29"/>
                <a:gd name="T35" fmla="*/ 0 h 26"/>
                <a:gd name="T36" fmla="*/ 2 w 29"/>
                <a:gd name="T37" fmla="*/ 0 h 26"/>
                <a:gd name="T38" fmla="*/ 2 w 29"/>
                <a:gd name="T39" fmla="*/ 2 h 26"/>
                <a:gd name="T40" fmla="*/ 3 w 29"/>
                <a:gd name="T41" fmla="*/ 4 h 26"/>
                <a:gd name="T42" fmla="*/ 3 w 29"/>
                <a:gd name="T43" fmla="*/ 7 h 26"/>
                <a:gd name="T44" fmla="*/ 4 w 29"/>
                <a:gd name="T45" fmla="*/ 9 h 26"/>
                <a:gd name="T46" fmla="*/ 5 w 29"/>
                <a:gd name="T47" fmla="*/ 11 h 26"/>
                <a:gd name="T48" fmla="*/ 7 w 29"/>
                <a:gd name="T49" fmla="*/ 13 h 26"/>
                <a:gd name="T50" fmla="*/ 8 w 29"/>
                <a:gd name="T51" fmla="*/ 14 h 26"/>
                <a:gd name="T52" fmla="*/ 10 w 29"/>
                <a:gd name="T53" fmla="*/ 16 h 26"/>
                <a:gd name="T54" fmla="*/ 12 w 29"/>
                <a:gd name="T55" fmla="*/ 17 h 26"/>
                <a:gd name="T56" fmla="*/ 14 w 29"/>
                <a:gd name="T57" fmla="*/ 19 h 26"/>
                <a:gd name="T58" fmla="*/ 16 w 29"/>
                <a:gd name="T59" fmla="*/ 20 h 26"/>
                <a:gd name="T60" fmla="*/ 18 w 29"/>
                <a:gd name="T61" fmla="*/ 21 h 26"/>
                <a:gd name="T62" fmla="*/ 20 w 29"/>
                <a:gd name="T63" fmla="*/ 21 h 26"/>
                <a:gd name="T64" fmla="*/ 22 w 29"/>
                <a:gd name="T65" fmla="*/ 22 h 26"/>
                <a:gd name="T66" fmla="*/ 25 w 29"/>
                <a:gd name="T67" fmla="*/ 22 h 26"/>
                <a:gd name="T68" fmla="*/ 27 w 29"/>
                <a:gd name="T69" fmla="*/ 22 h 26"/>
                <a:gd name="T70" fmla="*/ 27 w 29"/>
                <a:gd name="T71" fmla="*/ 22 h 26"/>
                <a:gd name="T72" fmla="*/ 28 w 29"/>
                <a:gd name="T73" fmla="*/ 25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28" y="25"/>
                  </a:moveTo>
                  <a:lnTo>
                    <a:pt x="28" y="25"/>
                  </a:lnTo>
                  <a:lnTo>
                    <a:pt x="25" y="25"/>
                  </a:lnTo>
                  <a:lnTo>
                    <a:pt x="22" y="24"/>
                  </a:lnTo>
                  <a:lnTo>
                    <a:pt x="20" y="24"/>
                  </a:lnTo>
                  <a:lnTo>
                    <a:pt x="17" y="23"/>
                  </a:lnTo>
                  <a:lnTo>
                    <a:pt x="15" y="22"/>
                  </a:lnTo>
                  <a:lnTo>
                    <a:pt x="12" y="21"/>
                  </a:lnTo>
                  <a:lnTo>
                    <a:pt x="10" y="19"/>
                  </a:lnTo>
                  <a:lnTo>
                    <a:pt x="8" y="18"/>
                  </a:lnTo>
                  <a:lnTo>
                    <a:pt x="7" y="16"/>
                  </a:lnTo>
                  <a:lnTo>
                    <a:pt x="5" y="14"/>
                  </a:lnTo>
                  <a:lnTo>
                    <a:pt x="4" y="12"/>
                  </a:lnTo>
                  <a:lnTo>
                    <a:pt x="2" y="10"/>
                  </a:lnTo>
                  <a:lnTo>
                    <a:pt x="1" y="7"/>
                  </a:lnTo>
                  <a:lnTo>
                    <a:pt x="0" y="5"/>
                  </a:lnTo>
                  <a:lnTo>
                    <a:pt x="0" y="2"/>
                  </a:lnTo>
                  <a:lnTo>
                    <a:pt x="0" y="0"/>
                  </a:lnTo>
                  <a:lnTo>
                    <a:pt x="2" y="0"/>
                  </a:lnTo>
                  <a:lnTo>
                    <a:pt x="2" y="2"/>
                  </a:lnTo>
                  <a:lnTo>
                    <a:pt x="3" y="4"/>
                  </a:lnTo>
                  <a:lnTo>
                    <a:pt x="3" y="7"/>
                  </a:lnTo>
                  <a:lnTo>
                    <a:pt x="4" y="9"/>
                  </a:lnTo>
                  <a:lnTo>
                    <a:pt x="5" y="11"/>
                  </a:lnTo>
                  <a:lnTo>
                    <a:pt x="7" y="13"/>
                  </a:lnTo>
                  <a:lnTo>
                    <a:pt x="8" y="14"/>
                  </a:lnTo>
                  <a:lnTo>
                    <a:pt x="10" y="16"/>
                  </a:lnTo>
                  <a:lnTo>
                    <a:pt x="12" y="17"/>
                  </a:lnTo>
                  <a:lnTo>
                    <a:pt x="14" y="19"/>
                  </a:lnTo>
                  <a:lnTo>
                    <a:pt x="16" y="20"/>
                  </a:lnTo>
                  <a:lnTo>
                    <a:pt x="18" y="21"/>
                  </a:lnTo>
                  <a:lnTo>
                    <a:pt x="20" y="21"/>
                  </a:lnTo>
                  <a:lnTo>
                    <a:pt x="22" y="22"/>
                  </a:lnTo>
                  <a:lnTo>
                    <a:pt x="25" y="22"/>
                  </a:lnTo>
                  <a:lnTo>
                    <a:pt x="27" y="22"/>
                  </a:lnTo>
                  <a:lnTo>
                    <a:pt x="28" y="2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5" name="Freeform 1078"/>
            <p:cNvSpPr>
              <a:spLocks/>
            </p:cNvSpPr>
            <p:nvPr/>
          </p:nvSpPr>
          <p:spPr bwMode="auto">
            <a:xfrm>
              <a:off x="1161" y="3451"/>
              <a:ext cx="25" cy="29"/>
            </a:xfrm>
            <a:custGeom>
              <a:avLst/>
              <a:gdLst>
                <a:gd name="T0" fmla="*/ 24 w 25"/>
                <a:gd name="T1" fmla="*/ 0 h 29"/>
                <a:gd name="T2" fmla="*/ 24 w 25"/>
                <a:gd name="T3" fmla="*/ 0 h 29"/>
                <a:gd name="T4" fmla="*/ 24 w 25"/>
                <a:gd name="T5" fmla="*/ 2 h 29"/>
                <a:gd name="T6" fmla="*/ 23 w 25"/>
                <a:gd name="T7" fmla="*/ 5 h 29"/>
                <a:gd name="T8" fmla="*/ 23 w 25"/>
                <a:gd name="T9" fmla="*/ 8 h 29"/>
                <a:gd name="T10" fmla="*/ 22 w 25"/>
                <a:gd name="T11" fmla="*/ 10 h 29"/>
                <a:gd name="T12" fmla="*/ 21 w 25"/>
                <a:gd name="T13" fmla="*/ 12 h 29"/>
                <a:gd name="T14" fmla="*/ 20 w 25"/>
                <a:gd name="T15" fmla="*/ 15 h 29"/>
                <a:gd name="T16" fmla="*/ 19 w 25"/>
                <a:gd name="T17" fmla="*/ 17 h 29"/>
                <a:gd name="T18" fmla="*/ 17 w 25"/>
                <a:gd name="T19" fmla="*/ 19 h 29"/>
                <a:gd name="T20" fmla="*/ 15 w 25"/>
                <a:gd name="T21" fmla="*/ 21 h 29"/>
                <a:gd name="T22" fmla="*/ 14 w 25"/>
                <a:gd name="T23" fmla="*/ 22 h 29"/>
                <a:gd name="T24" fmla="*/ 12 w 25"/>
                <a:gd name="T25" fmla="*/ 24 h 29"/>
                <a:gd name="T26" fmla="*/ 9 w 25"/>
                <a:gd name="T27" fmla="*/ 25 h 29"/>
                <a:gd name="T28" fmla="*/ 7 w 25"/>
                <a:gd name="T29" fmla="*/ 26 h 29"/>
                <a:gd name="T30" fmla="*/ 5 w 25"/>
                <a:gd name="T31" fmla="*/ 27 h 29"/>
                <a:gd name="T32" fmla="*/ 2 w 25"/>
                <a:gd name="T33" fmla="*/ 27 h 29"/>
                <a:gd name="T34" fmla="*/ 0 w 25"/>
                <a:gd name="T35" fmla="*/ 28 h 29"/>
                <a:gd name="T36" fmla="*/ 0 w 25"/>
                <a:gd name="T37" fmla="*/ 25 h 29"/>
                <a:gd name="T38" fmla="*/ 2 w 25"/>
                <a:gd name="T39" fmla="*/ 25 h 29"/>
                <a:gd name="T40" fmla="*/ 4 w 25"/>
                <a:gd name="T41" fmla="*/ 24 h 29"/>
                <a:gd name="T42" fmla="*/ 6 w 25"/>
                <a:gd name="T43" fmla="*/ 24 h 29"/>
                <a:gd name="T44" fmla="*/ 8 w 25"/>
                <a:gd name="T45" fmla="*/ 23 h 29"/>
                <a:gd name="T46" fmla="*/ 10 w 25"/>
                <a:gd name="T47" fmla="*/ 21 h 29"/>
                <a:gd name="T48" fmla="*/ 12 w 25"/>
                <a:gd name="T49" fmla="*/ 20 h 29"/>
                <a:gd name="T50" fmla="*/ 14 w 25"/>
                <a:gd name="T51" fmla="*/ 19 h 29"/>
                <a:gd name="T52" fmla="*/ 16 w 25"/>
                <a:gd name="T53" fmla="*/ 17 h 29"/>
                <a:gd name="T54" fmla="*/ 17 w 25"/>
                <a:gd name="T55" fmla="*/ 15 h 29"/>
                <a:gd name="T56" fmla="*/ 18 w 25"/>
                <a:gd name="T57" fmla="*/ 13 h 29"/>
                <a:gd name="T58" fmla="*/ 19 w 25"/>
                <a:gd name="T59" fmla="*/ 11 h 29"/>
                <a:gd name="T60" fmla="*/ 20 w 25"/>
                <a:gd name="T61" fmla="*/ 9 h 29"/>
                <a:gd name="T62" fmla="*/ 21 w 25"/>
                <a:gd name="T63" fmla="*/ 7 h 29"/>
                <a:gd name="T64" fmla="*/ 21 w 25"/>
                <a:gd name="T65" fmla="*/ 5 h 29"/>
                <a:gd name="T66" fmla="*/ 21 w 25"/>
                <a:gd name="T67" fmla="*/ 2 h 29"/>
                <a:gd name="T68" fmla="*/ 21 w 25"/>
                <a:gd name="T69" fmla="*/ 0 h 29"/>
                <a:gd name="T70" fmla="*/ 21 w 25"/>
                <a:gd name="T71" fmla="*/ 0 h 29"/>
                <a:gd name="T72" fmla="*/ 24 w 25"/>
                <a:gd name="T73" fmla="*/ 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9">
                  <a:moveTo>
                    <a:pt x="24" y="0"/>
                  </a:moveTo>
                  <a:lnTo>
                    <a:pt x="24" y="0"/>
                  </a:lnTo>
                  <a:lnTo>
                    <a:pt x="24" y="2"/>
                  </a:lnTo>
                  <a:lnTo>
                    <a:pt x="23" y="5"/>
                  </a:lnTo>
                  <a:lnTo>
                    <a:pt x="23" y="8"/>
                  </a:lnTo>
                  <a:lnTo>
                    <a:pt x="22" y="10"/>
                  </a:lnTo>
                  <a:lnTo>
                    <a:pt x="21" y="12"/>
                  </a:lnTo>
                  <a:lnTo>
                    <a:pt x="20" y="15"/>
                  </a:lnTo>
                  <a:lnTo>
                    <a:pt x="19" y="17"/>
                  </a:lnTo>
                  <a:lnTo>
                    <a:pt x="17" y="19"/>
                  </a:lnTo>
                  <a:lnTo>
                    <a:pt x="15" y="21"/>
                  </a:lnTo>
                  <a:lnTo>
                    <a:pt x="14" y="22"/>
                  </a:lnTo>
                  <a:lnTo>
                    <a:pt x="12" y="24"/>
                  </a:lnTo>
                  <a:lnTo>
                    <a:pt x="9" y="25"/>
                  </a:lnTo>
                  <a:lnTo>
                    <a:pt x="7" y="26"/>
                  </a:lnTo>
                  <a:lnTo>
                    <a:pt x="5" y="27"/>
                  </a:lnTo>
                  <a:lnTo>
                    <a:pt x="2" y="27"/>
                  </a:lnTo>
                  <a:lnTo>
                    <a:pt x="0" y="28"/>
                  </a:lnTo>
                  <a:lnTo>
                    <a:pt x="0" y="25"/>
                  </a:lnTo>
                  <a:lnTo>
                    <a:pt x="2" y="25"/>
                  </a:lnTo>
                  <a:lnTo>
                    <a:pt x="4" y="24"/>
                  </a:lnTo>
                  <a:lnTo>
                    <a:pt x="6" y="24"/>
                  </a:lnTo>
                  <a:lnTo>
                    <a:pt x="8" y="23"/>
                  </a:lnTo>
                  <a:lnTo>
                    <a:pt x="10" y="21"/>
                  </a:lnTo>
                  <a:lnTo>
                    <a:pt x="12" y="20"/>
                  </a:lnTo>
                  <a:lnTo>
                    <a:pt x="14" y="19"/>
                  </a:lnTo>
                  <a:lnTo>
                    <a:pt x="16" y="17"/>
                  </a:lnTo>
                  <a:lnTo>
                    <a:pt x="17" y="15"/>
                  </a:lnTo>
                  <a:lnTo>
                    <a:pt x="18" y="13"/>
                  </a:lnTo>
                  <a:lnTo>
                    <a:pt x="19" y="11"/>
                  </a:lnTo>
                  <a:lnTo>
                    <a:pt x="20" y="9"/>
                  </a:lnTo>
                  <a:lnTo>
                    <a:pt x="21" y="7"/>
                  </a:lnTo>
                  <a:lnTo>
                    <a:pt x="21" y="5"/>
                  </a:lnTo>
                  <a:lnTo>
                    <a:pt x="21" y="2"/>
                  </a:lnTo>
                  <a:lnTo>
                    <a:pt x="21" y="0"/>
                  </a:lnTo>
                  <a:lnTo>
                    <a:pt x="24"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6" name="Freeform 1079"/>
            <p:cNvSpPr>
              <a:spLocks/>
            </p:cNvSpPr>
            <p:nvPr/>
          </p:nvSpPr>
          <p:spPr bwMode="auto">
            <a:xfrm>
              <a:off x="1157" y="3426"/>
              <a:ext cx="29" cy="26"/>
            </a:xfrm>
            <a:custGeom>
              <a:avLst/>
              <a:gdLst>
                <a:gd name="T0" fmla="*/ 0 w 29"/>
                <a:gd name="T1" fmla="*/ 0 h 26"/>
                <a:gd name="T2" fmla="*/ 0 w 29"/>
                <a:gd name="T3" fmla="*/ 0 h 26"/>
                <a:gd name="T4" fmla="*/ 2 w 29"/>
                <a:gd name="T5" fmla="*/ 0 h 26"/>
                <a:gd name="T6" fmla="*/ 5 w 29"/>
                <a:gd name="T7" fmla="*/ 0 h 26"/>
                <a:gd name="T8" fmla="*/ 7 w 29"/>
                <a:gd name="T9" fmla="*/ 0 h 26"/>
                <a:gd name="T10" fmla="*/ 10 w 29"/>
                <a:gd name="T11" fmla="*/ 1 h 26"/>
                <a:gd name="T12" fmla="*/ 12 w 29"/>
                <a:gd name="T13" fmla="*/ 2 h 26"/>
                <a:gd name="T14" fmla="*/ 15 w 29"/>
                <a:gd name="T15" fmla="*/ 3 h 26"/>
                <a:gd name="T16" fmla="*/ 17 w 29"/>
                <a:gd name="T17" fmla="*/ 5 h 26"/>
                <a:gd name="T18" fmla="*/ 19 w 29"/>
                <a:gd name="T19" fmla="*/ 6 h 26"/>
                <a:gd name="T20" fmla="*/ 21 w 29"/>
                <a:gd name="T21" fmla="*/ 8 h 26"/>
                <a:gd name="T22" fmla="*/ 22 w 29"/>
                <a:gd name="T23" fmla="*/ 10 h 26"/>
                <a:gd name="T24" fmla="*/ 24 w 29"/>
                <a:gd name="T25" fmla="*/ 12 h 26"/>
                <a:gd name="T26" fmla="*/ 25 w 29"/>
                <a:gd name="T27" fmla="*/ 14 h 26"/>
                <a:gd name="T28" fmla="*/ 26 w 29"/>
                <a:gd name="T29" fmla="*/ 17 h 26"/>
                <a:gd name="T30" fmla="*/ 27 w 29"/>
                <a:gd name="T31" fmla="*/ 19 h 26"/>
                <a:gd name="T32" fmla="*/ 27 w 29"/>
                <a:gd name="T33" fmla="*/ 22 h 26"/>
                <a:gd name="T34" fmla="*/ 28 w 29"/>
                <a:gd name="T35" fmla="*/ 24 h 26"/>
                <a:gd name="T36" fmla="*/ 25 w 29"/>
                <a:gd name="T37" fmla="*/ 25 h 26"/>
                <a:gd name="T38" fmla="*/ 25 w 29"/>
                <a:gd name="T39" fmla="*/ 22 h 26"/>
                <a:gd name="T40" fmla="*/ 24 w 29"/>
                <a:gd name="T41" fmla="*/ 20 h 26"/>
                <a:gd name="T42" fmla="*/ 24 w 29"/>
                <a:gd name="T43" fmla="*/ 17 h 26"/>
                <a:gd name="T44" fmla="*/ 23 w 29"/>
                <a:gd name="T45" fmla="*/ 15 h 26"/>
                <a:gd name="T46" fmla="*/ 22 w 29"/>
                <a:gd name="T47" fmla="*/ 13 h 26"/>
                <a:gd name="T48" fmla="*/ 20 w 29"/>
                <a:gd name="T49" fmla="*/ 12 h 26"/>
                <a:gd name="T50" fmla="*/ 19 w 29"/>
                <a:gd name="T51" fmla="*/ 10 h 26"/>
                <a:gd name="T52" fmla="*/ 17 w 29"/>
                <a:gd name="T53" fmla="*/ 8 h 26"/>
                <a:gd name="T54" fmla="*/ 15 w 29"/>
                <a:gd name="T55" fmla="*/ 7 h 26"/>
                <a:gd name="T56" fmla="*/ 13 w 29"/>
                <a:gd name="T57" fmla="*/ 5 h 26"/>
                <a:gd name="T58" fmla="*/ 11 w 29"/>
                <a:gd name="T59" fmla="*/ 4 h 26"/>
                <a:gd name="T60" fmla="*/ 9 w 29"/>
                <a:gd name="T61" fmla="*/ 3 h 26"/>
                <a:gd name="T62" fmla="*/ 7 w 29"/>
                <a:gd name="T63" fmla="*/ 2 h 26"/>
                <a:gd name="T64" fmla="*/ 5 w 29"/>
                <a:gd name="T65" fmla="*/ 2 h 26"/>
                <a:gd name="T66" fmla="*/ 2 w 29"/>
                <a:gd name="T67" fmla="*/ 2 h 26"/>
                <a:gd name="T68" fmla="*/ 0 w 29"/>
                <a:gd name="T69" fmla="*/ 2 h 26"/>
                <a:gd name="T70" fmla="*/ 0 w 29"/>
                <a:gd name="T71" fmla="*/ 2 h 26"/>
                <a:gd name="T72" fmla="*/ 0 w 29"/>
                <a:gd name="T73" fmla="*/ 0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26">
                  <a:moveTo>
                    <a:pt x="0" y="0"/>
                  </a:moveTo>
                  <a:lnTo>
                    <a:pt x="0" y="0"/>
                  </a:lnTo>
                  <a:lnTo>
                    <a:pt x="2" y="0"/>
                  </a:lnTo>
                  <a:lnTo>
                    <a:pt x="5" y="0"/>
                  </a:lnTo>
                  <a:lnTo>
                    <a:pt x="7" y="0"/>
                  </a:lnTo>
                  <a:lnTo>
                    <a:pt x="10" y="1"/>
                  </a:lnTo>
                  <a:lnTo>
                    <a:pt x="12" y="2"/>
                  </a:lnTo>
                  <a:lnTo>
                    <a:pt x="15" y="3"/>
                  </a:lnTo>
                  <a:lnTo>
                    <a:pt x="17" y="5"/>
                  </a:lnTo>
                  <a:lnTo>
                    <a:pt x="19" y="6"/>
                  </a:lnTo>
                  <a:lnTo>
                    <a:pt x="21" y="8"/>
                  </a:lnTo>
                  <a:lnTo>
                    <a:pt x="22" y="10"/>
                  </a:lnTo>
                  <a:lnTo>
                    <a:pt x="24" y="12"/>
                  </a:lnTo>
                  <a:lnTo>
                    <a:pt x="25" y="14"/>
                  </a:lnTo>
                  <a:lnTo>
                    <a:pt x="26" y="17"/>
                  </a:lnTo>
                  <a:lnTo>
                    <a:pt x="27" y="19"/>
                  </a:lnTo>
                  <a:lnTo>
                    <a:pt x="27" y="22"/>
                  </a:lnTo>
                  <a:lnTo>
                    <a:pt x="28" y="24"/>
                  </a:lnTo>
                  <a:lnTo>
                    <a:pt x="25" y="25"/>
                  </a:lnTo>
                  <a:lnTo>
                    <a:pt x="25" y="22"/>
                  </a:lnTo>
                  <a:lnTo>
                    <a:pt x="24" y="20"/>
                  </a:lnTo>
                  <a:lnTo>
                    <a:pt x="24" y="17"/>
                  </a:lnTo>
                  <a:lnTo>
                    <a:pt x="23" y="15"/>
                  </a:lnTo>
                  <a:lnTo>
                    <a:pt x="22" y="13"/>
                  </a:lnTo>
                  <a:lnTo>
                    <a:pt x="20" y="12"/>
                  </a:lnTo>
                  <a:lnTo>
                    <a:pt x="19" y="10"/>
                  </a:lnTo>
                  <a:lnTo>
                    <a:pt x="17" y="8"/>
                  </a:lnTo>
                  <a:lnTo>
                    <a:pt x="15" y="7"/>
                  </a:lnTo>
                  <a:lnTo>
                    <a:pt x="13" y="5"/>
                  </a:lnTo>
                  <a:lnTo>
                    <a:pt x="11" y="4"/>
                  </a:lnTo>
                  <a:lnTo>
                    <a:pt x="9" y="3"/>
                  </a:lnTo>
                  <a:lnTo>
                    <a:pt x="7" y="2"/>
                  </a:lnTo>
                  <a:lnTo>
                    <a:pt x="5" y="2"/>
                  </a:lnTo>
                  <a:lnTo>
                    <a:pt x="2" y="2"/>
                  </a:lnTo>
                  <a:lnTo>
                    <a:pt x="0" y="2"/>
                  </a:lnTo>
                  <a:lnTo>
                    <a:pt x="0"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7" name="Freeform 1080"/>
            <p:cNvSpPr>
              <a:spLocks/>
            </p:cNvSpPr>
            <p:nvPr/>
          </p:nvSpPr>
          <p:spPr bwMode="auto">
            <a:xfrm>
              <a:off x="1454" y="3778"/>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8" name="Freeform 1081"/>
            <p:cNvSpPr>
              <a:spLocks/>
            </p:cNvSpPr>
            <p:nvPr/>
          </p:nvSpPr>
          <p:spPr bwMode="auto">
            <a:xfrm>
              <a:off x="1454" y="3813"/>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89" name="Freeform 1082"/>
            <p:cNvSpPr>
              <a:spLocks/>
            </p:cNvSpPr>
            <p:nvPr/>
          </p:nvSpPr>
          <p:spPr bwMode="auto">
            <a:xfrm>
              <a:off x="1454" y="3778"/>
              <a:ext cx="35" cy="38"/>
            </a:xfrm>
            <a:custGeom>
              <a:avLst/>
              <a:gdLst>
                <a:gd name="T0" fmla="*/ 32 w 35"/>
                <a:gd name="T1" fmla="*/ 36 h 38"/>
                <a:gd name="T2" fmla="*/ 34 w 35"/>
                <a:gd name="T3" fmla="*/ 34 h 38"/>
                <a:gd name="T4" fmla="*/ 1 w 35"/>
                <a:gd name="T5" fmla="*/ 0 h 38"/>
                <a:gd name="T6" fmla="*/ 0 w 35"/>
                <a:gd name="T7" fmla="*/ 2 h 38"/>
                <a:gd name="T8" fmla="*/ 31 w 35"/>
                <a:gd name="T9" fmla="*/ 37 h 38"/>
                <a:gd name="T10" fmla="*/ 32 w 35"/>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32" y="36"/>
                  </a:moveTo>
                  <a:lnTo>
                    <a:pt x="34" y="34"/>
                  </a:lnTo>
                  <a:lnTo>
                    <a:pt x="1" y="0"/>
                  </a:lnTo>
                  <a:lnTo>
                    <a:pt x="0" y="2"/>
                  </a:lnTo>
                  <a:lnTo>
                    <a:pt x="31" y="37"/>
                  </a:lnTo>
                  <a:lnTo>
                    <a:pt x="32"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0" name="Freeform 1083"/>
            <p:cNvSpPr>
              <a:spLocks/>
            </p:cNvSpPr>
            <p:nvPr/>
          </p:nvSpPr>
          <p:spPr bwMode="auto">
            <a:xfrm>
              <a:off x="1454" y="3813"/>
              <a:ext cx="35" cy="36"/>
            </a:xfrm>
            <a:custGeom>
              <a:avLst/>
              <a:gdLst>
                <a:gd name="T0" fmla="*/ 0 w 35"/>
                <a:gd name="T1" fmla="*/ 33 h 36"/>
                <a:gd name="T2" fmla="*/ 1 w 35"/>
                <a:gd name="T3" fmla="*/ 35 h 36"/>
                <a:gd name="T4" fmla="*/ 34 w 35"/>
                <a:gd name="T5" fmla="*/ 2 h 36"/>
                <a:gd name="T6" fmla="*/ 31 w 35"/>
                <a:gd name="T7" fmla="*/ 0 h 36"/>
                <a:gd name="T8" fmla="*/ 0 w 35"/>
                <a:gd name="T9" fmla="*/ 32 h 36"/>
                <a:gd name="T10" fmla="*/ 0 w 35"/>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0" y="33"/>
                  </a:moveTo>
                  <a:lnTo>
                    <a:pt x="1" y="35"/>
                  </a:lnTo>
                  <a:lnTo>
                    <a:pt x="34" y="2"/>
                  </a:lnTo>
                  <a:lnTo>
                    <a:pt x="31"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1" name="Freeform 1084"/>
            <p:cNvSpPr>
              <a:spLocks/>
            </p:cNvSpPr>
            <p:nvPr/>
          </p:nvSpPr>
          <p:spPr bwMode="auto">
            <a:xfrm>
              <a:off x="1455" y="3846"/>
              <a:ext cx="35" cy="37"/>
            </a:xfrm>
            <a:custGeom>
              <a:avLst/>
              <a:gdLst>
                <a:gd name="T0" fmla="*/ 32 w 35"/>
                <a:gd name="T1" fmla="*/ 34 h 37"/>
                <a:gd name="T2" fmla="*/ 34 w 35"/>
                <a:gd name="T3" fmla="*/ 33 h 37"/>
                <a:gd name="T4" fmla="*/ 2 w 35"/>
                <a:gd name="T5" fmla="*/ 0 h 37"/>
                <a:gd name="T6" fmla="*/ 0 w 35"/>
                <a:gd name="T7" fmla="*/ 2 h 37"/>
                <a:gd name="T8" fmla="*/ 31 w 35"/>
                <a:gd name="T9" fmla="*/ 36 h 37"/>
                <a:gd name="T10" fmla="*/ 32 w 35"/>
                <a:gd name="T11" fmla="*/ 3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2" y="34"/>
                  </a:moveTo>
                  <a:lnTo>
                    <a:pt x="34" y="33"/>
                  </a:lnTo>
                  <a:lnTo>
                    <a:pt x="2" y="0"/>
                  </a:lnTo>
                  <a:lnTo>
                    <a:pt x="0" y="2"/>
                  </a:lnTo>
                  <a:lnTo>
                    <a:pt x="31" y="36"/>
                  </a:lnTo>
                  <a:lnTo>
                    <a:pt x="32" y="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2" name="Freeform 1085"/>
            <p:cNvSpPr>
              <a:spLocks/>
            </p:cNvSpPr>
            <p:nvPr/>
          </p:nvSpPr>
          <p:spPr bwMode="auto">
            <a:xfrm>
              <a:off x="1455" y="3879"/>
              <a:ext cx="35" cy="37"/>
            </a:xfrm>
            <a:custGeom>
              <a:avLst/>
              <a:gdLst>
                <a:gd name="T0" fmla="*/ 0 w 35"/>
                <a:gd name="T1" fmla="*/ 35 h 37"/>
                <a:gd name="T2" fmla="*/ 1 w 35"/>
                <a:gd name="T3" fmla="*/ 36 h 37"/>
                <a:gd name="T4" fmla="*/ 34 w 35"/>
                <a:gd name="T5" fmla="*/ 2 h 37"/>
                <a:gd name="T6" fmla="*/ 31 w 35"/>
                <a:gd name="T7" fmla="*/ 0 h 37"/>
                <a:gd name="T8" fmla="*/ 0 w 35"/>
                <a:gd name="T9" fmla="*/ 33 h 37"/>
                <a:gd name="T10" fmla="*/ 0 w 35"/>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0" y="35"/>
                  </a:moveTo>
                  <a:lnTo>
                    <a:pt x="1" y="36"/>
                  </a:lnTo>
                  <a:lnTo>
                    <a:pt x="34" y="2"/>
                  </a:lnTo>
                  <a:lnTo>
                    <a:pt x="31" y="0"/>
                  </a:lnTo>
                  <a:lnTo>
                    <a:pt x="0" y="33"/>
                  </a:lnTo>
                  <a:lnTo>
                    <a:pt x="0"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3" name="Freeform 1086"/>
            <p:cNvSpPr>
              <a:spLocks/>
            </p:cNvSpPr>
            <p:nvPr/>
          </p:nvSpPr>
          <p:spPr bwMode="auto">
            <a:xfrm>
              <a:off x="1451" y="3646"/>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4" name="Freeform 1087"/>
            <p:cNvSpPr>
              <a:spLocks/>
            </p:cNvSpPr>
            <p:nvPr/>
          </p:nvSpPr>
          <p:spPr bwMode="auto">
            <a:xfrm>
              <a:off x="1451" y="3679"/>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5" name="Freeform 1088"/>
            <p:cNvSpPr>
              <a:spLocks/>
            </p:cNvSpPr>
            <p:nvPr/>
          </p:nvSpPr>
          <p:spPr bwMode="auto">
            <a:xfrm>
              <a:off x="1451" y="3646"/>
              <a:ext cx="34" cy="36"/>
            </a:xfrm>
            <a:custGeom>
              <a:avLst/>
              <a:gdLst>
                <a:gd name="T0" fmla="*/ 31 w 34"/>
                <a:gd name="T1" fmla="*/ 33 h 36"/>
                <a:gd name="T2" fmla="*/ 33 w 34"/>
                <a:gd name="T3" fmla="*/ 32 h 36"/>
                <a:gd name="T4" fmla="*/ 1 w 34"/>
                <a:gd name="T5" fmla="*/ 0 h 36"/>
                <a:gd name="T6" fmla="*/ 0 w 34"/>
                <a:gd name="T7" fmla="*/ 2 h 36"/>
                <a:gd name="T8" fmla="*/ 30 w 34"/>
                <a:gd name="T9" fmla="*/ 35 h 36"/>
                <a:gd name="T10" fmla="*/ 31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31" y="33"/>
                  </a:moveTo>
                  <a:lnTo>
                    <a:pt x="33" y="32"/>
                  </a:lnTo>
                  <a:lnTo>
                    <a:pt x="1" y="0"/>
                  </a:lnTo>
                  <a:lnTo>
                    <a:pt x="0" y="2"/>
                  </a:lnTo>
                  <a:lnTo>
                    <a:pt x="30" y="35"/>
                  </a:lnTo>
                  <a:lnTo>
                    <a:pt x="31"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6" name="Freeform 1089"/>
            <p:cNvSpPr>
              <a:spLocks/>
            </p:cNvSpPr>
            <p:nvPr/>
          </p:nvSpPr>
          <p:spPr bwMode="auto">
            <a:xfrm>
              <a:off x="1451" y="3679"/>
              <a:ext cx="34" cy="38"/>
            </a:xfrm>
            <a:custGeom>
              <a:avLst/>
              <a:gdLst>
                <a:gd name="T0" fmla="*/ 1 w 34"/>
                <a:gd name="T1" fmla="*/ 36 h 38"/>
                <a:gd name="T2" fmla="*/ 1 w 34"/>
                <a:gd name="T3" fmla="*/ 37 h 38"/>
                <a:gd name="T4" fmla="*/ 33 w 34"/>
                <a:gd name="T5" fmla="*/ 2 h 38"/>
                <a:gd name="T6" fmla="*/ 30 w 34"/>
                <a:gd name="T7" fmla="*/ 0 h 38"/>
                <a:gd name="T8" fmla="*/ 0 w 34"/>
                <a:gd name="T9" fmla="*/ 34 h 38"/>
                <a:gd name="T10" fmla="*/ 1 w 34"/>
                <a:gd name="T11" fmla="*/ 3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1" y="36"/>
                  </a:moveTo>
                  <a:lnTo>
                    <a:pt x="1" y="37"/>
                  </a:lnTo>
                  <a:lnTo>
                    <a:pt x="33" y="2"/>
                  </a:lnTo>
                  <a:lnTo>
                    <a:pt x="30" y="0"/>
                  </a:lnTo>
                  <a:lnTo>
                    <a:pt x="0" y="34"/>
                  </a:lnTo>
                  <a:lnTo>
                    <a:pt x="1" y="3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7" name="Freeform 1090"/>
            <p:cNvSpPr>
              <a:spLocks/>
            </p:cNvSpPr>
            <p:nvPr/>
          </p:nvSpPr>
          <p:spPr bwMode="auto">
            <a:xfrm>
              <a:off x="1453" y="3713"/>
              <a:ext cx="34" cy="37"/>
            </a:xfrm>
            <a:custGeom>
              <a:avLst/>
              <a:gdLst>
                <a:gd name="T0" fmla="*/ 31 w 34"/>
                <a:gd name="T1" fmla="*/ 35 h 37"/>
                <a:gd name="T2" fmla="*/ 33 w 34"/>
                <a:gd name="T3" fmla="*/ 33 h 37"/>
                <a:gd name="T4" fmla="*/ 2 w 34"/>
                <a:gd name="T5" fmla="*/ 0 h 37"/>
                <a:gd name="T6" fmla="*/ 0 w 34"/>
                <a:gd name="T7" fmla="*/ 2 h 37"/>
                <a:gd name="T8" fmla="*/ 30 w 34"/>
                <a:gd name="T9" fmla="*/ 36 h 37"/>
                <a:gd name="T10" fmla="*/ 31 w 34"/>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35"/>
                  </a:moveTo>
                  <a:lnTo>
                    <a:pt x="33" y="33"/>
                  </a:lnTo>
                  <a:lnTo>
                    <a:pt x="2" y="0"/>
                  </a:lnTo>
                  <a:lnTo>
                    <a:pt x="0" y="2"/>
                  </a:lnTo>
                  <a:lnTo>
                    <a:pt x="30" y="36"/>
                  </a:lnTo>
                  <a:lnTo>
                    <a:pt x="31" y="3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8" name="Freeform 1091"/>
            <p:cNvSpPr>
              <a:spLocks/>
            </p:cNvSpPr>
            <p:nvPr/>
          </p:nvSpPr>
          <p:spPr bwMode="auto">
            <a:xfrm>
              <a:off x="1453" y="3747"/>
              <a:ext cx="34" cy="36"/>
            </a:xfrm>
            <a:custGeom>
              <a:avLst/>
              <a:gdLst>
                <a:gd name="T0" fmla="*/ 0 w 34"/>
                <a:gd name="T1" fmla="*/ 33 h 36"/>
                <a:gd name="T2" fmla="*/ 1 w 34"/>
                <a:gd name="T3" fmla="*/ 35 h 36"/>
                <a:gd name="T4" fmla="*/ 33 w 34"/>
                <a:gd name="T5" fmla="*/ 2 h 36"/>
                <a:gd name="T6" fmla="*/ 30 w 34"/>
                <a:gd name="T7" fmla="*/ 0 h 36"/>
                <a:gd name="T8" fmla="*/ 0 w 34"/>
                <a:gd name="T9" fmla="*/ 32 h 36"/>
                <a:gd name="T10" fmla="*/ 0 w 34"/>
                <a:gd name="T11" fmla="*/ 33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0" y="33"/>
                  </a:moveTo>
                  <a:lnTo>
                    <a:pt x="1" y="35"/>
                  </a:lnTo>
                  <a:lnTo>
                    <a:pt x="33" y="2"/>
                  </a:lnTo>
                  <a:lnTo>
                    <a:pt x="30" y="0"/>
                  </a:lnTo>
                  <a:lnTo>
                    <a:pt x="0" y="32"/>
                  </a:lnTo>
                  <a:lnTo>
                    <a:pt x="0" y="3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99" name="Freeform 1092"/>
            <p:cNvSpPr>
              <a:spLocks/>
            </p:cNvSpPr>
            <p:nvPr/>
          </p:nvSpPr>
          <p:spPr bwMode="auto">
            <a:xfrm>
              <a:off x="1446" y="3894"/>
              <a:ext cx="49" cy="55"/>
            </a:xfrm>
            <a:custGeom>
              <a:avLst/>
              <a:gdLst>
                <a:gd name="T0" fmla="*/ 3 w 49"/>
                <a:gd name="T1" fmla="*/ 41 h 55"/>
                <a:gd name="T2" fmla="*/ 6 w 49"/>
                <a:gd name="T3" fmla="*/ 45 h 55"/>
                <a:gd name="T4" fmla="*/ 10 w 49"/>
                <a:gd name="T5" fmla="*/ 48 h 55"/>
                <a:gd name="T6" fmla="*/ 14 w 49"/>
                <a:gd name="T7" fmla="*/ 51 h 55"/>
                <a:gd name="T8" fmla="*/ 18 w 49"/>
                <a:gd name="T9" fmla="*/ 53 h 55"/>
                <a:gd name="T10" fmla="*/ 23 w 49"/>
                <a:gd name="T11" fmla="*/ 54 h 55"/>
                <a:gd name="T12" fmla="*/ 27 w 49"/>
                <a:gd name="T13" fmla="*/ 53 h 55"/>
                <a:gd name="T14" fmla="*/ 32 w 49"/>
                <a:gd name="T15" fmla="*/ 52 h 55"/>
                <a:gd name="T16" fmla="*/ 36 w 49"/>
                <a:gd name="T17" fmla="*/ 50 h 55"/>
                <a:gd name="T18" fmla="*/ 40 w 49"/>
                <a:gd name="T19" fmla="*/ 46 h 55"/>
                <a:gd name="T20" fmla="*/ 43 w 49"/>
                <a:gd name="T21" fmla="*/ 43 h 55"/>
                <a:gd name="T22" fmla="*/ 45 w 49"/>
                <a:gd name="T23" fmla="*/ 38 h 55"/>
                <a:gd name="T24" fmla="*/ 47 w 49"/>
                <a:gd name="T25" fmla="*/ 33 h 55"/>
                <a:gd name="T26" fmla="*/ 48 w 49"/>
                <a:gd name="T27" fmla="*/ 28 h 55"/>
                <a:gd name="T28" fmla="*/ 47 w 49"/>
                <a:gd name="T29" fmla="*/ 23 h 55"/>
                <a:gd name="T30" fmla="*/ 46 w 49"/>
                <a:gd name="T31" fmla="*/ 18 h 55"/>
                <a:gd name="T32" fmla="*/ 44 w 49"/>
                <a:gd name="T33" fmla="*/ 13 h 55"/>
                <a:gd name="T34" fmla="*/ 41 w 49"/>
                <a:gd name="T35" fmla="*/ 8 h 55"/>
                <a:gd name="T36" fmla="*/ 37 w 49"/>
                <a:gd name="T37" fmla="*/ 5 h 55"/>
                <a:gd name="T38" fmla="*/ 34 w 49"/>
                <a:gd name="T39" fmla="*/ 2 h 55"/>
                <a:gd name="T40" fmla="*/ 29 w 49"/>
                <a:gd name="T41" fmla="*/ 0 h 55"/>
                <a:gd name="T42" fmla="*/ 24 w 49"/>
                <a:gd name="T43" fmla="*/ 0 h 55"/>
                <a:gd name="T44" fmla="*/ 20 w 49"/>
                <a:gd name="T45" fmla="*/ 0 h 55"/>
                <a:gd name="T46" fmla="*/ 15 w 49"/>
                <a:gd name="T47" fmla="*/ 1 h 55"/>
                <a:gd name="T48" fmla="*/ 11 w 49"/>
                <a:gd name="T49" fmla="*/ 4 h 55"/>
                <a:gd name="T50" fmla="*/ 7 w 49"/>
                <a:gd name="T51" fmla="*/ 7 h 55"/>
                <a:gd name="T52" fmla="*/ 4 w 49"/>
                <a:gd name="T53" fmla="*/ 11 h 55"/>
                <a:gd name="T54" fmla="*/ 2 w 49"/>
                <a:gd name="T55" fmla="*/ 15 h 55"/>
                <a:gd name="T56" fmla="*/ 0 w 49"/>
                <a:gd name="T57" fmla="*/ 20 h 55"/>
                <a:gd name="T58" fmla="*/ 0 w 49"/>
                <a:gd name="T59" fmla="*/ 25 h 55"/>
                <a:gd name="T60" fmla="*/ 0 w 49"/>
                <a:gd name="T61" fmla="*/ 31 h 55"/>
                <a:gd name="T62" fmla="*/ 1 w 49"/>
                <a:gd name="T63" fmla="*/ 36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38"/>
                  </a:moveTo>
                  <a:lnTo>
                    <a:pt x="3" y="41"/>
                  </a:lnTo>
                  <a:lnTo>
                    <a:pt x="5" y="43"/>
                  </a:lnTo>
                  <a:lnTo>
                    <a:pt x="6" y="45"/>
                  </a:lnTo>
                  <a:lnTo>
                    <a:pt x="8" y="47"/>
                  </a:lnTo>
                  <a:lnTo>
                    <a:pt x="10" y="48"/>
                  </a:lnTo>
                  <a:lnTo>
                    <a:pt x="12" y="50"/>
                  </a:lnTo>
                  <a:lnTo>
                    <a:pt x="14" y="51"/>
                  </a:lnTo>
                  <a:lnTo>
                    <a:pt x="16" y="52"/>
                  </a:lnTo>
                  <a:lnTo>
                    <a:pt x="18" y="53"/>
                  </a:lnTo>
                  <a:lnTo>
                    <a:pt x="20" y="53"/>
                  </a:lnTo>
                  <a:lnTo>
                    <a:pt x="23" y="54"/>
                  </a:lnTo>
                  <a:lnTo>
                    <a:pt x="25" y="54"/>
                  </a:lnTo>
                  <a:lnTo>
                    <a:pt x="27" y="53"/>
                  </a:lnTo>
                  <a:lnTo>
                    <a:pt x="30" y="53"/>
                  </a:lnTo>
                  <a:lnTo>
                    <a:pt x="32" y="52"/>
                  </a:lnTo>
                  <a:lnTo>
                    <a:pt x="34" y="51"/>
                  </a:lnTo>
                  <a:lnTo>
                    <a:pt x="36" y="50"/>
                  </a:lnTo>
                  <a:lnTo>
                    <a:pt x="38" y="48"/>
                  </a:lnTo>
                  <a:lnTo>
                    <a:pt x="40" y="46"/>
                  </a:lnTo>
                  <a:lnTo>
                    <a:pt x="42" y="44"/>
                  </a:lnTo>
                  <a:lnTo>
                    <a:pt x="43" y="43"/>
                  </a:lnTo>
                  <a:lnTo>
                    <a:pt x="44" y="40"/>
                  </a:lnTo>
                  <a:lnTo>
                    <a:pt x="45" y="38"/>
                  </a:lnTo>
                  <a:lnTo>
                    <a:pt x="46" y="36"/>
                  </a:lnTo>
                  <a:lnTo>
                    <a:pt x="47" y="33"/>
                  </a:lnTo>
                  <a:lnTo>
                    <a:pt x="47" y="31"/>
                  </a:lnTo>
                  <a:lnTo>
                    <a:pt x="48" y="28"/>
                  </a:lnTo>
                  <a:lnTo>
                    <a:pt x="48" y="25"/>
                  </a:lnTo>
                  <a:lnTo>
                    <a:pt x="47" y="23"/>
                  </a:lnTo>
                  <a:lnTo>
                    <a:pt x="47" y="20"/>
                  </a:lnTo>
                  <a:lnTo>
                    <a:pt x="46" y="18"/>
                  </a:lnTo>
                  <a:lnTo>
                    <a:pt x="45" y="15"/>
                  </a:lnTo>
                  <a:lnTo>
                    <a:pt x="44" y="13"/>
                  </a:lnTo>
                  <a:lnTo>
                    <a:pt x="43" y="10"/>
                  </a:lnTo>
                  <a:lnTo>
                    <a:pt x="41" y="8"/>
                  </a:lnTo>
                  <a:lnTo>
                    <a:pt x="39" y="6"/>
                  </a:lnTo>
                  <a:lnTo>
                    <a:pt x="37" y="5"/>
                  </a:lnTo>
                  <a:lnTo>
                    <a:pt x="35" y="3"/>
                  </a:lnTo>
                  <a:lnTo>
                    <a:pt x="34" y="2"/>
                  </a:lnTo>
                  <a:lnTo>
                    <a:pt x="31" y="1"/>
                  </a:lnTo>
                  <a:lnTo>
                    <a:pt x="29" y="0"/>
                  </a:lnTo>
                  <a:lnTo>
                    <a:pt x="27" y="0"/>
                  </a:lnTo>
                  <a:lnTo>
                    <a:pt x="24" y="0"/>
                  </a:lnTo>
                  <a:lnTo>
                    <a:pt x="22" y="0"/>
                  </a:lnTo>
                  <a:lnTo>
                    <a:pt x="20" y="0"/>
                  </a:lnTo>
                  <a:lnTo>
                    <a:pt x="18" y="0"/>
                  </a:lnTo>
                  <a:lnTo>
                    <a:pt x="15" y="1"/>
                  </a:lnTo>
                  <a:lnTo>
                    <a:pt x="13" y="2"/>
                  </a:lnTo>
                  <a:lnTo>
                    <a:pt x="11" y="4"/>
                  </a:lnTo>
                  <a:lnTo>
                    <a:pt x="9" y="5"/>
                  </a:lnTo>
                  <a:lnTo>
                    <a:pt x="7" y="7"/>
                  </a:lnTo>
                  <a:lnTo>
                    <a:pt x="6" y="9"/>
                  </a:lnTo>
                  <a:lnTo>
                    <a:pt x="4" y="11"/>
                  </a:lnTo>
                  <a:lnTo>
                    <a:pt x="3" y="13"/>
                  </a:lnTo>
                  <a:lnTo>
                    <a:pt x="2" y="15"/>
                  </a:lnTo>
                  <a:lnTo>
                    <a:pt x="1" y="18"/>
                  </a:lnTo>
                  <a:lnTo>
                    <a:pt x="0" y="20"/>
                  </a:lnTo>
                  <a:lnTo>
                    <a:pt x="0" y="23"/>
                  </a:lnTo>
                  <a:lnTo>
                    <a:pt x="0" y="25"/>
                  </a:lnTo>
                  <a:lnTo>
                    <a:pt x="0" y="28"/>
                  </a:lnTo>
                  <a:lnTo>
                    <a:pt x="0" y="31"/>
                  </a:lnTo>
                  <a:lnTo>
                    <a:pt x="0" y="33"/>
                  </a:lnTo>
                  <a:lnTo>
                    <a:pt x="1" y="36"/>
                  </a:lnTo>
                  <a:lnTo>
                    <a:pt x="2"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0" name="Freeform 1093"/>
            <p:cNvSpPr>
              <a:spLocks/>
            </p:cNvSpPr>
            <p:nvPr/>
          </p:nvSpPr>
          <p:spPr bwMode="auto">
            <a:xfrm>
              <a:off x="1448" y="3932"/>
              <a:ext cx="34" cy="18"/>
            </a:xfrm>
            <a:custGeom>
              <a:avLst/>
              <a:gdLst>
                <a:gd name="T0" fmla="*/ 33 w 34"/>
                <a:gd name="T1" fmla="*/ 14 h 18"/>
                <a:gd name="T2" fmla="*/ 33 w 34"/>
                <a:gd name="T3" fmla="*/ 14 h 18"/>
                <a:gd name="T4" fmla="*/ 30 w 34"/>
                <a:gd name="T5" fmla="*/ 15 h 18"/>
                <a:gd name="T6" fmla="*/ 28 w 34"/>
                <a:gd name="T7" fmla="*/ 16 h 18"/>
                <a:gd name="T8" fmla="*/ 26 w 34"/>
                <a:gd name="T9" fmla="*/ 16 h 18"/>
                <a:gd name="T10" fmla="*/ 23 w 34"/>
                <a:gd name="T11" fmla="*/ 17 h 18"/>
                <a:gd name="T12" fmla="*/ 21 w 34"/>
                <a:gd name="T13" fmla="*/ 17 h 18"/>
                <a:gd name="T14" fmla="*/ 18 w 34"/>
                <a:gd name="T15" fmla="*/ 16 h 18"/>
                <a:gd name="T16" fmla="*/ 16 w 34"/>
                <a:gd name="T17" fmla="*/ 16 h 18"/>
                <a:gd name="T18" fmla="*/ 14 w 34"/>
                <a:gd name="T19" fmla="*/ 15 h 18"/>
                <a:gd name="T20" fmla="*/ 11 w 34"/>
                <a:gd name="T21" fmla="*/ 14 h 18"/>
                <a:gd name="T22" fmla="*/ 9 w 34"/>
                <a:gd name="T23" fmla="*/ 13 h 18"/>
                <a:gd name="T24" fmla="*/ 7 w 34"/>
                <a:gd name="T25" fmla="*/ 11 h 18"/>
                <a:gd name="T26" fmla="*/ 5 w 34"/>
                <a:gd name="T27" fmla="*/ 9 h 18"/>
                <a:gd name="T28" fmla="*/ 4 w 34"/>
                <a:gd name="T29" fmla="*/ 8 h 18"/>
                <a:gd name="T30" fmla="*/ 2 w 34"/>
                <a:gd name="T31" fmla="*/ 5 h 18"/>
                <a:gd name="T32" fmla="*/ 1 w 34"/>
                <a:gd name="T33" fmla="*/ 3 h 18"/>
                <a:gd name="T34" fmla="*/ 0 w 34"/>
                <a:gd name="T35" fmla="*/ 1 h 18"/>
                <a:gd name="T36" fmla="*/ 1 w 34"/>
                <a:gd name="T37" fmla="*/ 0 h 18"/>
                <a:gd name="T38" fmla="*/ 3 w 34"/>
                <a:gd name="T39" fmla="*/ 2 h 18"/>
                <a:gd name="T40" fmla="*/ 4 w 34"/>
                <a:gd name="T41" fmla="*/ 4 h 18"/>
                <a:gd name="T42" fmla="*/ 5 w 34"/>
                <a:gd name="T43" fmla="*/ 6 h 18"/>
                <a:gd name="T44" fmla="*/ 7 w 34"/>
                <a:gd name="T45" fmla="*/ 8 h 18"/>
                <a:gd name="T46" fmla="*/ 9 w 34"/>
                <a:gd name="T47" fmla="*/ 9 h 18"/>
                <a:gd name="T48" fmla="*/ 10 w 34"/>
                <a:gd name="T49" fmla="*/ 11 h 18"/>
                <a:gd name="T50" fmla="*/ 12 w 34"/>
                <a:gd name="T51" fmla="*/ 12 h 18"/>
                <a:gd name="T52" fmla="*/ 14 w 34"/>
                <a:gd name="T53" fmla="*/ 12 h 18"/>
                <a:gd name="T54" fmla="*/ 17 w 34"/>
                <a:gd name="T55" fmla="*/ 13 h 18"/>
                <a:gd name="T56" fmla="*/ 19 w 34"/>
                <a:gd name="T57" fmla="*/ 14 h 18"/>
                <a:gd name="T58" fmla="*/ 21 w 34"/>
                <a:gd name="T59" fmla="*/ 14 h 18"/>
                <a:gd name="T60" fmla="*/ 23 w 34"/>
                <a:gd name="T61" fmla="*/ 14 h 18"/>
                <a:gd name="T62" fmla="*/ 25 w 34"/>
                <a:gd name="T63" fmla="*/ 14 h 18"/>
                <a:gd name="T64" fmla="*/ 27 w 34"/>
                <a:gd name="T65" fmla="*/ 13 h 18"/>
                <a:gd name="T66" fmla="*/ 29 w 34"/>
                <a:gd name="T67" fmla="*/ 12 h 18"/>
                <a:gd name="T68" fmla="*/ 31 w 34"/>
                <a:gd name="T69" fmla="*/ 12 h 18"/>
                <a:gd name="T70" fmla="*/ 31 w 34"/>
                <a:gd name="T71" fmla="*/ 12 h 18"/>
                <a:gd name="T72" fmla="*/ 33 w 34"/>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33" y="14"/>
                  </a:moveTo>
                  <a:lnTo>
                    <a:pt x="33" y="14"/>
                  </a:lnTo>
                  <a:lnTo>
                    <a:pt x="30" y="15"/>
                  </a:lnTo>
                  <a:lnTo>
                    <a:pt x="28" y="16"/>
                  </a:lnTo>
                  <a:lnTo>
                    <a:pt x="26" y="16"/>
                  </a:lnTo>
                  <a:lnTo>
                    <a:pt x="23" y="17"/>
                  </a:lnTo>
                  <a:lnTo>
                    <a:pt x="21" y="17"/>
                  </a:lnTo>
                  <a:lnTo>
                    <a:pt x="18" y="16"/>
                  </a:lnTo>
                  <a:lnTo>
                    <a:pt x="16" y="16"/>
                  </a:lnTo>
                  <a:lnTo>
                    <a:pt x="14" y="15"/>
                  </a:lnTo>
                  <a:lnTo>
                    <a:pt x="11" y="14"/>
                  </a:lnTo>
                  <a:lnTo>
                    <a:pt x="9" y="13"/>
                  </a:lnTo>
                  <a:lnTo>
                    <a:pt x="7" y="11"/>
                  </a:lnTo>
                  <a:lnTo>
                    <a:pt x="5" y="9"/>
                  </a:lnTo>
                  <a:lnTo>
                    <a:pt x="4" y="8"/>
                  </a:lnTo>
                  <a:lnTo>
                    <a:pt x="2" y="5"/>
                  </a:lnTo>
                  <a:lnTo>
                    <a:pt x="1" y="3"/>
                  </a:lnTo>
                  <a:lnTo>
                    <a:pt x="0" y="1"/>
                  </a:lnTo>
                  <a:lnTo>
                    <a:pt x="1" y="0"/>
                  </a:lnTo>
                  <a:lnTo>
                    <a:pt x="3" y="2"/>
                  </a:lnTo>
                  <a:lnTo>
                    <a:pt x="4" y="4"/>
                  </a:lnTo>
                  <a:lnTo>
                    <a:pt x="5" y="6"/>
                  </a:lnTo>
                  <a:lnTo>
                    <a:pt x="7" y="8"/>
                  </a:lnTo>
                  <a:lnTo>
                    <a:pt x="9" y="9"/>
                  </a:lnTo>
                  <a:lnTo>
                    <a:pt x="10" y="11"/>
                  </a:lnTo>
                  <a:lnTo>
                    <a:pt x="12" y="12"/>
                  </a:lnTo>
                  <a:lnTo>
                    <a:pt x="14" y="12"/>
                  </a:lnTo>
                  <a:lnTo>
                    <a:pt x="17" y="13"/>
                  </a:lnTo>
                  <a:lnTo>
                    <a:pt x="19" y="14"/>
                  </a:lnTo>
                  <a:lnTo>
                    <a:pt x="21" y="14"/>
                  </a:lnTo>
                  <a:lnTo>
                    <a:pt x="23" y="14"/>
                  </a:lnTo>
                  <a:lnTo>
                    <a:pt x="25" y="14"/>
                  </a:lnTo>
                  <a:lnTo>
                    <a:pt x="27" y="13"/>
                  </a:lnTo>
                  <a:lnTo>
                    <a:pt x="29" y="12"/>
                  </a:lnTo>
                  <a:lnTo>
                    <a:pt x="31" y="12"/>
                  </a:lnTo>
                  <a:lnTo>
                    <a:pt x="33"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1" name="Freeform 1094"/>
            <p:cNvSpPr>
              <a:spLocks/>
            </p:cNvSpPr>
            <p:nvPr/>
          </p:nvSpPr>
          <p:spPr bwMode="auto">
            <a:xfrm>
              <a:off x="1480" y="3909"/>
              <a:ext cx="17" cy="38"/>
            </a:xfrm>
            <a:custGeom>
              <a:avLst/>
              <a:gdLst>
                <a:gd name="T0" fmla="*/ 13 w 17"/>
                <a:gd name="T1" fmla="*/ 0 h 38"/>
                <a:gd name="T2" fmla="*/ 13 w 17"/>
                <a:gd name="T3" fmla="*/ 0 h 38"/>
                <a:gd name="T4" fmla="*/ 14 w 17"/>
                <a:gd name="T5" fmla="*/ 2 h 38"/>
                <a:gd name="T6" fmla="*/ 15 w 17"/>
                <a:gd name="T7" fmla="*/ 5 h 38"/>
                <a:gd name="T8" fmla="*/ 15 w 17"/>
                <a:gd name="T9" fmla="*/ 7 h 38"/>
                <a:gd name="T10" fmla="*/ 16 w 17"/>
                <a:gd name="T11" fmla="*/ 10 h 38"/>
                <a:gd name="T12" fmla="*/ 16 w 17"/>
                <a:gd name="T13" fmla="*/ 13 h 38"/>
                <a:gd name="T14" fmla="*/ 15 w 17"/>
                <a:gd name="T15" fmla="*/ 16 h 38"/>
                <a:gd name="T16" fmla="*/ 15 w 17"/>
                <a:gd name="T17" fmla="*/ 18 h 38"/>
                <a:gd name="T18" fmla="*/ 14 w 17"/>
                <a:gd name="T19" fmla="*/ 21 h 38"/>
                <a:gd name="T20" fmla="*/ 13 w 17"/>
                <a:gd name="T21" fmla="*/ 23 h 38"/>
                <a:gd name="T22" fmla="*/ 12 w 17"/>
                <a:gd name="T23" fmla="*/ 25 h 38"/>
                <a:gd name="T24" fmla="*/ 11 w 17"/>
                <a:gd name="T25" fmla="*/ 28 h 38"/>
                <a:gd name="T26" fmla="*/ 9 w 17"/>
                <a:gd name="T27" fmla="*/ 30 h 38"/>
                <a:gd name="T28" fmla="*/ 7 w 17"/>
                <a:gd name="T29" fmla="*/ 32 h 38"/>
                <a:gd name="T30" fmla="*/ 5 w 17"/>
                <a:gd name="T31" fmla="*/ 34 h 38"/>
                <a:gd name="T32" fmla="*/ 3 w 17"/>
                <a:gd name="T33" fmla="*/ 35 h 38"/>
                <a:gd name="T34" fmla="*/ 1 w 17"/>
                <a:gd name="T35" fmla="*/ 37 h 38"/>
                <a:gd name="T36" fmla="*/ 0 w 17"/>
                <a:gd name="T37" fmla="*/ 34 h 38"/>
                <a:gd name="T38" fmla="*/ 2 w 17"/>
                <a:gd name="T39" fmla="*/ 33 h 38"/>
                <a:gd name="T40" fmla="*/ 4 w 17"/>
                <a:gd name="T41" fmla="*/ 32 h 38"/>
                <a:gd name="T42" fmla="*/ 6 w 17"/>
                <a:gd name="T43" fmla="*/ 30 h 38"/>
                <a:gd name="T44" fmla="*/ 7 w 17"/>
                <a:gd name="T45" fmla="*/ 28 h 38"/>
                <a:gd name="T46" fmla="*/ 9 w 17"/>
                <a:gd name="T47" fmla="*/ 26 h 38"/>
                <a:gd name="T48" fmla="*/ 10 w 17"/>
                <a:gd name="T49" fmla="*/ 25 h 38"/>
                <a:gd name="T50" fmla="*/ 11 w 17"/>
                <a:gd name="T51" fmla="*/ 22 h 38"/>
                <a:gd name="T52" fmla="*/ 12 w 17"/>
                <a:gd name="T53" fmla="*/ 20 h 38"/>
                <a:gd name="T54" fmla="*/ 12 w 17"/>
                <a:gd name="T55" fmla="*/ 18 h 38"/>
                <a:gd name="T56" fmla="*/ 13 w 17"/>
                <a:gd name="T57" fmla="*/ 15 h 38"/>
                <a:gd name="T58" fmla="*/ 13 w 17"/>
                <a:gd name="T59" fmla="*/ 13 h 38"/>
                <a:gd name="T60" fmla="*/ 13 w 17"/>
                <a:gd name="T61" fmla="*/ 11 h 38"/>
                <a:gd name="T62" fmla="*/ 13 w 17"/>
                <a:gd name="T63" fmla="*/ 8 h 38"/>
                <a:gd name="T64" fmla="*/ 12 w 17"/>
                <a:gd name="T65" fmla="*/ 5 h 38"/>
                <a:gd name="T66" fmla="*/ 12 w 17"/>
                <a:gd name="T67" fmla="*/ 3 h 38"/>
                <a:gd name="T68" fmla="*/ 11 w 17"/>
                <a:gd name="T69" fmla="*/ 1 h 38"/>
                <a:gd name="T70" fmla="*/ 11 w 17"/>
                <a:gd name="T71" fmla="*/ 1 h 38"/>
                <a:gd name="T72" fmla="*/ 13 w 17"/>
                <a:gd name="T73" fmla="*/ 0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0"/>
                  </a:moveTo>
                  <a:lnTo>
                    <a:pt x="13" y="0"/>
                  </a:lnTo>
                  <a:lnTo>
                    <a:pt x="14" y="2"/>
                  </a:lnTo>
                  <a:lnTo>
                    <a:pt x="15" y="5"/>
                  </a:lnTo>
                  <a:lnTo>
                    <a:pt x="15" y="7"/>
                  </a:lnTo>
                  <a:lnTo>
                    <a:pt x="16" y="10"/>
                  </a:lnTo>
                  <a:lnTo>
                    <a:pt x="16" y="13"/>
                  </a:lnTo>
                  <a:lnTo>
                    <a:pt x="15" y="16"/>
                  </a:lnTo>
                  <a:lnTo>
                    <a:pt x="15" y="18"/>
                  </a:lnTo>
                  <a:lnTo>
                    <a:pt x="14" y="21"/>
                  </a:lnTo>
                  <a:lnTo>
                    <a:pt x="13" y="23"/>
                  </a:lnTo>
                  <a:lnTo>
                    <a:pt x="12" y="25"/>
                  </a:lnTo>
                  <a:lnTo>
                    <a:pt x="11" y="28"/>
                  </a:lnTo>
                  <a:lnTo>
                    <a:pt x="9" y="30"/>
                  </a:lnTo>
                  <a:lnTo>
                    <a:pt x="7" y="32"/>
                  </a:lnTo>
                  <a:lnTo>
                    <a:pt x="5" y="34"/>
                  </a:lnTo>
                  <a:lnTo>
                    <a:pt x="3" y="35"/>
                  </a:lnTo>
                  <a:lnTo>
                    <a:pt x="1" y="37"/>
                  </a:lnTo>
                  <a:lnTo>
                    <a:pt x="0" y="34"/>
                  </a:lnTo>
                  <a:lnTo>
                    <a:pt x="2" y="33"/>
                  </a:lnTo>
                  <a:lnTo>
                    <a:pt x="4" y="32"/>
                  </a:lnTo>
                  <a:lnTo>
                    <a:pt x="6" y="30"/>
                  </a:lnTo>
                  <a:lnTo>
                    <a:pt x="7" y="28"/>
                  </a:lnTo>
                  <a:lnTo>
                    <a:pt x="9" y="26"/>
                  </a:lnTo>
                  <a:lnTo>
                    <a:pt x="10" y="25"/>
                  </a:lnTo>
                  <a:lnTo>
                    <a:pt x="11" y="22"/>
                  </a:lnTo>
                  <a:lnTo>
                    <a:pt x="12" y="20"/>
                  </a:lnTo>
                  <a:lnTo>
                    <a:pt x="12" y="18"/>
                  </a:lnTo>
                  <a:lnTo>
                    <a:pt x="13" y="15"/>
                  </a:lnTo>
                  <a:lnTo>
                    <a:pt x="13" y="13"/>
                  </a:lnTo>
                  <a:lnTo>
                    <a:pt x="13" y="11"/>
                  </a:lnTo>
                  <a:lnTo>
                    <a:pt x="13" y="8"/>
                  </a:lnTo>
                  <a:lnTo>
                    <a:pt x="12" y="5"/>
                  </a:lnTo>
                  <a:lnTo>
                    <a:pt x="12" y="3"/>
                  </a:lnTo>
                  <a:lnTo>
                    <a:pt x="11"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2" name="Freeform 1095"/>
            <p:cNvSpPr>
              <a:spLocks/>
            </p:cNvSpPr>
            <p:nvPr/>
          </p:nvSpPr>
          <p:spPr bwMode="auto">
            <a:xfrm>
              <a:off x="1460" y="3893"/>
              <a:ext cx="34" cy="18"/>
            </a:xfrm>
            <a:custGeom>
              <a:avLst/>
              <a:gdLst>
                <a:gd name="T0" fmla="*/ 0 w 34"/>
                <a:gd name="T1" fmla="*/ 2 h 18"/>
                <a:gd name="T2" fmla="*/ 0 w 34"/>
                <a:gd name="T3" fmla="*/ 2 h 18"/>
                <a:gd name="T4" fmla="*/ 2 w 34"/>
                <a:gd name="T5" fmla="*/ 1 h 18"/>
                <a:gd name="T6" fmla="*/ 4 w 34"/>
                <a:gd name="T7" fmla="*/ 0 h 18"/>
                <a:gd name="T8" fmla="*/ 6 w 34"/>
                <a:gd name="T9" fmla="*/ 0 h 18"/>
                <a:gd name="T10" fmla="*/ 9 w 34"/>
                <a:gd name="T11" fmla="*/ 0 h 18"/>
                <a:gd name="T12" fmla="*/ 11 w 34"/>
                <a:gd name="T13" fmla="*/ 0 h 18"/>
                <a:gd name="T14" fmla="*/ 14 w 34"/>
                <a:gd name="T15" fmla="*/ 0 h 18"/>
                <a:gd name="T16" fmla="*/ 16 w 34"/>
                <a:gd name="T17" fmla="*/ 0 h 18"/>
                <a:gd name="T18" fmla="*/ 18 w 34"/>
                <a:gd name="T19" fmla="*/ 1 h 18"/>
                <a:gd name="T20" fmla="*/ 21 w 34"/>
                <a:gd name="T21" fmla="*/ 2 h 18"/>
                <a:gd name="T22" fmla="*/ 23 w 34"/>
                <a:gd name="T23" fmla="*/ 3 h 18"/>
                <a:gd name="T24" fmla="*/ 25 w 34"/>
                <a:gd name="T25" fmla="*/ 5 h 18"/>
                <a:gd name="T26" fmla="*/ 27 w 34"/>
                <a:gd name="T27" fmla="*/ 7 h 18"/>
                <a:gd name="T28" fmla="*/ 28 w 34"/>
                <a:gd name="T29" fmla="*/ 8 h 18"/>
                <a:gd name="T30" fmla="*/ 30 w 34"/>
                <a:gd name="T31" fmla="*/ 11 h 18"/>
                <a:gd name="T32" fmla="*/ 31 w 34"/>
                <a:gd name="T33" fmla="*/ 13 h 18"/>
                <a:gd name="T34" fmla="*/ 33 w 34"/>
                <a:gd name="T35" fmla="*/ 15 h 18"/>
                <a:gd name="T36" fmla="*/ 31 w 34"/>
                <a:gd name="T37" fmla="*/ 17 h 18"/>
                <a:gd name="T38" fmla="*/ 29 w 34"/>
                <a:gd name="T39" fmla="*/ 14 h 18"/>
                <a:gd name="T40" fmla="*/ 28 w 34"/>
                <a:gd name="T41" fmla="*/ 12 h 18"/>
                <a:gd name="T42" fmla="*/ 27 w 34"/>
                <a:gd name="T43" fmla="*/ 10 h 18"/>
                <a:gd name="T44" fmla="*/ 25 w 34"/>
                <a:gd name="T45" fmla="*/ 8 h 18"/>
                <a:gd name="T46" fmla="*/ 23 w 34"/>
                <a:gd name="T47" fmla="*/ 7 h 18"/>
                <a:gd name="T48" fmla="*/ 22 w 34"/>
                <a:gd name="T49" fmla="*/ 6 h 18"/>
                <a:gd name="T50" fmla="*/ 20 w 34"/>
                <a:gd name="T51" fmla="*/ 4 h 18"/>
                <a:gd name="T52" fmla="*/ 18 w 34"/>
                <a:gd name="T53" fmla="*/ 4 h 18"/>
                <a:gd name="T54" fmla="*/ 16 w 34"/>
                <a:gd name="T55" fmla="*/ 3 h 18"/>
                <a:gd name="T56" fmla="*/ 13 w 34"/>
                <a:gd name="T57" fmla="*/ 2 h 18"/>
                <a:gd name="T58" fmla="*/ 11 w 34"/>
                <a:gd name="T59" fmla="*/ 2 h 18"/>
                <a:gd name="T60" fmla="*/ 9 w 34"/>
                <a:gd name="T61" fmla="*/ 2 h 18"/>
                <a:gd name="T62" fmla="*/ 7 w 34"/>
                <a:gd name="T63" fmla="*/ 2 h 18"/>
                <a:gd name="T64" fmla="*/ 5 w 34"/>
                <a:gd name="T65" fmla="*/ 3 h 18"/>
                <a:gd name="T66" fmla="*/ 2 w 34"/>
                <a:gd name="T67" fmla="*/ 4 h 18"/>
                <a:gd name="T68" fmla="*/ 0 w 34"/>
                <a:gd name="T69" fmla="*/ 4 h 18"/>
                <a:gd name="T70" fmla="*/ 0 w 34"/>
                <a:gd name="T71" fmla="*/ 4 h 18"/>
                <a:gd name="T72" fmla="*/ 0 w 34"/>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18">
                  <a:moveTo>
                    <a:pt x="0" y="2"/>
                  </a:moveTo>
                  <a:lnTo>
                    <a:pt x="0" y="2"/>
                  </a:lnTo>
                  <a:lnTo>
                    <a:pt x="2" y="1"/>
                  </a:lnTo>
                  <a:lnTo>
                    <a:pt x="4" y="0"/>
                  </a:lnTo>
                  <a:lnTo>
                    <a:pt x="6" y="0"/>
                  </a:lnTo>
                  <a:lnTo>
                    <a:pt x="9" y="0"/>
                  </a:lnTo>
                  <a:lnTo>
                    <a:pt x="11" y="0"/>
                  </a:lnTo>
                  <a:lnTo>
                    <a:pt x="14" y="0"/>
                  </a:lnTo>
                  <a:lnTo>
                    <a:pt x="16" y="0"/>
                  </a:lnTo>
                  <a:lnTo>
                    <a:pt x="18" y="1"/>
                  </a:lnTo>
                  <a:lnTo>
                    <a:pt x="21" y="2"/>
                  </a:lnTo>
                  <a:lnTo>
                    <a:pt x="23" y="3"/>
                  </a:lnTo>
                  <a:lnTo>
                    <a:pt x="25" y="5"/>
                  </a:lnTo>
                  <a:lnTo>
                    <a:pt x="27" y="7"/>
                  </a:lnTo>
                  <a:lnTo>
                    <a:pt x="28" y="8"/>
                  </a:lnTo>
                  <a:lnTo>
                    <a:pt x="30" y="11"/>
                  </a:lnTo>
                  <a:lnTo>
                    <a:pt x="31" y="13"/>
                  </a:lnTo>
                  <a:lnTo>
                    <a:pt x="33" y="15"/>
                  </a:lnTo>
                  <a:lnTo>
                    <a:pt x="31" y="17"/>
                  </a:lnTo>
                  <a:lnTo>
                    <a:pt x="29" y="14"/>
                  </a:lnTo>
                  <a:lnTo>
                    <a:pt x="28" y="12"/>
                  </a:lnTo>
                  <a:lnTo>
                    <a:pt x="27" y="10"/>
                  </a:lnTo>
                  <a:lnTo>
                    <a:pt x="25" y="8"/>
                  </a:lnTo>
                  <a:lnTo>
                    <a:pt x="23" y="7"/>
                  </a:lnTo>
                  <a:lnTo>
                    <a:pt x="22" y="6"/>
                  </a:lnTo>
                  <a:lnTo>
                    <a:pt x="20" y="4"/>
                  </a:lnTo>
                  <a:lnTo>
                    <a:pt x="18" y="4"/>
                  </a:lnTo>
                  <a:lnTo>
                    <a:pt x="16" y="3"/>
                  </a:lnTo>
                  <a:lnTo>
                    <a:pt x="13" y="2"/>
                  </a:lnTo>
                  <a:lnTo>
                    <a:pt x="11" y="2"/>
                  </a:lnTo>
                  <a:lnTo>
                    <a:pt x="9" y="2"/>
                  </a:lnTo>
                  <a:lnTo>
                    <a:pt x="7" y="2"/>
                  </a:lnTo>
                  <a:lnTo>
                    <a:pt x="5" y="3"/>
                  </a:lnTo>
                  <a:lnTo>
                    <a:pt x="2" y="4"/>
                  </a:lnTo>
                  <a:lnTo>
                    <a:pt x="0" y="4"/>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3" name="Freeform 1096"/>
            <p:cNvSpPr>
              <a:spLocks/>
            </p:cNvSpPr>
            <p:nvPr/>
          </p:nvSpPr>
          <p:spPr bwMode="auto">
            <a:xfrm>
              <a:off x="1445" y="3897"/>
              <a:ext cx="17" cy="37"/>
            </a:xfrm>
            <a:custGeom>
              <a:avLst/>
              <a:gdLst>
                <a:gd name="T0" fmla="*/ 2 w 17"/>
                <a:gd name="T1" fmla="*/ 36 h 37"/>
                <a:gd name="T2" fmla="*/ 2 w 17"/>
                <a:gd name="T3" fmla="*/ 36 h 37"/>
                <a:gd name="T4" fmla="*/ 1 w 17"/>
                <a:gd name="T5" fmla="*/ 33 h 37"/>
                <a:gd name="T6" fmla="*/ 0 w 17"/>
                <a:gd name="T7" fmla="*/ 30 h 37"/>
                <a:gd name="T8" fmla="*/ 0 w 17"/>
                <a:gd name="T9" fmla="*/ 28 h 37"/>
                <a:gd name="T10" fmla="*/ 0 w 17"/>
                <a:gd name="T11" fmla="*/ 25 h 37"/>
                <a:gd name="T12" fmla="*/ 0 w 17"/>
                <a:gd name="T13" fmla="*/ 22 h 37"/>
                <a:gd name="T14" fmla="*/ 0 w 17"/>
                <a:gd name="T15" fmla="*/ 20 h 37"/>
                <a:gd name="T16" fmla="*/ 0 w 17"/>
                <a:gd name="T17" fmla="*/ 18 h 37"/>
                <a:gd name="T18" fmla="*/ 1 w 17"/>
                <a:gd name="T19" fmla="*/ 15 h 37"/>
                <a:gd name="T20" fmla="*/ 2 w 17"/>
                <a:gd name="T21" fmla="*/ 12 h 37"/>
                <a:gd name="T22" fmla="*/ 3 w 17"/>
                <a:gd name="T23" fmla="*/ 10 h 37"/>
                <a:gd name="T24" fmla="*/ 5 w 17"/>
                <a:gd name="T25" fmla="*/ 8 h 37"/>
                <a:gd name="T26" fmla="*/ 6 w 17"/>
                <a:gd name="T27" fmla="*/ 6 h 37"/>
                <a:gd name="T28" fmla="*/ 8 w 17"/>
                <a:gd name="T29" fmla="*/ 4 h 37"/>
                <a:gd name="T30" fmla="*/ 10 w 17"/>
                <a:gd name="T31" fmla="*/ 2 h 37"/>
                <a:gd name="T32" fmla="*/ 12 w 17"/>
                <a:gd name="T33" fmla="*/ 1 h 37"/>
                <a:gd name="T34" fmla="*/ 15 w 17"/>
                <a:gd name="T35" fmla="*/ 0 h 37"/>
                <a:gd name="T36" fmla="*/ 16 w 17"/>
                <a:gd name="T37" fmla="*/ 2 h 37"/>
                <a:gd name="T38" fmla="*/ 13 w 17"/>
                <a:gd name="T39" fmla="*/ 3 h 37"/>
                <a:gd name="T40" fmla="*/ 11 w 17"/>
                <a:gd name="T41" fmla="*/ 4 h 37"/>
                <a:gd name="T42" fmla="*/ 10 w 17"/>
                <a:gd name="T43" fmla="*/ 6 h 37"/>
                <a:gd name="T44" fmla="*/ 8 w 17"/>
                <a:gd name="T45" fmla="*/ 8 h 37"/>
                <a:gd name="T46" fmla="*/ 6 w 17"/>
                <a:gd name="T47" fmla="*/ 9 h 37"/>
                <a:gd name="T48" fmla="*/ 5 w 17"/>
                <a:gd name="T49" fmla="*/ 11 h 37"/>
                <a:gd name="T50" fmla="*/ 4 w 17"/>
                <a:gd name="T51" fmla="*/ 13 h 37"/>
                <a:gd name="T52" fmla="*/ 3 w 17"/>
                <a:gd name="T53" fmla="*/ 15 h 37"/>
                <a:gd name="T54" fmla="*/ 3 w 17"/>
                <a:gd name="T55" fmla="*/ 18 h 37"/>
                <a:gd name="T56" fmla="*/ 2 w 17"/>
                <a:gd name="T57" fmla="*/ 20 h 37"/>
                <a:gd name="T58" fmla="*/ 2 w 17"/>
                <a:gd name="T59" fmla="*/ 22 h 37"/>
                <a:gd name="T60" fmla="*/ 2 w 17"/>
                <a:gd name="T61" fmla="*/ 25 h 37"/>
                <a:gd name="T62" fmla="*/ 2 w 17"/>
                <a:gd name="T63" fmla="*/ 27 h 37"/>
                <a:gd name="T64" fmla="*/ 3 w 17"/>
                <a:gd name="T65" fmla="*/ 30 h 37"/>
                <a:gd name="T66" fmla="*/ 3 w 17"/>
                <a:gd name="T67" fmla="*/ 32 h 37"/>
                <a:gd name="T68" fmla="*/ 4 w 17"/>
                <a:gd name="T69" fmla="*/ 34 h 37"/>
                <a:gd name="T70" fmla="*/ 4 w 17"/>
                <a:gd name="T71" fmla="*/ 34 h 37"/>
                <a:gd name="T72" fmla="*/ 2 w 17"/>
                <a:gd name="T73" fmla="*/ 3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36"/>
                  </a:moveTo>
                  <a:lnTo>
                    <a:pt x="2" y="36"/>
                  </a:lnTo>
                  <a:lnTo>
                    <a:pt x="1" y="33"/>
                  </a:lnTo>
                  <a:lnTo>
                    <a:pt x="0" y="30"/>
                  </a:lnTo>
                  <a:lnTo>
                    <a:pt x="0" y="28"/>
                  </a:lnTo>
                  <a:lnTo>
                    <a:pt x="0" y="25"/>
                  </a:lnTo>
                  <a:lnTo>
                    <a:pt x="0" y="22"/>
                  </a:lnTo>
                  <a:lnTo>
                    <a:pt x="0" y="20"/>
                  </a:lnTo>
                  <a:lnTo>
                    <a:pt x="0" y="18"/>
                  </a:lnTo>
                  <a:lnTo>
                    <a:pt x="1" y="15"/>
                  </a:lnTo>
                  <a:lnTo>
                    <a:pt x="2" y="12"/>
                  </a:lnTo>
                  <a:lnTo>
                    <a:pt x="3" y="10"/>
                  </a:lnTo>
                  <a:lnTo>
                    <a:pt x="5" y="8"/>
                  </a:lnTo>
                  <a:lnTo>
                    <a:pt x="6" y="6"/>
                  </a:lnTo>
                  <a:lnTo>
                    <a:pt x="8" y="4"/>
                  </a:lnTo>
                  <a:lnTo>
                    <a:pt x="10" y="2"/>
                  </a:lnTo>
                  <a:lnTo>
                    <a:pt x="12" y="1"/>
                  </a:lnTo>
                  <a:lnTo>
                    <a:pt x="15" y="0"/>
                  </a:lnTo>
                  <a:lnTo>
                    <a:pt x="16" y="2"/>
                  </a:lnTo>
                  <a:lnTo>
                    <a:pt x="13" y="3"/>
                  </a:lnTo>
                  <a:lnTo>
                    <a:pt x="11" y="4"/>
                  </a:lnTo>
                  <a:lnTo>
                    <a:pt x="10" y="6"/>
                  </a:lnTo>
                  <a:lnTo>
                    <a:pt x="8" y="8"/>
                  </a:lnTo>
                  <a:lnTo>
                    <a:pt x="6" y="9"/>
                  </a:lnTo>
                  <a:lnTo>
                    <a:pt x="5" y="11"/>
                  </a:lnTo>
                  <a:lnTo>
                    <a:pt x="4" y="13"/>
                  </a:lnTo>
                  <a:lnTo>
                    <a:pt x="3" y="15"/>
                  </a:lnTo>
                  <a:lnTo>
                    <a:pt x="3" y="18"/>
                  </a:lnTo>
                  <a:lnTo>
                    <a:pt x="2" y="20"/>
                  </a:lnTo>
                  <a:lnTo>
                    <a:pt x="2" y="22"/>
                  </a:lnTo>
                  <a:lnTo>
                    <a:pt x="2" y="25"/>
                  </a:lnTo>
                  <a:lnTo>
                    <a:pt x="2" y="27"/>
                  </a:lnTo>
                  <a:lnTo>
                    <a:pt x="3" y="30"/>
                  </a:lnTo>
                  <a:lnTo>
                    <a:pt x="3" y="32"/>
                  </a:lnTo>
                  <a:lnTo>
                    <a:pt x="4" y="34"/>
                  </a:lnTo>
                  <a:lnTo>
                    <a:pt x="2" y="3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4" name="Freeform 1097"/>
            <p:cNvSpPr>
              <a:spLocks/>
            </p:cNvSpPr>
            <p:nvPr/>
          </p:nvSpPr>
          <p:spPr bwMode="auto">
            <a:xfrm>
              <a:off x="1534" y="3777"/>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5" name="Freeform 1098"/>
            <p:cNvSpPr>
              <a:spLocks/>
            </p:cNvSpPr>
            <p:nvPr/>
          </p:nvSpPr>
          <p:spPr bwMode="auto">
            <a:xfrm>
              <a:off x="1557" y="3795"/>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6" name="Freeform 1099"/>
            <p:cNvSpPr>
              <a:spLocks/>
            </p:cNvSpPr>
            <p:nvPr/>
          </p:nvSpPr>
          <p:spPr bwMode="auto">
            <a:xfrm>
              <a:off x="1534" y="3777"/>
              <a:ext cx="43" cy="22"/>
            </a:xfrm>
            <a:custGeom>
              <a:avLst/>
              <a:gdLst>
                <a:gd name="T0" fmla="*/ 41 w 43"/>
                <a:gd name="T1" fmla="*/ 19 h 22"/>
                <a:gd name="T2" fmla="*/ 42 w 43"/>
                <a:gd name="T3" fmla="*/ 18 h 22"/>
                <a:gd name="T4" fmla="*/ 1 w 43"/>
                <a:gd name="T5" fmla="*/ 0 h 22"/>
                <a:gd name="T6" fmla="*/ 0 w 43"/>
                <a:gd name="T7" fmla="*/ 2 h 22"/>
                <a:gd name="T8" fmla="*/ 40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0"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7" name="Freeform 1100"/>
            <p:cNvSpPr>
              <a:spLocks/>
            </p:cNvSpPr>
            <p:nvPr/>
          </p:nvSpPr>
          <p:spPr bwMode="auto">
            <a:xfrm>
              <a:off x="1557" y="3795"/>
              <a:ext cx="22" cy="47"/>
            </a:xfrm>
            <a:custGeom>
              <a:avLst/>
              <a:gdLst>
                <a:gd name="T0" fmla="*/ 1 w 22"/>
                <a:gd name="T1" fmla="*/ 45 h 47"/>
                <a:gd name="T2" fmla="*/ 2 w 22"/>
                <a:gd name="T3" fmla="*/ 46 h 47"/>
                <a:gd name="T4" fmla="*/ 21 w 22"/>
                <a:gd name="T5" fmla="*/ 1 h 47"/>
                <a:gd name="T6" fmla="*/ 18 w 22"/>
                <a:gd name="T7" fmla="*/ 0 h 47"/>
                <a:gd name="T8" fmla="*/ 0 w 22"/>
                <a:gd name="T9" fmla="*/ 45 h 47"/>
                <a:gd name="T10" fmla="*/ 1 w 22"/>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7">
                  <a:moveTo>
                    <a:pt x="1" y="45"/>
                  </a:moveTo>
                  <a:lnTo>
                    <a:pt x="2" y="46"/>
                  </a:lnTo>
                  <a:lnTo>
                    <a:pt x="21" y="1"/>
                  </a:lnTo>
                  <a:lnTo>
                    <a:pt x="18" y="0"/>
                  </a:lnTo>
                  <a:lnTo>
                    <a:pt x="0" y="45"/>
                  </a:lnTo>
                  <a:lnTo>
                    <a:pt x="1"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8" name="Freeform 1101"/>
            <p:cNvSpPr>
              <a:spLocks/>
            </p:cNvSpPr>
            <p:nvPr/>
          </p:nvSpPr>
          <p:spPr bwMode="auto">
            <a:xfrm>
              <a:off x="1559" y="3838"/>
              <a:ext cx="44" cy="22"/>
            </a:xfrm>
            <a:custGeom>
              <a:avLst/>
              <a:gdLst>
                <a:gd name="T0" fmla="*/ 42 w 44"/>
                <a:gd name="T1" fmla="*/ 19 h 22"/>
                <a:gd name="T2" fmla="*/ 43 w 44"/>
                <a:gd name="T3" fmla="*/ 18 h 22"/>
                <a:gd name="T4" fmla="*/ 1 w 44"/>
                <a:gd name="T5" fmla="*/ 0 h 22"/>
                <a:gd name="T6" fmla="*/ 0 w 44"/>
                <a:gd name="T7" fmla="*/ 2 h 22"/>
                <a:gd name="T8" fmla="*/ 41 w 44"/>
                <a:gd name="T9" fmla="*/ 21 h 22"/>
                <a:gd name="T10" fmla="*/ 42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42" y="19"/>
                  </a:moveTo>
                  <a:lnTo>
                    <a:pt x="43" y="18"/>
                  </a:lnTo>
                  <a:lnTo>
                    <a:pt x="1" y="0"/>
                  </a:lnTo>
                  <a:lnTo>
                    <a:pt x="0" y="2"/>
                  </a:lnTo>
                  <a:lnTo>
                    <a:pt x="41" y="21"/>
                  </a:lnTo>
                  <a:lnTo>
                    <a:pt x="42"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09" name="Freeform 1102"/>
            <p:cNvSpPr>
              <a:spLocks/>
            </p:cNvSpPr>
            <p:nvPr/>
          </p:nvSpPr>
          <p:spPr bwMode="auto">
            <a:xfrm>
              <a:off x="1583" y="3857"/>
              <a:ext cx="21" cy="46"/>
            </a:xfrm>
            <a:custGeom>
              <a:avLst/>
              <a:gdLst>
                <a:gd name="T0" fmla="*/ 1 w 21"/>
                <a:gd name="T1" fmla="*/ 44 h 46"/>
                <a:gd name="T2" fmla="*/ 2 w 21"/>
                <a:gd name="T3" fmla="*/ 45 h 46"/>
                <a:gd name="T4" fmla="*/ 20 w 21"/>
                <a:gd name="T5" fmla="*/ 1 h 46"/>
                <a:gd name="T6" fmla="*/ 17 w 21"/>
                <a:gd name="T7" fmla="*/ 0 h 46"/>
                <a:gd name="T8" fmla="*/ 0 w 21"/>
                <a:gd name="T9" fmla="*/ 43 h 46"/>
                <a:gd name="T10" fmla="*/ 1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44"/>
                  </a:moveTo>
                  <a:lnTo>
                    <a:pt x="2" y="45"/>
                  </a:lnTo>
                  <a:lnTo>
                    <a:pt x="20" y="1"/>
                  </a:lnTo>
                  <a:lnTo>
                    <a:pt x="17" y="0"/>
                  </a:lnTo>
                  <a:lnTo>
                    <a:pt x="0" y="43"/>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0" name="Freeform 1103"/>
            <p:cNvSpPr>
              <a:spLocks/>
            </p:cNvSpPr>
            <p:nvPr/>
          </p:nvSpPr>
          <p:spPr bwMode="auto">
            <a:xfrm>
              <a:off x="1484" y="3655"/>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1" name="Freeform 1104"/>
            <p:cNvSpPr>
              <a:spLocks/>
            </p:cNvSpPr>
            <p:nvPr/>
          </p:nvSpPr>
          <p:spPr bwMode="auto">
            <a:xfrm>
              <a:off x="1507" y="3674"/>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2" name="Freeform 1105"/>
            <p:cNvSpPr>
              <a:spLocks/>
            </p:cNvSpPr>
            <p:nvPr/>
          </p:nvSpPr>
          <p:spPr bwMode="auto">
            <a:xfrm>
              <a:off x="1484" y="3655"/>
              <a:ext cx="43" cy="22"/>
            </a:xfrm>
            <a:custGeom>
              <a:avLst/>
              <a:gdLst>
                <a:gd name="T0" fmla="*/ 41 w 43"/>
                <a:gd name="T1" fmla="*/ 19 h 22"/>
                <a:gd name="T2" fmla="*/ 42 w 43"/>
                <a:gd name="T3" fmla="*/ 18 h 22"/>
                <a:gd name="T4" fmla="*/ 1 w 43"/>
                <a:gd name="T5" fmla="*/ 0 h 22"/>
                <a:gd name="T6" fmla="*/ 0 w 43"/>
                <a:gd name="T7" fmla="*/ 2 h 22"/>
                <a:gd name="T8" fmla="*/ 41 w 43"/>
                <a:gd name="T9" fmla="*/ 21 h 22"/>
                <a:gd name="T10" fmla="*/ 41 w 43"/>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41" y="19"/>
                  </a:moveTo>
                  <a:lnTo>
                    <a:pt x="42" y="18"/>
                  </a:lnTo>
                  <a:lnTo>
                    <a:pt x="1" y="0"/>
                  </a:lnTo>
                  <a:lnTo>
                    <a:pt x="0" y="2"/>
                  </a:lnTo>
                  <a:lnTo>
                    <a:pt x="41" y="21"/>
                  </a:lnTo>
                  <a:lnTo>
                    <a:pt x="41"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3" name="Freeform 1106"/>
            <p:cNvSpPr>
              <a:spLocks/>
            </p:cNvSpPr>
            <p:nvPr/>
          </p:nvSpPr>
          <p:spPr bwMode="auto">
            <a:xfrm>
              <a:off x="1507" y="3674"/>
              <a:ext cx="22" cy="45"/>
            </a:xfrm>
            <a:custGeom>
              <a:avLst/>
              <a:gdLst>
                <a:gd name="T0" fmla="*/ 1 w 22"/>
                <a:gd name="T1" fmla="*/ 43 h 45"/>
                <a:gd name="T2" fmla="*/ 2 w 22"/>
                <a:gd name="T3" fmla="*/ 44 h 45"/>
                <a:gd name="T4" fmla="*/ 21 w 22"/>
                <a:gd name="T5" fmla="*/ 1 h 45"/>
                <a:gd name="T6" fmla="*/ 18 w 22"/>
                <a:gd name="T7" fmla="*/ 0 h 45"/>
                <a:gd name="T8" fmla="*/ 0 w 22"/>
                <a:gd name="T9" fmla="*/ 42 h 45"/>
                <a:gd name="T10" fmla="*/ 1 w 22"/>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5">
                  <a:moveTo>
                    <a:pt x="1" y="43"/>
                  </a:moveTo>
                  <a:lnTo>
                    <a:pt x="2" y="44"/>
                  </a:lnTo>
                  <a:lnTo>
                    <a:pt x="21" y="1"/>
                  </a:lnTo>
                  <a:lnTo>
                    <a:pt x="18" y="0"/>
                  </a:lnTo>
                  <a:lnTo>
                    <a:pt x="0" y="42"/>
                  </a:lnTo>
                  <a:lnTo>
                    <a:pt x="1"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4" name="Freeform 1107"/>
            <p:cNvSpPr>
              <a:spLocks/>
            </p:cNvSpPr>
            <p:nvPr/>
          </p:nvSpPr>
          <p:spPr bwMode="auto">
            <a:xfrm>
              <a:off x="1509" y="3716"/>
              <a:ext cx="44" cy="23"/>
            </a:xfrm>
            <a:custGeom>
              <a:avLst/>
              <a:gdLst>
                <a:gd name="T0" fmla="*/ 42 w 44"/>
                <a:gd name="T1" fmla="*/ 20 h 23"/>
                <a:gd name="T2" fmla="*/ 43 w 44"/>
                <a:gd name="T3" fmla="*/ 19 h 23"/>
                <a:gd name="T4" fmla="*/ 1 w 44"/>
                <a:gd name="T5" fmla="*/ 0 h 23"/>
                <a:gd name="T6" fmla="*/ 0 w 44"/>
                <a:gd name="T7" fmla="*/ 2 h 23"/>
                <a:gd name="T8" fmla="*/ 41 w 44"/>
                <a:gd name="T9" fmla="*/ 22 h 23"/>
                <a:gd name="T10" fmla="*/ 42 w 44"/>
                <a:gd name="T11" fmla="*/ 2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3">
                  <a:moveTo>
                    <a:pt x="42" y="20"/>
                  </a:moveTo>
                  <a:lnTo>
                    <a:pt x="43" y="19"/>
                  </a:lnTo>
                  <a:lnTo>
                    <a:pt x="1" y="0"/>
                  </a:lnTo>
                  <a:lnTo>
                    <a:pt x="0" y="2"/>
                  </a:lnTo>
                  <a:lnTo>
                    <a:pt x="41" y="22"/>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5" name="Freeform 1108"/>
            <p:cNvSpPr>
              <a:spLocks/>
            </p:cNvSpPr>
            <p:nvPr/>
          </p:nvSpPr>
          <p:spPr bwMode="auto">
            <a:xfrm>
              <a:off x="1533" y="3735"/>
              <a:ext cx="20" cy="46"/>
            </a:xfrm>
            <a:custGeom>
              <a:avLst/>
              <a:gdLst>
                <a:gd name="T0" fmla="*/ 1 w 20"/>
                <a:gd name="T1" fmla="*/ 44 h 46"/>
                <a:gd name="T2" fmla="*/ 2 w 20"/>
                <a:gd name="T3" fmla="*/ 45 h 46"/>
                <a:gd name="T4" fmla="*/ 19 w 20"/>
                <a:gd name="T5" fmla="*/ 1 h 46"/>
                <a:gd name="T6" fmla="*/ 16 w 20"/>
                <a:gd name="T7" fmla="*/ 0 h 46"/>
                <a:gd name="T8" fmla="*/ 0 w 20"/>
                <a:gd name="T9" fmla="*/ 44 h 46"/>
                <a:gd name="T10" fmla="*/ 1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 y="44"/>
                  </a:moveTo>
                  <a:lnTo>
                    <a:pt x="2" y="45"/>
                  </a:lnTo>
                  <a:lnTo>
                    <a:pt x="19" y="1"/>
                  </a:lnTo>
                  <a:lnTo>
                    <a:pt x="16" y="0"/>
                  </a:lnTo>
                  <a:lnTo>
                    <a:pt x="0" y="44"/>
                  </a:lnTo>
                  <a:lnTo>
                    <a:pt x="1"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6" name="Freeform 1109"/>
            <p:cNvSpPr>
              <a:spLocks/>
            </p:cNvSpPr>
            <p:nvPr/>
          </p:nvSpPr>
          <p:spPr bwMode="auto">
            <a:xfrm>
              <a:off x="1576" y="3876"/>
              <a:ext cx="49" cy="54"/>
            </a:xfrm>
            <a:custGeom>
              <a:avLst/>
              <a:gdLst>
                <a:gd name="T0" fmla="*/ 10 w 49"/>
                <a:gd name="T1" fmla="*/ 47 h 54"/>
                <a:gd name="T2" fmla="*/ 14 w 49"/>
                <a:gd name="T3" fmla="*/ 50 h 54"/>
                <a:gd name="T4" fmla="*/ 18 w 49"/>
                <a:gd name="T5" fmla="*/ 52 h 54"/>
                <a:gd name="T6" fmla="*/ 23 w 49"/>
                <a:gd name="T7" fmla="*/ 53 h 54"/>
                <a:gd name="T8" fmla="*/ 28 w 49"/>
                <a:gd name="T9" fmla="*/ 52 h 54"/>
                <a:gd name="T10" fmla="*/ 32 w 49"/>
                <a:gd name="T11" fmla="*/ 51 h 54"/>
                <a:gd name="T12" fmla="*/ 36 w 49"/>
                <a:gd name="T13" fmla="*/ 49 h 54"/>
                <a:gd name="T14" fmla="*/ 40 w 49"/>
                <a:gd name="T15" fmla="*/ 46 h 54"/>
                <a:gd name="T16" fmla="*/ 43 w 49"/>
                <a:gd name="T17" fmla="*/ 42 h 54"/>
                <a:gd name="T18" fmla="*/ 46 w 49"/>
                <a:gd name="T19" fmla="*/ 37 h 54"/>
                <a:gd name="T20" fmla="*/ 47 w 49"/>
                <a:gd name="T21" fmla="*/ 32 h 54"/>
                <a:gd name="T22" fmla="*/ 48 w 49"/>
                <a:gd name="T23" fmla="*/ 27 h 54"/>
                <a:gd name="T24" fmla="*/ 47 w 49"/>
                <a:gd name="T25" fmla="*/ 22 h 54"/>
                <a:gd name="T26" fmla="*/ 46 w 49"/>
                <a:gd name="T27" fmla="*/ 17 h 54"/>
                <a:gd name="T28" fmla="*/ 44 w 49"/>
                <a:gd name="T29" fmla="*/ 13 h 54"/>
                <a:gd name="T30" fmla="*/ 41 w 49"/>
                <a:gd name="T31" fmla="*/ 8 h 54"/>
                <a:gd name="T32" fmla="*/ 37 w 49"/>
                <a:gd name="T33" fmla="*/ 5 h 54"/>
                <a:gd name="T34" fmla="*/ 33 w 49"/>
                <a:gd name="T35" fmla="*/ 2 h 54"/>
                <a:gd name="T36" fmla="*/ 29 w 49"/>
                <a:gd name="T37" fmla="*/ 0 h 54"/>
                <a:gd name="T38" fmla="*/ 24 w 49"/>
                <a:gd name="T39" fmla="*/ 0 h 54"/>
                <a:gd name="T40" fmla="*/ 20 w 49"/>
                <a:gd name="T41" fmla="*/ 0 h 54"/>
                <a:gd name="T42" fmla="*/ 15 w 49"/>
                <a:gd name="T43" fmla="*/ 1 h 54"/>
                <a:gd name="T44" fmla="*/ 11 w 49"/>
                <a:gd name="T45" fmla="*/ 3 h 54"/>
                <a:gd name="T46" fmla="*/ 7 w 49"/>
                <a:gd name="T47" fmla="*/ 6 h 54"/>
                <a:gd name="T48" fmla="*/ 4 w 49"/>
                <a:gd name="T49" fmla="*/ 10 h 54"/>
                <a:gd name="T50" fmla="*/ 1 w 49"/>
                <a:gd name="T51" fmla="*/ 15 h 54"/>
                <a:gd name="T52" fmla="*/ 0 w 49"/>
                <a:gd name="T53" fmla="*/ 19 h 54"/>
                <a:gd name="T54" fmla="*/ 0 w 49"/>
                <a:gd name="T55" fmla="*/ 25 h 54"/>
                <a:gd name="T56" fmla="*/ 0 w 49"/>
                <a:gd name="T57" fmla="*/ 30 h 54"/>
                <a:gd name="T58" fmla="*/ 1 w 49"/>
                <a:gd name="T59" fmla="*/ 35 h 54"/>
                <a:gd name="T60" fmla="*/ 3 w 49"/>
                <a:gd name="T61" fmla="*/ 39 h 54"/>
                <a:gd name="T62" fmla="*/ 6 w 49"/>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4">
                  <a:moveTo>
                    <a:pt x="8" y="46"/>
                  </a:moveTo>
                  <a:lnTo>
                    <a:pt x="10" y="47"/>
                  </a:lnTo>
                  <a:lnTo>
                    <a:pt x="12" y="49"/>
                  </a:lnTo>
                  <a:lnTo>
                    <a:pt x="14" y="50"/>
                  </a:lnTo>
                  <a:lnTo>
                    <a:pt x="16" y="51"/>
                  </a:lnTo>
                  <a:lnTo>
                    <a:pt x="18" y="52"/>
                  </a:lnTo>
                  <a:lnTo>
                    <a:pt x="21" y="52"/>
                  </a:lnTo>
                  <a:lnTo>
                    <a:pt x="23" y="53"/>
                  </a:lnTo>
                  <a:lnTo>
                    <a:pt x="25" y="53"/>
                  </a:lnTo>
                  <a:lnTo>
                    <a:pt x="28" y="52"/>
                  </a:lnTo>
                  <a:lnTo>
                    <a:pt x="30" y="52"/>
                  </a:lnTo>
                  <a:lnTo>
                    <a:pt x="32" y="51"/>
                  </a:lnTo>
                  <a:lnTo>
                    <a:pt x="34" y="50"/>
                  </a:lnTo>
                  <a:lnTo>
                    <a:pt x="36" y="49"/>
                  </a:lnTo>
                  <a:lnTo>
                    <a:pt x="38" y="48"/>
                  </a:lnTo>
                  <a:lnTo>
                    <a:pt x="40" y="46"/>
                  </a:lnTo>
                  <a:lnTo>
                    <a:pt x="42" y="44"/>
                  </a:lnTo>
                  <a:lnTo>
                    <a:pt x="43" y="42"/>
                  </a:lnTo>
                  <a:lnTo>
                    <a:pt x="45" y="39"/>
                  </a:lnTo>
                  <a:lnTo>
                    <a:pt x="46" y="37"/>
                  </a:lnTo>
                  <a:lnTo>
                    <a:pt x="46" y="35"/>
                  </a:lnTo>
                  <a:lnTo>
                    <a:pt x="47" y="32"/>
                  </a:lnTo>
                  <a:lnTo>
                    <a:pt x="47" y="30"/>
                  </a:lnTo>
                  <a:lnTo>
                    <a:pt x="48" y="27"/>
                  </a:lnTo>
                  <a:lnTo>
                    <a:pt x="48" y="25"/>
                  </a:lnTo>
                  <a:lnTo>
                    <a:pt x="47" y="22"/>
                  </a:lnTo>
                  <a:lnTo>
                    <a:pt x="47" y="20"/>
                  </a:lnTo>
                  <a:lnTo>
                    <a:pt x="46" y="17"/>
                  </a:lnTo>
                  <a:lnTo>
                    <a:pt x="45" y="15"/>
                  </a:lnTo>
                  <a:lnTo>
                    <a:pt x="44" y="13"/>
                  </a:lnTo>
                  <a:lnTo>
                    <a:pt x="43" y="10"/>
                  </a:lnTo>
                  <a:lnTo>
                    <a:pt x="41" y="8"/>
                  </a:lnTo>
                  <a:lnTo>
                    <a:pt x="39" y="6"/>
                  </a:lnTo>
                  <a:lnTo>
                    <a:pt x="37" y="5"/>
                  </a:lnTo>
                  <a:lnTo>
                    <a:pt x="35" y="3"/>
                  </a:lnTo>
                  <a:lnTo>
                    <a:pt x="33" y="2"/>
                  </a:lnTo>
                  <a:lnTo>
                    <a:pt x="31" y="1"/>
                  </a:lnTo>
                  <a:lnTo>
                    <a:pt x="29" y="0"/>
                  </a:lnTo>
                  <a:lnTo>
                    <a:pt x="26"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19"/>
                  </a:lnTo>
                  <a:lnTo>
                    <a:pt x="0" y="22"/>
                  </a:lnTo>
                  <a:lnTo>
                    <a:pt x="0" y="25"/>
                  </a:lnTo>
                  <a:lnTo>
                    <a:pt x="0" y="27"/>
                  </a:lnTo>
                  <a:lnTo>
                    <a:pt x="0" y="30"/>
                  </a:lnTo>
                  <a:lnTo>
                    <a:pt x="0" y="32"/>
                  </a:lnTo>
                  <a:lnTo>
                    <a:pt x="1" y="35"/>
                  </a:lnTo>
                  <a:lnTo>
                    <a:pt x="2" y="37"/>
                  </a:lnTo>
                  <a:lnTo>
                    <a:pt x="3" y="39"/>
                  </a:lnTo>
                  <a:lnTo>
                    <a:pt x="5" y="42"/>
                  </a:lnTo>
                  <a:lnTo>
                    <a:pt x="6" y="44"/>
                  </a:lnTo>
                  <a:lnTo>
                    <a:pt x="8"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7" name="Freeform 1110"/>
            <p:cNvSpPr>
              <a:spLocks/>
            </p:cNvSpPr>
            <p:nvPr/>
          </p:nvSpPr>
          <p:spPr bwMode="auto">
            <a:xfrm>
              <a:off x="1584" y="3920"/>
              <a:ext cx="35" cy="17"/>
            </a:xfrm>
            <a:custGeom>
              <a:avLst/>
              <a:gdLst>
                <a:gd name="T0" fmla="*/ 34 w 35"/>
                <a:gd name="T1" fmla="*/ 2 h 17"/>
                <a:gd name="T2" fmla="*/ 34 w 35"/>
                <a:gd name="T3" fmla="*/ 2 h 17"/>
                <a:gd name="T4" fmla="*/ 32 w 35"/>
                <a:gd name="T5" fmla="*/ 5 h 17"/>
                <a:gd name="T6" fmla="*/ 30 w 35"/>
                <a:gd name="T7" fmla="*/ 8 h 17"/>
                <a:gd name="T8" fmla="*/ 28 w 35"/>
                <a:gd name="T9" fmla="*/ 10 h 17"/>
                <a:gd name="T10" fmla="*/ 26 w 35"/>
                <a:gd name="T11" fmla="*/ 12 h 17"/>
                <a:gd name="T12" fmla="*/ 24 w 35"/>
                <a:gd name="T13" fmla="*/ 13 h 17"/>
                <a:gd name="T14" fmla="*/ 22 w 35"/>
                <a:gd name="T15" fmla="*/ 14 h 17"/>
                <a:gd name="T16" fmla="*/ 19 w 35"/>
                <a:gd name="T17" fmla="*/ 15 h 17"/>
                <a:gd name="T18" fmla="*/ 17 w 35"/>
                <a:gd name="T19" fmla="*/ 15 h 17"/>
                <a:gd name="T20" fmla="*/ 15 w 35"/>
                <a:gd name="T21" fmla="*/ 16 h 17"/>
                <a:gd name="T22" fmla="*/ 12 w 35"/>
                <a:gd name="T23" fmla="*/ 15 h 17"/>
                <a:gd name="T24" fmla="*/ 10 w 35"/>
                <a:gd name="T25" fmla="*/ 14 h 17"/>
                <a:gd name="T26" fmla="*/ 8 w 35"/>
                <a:gd name="T27" fmla="*/ 13 h 17"/>
                <a:gd name="T28" fmla="*/ 6 w 35"/>
                <a:gd name="T29" fmla="*/ 12 h 17"/>
                <a:gd name="T30" fmla="*/ 3 w 35"/>
                <a:gd name="T31" fmla="*/ 10 h 17"/>
                <a:gd name="T32" fmla="*/ 1 w 35"/>
                <a:gd name="T33" fmla="*/ 8 h 17"/>
                <a:gd name="T34" fmla="*/ 0 w 35"/>
                <a:gd name="T35" fmla="*/ 5 h 17"/>
                <a:gd name="T36" fmla="*/ 1 w 35"/>
                <a:gd name="T37" fmla="*/ 2 h 17"/>
                <a:gd name="T38" fmla="*/ 3 w 35"/>
                <a:gd name="T39" fmla="*/ 5 h 17"/>
                <a:gd name="T40" fmla="*/ 5 w 35"/>
                <a:gd name="T41" fmla="*/ 7 h 17"/>
                <a:gd name="T42" fmla="*/ 7 w 35"/>
                <a:gd name="T43" fmla="*/ 8 h 17"/>
                <a:gd name="T44" fmla="*/ 9 w 35"/>
                <a:gd name="T45" fmla="*/ 10 h 17"/>
                <a:gd name="T46" fmla="*/ 11 w 35"/>
                <a:gd name="T47" fmla="*/ 11 h 17"/>
                <a:gd name="T48" fmla="*/ 13 w 35"/>
                <a:gd name="T49" fmla="*/ 11 h 17"/>
                <a:gd name="T50" fmla="*/ 15 w 35"/>
                <a:gd name="T51" fmla="*/ 12 h 17"/>
                <a:gd name="T52" fmla="*/ 17 w 35"/>
                <a:gd name="T53" fmla="*/ 12 h 17"/>
                <a:gd name="T54" fmla="*/ 19 w 35"/>
                <a:gd name="T55" fmla="*/ 11 h 17"/>
                <a:gd name="T56" fmla="*/ 21 w 35"/>
                <a:gd name="T57" fmla="*/ 11 h 17"/>
                <a:gd name="T58" fmla="*/ 23 w 35"/>
                <a:gd name="T59" fmla="*/ 10 h 17"/>
                <a:gd name="T60" fmla="*/ 25 w 35"/>
                <a:gd name="T61" fmla="*/ 8 h 17"/>
                <a:gd name="T62" fmla="*/ 27 w 35"/>
                <a:gd name="T63" fmla="*/ 7 h 17"/>
                <a:gd name="T64" fmla="*/ 29 w 35"/>
                <a:gd name="T65" fmla="*/ 5 h 17"/>
                <a:gd name="T66" fmla="*/ 30 w 35"/>
                <a:gd name="T67" fmla="*/ 2 h 17"/>
                <a:gd name="T68" fmla="*/ 32 w 35"/>
                <a:gd name="T69" fmla="*/ 0 h 17"/>
                <a:gd name="T70" fmla="*/ 32 w 35"/>
                <a:gd name="T71" fmla="*/ 0 h 17"/>
                <a:gd name="T72" fmla="*/ 34 w 35"/>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7">
                  <a:moveTo>
                    <a:pt x="34" y="2"/>
                  </a:moveTo>
                  <a:lnTo>
                    <a:pt x="34" y="2"/>
                  </a:lnTo>
                  <a:lnTo>
                    <a:pt x="32" y="5"/>
                  </a:lnTo>
                  <a:lnTo>
                    <a:pt x="30" y="8"/>
                  </a:lnTo>
                  <a:lnTo>
                    <a:pt x="28" y="10"/>
                  </a:lnTo>
                  <a:lnTo>
                    <a:pt x="26" y="12"/>
                  </a:lnTo>
                  <a:lnTo>
                    <a:pt x="24" y="13"/>
                  </a:lnTo>
                  <a:lnTo>
                    <a:pt x="22" y="14"/>
                  </a:lnTo>
                  <a:lnTo>
                    <a:pt x="19" y="15"/>
                  </a:lnTo>
                  <a:lnTo>
                    <a:pt x="17" y="15"/>
                  </a:lnTo>
                  <a:lnTo>
                    <a:pt x="15" y="16"/>
                  </a:lnTo>
                  <a:lnTo>
                    <a:pt x="12" y="15"/>
                  </a:lnTo>
                  <a:lnTo>
                    <a:pt x="10" y="14"/>
                  </a:lnTo>
                  <a:lnTo>
                    <a:pt x="8" y="13"/>
                  </a:lnTo>
                  <a:lnTo>
                    <a:pt x="6" y="12"/>
                  </a:lnTo>
                  <a:lnTo>
                    <a:pt x="3" y="10"/>
                  </a:lnTo>
                  <a:lnTo>
                    <a:pt x="1" y="8"/>
                  </a:lnTo>
                  <a:lnTo>
                    <a:pt x="0" y="5"/>
                  </a:lnTo>
                  <a:lnTo>
                    <a:pt x="1" y="2"/>
                  </a:lnTo>
                  <a:lnTo>
                    <a:pt x="3" y="5"/>
                  </a:lnTo>
                  <a:lnTo>
                    <a:pt x="5" y="7"/>
                  </a:lnTo>
                  <a:lnTo>
                    <a:pt x="7" y="8"/>
                  </a:lnTo>
                  <a:lnTo>
                    <a:pt x="9" y="10"/>
                  </a:lnTo>
                  <a:lnTo>
                    <a:pt x="11" y="11"/>
                  </a:lnTo>
                  <a:lnTo>
                    <a:pt x="13" y="11"/>
                  </a:lnTo>
                  <a:lnTo>
                    <a:pt x="15" y="12"/>
                  </a:lnTo>
                  <a:lnTo>
                    <a:pt x="17" y="12"/>
                  </a:lnTo>
                  <a:lnTo>
                    <a:pt x="19" y="11"/>
                  </a:lnTo>
                  <a:lnTo>
                    <a:pt x="21" y="11"/>
                  </a:lnTo>
                  <a:lnTo>
                    <a:pt x="23" y="10"/>
                  </a:lnTo>
                  <a:lnTo>
                    <a:pt x="25" y="8"/>
                  </a:lnTo>
                  <a:lnTo>
                    <a:pt x="27" y="7"/>
                  </a:lnTo>
                  <a:lnTo>
                    <a:pt x="29" y="5"/>
                  </a:lnTo>
                  <a:lnTo>
                    <a:pt x="30" y="2"/>
                  </a:lnTo>
                  <a:lnTo>
                    <a:pt x="32" y="0"/>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8" name="Freeform 1111"/>
            <p:cNvSpPr>
              <a:spLocks/>
            </p:cNvSpPr>
            <p:nvPr/>
          </p:nvSpPr>
          <p:spPr bwMode="auto">
            <a:xfrm>
              <a:off x="1615" y="3882"/>
              <a:ext cx="17" cy="41"/>
            </a:xfrm>
            <a:custGeom>
              <a:avLst/>
              <a:gdLst>
                <a:gd name="T0" fmla="*/ 2 w 17"/>
                <a:gd name="T1" fmla="*/ 0 h 41"/>
                <a:gd name="T2" fmla="*/ 2 w 17"/>
                <a:gd name="T3" fmla="*/ 0 h 41"/>
                <a:gd name="T4" fmla="*/ 5 w 17"/>
                <a:gd name="T5" fmla="*/ 2 h 41"/>
                <a:gd name="T6" fmla="*/ 7 w 17"/>
                <a:gd name="T7" fmla="*/ 4 h 41"/>
                <a:gd name="T8" fmla="*/ 9 w 17"/>
                <a:gd name="T9" fmla="*/ 6 h 41"/>
                <a:gd name="T10" fmla="*/ 12 w 17"/>
                <a:gd name="T11" fmla="*/ 9 h 41"/>
                <a:gd name="T12" fmla="*/ 13 w 17"/>
                <a:gd name="T13" fmla="*/ 11 h 41"/>
                <a:gd name="T14" fmla="*/ 14 w 17"/>
                <a:gd name="T15" fmla="*/ 14 h 41"/>
                <a:gd name="T16" fmla="*/ 15 w 17"/>
                <a:gd name="T17" fmla="*/ 16 h 41"/>
                <a:gd name="T18" fmla="*/ 16 w 17"/>
                <a:gd name="T19" fmla="*/ 19 h 41"/>
                <a:gd name="T20" fmla="*/ 16 w 17"/>
                <a:gd name="T21" fmla="*/ 22 h 41"/>
                <a:gd name="T22" fmla="*/ 16 w 17"/>
                <a:gd name="T23" fmla="*/ 25 h 41"/>
                <a:gd name="T24" fmla="*/ 15 w 17"/>
                <a:gd name="T25" fmla="*/ 27 h 41"/>
                <a:gd name="T26" fmla="*/ 14 w 17"/>
                <a:gd name="T27" fmla="*/ 30 h 41"/>
                <a:gd name="T28" fmla="*/ 12 w 17"/>
                <a:gd name="T29" fmla="*/ 32 h 41"/>
                <a:gd name="T30" fmla="*/ 10 w 17"/>
                <a:gd name="T31" fmla="*/ 35 h 41"/>
                <a:gd name="T32" fmla="*/ 8 w 17"/>
                <a:gd name="T33" fmla="*/ 37 h 41"/>
                <a:gd name="T34" fmla="*/ 6 w 17"/>
                <a:gd name="T35" fmla="*/ 40 h 41"/>
                <a:gd name="T36" fmla="*/ 3 w 17"/>
                <a:gd name="T37" fmla="*/ 38 h 41"/>
                <a:gd name="T38" fmla="*/ 6 w 17"/>
                <a:gd name="T39" fmla="*/ 36 h 41"/>
                <a:gd name="T40" fmla="*/ 7 w 17"/>
                <a:gd name="T41" fmla="*/ 33 h 41"/>
                <a:gd name="T42" fmla="*/ 9 w 17"/>
                <a:gd name="T43" fmla="*/ 31 h 41"/>
                <a:gd name="T44" fmla="*/ 10 w 17"/>
                <a:gd name="T45" fmla="*/ 29 h 41"/>
                <a:gd name="T46" fmla="*/ 11 w 17"/>
                <a:gd name="T47" fmla="*/ 26 h 41"/>
                <a:gd name="T48" fmla="*/ 12 w 17"/>
                <a:gd name="T49" fmla="*/ 24 h 41"/>
                <a:gd name="T50" fmla="*/ 12 w 17"/>
                <a:gd name="T51" fmla="*/ 22 h 41"/>
                <a:gd name="T52" fmla="*/ 12 w 17"/>
                <a:gd name="T53" fmla="*/ 19 h 41"/>
                <a:gd name="T54" fmla="*/ 12 w 17"/>
                <a:gd name="T55" fmla="*/ 17 h 41"/>
                <a:gd name="T56" fmla="*/ 11 w 17"/>
                <a:gd name="T57" fmla="*/ 14 h 41"/>
                <a:gd name="T58" fmla="*/ 10 w 17"/>
                <a:gd name="T59" fmla="*/ 12 h 41"/>
                <a:gd name="T60" fmla="*/ 8 w 17"/>
                <a:gd name="T61" fmla="*/ 10 h 41"/>
                <a:gd name="T62" fmla="*/ 7 w 17"/>
                <a:gd name="T63" fmla="*/ 7 h 41"/>
                <a:gd name="T64" fmla="*/ 5 w 17"/>
                <a:gd name="T65" fmla="*/ 5 h 41"/>
                <a:gd name="T66" fmla="*/ 2 w 17"/>
                <a:gd name="T67" fmla="*/ 3 h 41"/>
                <a:gd name="T68" fmla="*/ 0 w 17"/>
                <a:gd name="T69" fmla="*/ 2 h 41"/>
                <a:gd name="T70" fmla="*/ 0 w 17"/>
                <a:gd name="T71" fmla="*/ 2 h 41"/>
                <a:gd name="T72" fmla="*/ 2 w 17"/>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2" y="0"/>
                  </a:moveTo>
                  <a:lnTo>
                    <a:pt x="2" y="0"/>
                  </a:lnTo>
                  <a:lnTo>
                    <a:pt x="5" y="2"/>
                  </a:lnTo>
                  <a:lnTo>
                    <a:pt x="7" y="4"/>
                  </a:lnTo>
                  <a:lnTo>
                    <a:pt x="9" y="6"/>
                  </a:lnTo>
                  <a:lnTo>
                    <a:pt x="12" y="9"/>
                  </a:lnTo>
                  <a:lnTo>
                    <a:pt x="13" y="11"/>
                  </a:lnTo>
                  <a:lnTo>
                    <a:pt x="14" y="14"/>
                  </a:lnTo>
                  <a:lnTo>
                    <a:pt x="15" y="16"/>
                  </a:lnTo>
                  <a:lnTo>
                    <a:pt x="16" y="19"/>
                  </a:lnTo>
                  <a:lnTo>
                    <a:pt x="16" y="22"/>
                  </a:lnTo>
                  <a:lnTo>
                    <a:pt x="16" y="25"/>
                  </a:lnTo>
                  <a:lnTo>
                    <a:pt x="15" y="27"/>
                  </a:lnTo>
                  <a:lnTo>
                    <a:pt x="14" y="30"/>
                  </a:lnTo>
                  <a:lnTo>
                    <a:pt x="12" y="32"/>
                  </a:lnTo>
                  <a:lnTo>
                    <a:pt x="10" y="35"/>
                  </a:lnTo>
                  <a:lnTo>
                    <a:pt x="8" y="37"/>
                  </a:lnTo>
                  <a:lnTo>
                    <a:pt x="6" y="40"/>
                  </a:lnTo>
                  <a:lnTo>
                    <a:pt x="3" y="38"/>
                  </a:lnTo>
                  <a:lnTo>
                    <a:pt x="6" y="36"/>
                  </a:lnTo>
                  <a:lnTo>
                    <a:pt x="7" y="33"/>
                  </a:lnTo>
                  <a:lnTo>
                    <a:pt x="9" y="31"/>
                  </a:lnTo>
                  <a:lnTo>
                    <a:pt x="10" y="29"/>
                  </a:lnTo>
                  <a:lnTo>
                    <a:pt x="11" y="26"/>
                  </a:lnTo>
                  <a:lnTo>
                    <a:pt x="12" y="24"/>
                  </a:lnTo>
                  <a:lnTo>
                    <a:pt x="12" y="22"/>
                  </a:lnTo>
                  <a:lnTo>
                    <a:pt x="12" y="19"/>
                  </a:lnTo>
                  <a:lnTo>
                    <a:pt x="12" y="17"/>
                  </a:lnTo>
                  <a:lnTo>
                    <a:pt x="11" y="14"/>
                  </a:lnTo>
                  <a:lnTo>
                    <a:pt x="10" y="12"/>
                  </a:lnTo>
                  <a:lnTo>
                    <a:pt x="8" y="10"/>
                  </a:lnTo>
                  <a:lnTo>
                    <a:pt x="7" y="7"/>
                  </a:lnTo>
                  <a:lnTo>
                    <a:pt x="5" y="5"/>
                  </a:lnTo>
                  <a:lnTo>
                    <a:pt x="2" y="3"/>
                  </a:lnTo>
                  <a:lnTo>
                    <a:pt x="0" y="2"/>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19" name="Freeform 1112"/>
            <p:cNvSpPr>
              <a:spLocks/>
            </p:cNvSpPr>
            <p:nvPr/>
          </p:nvSpPr>
          <p:spPr bwMode="auto">
            <a:xfrm>
              <a:off x="1581" y="3875"/>
              <a:ext cx="37" cy="17"/>
            </a:xfrm>
            <a:custGeom>
              <a:avLst/>
              <a:gdLst>
                <a:gd name="T0" fmla="*/ 0 w 37"/>
                <a:gd name="T1" fmla="*/ 13 h 17"/>
                <a:gd name="T2" fmla="*/ 0 w 37"/>
                <a:gd name="T3" fmla="*/ 13 h 17"/>
                <a:gd name="T4" fmla="*/ 1 w 37"/>
                <a:gd name="T5" fmla="*/ 10 h 17"/>
                <a:gd name="T6" fmla="*/ 3 w 37"/>
                <a:gd name="T7" fmla="*/ 8 h 17"/>
                <a:gd name="T8" fmla="*/ 5 w 37"/>
                <a:gd name="T9" fmla="*/ 5 h 17"/>
                <a:gd name="T10" fmla="*/ 7 w 37"/>
                <a:gd name="T11" fmla="*/ 3 h 17"/>
                <a:gd name="T12" fmla="*/ 10 w 37"/>
                <a:gd name="T13" fmla="*/ 2 h 17"/>
                <a:gd name="T14" fmla="*/ 12 w 37"/>
                <a:gd name="T15" fmla="*/ 1 h 17"/>
                <a:gd name="T16" fmla="*/ 14 w 37"/>
                <a:gd name="T17" fmla="*/ 0 h 17"/>
                <a:gd name="T18" fmla="*/ 17 w 37"/>
                <a:gd name="T19" fmla="*/ 0 h 17"/>
                <a:gd name="T20" fmla="*/ 19 w 37"/>
                <a:gd name="T21" fmla="*/ 0 h 17"/>
                <a:gd name="T22" fmla="*/ 22 w 37"/>
                <a:gd name="T23" fmla="*/ 0 h 17"/>
                <a:gd name="T24" fmla="*/ 24 w 37"/>
                <a:gd name="T25" fmla="*/ 1 h 17"/>
                <a:gd name="T26" fmla="*/ 27 w 37"/>
                <a:gd name="T27" fmla="*/ 2 h 17"/>
                <a:gd name="T28" fmla="*/ 29 w 37"/>
                <a:gd name="T29" fmla="*/ 4 h 17"/>
                <a:gd name="T30" fmla="*/ 31 w 37"/>
                <a:gd name="T31" fmla="*/ 6 h 17"/>
                <a:gd name="T32" fmla="*/ 34 w 37"/>
                <a:gd name="T33" fmla="*/ 8 h 17"/>
                <a:gd name="T34" fmla="*/ 36 w 37"/>
                <a:gd name="T35" fmla="*/ 10 h 17"/>
                <a:gd name="T36" fmla="*/ 34 w 37"/>
                <a:gd name="T37" fmla="*/ 14 h 17"/>
                <a:gd name="T38" fmla="*/ 32 w 37"/>
                <a:gd name="T39" fmla="*/ 11 h 17"/>
                <a:gd name="T40" fmla="*/ 30 w 37"/>
                <a:gd name="T41" fmla="*/ 9 h 17"/>
                <a:gd name="T42" fmla="*/ 28 w 37"/>
                <a:gd name="T43" fmla="*/ 7 h 17"/>
                <a:gd name="T44" fmla="*/ 26 w 37"/>
                <a:gd name="T45" fmla="*/ 6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0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8"/>
                  </a:lnTo>
                  <a:lnTo>
                    <a:pt x="5" y="5"/>
                  </a:lnTo>
                  <a:lnTo>
                    <a:pt x="7" y="3"/>
                  </a:lnTo>
                  <a:lnTo>
                    <a:pt x="10" y="2"/>
                  </a:lnTo>
                  <a:lnTo>
                    <a:pt x="12" y="1"/>
                  </a:lnTo>
                  <a:lnTo>
                    <a:pt x="14" y="0"/>
                  </a:lnTo>
                  <a:lnTo>
                    <a:pt x="17" y="0"/>
                  </a:lnTo>
                  <a:lnTo>
                    <a:pt x="19" y="0"/>
                  </a:lnTo>
                  <a:lnTo>
                    <a:pt x="22" y="0"/>
                  </a:lnTo>
                  <a:lnTo>
                    <a:pt x="24" y="1"/>
                  </a:lnTo>
                  <a:lnTo>
                    <a:pt x="27" y="2"/>
                  </a:lnTo>
                  <a:lnTo>
                    <a:pt x="29" y="4"/>
                  </a:lnTo>
                  <a:lnTo>
                    <a:pt x="31" y="6"/>
                  </a:lnTo>
                  <a:lnTo>
                    <a:pt x="34" y="8"/>
                  </a:lnTo>
                  <a:lnTo>
                    <a:pt x="36" y="10"/>
                  </a:lnTo>
                  <a:lnTo>
                    <a:pt x="34" y="14"/>
                  </a:lnTo>
                  <a:lnTo>
                    <a:pt x="32" y="11"/>
                  </a:lnTo>
                  <a:lnTo>
                    <a:pt x="30" y="9"/>
                  </a:lnTo>
                  <a:lnTo>
                    <a:pt x="28" y="7"/>
                  </a:lnTo>
                  <a:lnTo>
                    <a:pt x="26" y="6"/>
                  </a:lnTo>
                  <a:lnTo>
                    <a:pt x="24" y="4"/>
                  </a:lnTo>
                  <a:lnTo>
                    <a:pt x="22" y="4"/>
                  </a:lnTo>
                  <a:lnTo>
                    <a:pt x="19" y="3"/>
                  </a:lnTo>
                  <a:lnTo>
                    <a:pt x="17" y="3"/>
                  </a:lnTo>
                  <a:lnTo>
                    <a:pt x="15" y="4"/>
                  </a:lnTo>
                  <a:lnTo>
                    <a:pt x="13" y="4"/>
                  </a:lnTo>
                  <a:lnTo>
                    <a:pt x="10"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0" name="Freeform 1113"/>
            <p:cNvSpPr>
              <a:spLocks/>
            </p:cNvSpPr>
            <p:nvPr/>
          </p:nvSpPr>
          <p:spPr bwMode="auto">
            <a:xfrm>
              <a:off x="1574" y="3884"/>
              <a:ext cx="17" cy="39"/>
            </a:xfrm>
            <a:custGeom>
              <a:avLst/>
              <a:gdLst>
                <a:gd name="T0" fmla="*/ 13 w 17"/>
                <a:gd name="T1" fmla="*/ 38 h 39"/>
                <a:gd name="T2" fmla="*/ 13 w 17"/>
                <a:gd name="T3" fmla="*/ 38 h 39"/>
                <a:gd name="T4" fmla="*/ 10 w 17"/>
                <a:gd name="T5" fmla="*/ 35 h 39"/>
                <a:gd name="T6" fmla="*/ 8 w 17"/>
                <a:gd name="T7" fmla="*/ 33 h 39"/>
                <a:gd name="T8" fmla="*/ 5 w 17"/>
                <a:gd name="T9" fmla="*/ 31 h 39"/>
                <a:gd name="T10" fmla="*/ 3 w 17"/>
                <a:gd name="T11" fmla="*/ 29 h 39"/>
                <a:gd name="T12" fmla="*/ 2 w 17"/>
                <a:gd name="T13" fmla="*/ 26 h 39"/>
                <a:gd name="T14" fmla="*/ 1 w 17"/>
                <a:gd name="T15" fmla="*/ 24 h 39"/>
                <a:gd name="T16" fmla="*/ 0 w 17"/>
                <a:gd name="T17" fmla="*/ 21 h 39"/>
                <a:gd name="T18" fmla="*/ 0 w 17"/>
                <a:gd name="T19" fmla="*/ 19 h 39"/>
                <a:gd name="T20" fmla="*/ 0 w 17"/>
                <a:gd name="T21" fmla="*/ 16 h 39"/>
                <a:gd name="T22" fmla="*/ 0 w 17"/>
                <a:gd name="T23" fmla="*/ 14 h 39"/>
                <a:gd name="T24" fmla="*/ 0 w 17"/>
                <a:gd name="T25" fmla="*/ 11 h 39"/>
                <a:gd name="T26" fmla="*/ 1 w 17"/>
                <a:gd name="T27" fmla="*/ 9 h 39"/>
                <a:gd name="T28" fmla="*/ 3 w 17"/>
                <a:gd name="T29" fmla="*/ 6 h 39"/>
                <a:gd name="T30" fmla="*/ 4 w 17"/>
                <a:gd name="T31" fmla="*/ 4 h 39"/>
                <a:gd name="T32" fmla="*/ 6 w 17"/>
                <a:gd name="T33" fmla="*/ 2 h 39"/>
                <a:gd name="T34" fmla="*/ 9 w 17"/>
                <a:gd name="T35" fmla="*/ 0 h 39"/>
                <a:gd name="T36" fmla="*/ 12 w 17"/>
                <a:gd name="T37" fmla="*/ 1 h 39"/>
                <a:gd name="T38" fmla="*/ 9 w 17"/>
                <a:gd name="T39" fmla="*/ 3 h 39"/>
                <a:gd name="T40" fmla="*/ 8 w 17"/>
                <a:gd name="T41" fmla="*/ 5 h 39"/>
                <a:gd name="T42" fmla="*/ 6 w 17"/>
                <a:gd name="T43" fmla="*/ 7 h 39"/>
                <a:gd name="T44" fmla="*/ 5 w 17"/>
                <a:gd name="T45" fmla="*/ 9 h 39"/>
                <a:gd name="T46" fmla="*/ 4 w 17"/>
                <a:gd name="T47" fmla="*/ 12 h 39"/>
                <a:gd name="T48" fmla="*/ 3 w 17"/>
                <a:gd name="T49" fmla="*/ 14 h 39"/>
                <a:gd name="T50" fmla="*/ 3 w 17"/>
                <a:gd name="T51" fmla="*/ 16 h 39"/>
                <a:gd name="T52" fmla="*/ 3 w 17"/>
                <a:gd name="T53" fmla="*/ 19 h 39"/>
                <a:gd name="T54" fmla="*/ 3 w 17"/>
                <a:gd name="T55" fmla="*/ 21 h 39"/>
                <a:gd name="T56" fmla="*/ 4 w 17"/>
                <a:gd name="T57" fmla="*/ 23 h 39"/>
                <a:gd name="T58" fmla="*/ 5 w 17"/>
                <a:gd name="T59" fmla="*/ 26 h 39"/>
                <a:gd name="T60" fmla="*/ 7 w 17"/>
                <a:gd name="T61" fmla="*/ 28 h 39"/>
                <a:gd name="T62" fmla="*/ 8 w 17"/>
                <a:gd name="T63" fmla="*/ 30 h 39"/>
                <a:gd name="T64" fmla="*/ 11 w 17"/>
                <a:gd name="T65" fmla="*/ 32 h 39"/>
                <a:gd name="T66" fmla="*/ 13 w 17"/>
                <a:gd name="T67" fmla="*/ 34 h 39"/>
                <a:gd name="T68" fmla="*/ 16 w 17"/>
                <a:gd name="T69" fmla="*/ 36 h 39"/>
                <a:gd name="T70" fmla="*/ 16 w 17"/>
                <a:gd name="T71" fmla="*/ 36 h 39"/>
                <a:gd name="T72" fmla="*/ 13 w 17"/>
                <a:gd name="T73" fmla="*/ 38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9">
                  <a:moveTo>
                    <a:pt x="13" y="38"/>
                  </a:moveTo>
                  <a:lnTo>
                    <a:pt x="13" y="38"/>
                  </a:lnTo>
                  <a:lnTo>
                    <a:pt x="10" y="35"/>
                  </a:lnTo>
                  <a:lnTo>
                    <a:pt x="8" y="33"/>
                  </a:lnTo>
                  <a:lnTo>
                    <a:pt x="5" y="31"/>
                  </a:lnTo>
                  <a:lnTo>
                    <a:pt x="3" y="29"/>
                  </a:lnTo>
                  <a:lnTo>
                    <a:pt x="2" y="26"/>
                  </a:lnTo>
                  <a:lnTo>
                    <a:pt x="1" y="24"/>
                  </a:lnTo>
                  <a:lnTo>
                    <a:pt x="0" y="21"/>
                  </a:lnTo>
                  <a:lnTo>
                    <a:pt x="0" y="19"/>
                  </a:lnTo>
                  <a:lnTo>
                    <a:pt x="0" y="16"/>
                  </a:lnTo>
                  <a:lnTo>
                    <a:pt x="0" y="14"/>
                  </a:lnTo>
                  <a:lnTo>
                    <a:pt x="0" y="11"/>
                  </a:lnTo>
                  <a:lnTo>
                    <a:pt x="1" y="9"/>
                  </a:lnTo>
                  <a:lnTo>
                    <a:pt x="3" y="6"/>
                  </a:lnTo>
                  <a:lnTo>
                    <a:pt x="4" y="4"/>
                  </a:lnTo>
                  <a:lnTo>
                    <a:pt x="6" y="2"/>
                  </a:lnTo>
                  <a:lnTo>
                    <a:pt x="9" y="0"/>
                  </a:lnTo>
                  <a:lnTo>
                    <a:pt x="12" y="1"/>
                  </a:lnTo>
                  <a:lnTo>
                    <a:pt x="9" y="3"/>
                  </a:lnTo>
                  <a:lnTo>
                    <a:pt x="8" y="5"/>
                  </a:lnTo>
                  <a:lnTo>
                    <a:pt x="6" y="7"/>
                  </a:lnTo>
                  <a:lnTo>
                    <a:pt x="5" y="9"/>
                  </a:lnTo>
                  <a:lnTo>
                    <a:pt x="4" y="12"/>
                  </a:lnTo>
                  <a:lnTo>
                    <a:pt x="3" y="14"/>
                  </a:lnTo>
                  <a:lnTo>
                    <a:pt x="3" y="16"/>
                  </a:lnTo>
                  <a:lnTo>
                    <a:pt x="3" y="19"/>
                  </a:lnTo>
                  <a:lnTo>
                    <a:pt x="3" y="21"/>
                  </a:lnTo>
                  <a:lnTo>
                    <a:pt x="4" y="23"/>
                  </a:lnTo>
                  <a:lnTo>
                    <a:pt x="5" y="26"/>
                  </a:lnTo>
                  <a:lnTo>
                    <a:pt x="7" y="28"/>
                  </a:lnTo>
                  <a:lnTo>
                    <a:pt x="8" y="30"/>
                  </a:lnTo>
                  <a:lnTo>
                    <a:pt x="11" y="32"/>
                  </a:lnTo>
                  <a:lnTo>
                    <a:pt x="13" y="34"/>
                  </a:lnTo>
                  <a:lnTo>
                    <a:pt x="16" y="36"/>
                  </a:lnTo>
                  <a:lnTo>
                    <a:pt x="13" y="38"/>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1" name="Freeform 1114"/>
            <p:cNvSpPr>
              <a:spLocks/>
            </p:cNvSpPr>
            <p:nvPr/>
          </p:nvSpPr>
          <p:spPr bwMode="auto">
            <a:xfrm>
              <a:off x="1362" y="377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2" name="Freeform 1115"/>
            <p:cNvSpPr>
              <a:spLocks/>
            </p:cNvSpPr>
            <p:nvPr/>
          </p:nvSpPr>
          <p:spPr bwMode="auto">
            <a:xfrm>
              <a:off x="1360" y="3798"/>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3" name="Freeform 1116"/>
            <p:cNvSpPr>
              <a:spLocks/>
            </p:cNvSpPr>
            <p:nvPr/>
          </p:nvSpPr>
          <p:spPr bwMode="auto">
            <a:xfrm>
              <a:off x="1362" y="3779"/>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4" name="Freeform 1117"/>
            <p:cNvSpPr>
              <a:spLocks/>
            </p:cNvSpPr>
            <p:nvPr/>
          </p:nvSpPr>
          <p:spPr bwMode="auto">
            <a:xfrm>
              <a:off x="1360" y="3798"/>
              <a:ext cx="21" cy="46"/>
            </a:xfrm>
            <a:custGeom>
              <a:avLst/>
              <a:gdLst>
                <a:gd name="T0" fmla="*/ 18 w 21"/>
                <a:gd name="T1" fmla="*/ 44 h 46"/>
                <a:gd name="T2" fmla="*/ 20 w 21"/>
                <a:gd name="T3" fmla="*/ 43 h 46"/>
                <a:gd name="T4" fmla="*/ 2 w 21"/>
                <a:gd name="T5" fmla="*/ 0 h 46"/>
                <a:gd name="T6" fmla="*/ 0 w 21"/>
                <a:gd name="T7" fmla="*/ 1 h 46"/>
                <a:gd name="T8" fmla="*/ 17 w 21"/>
                <a:gd name="T9" fmla="*/ 45 h 46"/>
                <a:gd name="T10" fmla="*/ 18 w 21"/>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8" y="44"/>
                  </a:moveTo>
                  <a:lnTo>
                    <a:pt x="20" y="43"/>
                  </a:lnTo>
                  <a:lnTo>
                    <a:pt x="2" y="0"/>
                  </a:lnTo>
                  <a:lnTo>
                    <a:pt x="0" y="1"/>
                  </a:lnTo>
                  <a:lnTo>
                    <a:pt x="17" y="45"/>
                  </a:lnTo>
                  <a:lnTo>
                    <a:pt x="18"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5" name="Freeform 1118"/>
            <p:cNvSpPr>
              <a:spLocks/>
            </p:cNvSpPr>
            <p:nvPr/>
          </p:nvSpPr>
          <p:spPr bwMode="auto">
            <a:xfrm>
              <a:off x="1336" y="3840"/>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6" name="Freeform 1119"/>
            <p:cNvSpPr>
              <a:spLocks/>
            </p:cNvSpPr>
            <p:nvPr/>
          </p:nvSpPr>
          <p:spPr bwMode="auto">
            <a:xfrm>
              <a:off x="1336" y="3859"/>
              <a:ext cx="20" cy="47"/>
            </a:xfrm>
            <a:custGeom>
              <a:avLst/>
              <a:gdLst>
                <a:gd name="T0" fmla="*/ 17 w 20"/>
                <a:gd name="T1" fmla="*/ 45 h 47"/>
                <a:gd name="T2" fmla="*/ 19 w 20"/>
                <a:gd name="T3" fmla="*/ 44 h 47"/>
                <a:gd name="T4" fmla="*/ 2 w 20"/>
                <a:gd name="T5" fmla="*/ 0 h 47"/>
                <a:gd name="T6" fmla="*/ 0 w 20"/>
                <a:gd name="T7" fmla="*/ 1 h 47"/>
                <a:gd name="T8" fmla="*/ 16 w 20"/>
                <a:gd name="T9" fmla="*/ 46 h 47"/>
                <a:gd name="T10" fmla="*/ 17 w 20"/>
                <a:gd name="T11" fmla="*/ 45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7">
                  <a:moveTo>
                    <a:pt x="17" y="45"/>
                  </a:moveTo>
                  <a:lnTo>
                    <a:pt x="19" y="44"/>
                  </a:lnTo>
                  <a:lnTo>
                    <a:pt x="2" y="0"/>
                  </a:lnTo>
                  <a:lnTo>
                    <a:pt x="0" y="1"/>
                  </a:lnTo>
                  <a:lnTo>
                    <a:pt x="16" y="46"/>
                  </a:lnTo>
                  <a:lnTo>
                    <a:pt x="17" y="4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7" name="Freeform 1120"/>
            <p:cNvSpPr>
              <a:spLocks/>
            </p:cNvSpPr>
            <p:nvPr/>
          </p:nvSpPr>
          <p:spPr bwMode="auto">
            <a:xfrm>
              <a:off x="1412" y="3657"/>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8" name="Freeform 1121"/>
            <p:cNvSpPr>
              <a:spLocks/>
            </p:cNvSpPr>
            <p:nvPr/>
          </p:nvSpPr>
          <p:spPr bwMode="auto">
            <a:xfrm>
              <a:off x="1411" y="3676"/>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29" name="Freeform 1122"/>
            <p:cNvSpPr>
              <a:spLocks/>
            </p:cNvSpPr>
            <p:nvPr/>
          </p:nvSpPr>
          <p:spPr bwMode="auto">
            <a:xfrm>
              <a:off x="1412" y="3657"/>
              <a:ext cx="44" cy="22"/>
            </a:xfrm>
            <a:custGeom>
              <a:avLst/>
              <a:gdLst>
                <a:gd name="T0" fmla="*/ 0 w 44"/>
                <a:gd name="T1" fmla="*/ 19 h 22"/>
                <a:gd name="T2" fmla="*/ 1 w 44"/>
                <a:gd name="T3" fmla="*/ 21 h 22"/>
                <a:gd name="T4" fmla="*/ 43 w 44"/>
                <a:gd name="T5" fmla="*/ 2 h 22"/>
                <a:gd name="T6" fmla="*/ 42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2"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0" name="Freeform 1123"/>
            <p:cNvSpPr>
              <a:spLocks/>
            </p:cNvSpPr>
            <p:nvPr/>
          </p:nvSpPr>
          <p:spPr bwMode="auto">
            <a:xfrm>
              <a:off x="1411" y="3676"/>
              <a:ext cx="20" cy="46"/>
            </a:xfrm>
            <a:custGeom>
              <a:avLst/>
              <a:gdLst>
                <a:gd name="T0" fmla="*/ 17 w 20"/>
                <a:gd name="T1" fmla="*/ 44 h 46"/>
                <a:gd name="T2" fmla="*/ 19 w 20"/>
                <a:gd name="T3" fmla="*/ 44 h 46"/>
                <a:gd name="T4" fmla="*/ 2 w 20"/>
                <a:gd name="T5" fmla="*/ 0 h 46"/>
                <a:gd name="T6" fmla="*/ 0 w 20"/>
                <a:gd name="T7" fmla="*/ 1 h 46"/>
                <a:gd name="T8" fmla="*/ 16 w 20"/>
                <a:gd name="T9" fmla="*/ 45 h 46"/>
                <a:gd name="T10" fmla="*/ 17 w 20"/>
                <a:gd name="T11" fmla="*/ 44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44"/>
                  </a:moveTo>
                  <a:lnTo>
                    <a:pt x="19" y="44"/>
                  </a:lnTo>
                  <a:lnTo>
                    <a:pt x="2" y="0"/>
                  </a:lnTo>
                  <a:lnTo>
                    <a:pt x="0" y="1"/>
                  </a:lnTo>
                  <a:lnTo>
                    <a:pt x="16" y="45"/>
                  </a:lnTo>
                  <a:lnTo>
                    <a:pt x="17"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1" name="Freeform 1124"/>
            <p:cNvSpPr>
              <a:spLocks/>
            </p:cNvSpPr>
            <p:nvPr/>
          </p:nvSpPr>
          <p:spPr bwMode="auto">
            <a:xfrm>
              <a:off x="1386" y="3718"/>
              <a:ext cx="44" cy="22"/>
            </a:xfrm>
            <a:custGeom>
              <a:avLst/>
              <a:gdLst>
                <a:gd name="T0" fmla="*/ 0 w 44"/>
                <a:gd name="T1" fmla="*/ 19 h 22"/>
                <a:gd name="T2" fmla="*/ 1 w 44"/>
                <a:gd name="T3" fmla="*/ 21 h 22"/>
                <a:gd name="T4" fmla="*/ 43 w 44"/>
                <a:gd name="T5" fmla="*/ 2 h 22"/>
                <a:gd name="T6" fmla="*/ 41 w 44"/>
                <a:gd name="T7" fmla="*/ 0 h 22"/>
                <a:gd name="T8" fmla="*/ 0 w 44"/>
                <a:gd name="T9" fmla="*/ 18 h 22"/>
                <a:gd name="T10" fmla="*/ 0 w 44"/>
                <a:gd name="T11" fmla="*/ 1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9"/>
                  </a:moveTo>
                  <a:lnTo>
                    <a:pt x="1" y="21"/>
                  </a:lnTo>
                  <a:lnTo>
                    <a:pt x="43" y="2"/>
                  </a:lnTo>
                  <a:lnTo>
                    <a:pt x="41" y="0"/>
                  </a:lnTo>
                  <a:lnTo>
                    <a:pt x="0" y="18"/>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2" name="Freeform 1125"/>
            <p:cNvSpPr>
              <a:spLocks/>
            </p:cNvSpPr>
            <p:nvPr/>
          </p:nvSpPr>
          <p:spPr bwMode="auto">
            <a:xfrm>
              <a:off x="1386" y="3738"/>
              <a:ext cx="20" cy="45"/>
            </a:xfrm>
            <a:custGeom>
              <a:avLst/>
              <a:gdLst>
                <a:gd name="T0" fmla="*/ 17 w 20"/>
                <a:gd name="T1" fmla="*/ 43 h 45"/>
                <a:gd name="T2" fmla="*/ 19 w 20"/>
                <a:gd name="T3" fmla="*/ 42 h 45"/>
                <a:gd name="T4" fmla="*/ 2 w 20"/>
                <a:gd name="T5" fmla="*/ 0 h 45"/>
                <a:gd name="T6" fmla="*/ 0 w 20"/>
                <a:gd name="T7" fmla="*/ 1 h 45"/>
                <a:gd name="T8" fmla="*/ 16 w 20"/>
                <a:gd name="T9" fmla="*/ 44 h 45"/>
                <a:gd name="T10" fmla="*/ 17 w 20"/>
                <a:gd name="T11" fmla="*/ 4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7" y="43"/>
                  </a:moveTo>
                  <a:lnTo>
                    <a:pt x="19" y="42"/>
                  </a:lnTo>
                  <a:lnTo>
                    <a:pt x="2" y="0"/>
                  </a:lnTo>
                  <a:lnTo>
                    <a:pt x="0" y="1"/>
                  </a:lnTo>
                  <a:lnTo>
                    <a:pt x="16" y="44"/>
                  </a:lnTo>
                  <a:lnTo>
                    <a:pt x="17"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3" name="Freeform 1126"/>
            <p:cNvSpPr>
              <a:spLocks/>
            </p:cNvSpPr>
            <p:nvPr/>
          </p:nvSpPr>
          <p:spPr bwMode="auto">
            <a:xfrm>
              <a:off x="1314" y="3878"/>
              <a:ext cx="50" cy="54"/>
            </a:xfrm>
            <a:custGeom>
              <a:avLst/>
              <a:gdLst>
                <a:gd name="T0" fmla="*/ 38 w 50"/>
                <a:gd name="T1" fmla="*/ 47 h 54"/>
                <a:gd name="T2" fmla="*/ 34 w 50"/>
                <a:gd name="T3" fmla="*/ 50 h 54"/>
                <a:gd name="T4" fmla="*/ 29 w 50"/>
                <a:gd name="T5" fmla="*/ 52 h 54"/>
                <a:gd name="T6" fmla="*/ 25 w 50"/>
                <a:gd name="T7" fmla="*/ 53 h 54"/>
                <a:gd name="T8" fmla="*/ 20 w 50"/>
                <a:gd name="T9" fmla="*/ 52 h 54"/>
                <a:gd name="T10" fmla="*/ 15 w 50"/>
                <a:gd name="T11" fmla="*/ 51 h 54"/>
                <a:gd name="T12" fmla="*/ 11 w 50"/>
                <a:gd name="T13" fmla="*/ 49 h 54"/>
                <a:gd name="T14" fmla="*/ 7 w 50"/>
                <a:gd name="T15" fmla="*/ 46 h 54"/>
                <a:gd name="T16" fmla="*/ 4 w 50"/>
                <a:gd name="T17" fmla="*/ 42 h 54"/>
                <a:gd name="T18" fmla="*/ 1 w 50"/>
                <a:gd name="T19" fmla="*/ 37 h 54"/>
                <a:gd name="T20" fmla="*/ 0 w 50"/>
                <a:gd name="T21" fmla="*/ 32 h 54"/>
                <a:gd name="T22" fmla="*/ 0 w 50"/>
                <a:gd name="T23" fmla="*/ 27 h 54"/>
                <a:gd name="T24" fmla="*/ 0 w 50"/>
                <a:gd name="T25" fmla="*/ 22 h 54"/>
                <a:gd name="T26" fmla="*/ 1 w 50"/>
                <a:gd name="T27" fmla="*/ 17 h 54"/>
                <a:gd name="T28" fmla="*/ 3 w 50"/>
                <a:gd name="T29" fmla="*/ 13 h 54"/>
                <a:gd name="T30" fmla="*/ 6 w 50"/>
                <a:gd name="T31" fmla="*/ 8 h 54"/>
                <a:gd name="T32" fmla="*/ 10 w 50"/>
                <a:gd name="T33" fmla="*/ 5 h 54"/>
                <a:gd name="T34" fmla="*/ 14 w 50"/>
                <a:gd name="T35" fmla="*/ 2 h 54"/>
                <a:gd name="T36" fmla="*/ 19 w 50"/>
                <a:gd name="T37" fmla="*/ 0 h 54"/>
                <a:gd name="T38" fmla="*/ 23 w 50"/>
                <a:gd name="T39" fmla="*/ 0 h 54"/>
                <a:gd name="T40" fmla="*/ 28 w 50"/>
                <a:gd name="T41" fmla="*/ 0 h 54"/>
                <a:gd name="T42" fmla="*/ 33 w 50"/>
                <a:gd name="T43" fmla="*/ 1 h 54"/>
                <a:gd name="T44" fmla="*/ 37 w 50"/>
                <a:gd name="T45" fmla="*/ 3 h 54"/>
                <a:gd name="T46" fmla="*/ 41 w 50"/>
                <a:gd name="T47" fmla="*/ 6 h 54"/>
                <a:gd name="T48" fmla="*/ 44 w 50"/>
                <a:gd name="T49" fmla="*/ 10 h 54"/>
                <a:gd name="T50" fmla="*/ 47 w 50"/>
                <a:gd name="T51" fmla="*/ 15 h 54"/>
                <a:gd name="T52" fmla="*/ 48 w 50"/>
                <a:gd name="T53" fmla="*/ 20 h 54"/>
                <a:gd name="T54" fmla="*/ 49 w 50"/>
                <a:gd name="T55" fmla="*/ 24 h 54"/>
                <a:gd name="T56" fmla="*/ 48 w 50"/>
                <a:gd name="T57" fmla="*/ 30 h 54"/>
                <a:gd name="T58" fmla="*/ 47 w 50"/>
                <a:gd name="T59" fmla="*/ 35 h 54"/>
                <a:gd name="T60" fmla="*/ 45 w 50"/>
                <a:gd name="T61" fmla="*/ 39 h 54"/>
                <a:gd name="T62" fmla="*/ 42 w 50"/>
                <a:gd name="T63" fmla="*/ 4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46"/>
                  </a:moveTo>
                  <a:lnTo>
                    <a:pt x="38" y="47"/>
                  </a:lnTo>
                  <a:lnTo>
                    <a:pt x="36" y="49"/>
                  </a:lnTo>
                  <a:lnTo>
                    <a:pt x="34" y="50"/>
                  </a:lnTo>
                  <a:lnTo>
                    <a:pt x="32" y="51"/>
                  </a:lnTo>
                  <a:lnTo>
                    <a:pt x="29" y="52"/>
                  </a:lnTo>
                  <a:lnTo>
                    <a:pt x="27" y="52"/>
                  </a:lnTo>
                  <a:lnTo>
                    <a:pt x="25" y="53"/>
                  </a:lnTo>
                  <a:lnTo>
                    <a:pt x="22" y="52"/>
                  </a:lnTo>
                  <a:lnTo>
                    <a:pt x="20" y="52"/>
                  </a:lnTo>
                  <a:lnTo>
                    <a:pt x="18" y="52"/>
                  </a:lnTo>
                  <a:lnTo>
                    <a:pt x="15" y="51"/>
                  </a:lnTo>
                  <a:lnTo>
                    <a:pt x="13" y="50"/>
                  </a:lnTo>
                  <a:lnTo>
                    <a:pt x="11" y="49"/>
                  </a:lnTo>
                  <a:lnTo>
                    <a:pt x="9" y="47"/>
                  </a:lnTo>
                  <a:lnTo>
                    <a:pt x="7" y="46"/>
                  </a:lnTo>
                  <a:lnTo>
                    <a:pt x="5" y="44"/>
                  </a:lnTo>
                  <a:lnTo>
                    <a:pt x="4" y="42"/>
                  </a:lnTo>
                  <a:lnTo>
                    <a:pt x="3" y="40"/>
                  </a:lnTo>
                  <a:lnTo>
                    <a:pt x="1" y="37"/>
                  </a:lnTo>
                  <a:lnTo>
                    <a:pt x="1" y="35"/>
                  </a:lnTo>
                  <a:lnTo>
                    <a:pt x="0" y="32"/>
                  </a:lnTo>
                  <a:lnTo>
                    <a:pt x="0" y="30"/>
                  </a:lnTo>
                  <a:lnTo>
                    <a:pt x="0" y="27"/>
                  </a:lnTo>
                  <a:lnTo>
                    <a:pt x="0" y="25"/>
                  </a:lnTo>
                  <a:lnTo>
                    <a:pt x="0" y="22"/>
                  </a:lnTo>
                  <a:lnTo>
                    <a:pt x="0" y="20"/>
                  </a:lnTo>
                  <a:lnTo>
                    <a:pt x="1" y="17"/>
                  </a:lnTo>
                  <a:lnTo>
                    <a:pt x="2" y="15"/>
                  </a:lnTo>
                  <a:lnTo>
                    <a:pt x="3" y="13"/>
                  </a:lnTo>
                  <a:lnTo>
                    <a:pt x="5" y="11"/>
                  </a:lnTo>
                  <a:lnTo>
                    <a:pt x="6" y="8"/>
                  </a:lnTo>
                  <a:lnTo>
                    <a:pt x="8" y="7"/>
                  </a:ln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0"/>
                  </a:lnTo>
                  <a:lnTo>
                    <a:pt x="45" y="12"/>
                  </a:lnTo>
                  <a:lnTo>
                    <a:pt x="47" y="15"/>
                  </a:lnTo>
                  <a:lnTo>
                    <a:pt x="47" y="17"/>
                  </a:lnTo>
                  <a:lnTo>
                    <a:pt x="48" y="20"/>
                  </a:lnTo>
                  <a:lnTo>
                    <a:pt x="49" y="22"/>
                  </a:lnTo>
                  <a:lnTo>
                    <a:pt x="49" y="24"/>
                  </a:lnTo>
                  <a:lnTo>
                    <a:pt x="49" y="27"/>
                  </a:lnTo>
                  <a:lnTo>
                    <a:pt x="48" y="30"/>
                  </a:lnTo>
                  <a:lnTo>
                    <a:pt x="48" y="32"/>
                  </a:lnTo>
                  <a:lnTo>
                    <a:pt x="47" y="35"/>
                  </a:lnTo>
                  <a:lnTo>
                    <a:pt x="46" y="37"/>
                  </a:lnTo>
                  <a:lnTo>
                    <a:pt x="45" y="39"/>
                  </a:lnTo>
                  <a:lnTo>
                    <a:pt x="43" y="41"/>
                  </a:lnTo>
                  <a:lnTo>
                    <a:pt x="42" y="44"/>
                  </a:lnTo>
                  <a:lnTo>
                    <a:pt x="40" y="4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4" name="Freeform 1127"/>
            <p:cNvSpPr>
              <a:spLocks/>
            </p:cNvSpPr>
            <p:nvPr/>
          </p:nvSpPr>
          <p:spPr bwMode="auto">
            <a:xfrm>
              <a:off x="1319" y="3922"/>
              <a:ext cx="37" cy="17"/>
            </a:xfrm>
            <a:custGeom>
              <a:avLst/>
              <a:gdLst>
                <a:gd name="T0" fmla="*/ 0 w 37"/>
                <a:gd name="T1" fmla="*/ 2 h 17"/>
                <a:gd name="T2" fmla="*/ 0 w 37"/>
                <a:gd name="T3" fmla="*/ 2 h 17"/>
                <a:gd name="T4" fmla="*/ 1 w 37"/>
                <a:gd name="T5" fmla="*/ 5 h 17"/>
                <a:gd name="T6" fmla="*/ 3 w 37"/>
                <a:gd name="T7" fmla="*/ 8 h 17"/>
                <a:gd name="T8" fmla="*/ 5 w 37"/>
                <a:gd name="T9" fmla="*/ 10 h 17"/>
                <a:gd name="T10" fmla="*/ 7 w 37"/>
                <a:gd name="T11" fmla="*/ 12 h 17"/>
                <a:gd name="T12" fmla="*/ 10 w 37"/>
                <a:gd name="T13" fmla="*/ 13 h 17"/>
                <a:gd name="T14" fmla="*/ 12 w 37"/>
                <a:gd name="T15" fmla="*/ 14 h 17"/>
                <a:gd name="T16" fmla="*/ 15 w 37"/>
                <a:gd name="T17" fmla="*/ 15 h 17"/>
                <a:gd name="T18" fmla="*/ 17 w 37"/>
                <a:gd name="T19" fmla="*/ 16 h 17"/>
                <a:gd name="T20" fmla="*/ 19 w 37"/>
                <a:gd name="T21" fmla="*/ 16 h 17"/>
                <a:gd name="T22" fmla="*/ 22 w 37"/>
                <a:gd name="T23" fmla="*/ 15 h 17"/>
                <a:gd name="T24" fmla="*/ 24 w 37"/>
                <a:gd name="T25" fmla="*/ 14 h 17"/>
                <a:gd name="T26" fmla="*/ 27 w 37"/>
                <a:gd name="T27" fmla="*/ 13 h 17"/>
                <a:gd name="T28" fmla="*/ 29 w 37"/>
                <a:gd name="T29" fmla="*/ 12 h 17"/>
                <a:gd name="T30" fmla="*/ 31 w 37"/>
                <a:gd name="T31" fmla="*/ 10 h 17"/>
                <a:gd name="T32" fmla="*/ 34 w 37"/>
                <a:gd name="T33" fmla="*/ 8 h 17"/>
                <a:gd name="T34" fmla="*/ 36 w 37"/>
                <a:gd name="T35" fmla="*/ 5 h 17"/>
                <a:gd name="T36" fmla="*/ 34 w 37"/>
                <a:gd name="T37" fmla="*/ 2 h 17"/>
                <a:gd name="T38" fmla="*/ 32 w 37"/>
                <a:gd name="T39" fmla="*/ 5 h 17"/>
                <a:gd name="T40" fmla="*/ 30 w 37"/>
                <a:gd name="T41" fmla="*/ 7 h 17"/>
                <a:gd name="T42" fmla="*/ 28 w 37"/>
                <a:gd name="T43" fmla="*/ 8 h 17"/>
                <a:gd name="T44" fmla="*/ 26 w 37"/>
                <a:gd name="T45" fmla="*/ 10 h 17"/>
                <a:gd name="T46" fmla="*/ 24 w 37"/>
                <a:gd name="T47" fmla="*/ 11 h 17"/>
                <a:gd name="T48" fmla="*/ 22 w 37"/>
                <a:gd name="T49" fmla="*/ 12 h 17"/>
                <a:gd name="T50" fmla="*/ 19 w 37"/>
                <a:gd name="T51" fmla="*/ 12 h 17"/>
                <a:gd name="T52" fmla="*/ 17 w 37"/>
                <a:gd name="T53" fmla="*/ 12 h 17"/>
                <a:gd name="T54" fmla="*/ 15 w 37"/>
                <a:gd name="T55" fmla="*/ 12 h 17"/>
                <a:gd name="T56" fmla="*/ 13 w 37"/>
                <a:gd name="T57" fmla="*/ 11 h 17"/>
                <a:gd name="T58" fmla="*/ 10 w 37"/>
                <a:gd name="T59" fmla="*/ 10 h 17"/>
                <a:gd name="T60" fmla="*/ 8 w 37"/>
                <a:gd name="T61" fmla="*/ 8 h 17"/>
                <a:gd name="T62" fmla="*/ 6 w 37"/>
                <a:gd name="T63" fmla="*/ 7 h 17"/>
                <a:gd name="T64" fmla="*/ 5 w 37"/>
                <a:gd name="T65" fmla="*/ 5 h 17"/>
                <a:gd name="T66" fmla="*/ 3 w 37"/>
                <a:gd name="T67" fmla="*/ 2 h 17"/>
                <a:gd name="T68" fmla="*/ 1 w 37"/>
                <a:gd name="T69" fmla="*/ 0 h 17"/>
                <a:gd name="T70" fmla="*/ 1 w 37"/>
                <a:gd name="T71" fmla="*/ 0 h 17"/>
                <a:gd name="T72" fmla="*/ 0 w 37"/>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2"/>
                  </a:moveTo>
                  <a:lnTo>
                    <a:pt x="0" y="2"/>
                  </a:lnTo>
                  <a:lnTo>
                    <a:pt x="1" y="5"/>
                  </a:lnTo>
                  <a:lnTo>
                    <a:pt x="3" y="8"/>
                  </a:lnTo>
                  <a:lnTo>
                    <a:pt x="5" y="10"/>
                  </a:lnTo>
                  <a:lnTo>
                    <a:pt x="7" y="12"/>
                  </a:lnTo>
                  <a:lnTo>
                    <a:pt x="10" y="13"/>
                  </a:lnTo>
                  <a:lnTo>
                    <a:pt x="12" y="14"/>
                  </a:lnTo>
                  <a:lnTo>
                    <a:pt x="15" y="15"/>
                  </a:lnTo>
                  <a:lnTo>
                    <a:pt x="17" y="16"/>
                  </a:lnTo>
                  <a:lnTo>
                    <a:pt x="19" y="16"/>
                  </a:lnTo>
                  <a:lnTo>
                    <a:pt x="22" y="15"/>
                  </a:lnTo>
                  <a:lnTo>
                    <a:pt x="24" y="14"/>
                  </a:lnTo>
                  <a:lnTo>
                    <a:pt x="27" y="13"/>
                  </a:lnTo>
                  <a:lnTo>
                    <a:pt x="29" y="12"/>
                  </a:lnTo>
                  <a:lnTo>
                    <a:pt x="31" y="10"/>
                  </a:lnTo>
                  <a:lnTo>
                    <a:pt x="34" y="8"/>
                  </a:lnTo>
                  <a:lnTo>
                    <a:pt x="36" y="5"/>
                  </a:lnTo>
                  <a:lnTo>
                    <a:pt x="34" y="2"/>
                  </a:lnTo>
                  <a:lnTo>
                    <a:pt x="32" y="5"/>
                  </a:lnTo>
                  <a:lnTo>
                    <a:pt x="30" y="7"/>
                  </a:lnTo>
                  <a:lnTo>
                    <a:pt x="28" y="8"/>
                  </a:lnTo>
                  <a:lnTo>
                    <a:pt x="26" y="10"/>
                  </a:lnTo>
                  <a:lnTo>
                    <a:pt x="24" y="11"/>
                  </a:lnTo>
                  <a:lnTo>
                    <a:pt x="22" y="12"/>
                  </a:lnTo>
                  <a:lnTo>
                    <a:pt x="19" y="12"/>
                  </a:lnTo>
                  <a:lnTo>
                    <a:pt x="17" y="12"/>
                  </a:lnTo>
                  <a:lnTo>
                    <a:pt x="15" y="12"/>
                  </a:lnTo>
                  <a:lnTo>
                    <a:pt x="13" y="11"/>
                  </a:lnTo>
                  <a:lnTo>
                    <a:pt x="10" y="10"/>
                  </a:lnTo>
                  <a:lnTo>
                    <a:pt x="8" y="8"/>
                  </a:lnTo>
                  <a:lnTo>
                    <a:pt x="6" y="7"/>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5" name="Freeform 1128"/>
            <p:cNvSpPr>
              <a:spLocks/>
            </p:cNvSpPr>
            <p:nvPr/>
          </p:nvSpPr>
          <p:spPr bwMode="auto">
            <a:xfrm>
              <a:off x="1313" y="3884"/>
              <a:ext cx="17" cy="40"/>
            </a:xfrm>
            <a:custGeom>
              <a:avLst/>
              <a:gdLst>
                <a:gd name="T0" fmla="*/ 13 w 17"/>
                <a:gd name="T1" fmla="*/ 0 h 40"/>
                <a:gd name="T2" fmla="*/ 13 w 17"/>
                <a:gd name="T3" fmla="*/ 0 h 40"/>
                <a:gd name="T4" fmla="*/ 10 w 17"/>
                <a:gd name="T5" fmla="*/ 2 h 40"/>
                <a:gd name="T6" fmla="*/ 8 w 17"/>
                <a:gd name="T7" fmla="*/ 4 h 40"/>
                <a:gd name="T8" fmla="*/ 6 w 17"/>
                <a:gd name="T9" fmla="*/ 6 h 40"/>
                <a:gd name="T10" fmla="*/ 4 w 17"/>
                <a:gd name="T11" fmla="*/ 8 h 40"/>
                <a:gd name="T12" fmla="*/ 2 w 17"/>
                <a:gd name="T13" fmla="*/ 11 h 40"/>
                <a:gd name="T14" fmla="*/ 1 w 17"/>
                <a:gd name="T15" fmla="*/ 13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6 h 40"/>
                <a:gd name="T56" fmla="*/ 4 w 17"/>
                <a:gd name="T57" fmla="*/ 14 h 40"/>
                <a:gd name="T58" fmla="*/ 6 w 17"/>
                <a:gd name="T59" fmla="*/ 12 h 40"/>
                <a:gd name="T60" fmla="*/ 7 w 17"/>
                <a:gd name="T61" fmla="*/ 9 h 40"/>
                <a:gd name="T62" fmla="*/ 9 w 17"/>
                <a:gd name="T63" fmla="*/ 7 h 40"/>
                <a:gd name="T64" fmla="*/ 11 w 17"/>
                <a:gd name="T65" fmla="*/ 5 h 40"/>
                <a:gd name="T66" fmla="*/ 13 w 17"/>
                <a:gd name="T67" fmla="*/ 3 h 40"/>
                <a:gd name="T68" fmla="*/ 16 w 17"/>
                <a:gd name="T69" fmla="*/ 1 h 40"/>
                <a:gd name="T70" fmla="*/ 16 w 17"/>
                <a:gd name="T71" fmla="*/ 1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6" y="6"/>
                  </a:lnTo>
                  <a:lnTo>
                    <a:pt x="4" y="8"/>
                  </a:lnTo>
                  <a:lnTo>
                    <a:pt x="2" y="11"/>
                  </a:lnTo>
                  <a:lnTo>
                    <a:pt x="1" y="13"/>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6"/>
                  </a:lnTo>
                  <a:lnTo>
                    <a:pt x="4" y="14"/>
                  </a:lnTo>
                  <a:lnTo>
                    <a:pt x="6" y="12"/>
                  </a:lnTo>
                  <a:lnTo>
                    <a:pt x="7" y="9"/>
                  </a:lnTo>
                  <a:lnTo>
                    <a:pt x="9" y="7"/>
                  </a:lnTo>
                  <a:lnTo>
                    <a:pt x="11" y="5"/>
                  </a:lnTo>
                  <a:lnTo>
                    <a:pt x="13" y="3"/>
                  </a:lnTo>
                  <a:lnTo>
                    <a:pt x="16" y="1"/>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6" name="Freeform 1129"/>
            <p:cNvSpPr>
              <a:spLocks/>
            </p:cNvSpPr>
            <p:nvPr/>
          </p:nvSpPr>
          <p:spPr bwMode="auto">
            <a:xfrm>
              <a:off x="1322" y="3877"/>
              <a:ext cx="37" cy="17"/>
            </a:xfrm>
            <a:custGeom>
              <a:avLst/>
              <a:gdLst>
                <a:gd name="T0" fmla="*/ 36 w 37"/>
                <a:gd name="T1" fmla="*/ 13 h 17"/>
                <a:gd name="T2" fmla="*/ 36 w 37"/>
                <a:gd name="T3" fmla="*/ 13 h 17"/>
                <a:gd name="T4" fmla="*/ 34 w 37"/>
                <a:gd name="T5" fmla="*/ 10 h 17"/>
                <a:gd name="T6" fmla="*/ 32 w 37"/>
                <a:gd name="T7" fmla="*/ 7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5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5 w 37"/>
                <a:gd name="T59" fmla="*/ 5 h 17"/>
                <a:gd name="T60" fmla="*/ 27 w 37"/>
                <a:gd name="T61" fmla="*/ 6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7"/>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5"/>
                  </a:lnTo>
                  <a:lnTo>
                    <a:pt x="11" y="4"/>
                  </a:lnTo>
                  <a:lnTo>
                    <a:pt x="13" y="4"/>
                  </a:lnTo>
                  <a:lnTo>
                    <a:pt x="16" y="3"/>
                  </a:lnTo>
                  <a:lnTo>
                    <a:pt x="18" y="3"/>
                  </a:lnTo>
                  <a:lnTo>
                    <a:pt x="20" y="4"/>
                  </a:lnTo>
                  <a:lnTo>
                    <a:pt x="22" y="4"/>
                  </a:lnTo>
                  <a:lnTo>
                    <a:pt x="25" y="5"/>
                  </a:lnTo>
                  <a:lnTo>
                    <a:pt x="27" y="6"/>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7" name="Freeform 1130"/>
            <p:cNvSpPr>
              <a:spLocks/>
            </p:cNvSpPr>
            <p:nvPr/>
          </p:nvSpPr>
          <p:spPr bwMode="auto">
            <a:xfrm>
              <a:off x="1354" y="3886"/>
              <a:ext cx="17" cy="40"/>
            </a:xfrm>
            <a:custGeom>
              <a:avLst/>
              <a:gdLst>
                <a:gd name="T0" fmla="*/ 2 w 17"/>
                <a:gd name="T1" fmla="*/ 39 h 40"/>
                <a:gd name="T2" fmla="*/ 2 w 17"/>
                <a:gd name="T3" fmla="*/ 39 h 40"/>
                <a:gd name="T4" fmla="*/ 5 w 17"/>
                <a:gd name="T5" fmla="*/ 36 h 40"/>
                <a:gd name="T6" fmla="*/ 7 w 17"/>
                <a:gd name="T7" fmla="*/ 34 h 40"/>
                <a:gd name="T8" fmla="*/ 9 w 17"/>
                <a:gd name="T9" fmla="*/ 32 h 40"/>
                <a:gd name="T10" fmla="*/ 11 w 17"/>
                <a:gd name="T11" fmla="*/ 30 h 40"/>
                <a:gd name="T12" fmla="*/ 13 w 17"/>
                <a:gd name="T13" fmla="*/ 27 h 40"/>
                <a:gd name="T14" fmla="*/ 14 w 17"/>
                <a:gd name="T15" fmla="*/ 25 h 40"/>
                <a:gd name="T16" fmla="*/ 15 w 17"/>
                <a:gd name="T17" fmla="*/ 22 h 40"/>
                <a:gd name="T18" fmla="*/ 16 w 17"/>
                <a:gd name="T19" fmla="*/ 19 h 40"/>
                <a:gd name="T20" fmla="*/ 16 w 17"/>
                <a:gd name="T21" fmla="*/ 17 h 40"/>
                <a:gd name="T22" fmla="*/ 15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1 w 17"/>
                <a:gd name="T55" fmla="*/ 22 h 40"/>
                <a:gd name="T56" fmla="*/ 11 w 17"/>
                <a:gd name="T57" fmla="*/ 24 h 40"/>
                <a:gd name="T58" fmla="*/ 9 w 17"/>
                <a:gd name="T59" fmla="*/ 26 h 40"/>
                <a:gd name="T60" fmla="*/ 8 w 17"/>
                <a:gd name="T61" fmla="*/ 29 h 40"/>
                <a:gd name="T62" fmla="*/ 7 w 17"/>
                <a:gd name="T63" fmla="*/ 31 h 40"/>
                <a:gd name="T64" fmla="*/ 4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9" y="32"/>
                  </a:lnTo>
                  <a:lnTo>
                    <a:pt x="11" y="30"/>
                  </a:lnTo>
                  <a:lnTo>
                    <a:pt x="13" y="27"/>
                  </a:lnTo>
                  <a:lnTo>
                    <a:pt x="14" y="25"/>
                  </a:lnTo>
                  <a:lnTo>
                    <a:pt x="15" y="22"/>
                  </a:lnTo>
                  <a:lnTo>
                    <a:pt x="16" y="19"/>
                  </a:lnTo>
                  <a:lnTo>
                    <a:pt x="16" y="17"/>
                  </a:lnTo>
                  <a:lnTo>
                    <a:pt x="15"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1" y="22"/>
                  </a:lnTo>
                  <a:lnTo>
                    <a:pt x="11" y="24"/>
                  </a:lnTo>
                  <a:lnTo>
                    <a:pt x="9" y="26"/>
                  </a:lnTo>
                  <a:lnTo>
                    <a:pt x="8" y="29"/>
                  </a:lnTo>
                  <a:lnTo>
                    <a:pt x="7" y="31"/>
                  </a:lnTo>
                  <a:lnTo>
                    <a:pt x="4"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8" name="Freeform 1131"/>
            <p:cNvSpPr>
              <a:spLocks/>
            </p:cNvSpPr>
            <p:nvPr/>
          </p:nvSpPr>
          <p:spPr bwMode="auto">
            <a:xfrm>
              <a:off x="1360" y="3355"/>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39" name="Freeform 1132"/>
            <p:cNvSpPr>
              <a:spLocks/>
            </p:cNvSpPr>
            <p:nvPr/>
          </p:nvSpPr>
          <p:spPr bwMode="auto">
            <a:xfrm>
              <a:off x="1359" y="3311"/>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0" name="Freeform 1133"/>
            <p:cNvSpPr>
              <a:spLocks/>
            </p:cNvSpPr>
            <p:nvPr/>
          </p:nvSpPr>
          <p:spPr bwMode="auto">
            <a:xfrm>
              <a:off x="1360" y="3355"/>
              <a:ext cx="43" cy="21"/>
            </a:xfrm>
            <a:custGeom>
              <a:avLst/>
              <a:gdLst>
                <a:gd name="T0" fmla="*/ 0 w 43"/>
                <a:gd name="T1" fmla="*/ 1 h 21"/>
                <a:gd name="T2" fmla="*/ 0 w 43"/>
                <a:gd name="T3" fmla="*/ 2 h 21"/>
                <a:gd name="T4" fmla="*/ 41 w 43"/>
                <a:gd name="T5" fmla="*/ 20 h 21"/>
                <a:gd name="T6" fmla="*/ 42 w 43"/>
                <a:gd name="T7" fmla="*/ 17 h 21"/>
                <a:gd name="T8" fmla="*/ 1 w 43"/>
                <a:gd name="T9" fmla="*/ 0 h 21"/>
                <a:gd name="T10" fmla="*/ 0 w 43"/>
                <a:gd name="T11" fmla="*/ 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1">
                  <a:moveTo>
                    <a:pt x="0" y="1"/>
                  </a:moveTo>
                  <a:lnTo>
                    <a:pt x="0" y="2"/>
                  </a:lnTo>
                  <a:lnTo>
                    <a:pt x="41" y="20"/>
                  </a:lnTo>
                  <a:lnTo>
                    <a:pt x="42" y="17"/>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1" name="Freeform 1134"/>
            <p:cNvSpPr>
              <a:spLocks/>
            </p:cNvSpPr>
            <p:nvPr/>
          </p:nvSpPr>
          <p:spPr bwMode="auto">
            <a:xfrm>
              <a:off x="1359" y="3311"/>
              <a:ext cx="21" cy="47"/>
            </a:xfrm>
            <a:custGeom>
              <a:avLst/>
              <a:gdLst>
                <a:gd name="T0" fmla="*/ 18 w 21"/>
                <a:gd name="T1" fmla="*/ 0 h 47"/>
                <a:gd name="T2" fmla="*/ 17 w 21"/>
                <a:gd name="T3" fmla="*/ 0 h 47"/>
                <a:gd name="T4" fmla="*/ 0 w 21"/>
                <a:gd name="T5" fmla="*/ 44 h 47"/>
                <a:gd name="T6" fmla="*/ 2 w 21"/>
                <a:gd name="T7" fmla="*/ 46 h 47"/>
                <a:gd name="T8" fmla="*/ 20 w 21"/>
                <a:gd name="T9" fmla="*/ 1 h 47"/>
                <a:gd name="T10" fmla="*/ 18 w 2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7">
                  <a:moveTo>
                    <a:pt x="18" y="0"/>
                  </a:moveTo>
                  <a:lnTo>
                    <a:pt x="17" y="0"/>
                  </a:lnTo>
                  <a:lnTo>
                    <a:pt x="0" y="44"/>
                  </a:lnTo>
                  <a:lnTo>
                    <a:pt x="2" y="46"/>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2" name="Freeform 1135"/>
            <p:cNvSpPr>
              <a:spLocks/>
            </p:cNvSpPr>
            <p:nvPr/>
          </p:nvSpPr>
          <p:spPr bwMode="auto">
            <a:xfrm>
              <a:off x="1334" y="3293"/>
              <a:ext cx="44" cy="22"/>
            </a:xfrm>
            <a:custGeom>
              <a:avLst/>
              <a:gdLst>
                <a:gd name="T0" fmla="*/ 0 w 44"/>
                <a:gd name="T1" fmla="*/ 1 h 22"/>
                <a:gd name="T2" fmla="*/ 0 w 44"/>
                <a:gd name="T3" fmla="*/ 2 h 22"/>
                <a:gd name="T4" fmla="*/ 41 w 44"/>
                <a:gd name="T5" fmla="*/ 21 h 22"/>
                <a:gd name="T6" fmla="*/ 43 w 44"/>
                <a:gd name="T7" fmla="*/ 18 h 22"/>
                <a:gd name="T8" fmla="*/ 1 w 44"/>
                <a:gd name="T9" fmla="*/ 0 h 22"/>
                <a:gd name="T10" fmla="*/ 0 w 44"/>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2">
                  <a:moveTo>
                    <a:pt x="0" y="1"/>
                  </a:moveTo>
                  <a:lnTo>
                    <a:pt x="0" y="2"/>
                  </a:lnTo>
                  <a:lnTo>
                    <a:pt x="41" y="21"/>
                  </a:lnTo>
                  <a:lnTo>
                    <a:pt x="43"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3" name="Freeform 1136"/>
            <p:cNvSpPr>
              <a:spLocks/>
            </p:cNvSpPr>
            <p:nvPr/>
          </p:nvSpPr>
          <p:spPr bwMode="auto">
            <a:xfrm>
              <a:off x="1334" y="3250"/>
              <a:ext cx="20" cy="46"/>
            </a:xfrm>
            <a:custGeom>
              <a:avLst/>
              <a:gdLst>
                <a:gd name="T0" fmla="*/ 17 w 20"/>
                <a:gd name="T1" fmla="*/ 0 h 46"/>
                <a:gd name="T2" fmla="*/ 16 w 20"/>
                <a:gd name="T3" fmla="*/ 0 h 46"/>
                <a:gd name="T4" fmla="*/ 0 w 20"/>
                <a:gd name="T5" fmla="*/ 43 h 46"/>
                <a:gd name="T6" fmla="*/ 2 w 20"/>
                <a:gd name="T7" fmla="*/ 45 h 46"/>
                <a:gd name="T8" fmla="*/ 19 w 20"/>
                <a:gd name="T9" fmla="*/ 1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1"/>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4" name="Freeform 1137"/>
            <p:cNvSpPr>
              <a:spLocks/>
            </p:cNvSpPr>
            <p:nvPr/>
          </p:nvSpPr>
          <p:spPr bwMode="auto">
            <a:xfrm>
              <a:off x="1410" y="3476"/>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5" name="Freeform 1138"/>
            <p:cNvSpPr>
              <a:spLocks/>
            </p:cNvSpPr>
            <p:nvPr/>
          </p:nvSpPr>
          <p:spPr bwMode="auto">
            <a:xfrm>
              <a:off x="1409" y="3434"/>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6" name="Freeform 1139"/>
            <p:cNvSpPr>
              <a:spLocks/>
            </p:cNvSpPr>
            <p:nvPr/>
          </p:nvSpPr>
          <p:spPr bwMode="auto">
            <a:xfrm>
              <a:off x="1410" y="3476"/>
              <a:ext cx="43" cy="22"/>
            </a:xfrm>
            <a:custGeom>
              <a:avLst/>
              <a:gdLst>
                <a:gd name="T0" fmla="*/ 0 w 43"/>
                <a:gd name="T1" fmla="*/ 1 h 22"/>
                <a:gd name="T2" fmla="*/ 0 w 43"/>
                <a:gd name="T3" fmla="*/ 2 h 22"/>
                <a:gd name="T4" fmla="*/ 40 w 43"/>
                <a:gd name="T5" fmla="*/ 21 h 22"/>
                <a:gd name="T6" fmla="*/ 42 w 43"/>
                <a:gd name="T7" fmla="*/ 18 h 22"/>
                <a:gd name="T8" fmla="*/ 0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0"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7" name="Freeform 1140"/>
            <p:cNvSpPr>
              <a:spLocks/>
            </p:cNvSpPr>
            <p:nvPr/>
          </p:nvSpPr>
          <p:spPr bwMode="auto">
            <a:xfrm>
              <a:off x="1409" y="3434"/>
              <a:ext cx="21" cy="45"/>
            </a:xfrm>
            <a:custGeom>
              <a:avLst/>
              <a:gdLst>
                <a:gd name="T0" fmla="*/ 18 w 21"/>
                <a:gd name="T1" fmla="*/ 0 h 45"/>
                <a:gd name="T2" fmla="*/ 17 w 21"/>
                <a:gd name="T3" fmla="*/ 0 h 45"/>
                <a:gd name="T4" fmla="*/ 0 w 21"/>
                <a:gd name="T5" fmla="*/ 42 h 45"/>
                <a:gd name="T6" fmla="*/ 2 w 21"/>
                <a:gd name="T7" fmla="*/ 44 h 45"/>
                <a:gd name="T8" fmla="*/ 20 w 21"/>
                <a:gd name="T9" fmla="*/ 1 h 45"/>
                <a:gd name="T10" fmla="*/ 18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8" y="0"/>
                  </a:moveTo>
                  <a:lnTo>
                    <a:pt x="17" y="0"/>
                  </a:lnTo>
                  <a:lnTo>
                    <a:pt x="0" y="42"/>
                  </a:lnTo>
                  <a:lnTo>
                    <a:pt x="2" y="44"/>
                  </a:lnTo>
                  <a:lnTo>
                    <a:pt x="20" y="1"/>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8" name="Freeform 1141"/>
            <p:cNvSpPr>
              <a:spLocks/>
            </p:cNvSpPr>
            <p:nvPr/>
          </p:nvSpPr>
          <p:spPr bwMode="auto">
            <a:xfrm>
              <a:off x="1385" y="3415"/>
              <a:ext cx="43" cy="22"/>
            </a:xfrm>
            <a:custGeom>
              <a:avLst/>
              <a:gdLst>
                <a:gd name="T0" fmla="*/ 0 w 43"/>
                <a:gd name="T1" fmla="*/ 1 h 22"/>
                <a:gd name="T2" fmla="*/ 0 w 43"/>
                <a:gd name="T3" fmla="*/ 2 h 22"/>
                <a:gd name="T4" fmla="*/ 40 w 43"/>
                <a:gd name="T5" fmla="*/ 21 h 22"/>
                <a:gd name="T6" fmla="*/ 42 w 43"/>
                <a:gd name="T7" fmla="*/ 18 h 22"/>
                <a:gd name="T8" fmla="*/ 1 w 43"/>
                <a:gd name="T9" fmla="*/ 0 h 22"/>
                <a:gd name="T10" fmla="*/ 0 w 4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2">
                  <a:moveTo>
                    <a:pt x="0" y="1"/>
                  </a:moveTo>
                  <a:lnTo>
                    <a:pt x="0" y="2"/>
                  </a:lnTo>
                  <a:lnTo>
                    <a:pt x="40" y="21"/>
                  </a:lnTo>
                  <a:lnTo>
                    <a:pt x="42" y="18"/>
                  </a:lnTo>
                  <a:lnTo>
                    <a:pt x="1" y="0"/>
                  </a:lnTo>
                  <a:lnTo>
                    <a:pt x="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49" name="Freeform 1142"/>
            <p:cNvSpPr>
              <a:spLocks/>
            </p:cNvSpPr>
            <p:nvPr/>
          </p:nvSpPr>
          <p:spPr bwMode="auto">
            <a:xfrm>
              <a:off x="1384" y="3372"/>
              <a:ext cx="20" cy="46"/>
            </a:xfrm>
            <a:custGeom>
              <a:avLst/>
              <a:gdLst>
                <a:gd name="T0" fmla="*/ 17 w 20"/>
                <a:gd name="T1" fmla="*/ 0 h 46"/>
                <a:gd name="T2" fmla="*/ 16 w 20"/>
                <a:gd name="T3" fmla="*/ 0 h 46"/>
                <a:gd name="T4" fmla="*/ 0 w 20"/>
                <a:gd name="T5" fmla="*/ 43 h 46"/>
                <a:gd name="T6" fmla="*/ 2 w 20"/>
                <a:gd name="T7" fmla="*/ 45 h 46"/>
                <a:gd name="T8" fmla="*/ 19 w 20"/>
                <a:gd name="T9" fmla="*/ 0 h 46"/>
                <a:gd name="T10" fmla="*/ 17 w 2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7" y="0"/>
                  </a:moveTo>
                  <a:lnTo>
                    <a:pt x="16" y="0"/>
                  </a:lnTo>
                  <a:lnTo>
                    <a:pt x="0" y="43"/>
                  </a:lnTo>
                  <a:lnTo>
                    <a:pt x="2" y="45"/>
                  </a:lnTo>
                  <a:lnTo>
                    <a:pt x="19"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0" name="Freeform 1143"/>
            <p:cNvSpPr>
              <a:spLocks/>
            </p:cNvSpPr>
            <p:nvPr/>
          </p:nvSpPr>
          <p:spPr bwMode="auto">
            <a:xfrm>
              <a:off x="1311" y="3223"/>
              <a:ext cx="50" cy="54"/>
            </a:xfrm>
            <a:custGeom>
              <a:avLst/>
              <a:gdLst>
                <a:gd name="T0" fmla="*/ 38 w 50"/>
                <a:gd name="T1" fmla="*/ 5 h 54"/>
                <a:gd name="T2" fmla="*/ 34 w 50"/>
                <a:gd name="T3" fmla="*/ 2 h 54"/>
                <a:gd name="T4" fmla="*/ 29 w 50"/>
                <a:gd name="T5" fmla="*/ 0 h 54"/>
                <a:gd name="T6" fmla="*/ 24 w 50"/>
                <a:gd name="T7" fmla="*/ 0 h 54"/>
                <a:gd name="T8" fmla="*/ 20 w 50"/>
                <a:gd name="T9" fmla="*/ 0 h 54"/>
                <a:gd name="T10" fmla="*/ 15 w 50"/>
                <a:gd name="T11" fmla="*/ 1 h 54"/>
                <a:gd name="T12" fmla="*/ 11 w 50"/>
                <a:gd name="T13" fmla="*/ 3 h 54"/>
                <a:gd name="T14" fmla="*/ 7 w 50"/>
                <a:gd name="T15" fmla="*/ 6 h 54"/>
                <a:gd name="T16" fmla="*/ 4 w 50"/>
                <a:gd name="T17" fmla="*/ 10 h 54"/>
                <a:gd name="T18" fmla="*/ 1 w 50"/>
                <a:gd name="T19" fmla="*/ 15 h 54"/>
                <a:gd name="T20" fmla="*/ 0 w 50"/>
                <a:gd name="T21" fmla="*/ 20 h 54"/>
                <a:gd name="T22" fmla="*/ 0 w 50"/>
                <a:gd name="T23" fmla="*/ 25 h 54"/>
                <a:gd name="T24" fmla="*/ 0 w 50"/>
                <a:gd name="T25" fmla="*/ 30 h 54"/>
                <a:gd name="T26" fmla="*/ 1 w 50"/>
                <a:gd name="T27" fmla="*/ 35 h 54"/>
                <a:gd name="T28" fmla="*/ 3 w 50"/>
                <a:gd name="T29" fmla="*/ 39 h 54"/>
                <a:gd name="T30" fmla="*/ 6 w 50"/>
                <a:gd name="T31" fmla="*/ 44 h 54"/>
                <a:gd name="T32" fmla="*/ 10 w 50"/>
                <a:gd name="T33" fmla="*/ 47 h 54"/>
                <a:gd name="T34" fmla="*/ 14 w 50"/>
                <a:gd name="T35" fmla="*/ 50 h 54"/>
                <a:gd name="T36" fmla="*/ 19 w 50"/>
                <a:gd name="T37" fmla="*/ 52 h 54"/>
                <a:gd name="T38" fmla="*/ 23 w 50"/>
                <a:gd name="T39" fmla="*/ 53 h 54"/>
                <a:gd name="T40" fmla="*/ 28 w 50"/>
                <a:gd name="T41" fmla="*/ 52 h 54"/>
                <a:gd name="T42" fmla="*/ 33 w 50"/>
                <a:gd name="T43" fmla="*/ 51 h 54"/>
                <a:gd name="T44" fmla="*/ 37 w 50"/>
                <a:gd name="T45" fmla="*/ 49 h 54"/>
                <a:gd name="T46" fmla="*/ 41 w 50"/>
                <a:gd name="T47" fmla="*/ 46 h 54"/>
                <a:gd name="T48" fmla="*/ 44 w 50"/>
                <a:gd name="T49" fmla="*/ 42 h 54"/>
                <a:gd name="T50" fmla="*/ 47 w 50"/>
                <a:gd name="T51" fmla="*/ 37 h 54"/>
                <a:gd name="T52" fmla="*/ 48 w 50"/>
                <a:gd name="T53" fmla="*/ 33 h 54"/>
                <a:gd name="T54" fmla="*/ 49 w 50"/>
                <a:gd name="T55" fmla="*/ 27 h 54"/>
                <a:gd name="T56" fmla="*/ 48 w 50"/>
                <a:gd name="T57" fmla="*/ 22 h 54"/>
                <a:gd name="T58" fmla="*/ 47 w 50"/>
                <a:gd name="T59" fmla="*/ 17 h 54"/>
                <a:gd name="T60" fmla="*/ 45 w 50"/>
                <a:gd name="T61" fmla="*/ 13 h 54"/>
                <a:gd name="T62" fmla="*/ 42 w 50"/>
                <a:gd name="T63" fmla="*/ 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4">
                  <a:moveTo>
                    <a:pt x="40" y="6"/>
                  </a:moveTo>
                  <a:lnTo>
                    <a:pt x="38" y="5"/>
                  </a:lnTo>
                  <a:lnTo>
                    <a:pt x="36" y="3"/>
                  </a:lnTo>
                  <a:lnTo>
                    <a:pt x="34" y="2"/>
                  </a:lnTo>
                  <a:lnTo>
                    <a:pt x="31" y="1"/>
                  </a:lnTo>
                  <a:lnTo>
                    <a:pt x="29" y="0"/>
                  </a:lnTo>
                  <a:lnTo>
                    <a:pt x="27" y="0"/>
                  </a:lnTo>
                  <a:lnTo>
                    <a:pt x="24" y="0"/>
                  </a:lnTo>
                  <a:lnTo>
                    <a:pt x="22" y="0"/>
                  </a:lnTo>
                  <a:lnTo>
                    <a:pt x="20" y="0"/>
                  </a:lnTo>
                  <a:lnTo>
                    <a:pt x="17" y="0"/>
                  </a:lnTo>
                  <a:lnTo>
                    <a:pt x="15" y="1"/>
                  </a:lnTo>
                  <a:lnTo>
                    <a:pt x="13" y="2"/>
                  </a:lnTo>
                  <a:lnTo>
                    <a:pt x="11" y="3"/>
                  </a:lnTo>
                  <a:lnTo>
                    <a:pt x="9" y="4"/>
                  </a:lnTo>
                  <a:lnTo>
                    <a:pt x="7" y="6"/>
                  </a:lnTo>
                  <a:lnTo>
                    <a:pt x="5" y="8"/>
                  </a:lnTo>
                  <a:lnTo>
                    <a:pt x="4" y="10"/>
                  </a:lnTo>
                  <a:lnTo>
                    <a:pt x="3" y="12"/>
                  </a:lnTo>
                  <a:lnTo>
                    <a:pt x="1" y="15"/>
                  </a:lnTo>
                  <a:lnTo>
                    <a:pt x="1" y="17"/>
                  </a:lnTo>
                  <a:lnTo>
                    <a:pt x="0" y="20"/>
                  </a:lnTo>
                  <a:lnTo>
                    <a:pt x="0" y="22"/>
                  </a:lnTo>
                  <a:lnTo>
                    <a:pt x="0" y="25"/>
                  </a:lnTo>
                  <a:lnTo>
                    <a:pt x="0" y="27"/>
                  </a:lnTo>
                  <a:lnTo>
                    <a:pt x="0" y="30"/>
                  </a:lnTo>
                  <a:lnTo>
                    <a:pt x="0" y="32"/>
                  </a:lnTo>
                  <a:lnTo>
                    <a:pt x="1" y="35"/>
                  </a:lnTo>
                  <a:lnTo>
                    <a:pt x="2" y="37"/>
                  </a:lnTo>
                  <a:lnTo>
                    <a:pt x="3" y="39"/>
                  </a:lnTo>
                  <a:lnTo>
                    <a:pt x="5" y="42"/>
                  </a:lnTo>
                  <a:lnTo>
                    <a:pt x="6" y="44"/>
                  </a:lnTo>
                  <a:lnTo>
                    <a:pt x="8" y="46"/>
                  </a:lnTo>
                  <a:lnTo>
                    <a:pt x="10" y="47"/>
                  </a:lnTo>
                  <a:lnTo>
                    <a:pt x="12" y="49"/>
                  </a:lnTo>
                  <a:lnTo>
                    <a:pt x="14" y="50"/>
                  </a:lnTo>
                  <a:lnTo>
                    <a:pt x="16" y="51"/>
                  </a:lnTo>
                  <a:lnTo>
                    <a:pt x="19" y="52"/>
                  </a:lnTo>
                  <a:lnTo>
                    <a:pt x="21" y="52"/>
                  </a:lnTo>
                  <a:lnTo>
                    <a:pt x="23" y="53"/>
                  </a:lnTo>
                  <a:lnTo>
                    <a:pt x="26" y="53"/>
                  </a:lnTo>
                  <a:lnTo>
                    <a:pt x="28" y="52"/>
                  </a:lnTo>
                  <a:lnTo>
                    <a:pt x="31" y="52"/>
                  </a:lnTo>
                  <a:lnTo>
                    <a:pt x="33" y="51"/>
                  </a:lnTo>
                  <a:lnTo>
                    <a:pt x="35" y="50"/>
                  </a:lnTo>
                  <a:lnTo>
                    <a:pt x="37" y="49"/>
                  </a:lnTo>
                  <a:lnTo>
                    <a:pt x="39" y="48"/>
                  </a:lnTo>
                  <a:lnTo>
                    <a:pt x="41" y="46"/>
                  </a:lnTo>
                  <a:lnTo>
                    <a:pt x="43" y="44"/>
                  </a:lnTo>
                  <a:lnTo>
                    <a:pt x="44" y="42"/>
                  </a:lnTo>
                  <a:lnTo>
                    <a:pt x="45" y="40"/>
                  </a:lnTo>
                  <a:lnTo>
                    <a:pt x="47" y="37"/>
                  </a:lnTo>
                  <a:lnTo>
                    <a:pt x="47" y="35"/>
                  </a:lnTo>
                  <a:lnTo>
                    <a:pt x="48" y="33"/>
                  </a:lnTo>
                  <a:lnTo>
                    <a:pt x="48" y="30"/>
                  </a:lnTo>
                  <a:lnTo>
                    <a:pt x="49" y="27"/>
                  </a:lnTo>
                  <a:lnTo>
                    <a:pt x="49" y="25"/>
                  </a:lnTo>
                  <a:lnTo>
                    <a:pt x="48" y="22"/>
                  </a:lnTo>
                  <a:lnTo>
                    <a:pt x="48" y="20"/>
                  </a:lnTo>
                  <a:lnTo>
                    <a:pt x="47" y="17"/>
                  </a:lnTo>
                  <a:lnTo>
                    <a:pt x="46" y="15"/>
                  </a:lnTo>
                  <a:lnTo>
                    <a:pt x="45" y="13"/>
                  </a:lnTo>
                  <a:lnTo>
                    <a:pt x="43" y="10"/>
                  </a:lnTo>
                  <a:lnTo>
                    <a:pt x="42" y="8"/>
                  </a:lnTo>
                  <a:lnTo>
                    <a:pt x="40" y="6"/>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1" name="Freeform 1144"/>
            <p:cNvSpPr>
              <a:spLocks/>
            </p:cNvSpPr>
            <p:nvPr/>
          </p:nvSpPr>
          <p:spPr bwMode="auto">
            <a:xfrm>
              <a:off x="1317" y="3222"/>
              <a:ext cx="37" cy="17"/>
            </a:xfrm>
            <a:custGeom>
              <a:avLst/>
              <a:gdLst>
                <a:gd name="T0" fmla="*/ 0 w 37"/>
                <a:gd name="T1" fmla="*/ 13 h 17"/>
                <a:gd name="T2" fmla="*/ 0 w 37"/>
                <a:gd name="T3" fmla="*/ 13 h 17"/>
                <a:gd name="T4" fmla="*/ 1 w 37"/>
                <a:gd name="T5" fmla="*/ 10 h 17"/>
                <a:gd name="T6" fmla="*/ 3 w 37"/>
                <a:gd name="T7" fmla="*/ 7 h 17"/>
                <a:gd name="T8" fmla="*/ 5 w 37"/>
                <a:gd name="T9" fmla="*/ 5 h 17"/>
                <a:gd name="T10" fmla="*/ 7 w 37"/>
                <a:gd name="T11" fmla="*/ 3 h 17"/>
                <a:gd name="T12" fmla="*/ 10 w 37"/>
                <a:gd name="T13" fmla="*/ 2 h 17"/>
                <a:gd name="T14" fmla="*/ 12 w 37"/>
                <a:gd name="T15" fmla="*/ 1 h 17"/>
                <a:gd name="T16" fmla="*/ 15 w 37"/>
                <a:gd name="T17" fmla="*/ 0 h 17"/>
                <a:gd name="T18" fmla="*/ 17 w 37"/>
                <a:gd name="T19" fmla="*/ 0 h 17"/>
                <a:gd name="T20" fmla="*/ 20 w 37"/>
                <a:gd name="T21" fmla="*/ 0 h 17"/>
                <a:gd name="T22" fmla="*/ 22 w 37"/>
                <a:gd name="T23" fmla="*/ 0 h 17"/>
                <a:gd name="T24" fmla="*/ 24 w 37"/>
                <a:gd name="T25" fmla="*/ 1 h 17"/>
                <a:gd name="T26" fmla="*/ 27 w 37"/>
                <a:gd name="T27" fmla="*/ 2 h 17"/>
                <a:gd name="T28" fmla="*/ 29 w 37"/>
                <a:gd name="T29" fmla="*/ 3 h 17"/>
                <a:gd name="T30" fmla="*/ 31 w 37"/>
                <a:gd name="T31" fmla="*/ 5 h 17"/>
                <a:gd name="T32" fmla="*/ 34 w 37"/>
                <a:gd name="T33" fmla="*/ 7 h 17"/>
                <a:gd name="T34" fmla="*/ 36 w 37"/>
                <a:gd name="T35" fmla="*/ 10 h 17"/>
                <a:gd name="T36" fmla="*/ 34 w 37"/>
                <a:gd name="T37" fmla="*/ 13 h 17"/>
                <a:gd name="T38" fmla="*/ 32 w 37"/>
                <a:gd name="T39" fmla="*/ 10 h 17"/>
                <a:gd name="T40" fmla="*/ 30 w 37"/>
                <a:gd name="T41" fmla="*/ 8 h 17"/>
                <a:gd name="T42" fmla="*/ 28 w 37"/>
                <a:gd name="T43" fmla="*/ 7 h 17"/>
                <a:gd name="T44" fmla="*/ 26 w 37"/>
                <a:gd name="T45" fmla="*/ 5 h 17"/>
                <a:gd name="T46" fmla="*/ 24 w 37"/>
                <a:gd name="T47" fmla="*/ 4 h 17"/>
                <a:gd name="T48" fmla="*/ 22 w 37"/>
                <a:gd name="T49" fmla="*/ 4 h 17"/>
                <a:gd name="T50" fmla="*/ 19 w 37"/>
                <a:gd name="T51" fmla="*/ 3 h 17"/>
                <a:gd name="T52" fmla="*/ 17 w 37"/>
                <a:gd name="T53" fmla="*/ 3 h 17"/>
                <a:gd name="T54" fmla="*/ 15 w 37"/>
                <a:gd name="T55" fmla="*/ 4 h 17"/>
                <a:gd name="T56" fmla="*/ 13 w 37"/>
                <a:gd name="T57" fmla="*/ 4 h 17"/>
                <a:gd name="T58" fmla="*/ 11 w 37"/>
                <a:gd name="T59" fmla="*/ 5 h 17"/>
                <a:gd name="T60" fmla="*/ 8 w 37"/>
                <a:gd name="T61" fmla="*/ 7 h 17"/>
                <a:gd name="T62" fmla="*/ 6 w 37"/>
                <a:gd name="T63" fmla="*/ 8 h 17"/>
                <a:gd name="T64" fmla="*/ 5 w 37"/>
                <a:gd name="T65" fmla="*/ 10 h 17"/>
                <a:gd name="T66" fmla="*/ 3 w 37"/>
                <a:gd name="T67" fmla="*/ 13 h 17"/>
                <a:gd name="T68" fmla="*/ 1 w 37"/>
                <a:gd name="T69" fmla="*/ 16 h 17"/>
                <a:gd name="T70" fmla="*/ 1 w 37"/>
                <a:gd name="T71" fmla="*/ 16 h 17"/>
                <a:gd name="T72" fmla="*/ 0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0" y="13"/>
                  </a:moveTo>
                  <a:lnTo>
                    <a:pt x="0" y="13"/>
                  </a:lnTo>
                  <a:lnTo>
                    <a:pt x="1" y="10"/>
                  </a:lnTo>
                  <a:lnTo>
                    <a:pt x="3" y="7"/>
                  </a:lnTo>
                  <a:lnTo>
                    <a:pt x="5" y="5"/>
                  </a:lnTo>
                  <a:lnTo>
                    <a:pt x="7" y="3"/>
                  </a:lnTo>
                  <a:lnTo>
                    <a:pt x="10" y="2"/>
                  </a:lnTo>
                  <a:lnTo>
                    <a:pt x="12" y="1"/>
                  </a:lnTo>
                  <a:lnTo>
                    <a:pt x="15" y="0"/>
                  </a:lnTo>
                  <a:lnTo>
                    <a:pt x="17" y="0"/>
                  </a:lnTo>
                  <a:lnTo>
                    <a:pt x="20" y="0"/>
                  </a:lnTo>
                  <a:lnTo>
                    <a:pt x="22" y="0"/>
                  </a:lnTo>
                  <a:lnTo>
                    <a:pt x="24" y="1"/>
                  </a:lnTo>
                  <a:lnTo>
                    <a:pt x="27" y="2"/>
                  </a:lnTo>
                  <a:lnTo>
                    <a:pt x="29" y="3"/>
                  </a:lnTo>
                  <a:lnTo>
                    <a:pt x="31" y="5"/>
                  </a:lnTo>
                  <a:lnTo>
                    <a:pt x="34" y="7"/>
                  </a:lnTo>
                  <a:lnTo>
                    <a:pt x="36" y="10"/>
                  </a:lnTo>
                  <a:lnTo>
                    <a:pt x="34" y="13"/>
                  </a:lnTo>
                  <a:lnTo>
                    <a:pt x="32" y="10"/>
                  </a:lnTo>
                  <a:lnTo>
                    <a:pt x="30" y="8"/>
                  </a:lnTo>
                  <a:lnTo>
                    <a:pt x="28" y="7"/>
                  </a:lnTo>
                  <a:lnTo>
                    <a:pt x="26" y="5"/>
                  </a:lnTo>
                  <a:lnTo>
                    <a:pt x="24" y="4"/>
                  </a:lnTo>
                  <a:lnTo>
                    <a:pt x="22" y="4"/>
                  </a:lnTo>
                  <a:lnTo>
                    <a:pt x="19" y="3"/>
                  </a:lnTo>
                  <a:lnTo>
                    <a:pt x="17" y="3"/>
                  </a:lnTo>
                  <a:lnTo>
                    <a:pt x="15" y="4"/>
                  </a:lnTo>
                  <a:lnTo>
                    <a:pt x="13" y="4"/>
                  </a:lnTo>
                  <a:lnTo>
                    <a:pt x="11" y="5"/>
                  </a:lnTo>
                  <a:lnTo>
                    <a:pt x="8" y="7"/>
                  </a:lnTo>
                  <a:lnTo>
                    <a:pt x="6" y="8"/>
                  </a:lnTo>
                  <a:lnTo>
                    <a:pt x="5" y="10"/>
                  </a:lnTo>
                  <a:lnTo>
                    <a:pt x="3" y="13"/>
                  </a:lnTo>
                  <a:lnTo>
                    <a:pt x="1" y="16"/>
                  </a:lnTo>
                  <a:lnTo>
                    <a:pt x="0"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2" name="Freeform 1145"/>
            <p:cNvSpPr>
              <a:spLocks/>
            </p:cNvSpPr>
            <p:nvPr/>
          </p:nvSpPr>
          <p:spPr bwMode="auto">
            <a:xfrm>
              <a:off x="1311" y="3230"/>
              <a:ext cx="17" cy="41"/>
            </a:xfrm>
            <a:custGeom>
              <a:avLst/>
              <a:gdLst>
                <a:gd name="T0" fmla="*/ 13 w 17"/>
                <a:gd name="T1" fmla="*/ 40 h 41"/>
                <a:gd name="T2" fmla="*/ 13 w 17"/>
                <a:gd name="T3" fmla="*/ 40 h 41"/>
                <a:gd name="T4" fmla="*/ 10 w 17"/>
                <a:gd name="T5" fmla="*/ 37 h 41"/>
                <a:gd name="T6" fmla="*/ 8 w 17"/>
                <a:gd name="T7" fmla="*/ 35 h 41"/>
                <a:gd name="T8" fmla="*/ 6 w 17"/>
                <a:gd name="T9" fmla="*/ 33 h 41"/>
                <a:gd name="T10" fmla="*/ 3 w 17"/>
                <a:gd name="T11" fmla="*/ 30 h 41"/>
                <a:gd name="T12" fmla="*/ 2 w 17"/>
                <a:gd name="T13" fmla="*/ 28 h 41"/>
                <a:gd name="T14" fmla="*/ 1 w 17"/>
                <a:gd name="T15" fmla="*/ 25 h 41"/>
                <a:gd name="T16" fmla="*/ 0 w 17"/>
                <a:gd name="T17" fmla="*/ 23 h 41"/>
                <a:gd name="T18" fmla="*/ 0 w 17"/>
                <a:gd name="T19" fmla="*/ 20 h 41"/>
                <a:gd name="T20" fmla="*/ 0 w 17"/>
                <a:gd name="T21" fmla="*/ 17 h 41"/>
                <a:gd name="T22" fmla="*/ 0 w 17"/>
                <a:gd name="T23" fmla="*/ 14 h 41"/>
                <a:gd name="T24" fmla="*/ 0 w 17"/>
                <a:gd name="T25" fmla="*/ 12 h 41"/>
                <a:gd name="T26" fmla="*/ 1 w 17"/>
                <a:gd name="T27" fmla="*/ 9 h 41"/>
                <a:gd name="T28" fmla="*/ 3 w 17"/>
                <a:gd name="T29" fmla="*/ 7 h 41"/>
                <a:gd name="T30" fmla="*/ 4 w 17"/>
                <a:gd name="T31" fmla="*/ 4 h 41"/>
                <a:gd name="T32" fmla="*/ 7 w 17"/>
                <a:gd name="T33" fmla="*/ 2 h 41"/>
                <a:gd name="T34" fmla="*/ 9 w 17"/>
                <a:gd name="T35" fmla="*/ 0 h 41"/>
                <a:gd name="T36" fmla="*/ 12 w 17"/>
                <a:gd name="T37" fmla="*/ 1 h 41"/>
                <a:gd name="T38" fmla="*/ 9 w 17"/>
                <a:gd name="T39" fmla="*/ 3 h 41"/>
                <a:gd name="T40" fmla="*/ 8 w 17"/>
                <a:gd name="T41" fmla="*/ 6 h 41"/>
                <a:gd name="T42" fmla="*/ 6 w 17"/>
                <a:gd name="T43" fmla="*/ 8 h 41"/>
                <a:gd name="T44" fmla="*/ 5 w 17"/>
                <a:gd name="T45" fmla="*/ 10 h 41"/>
                <a:gd name="T46" fmla="*/ 4 w 17"/>
                <a:gd name="T47" fmla="*/ 13 h 41"/>
                <a:gd name="T48" fmla="*/ 3 w 17"/>
                <a:gd name="T49" fmla="*/ 15 h 41"/>
                <a:gd name="T50" fmla="*/ 3 w 17"/>
                <a:gd name="T51" fmla="*/ 17 h 41"/>
                <a:gd name="T52" fmla="*/ 3 w 17"/>
                <a:gd name="T53" fmla="*/ 20 h 41"/>
                <a:gd name="T54" fmla="*/ 3 w 17"/>
                <a:gd name="T55" fmla="*/ 22 h 41"/>
                <a:gd name="T56" fmla="*/ 4 w 17"/>
                <a:gd name="T57" fmla="*/ 25 h 41"/>
                <a:gd name="T58" fmla="*/ 5 w 17"/>
                <a:gd name="T59" fmla="*/ 27 h 41"/>
                <a:gd name="T60" fmla="*/ 7 w 17"/>
                <a:gd name="T61" fmla="*/ 29 h 41"/>
                <a:gd name="T62" fmla="*/ 8 w 17"/>
                <a:gd name="T63" fmla="*/ 32 h 41"/>
                <a:gd name="T64" fmla="*/ 10 w 17"/>
                <a:gd name="T65" fmla="*/ 34 h 41"/>
                <a:gd name="T66" fmla="*/ 13 w 17"/>
                <a:gd name="T67" fmla="*/ 36 h 41"/>
                <a:gd name="T68" fmla="*/ 16 w 17"/>
                <a:gd name="T69" fmla="*/ 37 h 41"/>
                <a:gd name="T70" fmla="*/ 16 w 17"/>
                <a:gd name="T71" fmla="*/ 37 h 41"/>
                <a:gd name="T72" fmla="*/ 13 w 17"/>
                <a:gd name="T73" fmla="*/ 4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1">
                  <a:moveTo>
                    <a:pt x="13" y="40"/>
                  </a:moveTo>
                  <a:lnTo>
                    <a:pt x="13" y="40"/>
                  </a:lnTo>
                  <a:lnTo>
                    <a:pt x="10" y="37"/>
                  </a:lnTo>
                  <a:lnTo>
                    <a:pt x="8" y="35"/>
                  </a:lnTo>
                  <a:lnTo>
                    <a:pt x="6" y="33"/>
                  </a:lnTo>
                  <a:lnTo>
                    <a:pt x="3" y="30"/>
                  </a:lnTo>
                  <a:lnTo>
                    <a:pt x="2" y="28"/>
                  </a:lnTo>
                  <a:lnTo>
                    <a:pt x="1" y="25"/>
                  </a:lnTo>
                  <a:lnTo>
                    <a:pt x="0" y="23"/>
                  </a:lnTo>
                  <a:lnTo>
                    <a:pt x="0" y="20"/>
                  </a:lnTo>
                  <a:lnTo>
                    <a:pt x="0" y="17"/>
                  </a:lnTo>
                  <a:lnTo>
                    <a:pt x="0" y="14"/>
                  </a:lnTo>
                  <a:lnTo>
                    <a:pt x="0" y="12"/>
                  </a:lnTo>
                  <a:lnTo>
                    <a:pt x="1" y="9"/>
                  </a:lnTo>
                  <a:lnTo>
                    <a:pt x="3" y="7"/>
                  </a:lnTo>
                  <a:lnTo>
                    <a:pt x="4" y="4"/>
                  </a:lnTo>
                  <a:lnTo>
                    <a:pt x="7" y="2"/>
                  </a:lnTo>
                  <a:lnTo>
                    <a:pt x="9" y="0"/>
                  </a:lnTo>
                  <a:lnTo>
                    <a:pt x="12" y="1"/>
                  </a:lnTo>
                  <a:lnTo>
                    <a:pt x="9" y="3"/>
                  </a:lnTo>
                  <a:lnTo>
                    <a:pt x="8" y="6"/>
                  </a:lnTo>
                  <a:lnTo>
                    <a:pt x="6" y="8"/>
                  </a:lnTo>
                  <a:lnTo>
                    <a:pt x="5" y="10"/>
                  </a:lnTo>
                  <a:lnTo>
                    <a:pt x="4" y="13"/>
                  </a:lnTo>
                  <a:lnTo>
                    <a:pt x="3" y="15"/>
                  </a:lnTo>
                  <a:lnTo>
                    <a:pt x="3" y="17"/>
                  </a:lnTo>
                  <a:lnTo>
                    <a:pt x="3" y="20"/>
                  </a:lnTo>
                  <a:lnTo>
                    <a:pt x="3" y="22"/>
                  </a:lnTo>
                  <a:lnTo>
                    <a:pt x="4" y="25"/>
                  </a:lnTo>
                  <a:lnTo>
                    <a:pt x="5" y="27"/>
                  </a:lnTo>
                  <a:lnTo>
                    <a:pt x="7" y="29"/>
                  </a:lnTo>
                  <a:lnTo>
                    <a:pt x="8" y="32"/>
                  </a:lnTo>
                  <a:lnTo>
                    <a:pt x="10" y="34"/>
                  </a:lnTo>
                  <a:lnTo>
                    <a:pt x="13" y="36"/>
                  </a:lnTo>
                  <a:lnTo>
                    <a:pt x="16" y="37"/>
                  </a:lnTo>
                  <a:lnTo>
                    <a:pt x="13" y="4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3" name="Freeform 1146"/>
            <p:cNvSpPr>
              <a:spLocks/>
            </p:cNvSpPr>
            <p:nvPr/>
          </p:nvSpPr>
          <p:spPr bwMode="auto">
            <a:xfrm>
              <a:off x="1320" y="3266"/>
              <a:ext cx="36" cy="17"/>
            </a:xfrm>
            <a:custGeom>
              <a:avLst/>
              <a:gdLst>
                <a:gd name="T0" fmla="*/ 35 w 36"/>
                <a:gd name="T1" fmla="*/ 2 h 17"/>
                <a:gd name="T2" fmla="*/ 35 w 36"/>
                <a:gd name="T3" fmla="*/ 2 h 17"/>
                <a:gd name="T4" fmla="*/ 33 w 36"/>
                <a:gd name="T5" fmla="*/ 5 h 17"/>
                <a:gd name="T6" fmla="*/ 31 w 36"/>
                <a:gd name="T7" fmla="*/ 8 h 17"/>
                <a:gd name="T8" fmla="*/ 29 w 36"/>
                <a:gd name="T9" fmla="*/ 10 h 17"/>
                <a:gd name="T10" fmla="*/ 27 w 36"/>
                <a:gd name="T11" fmla="*/ 12 h 17"/>
                <a:gd name="T12" fmla="*/ 25 w 36"/>
                <a:gd name="T13" fmla="*/ 13 h 17"/>
                <a:gd name="T14" fmla="*/ 22 w 36"/>
                <a:gd name="T15" fmla="*/ 15 h 17"/>
                <a:gd name="T16" fmla="*/ 20 w 36"/>
                <a:gd name="T17" fmla="*/ 15 h 17"/>
                <a:gd name="T18" fmla="*/ 18 w 36"/>
                <a:gd name="T19" fmla="*/ 16 h 17"/>
                <a:gd name="T20" fmla="*/ 15 w 36"/>
                <a:gd name="T21" fmla="*/ 16 h 17"/>
                <a:gd name="T22" fmla="*/ 13 w 36"/>
                <a:gd name="T23" fmla="*/ 15 h 17"/>
                <a:gd name="T24" fmla="*/ 10 w 36"/>
                <a:gd name="T25" fmla="*/ 14 h 17"/>
                <a:gd name="T26" fmla="*/ 8 w 36"/>
                <a:gd name="T27" fmla="*/ 13 h 17"/>
                <a:gd name="T28" fmla="*/ 6 w 36"/>
                <a:gd name="T29" fmla="*/ 12 h 17"/>
                <a:gd name="T30" fmla="*/ 4 w 36"/>
                <a:gd name="T31" fmla="*/ 10 h 17"/>
                <a:gd name="T32" fmla="*/ 1 w 36"/>
                <a:gd name="T33" fmla="*/ 7 h 17"/>
                <a:gd name="T34" fmla="*/ 0 w 36"/>
                <a:gd name="T35" fmla="*/ 5 h 17"/>
                <a:gd name="T36" fmla="*/ 1 w 36"/>
                <a:gd name="T37" fmla="*/ 2 h 17"/>
                <a:gd name="T38" fmla="*/ 3 w 36"/>
                <a:gd name="T39" fmla="*/ 4 h 17"/>
                <a:gd name="T40" fmla="*/ 5 w 36"/>
                <a:gd name="T41" fmla="*/ 6 h 17"/>
                <a:gd name="T42" fmla="*/ 7 w 36"/>
                <a:gd name="T43" fmla="*/ 8 h 17"/>
                <a:gd name="T44" fmla="*/ 9 w 36"/>
                <a:gd name="T45" fmla="*/ 10 h 17"/>
                <a:gd name="T46" fmla="*/ 11 w 36"/>
                <a:gd name="T47" fmla="*/ 11 h 17"/>
                <a:gd name="T48" fmla="*/ 13 w 36"/>
                <a:gd name="T49" fmla="*/ 11 h 17"/>
                <a:gd name="T50" fmla="*/ 15 w 36"/>
                <a:gd name="T51" fmla="*/ 12 h 17"/>
                <a:gd name="T52" fmla="*/ 17 w 36"/>
                <a:gd name="T53" fmla="*/ 12 h 17"/>
                <a:gd name="T54" fmla="*/ 20 w 36"/>
                <a:gd name="T55" fmla="*/ 11 h 17"/>
                <a:gd name="T56" fmla="*/ 22 w 36"/>
                <a:gd name="T57" fmla="*/ 11 h 17"/>
                <a:gd name="T58" fmla="*/ 24 w 36"/>
                <a:gd name="T59" fmla="*/ 10 h 17"/>
                <a:gd name="T60" fmla="*/ 26 w 36"/>
                <a:gd name="T61" fmla="*/ 9 h 17"/>
                <a:gd name="T62" fmla="*/ 28 w 36"/>
                <a:gd name="T63" fmla="*/ 7 h 17"/>
                <a:gd name="T64" fmla="*/ 30 w 36"/>
                <a:gd name="T65" fmla="*/ 5 h 17"/>
                <a:gd name="T66" fmla="*/ 31 w 36"/>
                <a:gd name="T67" fmla="*/ 2 h 17"/>
                <a:gd name="T68" fmla="*/ 33 w 36"/>
                <a:gd name="T69" fmla="*/ 0 h 17"/>
                <a:gd name="T70" fmla="*/ 33 w 36"/>
                <a:gd name="T71" fmla="*/ 0 h 17"/>
                <a:gd name="T72" fmla="*/ 35 w 36"/>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17">
                  <a:moveTo>
                    <a:pt x="35" y="2"/>
                  </a:moveTo>
                  <a:lnTo>
                    <a:pt x="35" y="2"/>
                  </a:lnTo>
                  <a:lnTo>
                    <a:pt x="33" y="5"/>
                  </a:lnTo>
                  <a:lnTo>
                    <a:pt x="31" y="8"/>
                  </a:lnTo>
                  <a:lnTo>
                    <a:pt x="29" y="10"/>
                  </a:lnTo>
                  <a:lnTo>
                    <a:pt x="27" y="12"/>
                  </a:lnTo>
                  <a:lnTo>
                    <a:pt x="25" y="13"/>
                  </a:lnTo>
                  <a:lnTo>
                    <a:pt x="22" y="15"/>
                  </a:lnTo>
                  <a:lnTo>
                    <a:pt x="20" y="15"/>
                  </a:lnTo>
                  <a:lnTo>
                    <a:pt x="18" y="16"/>
                  </a:lnTo>
                  <a:lnTo>
                    <a:pt x="15" y="16"/>
                  </a:lnTo>
                  <a:lnTo>
                    <a:pt x="13" y="15"/>
                  </a:lnTo>
                  <a:lnTo>
                    <a:pt x="10" y="14"/>
                  </a:lnTo>
                  <a:lnTo>
                    <a:pt x="8" y="13"/>
                  </a:lnTo>
                  <a:lnTo>
                    <a:pt x="6" y="12"/>
                  </a:lnTo>
                  <a:lnTo>
                    <a:pt x="4" y="10"/>
                  </a:lnTo>
                  <a:lnTo>
                    <a:pt x="1" y="7"/>
                  </a:lnTo>
                  <a:lnTo>
                    <a:pt x="0" y="5"/>
                  </a:lnTo>
                  <a:lnTo>
                    <a:pt x="1" y="2"/>
                  </a:lnTo>
                  <a:lnTo>
                    <a:pt x="3" y="4"/>
                  </a:lnTo>
                  <a:lnTo>
                    <a:pt x="5" y="6"/>
                  </a:lnTo>
                  <a:lnTo>
                    <a:pt x="7" y="8"/>
                  </a:lnTo>
                  <a:lnTo>
                    <a:pt x="9" y="10"/>
                  </a:lnTo>
                  <a:lnTo>
                    <a:pt x="11" y="11"/>
                  </a:lnTo>
                  <a:lnTo>
                    <a:pt x="13" y="11"/>
                  </a:lnTo>
                  <a:lnTo>
                    <a:pt x="15" y="12"/>
                  </a:lnTo>
                  <a:lnTo>
                    <a:pt x="17" y="12"/>
                  </a:lnTo>
                  <a:lnTo>
                    <a:pt x="20" y="11"/>
                  </a:lnTo>
                  <a:lnTo>
                    <a:pt x="22" y="11"/>
                  </a:lnTo>
                  <a:lnTo>
                    <a:pt x="24" y="10"/>
                  </a:lnTo>
                  <a:lnTo>
                    <a:pt x="26" y="9"/>
                  </a:lnTo>
                  <a:lnTo>
                    <a:pt x="28" y="7"/>
                  </a:lnTo>
                  <a:lnTo>
                    <a:pt x="30" y="5"/>
                  </a:lnTo>
                  <a:lnTo>
                    <a:pt x="31" y="2"/>
                  </a:lnTo>
                  <a:lnTo>
                    <a:pt x="33" y="0"/>
                  </a:lnTo>
                  <a:lnTo>
                    <a:pt x="35"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4" name="Freeform 1147"/>
            <p:cNvSpPr>
              <a:spLocks/>
            </p:cNvSpPr>
            <p:nvPr/>
          </p:nvSpPr>
          <p:spPr bwMode="auto">
            <a:xfrm>
              <a:off x="1351" y="3229"/>
              <a:ext cx="17" cy="40"/>
            </a:xfrm>
            <a:custGeom>
              <a:avLst/>
              <a:gdLst>
                <a:gd name="T0" fmla="*/ 2 w 17"/>
                <a:gd name="T1" fmla="*/ 0 h 40"/>
                <a:gd name="T2" fmla="*/ 2 w 17"/>
                <a:gd name="T3" fmla="*/ 0 h 40"/>
                <a:gd name="T4" fmla="*/ 5 w 17"/>
                <a:gd name="T5" fmla="*/ 2 h 40"/>
                <a:gd name="T6" fmla="*/ 8 w 17"/>
                <a:gd name="T7" fmla="*/ 4 h 40"/>
                <a:gd name="T8" fmla="*/ 10 w 17"/>
                <a:gd name="T9" fmla="*/ 6 h 40"/>
                <a:gd name="T10" fmla="*/ 12 w 17"/>
                <a:gd name="T11" fmla="*/ 8 h 40"/>
                <a:gd name="T12" fmla="*/ 13 w 17"/>
                <a:gd name="T13" fmla="*/ 11 h 40"/>
                <a:gd name="T14" fmla="*/ 14 w 17"/>
                <a:gd name="T15" fmla="*/ 14 h 40"/>
                <a:gd name="T16" fmla="*/ 15 w 17"/>
                <a:gd name="T17" fmla="*/ 16 h 40"/>
                <a:gd name="T18" fmla="*/ 16 w 17"/>
                <a:gd name="T19" fmla="*/ 19 h 40"/>
                <a:gd name="T20" fmla="*/ 16 w 17"/>
                <a:gd name="T21" fmla="*/ 21 h 40"/>
                <a:gd name="T22" fmla="*/ 15 w 17"/>
                <a:gd name="T23" fmla="*/ 24 h 40"/>
                <a:gd name="T24" fmla="*/ 15 w 17"/>
                <a:gd name="T25" fmla="*/ 27 h 40"/>
                <a:gd name="T26" fmla="*/ 14 w 17"/>
                <a:gd name="T27" fmla="*/ 29 h 40"/>
                <a:gd name="T28" fmla="*/ 12 w 17"/>
                <a:gd name="T29" fmla="*/ 32 h 40"/>
                <a:gd name="T30" fmla="*/ 11 w 17"/>
                <a:gd name="T31" fmla="*/ 34 h 40"/>
                <a:gd name="T32" fmla="*/ 9 w 17"/>
                <a:gd name="T33" fmla="*/ 36 h 40"/>
                <a:gd name="T34" fmla="*/ 6 w 17"/>
                <a:gd name="T35" fmla="*/ 39 h 40"/>
                <a:gd name="T36" fmla="*/ 3 w 17"/>
                <a:gd name="T37" fmla="*/ 37 h 40"/>
                <a:gd name="T38" fmla="*/ 6 w 17"/>
                <a:gd name="T39" fmla="*/ 35 h 40"/>
                <a:gd name="T40" fmla="*/ 8 w 17"/>
                <a:gd name="T41" fmla="*/ 33 h 40"/>
                <a:gd name="T42" fmla="*/ 9 w 17"/>
                <a:gd name="T43" fmla="*/ 31 h 40"/>
                <a:gd name="T44" fmla="*/ 10 w 17"/>
                <a:gd name="T45" fmla="*/ 28 h 40"/>
                <a:gd name="T46" fmla="*/ 11 w 17"/>
                <a:gd name="T47" fmla="*/ 26 h 40"/>
                <a:gd name="T48" fmla="*/ 12 w 17"/>
                <a:gd name="T49" fmla="*/ 24 h 40"/>
                <a:gd name="T50" fmla="*/ 12 w 17"/>
                <a:gd name="T51" fmla="*/ 21 h 40"/>
                <a:gd name="T52" fmla="*/ 12 w 17"/>
                <a:gd name="T53" fmla="*/ 19 h 40"/>
                <a:gd name="T54" fmla="*/ 12 w 17"/>
                <a:gd name="T55" fmla="*/ 17 h 40"/>
                <a:gd name="T56" fmla="*/ 11 w 17"/>
                <a:gd name="T57" fmla="*/ 14 h 40"/>
                <a:gd name="T58" fmla="*/ 10 w 17"/>
                <a:gd name="T59" fmla="*/ 12 h 40"/>
                <a:gd name="T60" fmla="*/ 8 w 17"/>
                <a:gd name="T61" fmla="*/ 10 h 40"/>
                <a:gd name="T62" fmla="*/ 7 w 17"/>
                <a:gd name="T63" fmla="*/ 7 h 40"/>
                <a:gd name="T64" fmla="*/ 4 w 17"/>
                <a:gd name="T65" fmla="*/ 5 h 40"/>
                <a:gd name="T66" fmla="*/ 2 w 17"/>
                <a:gd name="T67" fmla="*/ 3 h 40"/>
                <a:gd name="T68" fmla="*/ 0 w 17"/>
                <a:gd name="T69" fmla="*/ 1 h 40"/>
                <a:gd name="T70" fmla="*/ 0 w 17"/>
                <a:gd name="T71" fmla="*/ 1 h 40"/>
                <a:gd name="T72" fmla="*/ 2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0"/>
                  </a:moveTo>
                  <a:lnTo>
                    <a:pt x="2" y="0"/>
                  </a:lnTo>
                  <a:lnTo>
                    <a:pt x="5" y="2"/>
                  </a:lnTo>
                  <a:lnTo>
                    <a:pt x="8" y="4"/>
                  </a:lnTo>
                  <a:lnTo>
                    <a:pt x="10" y="6"/>
                  </a:lnTo>
                  <a:lnTo>
                    <a:pt x="12" y="8"/>
                  </a:lnTo>
                  <a:lnTo>
                    <a:pt x="13" y="11"/>
                  </a:lnTo>
                  <a:lnTo>
                    <a:pt x="14" y="14"/>
                  </a:lnTo>
                  <a:lnTo>
                    <a:pt x="15" y="16"/>
                  </a:lnTo>
                  <a:lnTo>
                    <a:pt x="16" y="19"/>
                  </a:lnTo>
                  <a:lnTo>
                    <a:pt x="16" y="21"/>
                  </a:lnTo>
                  <a:lnTo>
                    <a:pt x="15" y="24"/>
                  </a:lnTo>
                  <a:lnTo>
                    <a:pt x="15" y="27"/>
                  </a:lnTo>
                  <a:lnTo>
                    <a:pt x="14" y="29"/>
                  </a:lnTo>
                  <a:lnTo>
                    <a:pt x="12" y="32"/>
                  </a:lnTo>
                  <a:lnTo>
                    <a:pt x="11" y="34"/>
                  </a:lnTo>
                  <a:lnTo>
                    <a:pt x="9" y="36"/>
                  </a:lnTo>
                  <a:lnTo>
                    <a:pt x="6" y="39"/>
                  </a:lnTo>
                  <a:lnTo>
                    <a:pt x="3" y="37"/>
                  </a:lnTo>
                  <a:lnTo>
                    <a:pt x="6" y="35"/>
                  </a:lnTo>
                  <a:lnTo>
                    <a:pt x="8" y="33"/>
                  </a:lnTo>
                  <a:lnTo>
                    <a:pt x="9" y="31"/>
                  </a:lnTo>
                  <a:lnTo>
                    <a:pt x="10" y="28"/>
                  </a:lnTo>
                  <a:lnTo>
                    <a:pt x="11" y="26"/>
                  </a:lnTo>
                  <a:lnTo>
                    <a:pt x="12" y="24"/>
                  </a:lnTo>
                  <a:lnTo>
                    <a:pt x="12" y="21"/>
                  </a:lnTo>
                  <a:lnTo>
                    <a:pt x="12" y="19"/>
                  </a:lnTo>
                  <a:lnTo>
                    <a:pt x="12" y="17"/>
                  </a:lnTo>
                  <a:lnTo>
                    <a:pt x="11" y="14"/>
                  </a:lnTo>
                  <a:lnTo>
                    <a:pt x="10" y="12"/>
                  </a:lnTo>
                  <a:lnTo>
                    <a:pt x="8" y="10"/>
                  </a:lnTo>
                  <a:lnTo>
                    <a:pt x="7" y="7"/>
                  </a:lnTo>
                  <a:lnTo>
                    <a:pt x="4" y="5"/>
                  </a:lnTo>
                  <a:lnTo>
                    <a:pt x="2" y="3"/>
                  </a:lnTo>
                  <a:lnTo>
                    <a:pt x="0"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5" name="Freeform 1148"/>
            <p:cNvSpPr>
              <a:spLocks/>
            </p:cNvSpPr>
            <p:nvPr/>
          </p:nvSpPr>
          <p:spPr bwMode="auto">
            <a:xfrm>
              <a:off x="1548" y="3359"/>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6" name="Freeform 1149"/>
            <p:cNvSpPr>
              <a:spLocks/>
            </p:cNvSpPr>
            <p:nvPr/>
          </p:nvSpPr>
          <p:spPr bwMode="auto">
            <a:xfrm>
              <a:off x="1570" y="3316"/>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7" name="Freeform 1150"/>
            <p:cNvSpPr>
              <a:spLocks/>
            </p:cNvSpPr>
            <p:nvPr/>
          </p:nvSpPr>
          <p:spPr bwMode="auto">
            <a:xfrm>
              <a:off x="1548" y="3359"/>
              <a:ext cx="42" cy="22"/>
            </a:xfrm>
            <a:custGeom>
              <a:avLst/>
              <a:gdLst>
                <a:gd name="T0" fmla="*/ 40 w 42"/>
                <a:gd name="T1" fmla="*/ 1 h 22"/>
                <a:gd name="T2" fmla="*/ 39 w 42"/>
                <a:gd name="T3" fmla="*/ 0 h 22"/>
                <a:gd name="T4" fmla="*/ 0 w 42"/>
                <a:gd name="T5" fmla="*/ 18 h 22"/>
                <a:gd name="T6" fmla="*/ 0 w 42"/>
                <a:gd name="T7" fmla="*/ 21 h 22"/>
                <a:gd name="T8" fmla="*/ 41 w 42"/>
                <a:gd name="T9" fmla="*/ 2 h 22"/>
                <a:gd name="T10" fmla="*/ 40 w 4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2">
                  <a:moveTo>
                    <a:pt x="40" y="1"/>
                  </a:moveTo>
                  <a:lnTo>
                    <a:pt x="39" y="0"/>
                  </a:lnTo>
                  <a:lnTo>
                    <a:pt x="0" y="18"/>
                  </a:lnTo>
                  <a:lnTo>
                    <a:pt x="0" y="21"/>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8" name="Freeform 1151"/>
            <p:cNvSpPr>
              <a:spLocks/>
            </p:cNvSpPr>
            <p:nvPr/>
          </p:nvSpPr>
          <p:spPr bwMode="auto">
            <a:xfrm>
              <a:off x="1570" y="3316"/>
              <a:ext cx="22" cy="46"/>
            </a:xfrm>
            <a:custGeom>
              <a:avLst/>
              <a:gdLst>
                <a:gd name="T0" fmla="*/ 1 w 22"/>
                <a:gd name="T1" fmla="*/ 0 h 46"/>
                <a:gd name="T2" fmla="*/ 0 w 22"/>
                <a:gd name="T3" fmla="*/ 1 h 46"/>
                <a:gd name="T4" fmla="*/ 18 w 22"/>
                <a:gd name="T5" fmla="*/ 45 h 46"/>
                <a:gd name="T6" fmla="*/ 21 w 22"/>
                <a:gd name="T7" fmla="*/ 43 h 46"/>
                <a:gd name="T8" fmla="*/ 2 w 22"/>
                <a:gd name="T9" fmla="*/ 0 h 46"/>
                <a:gd name="T10" fmla="*/ 1 w 2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6">
                  <a:moveTo>
                    <a:pt x="1" y="0"/>
                  </a:moveTo>
                  <a:lnTo>
                    <a:pt x="0" y="1"/>
                  </a:lnTo>
                  <a:lnTo>
                    <a:pt x="18" y="45"/>
                  </a:lnTo>
                  <a:lnTo>
                    <a:pt x="21" y="4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59" name="Freeform 1152"/>
            <p:cNvSpPr>
              <a:spLocks/>
            </p:cNvSpPr>
            <p:nvPr/>
          </p:nvSpPr>
          <p:spPr bwMode="auto">
            <a:xfrm>
              <a:off x="1573" y="3297"/>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0" name="Freeform 1153"/>
            <p:cNvSpPr>
              <a:spLocks/>
            </p:cNvSpPr>
            <p:nvPr/>
          </p:nvSpPr>
          <p:spPr bwMode="auto">
            <a:xfrm>
              <a:off x="1596" y="3255"/>
              <a:ext cx="20" cy="45"/>
            </a:xfrm>
            <a:custGeom>
              <a:avLst/>
              <a:gdLst>
                <a:gd name="T0" fmla="*/ 1 w 20"/>
                <a:gd name="T1" fmla="*/ 0 h 45"/>
                <a:gd name="T2" fmla="*/ 0 w 20"/>
                <a:gd name="T3" fmla="*/ 0 h 45"/>
                <a:gd name="T4" fmla="*/ 16 w 20"/>
                <a:gd name="T5" fmla="*/ 44 h 45"/>
                <a:gd name="T6" fmla="*/ 19 w 20"/>
                <a:gd name="T7" fmla="*/ 42 h 45"/>
                <a:gd name="T8" fmla="*/ 2 w 20"/>
                <a:gd name="T9" fmla="*/ 0 h 45"/>
                <a:gd name="T10" fmla="*/ 1 w 2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5">
                  <a:moveTo>
                    <a:pt x="1" y="0"/>
                  </a:moveTo>
                  <a:lnTo>
                    <a:pt x="0" y="0"/>
                  </a:lnTo>
                  <a:lnTo>
                    <a:pt x="16" y="44"/>
                  </a:lnTo>
                  <a:lnTo>
                    <a:pt x="19"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1" name="Freeform 1154"/>
            <p:cNvSpPr>
              <a:spLocks/>
            </p:cNvSpPr>
            <p:nvPr/>
          </p:nvSpPr>
          <p:spPr bwMode="auto">
            <a:xfrm>
              <a:off x="1497" y="3480"/>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2" name="Freeform 1155"/>
            <p:cNvSpPr>
              <a:spLocks/>
            </p:cNvSpPr>
            <p:nvPr/>
          </p:nvSpPr>
          <p:spPr bwMode="auto">
            <a:xfrm>
              <a:off x="1520" y="3438"/>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3" name="Freeform 1156"/>
            <p:cNvSpPr>
              <a:spLocks/>
            </p:cNvSpPr>
            <p:nvPr/>
          </p:nvSpPr>
          <p:spPr bwMode="auto">
            <a:xfrm>
              <a:off x="1497" y="3480"/>
              <a:ext cx="43" cy="23"/>
            </a:xfrm>
            <a:custGeom>
              <a:avLst/>
              <a:gdLst>
                <a:gd name="T0" fmla="*/ 41 w 43"/>
                <a:gd name="T1" fmla="*/ 1 h 23"/>
                <a:gd name="T2" fmla="*/ 40 w 43"/>
                <a:gd name="T3" fmla="*/ 0 h 23"/>
                <a:gd name="T4" fmla="*/ 0 w 43"/>
                <a:gd name="T5" fmla="*/ 19 h 23"/>
                <a:gd name="T6" fmla="*/ 1 w 43"/>
                <a:gd name="T7" fmla="*/ 22 h 23"/>
                <a:gd name="T8" fmla="*/ 42 w 43"/>
                <a:gd name="T9" fmla="*/ 2 h 23"/>
                <a:gd name="T10" fmla="*/ 41 w 43"/>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41" y="1"/>
                  </a:moveTo>
                  <a:lnTo>
                    <a:pt x="40" y="0"/>
                  </a:lnTo>
                  <a:lnTo>
                    <a:pt x="0" y="19"/>
                  </a:lnTo>
                  <a:lnTo>
                    <a:pt x="1" y="22"/>
                  </a:lnTo>
                  <a:lnTo>
                    <a:pt x="42" y="2"/>
                  </a:lnTo>
                  <a:lnTo>
                    <a:pt x="4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4" name="Freeform 1157"/>
            <p:cNvSpPr>
              <a:spLocks/>
            </p:cNvSpPr>
            <p:nvPr/>
          </p:nvSpPr>
          <p:spPr bwMode="auto">
            <a:xfrm>
              <a:off x="1520" y="3438"/>
              <a:ext cx="21" cy="45"/>
            </a:xfrm>
            <a:custGeom>
              <a:avLst/>
              <a:gdLst>
                <a:gd name="T0" fmla="*/ 1 w 21"/>
                <a:gd name="T1" fmla="*/ 0 h 45"/>
                <a:gd name="T2" fmla="*/ 0 w 21"/>
                <a:gd name="T3" fmla="*/ 1 h 45"/>
                <a:gd name="T4" fmla="*/ 17 w 21"/>
                <a:gd name="T5" fmla="*/ 44 h 45"/>
                <a:gd name="T6" fmla="*/ 20 w 21"/>
                <a:gd name="T7" fmla="*/ 42 h 45"/>
                <a:gd name="T8" fmla="*/ 2 w 21"/>
                <a:gd name="T9" fmla="*/ 0 h 45"/>
                <a:gd name="T10" fmla="*/ 1 w 2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5">
                  <a:moveTo>
                    <a:pt x="1" y="0"/>
                  </a:moveTo>
                  <a:lnTo>
                    <a:pt x="0" y="1"/>
                  </a:lnTo>
                  <a:lnTo>
                    <a:pt x="17" y="44"/>
                  </a:lnTo>
                  <a:lnTo>
                    <a:pt x="20" y="42"/>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5" name="Freeform 1158"/>
            <p:cNvSpPr>
              <a:spLocks/>
            </p:cNvSpPr>
            <p:nvPr/>
          </p:nvSpPr>
          <p:spPr bwMode="auto">
            <a:xfrm>
              <a:off x="1523" y="3419"/>
              <a:ext cx="42" cy="23"/>
            </a:xfrm>
            <a:custGeom>
              <a:avLst/>
              <a:gdLst>
                <a:gd name="T0" fmla="*/ 40 w 42"/>
                <a:gd name="T1" fmla="*/ 1 h 23"/>
                <a:gd name="T2" fmla="*/ 39 w 42"/>
                <a:gd name="T3" fmla="*/ 0 h 23"/>
                <a:gd name="T4" fmla="*/ 0 w 42"/>
                <a:gd name="T5" fmla="*/ 19 h 23"/>
                <a:gd name="T6" fmla="*/ 1 w 42"/>
                <a:gd name="T7" fmla="*/ 22 h 23"/>
                <a:gd name="T8" fmla="*/ 41 w 42"/>
                <a:gd name="T9" fmla="*/ 2 h 23"/>
                <a:gd name="T10" fmla="*/ 40 w 42"/>
                <a:gd name="T11" fmla="*/ 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3">
                  <a:moveTo>
                    <a:pt x="40" y="1"/>
                  </a:moveTo>
                  <a:lnTo>
                    <a:pt x="39" y="0"/>
                  </a:lnTo>
                  <a:lnTo>
                    <a:pt x="0" y="19"/>
                  </a:lnTo>
                  <a:lnTo>
                    <a:pt x="1" y="22"/>
                  </a:lnTo>
                  <a:lnTo>
                    <a:pt x="41" y="2"/>
                  </a:lnTo>
                  <a:lnTo>
                    <a:pt x="40"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6" name="Freeform 1159"/>
            <p:cNvSpPr>
              <a:spLocks/>
            </p:cNvSpPr>
            <p:nvPr/>
          </p:nvSpPr>
          <p:spPr bwMode="auto">
            <a:xfrm>
              <a:off x="1546" y="3376"/>
              <a:ext cx="21" cy="46"/>
            </a:xfrm>
            <a:custGeom>
              <a:avLst/>
              <a:gdLst>
                <a:gd name="T0" fmla="*/ 1 w 21"/>
                <a:gd name="T1" fmla="*/ 0 h 46"/>
                <a:gd name="T2" fmla="*/ 0 w 21"/>
                <a:gd name="T3" fmla="*/ 1 h 46"/>
                <a:gd name="T4" fmla="*/ 17 w 21"/>
                <a:gd name="T5" fmla="*/ 45 h 46"/>
                <a:gd name="T6" fmla="*/ 20 w 21"/>
                <a:gd name="T7" fmla="*/ 44 h 46"/>
                <a:gd name="T8" fmla="*/ 2 w 21"/>
                <a:gd name="T9" fmla="*/ 0 h 46"/>
                <a:gd name="T10" fmla="*/ 1 w 21"/>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6">
                  <a:moveTo>
                    <a:pt x="1" y="0"/>
                  </a:moveTo>
                  <a:lnTo>
                    <a:pt x="0" y="1"/>
                  </a:lnTo>
                  <a:lnTo>
                    <a:pt x="17" y="45"/>
                  </a:lnTo>
                  <a:lnTo>
                    <a:pt x="20" y="4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7" name="Freeform 1160"/>
            <p:cNvSpPr>
              <a:spLocks/>
            </p:cNvSpPr>
            <p:nvPr/>
          </p:nvSpPr>
          <p:spPr bwMode="auto">
            <a:xfrm>
              <a:off x="1588" y="3227"/>
              <a:ext cx="50" cy="55"/>
            </a:xfrm>
            <a:custGeom>
              <a:avLst/>
              <a:gdLst>
                <a:gd name="T0" fmla="*/ 10 w 50"/>
                <a:gd name="T1" fmla="*/ 5 h 55"/>
                <a:gd name="T2" fmla="*/ 14 w 50"/>
                <a:gd name="T3" fmla="*/ 2 h 55"/>
                <a:gd name="T4" fmla="*/ 19 w 50"/>
                <a:gd name="T5" fmla="*/ 0 h 55"/>
                <a:gd name="T6" fmla="*/ 23 w 50"/>
                <a:gd name="T7" fmla="*/ 0 h 55"/>
                <a:gd name="T8" fmla="*/ 28 w 50"/>
                <a:gd name="T9" fmla="*/ 0 h 55"/>
                <a:gd name="T10" fmla="*/ 33 w 50"/>
                <a:gd name="T11" fmla="*/ 1 h 55"/>
                <a:gd name="T12" fmla="*/ 37 w 50"/>
                <a:gd name="T13" fmla="*/ 3 h 55"/>
                <a:gd name="T14" fmla="*/ 41 w 50"/>
                <a:gd name="T15" fmla="*/ 6 h 55"/>
                <a:gd name="T16" fmla="*/ 44 w 50"/>
                <a:gd name="T17" fmla="*/ 11 h 55"/>
                <a:gd name="T18" fmla="*/ 47 w 50"/>
                <a:gd name="T19" fmla="*/ 15 h 55"/>
                <a:gd name="T20" fmla="*/ 48 w 50"/>
                <a:gd name="T21" fmla="*/ 20 h 55"/>
                <a:gd name="T22" fmla="*/ 49 w 50"/>
                <a:gd name="T23" fmla="*/ 25 h 55"/>
                <a:gd name="T24" fmla="*/ 48 w 50"/>
                <a:gd name="T25" fmla="*/ 30 h 55"/>
                <a:gd name="T26" fmla="*/ 47 w 50"/>
                <a:gd name="T27" fmla="*/ 35 h 55"/>
                <a:gd name="T28" fmla="*/ 45 w 50"/>
                <a:gd name="T29" fmla="*/ 40 h 55"/>
                <a:gd name="T30" fmla="*/ 42 w 50"/>
                <a:gd name="T31" fmla="*/ 44 h 55"/>
                <a:gd name="T32" fmla="*/ 38 w 50"/>
                <a:gd name="T33" fmla="*/ 48 h 55"/>
                <a:gd name="T34" fmla="*/ 34 w 50"/>
                <a:gd name="T35" fmla="*/ 51 h 55"/>
                <a:gd name="T36" fmla="*/ 29 w 50"/>
                <a:gd name="T37" fmla="*/ 53 h 55"/>
                <a:gd name="T38" fmla="*/ 25 w 50"/>
                <a:gd name="T39" fmla="*/ 54 h 55"/>
                <a:gd name="T40" fmla="*/ 20 w 50"/>
                <a:gd name="T41" fmla="*/ 53 h 55"/>
                <a:gd name="T42" fmla="*/ 15 w 50"/>
                <a:gd name="T43" fmla="*/ 52 h 55"/>
                <a:gd name="T44" fmla="*/ 11 w 50"/>
                <a:gd name="T45" fmla="*/ 50 h 55"/>
                <a:gd name="T46" fmla="*/ 7 w 50"/>
                <a:gd name="T47" fmla="*/ 47 h 55"/>
                <a:gd name="T48" fmla="*/ 4 w 50"/>
                <a:gd name="T49" fmla="*/ 43 h 55"/>
                <a:gd name="T50" fmla="*/ 1 w 50"/>
                <a:gd name="T51" fmla="*/ 38 h 55"/>
                <a:gd name="T52" fmla="*/ 0 w 50"/>
                <a:gd name="T53" fmla="*/ 33 h 55"/>
                <a:gd name="T54" fmla="*/ 0 w 50"/>
                <a:gd name="T55" fmla="*/ 28 h 55"/>
                <a:gd name="T56" fmla="*/ 0 w 50"/>
                <a:gd name="T57" fmla="*/ 23 h 55"/>
                <a:gd name="T58" fmla="*/ 1 w 50"/>
                <a:gd name="T59" fmla="*/ 18 h 55"/>
                <a:gd name="T60" fmla="*/ 3 w 50"/>
                <a:gd name="T61" fmla="*/ 13 h 55"/>
                <a:gd name="T62" fmla="*/ 6 w 50"/>
                <a:gd name="T63" fmla="*/ 9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5">
                  <a:moveTo>
                    <a:pt x="8" y="7"/>
                  </a:moveTo>
                  <a:lnTo>
                    <a:pt x="10" y="5"/>
                  </a:lnTo>
                  <a:lnTo>
                    <a:pt x="12" y="3"/>
                  </a:lnTo>
                  <a:lnTo>
                    <a:pt x="14" y="2"/>
                  </a:lnTo>
                  <a:lnTo>
                    <a:pt x="16" y="1"/>
                  </a:lnTo>
                  <a:lnTo>
                    <a:pt x="19" y="0"/>
                  </a:lnTo>
                  <a:lnTo>
                    <a:pt x="21" y="0"/>
                  </a:lnTo>
                  <a:lnTo>
                    <a:pt x="23" y="0"/>
                  </a:lnTo>
                  <a:lnTo>
                    <a:pt x="26" y="0"/>
                  </a:lnTo>
                  <a:lnTo>
                    <a:pt x="28" y="0"/>
                  </a:lnTo>
                  <a:lnTo>
                    <a:pt x="30" y="0"/>
                  </a:lnTo>
                  <a:lnTo>
                    <a:pt x="33" y="1"/>
                  </a:lnTo>
                  <a:lnTo>
                    <a:pt x="35" y="2"/>
                  </a:lnTo>
                  <a:lnTo>
                    <a:pt x="37" y="3"/>
                  </a:lnTo>
                  <a:lnTo>
                    <a:pt x="39" y="5"/>
                  </a:lnTo>
                  <a:lnTo>
                    <a:pt x="41" y="6"/>
                  </a:lnTo>
                  <a:lnTo>
                    <a:pt x="43" y="8"/>
                  </a:lnTo>
                  <a:lnTo>
                    <a:pt x="44" y="11"/>
                  </a:lnTo>
                  <a:lnTo>
                    <a:pt x="45" y="13"/>
                  </a:lnTo>
                  <a:lnTo>
                    <a:pt x="47" y="15"/>
                  </a:lnTo>
                  <a:lnTo>
                    <a:pt x="47" y="17"/>
                  </a:lnTo>
                  <a:lnTo>
                    <a:pt x="48" y="20"/>
                  </a:lnTo>
                  <a:lnTo>
                    <a:pt x="49" y="22"/>
                  </a:lnTo>
                  <a:lnTo>
                    <a:pt x="49" y="25"/>
                  </a:lnTo>
                  <a:lnTo>
                    <a:pt x="49" y="28"/>
                  </a:lnTo>
                  <a:lnTo>
                    <a:pt x="48" y="30"/>
                  </a:lnTo>
                  <a:lnTo>
                    <a:pt x="48" y="33"/>
                  </a:lnTo>
                  <a:lnTo>
                    <a:pt x="47" y="35"/>
                  </a:lnTo>
                  <a:lnTo>
                    <a:pt x="46" y="38"/>
                  </a:lnTo>
                  <a:lnTo>
                    <a:pt x="45" y="40"/>
                  </a:lnTo>
                  <a:lnTo>
                    <a:pt x="43" y="42"/>
                  </a:lnTo>
                  <a:lnTo>
                    <a:pt x="42" y="44"/>
                  </a:lnTo>
                  <a:lnTo>
                    <a:pt x="40" y="46"/>
                  </a:lnTo>
                  <a:lnTo>
                    <a:pt x="38" y="48"/>
                  </a:lnTo>
                  <a:lnTo>
                    <a:pt x="36" y="50"/>
                  </a:lnTo>
                  <a:lnTo>
                    <a:pt x="34" y="51"/>
                  </a:lnTo>
                  <a:lnTo>
                    <a:pt x="32" y="52"/>
                  </a:lnTo>
                  <a:lnTo>
                    <a:pt x="29" y="53"/>
                  </a:lnTo>
                  <a:lnTo>
                    <a:pt x="27" y="53"/>
                  </a:lnTo>
                  <a:lnTo>
                    <a:pt x="25" y="54"/>
                  </a:lnTo>
                  <a:lnTo>
                    <a:pt x="22" y="54"/>
                  </a:lnTo>
                  <a:lnTo>
                    <a:pt x="20" y="53"/>
                  </a:lnTo>
                  <a:lnTo>
                    <a:pt x="18" y="53"/>
                  </a:lnTo>
                  <a:lnTo>
                    <a:pt x="15" y="52"/>
                  </a:lnTo>
                  <a:lnTo>
                    <a:pt x="13" y="51"/>
                  </a:lnTo>
                  <a:lnTo>
                    <a:pt x="11" y="50"/>
                  </a:lnTo>
                  <a:lnTo>
                    <a:pt x="9" y="48"/>
                  </a:lnTo>
                  <a:lnTo>
                    <a:pt x="7" y="47"/>
                  </a:lnTo>
                  <a:lnTo>
                    <a:pt x="5" y="45"/>
                  </a:lnTo>
                  <a:lnTo>
                    <a:pt x="4" y="43"/>
                  </a:lnTo>
                  <a:lnTo>
                    <a:pt x="3" y="40"/>
                  </a:lnTo>
                  <a:lnTo>
                    <a:pt x="1" y="38"/>
                  </a:lnTo>
                  <a:lnTo>
                    <a:pt x="1" y="36"/>
                  </a:lnTo>
                  <a:lnTo>
                    <a:pt x="0" y="33"/>
                  </a:lnTo>
                  <a:lnTo>
                    <a:pt x="0" y="31"/>
                  </a:lnTo>
                  <a:lnTo>
                    <a:pt x="0" y="28"/>
                  </a:lnTo>
                  <a:lnTo>
                    <a:pt x="0" y="26"/>
                  </a:lnTo>
                  <a:lnTo>
                    <a:pt x="0" y="23"/>
                  </a:lnTo>
                  <a:lnTo>
                    <a:pt x="0" y="20"/>
                  </a:lnTo>
                  <a:lnTo>
                    <a:pt x="1" y="18"/>
                  </a:lnTo>
                  <a:lnTo>
                    <a:pt x="2" y="15"/>
                  </a:lnTo>
                  <a:lnTo>
                    <a:pt x="3" y="13"/>
                  </a:lnTo>
                  <a:lnTo>
                    <a:pt x="5" y="11"/>
                  </a:lnTo>
                  <a:lnTo>
                    <a:pt x="6" y="9"/>
                  </a:lnTo>
                  <a:lnTo>
                    <a:pt x="8" y="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8" name="Freeform 1161"/>
            <p:cNvSpPr>
              <a:spLocks/>
            </p:cNvSpPr>
            <p:nvPr/>
          </p:nvSpPr>
          <p:spPr bwMode="auto">
            <a:xfrm>
              <a:off x="1596" y="3227"/>
              <a:ext cx="37" cy="17"/>
            </a:xfrm>
            <a:custGeom>
              <a:avLst/>
              <a:gdLst>
                <a:gd name="T0" fmla="*/ 36 w 37"/>
                <a:gd name="T1" fmla="*/ 13 h 17"/>
                <a:gd name="T2" fmla="*/ 36 w 37"/>
                <a:gd name="T3" fmla="*/ 13 h 17"/>
                <a:gd name="T4" fmla="*/ 34 w 37"/>
                <a:gd name="T5" fmla="*/ 10 h 17"/>
                <a:gd name="T6" fmla="*/ 32 w 37"/>
                <a:gd name="T7" fmla="*/ 8 h 17"/>
                <a:gd name="T8" fmla="*/ 30 w 37"/>
                <a:gd name="T9" fmla="*/ 5 h 17"/>
                <a:gd name="T10" fmla="*/ 28 w 37"/>
                <a:gd name="T11" fmla="*/ 3 h 17"/>
                <a:gd name="T12" fmla="*/ 25 w 37"/>
                <a:gd name="T13" fmla="*/ 2 h 17"/>
                <a:gd name="T14" fmla="*/ 23 w 37"/>
                <a:gd name="T15" fmla="*/ 1 h 17"/>
                <a:gd name="T16" fmla="*/ 20 w 37"/>
                <a:gd name="T17" fmla="*/ 0 h 17"/>
                <a:gd name="T18" fmla="*/ 18 w 37"/>
                <a:gd name="T19" fmla="*/ 0 h 17"/>
                <a:gd name="T20" fmla="*/ 15 w 37"/>
                <a:gd name="T21" fmla="*/ 0 h 17"/>
                <a:gd name="T22" fmla="*/ 13 w 37"/>
                <a:gd name="T23" fmla="*/ 0 h 17"/>
                <a:gd name="T24" fmla="*/ 11 w 37"/>
                <a:gd name="T25" fmla="*/ 1 h 17"/>
                <a:gd name="T26" fmla="*/ 8 w 37"/>
                <a:gd name="T27" fmla="*/ 2 h 17"/>
                <a:gd name="T28" fmla="*/ 6 w 37"/>
                <a:gd name="T29" fmla="*/ 4 h 17"/>
                <a:gd name="T30" fmla="*/ 4 w 37"/>
                <a:gd name="T31" fmla="*/ 5 h 17"/>
                <a:gd name="T32" fmla="*/ 1 w 37"/>
                <a:gd name="T33" fmla="*/ 8 h 17"/>
                <a:gd name="T34" fmla="*/ 0 w 37"/>
                <a:gd name="T35" fmla="*/ 10 h 17"/>
                <a:gd name="T36" fmla="*/ 1 w 37"/>
                <a:gd name="T37" fmla="*/ 13 h 17"/>
                <a:gd name="T38" fmla="*/ 3 w 37"/>
                <a:gd name="T39" fmla="*/ 11 h 17"/>
                <a:gd name="T40" fmla="*/ 5 w 37"/>
                <a:gd name="T41" fmla="*/ 9 h 17"/>
                <a:gd name="T42" fmla="*/ 7 w 37"/>
                <a:gd name="T43" fmla="*/ 7 h 17"/>
                <a:gd name="T44" fmla="*/ 9 w 37"/>
                <a:gd name="T45" fmla="*/ 6 h 17"/>
                <a:gd name="T46" fmla="*/ 11 w 37"/>
                <a:gd name="T47" fmla="*/ 4 h 17"/>
                <a:gd name="T48" fmla="*/ 13 w 37"/>
                <a:gd name="T49" fmla="*/ 4 h 17"/>
                <a:gd name="T50" fmla="*/ 16 w 37"/>
                <a:gd name="T51" fmla="*/ 3 h 17"/>
                <a:gd name="T52" fmla="*/ 18 w 37"/>
                <a:gd name="T53" fmla="*/ 3 h 17"/>
                <a:gd name="T54" fmla="*/ 20 w 37"/>
                <a:gd name="T55" fmla="*/ 4 h 17"/>
                <a:gd name="T56" fmla="*/ 22 w 37"/>
                <a:gd name="T57" fmla="*/ 4 h 17"/>
                <a:gd name="T58" fmla="*/ 24 w 37"/>
                <a:gd name="T59" fmla="*/ 6 h 17"/>
                <a:gd name="T60" fmla="*/ 27 w 37"/>
                <a:gd name="T61" fmla="*/ 7 h 17"/>
                <a:gd name="T62" fmla="*/ 29 w 37"/>
                <a:gd name="T63" fmla="*/ 8 h 17"/>
                <a:gd name="T64" fmla="*/ 30 w 37"/>
                <a:gd name="T65" fmla="*/ 10 h 17"/>
                <a:gd name="T66" fmla="*/ 32 w 37"/>
                <a:gd name="T67" fmla="*/ 13 h 17"/>
                <a:gd name="T68" fmla="*/ 34 w 37"/>
                <a:gd name="T69" fmla="*/ 16 h 17"/>
                <a:gd name="T70" fmla="*/ 34 w 37"/>
                <a:gd name="T71" fmla="*/ 16 h 17"/>
                <a:gd name="T72" fmla="*/ 36 w 37"/>
                <a:gd name="T73" fmla="*/ 1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17">
                  <a:moveTo>
                    <a:pt x="36" y="13"/>
                  </a:moveTo>
                  <a:lnTo>
                    <a:pt x="36" y="13"/>
                  </a:lnTo>
                  <a:lnTo>
                    <a:pt x="34" y="10"/>
                  </a:lnTo>
                  <a:lnTo>
                    <a:pt x="32" y="8"/>
                  </a:lnTo>
                  <a:lnTo>
                    <a:pt x="30" y="5"/>
                  </a:lnTo>
                  <a:lnTo>
                    <a:pt x="28" y="3"/>
                  </a:lnTo>
                  <a:lnTo>
                    <a:pt x="25" y="2"/>
                  </a:lnTo>
                  <a:lnTo>
                    <a:pt x="23" y="1"/>
                  </a:lnTo>
                  <a:lnTo>
                    <a:pt x="20" y="0"/>
                  </a:lnTo>
                  <a:lnTo>
                    <a:pt x="18" y="0"/>
                  </a:lnTo>
                  <a:lnTo>
                    <a:pt x="15" y="0"/>
                  </a:lnTo>
                  <a:lnTo>
                    <a:pt x="13" y="0"/>
                  </a:lnTo>
                  <a:lnTo>
                    <a:pt x="11" y="1"/>
                  </a:lnTo>
                  <a:lnTo>
                    <a:pt x="8" y="2"/>
                  </a:lnTo>
                  <a:lnTo>
                    <a:pt x="6" y="4"/>
                  </a:lnTo>
                  <a:lnTo>
                    <a:pt x="4" y="5"/>
                  </a:lnTo>
                  <a:lnTo>
                    <a:pt x="1" y="8"/>
                  </a:lnTo>
                  <a:lnTo>
                    <a:pt x="0" y="10"/>
                  </a:lnTo>
                  <a:lnTo>
                    <a:pt x="1" y="13"/>
                  </a:lnTo>
                  <a:lnTo>
                    <a:pt x="3" y="11"/>
                  </a:lnTo>
                  <a:lnTo>
                    <a:pt x="5" y="9"/>
                  </a:lnTo>
                  <a:lnTo>
                    <a:pt x="7" y="7"/>
                  </a:lnTo>
                  <a:lnTo>
                    <a:pt x="9" y="6"/>
                  </a:lnTo>
                  <a:lnTo>
                    <a:pt x="11" y="4"/>
                  </a:lnTo>
                  <a:lnTo>
                    <a:pt x="13" y="4"/>
                  </a:lnTo>
                  <a:lnTo>
                    <a:pt x="16" y="3"/>
                  </a:lnTo>
                  <a:lnTo>
                    <a:pt x="18" y="3"/>
                  </a:lnTo>
                  <a:lnTo>
                    <a:pt x="20" y="4"/>
                  </a:lnTo>
                  <a:lnTo>
                    <a:pt x="22" y="4"/>
                  </a:lnTo>
                  <a:lnTo>
                    <a:pt x="24" y="6"/>
                  </a:lnTo>
                  <a:lnTo>
                    <a:pt x="27" y="7"/>
                  </a:lnTo>
                  <a:lnTo>
                    <a:pt x="29" y="8"/>
                  </a:lnTo>
                  <a:lnTo>
                    <a:pt x="30" y="10"/>
                  </a:lnTo>
                  <a:lnTo>
                    <a:pt x="32" y="13"/>
                  </a:lnTo>
                  <a:lnTo>
                    <a:pt x="34" y="16"/>
                  </a:lnTo>
                  <a:lnTo>
                    <a:pt x="36" y="13"/>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69" name="Freeform 1162"/>
            <p:cNvSpPr>
              <a:spLocks/>
            </p:cNvSpPr>
            <p:nvPr/>
          </p:nvSpPr>
          <p:spPr bwMode="auto">
            <a:xfrm>
              <a:off x="1628" y="3235"/>
              <a:ext cx="17" cy="40"/>
            </a:xfrm>
            <a:custGeom>
              <a:avLst/>
              <a:gdLst>
                <a:gd name="T0" fmla="*/ 2 w 17"/>
                <a:gd name="T1" fmla="*/ 39 h 40"/>
                <a:gd name="T2" fmla="*/ 2 w 17"/>
                <a:gd name="T3" fmla="*/ 39 h 40"/>
                <a:gd name="T4" fmla="*/ 5 w 17"/>
                <a:gd name="T5" fmla="*/ 36 h 40"/>
                <a:gd name="T6" fmla="*/ 7 w 17"/>
                <a:gd name="T7" fmla="*/ 34 h 40"/>
                <a:gd name="T8" fmla="*/ 10 w 17"/>
                <a:gd name="T9" fmla="*/ 32 h 40"/>
                <a:gd name="T10" fmla="*/ 12 w 17"/>
                <a:gd name="T11" fmla="*/ 30 h 40"/>
                <a:gd name="T12" fmla="*/ 13 w 17"/>
                <a:gd name="T13" fmla="*/ 27 h 40"/>
                <a:gd name="T14" fmla="*/ 14 w 17"/>
                <a:gd name="T15" fmla="*/ 24 h 40"/>
                <a:gd name="T16" fmla="*/ 15 w 17"/>
                <a:gd name="T17" fmla="*/ 22 h 40"/>
                <a:gd name="T18" fmla="*/ 16 w 17"/>
                <a:gd name="T19" fmla="*/ 19 h 40"/>
                <a:gd name="T20" fmla="*/ 16 w 17"/>
                <a:gd name="T21" fmla="*/ 17 h 40"/>
                <a:gd name="T22" fmla="*/ 16 w 17"/>
                <a:gd name="T23" fmla="*/ 14 h 40"/>
                <a:gd name="T24" fmla="*/ 15 w 17"/>
                <a:gd name="T25" fmla="*/ 11 h 40"/>
                <a:gd name="T26" fmla="*/ 14 w 17"/>
                <a:gd name="T27" fmla="*/ 9 h 40"/>
                <a:gd name="T28" fmla="*/ 12 w 17"/>
                <a:gd name="T29" fmla="*/ 6 h 40"/>
                <a:gd name="T30" fmla="*/ 11 w 17"/>
                <a:gd name="T31" fmla="*/ 4 h 40"/>
                <a:gd name="T32" fmla="*/ 8 w 17"/>
                <a:gd name="T33" fmla="*/ 2 h 40"/>
                <a:gd name="T34" fmla="*/ 6 w 17"/>
                <a:gd name="T35" fmla="*/ 0 h 40"/>
                <a:gd name="T36" fmla="*/ 3 w 17"/>
                <a:gd name="T37" fmla="*/ 1 h 40"/>
                <a:gd name="T38" fmla="*/ 6 w 17"/>
                <a:gd name="T39" fmla="*/ 3 h 40"/>
                <a:gd name="T40" fmla="*/ 7 w 17"/>
                <a:gd name="T41" fmla="*/ 5 h 40"/>
                <a:gd name="T42" fmla="*/ 9 w 17"/>
                <a:gd name="T43" fmla="*/ 7 h 40"/>
                <a:gd name="T44" fmla="*/ 10 w 17"/>
                <a:gd name="T45" fmla="*/ 10 h 40"/>
                <a:gd name="T46" fmla="*/ 11 w 17"/>
                <a:gd name="T47" fmla="*/ 12 h 40"/>
                <a:gd name="T48" fmla="*/ 12 w 17"/>
                <a:gd name="T49" fmla="*/ 14 h 40"/>
                <a:gd name="T50" fmla="*/ 12 w 17"/>
                <a:gd name="T51" fmla="*/ 17 h 40"/>
                <a:gd name="T52" fmla="*/ 12 w 17"/>
                <a:gd name="T53" fmla="*/ 19 h 40"/>
                <a:gd name="T54" fmla="*/ 12 w 17"/>
                <a:gd name="T55" fmla="*/ 21 h 40"/>
                <a:gd name="T56" fmla="*/ 11 w 17"/>
                <a:gd name="T57" fmla="*/ 24 h 40"/>
                <a:gd name="T58" fmla="*/ 10 w 17"/>
                <a:gd name="T59" fmla="*/ 26 h 40"/>
                <a:gd name="T60" fmla="*/ 8 w 17"/>
                <a:gd name="T61" fmla="*/ 28 h 40"/>
                <a:gd name="T62" fmla="*/ 7 w 17"/>
                <a:gd name="T63" fmla="*/ 31 h 40"/>
                <a:gd name="T64" fmla="*/ 5 w 17"/>
                <a:gd name="T65" fmla="*/ 33 h 40"/>
                <a:gd name="T66" fmla="*/ 2 w 17"/>
                <a:gd name="T67" fmla="*/ 35 h 40"/>
                <a:gd name="T68" fmla="*/ 0 w 17"/>
                <a:gd name="T69" fmla="*/ 36 h 40"/>
                <a:gd name="T70" fmla="*/ 0 w 17"/>
                <a:gd name="T71" fmla="*/ 36 h 40"/>
                <a:gd name="T72" fmla="*/ 2 w 17"/>
                <a:gd name="T73" fmla="*/ 39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2" y="39"/>
                  </a:moveTo>
                  <a:lnTo>
                    <a:pt x="2" y="39"/>
                  </a:lnTo>
                  <a:lnTo>
                    <a:pt x="5" y="36"/>
                  </a:lnTo>
                  <a:lnTo>
                    <a:pt x="7" y="34"/>
                  </a:lnTo>
                  <a:lnTo>
                    <a:pt x="10" y="32"/>
                  </a:lnTo>
                  <a:lnTo>
                    <a:pt x="12" y="30"/>
                  </a:lnTo>
                  <a:lnTo>
                    <a:pt x="13" y="27"/>
                  </a:lnTo>
                  <a:lnTo>
                    <a:pt x="14" y="24"/>
                  </a:lnTo>
                  <a:lnTo>
                    <a:pt x="15" y="22"/>
                  </a:lnTo>
                  <a:lnTo>
                    <a:pt x="16" y="19"/>
                  </a:lnTo>
                  <a:lnTo>
                    <a:pt x="16" y="17"/>
                  </a:lnTo>
                  <a:lnTo>
                    <a:pt x="16" y="14"/>
                  </a:lnTo>
                  <a:lnTo>
                    <a:pt x="15" y="11"/>
                  </a:lnTo>
                  <a:lnTo>
                    <a:pt x="14" y="9"/>
                  </a:lnTo>
                  <a:lnTo>
                    <a:pt x="12" y="6"/>
                  </a:lnTo>
                  <a:lnTo>
                    <a:pt x="11" y="4"/>
                  </a:lnTo>
                  <a:lnTo>
                    <a:pt x="8" y="2"/>
                  </a:lnTo>
                  <a:lnTo>
                    <a:pt x="6" y="0"/>
                  </a:lnTo>
                  <a:lnTo>
                    <a:pt x="3" y="1"/>
                  </a:lnTo>
                  <a:lnTo>
                    <a:pt x="6" y="3"/>
                  </a:lnTo>
                  <a:lnTo>
                    <a:pt x="7" y="5"/>
                  </a:lnTo>
                  <a:lnTo>
                    <a:pt x="9" y="7"/>
                  </a:lnTo>
                  <a:lnTo>
                    <a:pt x="10" y="10"/>
                  </a:lnTo>
                  <a:lnTo>
                    <a:pt x="11" y="12"/>
                  </a:lnTo>
                  <a:lnTo>
                    <a:pt x="12" y="14"/>
                  </a:lnTo>
                  <a:lnTo>
                    <a:pt x="12" y="17"/>
                  </a:lnTo>
                  <a:lnTo>
                    <a:pt x="12" y="19"/>
                  </a:lnTo>
                  <a:lnTo>
                    <a:pt x="12" y="21"/>
                  </a:lnTo>
                  <a:lnTo>
                    <a:pt x="11" y="24"/>
                  </a:lnTo>
                  <a:lnTo>
                    <a:pt x="10" y="26"/>
                  </a:lnTo>
                  <a:lnTo>
                    <a:pt x="8" y="28"/>
                  </a:lnTo>
                  <a:lnTo>
                    <a:pt x="7" y="31"/>
                  </a:lnTo>
                  <a:lnTo>
                    <a:pt x="5" y="33"/>
                  </a:lnTo>
                  <a:lnTo>
                    <a:pt x="2" y="35"/>
                  </a:lnTo>
                  <a:lnTo>
                    <a:pt x="0" y="36"/>
                  </a:lnTo>
                  <a:lnTo>
                    <a:pt x="2" y="39"/>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0" name="Freeform 1163"/>
            <p:cNvSpPr>
              <a:spLocks/>
            </p:cNvSpPr>
            <p:nvPr/>
          </p:nvSpPr>
          <p:spPr bwMode="auto">
            <a:xfrm>
              <a:off x="1593" y="3271"/>
              <a:ext cx="38" cy="17"/>
            </a:xfrm>
            <a:custGeom>
              <a:avLst/>
              <a:gdLst>
                <a:gd name="T0" fmla="*/ 0 w 38"/>
                <a:gd name="T1" fmla="*/ 2 h 17"/>
                <a:gd name="T2" fmla="*/ 0 w 38"/>
                <a:gd name="T3" fmla="*/ 2 h 17"/>
                <a:gd name="T4" fmla="*/ 1 w 38"/>
                <a:gd name="T5" fmla="*/ 5 h 17"/>
                <a:gd name="T6" fmla="*/ 3 w 38"/>
                <a:gd name="T7" fmla="*/ 8 h 17"/>
                <a:gd name="T8" fmla="*/ 5 w 38"/>
                <a:gd name="T9" fmla="*/ 10 h 17"/>
                <a:gd name="T10" fmla="*/ 8 w 38"/>
                <a:gd name="T11" fmla="*/ 12 h 17"/>
                <a:gd name="T12" fmla="*/ 10 w 38"/>
                <a:gd name="T13" fmla="*/ 13 h 17"/>
                <a:gd name="T14" fmla="*/ 12 w 38"/>
                <a:gd name="T15" fmla="*/ 14 h 17"/>
                <a:gd name="T16" fmla="*/ 15 w 38"/>
                <a:gd name="T17" fmla="*/ 15 h 17"/>
                <a:gd name="T18" fmla="*/ 17 w 38"/>
                <a:gd name="T19" fmla="*/ 16 h 17"/>
                <a:gd name="T20" fmla="*/ 20 w 38"/>
                <a:gd name="T21" fmla="*/ 16 h 17"/>
                <a:gd name="T22" fmla="*/ 23 w 38"/>
                <a:gd name="T23" fmla="*/ 15 h 17"/>
                <a:gd name="T24" fmla="*/ 25 w 38"/>
                <a:gd name="T25" fmla="*/ 14 h 17"/>
                <a:gd name="T26" fmla="*/ 27 w 38"/>
                <a:gd name="T27" fmla="*/ 13 h 17"/>
                <a:gd name="T28" fmla="*/ 30 w 38"/>
                <a:gd name="T29" fmla="*/ 12 h 17"/>
                <a:gd name="T30" fmla="*/ 32 w 38"/>
                <a:gd name="T31" fmla="*/ 10 h 17"/>
                <a:gd name="T32" fmla="*/ 34 w 38"/>
                <a:gd name="T33" fmla="*/ 7 h 17"/>
                <a:gd name="T34" fmla="*/ 37 w 38"/>
                <a:gd name="T35" fmla="*/ 5 h 17"/>
                <a:gd name="T36" fmla="*/ 35 w 38"/>
                <a:gd name="T37" fmla="*/ 2 h 17"/>
                <a:gd name="T38" fmla="*/ 33 w 38"/>
                <a:gd name="T39" fmla="*/ 4 h 17"/>
                <a:gd name="T40" fmla="*/ 31 w 38"/>
                <a:gd name="T41" fmla="*/ 6 h 17"/>
                <a:gd name="T42" fmla="*/ 29 w 38"/>
                <a:gd name="T43" fmla="*/ 8 h 17"/>
                <a:gd name="T44" fmla="*/ 27 w 38"/>
                <a:gd name="T45" fmla="*/ 10 h 17"/>
                <a:gd name="T46" fmla="*/ 24 w 38"/>
                <a:gd name="T47" fmla="*/ 11 h 17"/>
                <a:gd name="T48" fmla="*/ 22 w 38"/>
                <a:gd name="T49" fmla="*/ 11 h 17"/>
                <a:gd name="T50" fmla="*/ 20 w 38"/>
                <a:gd name="T51" fmla="*/ 12 h 17"/>
                <a:gd name="T52" fmla="*/ 18 w 38"/>
                <a:gd name="T53" fmla="*/ 12 h 17"/>
                <a:gd name="T54" fmla="*/ 15 w 38"/>
                <a:gd name="T55" fmla="*/ 11 h 17"/>
                <a:gd name="T56" fmla="*/ 13 w 38"/>
                <a:gd name="T57" fmla="*/ 11 h 17"/>
                <a:gd name="T58" fmla="*/ 11 w 38"/>
                <a:gd name="T59" fmla="*/ 10 h 17"/>
                <a:gd name="T60" fmla="*/ 9 w 38"/>
                <a:gd name="T61" fmla="*/ 9 h 17"/>
                <a:gd name="T62" fmla="*/ 7 w 38"/>
                <a:gd name="T63" fmla="*/ 6 h 17"/>
                <a:gd name="T64" fmla="*/ 5 w 38"/>
                <a:gd name="T65" fmla="*/ 5 h 17"/>
                <a:gd name="T66" fmla="*/ 3 w 38"/>
                <a:gd name="T67" fmla="*/ 2 h 17"/>
                <a:gd name="T68" fmla="*/ 1 w 38"/>
                <a:gd name="T69" fmla="*/ 0 h 17"/>
                <a:gd name="T70" fmla="*/ 1 w 38"/>
                <a:gd name="T71" fmla="*/ 0 h 17"/>
                <a:gd name="T72" fmla="*/ 0 w 38"/>
                <a:gd name="T73" fmla="*/ 2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17">
                  <a:moveTo>
                    <a:pt x="0" y="2"/>
                  </a:moveTo>
                  <a:lnTo>
                    <a:pt x="0" y="2"/>
                  </a:lnTo>
                  <a:lnTo>
                    <a:pt x="1" y="5"/>
                  </a:lnTo>
                  <a:lnTo>
                    <a:pt x="3" y="8"/>
                  </a:lnTo>
                  <a:lnTo>
                    <a:pt x="5" y="10"/>
                  </a:lnTo>
                  <a:lnTo>
                    <a:pt x="8" y="12"/>
                  </a:lnTo>
                  <a:lnTo>
                    <a:pt x="10" y="13"/>
                  </a:lnTo>
                  <a:lnTo>
                    <a:pt x="12" y="14"/>
                  </a:lnTo>
                  <a:lnTo>
                    <a:pt x="15" y="15"/>
                  </a:lnTo>
                  <a:lnTo>
                    <a:pt x="17" y="16"/>
                  </a:lnTo>
                  <a:lnTo>
                    <a:pt x="20" y="16"/>
                  </a:lnTo>
                  <a:lnTo>
                    <a:pt x="23" y="15"/>
                  </a:lnTo>
                  <a:lnTo>
                    <a:pt x="25" y="14"/>
                  </a:lnTo>
                  <a:lnTo>
                    <a:pt x="27" y="13"/>
                  </a:lnTo>
                  <a:lnTo>
                    <a:pt x="30" y="12"/>
                  </a:lnTo>
                  <a:lnTo>
                    <a:pt x="32" y="10"/>
                  </a:lnTo>
                  <a:lnTo>
                    <a:pt x="34" y="7"/>
                  </a:lnTo>
                  <a:lnTo>
                    <a:pt x="37" y="5"/>
                  </a:lnTo>
                  <a:lnTo>
                    <a:pt x="35" y="2"/>
                  </a:lnTo>
                  <a:lnTo>
                    <a:pt x="33" y="4"/>
                  </a:lnTo>
                  <a:lnTo>
                    <a:pt x="31" y="6"/>
                  </a:lnTo>
                  <a:lnTo>
                    <a:pt x="29" y="8"/>
                  </a:lnTo>
                  <a:lnTo>
                    <a:pt x="27" y="10"/>
                  </a:lnTo>
                  <a:lnTo>
                    <a:pt x="24" y="11"/>
                  </a:lnTo>
                  <a:lnTo>
                    <a:pt x="22" y="11"/>
                  </a:lnTo>
                  <a:lnTo>
                    <a:pt x="20" y="12"/>
                  </a:lnTo>
                  <a:lnTo>
                    <a:pt x="18" y="12"/>
                  </a:lnTo>
                  <a:lnTo>
                    <a:pt x="15" y="11"/>
                  </a:lnTo>
                  <a:lnTo>
                    <a:pt x="13" y="11"/>
                  </a:lnTo>
                  <a:lnTo>
                    <a:pt x="11" y="10"/>
                  </a:lnTo>
                  <a:lnTo>
                    <a:pt x="9" y="9"/>
                  </a:lnTo>
                  <a:lnTo>
                    <a:pt x="7" y="6"/>
                  </a:lnTo>
                  <a:lnTo>
                    <a:pt x="5" y="5"/>
                  </a:lnTo>
                  <a:lnTo>
                    <a:pt x="3" y="2"/>
                  </a:lnTo>
                  <a:lnTo>
                    <a:pt x="1" y="0"/>
                  </a:lnTo>
                  <a:lnTo>
                    <a:pt x="0"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1" name="Freeform 1164"/>
            <p:cNvSpPr>
              <a:spLocks/>
            </p:cNvSpPr>
            <p:nvPr/>
          </p:nvSpPr>
          <p:spPr bwMode="auto">
            <a:xfrm>
              <a:off x="1588" y="3234"/>
              <a:ext cx="17" cy="40"/>
            </a:xfrm>
            <a:custGeom>
              <a:avLst/>
              <a:gdLst>
                <a:gd name="T0" fmla="*/ 13 w 17"/>
                <a:gd name="T1" fmla="*/ 0 h 40"/>
                <a:gd name="T2" fmla="*/ 13 w 17"/>
                <a:gd name="T3" fmla="*/ 0 h 40"/>
                <a:gd name="T4" fmla="*/ 10 w 17"/>
                <a:gd name="T5" fmla="*/ 2 h 40"/>
                <a:gd name="T6" fmla="*/ 8 w 17"/>
                <a:gd name="T7" fmla="*/ 4 h 40"/>
                <a:gd name="T8" fmla="*/ 5 w 17"/>
                <a:gd name="T9" fmla="*/ 6 h 40"/>
                <a:gd name="T10" fmla="*/ 4 w 17"/>
                <a:gd name="T11" fmla="*/ 9 h 40"/>
                <a:gd name="T12" fmla="*/ 2 w 17"/>
                <a:gd name="T13" fmla="*/ 11 h 40"/>
                <a:gd name="T14" fmla="*/ 1 w 17"/>
                <a:gd name="T15" fmla="*/ 14 h 40"/>
                <a:gd name="T16" fmla="*/ 0 w 17"/>
                <a:gd name="T17" fmla="*/ 16 h 40"/>
                <a:gd name="T18" fmla="*/ 0 w 17"/>
                <a:gd name="T19" fmla="*/ 19 h 40"/>
                <a:gd name="T20" fmla="*/ 0 w 17"/>
                <a:gd name="T21" fmla="*/ 21 h 40"/>
                <a:gd name="T22" fmla="*/ 0 w 17"/>
                <a:gd name="T23" fmla="*/ 24 h 40"/>
                <a:gd name="T24" fmla="*/ 0 w 17"/>
                <a:gd name="T25" fmla="*/ 27 h 40"/>
                <a:gd name="T26" fmla="*/ 1 w 17"/>
                <a:gd name="T27" fmla="*/ 29 h 40"/>
                <a:gd name="T28" fmla="*/ 3 w 17"/>
                <a:gd name="T29" fmla="*/ 32 h 40"/>
                <a:gd name="T30" fmla="*/ 4 w 17"/>
                <a:gd name="T31" fmla="*/ 34 h 40"/>
                <a:gd name="T32" fmla="*/ 7 w 17"/>
                <a:gd name="T33" fmla="*/ 36 h 40"/>
                <a:gd name="T34" fmla="*/ 9 w 17"/>
                <a:gd name="T35" fmla="*/ 39 h 40"/>
                <a:gd name="T36" fmla="*/ 12 w 17"/>
                <a:gd name="T37" fmla="*/ 37 h 40"/>
                <a:gd name="T38" fmla="*/ 9 w 17"/>
                <a:gd name="T39" fmla="*/ 35 h 40"/>
                <a:gd name="T40" fmla="*/ 8 w 17"/>
                <a:gd name="T41" fmla="*/ 33 h 40"/>
                <a:gd name="T42" fmla="*/ 6 w 17"/>
                <a:gd name="T43" fmla="*/ 31 h 40"/>
                <a:gd name="T44" fmla="*/ 5 w 17"/>
                <a:gd name="T45" fmla="*/ 28 h 40"/>
                <a:gd name="T46" fmla="*/ 4 w 17"/>
                <a:gd name="T47" fmla="*/ 26 h 40"/>
                <a:gd name="T48" fmla="*/ 3 w 17"/>
                <a:gd name="T49" fmla="*/ 24 h 40"/>
                <a:gd name="T50" fmla="*/ 3 w 17"/>
                <a:gd name="T51" fmla="*/ 21 h 40"/>
                <a:gd name="T52" fmla="*/ 3 w 17"/>
                <a:gd name="T53" fmla="*/ 19 h 40"/>
                <a:gd name="T54" fmla="*/ 4 w 17"/>
                <a:gd name="T55" fmla="*/ 17 h 40"/>
                <a:gd name="T56" fmla="*/ 4 w 17"/>
                <a:gd name="T57" fmla="*/ 14 h 40"/>
                <a:gd name="T58" fmla="*/ 5 w 17"/>
                <a:gd name="T59" fmla="*/ 12 h 40"/>
                <a:gd name="T60" fmla="*/ 7 w 17"/>
                <a:gd name="T61" fmla="*/ 9 h 40"/>
                <a:gd name="T62" fmla="*/ 8 w 17"/>
                <a:gd name="T63" fmla="*/ 7 h 40"/>
                <a:gd name="T64" fmla="*/ 11 w 17"/>
                <a:gd name="T65" fmla="*/ 5 h 40"/>
                <a:gd name="T66" fmla="*/ 13 w 17"/>
                <a:gd name="T67" fmla="*/ 3 h 40"/>
                <a:gd name="T68" fmla="*/ 16 w 17"/>
                <a:gd name="T69" fmla="*/ 2 h 40"/>
                <a:gd name="T70" fmla="*/ 16 w 17"/>
                <a:gd name="T71" fmla="*/ 2 h 40"/>
                <a:gd name="T72" fmla="*/ 13 w 1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40">
                  <a:moveTo>
                    <a:pt x="13" y="0"/>
                  </a:moveTo>
                  <a:lnTo>
                    <a:pt x="13" y="0"/>
                  </a:lnTo>
                  <a:lnTo>
                    <a:pt x="10" y="2"/>
                  </a:lnTo>
                  <a:lnTo>
                    <a:pt x="8" y="4"/>
                  </a:lnTo>
                  <a:lnTo>
                    <a:pt x="5" y="6"/>
                  </a:lnTo>
                  <a:lnTo>
                    <a:pt x="4" y="9"/>
                  </a:lnTo>
                  <a:lnTo>
                    <a:pt x="2" y="11"/>
                  </a:lnTo>
                  <a:lnTo>
                    <a:pt x="1" y="14"/>
                  </a:lnTo>
                  <a:lnTo>
                    <a:pt x="0" y="16"/>
                  </a:lnTo>
                  <a:lnTo>
                    <a:pt x="0" y="19"/>
                  </a:lnTo>
                  <a:lnTo>
                    <a:pt x="0" y="21"/>
                  </a:lnTo>
                  <a:lnTo>
                    <a:pt x="0" y="24"/>
                  </a:lnTo>
                  <a:lnTo>
                    <a:pt x="0" y="27"/>
                  </a:lnTo>
                  <a:lnTo>
                    <a:pt x="1" y="29"/>
                  </a:lnTo>
                  <a:lnTo>
                    <a:pt x="3" y="32"/>
                  </a:lnTo>
                  <a:lnTo>
                    <a:pt x="4" y="34"/>
                  </a:lnTo>
                  <a:lnTo>
                    <a:pt x="7" y="36"/>
                  </a:lnTo>
                  <a:lnTo>
                    <a:pt x="9" y="39"/>
                  </a:lnTo>
                  <a:lnTo>
                    <a:pt x="12" y="37"/>
                  </a:lnTo>
                  <a:lnTo>
                    <a:pt x="9" y="35"/>
                  </a:lnTo>
                  <a:lnTo>
                    <a:pt x="8" y="33"/>
                  </a:lnTo>
                  <a:lnTo>
                    <a:pt x="6" y="31"/>
                  </a:lnTo>
                  <a:lnTo>
                    <a:pt x="5" y="28"/>
                  </a:lnTo>
                  <a:lnTo>
                    <a:pt x="4" y="26"/>
                  </a:lnTo>
                  <a:lnTo>
                    <a:pt x="3" y="24"/>
                  </a:lnTo>
                  <a:lnTo>
                    <a:pt x="3" y="21"/>
                  </a:lnTo>
                  <a:lnTo>
                    <a:pt x="3" y="19"/>
                  </a:lnTo>
                  <a:lnTo>
                    <a:pt x="4" y="17"/>
                  </a:lnTo>
                  <a:lnTo>
                    <a:pt x="4" y="14"/>
                  </a:lnTo>
                  <a:lnTo>
                    <a:pt x="5" y="12"/>
                  </a:lnTo>
                  <a:lnTo>
                    <a:pt x="7" y="9"/>
                  </a:lnTo>
                  <a:lnTo>
                    <a:pt x="8" y="7"/>
                  </a:lnTo>
                  <a:lnTo>
                    <a:pt x="11" y="5"/>
                  </a:lnTo>
                  <a:lnTo>
                    <a:pt x="13" y="3"/>
                  </a:lnTo>
                  <a:lnTo>
                    <a:pt x="16" y="2"/>
                  </a:lnTo>
                  <a:lnTo>
                    <a:pt x="13"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2" name="Freeform 1165"/>
            <p:cNvSpPr>
              <a:spLocks/>
            </p:cNvSpPr>
            <p:nvPr/>
          </p:nvSpPr>
          <p:spPr bwMode="auto">
            <a:xfrm>
              <a:off x="1456" y="3350"/>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3" name="Freeform 1166"/>
            <p:cNvSpPr>
              <a:spLocks/>
            </p:cNvSpPr>
            <p:nvPr/>
          </p:nvSpPr>
          <p:spPr bwMode="auto">
            <a:xfrm>
              <a:off x="1456" y="3317"/>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4" name="Freeform 1167"/>
            <p:cNvSpPr>
              <a:spLocks/>
            </p:cNvSpPr>
            <p:nvPr/>
          </p:nvSpPr>
          <p:spPr bwMode="auto">
            <a:xfrm>
              <a:off x="1456" y="3350"/>
              <a:ext cx="34" cy="38"/>
            </a:xfrm>
            <a:custGeom>
              <a:avLst/>
              <a:gdLst>
                <a:gd name="T0" fmla="*/ 32 w 34"/>
                <a:gd name="T1" fmla="*/ 0 h 38"/>
                <a:gd name="T2" fmla="*/ 31 w 34"/>
                <a:gd name="T3" fmla="*/ 0 h 38"/>
                <a:gd name="T4" fmla="*/ 0 w 34"/>
                <a:gd name="T5" fmla="*/ 34 h 38"/>
                <a:gd name="T6" fmla="*/ 2 w 34"/>
                <a:gd name="T7" fmla="*/ 37 h 38"/>
                <a:gd name="T8" fmla="*/ 33 w 34"/>
                <a:gd name="T9" fmla="*/ 2 h 38"/>
                <a:gd name="T10" fmla="*/ 32 w 34"/>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8">
                  <a:moveTo>
                    <a:pt x="32" y="0"/>
                  </a:moveTo>
                  <a:lnTo>
                    <a:pt x="31" y="0"/>
                  </a:lnTo>
                  <a:lnTo>
                    <a:pt x="0" y="34"/>
                  </a:lnTo>
                  <a:lnTo>
                    <a:pt x="2" y="37"/>
                  </a:lnTo>
                  <a:lnTo>
                    <a:pt x="33" y="2"/>
                  </a:lnTo>
                  <a:lnTo>
                    <a:pt x="3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5" name="Freeform 1168"/>
            <p:cNvSpPr>
              <a:spLocks/>
            </p:cNvSpPr>
            <p:nvPr/>
          </p:nvSpPr>
          <p:spPr bwMode="auto">
            <a:xfrm>
              <a:off x="1456" y="3317"/>
              <a:ext cx="34" cy="36"/>
            </a:xfrm>
            <a:custGeom>
              <a:avLst/>
              <a:gdLst>
                <a:gd name="T0" fmla="*/ 1 w 34"/>
                <a:gd name="T1" fmla="*/ 1 h 36"/>
                <a:gd name="T2" fmla="*/ 0 w 34"/>
                <a:gd name="T3" fmla="*/ 2 h 36"/>
                <a:gd name="T4" fmla="*/ 31 w 34"/>
                <a:gd name="T5" fmla="*/ 35 h 36"/>
                <a:gd name="T6" fmla="*/ 33 w 34"/>
                <a:gd name="T7" fmla="*/ 32 h 36"/>
                <a:gd name="T8" fmla="*/ 2 w 34"/>
                <a:gd name="T9" fmla="*/ 0 h 36"/>
                <a:gd name="T10" fmla="*/ 1 w 3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 y="1"/>
                  </a:moveTo>
                  <a:lnTo>
                    <a:pt x="0" y="2"/>
                  </a:lnTo>
                  <a:lnTo>
                    <a:pt x="31" y="35"/>
                  </a:lnTo>
                  <a:lnTo>
                    <a:pt x="33"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6" name="Freeform 1169"/>
            <p:cNvSpPr>
              <a:spLocks/>
            </p:cNvSpPr>
            <p:nvPr/>
          </p:nvSpPr>
          <p:spPr bwMode="auto">
            <a:xfrm>
              <a:off x="1457" y="3283"/>
              <a:ext cx="34" cy="37"/>
            </a:xfrm>
            <a:custGeom>
              <a:avLst/>
              <a:gdLst>
                <a:gd name="T0" fmla="*/ 31 w 34"/>
                <a:gd name="T1" fmla="*/ 1 h 37"/>
                <a:gd name="T2" fmla="*/ 31 w 34"/>
                <a:gd name="T3" fmla="*/ 0 h 37"/>
                <a:gd name="T4" fmla="*/ 0 w 34"/>
                <a:gd name="T5" fmla="*/ 33 h 37"/>
                <a:gd name="T6" fmla="*/ 1 w 34"/>
                <a:gd name="T7" fmla="*/ 36 h 37"/>
                <a:gd name="T8" fmla="*/ 33 w 34"/>
                <a:gd name="T9" fmla="*/ 2 h 37"/>
                <a:gd name="T10" fmla="*/ 31 w 34"/>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31" y="1"/>
                  </a:moveTo>
                  <a:lnTo>
                    <a:pt x="31" y="0"/>
                  </a:lnTo>
                  <a:lnTo>
                    <a:pt x="0" y="33"/>
                  </a:lnTo>
                  <a:lnTo>
                    <a:pt x="1" y="36"/>
                  </a:lnTo>
                  <a:lnTo>
                    <a:pt x="33" y="2"/>
                  </a:lnTo>
                  <a:lnTo>
                    <a:pt x="3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7" name="Freeform 1170"/>
            <p:cNvSpPr>
              <a:spLocks/>
            </p:cNvSpPr>
            <p:nvPr/>
          </p:nvSpPr>
          <p:spPr bwMode="auto">
            <a:xfrm>
              <a:off x="1457" y="3250"/>
              <a:ext cx="34" cy="37"/>
            </a:xfrm>
            <a:custGeom>
              <a:avLst/>
              <a:gdLst>
                <a:gd name="T0" fmla="*/ 1 w 34"/>
                <a:gd name="T1" fmla="*/ 0 h 37"/>
                <a:gd name="T2" fmla="*/ 0 w 34"/>
                <a:gd name="T3" fmla="*/ 2 h 37"/>
                <a:gd name="T4" fmla="*/ 31 w 34"/>
                <a:gd name="T5" fmla="*/ 36 h 37"/>
                <a:gd name="T6" fmla="*/ 33 w 34"/>
                <a:gd name="T7" fmla="*/ 33 h 37"/>
                <a:gd name="T8" fmla="*/ 2 w 34"/>
                <a:gd name="T9" fmla="*/ 0 h 37"/>
                <a:gd name="T10" fmla="*/ 1 w 34"/>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7">
                  <a:moveTo>
                    <a:pt x="1" y="0"/>
                  </a:moveTo>
                  <a:lnTo>
                    <a:pt x="0" y="2"/>
                  </a:lnTo>
                  <a:lnTo>
                    <a:pt x="31" y="36"/>
                  </a:lnTo>
                  <a:lnTo>
                    <a:pt x="33" y="33"/>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8" name="Freeform 1171"/>
            <p:cNvSpPr>
              <a:spLocks/>
            </p:cNvSpPr>
            <p:nvPr/>
          </p:nvSpPr>
          <p:spPr bwMode="auto">
            <a:xfrm>
              <a:off x="1453" y="3484"/>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79" name="Freeform 1172"/>
            <p:cNvSpPr>
              <a:spLocks/>
            </p:cNvSpPr>
            <p:nvPr/>
          </p:nvSpPr>
          <p:spPr bwMode="auto">
            <a:xfrm>
              <a:off x="1453" y="3449"/>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0" name="Freeform 1173"/>
            <p:cNvSpPr>
              <a:spLocks/>
            </p:cNvSpPr>
            <p:nvPr/>
          </p:nvSpPr>
          <p:spPr bwMode="auto">
            <a:xfrm>
              <a:off x="1453" y="3484"/>
              <a:ext cx="35" cy="36"/>
            </a:xfrm>
            <a:custGeom>
              <a:avLst/>
              <a:gdLst>
                <a:gd name="T0" fmla="*/ 32 w 35"/>
                <a:gd name="T1" fmla="*/ 1 h 36"/>
                <a:gd name="T2" fmla="*/ 31 w 35"/>
                <a:gd name="T3" fmla="*/ 0 h 36"/>
                <a:gd name="T4" fmla="*/ 0 w 35"/>
                <a:gd name="T5" fmla="*/ 32 h 36"/>
                <a:gd name="T6" fmla="*/ 2 w 35"/>
                <a:gd name="T7" fmla="*/ 35 h 36"/>
                <a:gd name="T8" fmla="*/ 34 w 35"/>
                <a:gd name="T9" fmla="*/ 2 h 36"/>
                <a:gd name="T10" fmla="*/ 32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2" y="1"/>
                  </a:moveTo>
                  <a:lnTo>
                    <a:pt x="31" y="0"/>
                  </a:lnTo>
                  <a:lnTo>
                    <a:pt x="0" y="32"/>
                  </a:lnTo>
                  <a:lnTo>
                    <a:pt x="2" y="35"/>
                  </a:lnTo>
                  <a:lnTo>
                    <a:pt x="34" y="2"/>
                  </a:lnTo>
                  <a:lnTo>
                    <a:pt x="32"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1" name="Freeform 1174"/>
            <p:cNvSpPr>
              <a:spLocks/>
            </p:cNvSpPr>
            <p:nvPr/>
          </p:nvSpPr>
          <p:spPr bwMode="auto">
            <a:xfrm>
              <a:off x="1453" y="3449"/>
              <a:ext cx="35" cy="38"/>
            </a:xfrm>
            <a:custGeom>
              <a:avLst/>
              <a:gdLst>
                <a:gd name="T0" fmla="*/ 1 w 35"/>
                <a:gd name="T1" fmla="*/ 0 h 38"/>
                <a:gd name="T2" fmla="*/ 0 w 35"/>
                <a:gd name="T3" fmla="*/ 2 h 38"/>
                <a:gd name="T4" fmla="*/ 31 w 35"/>
                <a:gd name="T5" fmla="*/ 37 h 38"/>
                <a:gd name="T6" fmla="*/ 34 w 35"/>
                <a:gd name="T7" fmla="*/ 34 h 38"/>
                <a:gd name="T8" fmla="*/ 2 w 35"/>
                <a:gd name="T9" fmla="*/ 0 h 38"/>
                <a:gd name="T10" fmla="*/ 1 w 35"/>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8">
                  <a:moveTo>
                    <a:pt x="1" y="0"/>
                  </a:moveTo>
                  <a:lnTo>
                    <a:pt x="0" y="2"/>
                  </a:lnTo>
                  <a:lnTo>
                    <a:pt x="31" y="37"/>
                  </a:lnTo>
                  <a:lnTo>
                    <a:pt x="34" y="34"/>
                  </a:lnTo>
                  <a:lnTo>
                    <a:pt x="2"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2" name="Freeform 1175"/>
            <p:cNvSpPr>
              <a:spLocks/>
            </p:cNvSpPr>
            <p:nvPr/>
          </p:nvSpPr>
          <p:spPr bwMode="auto">
            <a:xfrm>
              <a:off x="1455" y="3416"/>
              <a:ext cx="35" cy="37"/>
            </a:xfrm>
            <a:custGeom>
              <a:avLst/>
              <a:gdLst>
                <a:gd name="T0" fmla="*/ 33 w 35"/>
                <a:gd name="T1" fmla="*/ 0 h 37"/>
                <a:gd name="T2" fmla="*/ 32 w 35"/>
                <a:gd name="T3" fmla="*/ 0 h 37"/>
                <a:gd name="T4" fmla="*/ 0 w 35"/>
                <a:gd name="T5" fmla="*/ 33 h 37"/>
                <a:gd name="T6" fmla="*/ 1 w 35"/>
                <a:gd name="T7" fmla="*/ 36 h 37"/>
                <a:gd name="T8" fmla="*/ 34 w 35"/>
                <a:gd name="T9" fmla="*/ 2 h 37"/>
                <a:gd name="T10" fmla="*/ 33 w 3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7">
                  <a:moveTo>
                    <a:pt x="33" y="0"/>
                  </a:moveTo>
                  <a:lnTo>
                    <a:pt x="32" y="0"/>
                  </a:lnTo>
                  <a:lnTo>
                    <a:pt x="0" y="33"/>
                  </a:lnTo>
                  <a:lnTo>
                    <a:pt x="1" y="36"/>
                  </a:lnTo>
                  <a:lnTo>
                    <a:pt x="34" y="2"/>
                  </a:lnTo>
                  <a:lnTo>
                    <a:pt x="3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3" name="Freeform 1176"/>
            <p:cNvSpPr>
              <a:spLocks/>
            </p:cNvSpPr>
            <p:nvPr/>
          </p:nvSpPr>
          <p:spPr bwMode="auto">
            <a:xfrm>
              <a:off x="1455" y="3383"/>
              <a:ext cx="35" cy="36"/>
            </a:xfrm>
            <a:custGeom>
              <a:avLst/>
              <a:gdLst>
                <a:gd name="T0" fmla="*/ 1 w 35"/>
                <a:gd name="T1" fmla="*/ 1 h 36"/>
                <a:gd name="T2" fmla="*/ 0 w 35"/>
                <a:gd name="T3" fmla="*/ 2 h 36"/>
                <a:gd name="T4" fmla="*/ 32 w 35"/>
                <a:gd name="T5" fmla="*/ 35 h 36"/>
                <a:gd name="T6" fmla="*/ 34 w 35"/>
                <a:gd name="T7" fmla="*/ 32 h 36"/>
                <a:gd name="T8" fmla="*/ 2 w 35"/>
                <a:gd name="T9" fmla="*/ 0 h 36"/>
                <a:gd name="T10" fmla="*/ 1 w 35"/>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1" y="1"/>
                  </a:moveTo>
                  <a:lnTo>
                    <a:pt x="0" y="2"/>
                  </a:lnTo>
                  <a:lnTo>
                    <a:pt x="32" y="35"/>
                  </a:lnTo>
                  <a:lnTo>
                    <a:pt x="34" y="32"/>
                  </a:lnTo>
                  <a:lnTo>
                    <a:pt x="2" y="0"/>
                  </a:lnTo>
                  <a:lnTo>
                    <a:pt x="1" y="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4" name="Freeform 1177"/>
            <p:cNvSpPr>
              <a:spLocks/>
            </p:cNvSpPr>
            <p:nvPr/>
          </p:nvSpPr>
          <p:spPr bwMode="auto">
            <a:xfrm>
              <a:off x="1448" y="3217"/>
              <a:ext cx="49" cy="55"/>
            </a:xfrm>
            <a:custGeom>
              <a:avLst/>
              <a:gdLst>
                <a:gd name="T0" fmla="*/ 3 w 49"/>
                <a:gd name="T1" fmla="*/ 12 h 55"/>
                <a:gd name="T2" fmla="*/ 6 w 49"/>
                <a:gd name="T3" fmla="*/ 8 h 55"/>
                <a:gd name="T4" fmla="*/ 10 w 49"/>
                <a:gd name="T5" fmla="*/ 5 h 55"/>
                <a:gd name="T6" fmla="*/ 14 w 49"/>
                <a:gd name="T7" fmla="*/ 2 h 55"/>
                <a:gd name="T8" fmla="*/ 18 w 49"/>
                <a:gd name="T9" fmla="*/ 0 h 55"/>
                <a:gd name="T10" fmla="*/ 23 w 49"/>
                <a:gd name="T11" fmla="*/ 0 h 55"/>
                <a:gd name="T12" fmla="*/ 27 w 49"/>
                <a:gd name="T13" fmla="*/ 0 h 55"/>
                <a:gd name="T14" fmla="*/ 32 w 49"/>
                <a:gd name="T15" fmla="*/ 1 h 55"/>
                <a:gd name="T16" fmla="*/ 36 w 49"/>
                <a:gd name="T17" fmla="*/ 3 h 55"/>
                <a:gd name="T18" fmla="*/ 40 w 49"/>
                <a:gd name="T19" fmla="*/ 7 h 55"/>
                <a:gd name="T20" fmla="*/ 43 w 49"/>
                <a:gd name="T21" fmla="*/ 10 h 55"/>
                <a:gd name="T22" fmla="*/ 45 w 49"/>
                <a:gd name="T23" fmla="*/ 15 h 55"/>
                <a:gd name="T24" fmla="*/ 47 w 49"/>
                <a:gd name="T25" fmla="*/ 20 h 55"/>
                <a:gd name="T26" fmla="*/ 48 w 49"/>
                <a:gd name="T27" fmla="*/ 25 h 55"/>
                <a:gd name="T28" fmla="*/ 47 w 49"/>
                <a:gd name="T29" fmla="*/ 30 h 55"/>
                <a:gd name="T30" fmla="*/ 46 w 49"/>
                <a:gd name="T31" fmla="*/ 35 h 55"/>
                <a:gd name="T32" fmla="*/ 44 w 49"/>
                <a:gd name="T33" fmla="*/ 40 h 55"/>
                <a:gd name="T34" fmla="*/ 41 w 49"/>
                <a:gd name="T35" fmla="*/ 45 h 55"/>
                <a:gd name="T36" fmla="*/ 37 w 49"/>
                <a:gd name="T37" fmla="*/ 48 h 55"/>
                <a:gd name="T38" fmla="*/ 33 w 49"/>
                <a:gd name="T39" fmla="*/ 51 h 55"/>
                <a:gd name="T40" fmla="*/ 29 w 49"/>
                <a:gd name="T41" fmla="*/ 53 h 55"/>
                <a:gd name="T42" fmla="*/ 24 w 49"/>
                <a:gd name="T43" fmla="*/ 53 h 55"/>
                <a:gd name="T44" fmla="*/ 20 w 49"/>
                <a:gd name="T45" fmla="*/ 53 h 55"/>
                <a:gd name="T46" fmla="*/ 15 w 49"/>
                <a:gd name="T47" fmla="*/ 52 h 55"/>
                <a:gd name="T48" fmla="*/ 11 w 49"/>
                <a:gd name="T49" fmla="*/ 49 h 55"/>
                <a:gd name="T50" fmla="*/ 7 w 49"/>
                <a:gd name="T51" fmla="*/ 46 h 55"/>
                <a:gd name="T52" fmla="*/ 4 w 49"/>
                <a:gd name="T53" fmla="*/ 42 h 55"/>
                <a:gd name="T54" fmla="*/ 2 w 49"/>
                <a:gd name="T55" fmla="*/ 38 h 55"/>
                <a:gd name="T56" fmla="*/ 0 w 49"/>
                <a:gd name="T57" fmla="*/ 33 h 55"/>
                <a:gd name="T58" fmla="*/ 0 w 49"/>
                <a:gd name="T59" fmla="*/ 28 h 55"/>
                <a:gd name="T60" fmla="*/ 0 w 49"/>
                <a:gd name="T61" fmla="*/ 22 h 55"/>
                <a:gd name="T62" fmla="*/ 1 w 49"/>
                <a:gd name="T63" fmla="*/ 1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55">
                  <a:moveTo>
                    <a:pt x="2" y="15"/>
                  </a:moveTo>
                  <a:lnTo>
                    <a:pt x="3" y="12"/>
                  </a:lnTo>
                  <a:lnTo>
                    <a:pt x="4" y="10"/>
                  </a:lnTo>
                  <a:lnTo>
                    <a:pt x="6" y="8"/>
                  </a:lnTo>
                  <a:lnTo>
                    <a:pt x="8" y="6"/>
                  </a:lnTo>
                  <a:lnTo>
                    <a:pt x="10" y="5"/>
                  </a:lnTo>
                  <a:lnTo>
                    <a:pt x="12" y="3"/>
                  </a:lnTo>
                  <a:lnTo>
                    <a:pt x="14" y="2"/>
                  </a:lnTo>
                  <a:lnTo>
                    <a:pt x="16" y="1"/>
                  </a:lnTo>
                  <a:lnTo>
                    <a:pt x="18" y="0"/>
                  </a:lnTo>
                  <a:lnTo>
                    <a:pt x="20" y="0"/>
                  </a:lnTo>
                  <a:lnTo>
                    <a:pt x="23" y="0"/>
                  </a:lnTo>
                  <a:lnTo>
                    <a:pt x="25" y="0"/>
                  </a:lnTo>
                  <a:lnTo>
                    <a:pt x="27" y="0"/>
                  </a:lnTo>
                  <a:lnTo>
                    <a:pt x="30" y="0"/>
                  </a:lnTo>
                  <a:lnTo>
                    <a:pt x="32" y="1"/>
                  </a:lnTo>
                  <a:lnTo>
                    <a:pt x="34" y="2"/>
                  </a:lnTo>
                  <a:lnTo>
                    <a:pt x="36" y="3"/>
                  </a:lnTo>
                  <a:lnTo>
                    <a:pt x="38" y="5"/>
                  </a:lnTo>
                  <a:lnTo>
                    <a:pt x="40" y="7"/>
                  </a:lnTo>
                  <a:lnTo>
                    <a:pt x="42" y="9"/>
                  </a:lnTo>
                  <a:lnTo>
                    <a:pt x="43" y="10"/>
                  </a:lnTo>
                  <a:lnTo>
                    <a:pt x="44" y="13"/>
                  </a:lnTo>
                  <a:lnTo>
                    <a:pt x="45" y="15"/>
                  </a:lnTo>
                  <a:lnTo>
                    <a:pt x="46" y="17"/>
                  </a:lnTo>
                  <a:lnTo>
                    <a:pt x="47" y="20"/>
                  </a:lnTo>
                  <a:lnTo>
                    <a:pt x="47" y="22"/>
                  </a:lnTo>
                  <a:lnTo>
                    <a:pt x="48" y="25"/>
                  </a:lnTo>
                  <a:lnTo>
                    <a:pt x="48" y="28"/>
                  </a:lnTo>
                  <a:lnTo>
                    <a:pt x="47" y="30"/>
                  </a:lnTo>
                  <a:lnTo>
                    <a:pt x="47" y="33"/>
                  </a:lnTo>
                  <a:lnTo>
                    <a:pt x="46" y="35"/>
                  </a:lnTo>
                  <a:lnTo>
                    <a:pt x="45" y="38"/>
                  </a:lnTo>
                  <a:lnTo>
                    <a:pt x="44" y="40"/>
                  </a:lnTo>
                  <a:lnTo>
                    <a:pt x="43" y="43"/>
                  </a:lnTo>
                  <a:lnTo>
                    <a:pt x="41" y="45"/>
                  </a:lnTo>
                  <a:lnTo>
                    <a:pt x="39" y="47"/>
                  </a:lnTo>
                  <a:lnTo>
                    <a:pt x="37" y="48"/>
                  </a:lnTo>
                  <a:lnTo>
                    <a:pt x="35" y="50"/>
                  </a:lnTo>
                  <a:lnTo>
                    <a:pt x="33" y="51"/>
                  </a:lnTo>
                  <a:lnTo>
                    <a:pt x="31" y="52"/>
                  </a:lnTo>
                  <a:lnTo>
                    <a:pt x="29" y="53"/>
                  </a:lnTo>
                  <a:lnTo>
                    <a:pt x="27" y="53"/>
                  </a:lnTo>
                  <a:lnTo>
                    <a:pt x="24" y="53"/>
                  </a:lnTo>
                  <a:lnTo>
                    <a:pt x="22" y="54"/>
                  </a:lnTo>
                  <a:lnTo>
                    <a:pt x="20" y="53"/>
                  </a:lnTo>
                  <a:lnTo>
                    <a:pt x="18" y="53"/>
                  </a:lnTo>
                  <a:lnTo>
                    <a:pt x="15" y="52"/>
                  </a:lnTo>
                  <a:lnTo>
                    <a:pt x="13" y="51"/>
                  </a:lnTo>
                  <a:lnTo>
                    <a:pt x="11" y="49"/>
                  </a:lnTo>
                  <a:lnTo>
                    <a:pt x="9" y="48"/>
                  </a:lnTo>
                  <a:lnTo>
                    <a:pt x="7" y="46"/>
                  </a:lnTo>
                  <a:lnTo>
                    <a:pt x="5" y="44"/>
                  </a:lnTo>
                  <a:lnTo>
                    <a:pt x="4" y="42"/>
                  </a:lnTo>
                  <a:lnTo>
                    <a:pt x="3" y="40"/>
                  </a:lnTo>
                  <a:lnTo>
                    <a:pt x="2" y="38"/>
                  </a:lnTo>
                  <a:lnTo>
                    <a:pt x="1" y="35"/>
                  </a:lnTo>
                  <a:lnTo>
                    <a:pt x="0" y="33"/>
                  </a:lnTo>
                  <a:lnTo>
                    <a:pt x="0" y="30"/>
                  </a:lnTo>
                  <a:lnTo>
                    <a:pt x="0" y="28"/>
                  </a:lnTo>
                  <a:lnTo>
                    <a:pt x="0" y="25"/>
                  </a:lnTo>
                  <a:lnTo>
                    <a:pt x="0" y="22"/>
                  </a:lnTo>
                  <a:lnTo>
                    <a:pt x="0" y="20"/>
                  </a:lnTo>
                  <a:lnTo>
                    <a:pt x="1" y="17"/>
                  </a:lnTo>
                  <a:lnTo>
                    <a:pt x="2" y="15"/>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5" name="Freeform 1178"/>
            <p:cNvSpPr>
              <a:spLocks/>
            </p:cNvSpPr>
            <p:nvPr/>
          </p:nvSpPr>
          <p:spPr bwMode="auto">
            <a:xfrm>
              <a:off x="1450" y="3216"/>
              <a:ext cx="35" cy="18"/>
            </a:xfrm>
            <a:custGeom>
              <a:avLst/>
              <a:gdLst>
                <a:gd name="T0" fmla="*/ 34 w 35"/>
                <a:gd name="T1" fmla="*/ 2 h 18"/>
                <a:gd name="T2" fmla="*/ 34 w 35"/>
                <a:gd name="T3" fmla="*/ 2 h 18"/>
                <a:gd name="T4" fmla="*/ 31 w 35"/>
                <a:gd name="T5" fmla="*/ 1 h 18"/>
                <a:gd name="T6" fmla="*/ 29 w 35"/>
                <a:gd name="T7" fmla="*/ 0 h 18"/>
                <a:gd name="T8" fmla="*/ 26 w 35"/>
                <a:gd name="T9" fmla="*/ 0 h 18"/>
                <a:gd name="T10" fmla="*/ 24 w 35"/>
                <a:gd name="T11" fmla="*/ 0 h 18"/>
                <a:gd name="T12" fmla="*/ 21 w 35"/>
                <a:gd name="T13" fmla="*/ 0 h 18"/>
                <a:gd name="T14" fmla="*/ 19 w 35"/>
                <a:gd name="T15" fmla="*/ 0 h 18"/>
                <a:gd name="T16" fmla="*/ 17 w 35"/>
                <a:gd name="T17" fmla="*/ 0 h 18"/>
                <a:gd name="T18" fmla="*/ 14 w 35"/>
                <a:gd name="T19" fmla="*/ 1 h 18"/>
                <a:gd name="T20" fmla="*/ 12 w 35"/>
                <a:gd name="T21" fmla="*/ 2 h 18"/>
                <a:gd name="T22" fmla="*/ 10 w 35"/>
                <a:gd name="T23" fmla="*/ 3 h 18"/>
                <a:gd name="T24" fmla="*/ 8 w 35"/>
                <a:gd name="T25" fmla="*/ 5 h 18"/>
                <a:gd name="T26" fmla="*/ 6 w 35"/>
                <a:gd name="T27" fmla="*/ 7 h 18"/>
                <a:gd name="T28" fmla="*/ 4 w 35"/>
                <a:gd name="T29" fmla="*/ 8 h 18"/>
                <a:gd name="T30" fmla="*/ 2 w 35"/>
                <a:gd name="T31" fmla="*/ 11 h 18"/>
                <a:gd name="T32" fmla="*/ 1 w 35"/>
                <a:gd name="T33" fmla="*/ 13 h 18"/>
                <a:gd name="T34" fmla="*/ 0 w 35"/>
                <a:gd name="T35" fmla="*/ 15 h 18"/>
                <a:gd name="T36" fmla="*/ 2 w 35"/>
                <a:gd name="T37" fmla="*/ 17 h 18"/>
                <a:gd name="T38" fmla="*/ 3 w 35"/>
                <a:gd name="T39" fmla="*/ 14 h 18"/>
                <a:gd name="T40" fmla="*/ 4 w 35"/>
                <a:gd name="T41" fmla="*/ 12 h 18"/>
                <a:gd name="T42" fmla="*/ 5 w 35"/>
                <a:gd name="T43" fmla="*/ 10 h 18"/>
                <a:gd name="T44" fmla="*/ 7 w 35"/>
                <a:gd name="T45" fmla="*/ 8 h 18"/>
                <a:gd name="T46" fmla="*/ 9 w 35"/>
                <a:gd name="T47" fmla="*/ 7 h 18"/>
                <a:gd name="T48" fmla="*/ 11 w 35"/>
                <a:gd name="T49" fmla="*/ 5 h 18"/>
                <a:gd name="T50" fmla="*/ 13 w 35"/>
                <a:gd name="T51" fmla="*/ 4 h 18"/>
                <a:gd name="T52" fmla="*/ 15 w 35"/>
                <a:gd name="T53" fmla="*/ 4 h 18"/>
                <a:gd name="T54" fmla="*/ 17 w 35"/>
                <a:gd name="T55" fmla="*/ 3 h 18"/>
                <a:gd name="T56" fmla="*/ 19 w 35"/>
                <a:gd name="T57" fmla="*/ 2 h 18"/>
                <a:gd name="T58" fmla="*/ 22 w 35"/>
                <a:gd name="T59" fmla="*/ 2 h 18"/>
                <a:gd name="T60" fmla="*/ 24 w 35"/>
                <a:gd name="T61" fmla="*/ 2 h 18"/>
                <a:gd name="T62" fmla="*/ 26 w 35"/>
                <a:gd name="T63" fmla="*/ 2 h 18"/>
                <a:gd name="T64" fmla="*/ 28 w 35"/>
                <a:gd name="T65" fmla="*/ 3 h 18"/>
                <a:gd name="T66" fmla="*/ 30 w 35"/>
                <a:gd name="T67" fmla="*/ 4 h 18"/>
                <a:gd name="T68" fmla="*/ 33 w 35"/>
                <a:gd name="T69" fmla="*/ 4 h 18"/>
                <a:gd name="T70" fmla="*/ 33 w 35"/>
                <a:gd name="T71" fmla="*/ 4 h 18"/>
                <a:gd name="T72" fmla="*/ 34 w 35"/>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34" y="2"/>
                  </a:moveTo>
                  <a:lnTo>
                    <a:pt x="34" y="2"/>
                  </a:lnTo>
                  <a:lnTo>
                    <a:pt x="31" y="1"/>
                  </a:lnTo>
                  <a:lnTo>
                    <a:pt x="29" y="0"/>
                  </a:lnTo>
                  <a:lnTo>
                    <a:pt x="26" y="0"/>
                  </a:lnTo>
                  <a:lnTo>
                    <a:pt x="24" y="0"/>
                  </a:lnTo>
                  <a:lnTo>
                    <a:pt x="21" y="0"/>
                  </a:lnTo>
                  <a:lnTo>
                    <a:pt x="19" y="0"/>
                  </a:lnTo>
                  <a:lnTo>
                    <a:pt x="17" y="0"/>
                  </a:lnTo>
                  <a:lnTo>
                    <a:pt x="14" y="1"/>
                  </a:lnTo>
                  <a:lnTo>
                    <a:pt x="12" y="2"/>
                  </a:lnTo>
                  <a:lnTo>
                    <a:pt x="10" y="3"/>
                  </a:lnTo>
                  <a:lnTo>
                    <a:pt x="8" y="5"/>
                  </a:lnTo>
                  <a:lnTo>
                    <a:pt x="6" y="7"/>
                  </a:lnTo>
                  <a:lnTo>
                    <a:pt x="4" y="8"/>
                  </a:lnTo>
                  <a:lnTo>
                    <a:pt x="2" y="11"/>
                  </a:lnTo>
                  <a:lnTo>
                    <a:pt x="1" y="13"/>
                  </a:lnTo>
                  <a:lnTo>
                    <a:pt x="0" y="15"/>
                  </a:lnTo>
                  <a:lnTo>
                    <a:pt x="2" y="17"/>
                  </a:lnTo>
                  <a:lnTo>
                    <a:pt x="3" y="14"/>
                  </a:lnTo>
                  <a:lnTo>
                    <a:pt x="4" y="12"/>
                  </a:lnTo>
                  <a:lnTo>
                    <a:pt x="5" y="10"/>
                  </a:lnTo>
                  <a:lnTo>
                    <a:pt x="7" y="8"/>
                  </a:lnTo>
                  <a:lnTo>
                    <a:pt x="9" y="7"/>
                  </a:lnTo>
                  <a:lnTo>
                    <a:pt x="11" y="5"/>
                  </a:lnTo>
                  <a:lnTo>
                    <a:pt x="13" y="4"/>
                  </a:lnTo>
                  <a:lnTo>
                    <a:pt x="15" y="4"/>
                  </a:lnTo>
                  <a:lnTo>
                    <a:pt x="17" y="3"/>
                  </a:lnTo>
                  <a:lnTo>
                    <a:pt x="19" y="2"/>
                  </a:lnTo>
                  <a:lnTo>
                    <a:pt x="22" y="2"/>
                  </a:lnTo>
                  <a:lnTo>
                    <a:pt x="24" y="2"/>
                  </a:lnTo>
                  <a:lnTo>
                    <a:pt x="26" y="2"/>
                  </a:lnTo>
                  <a:lnTo>
                    <a:pt x="28" y="3"/>
                  </a:lnTo>
                  <a:lnTo>
                    <a:pt x="30" y="4"/>
                  </a:lnTo>
                  <a:lnTo>
                    <a:pt x="33" y="4"/>
                  </a:lnTo>
                  <a:lnTo>
                    <a:pt x="34" y="2"/>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6" name="Freeform 1179"/>
            <p:cNvSpPr>
              <a:spLocks/>
            </p:cNvSpPr>
            <p:nvPr/>
          </p:nvSpPr>
          <p:spPr bwMode="auto">
            <a:xfrm>
              <a:off x="1483" y="3219"/>
              <a:ext cx="17" cy="38"/>
            </a:xfrm>
            <a:custGeom>
              <a:avLst/>
              <a:gdLst>
                <a:gd name="T0" fmla="*/ 13 w 17"/>
                <a:gd name="T1" fmla="*/ 37 h 38"/>
                <a:gd name="T2" fmla="*/ 13 w 17"/>
                <a:gd name="T3" fmla="*/ 37 h 38"/>
                <a:gd name="T4" fmla="*/ 14 w 17"/>
                <a:gd name="T5" fmla="*/ 34 h 38"/>
                <a:gd name="T6" fmla="*/ 15 w 17"/>
                <a:gd name="T7" fmla="*/ 31 h 38"/>
                <a:gd name="T8" fmla="*/ 15 w 17"/>
                <a:gd name="T9" fmla="*/ 29 h 38"/>
                <a:gd name="T10" fmla="*/ 16 w 17"/>
                <a:gd name="T11" fmla="*/ 26 h 38"/>
                <a:gd name="T12" fmla="*/ 16 w 17"/>
                <a:gd name="T13" fmla="*/ 23 h 38"/>
                <a:gd name="T14" fmla="*/ 15 w 17"/>
                <a:gd name="T15" fmla="*/ 20 h 38"/>
                <a:gd name="T16" fmla="*/ 15 w 17"/>
                <a:gd name="T17" fmla="*/ 18 h 38"/>
                <a:gd name="T18" fmla="*/ 14 w 17"/>
                <a:gd name="T19" fmla="*/ 15 h 38"/>
                <a:gd name="T20" fmla="*/ 13 w 17"/>
                <a:gd name="T21" fmla="*/ 13 h 38"/>
                <a:gd name="T22" fmla="*/ 12 w 17"/>
                <a:gd name="T23" fmla="*/ 11 h 38"/>
                <a:gd name="T24" fmla="*/ 11 w 17"/>
                <a:gd name="T25" fmla="*/ 8 h 38"/>
                <a:gd name="T26" fmla="*/ 9 w 17"/>
                <a:gd name="T27" fmla="*/ 6 h 38"/>
                <a:gd name="T28" fmla="*/ 7 w 17"/>
                <a:gd name="T29" fmla="*/ 4 h 38"/>
                <a:gd name="T30" fmla="*/ 5 w 17"/>
                <a:gd name="T31" fmla="*/ 2 h 38"/>
                <a:gd name="T32" fmla="*/ 3 w 17"/>
                <a:gd name="T33" fmla="*/ 1 h 38"/>
                <a:gd name="T34" fmla="*/ 0 w 17"/>
                <a:gd name="T35" fmla="*/ 0 h 38"/>
                <a:gd name="T36" fmla="*/ 0 w 17"/>
                <a:gd name="T37" fmla="*/ 2 h 38"/>
                <a:gd name="T38" fmla="*/ 2 w 17"/>
                <a:gd name="T39" fmla="*/ 3 h 38"/>
                <a:gd name="T40" fmla="*/ 4 w 17"/>
                <a:gd name="T41" fmla="*/ 4 h 38"/>
                <a:gd name="T42" fmla="*/ 5 w 17"/>
                <a:gd name="T43" fmla="*/ 6 h 38"/>
                <a:gd name="T44" fmla="*/ 7 w 17"/>
                <a:gd name="T45" fmla="*/ 8 h 38"/>
                <a:gd name="T46" fmla="*/ 9 w 17"/>
                <a:gd name="T47" fmla="*/ 10 h 38"/>
                <a:gd name="T48" fmla="*/ 10 w 17"/>
                <a:gd name="T49" fmla="*/ 11 h 38"/>
                <a:gd name="T50" fmla="*/ 11 w 17"/>
                <a:gd name="T51" fmla="*/ 14 h 38"/>
                <a:gd name="T52" fmla="*/ 12 w 17"/>
                <a:gd name="T53" fmla="*/ 16 h 38"/>
                <a:gd name="T54" fmla="*/ 12 w 17"/>
                <a:gd name="T55" fmla="*/ 18 h 38"/>
                <a:gd name="T56" fmla="*/ 13 w 17"/>
                <a:gd name="T57" fmla="*/ 21 h 38"/>
                <a:gd name="T58" fmla="*/ 13 w 17"/>
                <a:gd name="T59" fmla="*/ 23 h 38"/>
                <a:gd name="T60" fmla="*/ 13 w 17"/>
                <a:gd name="T61" fmla="*/ 25 h 38"/>
                <a:gd name="T62" fmla="*/ 13 w 17"/>
                <a:gd name="T63" fmla="*/ 28 h 38"/>
                <a:gd name="T64" fmla="*/ 12 w 17"/>
                <a:gd name="T65" fmla="*/ 31 h 38"/>
                <a:gd name="T66" fmla="*/ 12 w 17"/>
                <a:gd name="T67" fmla="*/ 33 h 38"/>
                <a:gd name="T68" fmla="*/ 11 w 17"/>
                <a:gd name="T69" fmla="*/ 35 h 38"/>
                <a:gd name="T70" fmla="*/ 11 w 17"/>
                <a:gd name="T71" fmla="*/ 35 h 38"/>
                <a:gd name="T72" fmla="*/ 13 w 17"/>
                <a:gd name="T73" fmla="*/ 37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8">
                  <a:moveTo>
                    <a:pt x="13" y="37"/>
                  </a:moveTo>
                  <a:lnTo>
                    <a:pt x="13" y="37"/>
                  </a:lnTo>
                  <a:lnTo>
                    <a:pt x="14" y="34"/>
                  </a:lnTo>
                  <a:lnTo>
                    <a:pt x="15" y="31"/>
                  </a:lnTo>
                  <a:lnTo>
                    <a:pt x="15" y="29"/>
                  </a:lnTo>
                  <a:lnTo>
                    <a:pt x="16" y="26"/>
                  </a:lnTo>
                  <a:lnTo>
                    <a:pt x="16" y="23"/>
                  </a:lnTo>
                  <a:lnTo>
                    <a:pt x="15" y="20"/>
                  </a:lnTo>
                  <a:lnTo>
                    <a:pt x="15" y="18"/>
                  </a:lnTo>
                  <a:lnTo>
                    <a:pt x="14" y="15"/>
                  </a:lnTo>
                  <a:lnTo>
                    <a:pt x="13" y="13"/>
                  </a:lnTo>
                  <a:lnTo>
                    <a:pt x="12" y="11"/>
                  </a:lnTo>
                  <a:lnTo>
                    <a:pt x="11" y="8"/>
                  </a:lnTo>
                  <a:lnTo>
                    <a:pt x="9" y="6"/>
                  </a:lnTo>
                  <a:lnTo>
                    <a:pt x="7" y="4"/>
                  </a:lnTo>
                  <a:lnTo>
                    <a:pt x="5" y="2"/>
                  </a:lnTo>
                  <a:lnTo>
                    <a:pt x="3" y="1"/>
                  </a:lnTo>
                  <a:lnTo>
                    <a:pt x="0" y="0"/>
                  </a:lnTo>
                  <a:lnTo>
                    <a:pt x="0" y="2"/>
                  </a:lnTo>
                  <a:lnTo>
                    <a:pt x="2" y="3"/>
                  </a:lnTo>
                  <a:lnTo>
                    <a:pt x="4" y="4"/>
                  </a:lnTo>
                  <a:lnTo>
                    <a:pt x="5" y="6"/>
                  </a:lnTo>
                  <a:lnTo>
                    <a:pt x="7" y="8"/>
                  </a:lnTo>
                  <a:lnTo>
                    <a:pt x="9" y="10"/>
                  </a:lnTo>
                  <a:lnTo>
                    <a:pt x="10" y="11"/>
                  </a:lnTo>
                  <a:lnTo>
                    <a:pt x="11" y="14"/>
                  </a:lnTo>
                  <a:lnTo>
                    <a:pt x="12" y="16"/>
                  </a:lnTo>
                  <a:lnTo>
                    <a:pt x="12" y="18"/>
                  </a:lnTo>
                  <a:lnTo>
                    <a:pt x="13" y="21"/>
                  </a:lnTo>
                  <a:lnTo>
                    <a:pt x="13" y="23"/>
                  </a:lnTo>
                  <a:lnTo>
                    <a:pt x="13" y="25"/>
                  </a:lnTo>
                  <a:lnTo>
                    <a:pt x="13" y="28"/>
                  </a:lnTo>
                  <a:lnTo>
                    <a:pt x="12" y="31"/>
                  </a:lnTo>
                  <a:lnTo>
                    <a:pt x="12" y="33"/>
                  </a:lnTo>
                  <a:lnTo>
                    <a:pt x="11" y="35"/>
                  </a:lnTo>
                  <a:lnTo>
                    <a:pt x="13" y="37"/>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7" name="Freeform 1180"/>
            <p:cNvSpPr>
              <a:spLocks/>
            </p:cNvSpPr>
            <p:nvPr/>
          </p:nvSpPr>
          <p:spPr bwMode="auto">
            <a:xfrm>
              <a:off x="1461" y="3255"/>
              <a:ext cx="35" cy="18"/>
            </a:xfrm>
            <a:custGeom>
              <a:avLst/>
              <a:gdLst>
                <a:gd name="T0" fmla="*/ 0 w 35"/>
                <a:gd name="T1" fmla="*/ 14 h 18"/>
                <a:gd name="T2" fmla="*/ 0 w 35"/>
                <a:gd name="T3" fmla="*/ 14 h 18"/>
                <a:gd name="T4" fmla="*/ 2 w 35"/>
                <a:gd name="T5" fmla="*/ 15 h 18"/>
                <a:gd name="T6" fmla="*/ 4 w 35"/>
                <a:gd name="T7" fmla="*/ 16 h 18"/>
                <a:gd name="T8" fmla="*/ 7 w 35"/>
                <a:gd name="T9" fmla="*/ 16 h 18"/>
                <a:gd name="T10" fmla="*/ 9 w 35"/>
                <a:gd name="T11" fmla="*/ 17 h 18"/>
                <a:gd name="T12" fmla="*/ 12 w 35"/>
                <a:gd name="T13" fmla="*/ 16 h 18"/>
                <a:gd name="T14" fmla="*/ 14 w 35"/>
                <a:gd name="T15" fmla="*/ 16 h 18"/>
                <a:gd name="T16" fmla="*/ 17 w 35"/>
                <a:gd name="T17" fmla="*/ 16 h 18"/>
                <a:gd name="T18" fmla="*/ 19 w 35"/>
                <a:gd name="T19" fmla="*/ 15 h 18"/>
                <a:gd name="T20" fmla="*/ 21 w 35"/>
                <a:gd name="T21" fmla="*/ 14 h 18"/>
                <a:gd name="T22" fmla="*/ 23 w 35"/>
                <a:gd name="T23" fmla="*/ 13 h 18"/>
                <a:gd name="T24" fmla="*/ 25 w 35"/>
                <a:gd name="T25" fmla="*/ 11 h 18"/>
                <a:gd name="T26" fmla="*/ 27 w 35"/>
                <a:gd name="T27" fmla="*/ 9 h 18"/>
                <a:gd name="T28" fmla="*/ 29 w 35"/>
                <a:gd name="T29" fmla="*/ 8 h 18"/>
                <a:gd name="T30" fmla="*/ 31 w 35"/>
                <a:gd name="T31" fmla="*/ 5 h 18"/>
                <a:gd name="T32" fmla="*/ 32 w 35"/>
                <a:gd name="T33" fmla="*/ 3 h 18"/>
                <a:gd name="T34" fmla="*/ 34 w 35"/>
                <a:gd name="T35" fmla="*/ 1 h 18"/>
                <a:gd name="T36" fmla="*/ 31 w 35"/>
                <a:gd name="T37" fmla="*/ 0 h 18"/>
                <a:gd name="T38" fmla="*/ 30 w 35"/>
                <a:gd name="T39" fmla="*/ 2 h 18"/>
                <a:gd name="T40" fmla="*/ 29 w 35"/>
                <a:gd name="T41" fmla="*/ 4 h 18"/>
                <a:gd name="T42" fmla="*/ 27 w 35"/>
                <a:gd name="T43" fmla="*/ 6 h 18"/>
                <a:gd name="T44" fmla="*/ 26 w 35"/>
                <a:gd name="T45" fmla="*/ 8 h 18"/>
                <a:gd name="T46" fmla="*/ 24 w 35"/>
                <a:gd name="T47" fmla="*/ 9 h 18"/>
                <a:gd name="T48" fmla="*/ 22 w 35"/>
                <a:gd name="T49" fmla="*/ 10 h 18"/>
                <a:gd name="T50" fmla="*/ 20 w 35"/>
                <a:gd name="T51" fmla="*/ 12 h 18"/>
                <a:gd name="T52" fmla="*/ 18 w 35"/>
                <a:gd name="T53" fmla="*/ 12 h 18"/>
                <a:gd name="T54" fmla="*/ 16 w 35"/>
                <a:gd name="T55" fmla="*/ 13 h 18"/>
                <a:gd name="T56" fmla="*/ 14 w 35"/>
                <a:gd name="T57" fmla="*/ 14 h 18"/>
                <a:gd name="T58" fmla="*/ 11 w 35"/>
                <a:gd name="T59" fmla="*/ 14 h 18"/>
                <a:gd name="T60" fmla="*/ 9 w 35"/>
                <a:gd name="T61" fmla="*/ 14 h 18"/>
                <a:gd name="T62" fmla="*/ 7 w 35"/>
                <a:gd name="T63" fmla="*/ 14 h 18"/>
                <a:gd name="T64" fmla="*/ 5 w 35"/>
                <a:gd name="T65" fmla="*/ 13 h 18"/>
                <a:gd name="T66" fmla="*/ 3 w 35"/>
                <a:gd name="T67" fmla="*/ 12 h 18"/>
                <a:gd name="T68" fmla="*/ 1 w 35"/>
                <a:gd name="T69" fmla="*/ 12 h 18"/>
                <a:gd name="T70" fmla="*/ 1 w 35"/>
                <a:gd name="T71" fmla="*/ 12 h 18"/>
                <a:gd name="T72" fmla="*/ 0 w 35"/>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18">
                  <a:moveTo>
                    <a:pt x="0" y="14"/>
                  </a:moveTo>
                  <a:lnTo>
                    <a:pt x="0" y="14"/>
                  </a:lnTo>
                  <a:lnTo>
                    <a:pt x="2" y="15"/>
                  </a:lnTo>
                  <a:lnTo>
                    <a:pt x="4" y="16"/>
                  </a:lnTo>
                  <a:lnTo>
                    <a:pt x="7" y="16"/>
                  </a:lnTo>
                  <a:lnTo>
                    <a:pt x="9" y="17"/>
                  </a:lnTo>
                  <a:lnTo>
                    <a:pt x="12" y="16"/>
                  </a:lnTo>
                  <a:lnTo>
                    <a:pt x="14" y="16"/>
                  </a:lnTo>
                  <a:lnTo>
                    <a:pt x="17" y="16"/>
                  </a:lnTo>
                  <a:lnTo>
                    <a:pt x="19" y="15"/>
                  </a:lnTo>
                  <a:lnTo>
                    <a:pt x="21" y="14"/>
                  </a:lnTo>
                  <a:lnTo>
                    <a:pt x="23" y="13"/>
                  </a:lnTo>
                  <a:lnTo>
                    <a:pt x="25" y="11"/>
                  </a:lnTo>
                  <a:lnTo>
                    <a:pt x="27" y="9"/>
                  </a:lnTo>
                  <a:lnTo>
                    <a:pt x="29" y="8"/>
                  </a:lnTo>
                  <a:lnTo>
                    <a:pt x="31" y="5"/>
                  </a:lnTo>
                  <a:lnTo>
                    <a:pt x="32" y="3"/>
                  </a:lnTo>
                  <a:lnTo>
                    <a:pt x="34" y="1"/>
                  </a:lnTo>
                  <a:lnTo>
                    <a:pt x="31" y="0"/>
                  </a:lnTo>
                  <a:lnTo>
                    <a:pt x="30" y="2"/>
                  </a:lnTo>
                  <a:lnTo>
                    <a:pt x="29" y="4"/>
                  </a:lnTo>
                  <a:lnTo>
                    <a:pt x="27" y="6"/>
                  </a:lnTo>
                  <a:lnTo>
                    <a:pt x="26" y="8"/>
                  </a:lnTo>
                  <a:lnTo>
                    <a:pt x="24" y="9"/>
                  </a:lnTo>
                  <a:lnTo>
                    <a:pt x="22" y="10"/>
                  </a:lnTo>
                  <a:lnTo>
                    <a:pt x="20" y="12"/>
                  </a:lnTo>
                  <a:lnTo>
                    <a:pt x="18" y="12"/>
                  </a:lnTo>
                  <a:lnTo>
                    <a:pt x="16" y="13"/>
                  </a:lnTo>
                  <a:lnTo>
                    <a:pt x="14" y="14"/>
                  </a:lnTo>
                  <a:lnTo>
                    <a:pt x="11" y="14"/>
                  </a:lnTo>
                  <a:lnTo>
                    <a:pt x="9" y="14"/>
                  </a:lnTo>
                  <a:lnTo>
                    <a:pt x="7" y="14"/>
                  </a:lnTo>
                  <a:lnTo>
                    <a:pt x="5" y="13"/>
                  </a:lnTo>
                  <a:lnTo>
                    <a:pt x="3" y="12"/>
                  </a:lnTo>
                  <a:lnTo>
                    <a:pt x="1" y="12"/>
                  </a:lnTo>
                  <a:lnTo>
                    <a:pt x="0" y="14"/>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88" name="Freeform 1181"/>
            <p:cNvSpPr>
              <a:spLocks/>
            </p:cNvSpPr>
            <p:nvPr/>
          </p:nvSpPr>
          <p:spPr bwMode="auto">
            <a:xfrm>
              <a:off x="1448" y="3232"/>
              <a:ext cx="17" cy="37"/>
            </a:xfrm>
            <a:custGeom>
              <a:avLst/>
              <a:gdLst>
                <a:gd name="T0" fmla="*/ 2 w 17"/>
                <a:gd name="T1" fmla="*/ 0 h 37"/>
                <a:gd name="T2" fmla="*/ 2 w 17"/>
                <a:gd name="T3" fmla="*/ 0 h 37"/>
                <a:gd name="T4" fmla="*/ 1 w 17"/>
                <a:gd name="T5" fmla="*/ 2 h 37"/>
                <a:gd name="T6" fmla="*/ 0 w 17"/>
                <a:gd name="T7" fmla="*/ 5 h 37"/>
                <a:gd name="T8" fmla="*/ 0 w 17"/>
                <a:gd name="T9" fmla="*/ 7 h 37"/>
                <a:gd name="T10" fmla="*/ 0 w 17"/>
                <a:gd name="T11" fmla="*/ 10 h 37"/>
                <a:gd name="T12" fmla="*/ 0 w 17"/>
                <a:gd name="T13" fmla="*/ 13 h 37"/>
                <a:gd name="T14" fmla="*/ 0 w 17"/>
                <a:gd name="T15" fmla="*/ 15 h 37"/>
                <a:gd name="T16" fmla="*/ 0 w 17"/>
                <a:gd name="T17" fmla="*/ 18 h 37"/>
                <a:gd name="T18" fmla="*/ 1 w 17"/>
                <a:gd name="T19" fmla="*/ 20 h 37"/>
                <a:gd name="T20" fmla="*/ 2 w 17"/>
                <a:gd name="T21" fmla="*/ 23 h 37"/>
                <a:gd name="T22" fmla="*/ 3 w 17"/>
                <a:gd name="T23" fmla="*/ 25 h 37"/>
                <a:gd name="T24" fmla="*/ 4 w 17"/>
                <a:gd name="T25" fmla="*/ 27 h 37"/>
                <a:gd name="T26" fmla="*/ 6 w 17"/>
                <a:gd name="T27" fmla="*/ 29 h 37"/>
                <a:gd name="T28" fmla="*/ 8 w 17"/>
                <a:gd name="T29" fmla="*/ 31 h 37"/>
                <a:gd name="T30" fmla="*/ 10 w 17"/>
                <a:gd name="T31" fmla="*/ 33 h 37"/>
                <a:gd name="T32" fmla="*/ 12 w 17"/>
                <a:gd name="T33" fmla="*/ 34 h 37"/>
                <a:gd name="T34" fmla="*/ 14 w 17"/>
                <a:gd name="T35" fmla="*/ 36 h 37"/>
                <a:gd name="T36" fmla="*/ 16 w 17"/>
                <a:gd name="T37" fmla="*/ 33 h 37"/>
                <a:gd name="T38" fmla="*/ 13 w 17"/>
                <a:gd name="T39" fmla="*/ 32 h 37"/>
                <a:gd name="T40" fmla="*/ 11 w 17"/>
                <a:gd name="T41" fmla="*/ 31 h 37"/>
                <a:gd name="T42" fmla="*/ 9 w 17"/>
                <a:gd name="T43" fmla="*/ 29 h 37"/>
                <a:gd name="T44" fmla="*/ 8 w 17"/>
                <a:gd name="T45" fmla="*/ 27 h 37"/>
                <a:gd name="T46" fmla="*/ 6 w 17"/>
                <a:gd name="T47" fmla="*/ 26 h 37"/>
                <a:gd name="T48" fmla="*/ 5 w 17"/>
                <a:gd name="T49" fmla="*/ 24 h 37"/>
                <a:gd name="T50" fmla="*/ 4 w 17"/>
                <a:gd name="T51" fmla="*/ 22 h 37"/>
                <a:gd name="T52" fmla="*/ 3 w 17"/>
                <a:gd name="T53" fmla="*/ 20 h 37"/>
                <a:gd name="T54" fmla="*/ 3 w 17"/>
                <a:gd name="T55" fmla="*/ 17 h 37"/>
                <a:gd name="T56" fmla="*/ 2 w 17"/>
                <a:gd name="T57" fmla="*/ 15 h 37"/>
                <a:gd name="T58" fmla="*/ 2 w 17"/>
                <a:gd name="T59" fmla="*/ 13 h 37"/>
                <a:gd name="T60" fmla="*/ 2 w 17"/>
                <a:gd name="T61" fmla="*/ 10 h 37"/>
                <a:gd name="T62" fmla="*/ 2 w 17"/>
                <a:gd name="T63" fmla="*/ 8 h 37"/>
                <a:gd name="T64" fmla="*/ 3 w 17"/>
                <a:gd name="T65" fmla="*/ 5 h 37"/>
                <a:gd name="T66" fmla="*/ 3 w 17"/>
                <a:gd name="T67" fmla="*/ 3 h 37"/>
                <a:gd name="T68" fmla="*/ 4 w 17"/>
                <a:gd name="T69" fmla="*/ 1 h 37"/>
                <a:gd name="T70" fmla="*/ 4 w 17"/>
                <a:gd name="T71" fmla="*/ 1 h 37"/>
                <a:gd name="T72" fmla="*/ 2 w 17"/>
                <a:gd name="T73" fmla="*/ 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7">
                  <a:moveTo>
                    <a:pt x="2" y="0"/>
                  </a:moveTo>
                  <a:lnTo>
                    <a:pt x="2" y="0"/>
                  </a:lnTo>
                  <a:lnTo>
                    <a:pt x="1" y="2"/>
                  </a:lnTo>
                  <a:lnTo>
                    <a:pt x="0" y="5"/>
                  </a:lnTo>
                  <a:lnTo>
                    <a:pt x="0" y="7"/>
                  </a:lnTo>
                  <a:lnTo>
                    <a:pt x="0" y="10"/>
                  </a:lnTo>
                  <a:lnTo>
                    <a:pt x="0" y="13"/>
                  </a:lnTo>
                  <a:lnTo>
                    <a:pt x="0" y="15"/>
                  </a:lnTo>
                  <a:lnTo>
                    <a:pt x="0" y="18"/>
                  </a:lnTo>
                  <a:lnTo>
                    <a:pt x="1" y="20"/>
                  </a:lnTo>
                  <a:lnTo>
                    <a:pt x="2" y="23"/>
                  </a:lnTo>
                  <a:lnTo>
                    <a:pt x="3" y="25"/>
                  </a:lnTo>
                  <a:lnTo>
                    <a:pt x="4" y="27"/>
                  </a:lnTo>
                  <a:lnTo>
                    <a:pt x="6" y="29"/>
                  </a:lnTo>
                  <a:lnTo>
                    <a:pt x="8" y="31"/>
                  </a:lnTo>
                  <a:lnTo>
                    <a:pt x="10" y="33"/>
                  </a:lnTo>
                  <a:lnTo>
                    <a:pt x="12" y="34"/>
                  </a:lnTo>
                  <a:lnTo>
                    <a:pt x="14" y="36"/>
                  </a:lnTo>
                  <a:lnTo>
                    <a:pt x="16" y="33"/>
                  </a:lnTo>
                  <a:lnTo>
                    <a:pt x="13" y="32"/>
                  </a:lnTo>
                  <a:lnTo>
                    <a:pt x="11" y="31"/>
                  </a:lnTo>
                  <a:lnTo>
                    <a:pt x="9" y="29"/>
                  </a:lnTo>
                  <a:lnTo>
                    <a:pt x="8" y="27"/>
                  </a:lnTo>
                  <a:lnTo>
                    <a:pt x="6" y="26"/>
                  </a:lnTo>
                  <a:lnTo>
                    <a:pt x="5" y="24"/>
                  </a:lnTo>
                  <a:lnTo>
                    <a:pt x="4" y="22"/>
                  </a:lnTo>
                  <a:lnTo>
                    <a:pt x="3" y="20"/>
                  </a:lnTo>
                  <a:lnTo>
                    <a:pt x="3" y="17"/>
                  </a:lnTo>
                  <a:lnTo>
                    <a:pt x="2" y="15"/>
                  </a:lnTo>
                  <a:lnTo>
                    <a:pt x="2" y="13"/>
                  </a:lnTo>
                  <a:lnTo>
                    <a:pt x="2" y="10"/>
                  </a:lnTo>
                  <a:lnTo>
                    <a:pt x="2" y="8"/>
                  </a:lnTo>
                  <a:lnTo>
                    <a:pt x="3" y="5"/>
                  </a:lnTo>
                  <a:lnTo>
                    <a:pt x="3" y="3"/>
                  </a:lnTo>
                  <a:lnTo>
                    <a:pt x="4" y="1"/>
                  </a:lnTo>
                  <a:lnTo>
                    <a:pt x="2" y="0"/>
                  </a:lnTo>
                </a:path>
              </a:pathLst>
            </a:custGeom>
            <a:solidFill>
              <a:srgbClr val="FC0228"/>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blinds(horizontal)">
                                      <p:cBhvr>
                                        <p:cTn id="7" dur="500"/>
                                        <p:tgtEl>
                                          <p:spTgt spid="39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Remember Biology?</a:t>
            </a:r>
          </a:p>
        </p:txBody>
      </p:sp>
      <p:sp>
        <p:nvSpPr>
          <p:cNvPr id="39939" name="Content Placeholder 2"/>
          <p:cNvSpPr>
            <a:spLocks noGrp="1"/>
          </p:cNvSpPr>
          <p:nvPr>
            <p:ph idx="1"/>
          </p:nvPr>
        </p:nvSpPr>
        <p:spPr/>
        <p:txBody>
          <a:bodyPr/>
          <a:lstStyle/>
          <a:p>
            <a:r>
              <a:rPr lang="en-US" i="1" smtClean="0">
                <a:solidFill>
                  <a:srgbClr val="002060"/>
                </a:solidFill>
              </a:rPr>
              <a:t>Remember something about a phospholipid bilayer making up cell walls?</a:t>
            </a:r>
          </a:p>
        </p:txBody>
      </p:sp>
      <p:pic>
        <p:nvPicPr>
          <p:cNvPr id="39940" name="Picture 17" descr="http://www.biologycorner.com/resources/lipidbilay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3" y="3276600"/>
            <a:ext cx="2857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1" descr="http://www.hsc.csu.edu.au/chemistry/options/industrial/2764/images/ch955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
            <a:ext cx="2181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3" descr="http://www.ccs.k12.in.us/chsteachers/amayhew/Biology%20Notes/transport%20notes_files/image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38550"/>
            <a:ext cx="49720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Solubility</a:t>
            </a:r>
            <a:endParaRPr lang="en-US" smtClean="0"/>
          </a:p>
        </p:txBody>
      </p:sp>
      <p:sp>
        <p:nvSpPr>
          <p:cNvPr id="40963" name="Content Placeholder 2"/>
          <p:cNvSpPr>
            <a:spLocks noGrp="1"/>
          </p:cNvSpPr>
          <p:nvPr>
            <p:ph idx="1"/>
          </p:nvPr>
        </p:nvSpPr>
        <p:spPr/>
        <p:txBody>
          <a:bodyPr/>
          <a:lstStyle/>
          <a:p>
            <a:r>
              <a:rPr lang="en-US" smtClean="0"/>
              <a:t>As the nonpolar carbon chain length increases in a </a:t>
            </a:r>
            <a:r>
              <a:rPr lang="en-US" b="1" smtClean="0"/>
              <a:t>homologous series</a:t>
            </a:r>
            <a:r>
              <a:rPr lang="en-US" smtClean="0"/>
              <a:t>, the molecules become less soluble in water.</a:t>
            </a:r>
          </a:p>
        </p:txBody>
      </p:sp>
      <p:sp>
        <p:nvSpPr>
          <p:cNvPr id="40964" name="TextBox 1"/>
          <p:cNvSpPr txBox="1">
            <a:spLocks noChangeArrowheads="1"/>
          </p:cNvSpPr>
          <p:nvPr/>
        </p:nvSpPr>
        <p:spPr bwMode="auto">
          <a:xfrm>
            <a:off x="1447800" y="32004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t>CH</a:t>
            </a:r>
            <a:r>
              <a:rPr lang="en-US" sz="2800" baseline="-25000"/>
              <a:t>3</a:t>
            </a:r>
            <a:r>
              <a:rPr lang="en-US" sz="2800"/>
              <a:t>OH</a:t>
            </a:r>
          </a:p>
        </p:txBody>
      </p:sp>
      <p:sp>
        <p:nvSpPr>
          <p:cNvPr id="40965" name="TextBox 8"/>
          <p:cNvSpPr txBox="1">
            <a:spLocks noChangeArrowheads="1"/>
          </p:cNvSpPr>
          <p:nvPr/>
        </p:nvSpPr>
        <p:spPr bwMode="auto">
          <a:xfrm>
            <a:off x="1447800" y="3819525"/>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t>CH</a:t>
            </a:r>
            <a:r>
              <a:rPr lang="en-US" sz="2800" baseline="-25000"/>
              <a:t>3</a:t>
            </a:r>
            <a:r>
              <a:rPr lang="en-US" sz="2800"/>
              <a:t>CH</a:t>
            </a:r>
            <a:r>
              <a:rPr lang="en-US" sz="2800" baseline="-25000"/>
              <a:t>2</a:t>
            </a:r>
            <a:r>
              <a:rPr lang="en-US" sz="2800"/>
              <a:t>OH</a:t>
            </a:r>
          </a:p>
        </p:txBody>
      </p:sp>
      <p:sp>
        <p:nvSpPr>
          <p:cNvPr id="40966" name="TextBox 9"/>
          <p:cNvSpPr txBox="1">
            <a:spLocks noChangeArrowheads="1"/>
          </p:cNvSpPr>
          <p:nvPr/>
        </p:nvSpPr>
        <p:spPr bwMode="auto">
          <a:xfrm>
            <a:off x="1447800" y="4429125"/>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t>CH</a:t>
            </a:r>
            <a:r>
              <a:rPr lang="en-US" sz="2800" baseline="-25000"/>
              <a:t>3</a:t>
            </a:r>
            <a:r>
              <a:rPr lang="en-US" sz="2800"/>
              <a:t>CH</a:t>
            </a:r>
            <a:r>
              <a:rPr lang="en-US" sz="2800" baseline="-25000"/>
              <a:t>2</a:t>
            </a:r>
            <a:r>
              <a:rPr lang="en-US" sz="2800"/>
              <a:t>CH</a:t>
            </a:r>
            <a:r>
              <a:rPr lang="en-US" sz="2800" baseline="-25000"/>
              <a:t>2</a:t>
            </a:r>
            <a:r>
              <a:rPr lang="en-US" sz="2800"/>
              <a:t>OH</a:t>
            </a:r>
          </a:p>
        </p:txBody>
      </p:sp>
      <p:sp>
        <p:nvSpPr>
          <p:cNvPr id="40967" name="TextBox 10"/>
          <p:cNvSpPr txBox="1">
            <a:spLocks noChangeArrowheads="1"/>
          </p:cNvSpPr>
          <p:nvPr/>
        </p:nvSpPr>
        <p:spPr bwMode="auto">
          <a:xfrm>
            <a:off x="1447800" y="5038725"/>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t>CH</a:t>
            </a:r>
            <a:r>
              <a:rPr lang="en-US" sz="2800" baseline="-25000"/>
              <a:t>3</a:t>
            </a:r>
            <a:r>
              <a:rPr lang="en-US" sz="2800"/>
              <a:t>CH</a:t>
            </a:r>
            <a:r>
              <a:rPr lang="en-US" sz="2800" baseline="-25000"/>
              <a:t>2</a:t>
            </a:r>
            <a:r>
              <a:rPr lang="en-US" sz="2800"/>
              <a:t>CH</a:t>
            </a:r>
            <a:r>
              <a:rPr lang="en-US" sz="2800" baseline="-25000"/>
              <a:t>2</a:t>
            </a:r>
            <a:r>
              <a:rPr lang="en-US" sz="2800"/>
              <a:t>CH</a:t>
            </a:r>
            <a:r>
              <a:rPr lang="en-US" sz="2800" baseline="-25000"/>
              <a:t>2</a:t>
            </a:r>
            <a:r>
              <a:rPr lang="en-US" sz="2800"/>
              <a:t>OH</a:t>
            </a:r>
          </a:p>
        </p:txBody>
      </p:sp>
      <p:sp>
        <p:nvSpPr>
          <p:cNvPr id="40968" name="TextBox 11"/>
          <p:cNvSpPr txBox="1">
            <a:spLocks noChangeArrowheads="1"/>
          </p:cNvSpPr>
          <p:nvPr/>
        </p:nvSpPr>
        <p:spPr bwMode="auto">
          <a:xfrm>
            <a:off x="1447800" y="5648325"/>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t>CH</a:t>
            </a:r>
            <a:r>
              <a:rPr lang="en-US" sz="2800" baseline="-25000"/>
              <a:t>3</a:t>
            </a:r>
            <a:r>
              <a:rPr lang="en-US" sz="2800"/>
              <a:t>CH</a:t>
            </a:r>
            <a:r>
              <a:rPr lang="en-US" sz="2800" baseline="-25000"/>
              <a:t>2</a:t>
            </a:r>
            <a:r>
              <a:rPr lang="en-US" sz="2800"/>
              <a:t>CH</a:t>
            </a:r>
            <a:r>
              <a:rPr lang="en-US" sz="2800" baseline="-25000"/>
              <a:t>2</a:t>
            </a:r>
            <a:r>
              <a:rPr lang="en-US" sz="2800"/>
              <a:t>CH</a:t>
            </a:r>
            <a:r>
              <a:rPr lang="en-US" sz="2800" baseline="-25000"/>
              <a:t>2</a:t>
            </a:r>
            <a:r>
              <a:rPr lang="en-US" sz="2800"/>
              <a:t>CH</a:t>
            </a:r>
            <a:r>
              <a:rPr lang="en-US" sz="2800" baseline="-25000"/>
              <a:t>2</a:t>
            </a:r>
            <a:r>
              <a:rPr lang="en-US" sz="2800"/>
              <a:t>OH</a:t>
            </a:r>
          </a:p>
        </p:txBody>
      </p:sp>
      <p:sp>
        <p:nvSpPr>
          <p:cNvPr id="4" name="Down Arrow 3"/>
          <p:cNvSpPr>
            <a:spLocks noChangeArrowheads="1"/>
          </p:cNvSpPr>
          <p:nvPr/>
        </p:nvSpPr>
        <p:spPr bwMode="auto">
          <a:xfrm>
            <a:off x="5867400" y="3200400"/>
            <a:ext cx="914400" cy="3124200"/>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Box 5"/>
          <p:cNvSpPr txBox="1">
            <a:spLocks noChangeArrowheads="1"/>
          </p:cNvSpPr>
          <p:nvPr/>
        </p:nvSpPr>
        <p:spPr bwMode="auto">
          <a:xfrm rot="5400000">
            <a:off x="4909344" y="4539456"/>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b="1"/>
              <a:t>Decreasing solubility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i="1" smtClean="0">
                <a:solidFill>
                  <a:srgbClr val="002060"/>
                </a:solidFill>
              </a:rPr>
              <a:t>What’s a homologous series</a:t>
            </a:r>
            <a:endParaRPr lang="en-US" smtClean="0"/>
          </a:p>
        </p:txBody>
      </p:sp>
      <p:sp>
        <p:nvSpPr>
          <p:cNvPr id="41987" name="Content Placeholder 2"/>
          <p:cNvSpPr>
            <a:spLocks noGrp="1"/>
          </p:cNvSpPr>
          <p:nvPr>
            <p:ph idx="1"/>
          </p:nvPr>
        </p:nvSpPr>
        <p:spPr/>
        <p:txBody>
          <a:bodyPr/>
          <a:lstStyle/>
          <a:p>
            <a:r>
              <a:rPr lang="en-US" sz="1800" i="1" smtClean="0">
                <a:solidFill>
                  <a:srgbClr val="002060"/>
                </a:solidFill>
              </a:rPr>
              <a:t>Organic compounds with a similar general formula, possessing similar chemical properties due to the presence of the same functional group, and shows a gradation in physical properties as a result of increase in molecular size and mass.</a:t>
            </a:r>
          </a:p>
        </p:txBody>
      </p:sp>
      <p:pic>
        <p:nvPicPr>
          <p:cNvPr id="41988" name="Picture 5" descr="http://t2.gstatic.com/images?q=tbn:hGUy_Pz2RgwNYM:http://www.daviddarling.info/images/alkanes.gif&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7600"/>
            <a:ext cx="3124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89" name="Straight Arrow Connector 5"/>
          <p:cNvCxnSpPr>
            <a:cxnSpLocks noChangeShapeType="1"/>
          </p:cNvCxnSpPr>
          <p:nvPr/>
        </p:nvCxnSpPr>
        <p:spPr bwMode="auto">
          <a:xfrm flipH="1" flipV="1">
            <a:off x="4953000" y="4926013"/>
            <a:ext cx="838200" cy="1587"/>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0" name="Rectangle 6"/>
          <p:cNvSpPr>
            <a:spLocks noChangeArrowheads="1"/>
          </p:cNvSpPr>
          <p:nvPr/>
        </p:nvSpPr>
        <p:spPr bwMode="auto">
          <a:xfrm>
            <a:off x="5791200" y="4419600"/>
            <a:ext cx="2286000" cy="9144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Another example of a homologous series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i="1" smtClean="0">
                <a:solidFill>
                  <a:srgbClr val="002060"/>
                </a:solidFill>
              </a:rPr>
              <a:t>What’s a homologous series</a:t>
            </a:r>
            <a:endParaRPr lang="en-US" smtClean="0"/>
          </a:p>
        </p:txBody>
      </p:sp>
      <p:sp>
        <p:nvSpPr>
          <p:cNvPr id="43011" name="Content Placeholder 2"/>
          <p:cNvSpPr>
            <a:spLocks noGrp="1"/>
          </p:cNvSpPr>
          <p:nvPr>
            <p:ph idx="1"/>
          </p:nvPr>
        </p:nvSpPr>
        <p:spPr/>
        <p:txBody>
          <a:bodyPr/>
          <a:lstStyle/>
          <a:p>
            <a:r>
              <a:rPr lang="en-US" sz="1800" i="1" smtClean="0">
                <a:solidFill>
                  <a:srgbClr val="002060"/>
                </a:solidFill>
              </a:rPr>
              <a:t>Organic compounds with a similar general formula, possessing similar chemical properties due to the presence of the same functional group, and shows a gradation in physical properties as a result of increase in molecular size and mass.</a:t>
            </a:r>
          </a:p>
        </p:txBody>
      </p:sp>
      <p:pic>
        <p:nvPicPr>
          <p:cNvPr id="43012" name="Picture 5" descr="http://t2.gstatic.com/images?q=tbn:hGUy_Pz2RgwNYM:http://www.daviddarling.info/images/alkanes.gif&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3124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http://web.mst.edu/~wlf/chem381/boil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25775"/>
            <a:ext cx="3905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t>Graphite</a:t>
            </a:r>
          </a:p>
        </p:txBody>
      </p:sp>
      <p:sp>
        <p:nvSpPr>
          <p:cNvPr id="3" name="Content Placeholder 2"/>
          <p:cNvSpPr>
            <a:spLocks noGrp="1"/>
          </p:cNvSpPr>
          <p:nvPr>
            <p:ph idx="1"/>
          </p:nvPr>
        </p:nvSpPr>
        <p:spPr>
          <a:xfrm>
            <a:off x="330200" y="1752600"/>
            <a:ext cx="8585200" cy="5105400"/>
          </a:xfrm>
        </p:spPr>
        <p:txBody>
          <a:bodyPr/>
          <a:lstStyle/>
          <a:p>
            <a:r>
              <a:rPr lang="en-US" sz="2400" b="1" smtClean="0"/>
              <a:t>Hybridization: </a:t>
            </a:r>
            <a:r>
              <a:rPr lang="en-US" sz="2400" smtClean="0"/>
              <a:t>sp</a:t>
            </a:r>
            <a:r>
              <a:rPr lang="en-US" sz="2400" baseline="30000" smtClean="0"/>
              <a:t>2</a:t>
            </a:r>
            <a:r>
              <a:rPr lang="en-US" sz="2400" smtClean="0"/>
              <a:t>; bonded to 3 other C-atoms; parallel layers of hexagons</a:t>
            </a:r>
            <a:br>
              <a:rPr lang="en-US" sz="2400" smtClean="0"/>
            </a:br>
            <a:endParaRPr lang="en-US" sz="2400" b="1" smtClean="0"/>
          </a:p>
          <a:p>
            <a:r>
              <a:rPr lang="en-US" sz="2400" b="1" smtClean="0"/>
              <a:t>Density: </a:t>
            </a:r>
            <a:r>
              <a:rPr lang="en-US" sz="2400" smtClean="0"/>
              <a:t>2.26 g cm</a:t>
            </a:r>
            <a:r>
              <a:rPr lang="en-US" sz="2400" baseline="30000" smtClean="0"/>
              <a:t>-3</a:t>
            </a:r>
            <a:r>
              <a:rPr lang="en-US" sz="2400" b="1" smtClean="0"/>
              <a:t/>
            </a:r>
            <a:br>
              <a:rPr lang="en-US" sz="2400" b="1" smtClean="0"/>
            </a:br>
            <a:endParaRPr lang="en-US" sz="2400" b="1" smtClean="0"/>
          </a:p>
          <a:p>
            <a:r>
              <a:rPr lang="en-US" sz="2400" b="1" smtClean="0"/>
              <a:t>Conductivity: </a:t>
            </a:r>
            <a:r>
              <a:rPr lang="en-US" sz="2400" smtClean="0"/>
              <a:t>conductor </a:t>
            </a:r>
            <a:br>
              <a:rPr lang="en-US" sz="2400" smtClean="0"/>
            </a:br>
            <a:r>
              <a:rPr lang="en-US" sz="2400" smtClean="0"/>
              <a:t>(contains 1 non-bonded                                     delocalized e- per atom)</a:t>
            </a:r>
            <a:br>
              <a:rPr lang="en-US" sz="2400" smtClean="0"/>
            </a:br>
            <a:endParaRPr lang="en-US" sz="2400" smtClean="0"/>
          </a:p>
          <a:p>
            <a:r>
              <a:rPr lang="en-US" sz="2400" b="1" smtClean="0"/>
              <a:t>Appearance: </a:t>
            </a:r>
            <a:r>
              <a:rPr lang="en-US" sz="2400" smtClean="0"/>
              <a:t>non-lustrous, grey solid</a:t>
            </a:r>
            <a:r>
              <a:rPr lang="en-US" sz="2400" b="1" smtClean="0"/>
              <a:t/>
            </a:r>
            <a:br>
              <a:rPr lang="en-US" sz="2400" b="1" smtClean="0"/>
            </a:br>
            <a:endParaRPr lang="en-US" sz="2400" b="1" smtClean="0"/>
          </a:p>
          <a:p>
            <a:r>
              <a:rPr lang="en-US" sz="2400" b="1" smtClean="0"/>
              <a:t>Uses: </a:t>
            </a:r>
            <a:r>
              <a:rPr lang="en-US" sz="2400" smtClean="0"/>
              <a:t>lubricant; pencils</a:t>
            </a:r>
          </a:p>
        </p:txBody>
      </p:sp>
      <p:pic>
        <p:nvPicPr>
          <p:cNvPr id="6148" name="Picture 6" descr="graphite-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52675"/>
            <a:ext cx="28051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t>Solubility</a:t>
            </a:r>
            <a:endParaRPr lang="en-US" smtClean="0"/>
          </a:p>
        </p:txBody>
      </p:sp>
      <p:sp>
        <p:nvSpPr>
          <p:cNvPr id="44035" name="Content Placeholder 2"/>
          <p:cNvSpPr>
            <a:spLocks noGrp="1"/>
          </p:cNvSpPr>
          <p:nvPr>
            <p:ph idx="1"/>
          </p:nvPr>
        </p:nvSpPr>
        <p:spPr/>
        <p:txBody>
          <a:bodyPr/>
          <a:lstStyle/>
          <a:p>
            <a:r>
              <a:rPr lang="en-US" smtClean="0"/>
              <a:t>Ethanol (C</a:t>
            </a:r>
            <a:r>
              <a:rPr lang="en-US" baseline="-25000" smtClean="0"/>
              <a:t>2</a:t>
            </a:r>
            <a:r>
              <a:rPr lang="en-US" smtClean="0"/>
              <a:t>H</a:t>
            </a:r>
            <a:r>
              <a:rPr lang="en-US" baseline="-25000" smtClean="0"/>
              <a:t>5</a:t>
            </a:r>
            <a:r>
              <a:rPr lang="en-US" smtClean="0"/>
              <a:t>OH) is a good solvent for other substances as it contains both polar and nonpolar ends.</a:t>
            </a:r>
          </a:p>
          <a:p>
            <a:endParaRPr lang="en-US" smtClean="0"/>
          </a:p>
        </p:txBody>
      </p:sp>
      <p:pic>
        <p:nvPicPr>
          <p:cNvPr id="44036" name="Picture 5" descr="http://upload.wikimedia.org/wikipedia/commons/thumb/e/e8/Ethanol-structure.svg/529px-Ethanol-struc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33099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http://www.personal.psu.edu/amd16/images/Ethan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17900"/>
            <a:ext cx="2909888"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smtClean="0"/>
              <a:t>Solubility</a:t>
            </a:r>
            <a:endParaRPr lang="en-US" smtClean="0"/>
          </a:p>
        </p:txBody>
      </p:sp>
      <p:sp>
        <p:nvSpPr>
          <p:cNvPr id="45059" name="Content Placeholder 2"/>
          <p:cNvSpPr>
            <a:spLocks noGrp="1"/>
          </p:cNvSpPr>
          <p:nvPr>
            <p:ph idx="1"/>
          </p:nvPr>
        </p:nvSpPr>
        <p:spPr/>
        <p:txBody>
          <a:bodyPr/>
          <a:lstStyle/>
          <a:p>
            <a:r>
              <a:rPr lang="en-US" b="1" smtClean="0"/>
              <a:t>Example:</a:t>
            </a:r>
            <a:r>
              <a:rPr lang="en-US" smtClean="0"/>
              <a:t> Put the following substances in order of decreasing solubility in water: methanol, butanol, propanol, ethanol.</a:t>
            </a:r>
          </a:p>
          <a:p>
            <a:endParaRPr lang="en-US" smtClean="0"/>
          </a:p>
        </p:txBody>
      </p:sp>
      <p:sp>
        <p:nvSpPr>
          <p:cNvPr id="4" name="Down Arrow 3"/>
          <p:cNvSpPr>
            <a:spLocks noChangeArrowheads="1"/>
          </p:cNvSpPr>
          <p:nvPr/>
        </p:nvSpPr>
        <p:spPr bwMode="auto">
          <a:xfrm rot="-5400000">
            <a:off x="4114800" y="1524000"/>
            <a:ext cx="1104900" cy="7124700"/>
          </a:xfrm>
          <a:prstGeom prst="downArrow">
            <a:avLst>
              <a:gd name="adj1" fmla="val 50000"/>
              <a:gd name="adj2" fmla="val 5000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4"/>
          <p:cNvSpPr txBox="1">
            <a:spLocks noChangeArrowheads="1"/>
          </p:cNvSpPr>
          <p:nvPr/>
        </p:nvSpPr>
        <p:spPr bwMode="auto">
          <a:xfrm>
            <a:off x="2082800" y="4800600"/>
            <a:ext cx="477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i="1"/>
              <a:t>Decreasing solubility</a:t>
            </a:r>
          </a:p>
        </p:txBody>
      </p:sp>
      <p:sp>
        <p:nvSpPr>
          <p:cNvPr id="2" name="TextBox 1"/>
          <p:cNvSpPr txBox="1">
            <a:spLocks noChangeArrowheads="1"/>
          </p:cNvSpPr>
          <p:nvPr/>
        </p:nvSpPr>
        <p:spPr bwMode="auto">
          <a:xfrm>
            <a:off x="1295400" y="32877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CH</a:t>
            </a:r>
            <a:r>
              <a:rPr lang="en-US" baseline="-25000"/>
              <a:t>3</a:t>
            </a:r>
            <a:r>
              <a:rPr lang="en-US"/>
              <a:t>OH</a:t>
            </a:r>
          </a:p>
        </p:txBody>
      </p:sp>
      <p:sp>
        <p:nvSpPr>
          <p:cNvPr id="7" name="TextBox 6"/>
          <p:cNvSpPr txBox="1">
            <a:spLocks noChangeArrowheads="1"/>
          </p:cNvSpPr>
          <p:nvPr/>
        </p:nvSpPr>
        <p:spPr bwMode="auto">
          <a:xfrm>
            <a:off x="2362200" y="3744913"/>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CH</a:t>
            </a:r>
            <a:r>
              <a:rPr lang="en-US" baseline="-25000"/>
              <a:t>3</a:t>
            </a:r>
            <a:r>
              <a:rPr lang="en-US"/>
              <a:t>CH</a:t>
            </a:r>
            <a:r>
              <a:rPr lang="en-US" baseline="-25000"/>
              <a:t>2</a:t>
            </a:r>
            <a:r>
              <a:rPr lang="en-US"/>
              <a:t>CH</a:t>
            </a:r>
            <a:r>
              <a:rPr lang="en-US" baseline="-25000"/>
              <a:t>2</a:t>
            </a:r>
            <a:r>
              <a:rPr lang="en-US"/>
              <a:t>CH</a:t>
            </a:r>
            <a:r>
              <a:rPr lang="en-US" baseline="-25000"/>
              <a:t>2</a:t>
            </a:r>
            <a:r>
              <a:rPr lang="en-US"/>
              <a:t>OH</a:t>
            </a:r>
          </a:p>
        </p:txBody>
      </p:sp>
      <p:sp>
        <p:nvSpPr>
          <p:cNvPr id="9" name="TextBox 8"/>
          <p:cNvSpPr txBox="1">
            <a:spLocks noChangeArrowheads="1"/>
          </p:cNvSpPr>
          <p:nvPr/>
        </p:nvSpPr>
        <p:spPr bwMode="auto">
          <a:xfrm>
            <a:off x="4400550" y="3287713"/>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CH</a:t>
            </a:r>
            <a:r>
              <a:rPr lang="en-US" baseline="-25000"/>
              <a:t>3</a:t>
            </a:r>
            <a:r>
              <a:rPr lang="en-US"/>
              <a:t>CH</a:t>
            </a:r>
            <a:r>
              <a:rPr lang="en-US" baseline="-25000"/>
              <a:t>2</a:t>
            </a:r>
            <a:r>
              <a:rPr lang="en-US"/>
              <a:t>CH</a:t>
            </a:r>
            <a:r>
              <a:rPr lang="en-US" baseline="-25000"/>
              <a:t>2</a:t>
            </a:r>
            <a:r>
              <a:rPr lang="en-US"/>
              <a:t>OH</a:t>
            </a:r>
          </a:p>
        </p:txBody>
      </p:sp>
      <p:sp>
        <p:nvSpPr>
          <p:cNvPr id="10" name="TextBox 9"/>
          <p:cNvSpPr txBox="1">
            <a:spLocks noChangeArrowheads="1"/>
          </p:cNvSpPr>
          <p:nvPr/>
        </p:nvSpPr>
        <p:spPr bwMode="auto">
          <a:xfrm>
            <a:off x="6172200" y="3744913"/>
            <a:ext cx="154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CH</a:t>
            </a:r>
            <a:r>
              <a:rPr lang="en-US" baseline="-25000"/>
              <a:t>3</a:t>
            </a:r>
            <a:r>
              <a:rPr lang="en-US"/>
              <a:t>CH</a:t>
            </a:r>
            <a:r>
              <a:rPr lang="en-US" baseline="-25000"/>
              <a:t>2</a:t>
            </a:r>
            <a:r>
              <a:rPr lang="en-US"/>
              <a:t>OH</a:t>
            </a:r>
          </a:p>
        </p:txBody>
      </p:sp>
      <p:cxnSp>
        <p:nvCxnSpPr>
          <p:cNvPr id="12" name="Straight Connector 11"/>
          <p:cNvCxnSpPr>
            <a:cxnSpLocks noChangeShapeType="1"/>
          </p:cNvCxnSpPr>
          <p:nvPr/>
        </p:nvCxnSpPr>
        <p:spPr bwMode="auto">
          <a:xfrm>
            <a:off x="1828800" y="2971800"/>
            <a:ext cx="0" cy="31591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noChangeShapeType="1"/>
          </p:cNvCxnSpPr>
          <p:nvPr/>
        </p:nvCxnSpPr>
        <p:spPr bwMode="auto">
          <a:xfrm>
            <a:off x="5181600" y="2971800"/>
            <a:ext cx="0" cy="315913"/>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cxnSpLocks noChangeShapeType="1"/>
          </p:cNvCxnSpPr>
          <p:nvPr/>
        </p:nvCxnSpPr>
        <p:spPr bwMode="auto">
          <a:xfrm>
            <a:off x="3505200" y="2971800"/>
            <a:ext cx="0" cy="7937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a:cxnSpLocks noChangeShapeType="1"/>
          </p:cNvCxnSpPr>
          <p:nvPr/>
        </p:nvCxnSpPr>
        <p:spPr bwMode="auto">
          <a:xfrm>
            <a:off x="6858000" y="2971800"/>
            <a:ext cx="0" cy="7937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a:spLocks noChangeArrowheads="1"/>
          </p:cNvSpPr>
          <p:nvPr/>
        </p:nvSpPr>
        <p:spPr bwMode="auto">
          <a:xfrm>
            <a:off x="1143000" y="5867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methanol &lt;</a:t>
            </a:r>
          </a:p>
        </p:txBody>
      </p:sp>
      <p:sp>
        <p:nvSpPr>
          <p:cNvPr id="21" name="TextBox 20"/>
          <p:cNvSpPr txBox="1">
            <a:spLocks noChangeArrowheads="1"/>
          </p:cNvSpPr>
          <p:nvPr/>
        </p:nvSpPr>
        <p:spPr bwMode="auto">
          <a:xfrm>
            <a:off x="3124200" y="5867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ethanol &lt;</a:t>
            </a:r>
          </a:p>
        </p:txBody>
      </p:sp>
      <p:sp>
        <p:nvSpPr>
          <p:cNvPr id="22" name="TextBox 21"/>
          <p:cNvSpPr txBox="1">
            <a:spLocks noChangeArrowheads="1"/>
          </p:cNvSpPr>
          <p:nvPr/>
        </p:nvSpPr>
        <p:spPr bwMode="auto">
          <a:xfrm>
            <a:off x="4724400" y="5867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propanol &lt;</a:t>
            </a:r>
          </a:p>
        </p:txBody>
      </p:sp>
      <p:sp>
        <p:nvSpPr>
          <p:cNvPr id="23" name="TextBox 22"/>
          <p:cNvSpPr txBox="1">
            <a:spLocks noChangeArrowheads="1"/>
          </p:cNvSpPr>
          <p:nvPr/>
        </p:nvSpPr>
        <p:spPr bwMode="auto">
          <a:xfrm>
            <a:off x="6553200" y="5867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butanol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7" grpId="0"/>
      <p:bldP spid="9" grpId="0"/>
      <p:bldP spid="10" grpId="0"/>
      <p:bldP spid="20" grpId="0"/>
      <p:bldP spid="21"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b="1" smtClean="0"/>
              <a:t>Conductivity</a:t>
            </a:r>
            <a:endParaRPr lang="en-US" smtClean="0"/>
          </a:p>
        </p:txBody>
      </p:sp>
      <p:sp>
        <p:nvSpPr>
          <p:cNvPr id="46083" name="Content Placeholder 2"/>
          <p:cNvSpPr>
            <a:spLocks noGrp="1"/>
          </p:cNvSpPr>
          <p:nvPr>
            <p:ph idx="1"/>
          </p:nvPr>
        </p:nvSpPr>
        <p:spPr/>
        <p:txBody>
          <a:bodyPr/>
          <a:lstStyle/>
          <a:p>
            <a:r>
              <a:rPr lang="en-US" smtClean="0"/>
              <a:t>Electricity = electrons moving from atom to atom.</a:t>
            </a:r>
          </a:p>
          <a:p>
            <a:r>
              <a:rPr lang="en-US" smtClean="0"/>
              <a:t>For conductivity to occur, the substance must possess electrons or ions that are free to move.</a:t>
            </a:r>
          </a:p>
        </p:txBody>
      </p:sp>
      <p:pic>
        <p:nvPicPr>
          <p:cNvPr id="46084" name="Picture 5" descr="http://members.shaw.ca/len92/electrons_moving_wir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62400"/>
            <a:ext cx="25717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b="1" smtClean="0"/>
              <a:t>Conductivity</a:t>
            </a:r>
            <a:endParaRPr lang="en-US" smtClean="0"/>
          </a:p>
        </p:txBody>
      </p:sp>
      <p:sp>
        <p:nvSpPr>
          <p:cNvPr id="33795" name="Content Placeholder 2"/>
          <p:cNvSpPr>
            <a:spLocks noGrp="1"/>
          </p:cNvSpPr>
          <p:nvPr>
            <p:ph idx="1"/>
          </p:nvPr>
        </p:nvSpPr>
        <p:spPr>
          <a:xfrm>
            <a:off x="457200" y="1600200"/>
            <a:ext cx="8382000" cy="4530725"/>
          </a:xfrm>
        </p:spPr>
        <p:txBody>
          <a:bodyPr/>
          <a:lstStyle/>
          <a:p>
            <a:r>
              <a:rPr lang="en-US" smtClean="0"/>
              <a:t>Metals (and graphite) contain delocalized electrons and are excellent conductors.</a:t>
            </a:r>
            <a:br>
              <a:rPr lang="en-US" smtClean="0"/>
            </a:br>
            <a:endParaRPr lang="en-US" smtClean="0"/>
          </a:p>
          <a:p>
            <a:r>
              <a:rPr lang="en-US" smtClean="0"/>
              <a:t>Molten ionic salts also conduct electricity, but are chemically decomposed in the process.</a:t>
            </a:r>
            <a:br>
              <a:rPr lang="en-US" smtClean="0"/>
            </a:br>
            <a:endParaRPr lang="en-US" smtClean="0"/>
          </a:p>
          <a:p>
            <a:r>
              <a:rPr lang="en-US" smtClean="0"/>
              <a:t>When all electrons are held in fixed positions, such as in diamond and in simple molecules, no electrical conductivity occurs.</a:t>
            </a:r>
          </a:p>
          <a:p>
            <a:endParaRPr lang="en-US" smtClean="0"/>
          </a:p>
          <a:p>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Diamon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438400"/>
            <a:ext cx="2471738"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p:txBody>
          <a:bodyPr/>
          <a:lstStyle/>
          <a:p>
            <a:r>
              <a:rPr lang="en-US" b="1" smtClean="0"/>
              <a:t>Diamond</a:t>
            </a:r>
          </a:p>
        </p:txBody>
      </p:sp>
      <p:sp>
        <p:nvSpPr>
          <p:cNvPr id="3" name="Content Placeholder 2"/>
          <p:cNvSpPr>
            <a:spLocks noGrp="1"/>
          </p:cNvSpPr>
          <p:nvPr>
            <p:ph idx="1"/>
          </p:nvPr>
        </p:nvSpPr>
        <p:spPr>
          <a:xfrm>
            <a:off x="330200" y="1524000"/>
            <a:ext cx="8585200" cy="5334000"/>
          </a:xfrm>
        </p:spPr>
        <p:txBody>
          <a:bodyPr/>
          <a:lstStyle/>
          <a:p>
            <a:r>
              <a:rPr lang="en-US" sz="2400" b="1" smtClean="0"/>
              <a:t>Hybridization: </a:t>
            </a:r>
            <a:r>
              <a:rPr lang="en-US" sz="2400" smtClean="0"/>
              <a:t>sp</a:t>
            </a:r>
            <a:r>
              <a:rPr lang="en-US" sz="2400" baseline="30000" smtClean="0"/>
              <a:t>3</a:t>
            </a:r>
            <a:r>
              <a:rPr lang="en-US" sz="2400" smtClean="0"/>
              <a:t>; bonded to 4 other C-atoms; (hardest known natural substance)</a:t>
            </a:r>
            <a:br>
              <a:rPr lang="en-US" sz="2400" smtClean="0"/>
            </a:br>
            <a:endParaRPr lang="en-US" sz="2400" b="1" smtClean="0"/>
          </a:p>
          <a:p>
            <a:r>
              <a:rPr lang="en-US" sz="2400" b="1" smtClean="0"/>
              <a:t>Density: </a:t>
            </a:r>
            <a:r>
              <a:rPr lang="en-US" sz="2400" smtClean="0"/>
              <a:t>3.51 g cm</a:t>
            </a:r>
            <a:r>
              <a:rPr lang="en-US" sz="2400" baseline="30000" smtClean="0"/>
              <a:t>-3</a:t>
            </a:r>
            <a:r>
              <a:rPr lang="en-US" sz="2400" b="1" smtClean="0"/>
              <a:t/>
            </a:r>
            <a:br>
              <a:rPr lang="en-US" sz="2400" b="1" smtClean="0"/>
            </a:br>
            <a:endParaRPr lang="en-US" sz="2400" b="1" smtClean="0"/>
          </a:p>
          <a:p>
            <a:r>
              <a:rPr lang="en-US" sz="2400" b="1" smtClean="0"/>
              <a:t>Conductivity: </a:t>
            </a:r>
            <a:r>
              <a:rPr lang="en-US" sz="2400" smtClean="0"/>
              <a:t>nonconductor </a:t>
            </a:r>
            <a:br>
              <a:rPr lang="en-US" sz="2400" smtClean="0"/>
            </a:br>
            <a:r>
              <a:rPr lang="en-US" sz="2400" smtClean="0"/>
              <a:t>(all e’s bonded;                                                    no mobile e’s)</a:t>
            </a:r>
            <a:br>
              <a:rPr lang="en-US" sz="2400" smtClean="0"/>
            </a:br>
            <a:endParaRPr lang="en-US" sz="2400" smtClean="0"/>
          </a:p>
          <a:p>
            <a:r>
              <a:rPr lang="en-US" sz="2400" b="1" smtClean="0"/>
              <a:t>Appearance: </a:t>
            </a:r>
            <a:r>
              <a:rPr lang="en-US" sz="2400" smtClean="0"/>
              <a:t>lustrous crustal</a:t>
            </a:r>
            <a:r>
              <a:rPr lang="en-US" sz="2400" b="1" smtClean="0"/>
              <a:t/>
            </a:r>
            <a:br>
              <a:rPr lang="en-US" sz="2400" b="1" smtClean="0"/>
            </a:br>
            <a:endParaRPr lang="en-US" sz="2400" b="1" smtClean="0"/>
          </a:p>
          <a:p>
            <a:r>
              <a:rPr lang="en-US" sz="2400" b="1" smtClean="0"/>
              <a:t>Uses: </a:t>
            </a:r>
            <a:r>
              <a:rPr lang="en-US" sz="2400" smtClean="0"/>
              <a:t>jewelry; ornamentation; tools &amp; machinery for grinding and cutting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t>Buckminsterfullerene (C</a:t>
            </a:r>
            <a:r>
              <a:rPr lang="en-US" b="1" baseline="-25000" smtClean="0"/>
              <a:t>60</a:t>
            </a:r>
            <a:r>
              <a:rPr lang="en-US" b="1" smtClean="0"/>
              <a:t>)</a:t>
            </a:r>
          </a:p>
        </p:txBody>
      </p:sp>
      <p:sp>
        <p:nvSpPr>
          <p:cNvPr id="3" name="Content Placeholder 2"/>
          <p:cNvSpPr>
            <a:spLocks noGrp="1"/>
          </p:cNvSpPr>
          <p:nvPr>
            <p:ph idx="1"/>
          </p:nvPr>
        </p:nvSpPr>
        <p:spPr>
          <a:xfrm>
            <a:off x="330200" y="1752600"/>
            <a:ext cx="8585200" cy="5105400"/>
          </a:xfrm>
        </p:spPr>
        <p:txBody>
          <a:bodyPr/>
          <a:lstStyle/>
          <a:p>
            <a:r>
              <a:rPr lang="en-US" sz="3200" smtClean="0"/>
              <a:t>Look familiar???</a:t>
            </a:r>
          </a:p>
        </p:txBody>
      </p:sp>
      <p:pic>
        <p:nvPicPr>
          <p:cNvPr id="8196" name="Picture 2" descr="Buckminsterfuller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438" y="2590800"/>
            <a:ext cx="200183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6" name="Picture 2" descr="http://www.cksinfo.com/clipart/sports/soccer/soccer-b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19400"/>
            <a:ext cx="27908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221186"/>
                                        </p:tgtEl>
                                        <p:attrNameLst>
                                          <p:attrName>style.visibility</p:attrName>
                                        </p:attrNameLst>
                                      </p:cBhvr>
                                      <p:to>
                                        <p:strVal val="visible"/>
                                      </p:to>
                                    </p:set>
                                    <p:anim calcmode="lin" valueType="num">
                                      <p:cBhvr>
                                        <p:cTn id="11" dur="1000" fill="hold"/>
                                        <p:tgtEl>
                                          <p:spTgt spid="221186"/>
                                        </p:tgtEl>
                                        <p:attrNameLst>
                                          <p:attrName>ppt_w</p:attrName>
                                        </p:attrNameLst>
                                      </p:cBhvr>
                                      <p:tavLst>
                                        <p:tav tm="0">
                                          <p:val>
                                            <p:fltVal val="0"/>
                                          </p:val>
                                        </p:tav>
                                        <p:tav tm="100000">
                                          <p:val>
                                            <p:strVal val="#ppt_w"/>
                                          </p:val>
                                        </p:tav>
                                      </p:tavLst>
                                    </p:anim>
                                    <p:anim calcmode="lin" valueType="num">
                                      <p:cBhvr>
                                        <p:cTn id="12" dur="1000" fill="hold"/>
                                        <p:tgtEl>
                                          <p:spTgt spid="221186"/>
                                        </p:tgtEl>
                                        <p:attrNameLst>
                                          <p:attrName>ppt_h</p:attrName>
                                        </p:attrNameLst>
                                      </p:cBhvr>
                                      <p:tavLst>
                                        <p:tav tm="0">
                                          <p:val>
                                            <p:fltVal val="0"/>
                                          </p:val>
                                        </p:tav>
                                        <p:tav tm="100000">
                                          <p:val>
                                            <p:strVal val="#ppt_h"/>
                                          </p:val>
                                        </p:tav>
                                      </p:tavLst>
                                    </p:anim>
                                    <p:anim calcmode="lin" valueType="num">
                                      <p:cBhvr>
                                        <p:cTn id="13" dur="1000" fill="hold"/>
                                        <p:tgtEl>
                                          <p:spTgt spid="221186"/>
                                        </p:tgtEl>
                                        <p:attrNameLst>
                                          <p:attrName>style.rotation</p:attrName>
                                        </p:attrNameLst>
                                      </p:cBhvr>
                                      <p:tavLst>
                                        <p:tav tm="0">
                                          <p:val>
                                            <p:fltVal val="90"/>
                                          </p:val>
                                        </p:tav>
                                        <p:tav tm="100000">
                                          <p:val>
                                            <p:fltVal val="0"/>
                                          </p:val>
                                        </p:tav>
                                      </p:tavLst>
                                    </p:anim>
                                    <p:animEffect transition="in" filter="fade">
                                      <p:cBhvr>
                                        <p:cTn id="14" dur="1000"/>
                                        <p:tgtEl>
                                          <p:spTgt spid="22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Buckminsterful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313" y="1447800"/>
            <a:ext cx="3722687"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r>
              <a:rPr lang="en-US" b="1" smtClean="0"/>
              <a:t>Buckminsterfullerene (C</a:t>
            </a:r>
            <a:r>
              <a:rPr lang="en-US" b="1" baseline="-25000" smtClean="0"/>
              <a:t>60</a:t>
            </a:r>
            <a:r>
              <a:rPr lang="en-US" b="1" smtClean="0"/>
              <a:t>)</a:t>
            </a:r>
          </a:p>
        </p:txBody>
      </p:sp>
      <p:sp>
        <p:nvSpPr>
          <p:cNvPr id="9220" name="Content Placeholder 2"/>
          <p:cNvSpPr>
            <a:spLocks noGrp="1"/>
          </p:cNvSpPr>
          <p:nvPr>
            <p:ph idx="1"/>
          </p:nvPr>
        </p:nvSpPr>
        <p:spPr>
          <a:xfrm>
            <a:off x="330200" y="1752600"/>
            <a:ext cx="8585200" cy="5105400"/>
          </a:xfrm>
        </p:spPr>
        <p:txBody>
          <a:bodyPr/>
          <a:lstStyle/>
          <a:p>
            <a:r>
              <a:rPr lang="en-US" sz="3200" smtClean="0"/>
              <a:t>Named for the architect… </a:t>
            </a:r>
          </a:p>
        </p:txBody>
      </p:sp>
      <p:pic>
        <p:nvPicPr>
          <p:cNvPr id="9221" name="Picture 4" descr="http://www.essential-architecture.com/ARCHITECT/Richard-Buckminster-Fu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4200"/>
            <a:ext cx="38004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3"/>
          <p:cNvSpPr txBox="1">
            <a:spLocks noChangeArrowheads="1"/>
          </p:cNvSpPr>
          <p:nvPr/>
        </p:nvSpPr>
        <p:spPr bwMode="auto">
          <a:xfrm>
            <a:off x="5257800" y="5334000"/>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b="1"/>
              <a:t>Richard Buckminster “Bucky” Fuller</a:t>
            </a:r>
            <a:r>
              <a:rPr lang="en-US"/>
              <a:t> </a:t>
            </a:r>
            <a:br>
              <a:rPr lang="en-US"/>
            </a:br>
            <a:r>
              <a:rPr lang="en-US"/>
              <a:t>(July 12, 1895 – July 1, 1983)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Buckminsterfullerene (C</a:t>
            </a:r>
            <a:r>
              <a:rPr lang="en-US" b="1" baseline="-25000" smtClean="0"/>
              <a:t>60</a:t>
            </a:r>
            <a:r>
              <a:rPr lang="en-US" b="1" smtClean="0"/>
              <a:t>)</a:t>
            </a:r>
          </a:p>
        </p:txBody>
      </p:sp>
      <p:sp>
        <p:nvSpPr>
          <p:cNvPr id="3" name="Content Placeholder 2"/>
          <p:cNvSpPr>
            <a:spLocks noGrp="1"/>
          </p:cNvSpPr>
          <p:nvPr>
            <p:ph idx="1"/>
          </p:nvPr>
        </p:nvSpPr>
        <p:spPr>
          <a:xfrm>
            <a:off x="330200" y="1447800"/>
            <a:ext cx="8585200" cy="5105400"/>
          </a:xfrm>
        </p:spPr>
        <p:txBody>
          <a:bodyPr/>
          <a:lstStyle/>
          <a:p>
            <a:r>
              <a:rPr lang="en-US" sz="2400" b="1" smtClean="0"/>
              <a:t>Hybridization: </a:t>
            </a:r>
            <a:r>
              <a:rPr lang="en-US" sz="2400" smtClean="0"/>
              <a:t>sp</a:t>
            </a:r>
            <a:r>
              <a:rPr lang="en-US" sz="2400" baseline="30000" smtClean="0"/>
              <a:t>2</a:t>
            </a:r>
            <a:r>
              <a:rPr lang="en-US" sz="2400" smtClean="0"/>
              <a:t>; bonded to 3 other C-atoms; sphere of 60 atoms (12 pentagons &amp; 20 hexagons)</a:t>
            </a:r>
            <a:br>
              <a:rPr lang="en-US" sz="2400" smtClean="0"/>
            </a:br>
            <a:endParaRPr lang="en-US" sz="2400" b="1" smtClean="0"/>
          </a:p>
          <a:p>
            <a:r>
              <a:rPr lang="en-US" sz="2400" b="1" smtClean="0"/>
              <a:t>Density: </a:t>
            </a:r>
            <a:r>
              <a:rPr lang="en-US" sz="2400" smtClean="0"/>
              <a:t>1.72 g cm</a:t>
            </a:r>
            <a:r>
              <a:rPr lang="en-US" sz="2400" baseline="30000" smtClean="0"/>
              <a:t>-3</a:t>
            </a:r>
            <a:r>
              <a:rPr lang="en-US" sz="2400" b="1" smtClean="0"/>
              <a:t/>
            </a:r>
            <a:br>
              <a:rPr lang="en-US" sz="2400" b="1" smtClean="0"/>
            </a:br>
            <a:endParaRPr lang="en-US" sz="2400" b="1" smtClean="0"/>
          </a:p>
          <a:p>
            <a:r>
              <a:rPr lang="en-US" sz="2400" b="1" smtClean="0"/>
              <a:t>Conductivity: </a:t>
            </a:r>
            <a:r>
              <a:rPr lang="en-US" sz="2400" smtClean="0"/>
              <a:t>semiconductor;                           some e- mobility; </a:t>
            </a:r>
            <a:br>
              <a:rPr lang="en-US" sz="2400" smtClean="0"/>
            </a:br>
            <a:r>
              <a:rPr lang="en-US" sz="2400" smtClean="0"/>
              <a:t>(easily accepts e’s to form neg. ions)</a:t>
            </a:r>
            <a:br>
              <a:rPr lang="en-US" sz="2400" smtClean="0"/>
            </a:br>
            <a:endParaRPr lang="en-US" sz="2400" smtClean="0"/>
          </a:p>
          <a:p>
            <a:r>
              <a:rPr lang="en-US" sz="2400" b="1" smtClean="0"/>
              <a:t>Appearance: </a:t>
            </a:r>
            <a:r>
              <a:rPr lang="en-US" sz="2400" smtClean="0"/>
              <a:t>yellow crystalline solid</a:t>
            </a:r>
            <a:r>
              <a:rPr lang="en-US" sz="2400" b="1" smtClean="0"/>
              <a:t/>
            </a:r>
            <a:br>
              <a:rPr lang="en-US" sz="2400" b="1" smtClean="0"/>
            </a:br>
            <a:endParaRPr lang="en-US" sz="2400" b="1" smtClean="0"/>
          </a:p>
          <a:p>
            <a:r>
              <a:rPr lang="en-US" sz="2400" b="1" smtClean="0"/>
              <a:t>Uses: </a:t>
            </a:r>
            <a:r>
              <a:rPr lang="en-US" sz="2000" smtClean="0"/>
              <a:t>Reacts w/ K to make superconducting crystalline material; related forms are used to make nanotubes for the electronics industry; catalysts and lubricants</a:t>
            </a:r>
          </a:p>
        </p:txBody>
      </p:sp>
      <p:pic>
        <p:nvPicPr>
          <p:cNvPr id="10244" name="Picture 2" descr="Buckminsterfuller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763" y="2438400"/>
            <a:ext cx="200183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t>Silicon</a:t>
            </a:r>
          </a:p>
        </p:txBody>
      </p:sp>
      <p:sp>
        <p:nvSpPr>
          <p:cNvPr id="11267" name="Content Placeholder 2"/>
          <p:cNvSpPr>
            <a:spLocks noGrp="1"/>
          </p:cNvSpPr>
          <p:nvPr>
            <p:ph idx="1"/>
          </p:nvPr>
        </p:nvSpPr>
        <p:spPr/>
        <p:txBody>
          <a:bodyPr/>
          <a:lstStyle/>
          <a:p>
            <a:r>
              <a:rPr lang="en-US" smtClean="0"/>
              <a:t>Group 4 element (like C)</a:t>
            </a:r>
          </a:p>
          <a:p>
            <a:r>
              <a:rPr lang="en-US" smtClean="0"/>
              <a:t>4 valence shell electrons</a:t>
            </a:r>
          </a:p>
          <a:p>
            <a:r>
              <a:rPr lang="en-US" smtClean="0"/>
              <a:t>In the elemental state, each silicon atom is covalently bonded to four others in a tetrahedral arrangement.  This results in a giant lattice structure much like diamond.</a:t>
            </a:r>
          </a:p>
          <a:p>
            <a:endParaRPr lang="en-US" smtClean="0"/>
          </a:p>
        </p:txBody>
      </p:sp>
      <p:pic>
        <p:nvPicPr>
          <p:cNvPr id="11268" name="Picture 2" descr="http://nanowiz.tripod.com/sisteps/fcccube.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0" y="4445000"/>
            <a:ext cx="212248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7488</TotalTime>
  <Words>1010</Words>
  <Application>Microsoft Office PowerPoint</Application>
  <PresentationFormat>On-screen Show (4:3)</PresentationFormat>
  <Paragraphs>236</Paragraphs>
  <Slides>43</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Verdana</vt:lpstr>
      <vt:lpstr>Arial</vt:lpstr>
      <vt:lpstr>Garamond</vt:lpstr>
      <vt:lpstr>Wingdings</vt:lpstr>
      <vt:lpstr>Times New Roman</vt:lpstr>
      <vt:lpstr>Berlin Sans FB</vt:lpstr>
      <vt:lpstr>Calibri</vt:lpstr>
      <vt:lpstr>Monotype Sorts</vt:lpstr>
      <vt:lpstr>Level</vt:lpstr>
      <vt:lpstr>Unit 04: BONDING</vt:lpstr>
      <vt:lpstr>PART 5: Giant Covalent Structures, Metallic Bonding &amp; Physical Properties</vt:lpstr>
      <vt:lpstr>Giant Covalent Structures</vt:lpstr>
      <vt:lpstr>Graphite</vt:lpstr>
      <vt:lpstr>Diamond</vt:lpstr>
      <vt:lpstr>Buckminsterfullerene (C60)</vt:lpstr>
      <vt:lpstr>Buckminsterfullerene (C60)</vt:lpstr>
      <vt:lpstr>Buckminsterfullerene (C60)</vt:lpstr>
      <vt:lpstr>Silicon</vt:lpstr>
      <vt:lpstr>Silica</vt:lpstr>
      <vt:lpstr>SiO2</vt:lpstr>
      <vt:lpstr>Metallic Bonding</vt:lpstr>
      <vt:lpstr>Metallic Bonding</vt:lpstr>
      <vt:lpstr>Metallic Bonding</vt:lpstr>
      <vt:lpstr>Metallic Bonding</vt:lpstr>
      <vt:lpstr>Metallic Bonding</vt:lpstr>
      <vt:lpstr>Type of Bonding and Physical Properties</vt:lpstr>
      <vt:lpstr>Boiling point</vt:lpstr>
      <vt:lpstr>Melting point</vt:lpstr>
      <vt:lpstr>Melting point</vt:lpstr>
      <vt:lpstr>Melting points and boiling points</vt:lpstr>
      <vt:lpstr>Melting points and boiling points</vt:lpstr>
      <vt:lpstr>Example: diamond </vt:lpstr>
      <vt:lpstr>Example: sodium chloride (NaCl)</vt:lpstr>
      <vt:lpstr>Example: Structure &amp; M.P.</vt:lpstr>
      <vt:lpstr>Solubility</vt:lpstr>
      <vt:lpstr>Solubility</vt:lpstr>
      <vt:lpstr>For example, SOAP…</vt:lpstr>
      <vt:lpstr>Soap</vt:lpstr>
      <vt:lpstr>Soap</vt:lpstr>
      <vt:lpstr>PowerPoint Presentation</vt:lpstr>
      <vt:lpstr>PowerPoint Presentation</vt:lpstr>
      <vt:lpstr>PowerPoint Presentation</vt:lpstr>
      <vt:lpstr>PowerPoint Presentation</vt:lpstr>
      <vt:lpstr>PowerPoint Presentation</vt:lpstr>
      <vt:lpstr>Remember Biology?</vt:lpstr>
      <vt:lpstr>Solubility</vt:lpstr>
      <vt:lpstr>What’s a homologous series</vt:lpstr>
      <vt:lpstr>What’s a homologous series</vt:lpstr>
      <vt:lpstr>Solubility</vt:lpstr>
      <vt:lpstr>Solubility</vt:lpstr>
      <vt:lpstr>Conductivity</vt:lpstr>
      <vt:lpstr>Conductivity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Liquids and Solids</dc:title>
  <dc:creator>Debbie Y. Dogancay</dc:creator>
  <cp:lastModifiedBy>Deborah Dogancay</cp:lastModifiedBy>
  <cp:revision>77</cp:revision>
  <dcterms:created xsi:type="dcterms:W3CDTF">2008-01-15T08:08:26Z</dcterms:created>
  <dcterms:modified xsi:type="dcterms:W3CDTF">2011-10-19T04:32:46Z</dcterms:modified>
</cp:coreProperties>
</file>