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wav" ContentType="audio/wav"/>
  <Default Extension="vml" ContentType="application/vnd.openxmlformats-officedocument.vmlDrawing"/>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5" r:id="rId1"/>
  </p:sldMasterIdLst>
  <p:notesMasterIdLst>
    <p:notesMasterId r:id="rId37"/>
  </p:notesMasterIdLst>
  <p:handoutMasterIdLst>
    <p:handoutMasterId r:id="rId38"/>
  </p:handoutMasterIdLst>
  <p:sldIdLst>
    <p:sldId id="351" r:id="rId2"/>
    <p:sldId id="375" r:id="rId3"/>
    <p:sldId id="261" r:id="rId4"/>
    <p:sldId id="281" r:id="rId5"/>
    <p:sldId id="376" r:id="rId6"/>
    <p:sldId id="377" r:id="rId7"/>
    <p:sldId id="282" r:id="rId8"/>
    <p:sldId id="283" r:id="rId9"/>
    <p:sldId id="378" r:id="rId10"/>
    <p:sldId id="284" r:id="rId11"/>
    <p:sldId id="285" r:id="rId12"/>
    <p:sldId id="286" r:id="rId13"/>
    <p:sldId id="287" r:id="rId14"/>
    <p:sldId id="288" r:id="rId15"/>
    <p:sldId id="290" r:id="rId16"/>
    <p:sldId id="291" r:id="rId17"/>
    <p:sldId id="292" r:id="rId18"/>
    <p:sldId id="379" r:id="rId19"/>
    <p:sldId id="380" r:id="rId20"/>
    <p:sldId id="353" r:id="rId21"/>
    <p:sldId id="381" r:id="rId22"/>
    <p:sldId id="356" r:id="rId23"/>
    <p:sldId id="355" r:id="rId24"/>
    <p:sldId id="357" r:id="rId25"/>
    <p:sldId id="354" r:id="rId26"/>
    <p:sldId id="382" r:id="rId27"/>
    <p:sldId id="383" r:id="rId28"/>
    <p:sldId id="384" r:id="rId29"/>
    <p:sldId id="385" r:id="rId30"/>
    <p:sldId id="387" r:id="rId31"/>
    <p:sldId id="391" r:id="rId32"/>
    <p:sldId id="388" r:id="rId33"/>
    <p:sldId id="389" r:id="rId34"/>
    <p:sldId id="392" r:id="rId35"/>
    <p:sldId id="390" r:id="rId36"/>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3CC"/>
    <a:srgbClr val="00CC00"/>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3" d="100"/>
          <a:sy n="103" d="100"/>
        </p:scale>
        <p:origin x="-204" y="-9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image" Target="../media/image5.wmf"/><Relationship Id="rId1" Type="http://schemas.openxmlformats.org/officeDocument/2006/relationships/image" Target="../media/image4.wmf"/><Relationship Id="rId4" Type="http://schemas.openxmlformats.org/officeDocument/2006/relationships/image" Target="../media/image7.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8.w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13.wmf"/><Relationship Id="rId2" Type="http://schemas.openxmlformats.org/officeDocument/2006/relationships/image" Target="../media/image12.wmf"/><Relationship Id="rId1" Type="http://schemas.openxmlformats.org/officeDocument/2006/relationships/image" Target="../media/image11.wmf"/></Relationships>
</file>

<file path=ppt/drawings/_rels/vmlDrawing5.vml.rels><?xml version="1.0" encoding="UTF-8" standalone="yes"?>
<Relationships xmlns="http://schemas.openxmlformats.org/package/2006/relationships"><Relationship Id="rId3" Type="http://schemas.openxmlformats.org/officeDocument/2006/relationships/image" Target="../media/image16.wmf"/><Relationship Id="rId2" Type="http://schemas.openxmlformats.org/officeDocument/2006/relationships/image" Target="../media/image15.wmf"/><Relationship Id="rId1" Type="http://schemas.openxmlformats.org/officeDocument/2006/relationships/image" Target="../media/image14.wmf"/></Relationships>
</file>

<file path=ppt/drawings/_rels/vmlDrawing6.vml.rels><?xml version="1.0" encoding="UTF-8" standalone="yes"?>
<Relationships xmlns="http://schemas.openxmlformats.org/package/2006/relationships"><Relationship Id="rId3" Type="http://schemas.openxmlformats.org/officeDocument/2006/relationships/image" Target="../media/image19.wmf"/><Relationship Id="rId2" Type="http://schemas.openxmlformats.org/officeDocument/2006/relationships/image" Target="../media/image18.wmf"/><Relationship Id="rId1" Type="http://schemas.openxmlformats.org/officeDocument/2006/relationships/image" Target="../media/image17.wmf"/><Relationship Id="rId5" Type="http://schemas.openxmlformats.org/officeDocument/2006/relationships/image" Target="../media/image21.wmf"/><Relationship Id="rId4" Type="http://schemas.openxmlformats.org/officeDocument/2006/relationships/image" Target="../media/image20.w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33.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7586"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200">
                <a:latin typeface="Arial" pitchFamily="34" charset="0"/>
              </a:defRPr>
            </a:lvl1pPr>
          </a:lstStyle>
          <a:p>
            <a:pPr>
              <a:defRPr/>
            </a:pPr>
            <a:endParaRPr lang="en-US"/>
          </a:p>
        </p:txBody>
      </p:sp>
      <p:sp>
        <p:nvSpPr>
          <p:cNvPr id="67587" name="Rectangle 3"/>
          <p:cNvSpPr>
            <a:spLocks noGrp="1" noChangeArrowheads="1"/>
          </p:cNvSpPr>
          <p:nvPr>
            <p:ph type="dt" sz="quarter"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200">
                <a:latin typeface="Arial" pitchFamily="34" charset="0"/>
              </a:defRPr>
            </a:lvl1pPr>
          </a:lstStyle>
          <a:p>
            <a:pPr>
              <a:defRPr/>
            </a:pPr>
            <a:endParaRPr lang="en-US"/>
          </a:p>
        </p:txBody>
      </p:sp>
      <p:sp>
        <p:nvSpPr>
          <p:cNvPr id="67588" name="Rectangle 4"/>
          <p:cNvSpPr>
            <a:spLocks noGrp="1" noChangeArrowheads="1"/>
          </p:cNvSpPr>
          <p:nvPr>
            <p:ph type="ftr" sz="quarter" idx="2"/>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200">
                <a:latin typeface="Arial" pitchFamily="34" charset="0"/>
              </a:defRPr>
            </a:lvl1pPr>
          </a:lstStyle>
          <a:p>
            <a:pPr>
              <a:defRPr/>
            </a:pPr>
            <a:endParaRPr lang="en-US"/>
          </a:p>
        </p:txBody>
      </p:sp>
      <p:sp>
        <p:nvSpPr>
          <p:cNvPr id="67589" name="Rectangle 5"/>
          <p:cNvSpPr>
            <a:spLocks noGrp="1" noChangeArrowheads="1"/>
          </p:cNvSpPr>
          <p:nvPr>
            <p:ph type="sldNum" sz="quarter" idx="3"/>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200">
                <a:latin typeface="Arial" pitchFamily="34" charset="0"/>
              </a:defRPr>
            </a:lvl1pPr>
          </a:lstStyle>
          <a:p>
            <a:pPr>
              <a:defRPr/>
            </a:pPr>
            <a:fld id="{AA9F3688-CEC3-47CD-92E9-44A99D56364A}" type="slidenum">
              <a:rPr lang="en-US"/>
              <a:pPr>
                <a:defRPr/>
              </a:pPr>
              <a:t>‹#›</a:t>
            </a:fld>
            <a:endParaRPr lang="en-US"/>
          </a:p>
        </p:txBody>
      </p:sp>
    </p:spTree>
    <p:extLst>
      <p:ext uri="{BB962C8B-B14F-4D97-AF65-F5344CB8AC3E}">
        <p14:creationId xmlns:p14="http://schemas.microsoft.com/office/powerpoint/2010/main" val="56425233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42"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200">
                <a:latin typeface="Arial" pitchFamily="34" charset="0"/>
              </a:defRPr>
            </a:lvl1pPr>
          </a:lstStyle>
          <a:p>
            <a:pPr>
              <a:defRPr/>
            </a:pPr>
            <a:endParaRPr lang="en-US"/>
          </a:p>
        </p:txBody>
      </p:sp>
      <p:sp>
        <p:nvSpPr>
          <p:cNvPr id="61443"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200">
                <a:latin typeface="Arial" pitchFamily="34" charset="0"/>
              </a:defRPr>
            </a:lvl1pPr>
          </a:lstStyle>
          <a:p>
            <a:pPr>
              <a:defRPr/>
            </a:pPr>
            <a:endParaRPr lang="en-US"/>
          </a:p>
        </p:txBody>
      </p:sp>
      <p:sp>
        <p:nvSpPr>
          <p:cNvPr id="38916" name="Rectangle 4"/>
          <p:cNvSpPr>
            <a:spLocks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61445"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1446"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200">
                <a:latin typeface="Arial" pitchFamily="34" charset="0"/>
              </a:defRPr>
            </a:lvl1pPr>
          </a:lstStyle>
          <a:p>
            <a:pPr>
              <a:defRPr/>
            </a:pPr>
            <a:endParaRPr lang="en-US"/>
          </a:p>
        </p:txBody>
      </p:sp>
      <p:sp>
        <p:nvSpPr>
          <p:cNvPr id="61447"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200">
                <a:latin typeface="Arial" pitchFamily="34" charset="0"/>
              </a:defRPr>
            </a:lvl1pPr>
          </a:lstStyle>
          <a:p>
            <a:pPr>
              <a:defRPr/>
            </a:pPr>
            <a:fld id="{26A8114F-CFC4-41E4-A9D4-DE80727D1E8F}" type="slidenum">
              <a:rPr lang="en-US"/>
              <a:pPr>
                <a:defRPr/>
              </a:pPr>
              <a:t>‹#›</a:t>
            </a:fld>
            <a:endParaRPr lang="en-US"/>
          </a:p>
        </p:txBody>
      </p:sp>
    </p:spTree>
    <p:extLst>
      <p:ext uri="{BB962C8B-B14F-4D97-AF65-F5344CB8AC3E}">
        <p14:creationId xmlns:p14="http://schemas.microsoft.com/office/powerpoint/2010/main" val="106855697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Arial"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Arial"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Arial"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Arial"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7"/>
          <p:cNvSpPr>
            <a:spLocks noGrp="1" noChangeArrowheads="1"/>
          </p:cNvSpPr>
          <p:nvPr>
            <p:ph type="sldNum" sz="quarter" idx="5"/>
          </p:nvPr>
        </p:nvSpPr>
        <p:spPr>
          <a:noFill/>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92ED3F20-335E-4863-80C6-4572C1B37F42}" type="slidenum">
              <a:rPr lang="en-US" smtClean="0"/>
              <a:pPr/>
              <a:t>6</a:t>
            </a:fld>
            <a:endParaRPr lang="en-US" smtClean="0"/>
          </a:p>
        </p:txBody>
      </p:sp>
      <p:sp>
        <p:nvSpPr>
          <p:cNvPr id="39939" name="Rectangle 2"/>
          <p:cNvSpPr>
            <a:spLocks noGrp="1" noRot="1" noChangeAspect="1" noChangeArrowheads="1" noTextEdit="1"/>
          </p:cNvSpPr>
          <p:nvPr>
            <p:ph type="sldImg"/>
          </p:nvPr>
        </p:nvSpPr>
        <p:spPr>
          <a:ln/>
        </p:spPr>
      </p:sp>
      <p:sp>
        <p:nvSpPr>
          <p:cNvPr id="39940" name="Rectangle 3"/>
          <p:cNvSpPr>
            <a:spLocks noGrp="1" noChangeArrowheads="1"/>
          </p:cNvSpPr>
          <p:nvPr>
            <p:ph type="body" idx="1"/>
          </p:nvPr>
        </p:nvSpPr>
        <p:spPr>
          <a:noFill/>
        </p:spPr>
        <p:txBody>
          <a:bodyPr/>
          <a:lstStyle/>
          <a:p>
            <a:endParaRPr lang="en-US" smtClean="0">
              <a:latin typeface="Arial"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p:cNvSpPr>
            <a:spLocks noGrp="1" noRot="1" noChangeAspect="1" noTextEdit="1"/>
          </p:cNvSpPr>
          <p:nvPr>
            <p:ph type="sldImg"/>
          </p:nvPr>
        </p:nvSpPr>
        <p:spPr>
          <a:ln/>
        </p:spPr>
      </p:sp>
      <p:sp>
        <p:nvSpPr>
          <p:cNvPr id="40963" name="Notes Placeholder 2"/>
          <p:cNvSpPr>
            <a:spLocks noGrp="1"/>
          </p:cNvSpPr>
          <p:nvPr>
            <p:ph type="body" idx="1"/>
          </p:nvPr>
        </p:nvSpPr>
        <p:spPr>
          <a:noFill/>
        </p:spPr>
        <p:txBody>
          <a:bodyPr/>
          <a:lstStyle/>
          <a:p>
            <a:endParaRPr lang="en-US" smtClean="0">
              <a:latin typeface="Arial" charset="0"/>
            </a:endParaRPr>
          </a:p>
        </p:txBody>
      </p:sp>
      <p:sp>
        <p:nvSpPr>
          <p:cNvPr id="40964" name="Slide Number Placeholder 3"/>
          <p:cNvSpPr>
            <a:spLocks noGrp="1"/>
          </p:cNvSpPr>
          <p:nvPr>
            <p:ph type="sldNum" sz="quarter" idx="5"/>
          </p:nvPr>
        </p:nvSpPr>
        <p:spPr>
          <a:noFill/>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2FC4F0D3-BBFB-4515-97FF-1F56CD9639DD}" type="slidenum">
              <a:rPr lang="en-US" smtClean="0"/>
              <a:pPr/>
              <a:t>25</a:t>
            </a:fld>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Image Placeholder 1"/>
          <p:cNvSpPr>
            <a:spLocks noGrp="1" noRot="1" noChangeAspect="1" noTextEdit="1"/>
          </p:cNvSpPr>
          <p:nvPr>
            <p:ph type="sldImg"/>
          </p:nvPr>
        </p:nvSpPr>
        <p:spPr>
          <a:ln/>
        </p:spPr>
      </p:sp>
      <p:sp>
        <p:nvSpPr>
          <p:cNvPr id="41987" name="Notes Placeholder 2"/>
          <p:cNvSpPr>
            <a:spLocks noGrp="1"/>
          </p:cNvSpPr>
          <p:nvPr>
            <p:ph type="body" idx="1"/>
          </p:nvPr>
        </p:nvSpPr>
        <p:spPr>
          <a:noFill/>
        </p:spPr>
        <p:txBody>
          <a:bodyPr/>
          <a:lstStyle/>
          <a:p>
            <a:endParaRPr lang="en-US" smtClean="0">
              <a:latin typeface="Arial" charset="0"/>
            </a:endParaRPr>
          </a:p>
        </p:txBody>
      </p:sp>
      <p:sp>
        <p:nvSpPr>
          <p:cNvPr id="41988" name="Slide Number Placeholder 3"/>
          <p:cNvSpPr>
            <a:spLocks noGrp="1"/>
          </p:cNvSpPr>
          <p:nvPr>
            <p:ph type="sldNum" sz="quarter" idx="5"/>
          </p:nvPr>
        </p:nvSpPr>
        <p:spPr>
          <a:noFill/>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B90A8453-171B-468A-8E11-D36F5AE6B166}" type="slidenum">
              <a:rPr lang="en-US" smtClean="0"/>
              <a:pPr/>
              <a:t>26</a:t>
            </a:fld>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Slide Image Placeholder 1"/>
          <p:cNvSpPr>
            <a:spLocks noGrp="1" noRot="1" noChangeAspect="1" noTextEdit="1"/>
          </p:cNvSpPr>
          <p:nvPr>
            <p:ph type="sldImg"/>
          </p:nvPr>
        </p:nvSpPr>
        <p:spPr>
          <a:ln/>
        </p:spPr>
      </p:sp>
      <p:sp>
        <p:nvSpPr>
          <p:cNvPr id="43011" name="Notes Placeholder 2"/>
          <p:cNvSpPr>
            <a:spLocks noGrp="1"/>
          </p:cNvSpPr>
          <p:nvPr>
            <p:ph type="body" idx="1"/>
          </p:nvPr>
        </p:nvSpPr>
        <p:spPr>
          <a:noFill/>
        </p:spPr>
        <p:txBody>
          <a:bodyPr/>
          <a:lstStyle/>
          <a:p>
            <a:endParaRPr lang="en-US" smtClean="0">
              <a:latin typeface="Arial" charset="0"/>
            </a:endParaRPr>
          </a:p>
        </p:txBody>
      </p:sp>
      <p:sp>
        <p:nvSpPr>
          <p:cNvPr id="43012" name="Slide Number Placeholder 3"/>
          <p:cNvSpPr>
            <a:spLocks noGrp="1"/>
          </p:cNvSpPr>
          <p:nvPr>
            <p:ph type="sldNum" sz="quarter" idx="5"/>
          </p:nvPr>
        </p:nvSpPr>
        <p:spPr>
          <a:noFill/>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088C9061-7317-4345-9EB7-70963F0C7204}" type="slidenum">
              <a:rPr lang="en-US" smtClean="0"/>
              <a:pPr/>
              <a:t>27</a:t>
            </a:fld>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p:cNvSpPr>
            <a:spLocks noGrp="1" noRot="1" noChangeAspect="1" noTextEdit="1"/>
          </p:cNvSpPr>
          <p:nvPr>
            <p:ph type="sldImg"/>
          </p:nvPr>
        </p:nvSpPr>
        <p:spPr>
          <a:ln/>
        </p:spPr>
      </p:sp>
      <p:sp>
        <p:nvSpPr>
          <p:cNvPr id="44035" name="Notes Placeholder 2"/>
          <p:cNvSpPr>
            <a:spLocks noGrp="1"/>
          </p:cNvSpPr>
          <p:nvPr>
            <p:ph type="body" idx="1"/>
          </p:nvPr>
        </p:nvSpPr>
        <p:spPr>
          <a:noFill/>
        </p:spPr>
        <p:txBody>
          <a:bodyPr/>
          <a:lstStyle/>
          <a:p>
            <a:endParaRPr lang="en-US" smtClean="0">
              <a:latin typeface="Arial" charset="0"/>
            </a:endParaRPr>
          </a:p>
        </p:txBody>
      </p:sp>
      <p:sp>
        <p:nvSpPr>
          <p:cNvPr id="44036" name="Slide Number Placeholder 3"/>
          <p:cNvSpPr>
            <a:spLocks noGrp="1"/>
          </p:cNvSpPr>
          <p:nvPr>
            <p:ph type="sldNum" sz="quarter" idx="5"/>
          </p:nvPr>
        </p:nvSpPr>
        <p:spPr>
          <a:noFill/>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71512463-87DB-465C-B1D9-C1CCFFD2CA1B}" type="slidenum">
              <a:rPr lang="en-US" smtClean="0">
                <a:solidFill>
                  <a:srgbClr val="000000"/>
                </a:solidFill>
              </a:rPr>
              <a:pPr/>
              <a:t>28</a:t>
            </a:fld>
            <a:endParaRPr lang="en-US" smtClean="0">
              <a:solidFill>
                <a:srgbClr val="000000"/>
              </a:solidFill>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6"/>
          <p:cNvGrpSpPr>
            <a:grpSpLocks/>
          </p:cNvGrpSpPr>
          <p:nvPr/>
        </p:nvGrpSpPr>
        <p:grpSpPr bwMode="auto">
          <a:xfrm>
            <a:off x="0" y="914400"/>
            <a:ext cx="8686800" cy="2514600"/>
            <a:chOff x="0" y="576"/>
            <a:chExt cx="5472" cy="1584"/>
          </a:xfrm>
        </p:grpSpPr>
        <p:sp>
          <p:nvSpPr>
            <p:cNvPr id="5" name="Oval 7"/>
            <p:cNvSpPr>
              <a:spLocks noChangeArrowheads="1"/>
            </p:cNvSpPr>
            <p:nvPr/>
          </p:nvSpPr>
          <p:spPr bwMode="auto">
            <a:xfrm>
              <a:off x="144" y="576"/>
              <a:ext cx="1584" cy="1584"/>
            </a:xfrm>
            <a:prstGeom prst="ellipse">
              <a:avLst/>
            </a:prstGeom>
            <a:noFill/>
            <a:ln w="12700">
              <a:solidFill>
                <a:schemeClr val="accent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endParaRPr lang="en-US"/>
            </a:p>
          </p:txBody>
        </p:sp>
        <p:sp>
          <p:nvSpPr>
            <p:cNvPr id="6" name="Rectangle 8"/>
            <p:cNvSpPr>
              <a:spLocks noChangeArrowheads="1"/>
            </p:cNvSpPr>
            <p:nvPr/>
          </p:nvSpPr>
          <p:spPr bwMode="hidden">
            <a:xfrm>
              <a:off x="0" y="1056"/>
              <a:ext cx="2976" cy="720"/>
            </a:xfrm>
            <a:prstGeom prst="rect">
              <a:avLst/>
            </a:prstGeom>
            <a:solidFill>
              <a:schemeClr val="accent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endParaRPr lang="en-US" sz="2400">
                <a:latin typeface="Times New Roman" pitchFamily="18" charset="0"/>
              </a:endParaRPr>
            </a:p>
          </p:txBody>
        </p:sp>
        <p:sp>
          <p:nvSpPr>
            <p:cNvPr id="7" name="Rectangle 9"/>
            <p:cNvSpPr>
              <a:spLocks noChangeArrowheads="1"/>
            </p:cNvSpPr>
            <p:nvPr/>
          </p:nvSpPr>
          <p:spPr bwMode="hidden">
            <a:xfrm>
              <a:off x="2496" y="1056"/>
              <a:ext cx="2976" cy="720"/>
            </a:xfrm>
            <a:prstGeom prst="rect">
              <a:avLst/>
            </a:prstGeom>
            <a:gradFill rotWithShape="0">
              <a:gsLst>
                <a:gs pos="0">
                  <a:schemeClr val="accent2"/>
                </a:gs>
                <a:gs pos="100000">
                  <a:schemeClr val="bg1"/>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endParaRPr lang="en-US" sz="2400">
                <a:latin typeface="Times New Roman" pitchFamily="18" charset="0"/>
              </a:endParaRPr>
            </a:p>
          </p:txBody>
        </p:sp>
        <p:sp>
          <p:nvSpPr>
            <p:cNvPr id="8" name="Freeform 10"/>
            <p:cNvSpPr>
              <a:spLocks noChangeArrowheads="1"/>
            </p:cNvSpPr>
            <p:nvPr/>
          </p:nvSpPr>
          <p:spPr bwMode="auto">
            <a:xfrm>
              <a:off x="384" y="960"/>
              <a:ext cx="144" cy="913"/>
            </a:xfrm>
            <a:custGeom>
              <a:avLst/>
              <a:gdLst>
                <a:gd name="T0" fmla="*/ 0 w 1000"/>
                <a:gd name="T1" fmla="*/ 635 h 1000"/>
                <a:gd name="T2" fmla="*/ 0 w 1000"/>
                <a:gd name="T3" fmla="*/ 635 h 1000"/>
                <a:gd name="T4" fmla="*/ 0 w 1000"/>
                <a:gd name="T5" fmla="*/ 0 h 1000"/>
                <a:gd name="T6" fmla="*/ 0 w 1000"/>
                <a:gd name="T7" fmla="*/ 0 h 10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000" h="1000">
                  <a:moveTo>
                    <a:pt x="1000" y="1000"/>
                  </a:moveTo>
                  <a:lnTo>
                    <a:pt x="0" y="1000"/>
                  </a:lnTo>
                  <a:lnTo>
                    <a:pt x="0" y="0"/>
                  </a:lnTo>
                  <a:lnTo>
                    <a:pt x="1000" y="0"/>
                  </a:lnTo>
                </a:path>
              </a:pathLst>
            </a:custGeom>
            <a:noFill/>
            <a:ln w="76200" cmpd="sng">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9" name="Freeform 11"/>
            <p:cNvSpPr>
              <a:spLocks noChangeArrowheads="1"/>
            </p:cNvSpPr>
            <p:nvPr/>
          </p:nvSpPr>
          <p:spPr bwMode="auto">
            <a:xfrm>
              <a:off x="4944" y="762"/>
              <a:ext cx="165" cy="864"/>
            </a:xfrm>
            <a:custGeom>
              <a:avLst/>
              <a:gdLst>
                <a:gd name="T0" fmla="*/ 0 w 1000"/>
                <a:gd name="T1" fmla="*/ 0 h 1000"/>
                <a:gd name="T2" fmla="*/ 0 w 1000"/>
                <a:gd name="T3" fmla="*/ 0 h 1000"/>
                <a:gd name="T4" fmla="*/ 0 w 1000"/>
                <a:gd name="T5" fmla="*/ 481 h 1000"/>
                <a:gd name="T6" fmla="*/ 0 w 1000"/>
                <a:gd name="T7" fmla="*/ 481 h 10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000" h="1000">
                  <a:moveTo>
                    <a:pt x="0" y="0"/>
                  </a:moveTo>
                  <a:lnTo>
                    <a:pt x="1000" y="0"/>
                  </a:lnTo>
                  <a:lnTo>
                    <a:pt x="1000" y="1000"/>
                  </a:lnTo>
                  <a:lnTo>
                    <a:pt x="0" y="1000"/>
                  </a:lnTo>
                </a:path>
              </a:pathLst>
            </a:custGeom>
            <a:noFill/>
            <a:ln w="76200" cap="flat" cmpd="sng">
              <a:solidFill>
                <a:schemeClr val="accent1"/>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sp>
        <p:nvSpPr>
          <p:cNvPr id="11266" name="Rectangle 2"/>
          <p:cNvSpPr>
            <a:spLocks noGrp="1" noChangeArrowheads="1"/>
          </p:cNvSpPr>
          <p:nvPr>
            <p:ph type="subTitle" idx="1"/>
          </p:nvPr>
        </p:nvSpPr>
        <p:spPr>
          <a:xfrm>
            <a:off x="2286000" y="3581400"/>
            <a:ext cx="5638800" cy="1905000"/>
          </a:xfrm>
        </p:spPr>
        <p:txBody>
          <a:bodyPr/>
          <a:lstStyle>
            <a:lvl1pPr marL="0" indent="0">
              <a:buFont typeface="Wingdings" pitchFamily="2" charset="2"/>
              <a:buNone/>
              <a:defRPr/>
            </a:lvl1pPr>
          </a:lstStyle>
          <a:p>
            <a:pPr lvl="0"/>
            <a:r>
              <a:rPr lang="en-US" noProof="0" smtClean="0"/>
              <a:t>Click to edit Master subtitle style</a:t>
            </a:r>
          </a:p>
        </p:txBody>
      </p:sp>
      <p:sp>
        <p:nvSpPr>
          <p:cNvPr id="11276" name="Rectangle 12"/>
          <p:cNvSpPr>
            <a:spLocks noGrp="1" noChangeArrowheads="1"/>
          </p:cNvSpPr>
          <p:nvPr>
            <p:ph type="ctrTitle"/>
          </p:nvPr>
        </p:nvSpPr>
        <p:spPr>
          <a:xfrm>
            <a:off x="838200" y="1443038"/>
            <a:ext cx="7086600" cy="1600200"/>
          </a:xfrm>
        </p:spPr>
        <p:txBody>
          <a:bodyPr anchor="ctr"/>
          <a:lstStyle>
            <a:lvl1pPr>
              <a:defRPr/>
            </a:lvl1pPr>
          </a:lstStyle>
          <a:p>
            <a:pPr lvl="0"/>
            <a:r>
              <a:rPr lang="en-US" noProof="0" smtClean="0"/>
              <a:t>Click to edit Master title style</a:t>
            </a:r>
          </a:p>
        </p:txBody>
      </p:sp>
      <p:sp>
        <p:nvSpPr>
          <p:cNvPr id="10" name="Rectangle 3"/>
          <p:cNvSpPr>
            <a:spLocks noGrp="1" noChangeArrowheads="1"/>
          </p:cNvSpPr>
          <p:nvPr>
            <p:ph type="dt" sz="half" idx="10"/>
          </p:nvPr>
        </p:nvSpPr>
        <p:spPr>
          <a:xfrm>
            <a:off x="685800" y="6248400"/>
            <a:ext cx="1905000" cy="457200"/>
          </a:xfrm>
        </p:spPr>
        <p:txBody>
          <a:bodyPr/>
          <a:lstStyle>
            <a:lvl1pPr>
              <a:defRPr/>
            </a:lvl1pPr>
          </a:lstStyle>
          <a:p>
            <a:pPr>
              <a:defRPr/>
            </a:pPr>
            <a:endParaRPr lang="en-US"/>
          </a:p>
        </p:txBody>
      </p:sp>
      <p:sp>
        <p:nvSpPr>
          <p:cNvPr id="11" name="Rectangle 4"/>
          <p:cNvSpPr>
            <a:spLocks noGrp="1" noChangeArrowheads="1"/>
          </p:cNvSpPr>
          <p:nvPr>
            <p:ph type="ftr" sz="quarter" idx="11"/>
          </p:nvPr>
        </p:nvSpPr>
        <p:spPr>
          <a:xfrm>
            <a:off x="3124200" y="6248400"/>
            <a:ext cx="2895600" cy="457200"/>
          </a:xfrm>
        </p:spPr>
        <p:txBody>
          <a:bodyPr/>
          <a:lstStyle>
            <a:lvl1pPr>
              <a:defRPr/>
            </a:lvl1pPr>
          </a:lstStyle>
          <a:p>
            <a:pPr>
              <a:defRPr/>
            </a:pPr>
            <a:endParaRPr lang="en-US"/>
          </a:p>
        </p:txBody>
      </p:sp>
      <p:sp>
        <p:nvSpPr>
          <p:cNvPr id="12" name="Rectangle 5"/>
          <p:cNvSpPr>
            <a:spLocks noGrp="1" noChangeArrowheads="1"/>
          </p:cNvSpPr>
          <p:nvPr>
            <p:ph type="sldNum" sz="quarter" idx="12"/>
          </p:nvPr>
        </p:nvSpPr>
        <p:spPr>
          <a:xfrm>
            <a:off x="6553200" y="6248400"/>
            <a:ext cx="1905000" cy="457200"/>
          </a:xfrm>
        </p:spPr>
        <p:txBody>
          <a:bodyPr/>
          <a:lstStyle>
            <a:lvl1pPr>
              <a:defRPr/>
            </a:lvl1pPr>
          </a:lstStyle>
          <a:p>
            <a:pPr>
              <a:defRPr/>
            </a:pPr>
            <a:fld id="{6B34A927-7594-413E-A321-0C871EF5A5FC}" type="slidenum">
              <a:rPr lang="en-US"/>
              <a:pPr>
                <a:defRPr/>
              </a:pPr>
              <a:t>‹#›</a:t>
            </a:fld>
            <a:endParaRPr lang="en-US"/>
          </a:p>
        </p:txBody>
      </p:sp>
    </p:spTree>
    <p:extLst>
      <p:ext uri="{BB962C8B-B14F-4D97-AF65-F5344CB8AC3E}">
        <p14:creationId xmlns:p14="http://schemas.microsoft.com/office/powerpoint/2010/main" val="17919672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
          <p:cNvSpPr>
            <a:spLocks noGrp="1" noChangeArrowheads="1"/>
          </p:cNvSpPr>
          <p:nvPr>
            <p:ph type="dt" sz="half" idx="10"/>
          </p:nvPr>
        </p:nvSpPr>
        <p:spPr>
          <a:ln/>
        </p:spPr>
        <p:txBody>
          <a:bodyPr/>
          <a:lstStyle>
            <a:lvl1pPr>
              <a:defRPr/>
            </a:lvl1pPr>
          </a:lstStyle>
          <a:p>
            <a:pPr>
              <a:defRPr/>
            </a:pPr>
            <a:endParaRPr lang="en-US"/>
          </a:p>
        </p:txBody>
      </p:sp>
      <p:sp>
        <p:nvSpPr>
          <p:cNvPr id="5" name="Rectangle 7"/>
          <p:cNvSpPr>
            <a:spLocks noGrp="1" noChangeArrowheads="1"/>
          </p:cNvSpPr>
          <p:nvPr>
            <p:ph type="ftr" sz="quarter" idx="11"/>
          </p:nvPr>
        </p:nvSpPr>
        <p:spPr>
          <a:ln/>
        </p:spPr>
        <p:txBody>
          <a:bodyPr/>
          <a:lstStyle>
            <a:lvl1pPr>
              <a:defRPr/>
            </a:lvl1pPr>
          </a:lstStyle>
          <a:p>
            <a:pPr>
              <a:defRPr/>
            </a:pPr>
            <a:endParaRPr lang="en-US"/>
          </a:p>
        </p:txBody>
      </p:sp>
      <p:sp>
        <p:nvSpPr>
          <p:cNvPr id="6" name="Rectangle 8"/>
          <p:cNvSpPr>
            <a:spLocks noGrp="1" noChangeArrowheads="1"/>
          </p:cNvSpPr>
          <p:nvPr>
            <p:ph type="sldNum" sz="quarter" idx="12"/>
          </p:nvPr>
        </p:nvSpPr>
        <p:spPr>
          <a:ln/>
        </p:spPr>
        <p:txBody>
          <a:bodyPr/>
          <a:lstStyle>
            <a:lvl1pPr>
              <a:defRPr/>
            </a:lvl1pPr>
          </a:lstStyle>
          <a:p>
            <a:pPr>
              <a:defRPr/>
            </a:pPr>
            <a:fld id="{825D30AD-6964-4632-8B7D-C63DE6E14147}" type="slidenum">
              <a:rPr lang="en-US"/>
              <a:pPr>
                <a:defRPr/>
              </a:pPr>
              <a:t>‹#›</a:t>
            </a:fld>
            <a:endParaRPr lang="en-US"/>
          </a:p>
        </p:txBody>
      </p:sp>
    </p:spTree>
    <p:extLst>
      <p:ext uri="{BB962C8B-B14F-4D97-AF65-F5344CB8AC3E}">
        <p14:creationId xmlns:p14="http://schemas.microsoft.com/office/powerpoint/2010/main" val="10276010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91313" y="96838"/>
            <a:ext cx="1919287" cy="599916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931863" y="96838"/>
            <a:ext cx="5607050" cy="599916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
          <p:cNvSpPr>
            <a:spLocks noGrp="1" noChangeArrowheads="1"/>
          </p:cNvSpPr>
          <p:nvPr>
            <p:ph type="dt" sz="half" idx="10"/>
          </p:nvPr>
        </p:nvSpPr>
        <p:spPr>
          <a:ln/>
        </p:spPr>
        <p:txBody>
          <a:bodyPr/>
          <a:lstStyle>
            <a:lvl1pPr>
              <a:defRPr/>
            </a:lvl1pPr>
          </a:lstStyle>
          <a:p>
            <a:pPr>
              <a:defRPr/>
            </a:pPr>
            <a:endParaRPr lang="en-US"/>
          </a:p>
        </p:txBody>
      </p:sp>
      <p:sp>
        <p:nvSpPr>
          <p:cNvPr id="5" name="Rectangle 7"/>
          <p:cNvSpPr>
            <a:spLocks noGrp="1" noChangeArrowheads="1"/>
          </p:cNvSpPr>
          <p:nvPr>
            <p:ph type="ftr" sz="quarter" idx="11"/>
          </p:nvPr>
        </p:nvSpPr>
        <p:spPr>
          <a:ln/>
        </p:spPr>
        <p:txBody>
          <a:bodyPr/>
          <a:lstStyle>
            <a:lvl1pPr>
              <a:defRPr/>
            </a:lvl1pPr>
          </a:lstStyle>
          <a:p>
            <a:pPr>
              <a:defRPr/>
            </a:pPr>
            <a:endParaRPr lang="en-US"/>
          </a:p>
        </p:txBody>
      </p:sp>
      <p:sp>
        <p:nvSpPr>
          <p:cNvPr id="6" name="Rectangle 8"/>
          <p:cNvSpPr>
            <a:spLocks noGrp="1" noChangeArrowheads="1"/>
          </p:cNvSpPr>
          <p:nvPr>
            <p:ph type="sldNum" sz="quarter" idx="12"/>
          </p:nvPr>
        </p:nvSpPr>
        <p:spPr>
          <a:ln/>
        </p:spPr>
        <p:txBody>
          <a:bodyPr/>
          <a:lstStyle>
            <a:lvl1pPr>
              <a:defRPr/>
            </a:lvl1pPr>
          </a:lstStyle>
          <a:p>
            <a:pPr>
              <a:defRPr/>
            </a:pPr>
            <a:fld id="{7BB7BD30-BBD7-4361-A1D6-9ECBF8530F5A}" type="slidenum">
              <a:rPr lang="en-US"/>
              <a:pPr>
                <a:defRPr/>
              </a:pPr>
              <a:t>‹#›</a:t>
            </a:fld>
            <a:endParaRPr lang="en-US"/>
          </a:p>
        </p:txBody>
      </p:sp>
    </p:spTree>
    <p:extLst>
      <p:ext uri="{BB962C8B-B14F-4D97-AF65-F5344CB8AC3E}">
        <p14:creationId xmlns:p14="http://schemas.microsoft.com/office/powerpoint/2010/main" val="301774389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fourObj" preserve="1">
  <p:cSld name="Title and 4 Content">
    <p:spTree>
      <p:nvGrpSpPr>
        <p:cNvPr id="1" name=""/>
        <p:cNvGrpSpPr/>
        <p:nvPr/>
      </p:nvGrpSpPr>
      <p:grpSpPr>
        <a:xfrm>
          <a:off x="0" y="0"/>
          <a:ext cx="0" cy="0"/>
          <a:chOff x="0" y="0"/>
          <a:chExt cx="0" cy="0"/>
        </a:xfrm>
      </p:grpSpPr>
      <p:sp>
        <p:nvSpPr>
          <p:cNvPr id="2" name="Title 1"/>
          <p:cNvSpPr>
            <a:spLocks noGrp="1"/>
          </p:cNvSpPr>
          <p:nvPr>
            <p:ph type="title" sz="quarter"/>
          </p:nvPr>
        </p:nvSpPr>
        <p:spPr>
          <a:xfrm>
            <a:off x="931863" y="96838"/>
            <a:ext cx="7158037" cy="1412875"/>
          </a:xfrm>
        </p:spPr>
        <p:txBody>
          <a:bodyPr/>
          <a:lstStyle/>
          <a:p>
            <a:r>
              <a:rPr lang="en-US" smtClean="0"/>
              <a:t>Click to edit Master title style</a:t>
            </a:r>
            <a:endParaRPr lang="en-US"/>
          </a:p>
        </p:txBody>
      </p:sp>
      <p:sp>
        <p:nvSpPr>
          <p:cNvPr id="3" name="Content Placeholder 2"/>
          <p:cNvSpPr>
            <a:spLocks noGrp="1"/>
          </p:cNvSpPr>
          <p:nvPr>
            <p:ph sz="quarter" idx="1"/>
          </p:nvPr>
        </p:nvSpPr>
        <p:spPr>
          <a:xfrm>
            <a:off x="949325" y="1981200"/>
            <a:ext cx="3754438" cy="1981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856163" y="1981200"/>
            <a:ext cx="3754437" cy="1981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949325" y="4114800"/>
            <a:ext cx="3754438" cy="1981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856163" y="4114800"/>
            <a:ext cx="3754437" cy="1981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6"/>
          <p:cNvSpPr>
            <a:spLocks noGrp="1" noChangeArrowheads="1"/>
          </p:cNvSpPr>
          <p:nvPr>
            <p:ph type="dt" sz="half" idx="10"/>
          </p:nvPr>
        </p:nvSpPr>
        <p:spPr>
          <a:ln/>
        </p:spPr>
        <p:txBody>
          <a:bodyPr/>
          <a:lstStyle>
            <a:lvl1pPr>
              <a:defRPr/>
            </a:lvl1pPr>
          </a:lstStyle>
          <a:p>
            <a:pPr>
              <a:defRPr/>
            </a:pPr>
            <a:endParaRPr lang="en-US"/>
          </a:p>
        </p:txBody>
      </p:sp>
      <p:sp>
        <p:nvSpPr>
          <p:cNvPr id="8" name="Rectangle 7"/>
          <p:cNvSpPr>
            <a:spLocks noGrp="1" noChangeArrowheads="1"/>
          </p:cNvSpPr>
          <p:nvPr>
            <p:ph type="ftr" sz="quarter" idx="11"/>
          </p:nvPr>
        </p:nvSpPr>
        <p:spPr>
          <a:ln/>
        </p:spPr>
        <p:txBody>
          <a:bodyPr/>
          <a:lstStyle>
            <a:lvl1pPr>
              <a:defRPr/>
            </a:lvl1pPr>
          </a:lstStyle>
          <a:p>
            <a:pPr>
              <a:defRPr/>
            </a:pPr>
            <a:endParaRPr lang="en-US"/>
          </a:p>
        </p:txBody>
      </p:sp>
      <p:sp>
        <p:nvSpPr>
          <p:cNvPr id="9" name="Rectangle 8"/>
          <p:cNvSpPr>
            <a:spLocks noGrp="1" noChangeArrowheads="1"/>
          </p:cNvSpPr>
          <p:nvPr>
            <p:ph type="sldNum" sz="quarter" idx="12"/>
          </p:nvPr>
        </p:nvSpPr>
        <p:spPr>
          <a:ln/>
        </p:spPr>
        <p:txBody>
          <a:bodyPr/>
          <a:lstStyle>
            <a:lvl1pPr>
              <a:defRPr/>
            </a:lvl1pPr>
          </a:lstStyle>
          <a:p>
            <a:pPr>
              <a:defRPr/>
            </a:pPr>
            <a:fld id="{71788555-0B95-4D31-AF72-04DF9D3B0062}" type="slidenum">
              <a:rPr lang="en-US"/>
              <a:pPr>
                <a:defRPr/>
              </a:pPr>
              <a:t>‹#›</a:t>
            </a:fld>
            <a:endParaRPr lang="en-US"/>
          </a:p>
        </p:txBody>
      </p:sp>
    </p:spTree>
    <p:extLst>
      <p:ext uri="{BB962C8B-B14F-4D97-AF65-F5344CB8AC3E}">
        <p14:creationId xmlns:p14="http://schemas.microsoft.com/office/powerpoint/2010/main" val="31286591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
          <p:cNvSpPr>
            <a:spLocks noGrp="1" noChangeArrowheads="1"/>
          </p:cNvSpPr>
          <p:nvPr>
            <p:ph type="dt" sz="half" idx="10"/>
          </p:nvPr>
        </p:nvSpPr>
        <p:spPr>
          <a:ln/>
        </p:spPr>
        <p:txBody>
          <a:bodyPr/>
          <a:lstStyle>
            <a:lvl1pPr>
              <a:defRPr/>
            </a:lvl1pPr>
          </a:lstStyle>
          <a:p>
            <a:pPr>
              <a:defRPr/>
            </a:pPr>
            <a:endParaRPr lang="en-US"/>
          </a:p>
        </p:txBody>
      </p:sp>
      <p:sp>
        <p:nvSpPr>
          <p:cNvPr id="5" name="Rectangle 7"/>
          <p:cNvSpPr>
            <a:spLocks noGrp="1" noChangeArrowheads="1"/>
          </p:cNvSpPr>
          <p:nvPr>
            <p:ph type="ftr" sz="quarter" idx="11"/>
          </p:nvPr>
        </p:nvSpPr>
        <p:spPr>
          <a:ln/>
        </p:spPr>
        <p:txBody>
          <a:bodyPr/>
          <a:lstStyle>
            <a:lvl1pPr>
              <a:defRPr/>
            </a:lvl1pPr>
          </a:lstStyle>
          <a:p>
            <a:pPr>
              <a:defRPr/>
            </a:pPr>
            <a:endParaRPr lang="en-US"/>
          </a:p>
        </p:txBody>
      </p:sp>
      <p:sp>
        <p:nvSpPr>
          <p:cNvPr id="6" name="Rectangle 8"/>
          <p:cNvSpPr>
            <a:spLocks noGrp="1" noChangeArrowheads="1"/>
          </p:cNvSpPr>
          <p:nvPr>
            <p:ph type="sldNum" sz="quarter" idx="12"/>
          </p:nvPr>
        </p:nvSpPr>
        <p:spPr>
          <a:ln/>
        </p:spPr>
        <p:txBody>
          <a:bodyPr/>
          <a:lstStyle>
            <a:lvl1pPr>
              <a:defRPr/>
            </a:lvl1pPr>
          </a:lstStyle>
          <a:p>
            <a:pPr>
              <a:defRPr/>
            </a:pPr>
            <a:fld id="{FC687CDD-2BB9-41DB-99CE-789FCCB6AE31}" type="slidenum">
              <a:rPr lang="en-US"/>
              <a:pPr>
                <a:defRPr/>
              </a:pPr>
              <a:t>‹#›</a:t>
            </a:fld>
            <a:endParaRPr lang="en-US"/>
          </a:p>
        </p:txBody>
      </p:sp>
    </p:spTree>
    <p:extLst>
      <p:ext uri="{BB962C8B-B14F-4D97-AF65-F5344CB8AC3E}">
        <p14:creationId xmlns:p14="http://schemas.microsoft.com/office/powerpoint/2010/main" val="4034651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6"/>
          <p:cNvSpPr>
            <a:spLocks noGrp="1" noChangeArrowheads="1"/>
          </p:cNvSpPr>
          <p:nvPr>
            <p:ph type="dt" sz="half" idx="10"/>
          </p:nvPr>
        </p:nvSpPr>
        <p:spPr>
          <a:ln/>
        </p:spPr>
        <p:txBody>
          <a:bodyPr/>
          <a:lstStyle>
            <a:lvl1pPr>
              <a:defRPr/>
            </a:lvl1pPr>
          </a:lstStyle>
          <a:p>
            <a:pPr>
              <a:defRPr/>
            </a:pPr>
            <a:endParaRPr lang="en-US"/>
          </a:p>
        </p:txBody>
      </p:sp>
      <p:sp>
        <p:nvSpPr>
          <p:cNvPr id="5" name="Rectangle 7"/>
          <p:cNvSpPr>
            <a:spLocks noGrp="1" noChangeArrowheads="1"/>
          </p:cNvSpPr>
          <p:nvPr>
            <p:ph type="ftr" sz="quarter" idx="11"/>
          </p:nvPr>
        </p:nvSpPr>
        <p:spPr>
          <a:ln/>
        </p:spPr>
        <p:txBody>
          <a:bodyPr/>
          <a:lstStyle>
            <a:lvl1pPr>
              <a:defRPr/>
            </a:lvl1pPr>
          </a:lstStyle>
          <a:p>
            <a:pPr>
              <a:defRPr/>
            </a:pPr>
            <a:endParaRPr lang="en-US"/>
          </a:p>
        </p:txBody>
      </p:sp>
      <p:sp>
        <p:nvSpPr>
          <p:cNvPr id="6" name="Rectangle 8"/>
          <p:cNvSpPr>
            <a:spLocks noGrp="1" noChangeArrowheads="1"/>
          </p:cNvSpPr>
          <p:nvPr>
            <p:ph type="sldNum" sz="quarter" idx="12"/>
          </p:nvPr>
        </p:nvSpPr>
        <p:spPr>
          <a:ln/>
        </p:spPr>
        <p:txBody>
          <a:bodyPr/>
          <a:lstStyle>
            <a:lvl1pPr>
              <a:defRPr/>
            </a:lvl1pPr>
          </a:lstStyle>
          <a:p>
            <a:pPr>
              <a:defRPr/>
            </a:pPr>
            <a:fld id="{AF3730D2-CD14-4CCB-AFB7-F8EA30AD0B8C}" type="slidenum">
              <a:rPr lang="en-US"/>
              <a:pPr>
                <a:defRPr/>
              </a:pPr>
              <a:t>‹#›</a:t>
            </a:fld>
            <a:endParaRPr lang="en-US"/>
          </a:p>
        </p:txBody>
      </p:sp>
    </p:spTree>
    <p:extLst>
      <p:ext uri="{BB962C8B-B14F-4D97-AF65-F5344CB8AC3E}">
        <p14:creationId xmlns:p14="http://schemas.microsoft.com/office/powerpoint/2010/main" val="35049320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949325" y="1981200"/>
            <a:ext cx="3754438"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856163" y="1981200"/>
            <a:ext cx="3754437"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6"/>
          <p:cNvSpPr>
            <a:spLocks noGrp="1" noChangeArrowheads="1"/>
          </p:cNvSpPr>
          <p:nvPr>
            <p:ph type="dt" sz="half" idx="10"/>
          </p:nvPr>
        </p:nvSpPr>
        <p:spPr>
          <a:ln/>
        </p:spPr>
        <p:txBody>
          <a:bodyPr/>
          <a:lstStyle>
            <a:lvl1pPr>
              <a:defRPr/>
            </a:lvl1pPr>
          </a:lstStyle>
          <a:p>
            <a:pPr>
              <a:defRPr/>
            </a:pPr>
            <a:endParaRPr lang="en-US"/>
          </a:p>
        </p:txBody>
      </p:sp>
      <p:sp>
        <p:nvSpPr>
          <p:cNvPr id="6" name="Rectangle 7"/>
          <p:cNvSpPr>
            <a:spLocks noGrp="1" noChangeArrowheads="1"/>
          </p:cNvSpPr>
          <p:nvPr>
            <p:ph type="ftr" sz="quarter" idx="11"/>
          </p:nvPr>
        </p:nvSpPr>
        <p:spPr>
          <a:ln/>
        </p:spPr>
        <p:txBody>
          <a:bodyPr/>
          <a:lstStyle>
            <a:lvl1pPr>
              <a:defRPr/>
            </a:lvl1pPr>
          </a:lstStyle>
          <a:p>
            <a:pPr>
              <a:defRPr/>
            </a:pPr>
            <a:endParaRPr lang="en-US"/>
          </a:p>
        </p:txBody>
      </p:sp>
      <p:sp>
        <p:nvSpPr>
          <p:cNvPr id="7" name="Rectangle 8"/>
          <p:cNvSpPr>
            <a:spLocks noGrp="1" noChangeArrowheads="1"/>
          </p:cNvSpPr>
          <p:nvPr>
            <p:ph type="sldNum" sz="quarter" idx="12"/>
          </p:nvPr>
        </p:nvSpPr>
        <p:spPr>
          <a:ln/>
        </p:spPr>
        <p:txBody>
          <a:bodyPr/>
          <a:lstStyle>
            <a:lvl1pPr>
              <a:defRPr/>
            </a:lvl1pPr>
          </a:lstStyle>
          <a:p>
            <a:pPr>
              <a:defRPr/>
            </a:pPr>
            <a:fld id="{1AD5DFE9-126D-4EDB-A69B-3ACF05F0CF47}" type="slidenum">
              <a:rPr lang="en-US"/>
              <a:pPr>
                <a:defRPr/>
              </a:pPr>
              <a:t>‹#›</a:t>
            </a:fld>
            <a:endParaRPr lang="en-US"/>
          </a:p>
        </p:txBody>
      </p:sp>
    </p:spTree>
    <p:extLst>
      <p:ext uri="{BB962C8B-B14F-4D97-AF65-F5344CB8AC3E}">
        <p14:creationId xmlns:p14="http://schemas.microsoft.com/office/powerpoint/2010/main" val="6081294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6"/>
          <p:cNvSpPr>
            <a:spLocks noGrp="1" noChangeArrowheads="1"/>
          </p:cNvSpPr>
          <p:nvPr>
            <p:ph type="dt" sz="half" idx="10"/>
          </p:nvPr>
        </p:nvSpPr>
        <p:spPr>
          <a:ln/>
        </p:spPr>
        <p:txBody>
          <a:bodyPr/>
          <a:lstStyle>
            <a:lvl1pPr>
              <a:defRPr/>
            </a:lvl1pPr>
          </a:lstStyle>
          <a:p>
            <a:pPr>
              <a:defRPr/>
            </a:pPr>
            <a:endParaRPr lang="en-US"/>
          </a:p>
        </p:txBody>
      </p:sp>
      <p:sp>
        <p:nvSpPr>
          <p:cNvPr id="8" name="Rectangle 7"/>
          <p:cNvSpPr>
            <a:spLocks noGrp="1" noChangeArrowheads="1"/>
          </p:cNvSpPr>
          <p:nvPr>
            <p:ph type="ftr" sz="quarter" idx="11"/>
          </p:nvPr>
        </p:nvSpPr>
        <p:spPr>
          <a:ln/>
        </p:spPr>
        <p:txBody>
          <a:bodyPr/>
          <a:lstStyle>
            <a:lvl1pPr>
              <a:defRPr/>
            </a:lvl1pPr>
          </a:lstStyle>
          <a:p>
            <a:pPr>
              <a:defRPr/>
            </a:pPr>
            <a:endParaRPr lang="en-US"/>
          </a:p>
        </p:txBody>
      </p:sp>
      <p:sp>
        <p:nvSpPr>
          <p:cNvPr id="9" name="Rectangle 8"/>
          <p:cNvSpPr>
            <a:spLocks noGrp="1" noChangeArrowheads="1"/>
          </p:cNvSpPr>
          <p:nvPr>
            <p:ph type="sldNum" sz="quarter" idx="12"/>
          </p:nvPr>
        </p:nvSpPr>
        <p:spPr>
          <a:ln/>
        </p:spPr>
        <p:txBody>
          <a:bodyPr/>
          <a:lstStyle>
            <a:lvl1pPr>
              <a:defRPr/>
            </a:lvl1pPr>
          </a:lstStyle>
          <a:p>
            <a:pPr>
              <a:defRPr/>
            </a:pPr>
            <a:fld id="{34BC95CD-D684-48A3-9278-DBD10BA3E512}" type="slidenum">
              <a:rPr lang="en-US"/>
              <a:pPr>
                <a:defRPr/>
              </a:pPr>
              <a:t>‹#›</a:t>
            </a:fld>
            <a:endParaRPr lang="en-US"/>
          </a:p>
        </p:txBody>
      </p:sp>
    </p:spTree>
    <p:extLst>
      <p:ext uri="{BB962C8B-B14F-4D97-AF65-F5344CB8AC3E}">
        <p14:creationId xmlns:p14="http://schemas.microsoft.com/office/powerpoint/2010/main" val="34286239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6"/>
          <p:cNvSpPr>
            <a:spLocks noGrp="1" noChangeArrowheads="1"/>
          </p:cNvSpPr>
          <p:nvPr>
            <p:ph type="dt" sz="half" idx="10"/>
          </p:nvPr>
        </p:nvSpPr>
        <p:spPr>
          <a:ln/>
        </p:spPr>
        <p:txBody>
          <a:bodyPr/>
          <a:lstStyle>
            <a:lvl1pPr>
              <a:defRPr/>
            </a:lvl1pPr>
          </a:lstStyle>
          <a:p>
            <a:pPr>
              <a:defRPr/>
            </a:pPr>
            <a:endParaRPr lang="en-US"/>
          </a:p>
        </p:txBody>
      </p:sp>
      <p:sp>
        <p:nvSpPr>
          <p:cNvPr id="4" name="Rectangle 7"/>
          <p:cNvSpPr>
            <a:spLocks noGrp="1" noChangeArrowheads="1"/>
          </p:cNvSpPr>
          <p:nvPr>
            <p:ph type="ftr" sz="quarter" idx="11"/>
          </p:nvPr>
        </p:nvSpPr>
        <p:spPr>
          <a:ln/>
        </p:spPr>
        <p:txBody>
          <a:bodyPr/>
          <a:lstStyle>
            <a:lvl1pPr>
              <a:defRPr/>
            </a:lvl1pPr>
          </a:lstStyle>
          <a:p>
            <a:pPr>
              <a:defRPr/>
            </a:pPr>
            <a:endParaRPr lang="en-US"/>
          </a:p>
        </p:txBody>
      </p:sp>
      <p:sp>
        <p:nvSpPr>
          <p:cNvPr id="5" name="Rectangle 8"/>
          <p:cNvSpPr>
            <a:spLocks noGrp="1" noChangeArrowheads="1"/>
          </p:cNvSpPr>
          <p:nvPr>
            <p:ph type="sldNum" sz="quarter" idx="12"/>
          </p:nvPr>
        </p:nvSpPr>
        <p:spPr>
          <a:ln/>
        </p:spPr>
        <p:txBody>
          <a:bodyPr/>
          <a:lstStyle>
            <a:lvl1pPr>
              <a:defRPr/>
            </a:lvl1pPr>
          </a:lstStyle>
          <a:p>
            <a:pPr>
              <a:defRPr/>
            </a:pPr>
            <a:fld id="{734502C2-6E17-417E-A786-05F7F1D91518}" type="slidenum">
              <a:rPr lang="en-US"/>
              <a:pPr>
                <a:defRPr/>
              </a:pPr>
              <a:t>‹#›</a:t>
            </a:fld>
            <a:endParaRPr lang="en-US"/>
          </a:p>
        </p:txBody>
      </p:sp>
    </p:spTree>
    <p:extLst>
      <p:ext uri="{BB962C8B-B14F-4D97-AF65-F5344CB8AC3E}">
        <p14:creationId xmlns:p14="http://schemas.microsoft.com/office/powerpoint/2010/main" val="9895657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6"/>
          <p:cNvSpPr>
            <a:spLocks noGrp="1" noChangeArrowheads="1"/>
          </p:cNvSpPr>
          <p:nvPr>
            <p:ph type="dt" sz="half" idx="10"/>
          </p:nvPr>
        </p:nvSpPr>
        <p:spPr>
          <a:ln/>
        </p:spPr>
        <p:txBody>
          <a:bodyPr/>
          <a:lstStyle>
            <a:lvl1pPr>
              <a:defRPr/>
            </a:lvl1pPr>
          </a:lstStyle>
          <a:p>
            <a:pPr>
              <a:defRPr/>
            </a:pPr>
            <a:endParaRPr lang="en-US"/>
          </a:p>
        </p:txBody>
      </p:sp>
      <p:sp>
        <p:nvSpPr>
          <p:cNvPr id="3" name="Rectangle 7"/>
          <p:cNvSpPr>
            <a:spLocks noGrp="1" noChangeArrowheads="1"/>
          </p:cNvSpPr>
          <p:nvPr>
            <p:ph type="ftr" sz="quarter" idx="11"/>
          </p:nvPr>
        </p:nvSpPr>
        <p:spPr>
          <a:ln/>
        </p:spPr>
        <p:txBody>
          <a:bodyPr/>
          <a:lstStyle>
            <a:lvl1pPr>
              <a:defRPr/>
            </a:lvl1pPr>
          </a:lstStyle>
          <a:p>
            <a:pPr>
              <a:defRPr/>
            </a:pPr>
            <a:endParaRPr lang="en-US"/>
          </a:p>
        </p:txBody>
      </p:sp>
      <p:sp>
        <p:nvSpPr>
          <p:cNvPr id="4" name="Rectangle 8"/>
          <p:cNvSpPr>
            <a:spLocks noGrp="1" noChangeArrowheads="1"/>
          </p:cNvSpPr>
          <p:nvPr>
            <p:ph type="sldNum" sz="quarter" idx="12"/>
          </p:nvPr>
        </p:nvSpPr>
        <p:spPr>
          <a:ln/>
        </p:spPr>
        <p:txBody>
          <a:bodyPr/>
          <a:lstStyle>
            <a:lvl1pPr>
              <a:defRPr/>
            </a:lvl1pPr>
          </a:lstStyle>
          <a:p>
            <a:pPr>
              <a:defRPr/>
            </a:pPr>
            <a:fld id="{7A8CA2F8-907B-4D5A-96A9-E78C5E1D2C94}" type="slidenum">
              <a:rPr lang="en-US"/>
              <a:pPr>
                <a:defRPr/>
              </a:pPr>
              <a:t>‹#›</a:t>
            </a:fld>
            <a:endParaRPr lang="en-US"/>
          </a:p>
        </p:txBody>
      </p:sp>
    </p:spTree>
    <p:extLst>
      <p:ext uri="{BB962C8B-B14F-4D97-AF65-F5344CB8AC3E}">
        <p14:creationId xmlns:p14="http://schemas.microsoft.com/office/powerpoint/2010/main" val="42100912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6"/>
          <p:cNvSpPr>
            <a:spLocks noGrp="1" noChangeArrowheads="1"/>
          </p:cNvSpPr>
          <p:nvPr>
            <p:ph type="dt" sz="half" idx="10"/>
          </p:nvPr>
        </p:nvSpPr>
        <p:spPr>
          <a:ln/>
        </p:spPr>
        <p:txBody>
          <a:bodyPr/>
          <a:lstStyle>
            <a:lvl1pPr>
              <a:defRPr/>
            </a:lvl1pPr>
          </a:lstStyle>
          <a:p>
            <a:pPr>
              <a:defRPr/>
            </a:pPr>
            <a:endParaRPr lang="en-US"/>
          </a:p>
        </p:txBody>
      </p:sp>
      <p:sp>
        <p:nvSpPr>
          <p:cNvPr id="6" name="Rectangle 7"/>
          <p:cNvSpPr>
            <a:spLocks noGrp="1" noChangeArrowheads="1"/>
          </p:cNvSpPr>
          <p:nvPr>
            <p:ph type="ftr" sz="quarter" idx="11"/>
          </p:nvPr>
        </p:nvSpPr>
        <p:spPr>
          <a:ln/>
        </p:spPr>
        <p:txBody>
          <a:bodyPr/>
          <a:lstStyle>
            <a:lvl1pPr>
              <a:defRPr/>
            </a:lvl1pPr>
          </a:lstStyle>
          <a:p>
            <a:pPr>
              <a:defRPr/>
            </a:pPr>
            <a:endParaRPr lang="en-US"/>
          </a:p>
        </p:txBody>
      </p:sp>
      <p:sp>
        <p:nvSpPr>
          <p:cNvPr id="7" name="Rectangle 8"/>
          <p:cNvSpPr>
            <a:spLocks noGrp="1" noChangeArrowheads="1"/>
          </p:cNvSpPr>
          <p:nvPr>
            <p:ph type="sldNum" sz="quarter" idx="12"/>
          </p:nvPr>
        </p:nvSpPr>
        <p:spPr>
          <a:ln/>
        </p:spPr>
        <p:txBody>
          <a:bodyPr/>
          <a:lstStyle>
            <a:lvl1pPr>
              <a:defRPr/>
            </a:lvl1pPr>
          </a:lstStyle>
          <a:p>
            <a:pPr>
              <a:defRPr/>
            </a:pPr>
            <a:fld id="{521078EE-0679-4DB7-9154-C7E22DFA4314}" type="slidenum">
              <a:rPr lang="en-US"/>
              <a:pPr>
                <a:defRPr/>
              </a:pPr>
              <a:t>‹#›</a:t>
            </a:fld>
            <a:endParaRPr lang="en-US"/>
          </a:p>
        </p:txBody>
      </p:sp>
    </p:spTree>
    <p:extLst>
      <p:ext uri="{BB962C8B-B14F-4D97-AF65-F5344CB8AC3E}">
        <p14:creationId xmlns:p14="http://schemas.microsoft.com/office/powerpoint/2010/main" val="7546700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6"/>
          <p:cNvSpPr>
            <a:spLocks noGrp="1" noChangeArrowheads="1"/>
          </p:cNvSpPr>
          <p:nvPr>
            <p:ph type="dt" sz="half" idx="10"/>
          </p:nvPr>
        </p:nvSpPr>
        <p:spPr>
          <a:ln/>
        </p:spPr>
        <p:txBody>
          <a:bodyPr/>
          <a:lstStyle>
            <a:lvl1pPr>
              <a:defRPr/>
            </a:lvl1pPr>
          </a:lstStyle>
          <a:p>
            <a:pPr>
              <a:defRPr/>
            </a:pPr>
            <a:endParaRPr lang="en-US"/>
          </a:p>
        </p:txBody>
      </p:sp>
      <p:sp>
        <p:nvSpPr>
          <p:cNvPr id="6" name="Rectangle 7"/>
          <p:cNvSpPr>
            <a:spLocks noGrp="1" noChangeArrowheads="1"/>
          </p:cNvSpPr>
          <p:nvPr>
            <p:ph type="ftr" sz="quarter" idx="11"/>
          </p:nvPr>
        </p:nvSpPr>
        <p:spPr>
          <a:ln/>
        </p:spPr>
        <p:txBody>
          <a:bodyPr/>
          <a:lstStyle>
            <a:lvl1pPr>
              <a:defRPr/>
            </a:lvl1pPr>
          </a:lstStyle>
          <a:p>
            <a:pPr>
              <a:defRPr/>
            </a:pPr>
            <a:endParaRPr lang="en-US"/>
          </a:p>
        </p:txBody>
      </p:sp>
      <p:sp>
        <p:nvSpPr>
          <p:cNvPr id="7" name="Rectangle 8"/>
          <p:cNvSpPr>
            <a:spLocks noGrp="1" noChangeArrowheads="1"/>
          </p:cNvSpPr>
          <p:nvPr>
            <p:ph type="sldNum" sz="quarter" idx="12"/>
          </p:nvPr>
        </p:nvSpPr>
        <p:spPr>
          <a:ln/>
        </p:spPr>
        <p:txBody>
          <a:bodyPr/>
          <a:lstStyle>
            <a:lvl1pPr>
              <a:defRPr/>
            </a:lvl1pPr>
          </a:lstStyle>
          <a:p>
            <a:pPr>
              <a:defRPr/>
            </a:pPr>
            <a:fld id="{3DB9725B-2D7A-4051-9EAD-5F362E214511}" type="slidenum">
              <a:rPr lang="en-US"/>
              <a:pPr>
                <a:defRPr/>
              </a:pPr>
              <a:t>‹#›</a:t>
            </a:fld>
            <a:endParaRPr lang="en-US"/>
          </a:p>
        </p:txBody>
      </p:sp>
    </p:spTree>
    <p:extLst>
      <p:ext uri="{BB962C8B-B14F-4D97-AF65-F5344CB8AC3E}">
        <p14:creationId xmlns:p14="http://schemas.microsoft.com/office/powerpoint/2010/main" val="12686279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ChangeArrowheads="1"/>
          </p:cNvSpPr>
          <p:nvPr/>
        </p:nvSpPr>
        <p:spPr bwMode="auto">
          <a:xfrm>
            <a:off x="0" y="1377950"/>
            <a:ext cx="2133600" cy="101600"/>
          </a:xfrm>
          <a:prstGeom prst="rect">
            <a:avLst/>
          </a:prstGeom>
          <a:solidFill>
            <a:schemeClr val="accent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endParaRPr lang="en-US" sz="2400">
              <a:latin typeface="Times New Roman" pitchFamily="18" charset="0"/>
            </a:endParaRPr>
          </a:p>
        </p:txBody>
      </p:sp>
      <p:sp>
        <p:nvSpPr>
          <p:cNvPr id="1027" name="Rectangle 3"/>
          <p:cNvSpPr>
            <a:spLocks noChangeArrowheads="1"/>
          </p:cNvSpPr>
          <p:nvPr/>
        </p:nvSpPr>
        <p:spPr bwMode="auto">
          <a:xfrm>
            <a:off x="1447800" y="1377950"/>
            <a:ext cx="7239000" cy="101600"/>
          </a:xfrm>
          <a:prstGeom prst="rect">
            <a:avLst/>
          </a:prstGeom>
          <a:gradFill rotWithShape="0">
            <a:gsLst>
              <a:gs pos="0">
                <a:schemeClr val="accent2"/>
              </a:gs>
              <a:gs pos="100000">
                <a:schemeClr val="bg1"/>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endParaRPr lang="en-US" sz="2400">
              <a:latin typeface="Times New Roman" pitchFamily="18" charset="0"/>
            </a:endParaRPr>
          </a:p>
        </p:txBody>
      </p:sp>
      <p:sp>
        <p:nvSpPr>
          <p:cNvPr id="1028" name="Rectangle 4"/>
          <p:cNvSpPr>
            <a:spLocks noGrp="1" noChangeArrowheads="1"/>
          </p:cNvSpPr>
          <p:nvPr>
            <p:ph type="title"/>
          </p:nvPr>
        </p:nvSpPr>
        <p:spPr bwMode="auto">
          <a:xfrm>
            <a:off x="931863" y="96838"/>
            <a:ext cx="7158037" cy="1412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1029" name="Rectangle 5"/>
          <p:cNvSpPr>
            <a:spLocks noGrp="1" noChangeArrowheads="1"/>
          </p:cNvSpPr>
          <p:nvPr>
            <p:ph type="body" idx="1"/>
          </p:nvPr>
        </p:nvSpPr>
        <p:spPr bwMode="auto">
          <a:xfrm>
            <a:off x="949325" y="1981200"/>
            <a:ext cx="7661275"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46" name="Rectangle 6"/>
          <p:cNvSpPr>
            <a:spLocks noGrp="1" noChangeArrowheads="1"/>
          </p:cNvSpPr>
          <p:nvPr>
            <p:ph type="dt" sz="half" idx="2"/>
          </p:nvPr>
        </p:nvSpPr>
        <p:spPr bwMode="auto">
          <a:xfrm>
            <a:off x="94615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000">
                <a:latin typeface="Arial" pitchFamily="34" charset="0"/>
              </a:defRPr>
            </a:lvl1pPr>
          </a:lstStyle>
          <a:p>
            <a:pPr>
              <a:defRPr/>
            </a:pPr>
            <a:endParaRPr lang="en-US"/>
          </a:p>
        </p:txBody>
      </p:sp>
      <p:sp>
        <p:nvSpPr>
          <p:cNvPr id="10247" name="Rectangle 7"/>
          <p:cNvSpPr>
            <a:spLocks noGrp="1" noChangeArrowheads="1"/>
          </p:cNvSpPr>
          <p:nvPr>
            <p:ph type="ftr" sz="quarter" idx="3"/>
          </p:nvPr>
        </p:nvSpPr>
        <p:spPr bwMode="auto">
          <a:xfrm>
            <a:off x="33528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000">
                <a:latin typeface="Arial" pitchFamily="34" charset="0"/>
              </a:defRPr>
            </a:lvl1pPr>
          </a:lstStyle>
          <a:p>
            <a:pPr>
              <a:defRPr/>
            </a:pPr>
            <a:endParaRPr lang="en-US"/>
          </a:p>
        </p:txBody>
      </p:sp>
      <p:sp>
        <p:nvSpPr>
          <p:cNvPr id="10248" name="Rectangle 8"/>
          <p:cNvSpPr>
            <a:spLocks noGrp="1" noChangeArrowheads="1"/>
          </p:cNvSpPr>
          <p:nvPr>
            <p:ph type="sldNum" sz="quarter" idx="4"/>
          </p:nvPr>
        </p:nvSpPr>
        <p:spPr bwMode="auto">
          <a:xfrm>
            <a:off x="67056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000">
                <a:latin typeface="Arial" pitchFamily="34" charset="0"/>
              </a:defRPr>
            </a:lvl1pPr>
          </a:lstStyle>
          <a:p>
            <a:pPr>
              <a:defRPr/>
            </a:pPr>
            <a:fld id="{BBFA31CD-52E7-42DF-B9CB-8F338BAA64DD}" type="slidenum">
              <a:rPr lang="en-US"/>
              <a:pPr>
                <a:defRPr/>
              </a:pPr>
              <a:t>‹#›</a:t>
            </a:fld>
            <a:endParaRPr lang="en-US"/>
          </a:p>
        </p:txBody>
      </p:sp>
      <p:sp>
        <p:nvSpPr>
          <p:cNvPr id="1033" name="Freeform 9"/>
          <p:cNvSpPr>
            <a:spLocks noChangeArrowheads="1"/>
          </p:cNvSpPr>
          <p:nvPr/>
        </p:nvSpPr>
        <p:spPr bwMode="auto">
          <a:xfrm>
            <a:off x="838200" y="561975"/>
            <a:ext cx="152400" cy="1066800"/>
          </a:xfrm>
          <a:custGeom>
            <a:avLst/>
            <a:gdLst>
              <a:gd name="T0" fmla="*/ 2147483647 w 1000"/>
              <a:gd name="T1" fmla="*/ 2147483647 h 1000"/>
              <a:gd name="T2" fmla="*/ 0 w 1000"/>
              <a:gd name="T3" fmla="*/ 2147483647 h 1000"/>
              <a:gd name="T4" fmla="*/ 0 w 1000"/>
              <a:gd name="T5" fmla="*/ 0 h 1000"/>
              <a:gd name="T6" fmla="*/ 2147483647 w 1000"/>
              <a:gd name="T7" fmla="*/ 0 h 10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000" h="1000">
                <a:moveTo>
                  <a:pt x="1000" y="1000"/>
                </a:moveTo>
                <a:lnTo>
                  <a:pt x="0" y="1000"/>
                </a:lnTo>
                <a:lnTo>
                  <a:pt x="0" y="0"/>
                </a:lnTo>
                <a:lnTo>
                  <a:pt x="1000" y="0"/>
                </a:lnTo>
              </a:path>
            </a:pathLst>
          </a:custGeom>
          <a:noFill/>
          <a:ln w="76200" cmpd="sng">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034" name="Freeform 10"/>
          <p:cNvSpPr>
            <a:spLocks noChangeArrowheads="1"/>
          </p:cNvSpPr>
          <p:nvPr/>
        </p:nvSpPr>
        <p:spPr bwMode="auto">
          <a:xfrm>
            <a:off x="8262938" y="269875"/>
            <a:ext cx="152400" cy="1073150"/>
          </a:xfrm>
          <a:custGeom>
            <a:avLst/>
            <a:gdLst>
              <a:gd name="T0" fmla="*/ 0 w 1000"/>
              <a:gd name="T1" fmla="*/ 0 h 1000"/>
              <a:gd name="T2" fmla="*/ 2147483647 w 1000"/>
              <a:gd name="T3" fmla="*/ 0 h 1000"/>
              <a:gd name="T4" fmla="*/ 2147483647 w 1000"/>
              <a:gd name="T5" fmla="*/ 2147483647 h 1000"/>
              <a:gd name="T6" fmla="*/ 0 w 1000"/>
              <a:gd name="T7" fmla="*/ 2147483647 h 10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000" h="1000">
                <a:moveTo>
                  <a:pt x="0" y="0"/>
                </a:moveTo>
                <a:lnTo>
                  <a:pt x="1000" y="0"/>
                </a:lnTo>
                <a:lnTo>
                  <a:pt x="1000" y="1000"/>
                </a:lnTo>
                <a:lnTo>
                  <a:pt x="0" y="1000"/>
                </a:lnTo>
              </a:path>
            </a:pathLst>
          </a:custGeom>
          <a:noFill/>
          <a:ln w="76200" cap="flat" cmpd="sng">
            <a:solidFill>
              <a:schemeClr val="accent1"/>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Tree>
  </p:cSld>
  <p:clrMap bg1="lt1" tx1="dk1" bg2="lt2" tx2="dk2" accent1="accent1" accent2="accent2" accent3="accent3" accent4="accent4" accent5="accent5" accent6="accent6" hlink="hlink" folHlink="folHlink"/>
  <p:sldLayoutIdLst>
    <p:sldLayoutId id="2147483732" r:id="rId1"/>
    <p:sldLayoutId id="2147483721" r:id="rId2"/>
    <p:sldLayoutId id="2147483722" r:id="rId3"/>
    <p:sldLayoutId id="2147483723" r:id="rId4"/>
    <p:sldLayoutId id="2147483724" r:id="rId5"/>
    <p:sldLayoutId id="2147483725" r:id="rId6"/>
    <p:sldLayoutId id="2147483726" r:id="rId7"/>
    <p:sldLayoutId id="2147483727" r:id="rId8"/>
    <p:sldLayoutId id="2147483728" r:id="rId9"/>
    <p:sldLayoutId id="2147483729" r:id="rId10"/>
    <p:sldLayoutId id="2147483730" r:id="rId11"/>
    <p:sldLayoutId id="2147483731" r:id="rId12"/>
  </p:sldLayoutIdLst>
  <p:txStyles>
    <p:titleStyle>
      <a:lvl1pPr algn="l" rtl="0" eaLnBrk="0" fontAlgn="base" hangingPunct="0">
        <a:spcBef>
          <a:spcPct val="0"/>
        </a:spcBef>
        <a:spcAft>
          <a:spcPct val="0"/>
        </a:spcAft>
        <a:defRPr sz="4000">
          <a:solidFill>
            <a:schemeClr val="tx2"/>
          </a:solidFill>
          <a:latin typeface="+mj-lt"/>
          <a:ea typeface="+mj-ea"/>
          <a:cs typeface="+mj-cs"/>
        </a:defRPr>
      </a:lvl1pPr>
      <a:lvl2pPr algn="l" rtl="0" eaLnBrk="0" fontAlgn="base" hangingPunct="0">
        <a:spcBef>
          <a:spcPct val="0"/>
        </a:spcBef>
        <a:spcAft>
          <a:spcPct val="0"/>
        </a:spcAft>
        <a:defRPr sz="4000">
          <a:solidFill>
            <a:schemeClr val="tx2"/>
          </a:solidFill>
          <a:latin typeface="Arial" pitchFamily="34" charset="0"/>
        </a:defRPr>
      </a:lvl2pPr>
      <a:lvl3pPr algn="l" rtl="0" eaLnBrk="0" fontAlgn="base" hangingPunct="0">
        <a:spcBef>
          <a:spcPct val="0"/>
        </a:spcBef>
        <a:spcAft>
          <a:spcPct val="0"/>
        </a:spcAft>
        <a:defRPr sz="4000">
          <a:solidFill>
            <a:schemeClr val="tx2"/>
          </a:solidFill>
          <a:latin typeface="Arial" pitchFamily="34" charset="0"/>
        </a:defRPr>
      </a:lvl3pPr>
      <a:lvl4pPr algn="l" rtl="0" eaLnBrk="0" fontAlgn="base" hangingPunct="0">
        <a:spcBef>
          <a:spcPct val="0"/>
        </a:spcBef>
        <a:spcAft>
          <a:spcPct val="0"/>
        </a:spcAft>
        <a:defRPr sz="4000">
          <a:solidFill>
            <a:schemeClr val="tx2"/>
          </a:solidFill>
          <a:latin typeface="Arial" pitchFamily="34" charset="0"/>
        </a:defRPr>
      </a:lvl4pPr>
      <a:lvl5pPr algn="l" rtl="0" eaLnBrk="0" fontAlgn="base" hangingPunct="0">
        <a:spcBef>
          <a:spcPct val="0"/>
        </a:spcBef>
        <a:spcAft>
          <a:spcPct val="0"/>
        </a:spcAft>
        <a:defRPr sz="4000">
          <a:solidFill>
            <a:schemeClr val="tx2"/>
          </a:solidFill>
          <a:latin typeface="Arial" pitchFamily="34" charset="0"/>
        </a:defRPr>
      </a:lvl5pPr>
      <a:lvl6pPr marL="457200" algn="l" rtl="0" fontAlgn="base">
        <a:spcBef>
          <a:spcPct val="0"/>
        </a:spcBef>
        <a:spcAft>
          <a:spcPct val="0"/>
        </a:spcAft>
        <a:defRPr sz="4000">
          <a:solidFill>
            <a:schemeClr val="tx2"/>
          </a:solidFill>
          <a:latin typeface="Arial" pitchFamily="34" charset="0"/>
        </a:defRPr>
      </a:lvl6pPr>
      <a:lvl7pPr marL="914400" algn="l" rtl="0" fontAlgn="base">
        <a:spcBef>
          <a:spcPct val="0"/>
        </a:spcBef>
        <a:spcAft>
          <a:spcPct val="0"/>
        </a:spcAft>
        <a:defRPr sz="4000">
          <a:solidFill>
            <a:schemeClr val="tx2"/>
          </a:solidFill>
          <a:latin typeface="Arial" pitchFamily="34" charset="0"/>
        </a:defRPr>
      </a:lvl7pPr>
      <a:lvl8pPr marL="1371600" algn="l" rtl="0" fontAlgn="base">
        <a:spcBef>
          <a:spcPct val="0"/>
        </a:spcBef>
        <a:spcAft>
          <a:spcPct val="0"/>
        </a:spcAft>
        <a:defRPr sz="4000">
          <a:solidFill>
            <a:schemeClr val="tx2"/>
          </a:solidFill>
          <a:latin typeface="Arial" pitchFamily="34" charset="0"/>
        </a:defRPr>
      </a:lvl8pPr>
      <a:lvl9pPr marL="1828800" algn="l" rtl="0" fontAlgn="base">
        <a:spcBef>
          <a:spcPct val="0"/>
        </a:spcBef>
        <a:spcAft>
          <a:spcPct val="0"/>
        </a:spcAft>
        <a:defRPr sz="4000">
          <a:solidFill>
            <a:schemeClr val="tx2"/>
          </a:solidFill>
          <a:latin typeface="Arial" pitchFamily="34" charset="0"/>
        </a:defRPr>
      </a:lvl9pPr>
    </p:titleStyle>
    <p:bodyStyle>
      <a:lvl1pPr marL="447675" indent="-447675" algn="l" rtl="0" eaLnBrk="0" fontAlgn="base" hangingPunct="0">
        <a:spcBef>
          <a:spcPct val="20000"/>
        </a:spcBef>
        <a:spcAft>
          <a:spcPct val="0"/>
        </a:spcAft>
        <a:buClr>
          <a:schemeClr val="accent1"/>
        </a:buClr>
        <a:buSzPct val="70000"/>
        <a:buFont typeface="Wingdings" pitchFamily="2" charset="2"/>
        <a:buChar char="n"/>
        <a:defRPr sz="3200">
          <a:solidFill>
            <a:schemeClr val="tx1"/>
          </a:solidFill>
          <a:latin typeface="+mn-lt"/>
          <a:ea typeface="+mn-ea"/>
          <a:cs typeface="+mn-cs"/>
        </a:defRPr>
      </a:lvl1pPr>
      <a:lvl2pPr marL="889000" indent="-439738" algn="l" rtl="0" eaLnBrk="0" fontAlgn="base" hangingPunct="0">
        <a:spcBef>
          <a:spcPct val="20000"/>
        </a:spcBef>
        <a:spcAft>
          <a:spcPct val="0"/>
        </a:spcAft>
        <a:buClr>
          <a:schemeClr val="hlink"/>
        </a:buClr>
        <a:buSzPct val="65000"/>
        <a:buFont typeface="Wingdings" pitchFamily="2" charset="2"/>
        <a:buChar char="¡"/>
        <a:defRPr sz="2800">
          <a:solidFill>
            <a:schemeClr val="tx1"/>
          </a:solidFill>
          <a:latin typeface="+mn-lt"/>
        </a:defRPr>
      </a:lvl2pPr>
      <a:lvl3pPr marL="1293813" indent="-403225" algn="l" rtl="0" eaLnBrk="0" fontAlgn="base" hangingPunct="0">
        <a:spcBef>
          <a:spcPct val="20000"/>
        </a:spcBef>
        <a:spcAft>
          <a:spcPct val="0"/>
        </a:spcAft>
        <a:buClr>
          <a:schemeClr val="accent1"/>
        </a:buClr>
        <a:buSzPct val="70000"/>
        <a:buFont typeface="Wingdings" pitchFamily="2" charset="2"/>
        <a:buChar char="n"/>
        <a:defRPr sz="2400">
          <a:solidFill>
            <a:schemeClr val="tx1"/>
          </a:solidFill>
          <a:latin typeface="+mn-lt"/>
        </a:defRPr>
      </a:lvl3pPr>
      <a:lvl4pPr marL="1681163" indent="-385763" algn="l" rtl="0" eaLnBrk="0" fontAlgn="base" hangingPunct="0">
        <a:spcBef>
          <a:spcPct val="20000"/>
        </a:spcBef>
        <a:spcAft>
          <a:spcPct val="0"/>
        </a:spcAft>
        <a:buClr>
          <a:schemeClr val="hlink"/>
        </a:buClr>
        <a:buSzPct val="75000"/>
        <a:buFont typeface="Wingdings" pitchFamily="2" charset="2"/>
        <a:buChar char="¡"/>
        <a:defRPr sz="2000">
          <a:solidFill>
            <a:schemeClr val="tx1"/>
          </a:solidFill>
          <a:latin typeface="+mn-lt"/>
        </a:defRPr>
      </a:lvl4pPr>
      <a:lvl5pPr marL="2070100" indent="-387350" algn="l" rtl="0" eaLnBrk="0" fontAlgn="base" hangingPunct="0">
        <a:spcBef>
          <a:spcPct val="20000"/>
        </a:spcBef>
        <a:spcAft>
          <a:spcPct val="0"/>
        </a:spcAft>
        <a:buClr>
          <a:schemeClr val="accent1"/>
        </a:buClr>
        <a:buSzPct val="70000"/>
        <a:buFont typeface="Wingdings" pitchFamily="2" charset="2"/>
        <a:buChar char="n"/>
        <a:defRPr sz="2000">
          <a:solidFill>
            <a:schemeClr val="tx1"/>
          </a:solidFill>
          <a:latin typeface="+mn-lt"/>
        </a:defRPr>
      </a:lvl5pPr>
      <a:lvl6pPr marL="2527300" indent="-387350" algn="l" rtl="0" fontAlgn="base">
        <a:spcBef>
          <a:spcPct val="20000"/>
        </a:spcBef>
        <a:spcAft>
          <a:spcPct val="0"/>
        </a:spcAft>
        <a:buClr>
          <a:schemeClr val="accent1"/>
        </a:buClr>
        <a:buSzPct val="70000"/>
        <a:buFont typeface="Wingdings" pitchFamily="2" charset="2"/>
        <a:buChar char="n"/>
        <a:defRPr sz="2000">
          <a:solidFill>
            <a:schemeClr val="tx1"/>
          </a:solidFill>
          <a:latin typeface="+mn-lt"/>
        </a:defRPr>
      </a:lvl6pPr>
      <a:lvl7pPr marL="2984500" indent="-387350" algn="l" rtl="0" fontAlgn="base">
        <a:spcBef>
          <a:spcPct val="20000"/>
        </a:spcBef>
        <a:spcAft>
          <a:spcPct val="0"/>
        </a:spcAft>
        <a:buClr>
          <a:schemeClr val="accent1"/>
        </a:buClr>
        <a:buSzPct val="70000"/>
        <a:buFont typeface="Wingdings" pitchFamily="2" charset="2"/>
        <a:buChar char="n"/>
        <a:defRPr sz="2000">
          <a:solidFill>
            <a:schemeClr val="tx1"/>
          </a:solidFill>
          <a:latin typeface="+mn-lt"/>
        </a:defRPr>
      </a:lvl7pPr>
      <a:lvl8pPr marL="3441700" indent="-387350" algn="l" rtl="0" fontAlgn="base">
        <a:spcBef>
          <a:spcPct val="20000"/>
        </a:spcBef>
        <a:spcAft>
          <a:spcPct val="0"/>
        </a:spcAft>
        <a:buClr>
          <a:schemeClr val="accent1"/>
        </a:buClr>
        <a:buSzPct val="70000"/>
        <a:buFont typeface="Wingdings" pitchFamily="2" charset="2"/>
        <a:buChar char="n"/>
        <a:defRPr sz="2000">
          <a:solidFill>
            <a:schemeClr val="tx1"/>
          </a:solidFill>
          <a:latin typeface="+mn-lt"/>
        </a:defRPr>
      </a:lvl8pPr>
      <a:lvl9pPr marL="3898900" indent="-387350" algn="l" rtl="0" fontAlgn="base">
        <a:spcBef>
          <a:spcPct val="20000"/>
        </a:spcBef>
        <a:spcAft>
          <a:spcPct val="0"/>
        </a:spcAft>
        <a:buClr>
          <a:schemeClr val="accent1"/>
        </a:buClr>
        <a:buSzPct val="70000"/>
        <a:buFont typeface="Wingdings" pitchFamily="2" charset="2"/>
        <a:buChar char="n"/>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8" Type="http://schemas.openxmlformats.org/officeDocument/2006/relationships/oleObject" Target="../embeddings/oleObject9.bin"/><Relationship Id="rId3" Type="http://schemas.openxmlformats.org/officeDocument/2006/relationships/audio" Target="../media/audio1.wav"/><Relationship Id="rId7" Type="http://schemas.openxmlformats.org/officeDocument/2006/relationships/image" Target="../media/image12.wmf"/><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oleObject" Target="../embeddings/oleObject8.bin"/><Relationship Id="rId5" Type="http://schemas.openxmlformats.org/officeDocument/2006/relationships/image" Target="../media/image11.wmf"/><Relationship Id="rId4" Type="http://schemas.openxmlformats.org/officeDocument/2006/relationships/oleObject" Target="../embeddings/oleObject7.bin"/><Relationship Id="rId9" Type="http://schemas.openxmlformats.org/officeDocument/2006/relationships/image" Target="../media/image13.wmf"/></Relationships>
</file>

<file path=ppt/slides/_rels/slide15.xml.rels><?xml version="1.0" encoding="UTF-8" standalone="yes"?>
<Relationships xmlns="http://schemas.openxmlformats.org/package/2006/relationships"><Relationship Id="rId8" Type="http://schemas.openxmlformats.org/officeDocument/2006/relationships/oleObject" Target="../embeddings/oleObject12.bin"/><Relationship Id="rId3" Type="http://schemas.openxmlformats.org/officeDocument/2006/relationships/audio" Target="../media/audio1.wav"/><Relationship Id="rId7" Type="http://schemas.openxmlformats.org/officeDocument/2006/relationships/image" Target="../media/image15.wmf"/><Relationship Id="rId2" Type="http://schemas.openxmlformats.org/officeDocument/2006/relationships/slideLayout" Target="../slideLayouts/slideLayout2.xml"/><Relationship Id="rId1" Type="http://schemas.openxmlformats.org/officeDocument/2006/relationships/vmlDrawing" Target="../drawings/vmlDrawing5.vml"/><Relationship Id="rId6" Type="http://schemas.openxmlformats.org/officeDocument/2006/relationships/oleObject" Target="../embeddings/oleObject11.bin"/><Relationship Id="rId5" Type="http://schemas.openxmlformats.org/officeDocument/2006/relationships/image" Target="../media/image14.wmf"/><Relationship Id="rId4" Type="http://schemas.openxmlformats.org/officeDocument/2006/relationships/oleObject" Target="../embeddings/oleObject10.bin"/><Relationship Id="rId9" Type="http://schemas.openxmlformats.org/officeDocument/2006/relationships/image" Target="../media/image16.wmf"/></Relationships>
</file>

<file path=ppt/slides/_rels/slide16.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8" Type="http://schemas.openxmlformats.org/officeDocument/2006/relationships/oleObject" Target="../embeddings/oleObject15.bin"/><Relationship Id="rId13" Type="http://schemas.openxmlformats.org/officeDocument/2006/relationships/image" Target="../media/image21.wmf"/><Relationship Id="rId3" Type="http://schemas.openxmlformats.org/officeDocument/2006/relationships/audio" Target="../media/audio1.wav"/><Relationship Id="rId7" Type="http://schemas.openxmlformats.org/officeDocument/2006/relationships/image" Target="../media/image18.wmf"/><Relationship Id="rId12" Type="http://schemas.openxmlformats.org/officeDocument/2006/relationships/oleObject" Target="../embeddings/oleObject17.bin"/><Relationship Id="rId2" Type="http://schemas.openxmlformats.org/officeDocument/2006/relationships/slideLayout" Target="../slideLayouts/slideLayout2.xml"/><Relationship Id="rId1" Type="http://schemas.openxmlformats.org/officeDocument/2006/relationships/vmlDrawing" Target="../drawings/vmlDrawing6.vml"/><Relationship Id="rId6" Type="http://schemas.openxmlformats.org/officeDocument/2006/relationships/oleObject" Target="../embeddings/oleObject14.bin"/><Relationship Id="rId11" Type="http://schemas.openxmlformats.org/officeDocument/2006/relationships/image" Target="../media/image20.wmf"/><Relationship Id="rId5" Type="http://schemas.openxmlformats.org/officeDocument/2006/relationships/image" Target="../media/image17.wmf"/><Relationship Id="rId10" Type="http://schemas.openxmlformats.org/officeDocument/2006/relationships/oleObject" Target="../embeddings/oleObject16.bin"/><Relationship Id="rId4" Type="http://schemas.openxmlformats.org/officeDocument/2006/relationships/oleObject" Target="../embeddings/oleObject13.bin"/><Relationship Id="rId9" Type="http://schemas.openxmlformats.org/officeDocument/2006/relationships/image" Target="../media/image19.wmf"/></Relationships>
</file>

<file path=ppt/slides/_rels/slide18.xml.rels><?xml version="1.0" encoding="UTF-8" standalone="yes"?>
<Relationships xmlns="http://schemas.openxmlformats.org/package/2006/relationships"><Relationship Id="rId2" Type="http://schemas.openxmlformats.org/officeDocument/2006/relationships/image" Target="../media/image22.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24.jpeg"/><Relationship Id="rId2" Type="http://schemas.openxmlformats.org/officeDocument/2006/relationships/image" Target="../media/image2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3.wmf"/></Relationships>
</file>

<file path=ppt/slides/_rels/slide20.xml.rels><?xml version="1.0" encoding="UTF-8" standalone="yes"?>
<Relationships xmlns="http://schemas.openxmlformats.org/package/2006/relationships"><Relationship Id="rId3" Type="http://schemas.openxmlformats.org/officeDocument/2006/relationships/image" Target="../media/image26.png"/><Relationship Id="rId2" Type="http://schemas.openxmlformats.org/officeDocument/2006/relationships/image" Target="../media/image25.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27.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28.png"/></Relationships>
</file>

<file path=ppt/slides/_rels/slide26.xml.rels><?xml version="1.0" encoding="UTF-8" standalone="yes"?>
<Relationships xmlns="http://schemas.openxmlformats.org/package/2006/relationships"><Relationship Id="rId3" Type="http://schemas.openxmlformats.org/officeDocument/2006/relationships/image" Target="../media/image29.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30.png"/></Relationships>
</file>

<file path=ppt/slides/_rels/slide27.xml.rels><?xml version="1.0" encoding="UTF-8" standalone="yes"?>
<Relationships xmlns="http://schemas.openxmlformats.org/package/2006/relationships"><Relationship Id="rId3" Type="http://schemas.openxmlformats.org/officeDocument/2006/relationships/image" Target="../media/image31.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32.png"/></Relationships>
</file>

<file path=ppt/slides/_rels/slide28.xml.rels><?xml version="1.0" encoding="UTF-8" standalone="yes"?>
<Relationships xmlns="http://schemas.openxmlformats.org/package/2006/relationships"><Relationship Id="rId8" Type="http://schemas.openxmlformats.org/officeDocument/2006/relationships/image" Target="../media/image32.png"/><Relationship Id="rId3" Type="http://schemas.openxmlformats.org/officeDocument/2006/relationships/image" Target="../media/image27.png"/><Relationship Id="rId7" Type="http://schemas.openxmlformats.org/officeDocument/2006/relationships/image" Target="../media/image30.png"/><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image" Target="../media/image31.png"/><Relationship Id="rId5" Type="http://schemas.openxmlformats.org/officeDocument/2006/relationships/image" Target="../media/image29.png"/><Relationship Id="rId4" Type="http://schemas.openxmlformats.org/officeDocument/2006/relationships/image" Target="../media/image28.png"/></Relationships>
</file>

<file path=ppt/slides/_rels/slide29.xml.rels><?xml version="1.0" encoding="UTF-8" standalone="yes"?>
<Relationships xmlns="http://schemas.openxmlformats.org/package/2006/relationships"><Relationship Id="rId3" Type="http://schemas.openxmlformats.org/officeDocument/2006/relationships/oleObject" Target="../embeddings/oleObject18.bin"/><Relationship Id="rId2" Type="http://schemas.openxmlformats.org/officeDocument/2006/relationships/slideLayout" Target="../slideLayouts/slideLayout2.xml"/><Relationship Id="rId1" Type="http://schemas.openxmlformats.org/officeDocument/2006/relationships/vmlDrawing" Target="../drawings/vmlDrawing7.vml"/><Relationship Id="rId4" Type="http://schemas.openxmlformats.org/officeDocument/2006/relationships/image" Target="../media/image33.wmf"/></Relationships>
</file>

<file path=ppt/slides/_rels/slide3.xml.rels><?xml version="1.0" encoding="UTF-8" standalone="yes"?>
<Relationships xmlns="http://schemas.openxmlformats.org/package/2006/relationships"><Relationship Id="rId8" Type="http://schemas.openxmlformats.org/officeDocument/2006/relationships/image" Target="../media/image6.wmf"/><Relationship Id="rId3" Type="http://schemas.openxmlformats.org/officeDocument/2006/relationships/oleObject" Target="../embeddings/oleObject2.bin"/><Relationship Id="rId7" Type="http://schemas.openxmlformats.org/officeDocument/2006/relationships/oleObject" Target="../embeddings/oleObject4.bin"/><Relationship Id="rId2" Type="http://schemas.openxmlformats.org/officeDocument/2006/relationships/slideLayout" Target="../slideLayouts/slideLayout12.xml"/><Relationship Id="rId1" Type="http://schemas.openxmlformats.org/officeDocument/2006/relationships/vmlDrawing" Target="../drawings/vmlDrawing2.vml"/><Relationship Id="rId6" Type="http://schemas.openxmlformats.org/officeDocument/2006/relationships/image" Target="../media/image5.wmf"/><Relationship Id="rId5" Type="http://schemas.openxmlformats.org/officeDocument/2006/relationships/oleObject" Target="../embeddings/oleObject3.bin"/><Relationship Id="rId10" Type="http://schemas.openxmlformats.org/officeDocument/2006/relationships/image" Target="../media/image7.wmf"/><Relationship Id="rId4" Type="http://schemas.openxmlformats.org/officeDocument/2006/relationships/image" Target="../media/image4.wmf"/><Relationship Id="rId9" Type="http://schemas.openxmlformats.org/officeDocument/2006/relationships/oleObject" Target="../embeddings/oleObject5.bin"/></Relationships>
</file>

<file path=ppt/slides/_rels/slide30.xml.rels><?xml version="1.0" encoding="UTF-8" standalone="yes"?>
<Relationships xmlns="http://schemas.openxmlformats.org/package/2006/relationships"><Relationship Id="rId2" Type="http://schemas.openxmlformats.org/officeDocument/2006/relationships/image" Target="../media/image22.jpe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34.jpeg"/><Relationship Id="rId2" Type="http://schemas.openxmlformats.org/officeDocument/2006/relationships/image" Target="../media/image22.jpeg"/><Relationship Id="rId1" Type="http://schemas.openxmlformats.org/officeDocument/2006/relationships/slideLayout" Target="../slideLayouts/slideLayout2.xml"/><Relationship Id="rId4" Type="http://schemas.openxmlformats.org/officeDocument/2006/relationships/image" Target="../media/image35.jpeg"/></Relationships>
</file>

<file path=ppt/slides/_rels/slide32.xml.rels><?xml version="1.0" encoding="UTF-8" standalone="yes"?>
<Relationships xmlns="http://schemas.openxmlformats.org/package/2006/relationships"><Relationship Id="rId2" Type="http://schemas.openxmlformats.org/officeDocument/2006/relationships/image" Target="../media/image36.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37.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38.jpeg"/><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3" Type="http://schemas.openxmlformats.org/officeDocument/2006/relationships/image" Target="http://wps.pearsoned.ca/wps/media/objects/4050/4148005/i_decay_curve.gif" TargetMode="External"/><Relationship Id="rId2" Type="http://schemas.openxmlformats.org/officeDocument/2006/relationships/image" Target="../media/image39.gi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oleObject" Target="../embeddings/oleObject6.bin"/><Relationship Id="rId2" Type="http://schemas.openxmlformats.org/officeDocument/2006/relationships/slideLayout" Target="../slideLayouts/slideLayout2.xml"/><Relationship Id="rId1" Type="http://schemas.openxmlformats.org/officeDocument/2006/relationships/vmlDrawing" Target="../drawings/vmlDrawing3.vml"/><Relationship Id="rId4" Type="http://schemas.openxmlformats.org/officeDocument/2006/relationships/image" Target="../media/image8.wmf"/></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p:txBody>
          <a:bodyPr/>
          <a:lstStyle/>
          <a:p>
            <a:pPr eaLnBrk="1" hangingPunct="1"/>
            <a:r>
              <a:rPr lang="en-US" smtClean="0"/>
              <a:t>Unit 6: Kinetics	</a:t>
            </a:r>
          </a:p>
        </p:txBody>
      </p:sp>
      <p:sp>
        <p:nvSpPr>
          <p:cNvPr id="3075" name="Rectangle 3"/>
          <p:cNvSpPr>
            <a:spLocks noGrp="1" noChangeArrowheads="1"/>
          </p:cNvSpPr>
          <p:nvPr>
            <p:ph type="subTitle" idx="1"/>
          </p:nvPr>
        </p:nvSpPr>
        <p:spPr>
          <a:xfrm>
            <a:off x="2590800" y="2895600"/>
            <a:ext cx="5638800" cy="1905000"/>
          </a:xfrm>
        </p:spPr>
        <p:txBody>
          <a:bodyPr/>
          <a:lstStyle/>
          <a:p>
            <a:pPr eaLnBrk="1" hangingPunct="1"/>
            <a:r>
              <a:rPr lang="en-US" smtClean="0"/>
              <a:t>IB Topics 6 &amp; 16</a:t>
            </a:r>
          </a:p>
        </p:txBody>
      </p:sp>
      <p:pic>
        <p:nvPicPr>
          <p:cNvPr id="3076"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219950" y="4395788"/>
            <a:ext cx="1619250" cy="21574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077"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8600" y="5010150"/>
            <a:ext cx="2362200" cy="17716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078" name="Rectangle 1"/>
          <p:cNvSpPr>
            <a:spLocks noChangeArrowheads="1"/>
          </p:cNvSpPr>
          <p:nvPr/>
        </p:nvSpPr>
        <p:spPr bwMode="auto">
          <a:xfrm>
            <a:off x="3276600" y="3733800"/>
            <a:ext cx="2514600" cy="3048000"/>
          </a:xfrm>
          <a:prstGeom prst="rect">
            <a:avLst/>
          </a:prstGeom>
          <a:solidFill>
            <a:schemeClr val="accent1"/>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a:r>
              <a:rPr lang="en-US" sz="3600">
                <a:latin typeface="AbcBulletin" pitchFamily="2" charset="0"/>
              </a:rPr>
              <a:t/>
            </a:r>
            <a:br>
              <a:rPr lang="en-US" sz="3600">
                <a:latin typeface="AbcBulletin" pitchFamily="2" charset="0"/>
              </a:rPr>
            </a:br>
            <a:r>
              <a:rPr lang="en-US" sz="3400" b="1">
                <a:latin typeface="AbcBulletin" pitchFamily="2" charset="0"/>
              </a:rPr>
              <a:t>Part 2: </a:t>
            </a:r>
            <a:br>
              <a:rPr lang="en-US" sz="3400" b="1">
                <a:latin typeface="AbcBulletin" pitchFamily="2" charset="0"/>
              </a:rPr>
            </a:br>
            <a:r>
              <a:rPr lang="en-US" sz="3400" b="1">
                <a:latin typeface="AbcBulletin" pitchFamily="2" charset="0"/>
              </a:rPr>
              <a:t>Reaction </a:t>
            </a:r>
          </a:p>
          <a:p>
            <a:pPr algn="ctr"/>
            <a:r>
              <a:rPr lang="en-US" sz="3400" b="1">
                <a:latin typeface="AbcBulletin" pitchFamily="2" charset="0"/>
              </a:rPr>
              <a:t>Order &amp; Half Life</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pPr eaLnBrk="1" hangingPunct="1"/>
            <a:r>
              <a:rPr lang="en-US" smtClean="0"/>
              <a:t>Reaction Order</a:t>
            </a:r>
          </a:p>
        </p:txBody>
      </p:sp>
      <p:sp>
        <p:nvSpPr>
          <p:cNvPr id="12291" name="Rectangle 3"/>
          <p:cNvSpPr>
            <a:spLocks noGrp="1" noChangeArrowheads="1"/>
          </p:cNvSpPr>
          <p:nvPr>
            <p:ph type="body" idx="1"/>
          </p:nvPr>
        </p:nvSpPr>
        <p:spPr>
          <a:xfrm>
            <a:off x="609600" y="1981200"/>
            <a:ext cx="8001000" cy="4724400"/>
          </a:xfrm>
        </p:spPr>
        <p:txBody>
          <a:bodyPr/>
          <a:lstStyle/>
          <a:p>
            <a:pPr eaLnBrk="1" hangingPunct="1"/>
            <a:r>
              <a:rPr lang="en-US" sz="2800" smtClean="0"/>
              <a:t>For the reaction </a:t>
            </a:r>
            <a:r>
              <a:rPr lang="en-US" sz="2800" b="1" smtClean="0"/>
              <a:t>aA + bB </a:t>
            </a:r>
            <a:r>
              <a:rPr lang="en-US" sz="2800" b="1" smtClean="0">
                <a:sym typeface="Symbol" pitchFamily="18" charset="2"/>
              </a:rPr>
              <a:t>products,</a:t>
            </a:r>
            <a:endParaRPr lang="en-US" sz="2800" b="1" smtClean="0"/>
          </a:p>
          <a:p>
            <a:pPr eaLnBrk="1" hangingPunct="1">
              <a:buFont typeface="Wingdings" pitchFamily="2" charset="2"/>
              <a:buNone/>
            </a:pPr>
            <a:r>
              <a:rPr lang="en-US" b="1" smtClean="0"/>
              <a:t>	Rate = k[A]</a:t>
            </a:r>
            <a:r>
              <a:rPr lang="en-US" b="1" baseline="30000" smtClean="0"/>
              <a:t>m</a:t>
            </a:r>
            <a:r>
              <a:rPr lang="en-US" b="1" smtClean="0"/>
              <a:t>[B]</a:t>
            </a:r>
            <a:r>
              <a:rPr lang="en-US" b="1" baseline="30000" smtClean="0"/>
              <a:t>n</a:t>
            </a:r>
            <a:r>
              <a:rPr lang="en-US" b="1" smtClean="0"/>
              <a:t/>
            </a:r>
            <a:br>
              <a:rPr lang="en-US" b="1" smtClean="0"/>
            </a:br>
            <a:r>
              <a:rPr lang="en-US" sz="2800" b="1" smtClean="0"/>
              <a:t>	</a:t>
            </a:r>
            <a:endParaRPr lang="en-US" sz="1800" smtClean="0"/>
          </a:p>
          <a:p>
            <a:pPr eaLnBrk="1" hangingPunct="1"/>
            <a:r>
              <a:rPr lang="en-US" sz="2800" i="1" smtClean="0"/>
              <a:t>Only</a:t>
            </a:r>
            <a:r>
              <a:rPr lang="en-US" sz="2800" smtClean="0"/>
              <a:t> if the rxn between A and B happens in a </a:t>
            </a:r>
            <a:r>
              <a:rPr lang="en-US" sz="2800" i="1" smtClean="0"/>
              <a:t>single step</a:t>
            </a:r>
            <a:r>
              <a:rPr lang="en-US" sz="2800" smtClean="0"/>
              <a:t> (with a single activated complex… which is </a:t>
            </a:r>
            <a:r>
              <a:rPr lang="en-US" sz="2800" i="1" smtClean="0"/>
              <a:t>unlikely</a:t>
            </a:r>
            <a:r>
              <a:rPr lang="en-US" sz="2800" smtClean="0"/>
              <a:t>) does m=a and n=b.  </a:t>
            </a:r>
            <a:br>
              <a:rPr lang="en-US" sz="2800" smtClean="0"/>
            </a:br>
            <a:endParaRPr lang="en-US" sz="2800" smtClean="0"/>
          </a:p>
          <a:p>
            <a:pPr eaLnBrk="1" hangingPunct="1"/>
            <a:r>
              <a:rPr lang="en-US" sz="2800" b="1" smtClean="0">
                <a:solidFill>
                  <a:srgbClr val="C00000"/>
                </a:solidFill>
              </a:rPr>
              <a:t>Thus, the values of m and n must be determined </a:t>
            </a:r>
            <a:r>
              <a:rPr lang="en-US" sz="2800" b="1" u="sng" smtClean="0">
                <a:solidFill>
                  <a:srgbClr val="C00000"/>
                </a:solidFill>
              </a:rPr>
              <a:t>experimentally</a:t>
            </a:r>
            <a:r>
              <a:rPr lang="en-US" sz="2800" b="1" smtClean="0">
                <a:solidFill>
                  <a:srgbClr val="C00000"/>
                </a:solidFill>
              </a:rPr>
              <a:t>!!! </a:t>
            </a:r>
          </a:p>
          <a:p>
            <a:pPr eaLnBrk="1" hangingPunct="1"/>
            <a:endParaRPr lang="en-US" sz="2400" smtClean="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pPr eaLnBrk="1" hangingPunct="1"/>
            <a:r>
              <a:rPr lang="en-US" smtClean="0"/>
              <a:t>Reaction Order</a:t>
            </a:r>
          </a:p>
        </p:txBody>
      </p:sp>
      <p:sp>
        <p:nvSpPr>
          <p:cNvPr id="10243" name="Rectangle 3"/>
          <p:cNvSpPr>
            <a:spLocks noGrp="1" noChangeArrowheads="1"/>
          </p:cNvSpPr>
          <p:nvPr>
            <p:ph type="body" idx="1"/>
          </p:nvPr>
        </p:nvSpPr>
        <p:spPr>
          <a:xfrm>
            <a:off x="609600" y="1981200"/>
            <a:ext cx="8001000" cy="4724400"/>
          </a:xfrm>
        </p:spPr>
        <p:txBody>
          <a:bodyPr/>
          <a:lstStyle/>
          <a:p>
            <a:pPr eaLnBrk="1" hangingPunct="1">
              <a:buFont typeface="Wingdings" pitchFamily="2" charset="2"/>
              <a:buNone/>
              <a:defRPr/>
            </a:pPr>
            <a:endParaRPr lang="en-US" sz="4000" dirty="0" smtClean="0"/>
          </a:p>
          <a:p>
            <a:pPr marL="0" indent="0" eaLnBrk="1" hangingPunct="1">
              <a:buFont typeface="Wingdings" pitchFamily="2" charset="2"/>
              <a:buNone/>
              <a:defRPr/>
            </a:pPr>
            <a:r>
              <a:rPr lang="en-US" sz="4000" b="1" dirty="0" smtClean="0">
                <a:solidFill>
                  <a:srgbClr val="C00000"/>
                </a:solidFill>
              </a:rPr>
              <a:t>Rate laws cannot be predicted by looking at a balanced chemical equation.</a:t>
            </a:r>
          </a:p>
          <a:p>
            <a:pPr eaLnBrk="1" hangingPunct="1">
              <a:defRPr/>
            </a:pPr>
            <a:endParaRPr lang="en-US" sz="2800" dirty="0" smtClean="0">
              <a:solidFill>
                <a:srgbClr val="FF0000"/>
              </a:solidFill>
            </a:endParaRPr>
          </a:p>
        </p:txBody>
      </p:sp>
      <p:pic>
        <p:nvPicPr>
          <p:cNvPr id="13316" name="Picture 5" descr="http://balancingequations.info/Images/caution-sign2.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705600" y="4495800"/>
            <a:ext cx="1428750" cy="1714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pPr eaLnBrk="1" hangingPunct="1"/>
            <a:r>
              <a:rPr lang="en-US" smtClean="0"/>
              <a:t>Finding the rate law</a:t>
            </a:r>
          </a:p>
        </p:txBody>
      </p:sp>
      <p:sp>
        <p:nvSpPr>
          <p:cNvPr id="14339" name="Rectangle 3"/>
          <p:cNvSpPr>
            <a:spLocks noGrp="1" noChangeArrowheads="1"/>
          </p:cNvSpPr>
          <p:nvPr>
            <p:ph type="body" idx="1"/>
          </p:nvPr>
        </p:nvSpPr>
        <p:spPr/>
        <p:txBody>
          <a:bodyPr/>
          <a:lstStyle/>
          <a:p>
            <a:pPr eaLnBrk="1" hangingPunct="1"/>
            <a:r>
              <a:rPr lang="en-US" sz="2800" smtClean="0"/>
              <a:t>The most common method for experimentally determining the differential rate law is the </a:t>
            </a:r>
            <a:r>
              <a:rPr lang="en-US" sz="2800" b="1" smtClean="0"/>
              <a:t>method of initial rates.</a:t>
            </a:r>
          </a:p>
          <a:p>
            <a:pPr eaLnBrk="1" hangingPunct="1"/>
            <a:r>
              <a:rPr lang="en-US" sz="2800" smtClean="0"/>
              <a:t>In this method several experiments are run at different initial concentrations and the instantaneous rates are determined for each at the same value of time (as near t = 0 as possible)</a:t>
            </a:r>
          </a:p>
          <a:p>
            <a:pPr eaLnBrk="1" hangingPunct="1"/>
            <a:endParaRPr lang="en-US" sz="2800" smtClean="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pPr eaLnBrk="1" hangingPunct="1"/>
            <a:r>
              <a:rPr lang="en-US" sz="3600" smtClean="0">
                <a:solidFill>
                  <a:schemeClr val="tx1"/>
                </a:solidFill>
              </a:rPr>
              <a:t>Using Initial Rates to Determine the Form of the Rate Law</a:t>
            </a:r>
          </a:p>
        </p:txBody>
      </p:sp>
      <p:sp>
        <p:nvSpPr>
          <p:cNvPr id="15363" name="Text Box 4"/>
          <p:cNvSpPr txBox="1">
            <a:spLocks noChangeArrowheads="1"/>
          </p:cNvSpPr>
          <p:nvPr/>
        </p:nvSpPr>
        <p:spPr bwMode="auto">
          <a:xfrm>
            <a:off x="381000" y="2697163"/>
            <a:ext cx="8763000" cy="2462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457200" indent="-457200">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spcBef>
                <a:spcPct val="50000"/>
              </a:spcBef>
            </a:pPr>
            <a:r>
              <a:rPr lang="en-US" sz="2800">
                <a:latin typeface="Calibri" pitchFamily="34" charset="0"/>
                <a:cs typeface="Calibri" pitchFamily="34" charset="0"/>
              </a:rPr>
              <a:t>Exp #                      [A]                [B]           Initial Rate (M/s)</a:t>
            </a:r>
          </a:p>
          <a:p>
            <a:pPr>
              <a:spcBef>
                <a:spcPct val="50000"/>
              </a:spcBef>
              <a:buFontTx/>
              <a:buAutoNum type="arabicPlain"/>
            </a:pPr>
            <a:r>
              <a:rPr lang="en-US" sz="2800">
                <a:latin typeface="Calibri" pitchFamily="34" charset="0"/>
                <a:cs typeface="Calibri" pitchFamily="34" charset="0"/>
              </a:rPr>
              <a:t>                    .100M           .100M              4x10</a:t>
            </a:r>
            <a:r>
              <a:rPr lang="en-US" sz="2800" baseline="30000">
                <a:latin typeface="Calibri" pitchFamily="34" charset="0"/>
                <a:cs typeface="Calibri" pitchFamily="34" charset="0"/>
              </a:rPr>
              <a:t>-5</a:t>
            </a:r>
          </a:p>
          <a:p>
            <a:pPr>
              <a:spcBef>
                <a:spcPct val="50000"/>
              </a:spcBef>
              <a:buFontTx/>
              <a:buAutoNum type="arabicPlain"/>
            </a:pPr>
            <a:r>
              <a:rPr lang="en-US" sz="2800">
                <a:latin typeface="Calibri" pitchFamily="34" charset="0"/>
                <a:cs typeface="Calibri" pitchFamily="34" charset="0"/>
              </a:rPr>
              <a:t>                    .100M           .200M              4x10</a:t>
            </a:r>
            <a:r>
              <a:rPr lang="en-US" sz="2800" baseline="30000">
                <a:latin typeface="Calibri" pitchFamily="34" charset="0"/>
                <a:cs typeface="Calibri" pitchFamily="34" charset="0"/>
              </a:rPr>
              <a:t>-5</a:t>
            </a:r>
          </a:p>
          <a:p>
            <a:pPr>
              <a:spcBef>
                <a:spcPct val="50000"/>
              </a:spcBef>
              <a:buFontTx/>
              <a:buAutoNum type="arabicPlain"/>
            </a:pPr>
            <a:r>
              <a:rPr lang="en-US" sz="2800">
                <a:latin typeface="Calibri" pitchFamily="34" charset="0"/>
                <a:cs typeface="Calibri" pitchFamily="34" charset="0"/>
              </a:rPr>
              <a:t>                    .200M           .100M              16x10</a:t>
            </a:r>
            <a:r>
              <a:rPr lang="en-US" sz="2800" baseline="30000">
                <a:latin typeface="Calibri" pitchFamily="34" charset="0"/>
                <a:cs typeface="Calibri" pitchFamily="34" charset="0"/>
              </a:rPr>
              <a:t>-5</a:t>
            </a:r>
          </a:p>
        </p:txBody>
      </p:sp>
      <p:sp>
        <p:nvSpPr>
          <p:cNvPr id="15364" name="Text Box 5"/>
          <p:cNvSpPr txBox="1">
            <a:spLocks noChangeArrowheads="1"/>
          </p:cNvSpPr>
          <p:nvPr/>
        </p:nvSpPr>
        <p:spPr bwMode="auto">
          <a:xfrm>
            <a:off x="3124200" y="1828800"/>
            <a:ext cx="2590800" cy="646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spcBef>
                <a:spcPct val="50000"/>
              </a:spcBef>
            </a:pPr>
            <a:r>
              <a:rPr lang="en-US" sz="3600">
                <a:latin typeface="Calibri" pitchFamily="34" charset="0"/>
                <a:cs typeface="Calibri" pitchFamily="34" charset="0"/>
              </a:rPr>
              <a:t>A  +  B  </a:t>
            </a:r>
            <a:r>
              <a:rPr lang="en-US" sz="3600">
                <a:latin typeface="Calibri" pitchFamily="34" charset="0"/>
                <a:cs typeface="Calibri" pitchFamily="34" charset="0"/>
                <a:sym typeface="Wingdings" pitchFamily="2" charset="2"/>
              </a:rPr>
              <a:t>  C</a:t>
            </a:r>
            <a:endParaRPr lang="en-US" sz="3600">
              <a:latin typeface="Calibri" pitchFamily="34" charset="0"/>
              <a:cs typeface="Calibri" pitchFamily="34" charset="0"/>
            </a:endParaRPr>
          </a:p>
        </p:txBody>
      </p:sp>
      <p:sp>
        <p:nvSpPr>
          <p:cNvPr id="51206" name="Text Box 6"/>
          <p:cNvSpPr txBox="1">
            <a:spLocks noChangeArrowheads="1"/>
          </p:cNvSpPr>
          <p:nvPr/>
        </p:nvSpPr>
        <p:spPr bwMode="auto">
          <a:xfrm>
            <a:off x="1371600" y="5440363"/>
            <a:ext cx="7162800" cy="11890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spcBef>
                <a:spcPct val="50000"/>
              </a:spcBef>
            </a:pPr>
            <a:r>
              <a:rPr lang="en-US" sz="2400">
                <a:latin typeface="Calibri" pitchFamily="34" charset="0"/>
                <a:cs typeface="Calibri" pitchFamily="34" charset="0"/>
              </a:rPr>
              <a:t>From this data, find the form of the rate law..</a:t>
            </a:r>
          </a:p>
          <a:p>
            <a:pPr>
              <a:spcBef>
                <a:spcPct val="50000"/>
              </a:spcBef>
            </a:pPr>
            <a:r>
              <a:rPr lang="en-US" sz="2400">
                <a:latin typeface="Calibri" pitchFamily="34" charset="0"/>
                <a:cs typeface="Calibri" pitchFamily="34" charset="0"/>
              </a:rPr>
              <a:t>                   </a:t>
            </a:r>
            <a:r>
              <a:rPr lang="en-US" sz="3200">
                <a:latin typeface="Calibri" pitchFamily="34" charset="0"/>
                <a:cs typeface="Calibri" pitchFamily="34" charset="0"/>
              </a:rPr>
              <a:t>Rate = k[A]</a:t>
            </a:r>
            <a:r>
              <a:rPr lang="en-US" sz="3200" baseline="30000">
                <a:latin typeface="Calibri" pitchFamily="34" charset="0"/>
                <a:cs typeface="Calibri" pitchFamily="34" charset="0"/>
              </a:rPr>
              <a:t>m</a:t>
            </a:r>
            <a:r>
              <a:rPr lang="en-US" sz="3200">
                <a:latin typeface="Calibri" pitchFamily="34" charset="0"/>
                <a:cs typeface="Calibri" pitchFamily="34" charset="0"/>
              </a:rPr>
              <a:t>[B]</a:t>
            </a:r>
            <a:r>
              <a:rPr lang="en-US" sz="3200" baseline="30000">
                <a:latin typeface="Calibri" pitchFamily="34" charset="0"/>
                <a:cs typeface="Calibri" pitchFamily="34" charset="0"/>
              </a:rPr>
              <a:t>n</a:t>
            </a:r>
          </a:p>
        </p:txBody>
      </p:sp>
      <p:sp>
        <p:nvSpPr>
          <p:cNvPr id="15366" name="Line 7"/>
          <p:cNvSpPr>
            <a:spLocks noChangeShapeType="1"/>
          </p:cNvSpPr>
          <p:nvPr/>
        </p:nvSpPr>
        <p:spPr bwMode="auto">
          <a:xfrm>
            <a:off x="304800" y="3154363"/>
            <a:ext cx="8534400" cy="0"/>
          </a:xfrm>
          <a:prstGeom prst="line">
            <a:avLst/>
          </a:prstGeom>
          <a:noFill/>
          <a:ln w="25400">
            <a:solidFill>
              <a:srgbClr val="0000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51206"/>
                                        </p:tgtEl>
                                        <p:attrNameLst>
                                          <p:attrName>style.visibility</p:attrName>
                                        </p:attrNameLst>
                                      </p:cBhvr>
                                      <p:to>
                                        <p:strVal val="visible"/>
                                      </p:to>
                                    </p:set>
                                    <p:anim calcmode="lin" valueType="num">
                                      <p:cBhvr>
                                        <p:cTn id="7" dur="1000" fill="hold"/>
                                        <p:tgtEl>
                                          <p:spTgt spid="51206"/>
                                        </p:tgtEl>
                                        <p:attrNameLst>
                                          <p:attrName>ppt_w</p:attrName>
                                        </p:attrNameLst>
                                      </p:cBhvr>
                                      <p:tavLst>
                                        <p:tav tm="0">
                                          <p:val>
                                            <p:strVal val="#ppt_w*0.70"/>
                                          </p:val>
                                        </p:tav>
                                        <p:tav tm="100000">
                                          <p:val>
                                            <p:strVal val="#ppt_w"/>
                                          </p:val>
                                        </p:tav>
                                      </p:tavLst>
                                    </p:anim>
                                    <p:anim calcmode="lin" valueType="num">
                                      <p:cBhvr>
                                        <p:cTn id="8" dur="1000" fill="hold"/>
                                        <p:tgtEl>
                                          <p:spTgt spid="51206"/>
                                        </p:tgtEl>
                                        <p:attrNameLst>
                                          <p:attrName>ppt_h</p:attrName>
                                        </p:attrNameLst>
                                      </p:cBhvr>
                                      <p:tavLst>
                                        <p:tav tm="0">
                                          <p:val>
                                            <p:strVal val="#ppt_h"/>
                                          </p:val>
                                        </p:tav>
                                        <p:tav tm="100000">
                                          <p:val>
                                            <p:strVal val="#ppt_h"/>
                                          </p:val>
                                        </p:tav>
                                      </p:tavLst>
                                    </p:anim>
                                    <p:animEffect transition="in" filter="fade">
                                      <p:cBhvr>
                                        <p:cTn id="9" dur="1000"/>
                                        <p:tgtEl>
                                          <p:spTgt spid="5120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06"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14"/>
          <p:cNvSpPr>
            <a:spLocks noChangeArrowheads="1"/>
          </p:cNvSpPr>
          <p:nvPr/>
        </p:nvSpPr>
        <p:spPr bwMode="auto">
          <a:xfrm>
            <a:off x="0" y="0"/>
            <a:ext cx="9144000" cy="2667000"/>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6387" name="Rectangle 2"/>
          <p:cNvSpPr>
            <a:spLocks noGrp="1" noChangeArrowheads="1"/>
          </p:cNvSpPr>
          <p:nvPr>
            <p:ph type="title"/>
          </p:nvPr>
        </p:nvSpPr>
        <p:spPr/>
        <p:txBody>
          <a:bodyPr/>
          <a:lstStyle/>
          <a:p>
            <a:pPr eaLnBrk="1" hangingPunct="1"/>
            <a:endParaRPr lang="en-US" smtClean="0"/>
          </a:p>
        </p:txBody>
      </p:sp>
      <p:sp>
        <p:nvSpPr>
          <p:cNvPr id="16388" name="Text Box 4"/>
          <p:cNvSpPr txBox="1">
            <a:spLocks noChangeArrowheads="1"/>
          </p:cNvSpPr>
          <p:nvPr/>
        </p:nvSpPr>
        <p:spPr bwMode="auto">
          <a:xfrm>
            <a:off x="381000" y="76200"/>
            <a:ext cx="8763000" cy="2462213"/>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457200" indent="-457200">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spcBef>
                <a:spcPct val="50000"/>
              </a:spcBef>
            </a:pPr>
            <a:r>
              <a:rPr lang="en-US" sz="2800">
                <a:latin typeface="Calibri" pitchFamily="34" charset="0"/>
                <a:cs typeface="Calibri" pitchFamily="34" charset="0"/>
              </a:rPr>
              <a:t>Exp #                  [A]                [B]        Initial Rate (M/s)</a:t>
            </a:r>
          </a:p>
          <a:p>
            <a:pPr>
              <a:spcBef>
                <a:spcPct val="50000"/>
              </a:spcBef>
              <a:buFontTx/>
              <a:buAutoNum type="arabicPlain"/>
            </a:pPr>
            <a:r>
              <a:rPr lang="en-US" sz="2800">
                <a:latin typeface="Calibri" pitchFamily="34" charset="0"/>
                <a:cs typeface="Calibri" pitchFamily="34" charset="0"/>
              </a:rPr>
              <a:t>                    .100M           .100M              4x10</a:t>
            </a:r>
            <a:r>
              <a:rPr lang="en-US" sz="2800" baseline="30000">
                <a:latin typeface="Calibri" pitchFamily="34" charset="0"/>
                <a:cs typeface="Calibri" pitchFamily="34" charset="0"/>
              </a:rPr>
              <a:t>-5</a:t>
            </a:r>
          </a:p>
          <a:p>
            <a:pPr>
              <a:spcBef>
                <a:spcPct val="50000"/>
              </a:spcBef>
              <a:buFontTx/>
              <a:buAutoNum type="arabicPlain"/>
            </a:pPr>
            <a:r>
              <a:rPr lang="en-US" sz="2800">
                <a:latin typeface="Calibri" pitchFamily="34" charset="0"/>
                <a:cs typeface="Calibri" pitchFamily="34" charset="0"/>
              </a:rPr>
              <a:t>                    .100M           .200M              4x10</a:t>
            </a:r>
            <a:r>
              <a:rPr lang="en-US" sz="2800" baseline="30000">
                <a:latin typeface="Calibri" pitchFamily="34" charset="0"/>
                <a:cs typeface="Calibri" pitchFamily="34" charset="0"/>
              </a:rPr>
              <a:t>-5</a:t>
            </a:r>
          </a:p>
          <a:p>
            <a:pPr>
              <a:spcBef>
                <a:spcPct val="50000"/>
              </a:spcBef>
              <a:buFontTx/>
              <a:buAutoNum type="arabicPlain"/>
            </a:pPr>
            <a:r>
              <a:rPr lang="en-US" sz="2800">
                <a:latin typeface="Calibri" pitchFamily="34" charset="0"/>
                <a:cs typeface="Calibri" pitchFamily="34" charset="0"/>
              </a:rPr>
              <a:t>                    .200M           .100M              16x10</a:t>
            </a:r>
            <a:r>
              <a:rPr lang="en-US" sz="2800" baseline="30000">
                <a:latin typeface="Calibri" pitchFamily="34" charset="0"/>
                <a:cs typeface="Calibri" pitchFamily="34" charset="0"/>
              </a:rPr>
              <a:t>-5</a:t>
            </a:r>
          </a:p>
        </p:txBody>
      </p:sp>
      <p:graphicFrame>
        <p:nvGraphicFramePr>
          <p:cNvPr id="52229" name="Object 5"/>
          <p:cNvGraphicFramePr>
            <a:graphicFrameLocks noChangeAspect="1"/>
          </p:cNvGraphicFramePr>
          <p:nvPr/>
        </p:nvGraphicFramePr>
        <p:xfrm>
          <a:off x="1460500" y="3359150"/>
          <a:ext cx="5689600" cy="1027113"/>
        </p:xfrm>
        <a:graphic>
          <a:graphicData uri="http://schemas.openxmlformats.org/presentationml/2006/ole">
            <mc:AlternateContent xmlns:mc="http://schemas.openxmlformats.org/markup-compatibility/2006">
              <mc:Choice xmlns:v="urn:schemas-microsoft-com:vml" Requires="v">
                <p:oleObj spid="_x0000_s16400" name="Equation" r:id="rId4" imgW="2184400" imgH="393700" progId="Equation.DSMT4">
                  <p:embed/>
                </p:oleObj>
              </mc:Choice>
              <mc:Fallback>
                <p:oleObj name="Equation" r:id="rId4" imgW="2184400" imgH="393700" progId="Equation.DSMT4">
                  <p:embed/>
                  <p:pic>
                    <p:nvPicPr>
                      <p:cNvPr id="0" name="Object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460500" y="3359150"/>
                        <a:ext cx="5689600" cy="10271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52230" name="Line 6"/>
          <p:cNvSpPr>
            <a:spLocks noChangeShapeType="1"/>
          </p:cNvSpPr>
          <p:nvPr/>
        </p:nvSpPr>
        <p:spPr bwMode="auto">
          <a:xfrm flipH="1">
            <a:off x="4724400" y="3276600"/>
            <a:ext cx="990600" cy="685800"/>
          </a:xfrm>
          <a:prstGeom prst="line">
            <a:avLst/>
          </a:prstGeom>
          <a:noFill/>
          <a:ln w="508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2231" name="Line 7"/>
          <p:cNvSpPr>
            <a:spLocks noChangeShapeType="1"/>
          </p:cNvSpPr>
          <p:nvPr/>
        </p:nvSpPr>
        <p:spPr bwMode="auto">
          <a:xfrm flipH="1">
            <a:off x="4648200" y="3810000"/>
            <a:ext cx="990600" cy="685800"/>
          </a:xfrm>
          <a:prstGeom prst="line">
            <a:avLst/>
          </a:prstGeom>
          <a:noFill/>
          <a:ln w="508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aphicFrame>
        <p:nvGraphicFramePr>
          <p:cNvPr id="52232" name="Object 8"/>
          <p:cNvGraphicFramePr>
            <a:graphicFrameLocks noChangeAspect="1"/>
          </p:cNvGraphicFramePr>
          <p:nvPr/>
        </p:nvGraphicFramePr>
        <p:xfrm>
          <a:off x="3843338" y="4503738"/>
          <a:ext cx="1760537" cy="982662"/>
        </p:xfrm>
        <a:graphic>
          <a:graphicData uri="http://schemas.openxmlformats.org/presentationml/2006/ole">
            <mc:AlternateContent xmlns:mc="http://schemas.openxmlformats.org/markup-compatibility/2006">
              <mc:Choice xmlns:v="urn:schemas-microsoft-com:vml" Requires="v">
                <p:oleObj spid="_x0000_s16401" name="Equation" r:id="rId6" imgW="660400" imgH="368300" progId="Equation.DSMT4">
                  <p:embed/>
                </p:oleObj>
              </mc:Choice>
              <mc:Fallback>
                <p:oleObj name="Equation" r:id="rId6" imgW="660400" imgH="368300" progId="Equation.DSMT4">
                  <p:embed/>
                  <p:pic>
                    <p:nvPicPr>
                      <p:cNvPr id="0" name="Object 8"/>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843338" y="4503738"/>
                        <a:ext cx="1760537" cy="9826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52233" name="Object 9"/>
          <p:cNvGraphicFramePr>
            <a:graphicFrameLocks noChangeAspect="1"/>
          </p:cNvGraphicFramePr>
          <p:nvPr/>
        </p:nvGraphicFramePr>
        <p:xfrm>
          <a:off x="3848100" y="5486400"/>
          <a:ext cx="1066800" cy="495300"/>
        </p:xfrm>
        <a:graphic>
          <a:graphicData uri="http://schemas.openxmlformats.org/presentationml/2006/ole">
            <mc:AlternateContent xmlns:mc="http://schemas.openxmlformats.org/markup-compatibility/2006">
              <mc:Choice xmlns:v="urn:schemas-microsoft-com:vml" Requires="v">
                <p:oleObj spid="_x0000_s16402" name="Equation" r:id="rId8" imgW="355292" imgH="164957" progId="Equation.DSMT4">
                  <p:embed/>
                </p:oleObj>
              </mc:Choice>
              <mc:Fallback>
                <p:oleObj name="Equation" r:id="rId8" imgW="355292" imgH="164957" progId="Equation.DSMT4">
                  <p:embed/>
                  <p:pic>
                    <p:nvPicPr>
                      <p:cNvPr id="0" name="Object 9"/>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848100" y="5486400"/>
                        <a:ext cx="1066800" cy="4953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52234" name="Text Box 10"/>
          <p:cNvSpPr txBox="1">
            <a:spLocks noChangeArrowheads="1"/>
          </p:cNvSpPr>
          <p:nvPr/>
        </p:nvSpPr>
        <p:spPr bwMode="auto">
          <a:xfrm>
            <a:off x="3733800" y="6202363"/>
            <a:ext cx="2209800" cy="579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spcBef>
                <a:spcPct val="50000"/>
              </a:spcBef>
            </a:pPr>
            <a:r>
              <a:rPr lang="en-US" sz="3200">
                <a:latin typeface="Comic Sans MS" pitchFamily="66" charset="0"/>
              </a:rPr>
              <a:t>n = 0</a:t>
            </a:r>
          </a:p>
        </p:txBody>
      </p:sp>
      <p:sp>
        <p:nvSpPr>
          <p:cNvPr id="16395" name="Text Box 11"/>
          <p:cNvSpPr txBox="1">
            <a:spLocks noChangeArrowheads="1"/>
          </p:cNvSpPr>
          <p:nvPr/>
        </p:nvSpPr>
        <p:spPr bwMode="auto">
          <a:xfrm>
            <a:off x="3200400" y="2620963"/>
            <a:ext cx="4419600" cy="579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spcBef>
                <a:spcPct val="50000"/>
              </a:spcBef>
            </a:pPr>
            <a:r>
              <a:rPr lang="en-US" sz="3200">
                <a:latin typeface="Calibri" pitchFamily="34" charset="0"/>
                <a:cs typeface="Calibri" pitchFamily="34" charset="0"/>
              </a:rPr>
              <a:t>Rate = k[A]</a:t>
            </a:r>
            <a:r>
              <a:rPr lang="en-US" sz="3200" baseline="30000">
                <a:latin typeface="Calibri" pitchFamily="34" charset="0"/>
                <a:cs typeface="Calibri" pitchFamily="34" charset="0"/>
              </a:rPr>
              <a:t>m</a:t>
            </a:r>
            <a:r>
              <a:rPr lang="en-US" sz="3200">
                <a:latin typeface="Calibri" pitchFamily="34" charset="0"/>
                <a:cs typeface="Calibri" pitchFamily="34" charset="0"/>
              </a:rPr>
              <a:t>[B]</a:t>
            </a:r>
            <a:r>
              <a:rPr lang="en-US" sz="3200" baseline="30000">
                <a:latin typeface="Calibri" pitchFamily="34" charset="0"/>
                <a:cs typeface="Calibri" pitchFamily="34" charset="0"/>
              </a:rPr>
              <a:t>n</a:t>
            </a:r>
          </a:p>
        </p:txBody>
      </p:sp>
      <p:sp>
        <p:nvSpPr>
          <p:cNvPr id="16396" name="Line 13"/>
          <p:cNvSpPr>
            <a:spLocks noChangeShapeType="1"/>
          </p:cNvSpPr>
          <p:nvPr/>
        </p:nvSpPr>
        <p:spPr bwMode="auto">
          <a:xfrm>
            <a:off x="304800" y="609600"/>
            <a:ext cx="8534400" cy="0"/>
          </a:xfrm>
          <a:prstGeom prst="line">
            <a:avLst/>
          </a:prstGeom>
          <a:noFill/>
          <a:ln w="25400">
            <a:solidFill>
              <a:srgbClr val="0000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32" fill="hold" nodeType="clickEffect">
                                  <p:stCondLst>
                                    <p:cond delay="0"/>
                                  </p:stCondLst>
                                  <p:childTnLst>
                                    <p:set>
                                      <p:cBhvr>
                                        <p:cTn id="6" dur="1" fill="hold">
                                          <p:stCondLst>
                                            <p:cond delay="0"/>
                                          </p:stCondLst>
                                        </p:cTn>
                                        <p:tgtEl>
                                          <p:spTgt spid="52229"/>
                                        </p:tgtEl>
                                        <p:attrNameLst>
                                          <p:attrName>style.visibility</p:attrName>
                                        </p:attrNameLst>
                                      </p:cBhvr>
                                      <p:to>
                                        <p:strVal val="visible"/>
                                      </p:to>
                                    </p:set>
                                    <p:animEffect transition="in" filter="box(out)">
                                      <p:cBhvr>
                                        <p:cTn id="7" dur="500"/>
                                        <p:tgtEl>
                                          <p:spTgt spid="52229"/>
                                        </p:tgtEl>
                                      </p:cBhvr>
                                    </p:animEffect>
                                  </p:childTnLst>
                                  <p:subTnLst>
                                    <p:audio>
                                      <p:cMediaNode>
                                        <p:cTn display="0" masterRel="sameClick">
                                          <p:stCondLst>
                                            <p:cond evt="begin" delay="0">
                                              <p:tn val="5"/>
                                            </p:cond>
                                          </p:stCondLst>
                                          <p:endCondLst>
                                            <p:cond evt="onStopAudio" delay="0">
                                              <p:tgtEl>
                                                <p:sldTgt/>
                                              </p:tgtEl>
                                            </p:cond>
                                          </p:endCondLst>
                                        </p:cTn>
                                        <p:tgtEl>
                                          <p:sndTgt r:embed="rId3" name="camera.wav"/>
                                        </p:tgtEl>
                                      </p:cMediaNode>
                                    </p:audio>
                                  </p:sub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32" fill="hold" grpId="0" nodeType="clickEffect">
                                  <p:stCondLst>
                                    <p:cond delay="0"/>
                                  </p:stCondLst>
                                  <p:childTnLst>
                                    <p:set>
                                      <p:cBhvr>
                                        <p:cTn id="11" dur="1" fill="hold">
                                          <p:stCondLst>
                                            <p:cond delay="0"/>
                                          </p:stCondLst>
                                        </p:cTn>
                                        <p:tgtEl>
                                          <p:spTgt spid="52230"/>
                                        </p:tgtEl>
                                        <p:attrNameLst>
                                          <p:attrName>style.visibility</p:attrName>
                                        </p:attrNameLst>
                                      </p:cBhvr>
                                      <p:to>
                                        <p:strVal val="visible"/>
                                      </p:to>
                                    </p:set>
                                    <p:animEffect transition="in" filter="box(out)">
                                      <p:cBhvr>
                                        <p:cTn id="12" dur="500"/>
                                        <p:tgtEl>
                                          <p:spTgt spid="52230"/>
                                        </p:tgtEl>
                                      </p:cBhvr>
                                    </p:animEffect>
                                  </p:childTnLst>
                                  <p:subTnLst>
                                    <p:audio>
                                      <p:cMediaNode>
                                        <p:cTn display="0" masterRel="sameClick">
                                          <p:stCondLst>
                                            <p:cond evt="begin" delay="0">
                                              <p:tn val="10"/>
                                            </p:cond>
                                          </p:stCondLst>
                                          <p:endCondLst>
                                            <p:cond evt="onStopAudio" delay="0">
                                              <p:tgtEl>
                                                <p:sldTgt/>
                                              </p:tgtEl>
                                            </p:cond>
                                          </p:endCondLst>
                                        </p:cTn>
                                        <p:tgtEl>
                                          <p:sndTgt r:embed="rId3" name="camera.wav"/>
                                        </p:tgtEl>
                                      </p:cMediaNode>
                                    </p:audio>
                                  </p:sub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32" fill="hold" grpId="0" nodeType="clickEffect">
                                  <p:stCondLst>
                                    <p:cond delay="0"/>
                                  </p:stCondLst>
                                  <p:childTnLst>
                                    <p:set>
                                      <p:cBhvr>
                                        <p:cTn id="16" dur="1" fill="hold">
                                          <p:stCondLst>
                                            <p:cond delay="0"/>
                                          </p:stCondLst>
                                        </p:cTn>
                                        <p:tgtEl>
                                          <p:spTgt spid="52231"/>
                                        </p:tgtEl>
                                        <p:attrNameLst>
                                          <p:attrName>style.visibility</p:attrName>
                                        </p:attrNameLst>
                                      </p:cBhvr>
                                      <p:to>
                                        <p:strVal val="visible"/>
                                      </p:to>
                                    </p:set>
                                    <p:animEffect transition="in" filter="box(out)">
                                      <p:cBhvr>
                                        <p:cTn id="17" dur="500"/>
                                        <p:tgtEl>
                                          <p:spTgt spid="52231"/>
                                        </p:tgtEl>
                                      </p:cBhvr>
                                    </p:animEffect>
                                  </p:childTnLst>
                                  <p:subTnLst>
                                    <p:audio>
                                      <p:cMediaNode>
                                        <p:cTn display="0" masterRel="sameClick">
                                          <p:stCondLst>
                                            <p:cond evt="begin" delay="0">
                                              <p:tn val="15"/>
                                            </p:cond>
                                          </p:stCondLst>
                                          <p:endCondLst>
                                            <p:cond evt="onStopAudio" delay="0">
                                              <p:tgtEl>
                                                <p:sldTgt/>
                                              </p:tgtEl>
                                            </p:cond>
                                          </p:endCondLst>
                                        </p:cTn>
                                        <p:tgtEl>
                                          <p:sndTgt r:embed="rId3" name="camera.wav"/>
                                        </p:tgtEl>
                                      </p:cMediaNode>
                                    </p:audio>
                                  </p:subTnLst>
                                </p:cTn>
                              </p:par>
                            </p:childTnLst>
                          </p:cTn>
                        </p:par>
                      </p:childTnLst>
                    </p:cTn>
                  </p:par>
                  <p:par>
                    <p:cTn id="18" fill="hold" nodeType="clickPar">
                      <p:stCondLst>
                        <p:cond delay="indefinite"/>
                      </p:stCondLst>
                      <p:childTnLst>
                        <p:par>
                          <p:cTn id="19" fill="hold" nodeType="withGroup">
                            <p:stCondLst>
                              <p:cond delay="0"/>
                            </p:stCondLst>
                            <p:childTnLst>
                              <p:par>
                                <p:cTn id="20" presetID="4" presetClass="entr" presetSubtype="32" fill="hold" nodeType="clickEffect">
                                  <p:stCondLst>
                                    <p:cond delay="0"/>
                                  </p:stCondLst>
                                  <p:childTnLst>
                                    <p:set>
                                      <p:cBhvr>
                                        <p:cTn id="21" dur="1" fill="hold">
                                          <p:stCondLst>
                                            <p:cond delay="0"/>
                                          </p:stCondLst>
                                        </p:cTn>
                                        <p:tgtEl>
                                          <p:spTgt spid="52232"/>
                                        </p:tgtEl>
                                        <p:attrNameLst>
                                          <p:attrName>style.visibility</p:attrName>
                                        </p:attrNameLst>
                                      </p:cBhvr>
                                      <p:to>
                                        <p:strVal val="visible"/>
                                      </p:to>
                                    </p:set>
                                    <p:animEffect transition="in" filter="box(out)">
                                      <p:cBhvr>
                                        <p:cTn id="22" dur="500"/>
                                        <p:tgtEl>
                                          <p:spTgt spid="52232"/>
                                        </p:tgtEl>
                                      </p:cBhvr>
                                    </p:animEffect>
                                  </p:childTnLst>
                                  <p:subTnLst>
                                    <p:audio>
                                      <p:cMediaNode>
                                        <p:cTn display="0" masterRel="sameClick">
                                          <p:stCondLst>
                                            <p:cond evt="begin" delay="0">
                                              <p:tn val="20"/>
                                            </p:cond>
                                          </p:stCondLst>
                                          <p:endCondLst>
                                            <p:cond evt="onStopAudio" delay="0">
                                              <p:tgtEl>
                                                <p:sldTgt/>
                                              </p:tgtEl>
                                            </p:cond>
                                          </p:endCondLst>
                                        </p:cTn>
                                        <p:tgtEl>
                                          <p:sndTgt r:embed="rId3" name="camera.wav"/>
                                        </p:tgtEl>
                                      </p:cMediaNode>
                                    </p:audio>
                                  </p:subTnLst>
                                </p:cTn>
                              </p:par>
                            </p:childTnLst>
                          </p:cTn>
                        </p:par>
                      </p:childTnLst>
                    </p:cTn>
                  </p:par>
                  <p:par>
                    <p:cTn id="23" fill="hold" nodeType="clickPar">
                      <p:stCondLst>
                        <p:cond delay="indefinite"/>
                      </p:stCondLst>
                      <p:childTnLst>
                        <p:par>
                          <p:cTn id="24" fill="hold" nodeType="withGroup">
                            <p:stCondLst>
                              <p:cond delay="0"/>
                            </p:stCondLst>
                            <p:childTnLst>
                              <p:par>
                                <p:cTn id="25" presetID="4" presetClass="entr" presetSubtype="32" fill="hold" nodeType="clickEffect">
                                  <p:stCondLst>
                                    <p:cond delay="0"/>
                                  </p:stCondLst>
                                  <p:childTnLst>
                                    <p:set>
                                      <p:cBhvr>
                                        <p:cTn id="26" dur="1" fill="hold">
                                          <p:stCondLst>
                                            <p:cond delay="0"/>
                                          </p:stCondLst>
                                        </p:cTn>
                                        <p:tgtEl>
                                          <p:spTgt spid="52233"/>
                                        </p:tgtEl>
                                        <p:attrNameLst>
                                          <p:attrName>style.visibility</p:attrName>
                                        </p:attrNameLst>
                                      </p:cBhvr>
                                      <p:to>
                                        <p:strVal val="visible"/>
                                      </p:to>
                                    </p:set>
                                    <p:animEffect transition="in" filter="box(out)">
                                      <p:cBhvr>
                                        <p:cTn id="27" dur="500"/>
                                        <p:tgtEl>
                                          <p:spTgt spid="52233"/>
                                        </p:tgtEl>
                                      </p:cBhvr>
                                    </p:animEffect>
                                  </p:childTnLst>
                                  <p:subTnLst>
                                    <p:audio>
                                      <p:cMediaNode>
                                        <p:cTn display="0" masterRel="sameClick">
                                          <p:stCondLst>
                                            <p:cond evt="begin" delay="0">
                                              <p:tn val="25"/>
                                            </p:cond>
                                          </p:stCondLst>
                                          <p:endCondLst>
                                            <p:cond evt="onStopAudio" delay="0">
                                              <p:tgtEl>
                                                <p:sldTgt/>
                                              </p:tgtEl>
                                            </p:cond>
                                          </p:endCondLst>
                                        </p:cTn>
                                        <p:tgtEl>
                                          <p:sndTgt r:embed="rId3" name="camera.wav"/>
                                        </p:tgtEl>
                                      </p:cMediaNode>
                                    </p:audio>
                                  </p:subTnLst>
                                </p:cTn>
                              </p:par>
                            </p:childTnLst>
                          </p:cTn>
                        </p:par>
                      </p:childTnLst>
                    </p:cTn>
                  </p:par>
                  <p:par>
                    <p:cTn id="28" fill="hold" nodeType="clickPar">
                      <p:stCondLst>
                        <p:cond delay="indefinite"/>
                      </p:stCondLst>
                      <p:childTnLst>
                        <p:par>
                          <p:cTn id="29" fill="hold" nodeType="withGroup">
                            <p:stCondLst>
                              <p:cond delay="0"/>
                            </p:stCondLst>
                            <p:childTnLst>
                              <p:par>
                                <p:cTn id="30" presetID="4" presetClass="entr" presetSubtype="32" fill="hold" grpId="0" nodeType="clickEffect">
                                  <p:stCondLst>
                                    <p:cond delay="0"/>
                                  </p:stCondLst>
                                  <p:childTnLst>
                                    <p:set>
                                      <p:cBhvr>
                                        <p:cTn id="31" dur="1" fill="hold">
                                          <p:stCondLst>
                                            <p:cond delay="0"/>
                                          </p:stCondLst>
                                        </p:cTn>
                                        <p:tgtEl>
                                          <p:spTgt spid="52234">
                                            <p:txEl>
                                              <p:pRg st="0" end="0"/>
                                            </p:txEl>
                                          </p:spTgt>
                                        </p:tgtEl>
                                        <p:attrNameLst>
                                          <p:attrName>style.visibility</p:attrName>
                                        </p:attrNameLst>
                                      </p:cBhvr>
                                      <p:to>
                                        <p:strVal val="visible"/>
                                      </p:to>
                                    </p:set>
                                    <p:animEffect transition="in" filter="box(out)">
                                      <p:cBhvr>
                                        <p:cTn id="32" dur="500"/>
                                        <p:tgtEl>
                                          <p:spTgt spid="52234">
                                            <p:txEl>
                                              <p:pRg st="0" end="0"/>
                                            </p:txEl>
                                          </p:spTgt>
                                        </p:tgtEl>
                                      </p:cBhvr>
                                    </p:animEffect>
                                  </p:childTnLst>
                                  <p:subTnLst>
                                    <p:audio>
                                      <p:cMediaNode>
                                        <p:cTn display="0" masterRel="sameClick">
                                          <p:stCondLst>
                                            <p:cond evt="begin" delay="0">
                                              <p:tn val="30"/>
                                            </p:cond>
                                          </p:stCondLst>
                                          <p:endCondLst>
                                            <p:cond evt="onStopAudio" delay="0">
                                              <p:tgtEl>
                                                <p:sldTgt/>
                                              </p:tgtEl>
                                            </p:cond>
                                          </p:endCondLst>
                                        </p:cTn>
                                        <p:tgtEl>
                                          <p:sndTgt r:embed="rId3" name="camera.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2230" grpId="0" animBg="1"/>
      <p:bldP spid="52231" grpId="0" animBg="1"/>
      <p:bldP spid="52234" grpId="0" build="p" autoUpdateAnimBg="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ChangeArrowheads="1"/>
          </p:cNvSpPr>
          <p:nvPr/>
        </p:nvSpPr>
        <p:spPr bwMode="auto">
          <a:xfrm>
            <a:off x="0" y="0"/>
            <a:ext cx="9144000" cy="2667000"/>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7411" name="Rectangle 3"/>
          <p:cNvSpPr>
            <a:spLocks noGrp="1" noChangeArrowheads="1"/>
          </p:cNvSpPr>
          <p:nvPr>
            <p:ph type="title"/>
          </p:nvPr>
        </p:nvSpPr>
        <p:spPr/>
        <p:txBody>
          <a:bodyPr/>
          <a:lstStyle/>
          <a:p>
            <a:pPr eaLnBrk="1" hangingPunct="1"/>
            <a:endParaRPr lang="en-US" smtClean="0"/>
          </a:p>
        </p:txBody>
      </p:sp>
      <p:sp>
        <p:nvSpPr>
          <p:cNvPr id="17412" name="Text Box 4"/>
          <p:cNvSpPr txBox="1">
            <a:spLocks noChangeArrowheads="1"/>
          </p:cNvSpPr>
          <p:nvPr/>
        </p:nvSpPr>
        <p:spPr bwMode="auto">
          <a:xfrm>
            <a:off x="381000" y="76200"/>
            <a:ext cx="8763000" cy="2462213"/>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457200" indent="-457200">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spcBef>
                <a:spcPct val="50000"/>
              </a:spcBef>
            </a:pPr>
            <a:r>
              <a:rPr lang="en-US" sz="2800">
                <a:latin typeface="Calibri" pitchFamily="34" charset="0"/>
                <a:cs typeface="Calibri" pitchFamily="34" charset="0"/>
              </a:rPr>
              <a:t>Exp #                  [A]                [B]        Initial Rate (M/s)</a:t>
            </a:r>
          </a:p>
          <a:p>
            <a:pPr>
              <a:spcBef>
                <a:spcPct val="50000"/>
              </a:spcBef>
              <a:buFontTx/>
              <a:buAutoNum type="arabicPlain"/>
            </a:pPr>
            <a:r>
              <a:rPr lang="en-US" sz="2800">
                <a:latin typeface="Calibri" pitchFamily="34" charset="0"/>
                <a:cs typeface="Calibri" pitchFamily="34" charset="0"/>
              </a:rPr>
              <a:t>                    .100M           .100M              4x10</a:t>
            </a:r>
            <a:r>
              <a:rPr lang="en-US" sz="2800" baseline="30000">
                <a:latin typeface="Calibri" pitchFamily="34" charset="0"/>
                <a:cs typeface="Calibri" pitchFamily="34" charset="0"/>
              </a:rPr>
              <a:t>-5</a:t>
            </a:r>
          </a:p>
          <a:p>
            <a:pPr>
              <a:spcBef>
                <a:spcPct val="50000"/>
              </a:spcBef>
              <a:buFontTx/>
              <a:buAutoNum type="arabicPlain"/>
            </a:pPr>
            <a:r>
              <a:rPr lang="en-US" sz="2800">
                <a:latin typeface="Calibri" pitchFamily="34" charset="0"/>
                <a:cs typeface="Calibri" pitchFamily="34" charset="0"/>
              </a:rPr>
              <a:t>                    .100M           .200M              4x10</a:t>
            </a:r>
            <a:r>
              <a:rPr lang="en-US" sz="2800" baseline="30000">
                <a:latin typeface="Calibri" pitchFamily="34" charset="0"/>
                <a:cs typeface="Calibri" pitchFamily="34" charset="0"/>
              </a:rPr>
              <a:t>-5</a:t>
            </a:r>
          </a:p>
          <a:p>
            <a:pPr>
              <a:spcBef>
                <a:spcPct val="50000"/>
              </a:spcBef>
              <a:buFontTx/>
              <a:buAutoNum type="arabicPlain"/>
            </a:pPr>
            <a:r>
              <a:rPr lang="en-US" sz="2800">
                <a:latin typeface="Calibri" pitchFamily="34" charset="0"/>
                <a:cs typeface="Calibri" pitchFamily="34" charset="0"/>
              </a:rPr>
              <a:t>                    .200M           .100M              16x10</a:t>
            </a:r>
            <a:r>
              <a:rPr lang="en-US" sz="2800" baseline="30000">
                <a:latin typeface="Calibri" pitchFamily="34" charset="0"/>
                <a:cs typeface="Calibri" pitchFamily="34" charset="0"/>
              </a:rPr>
              <a:t>-5</a:t>
            </a:r>
          </a:p>
        </p:txBody>
      </p:sp>
      <p:sp>
        <p:nvSpPr>
          <p:cNvPr id="17413" name="Text Box 11"/>
          <p:cNvSpPr txBox="1">
            <a:spLocks noChangeArrowheads="1"/>
          </p:cNvSpPr>
          <p:nvPr/>
        </p:nvSpPr>
        <p:spPr bwMode="auto">
          <a:xfrm>
            <a:off x="3352800" y="2620963"/>
            <a:ext cx="4419600" cy="579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spcBef>
                <a:spcPct val="50000"/>
              </a:spcBef>
            </a:pPr>
            <a:r>
              <a:rPr lang="en-US" sz="3200">
                <a:latin typeface="Calibri" pitchFamily="34" charset="0"/>
                <a:cs typeface="Calibri" pitchFamily="34" charset="0"/>
              </a:rPr>
              <a:t>Rate = k[A]</a:t>
            </a:r>
            <a:r>
              <a:rPr lang="en-US" sz="3200" baseline="30000">
                <a:latin typeface="Calibri" pitchFamily="34" charset="0"/>
                <a:cs typeface="Calibri" pitchFamily="34" charset="0"/>
              </a:rPr>
              <a:t>m</a:t>
            </a:r>
            <a:r>
              <a:rPr lang="en-US" sz="3200">
                <a:latin typeface="Calibri" pitchFamily="34" charset="0"/>
                <a:cs typeface="Calibri" pitchFamily="34" charset="0"/>
              </a:rPr>
              <a:t>[B]</a:t>
            </a:r>
            <a:r>
              <a:rPr lang="en-US" sz="3200" baseline="30000">
                <a:latin typeface="Calibri" pitchFamily="34" charset="0"/>
                <a:cs typeface="Calibri" pitchFamily="34" charset="0"/>
              </a:rPr>
              <a:t>n</a:t>
            </a:r>
          </a:p>
        </p:txBody>
      </p:sp>
      <p:sp>
        <p:nvSpPr>
          <p:cNvPr id="17414" name="Line 13"/>
          <p:cNvSpPr>
            <a:spLocks noChangeShapeType="1"/>
          </p:cNvSpPr>
          <p:nvPr/>
        </p:nvSpPr>
        <p:spPr bwMode="auto">
          <a:xfrm>
            <a:off x="304800" y="609600"/>
            <a:ext cx="8534400" cy="0"/>
          </a:xfrm>
          <a:prstGeom prst="line">
            <a:avLst/>
          </a:prstGeom>
          <a:noFill/>
          <a:ln w="25400">
            <a:solidFill>
              <a:srgbClr val="0000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aphicFrame>
        <p:nvGraphicFramePr>
          <p:cNvPr id="17415" name="Object 14"/>
          <p:cNvGraphicFramePr>
            <a:graphicFrameLocks noChangeAspect="1"/>
          </p:cNvGraphicFramePr>
          <p:nvPr/>
        </p:nvGraphicFramePr>
        <p:xfrm>
          <a:off x="1487488" y="3359150"/>
          <a:ext cx="5789612" cy="1027113"/>
        </p:xfrm>
        <a:graphic>
          <a:graphicData uri="http://schemas.openxmlformats.org/presentationml/2006/ole">
            <mc:AlternateContent xmlns:mc="http://schemas.openxmlformats.org/markup-compatibility/2006">
              <mc:Choice xmlns:v="urn:schemas-microsoft-com:vml" Requires="v">
                <p:oleObj spid="_x0000_s17426" name="Equation" r:id="rId4" imgW="2222500" imgH="393700" progId="Equation.DSMT4">
                  <p:embed/>
                </p:oleObj>
              </mc:Choice>
              <mc:Fallback>
                <p:oleObj name="Equation" r:id="rId4" imgW="2222500" imgH="393700" progId="Equation.DSMT4">
                  <p:embed/>
                  <p:pic>
                    <p:nvPicPr>
                      <p:cNvPr id="0" name="Object 1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487488" y="3359150"/>
                        <a:ext cx="5789612" cy="10271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54287" name="Line 15"/>
          <p:cNvSpPr>
            <a:spLocks noChangeShapeType="1"/>
          </p:cNvSpPr>
          <p:nvPr/>
        </p:nvSpPr>
        <p:spPr bwMode="auto">
          <a:xfrm flipH="1">
            <a:off x="6172200" y="3276600"/>
            <a:ext cx="990600" cy="685800"/>
          </a:xfrm>
          <a:prstGeom prst="line">
            <a:avLst/>
          </a:prstGeom>
          <a:noFill/>
          <a:ln w="508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4288" name="Line 16"/>
          <p:cNvSpPr>
            <a:spLocks noChangeShapeType="1"/>
          </p:cNvSpPr>
          <p:nvPr/>
        </p:nvSpPr>
        <p:spPr bwMode="auto">
          <a:xfrm flipH="1">
            <a:off x="6248400" y="3733800"/>
            <a:ext cx="990600" cy="685800"/>
          </a:xfrm>
          <a:prstGeom prst="line">
            <a:avLst/>
          </a:prstGeom>
          <a:noFill/>
          <a:ln w="508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aphicFrame>
        <p:nvGraphicFramePr>
          <p:cNvPr id="54289" name="Object 17"/>
          <p:cNvGraphicFramePr>
            <a:graphicFrameLocks noChangeAspect="1"/>
          </p:cNvGraphicFramePr>
          <p:nvPr/>
        </p:nvGraphicFramePr>
        <p:xfrm>
          <a:off x="3843338" y="4475163"/>
          <a:ext cx="2100262" cy="1087437"/>
        </p:xfrm>
        <a:graphic>
          <a:graphicData uri="http://schemas.openxmlformats.org/presentationml/2006/ole">
            <mc:AlternateContent xmlns:mc="http://schemas.openxmlformats.org/markup-compatibility/2006">
              <mc:Choice xmlns:v="urn:schemas-microsoft-com:vml" Requires="v">
                <p:oleObj spid="_x0000_s17427" name="Equation" r:id="rId6" imgW="711200" imgH="368300" progId="Equation.DSMT4">
                  <p:embed/>
                </p:oleObj>
              </mc:Choice>
              <mc:Fallback>
                <p:oleObj name="Equation" r:id="rId6" imgW="711200" imgH="368300" progId="Equation.DSMT4">
                  <p:embed/>
                  <p:pic>
                    <p:nvPicPr>
                      <p:cNvPr id="0" name="Object 17"/>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843338" y="4475163"/>
                        <a:ext cx="2100262" cy="108743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54290" name="Object 18"/>
          <p:cNvGraphicFramePr>
            <a:graphicFrameLocks noChangeAspect="1"/>
          </p:cNvGraphicFramePr>
          <p:nvPr/>
        </p:nvGraphicFramePr>
        <p:xfrm>
          <a:off x="3852863" y="5595938"/>
          <a:ext cx="1252537" cy="547687"/>
        </p:xfrm>
        <a:graphic>
          <a:graphicData uri="http://schemas.openxmlformats.org/presentationml/2006/ole">
            <mc:AlternateContent xmlns:mc="http://schemas.openxmlformats.org/markup-compatibility/2006">
              <mc:Choice xmlns:v="urn:schemas-microsoft-com:vml" Requires="v">
                <p:oleObj spid="_x0000_s17428" name="Equation" r:id="rId8" imgW="405872" imgH="177569" progId="Equation.DSMT4">
                  <p:embed/>
                </p:oleObj>
              </mc:Choice>
              <mc:Fallback>
                <p:oleObj name="Equation" r:id="rId8" imgW="405872" imgH="177569" progId="Equation.DSMT4">
                  <p:embed/>
                  <p:pic>
                    <p:nvPicPr>
                      <p:cNvPr id="0" name="Object 18"/>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852863" y="5595938"/>
                        <a:ext cx="1252537" cy="5476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54291" name="Text Box 19"/>
          <p:cNvSpPr txBox="1">
            <a:spLocks noChangeArrowheads="1"/>
          </p:cNvSpPr>
          <p:nvPr/>
        </p:nvSpPr>
        <p:spPr bwMode="auto">
          <a:xfrm>
            <a:off x="3733800" y="6248400"/>
            <a:ext cx="220980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spcBef>
                <a:spcPct val="50000"/>
              </a:spcBef>
            </a:pPr>
            <a:r>
              <a:rPr lang="en-US" sz="3200">
                <a:latin typeface="Comic Sans MS" pitchFamily="66" charset="0"/>
              </a:rPr>
              <a:t>m = 2</a:t>
            </a:r>
          </a:p>
        </p:txBody>
      </p:sp>
      <p:sp>
        <p:nvSpPr>
          <p:cNvPr id="54292" name="Line 20"/>
          <p:cNvSpPr>
            <a:spLocks noChangeShapeType="1"/>
          </p:cNvSpPr>
          <p:nvPr/>
        </p:nvSpPr>
        <p:spPr bwMode="auto">
          <a:xfrm flipH="1">
            <a:off x="4191000" y="3276600"/>
            <a:ext cx="990600" cy="685800"/>
          </a:xfrm>
          <a:prstGeom prst="line">
            <a:avLst/>
          </a:prstGeom>
          <a:noFill/>
          <a:ln w="508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4293" name="Line 21"/>
          <p:cNvSpPr>
            <a:spLocks noChangeShapeType="1"/>
          </p:cNvSpPr>
          <p:nvPr/>
        </p:nvSpPr>
        <p:spPr bwMode="auto">
          <a:xfrm flipH="1">
            <a:off x="4191000" y="3733800"/>
            <a:ext cx="990600" cy="685800"/>
          </a:xfrm>
          <a:prstGeom prst="line">
            <a:avLst/>
          </a:prstGeom>
          <a:noFill/>
          <a:ln w="508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32" fill="hold" grpId="0" nodeType="clickEffect">
                                  <p:stCondLst>
                                    <p:cond delay="0"/>
                                  </p:stCondLst>
                                  <p:childTnLst>
                                    <p:set>
                                      <p:cBhvr>
                                        <p:cTn id="6" dur="1" fill="hold">
                                          <p:stCondLst>
                                            <p:cond delay="0"/>
                                          </p:stCondLst>
                                        </p:cTn>
                                        <p:tgtEl>
                                          <p:spTgt spid="54287"/>
                                        </p:tgtEl>
                                        <p:attrNameLst>
                                          <p:attrName>style.visibility</p:attrName>
                                        </p:attrNameLst>
                                      </p:cBhvr>
                                      <p:to>
                                        <p:strVal val="visible"/>
                                      </p:to>
                                    </p:set>
                                    <p:animEffect transition="in" filter="box(out)">
                                      <p:cBhvr>
                                        <p:cTn id="7" dur="500"/>
                                        <p:tgtEl>
                                          <p:spTgt spid="54287"/>
                                        </p:tgtEl>
                                      </p:cBhvr>
                                    </p:animEffect>
                                  </p:childTnLst>
                                  <p:subTnLst>
                                    <p:audio>
                                      <p:cMediaNode>
                                        <p:cTn display="0" masterRel="sameClick">
                                          <p:stCondLst>
                                            <p:cond evt="begin" delay="0">
                                              <p:tn val="5"/>
                                            </p:cond>
                                          </p:stCondLst>
                                          <p:endCondLst>
                                            <p:cond evt="onStopAudio" delay="0">
                                              <p:tgtEl>
                                                <p:sldTgt/>
                                              </p:tgtEl>
                                            </p:cond>
                                          </p:endCondLst>
                                        </p:cTn>
                                        <p:tgtEl>
                                          <p:sndTgt r:embed="rId3" name="camera.wav"/>
                                        </p:tgtEl>
                                      </p:cMediaNode>
                                    </p:audio>
                                  </p:sub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32" fill="hold" grpId="0" nodeType="clickEffect">
                                  <p:stCondLst>
                                    <p:cond delay="0"/>
                                  </p:stCondLst>
                                  <p:childTnLst>
                                    <p:set>
                                      <p:cBhvr>
                                        <p:cTn id="11" dur="1" fill="hold">
                                          <p:stCondLst>
                                            <p:cond delay="0"/>
                                          </p:stCondLst>
                                        </p:cTn>
                                        <p:tgtEl>
                                          <p:spTgt spid="54288"/>
                                        </p:tgtEl>
                                        <p:attrNameLst>
                                          <p:attrName>style.visibility</p:attrName>
                                        </p:attrNameLst>
                                      </p:cBhvr>
                                      <p:to>
                                        <p:strVal val="visible"/>
                                      </p:to>
                                    </p:set>
                                    <p:animEffect transition="in" filter="box(out)">
                                      <p:cBhvr>
                                        <p:cTn id="12" dur="500"/>
                                        <p:tgtEl>
                                          <p:spTgt spid="54288"/>
                                        </p:tgtEl>
                                      </p:cBhvr>
                                    </p:animEffect>
                                  </p:childTnLst>
                                  <p:subTnLst>
                                    <p:audio>
                                      <p:cMediaNode>
                                        <p:cTn display="0" masterRel="sameClick">
                                          <p:stCondLst>
                                            <p:cond evt="begin" delay="0">
                                              <p:tn val="10"/>
                                            </p:cond>
                                          </p:stCondLst>
                                          <p:endCondLst>
                                            <p:cond evt="onStopAudio" delay="0">
                                              <p:tgtEl>
                                                <p:sldTgt/>
                                              </p:tgtEl>
                                            </p:cond>
                                          </p:endCondLst>
                                        </p:cTn>
                                        <p:tgtEl>
                                          <p:sndTgt r:embed="rId3" name="camera.wav"/>
                                        </p:tgtEl>
                                      </p:cMediaNode>
                                    </p:audio>
                                  </p:sub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32" fill="hold" grpId="0" nodeType="clickEffect">
                                  <p:stCondLst>
                                    <p:cond delay="0"/>
                                  </p:stCondLst>
                                  <p:childTnLst>
                                    <p:set>
                                      <p:cBhvr>
                                        <p:cTn id="16" dur="1" fill="hold">
                                          <p:stCondLst>
                                            <p:cond delay="0"/>
                                          </p:stCondLst>
                                        </p:cTn>
                                        <p:tgtEl>
                                          <p:spTgt spid="54292"/>
                                        </p:tgtEl>
                                        <p:attrNameLst>
                                          <p:attrName>style.visibility</p:attrName>
                                        </p:attrNameLst>
                                      </p:cBhvr>
                                      <p:to>
                                        <p:strVal val="visible"/>
                                      </p:to>
                                    </p:set>
                                    <p:animEffect transition="in" filter="box(out)">
                                      <p:cBhvr>
                                        <p:cTn id="17" dur="500"/>
                                        <p:tgtEl>
                                          <p:spTgt spid="54292"/>
                                        </p:tgtEl>
                                      </p:cBhvr>
                                    </p:animEffect>
                                  </p:childTnLst>
                                  <p:subTnLst>
                                    <p:audio>
                                      <p:cMediaNode>
                                        <p:cTn display="0" masterRel="sameClick">
                                          <p:stCondLst>
                                            <p:cond evt="begin" delay="0">
                                              <p:tn val="15"/>
                                            </p:cond>
                                          </p:stCondLst>
                                          <p:endCondLst>
                                            <p:cond evt="onStopAudio" delay="0">
                                              <p:tgtEl>
                                                <p:sldTgt/>
                                              </p:tgtEl>
                                            </p:cond>
                                          </p:endCondLst>
                                        </p:cTn>
                                        <p:tgtEl>
                                          <p:sndTgt r:embed="rId3" name="camera.wav"/>
                                        </p:tgtEl>
                                      </p:cMediaNode>
                                    </p:audio>
                                  </p:subTnLst>
                                </p:cTn>
                              </p:par>
                            </p:childTnLst>
                          </p:cTn>
                        </p:par>
                      </p:childTnLst>
                    </p:cTn>
                  </p:par>
                  <p:par>
                    <p:cTn id="18" fill="hold" nodeType="clickPar">
                      <p:stCondLst>
                        <p:cond delay="indefinite"/>
                      </p:stCondLst>
                      <p:childTnLst>
                        <p:par>
                          <p:cTn id="19" fill="hold" nodeType="withGroup">
                            <p:stCondLst>
                              <p:cond delay="0"/>
                            </p:stCondLst>
                            <p:childTnLst>
                              <p:par>
                                <p:cTn id="20" presetID="4" presetClass="entr" presetSubtype="32" fill="hold" grpId="0" nodeType="clickEffect">
                                  <p:stCondLst>
                                    <p:cond delay="0"/>
                                  </p:stCondLst>
                                  <p:childTnLst>
                                    <p:set>
                                      <p:cBhvr>
                                        <p:cTn id="21" dur="1" fill="hold">
                                          <p:stCondLst>
                                            <p:cond delay="0"/>
                                          </p:stCondLst>
                                        </p:cTn>
                                        <p:tgtEl>
                                          <p:spTgt spid="54293"/>
                                        </p:tgtEl>
                                        <p:attrNameLst>
                                          <p:attrName>style.visibility</p:attrName>
                                        </p:attrNameLst>
                                      </p:cBhvr>
                                      <p:to>
                                        <p:strVal val="visible"/>
                                      </p:to>
                                    </p:set>
                                    <p:animEffect transition="in" filter="box(out)">
                                      <p:cBhvr>
                                        <p:cTn id="22" dur="500"/>
                                        <p:tgtEl>
                                          <p:spTgt spid="54293"/>
                                        </p:tgtEl>
                                      </p:cBhvr>
                                    </p:animEffect>
                                  </p:childTnLst>
                                  <p:subTnLst>
                                    <p:audio>
                                      <p:cMediaNode>
                                        <p:cTn display="0" masterRel="sameClick">
                                          <p:stCondLst>
                                            <p:cond evt="begin" delay="0">
                                              <p:tn val="20"/>
                                            </p:cond>
                                          </p:stCondLst>
                                          <p:endCondLst>
                                            <p:cond evt="onStopAudio" delay="0">
                                              <p:tgtEl>
                                                <p:sldTgt/>
                                              </p:tgtEl>
                                            </p:cond>
                                          </p:endCondLst>
                                        </p:cTn>
                                        <p:tgtEl>
                                          <p:sndTgt r:embed="rId3" name="camera.wav"/>
                                        </p:tgtEl>
                                      </p:cMediaNode>
                                    </p:audio>
                                  </p:subTnLst>
                                </p:cTn>
                              </p:par>
                            </p:childTnLst>
                          </p:cTn>
                        </p:par>
                      </p:childTnLst>
                    </p:cTn>
                  </p:par>
                  <p:par>
                    <p:cTn id="23" fill="hold" nodeType="clickPar">
                      <p:stCondLst>
                        <p:cond delay="indefinite"/>
                      </p:stCondLst>
                      <p:childTnLst>
                        <p:par>
                          <p:cTn id="24" fill="hold" nodeType="withGroup">
                            <p:stCondLst>
                              <p:cond delay="0"/>
                            </p:stCondLst>
                            <p:childTnLst>
                              <p:par>
                                <p:cTn id="25" presetID="4" presetClass="entr" presetSubtype="32" fill="hold" nodeType="clickEffect">
                                  <p:stCondLst>
                                    <p:cond delay="0"/>
                                  </p:stCondLst>
                                  <p:childTnLst>
                                    <p:set>
                                      <p:cBhvr>
                                        <p:cTn id="26" dur="1" fill="hold">
                                          <p:stCondLst>
                                            <p:cond delay="0"/>
                                          </p:stCondLst>
                                        </p:cTn>
                                        <p:tgtEl>
                                          <p:spTgt spid="54289"/>
                                        </p:tgtEl>
                                        <p:attrNameLst>
                                          <p:attrName>style.visibility</p:attrName>
                                        </p:attrNameLst>
                                      </p:cBhvr>
                                      <p:to>
                                        <p:strVal val="visible"/>
                                      </p:to>
                                    </p:set>
                                    <p:animEffect transition="in" filter="box(out)">
                                      <p:cBhvr>
                                        <p:cTn id="27" dur="500"/>
                                        <p:tgtEl>
                                          <p:spTgt spid="54289"/>
                                        </p:tgtEl>
                                      </p:cBhvr>
                                    </p:animEffect>
                                  </p:childTnLst>
                                  <p:subTnLst>
                                    <p:audio>
                                      <p:cMediaNode>
                                        <p:cTn display="0" masterRel="sameClick">
                                          <p:stCondLst>
                                            <p:cond evt="begin" delay="0">
                                              <p:tn val="25"/>
                                            </p:cond>
                                          </p:stCondLst>
                                          <p:endCondLst>
                                            <p:cond evt="onStopAudio" delay="0">
                                              <p:tgtEl>
                                                <p:sldTgt/>
                                              </p:tgtEl>
                                            </p:cond>
                                          </p:endCondLst>
                                        </p:cTn>
                                        <p:tgtEl>
                                          <p:sndTgt r:embed="rId3" name="camera.wav"/>
                                        </p:tgtEl>
                                      </p:cMediaNode>
                                    </p:audio>
                                  </p:subTnLst>
                                </p:cTn>
                              </p:par>
                            </p:childTnLst>
                          </p:cTn>
                        </p:par>
                      </p:childTnLst>
                    </p:cTn>
                  </p:par>
                  <p:par>
                    <p:cTn id="28" fill="hold" nodeType="clickPar">
                      <p:stCondLst>
                        <p:cond delay="indefinite"/>
                      </p:stCondLst>
                      <p:childTnLst>
                        <p:par>
                          <p:cTn id="29" fill="hold" nodeType="withGroup">
                            <p:stCondLst>
                              <p:cond delay="0"/>
                            </p:stCondLst>
                            <p:childTnLst>
                              <p:par>
                                <p:cTn id="30" presetID="4" presetClass="entr" presetSubtype="32" fill="hold" nodeType="clickEffect">
                                  <p:stCondLst>
                                    <p:cond delay="0"/>
                                  </p:stCondLst>
                                  <p:childTnLst>
                                    <p:set>
                                      <p:cBhvr>
                                        <p:cTn id="31" dur="1" fill="hold">
                                          <p:stCondLst>
                                            <p:cond delay="0"/>
                                          </p:stCondLst>
                                        </p:cTn>
                                        <p:tgtEl>
                                          <p:spTgt spid="54290"/>
                                        </p:tgtEl>
                                        <p:attrNameLst>
                                          <p:attrName>style.visibility</p:attrName>
                                        </p:attrNameLst>
                                      </p:cBhvr>
                                      <p:to>
                                        <p:strVal val="visible"/>
                                      </p:to>
                                    </p:set>
                                    <p:animEffect transition="in" filter="box(out)">
                                      <p:cBhvr>
                                        <p:cTn id="32" dur="500"/>
                                        <p:tgtEl>
                                          <p:spTgt spid="54290"/>
                                        </p:tgtEl>
                                      </p:cBhvr>
                                    </p:animEffect>
                                  </p:childTnLst>
                                  <p:subTnLst>
                                    <p:audio>
                                      <p:cMediaNode>
                                        <p:cTn display="0" masterRel="sameClick">
                                          <p:stCondLst>
                                            <p:cond evt="begin" delay="0">
                                              <p:tn val="30"/>
                                            </p:cond>
                                          </p:stCondLst>
                                          <p:endCondLst>
                                            <p:cond evt="onStopAudio" delay="0">
                                              <p:tgtEl>
                                                <p:sldTgt/>
                                              </p:tgtEl>
                                            </p:cond>
                                          </p:endCondLst>
                                        </p:cTn>
                                        <p:tgtEl>
                                          <p:sndTgt r:embed="rId3" name="camera.wav"/>
                                        </p:tgtEl>
                                      </p:cMediaNode>
                                    </p:audio>
                                  </p:subTnLst>
                                </p:cTn>
                              </p:par>
                            </p:childTnLst>
                          </p:cTn>
                        </p:par>
                      </p:childTnLst>
                    </p:cTn>
                  </p:par>
                  <p:par>
                    <p:cTn id="33" fill="hold" nodeType="clickPar">
                      <p:stCondLst>
                        <p:cond delay="indefinite"/>
                      </p:stCondLst>
                      <p:childTnLst>
                        <p:par>
                          <p:cTn id="34" fill="hold" nodeType="withGroup">
                            <p:stCondLst>
                              <p:cond delay="0"/>
                            </p:stCondLst>
                            <p:childTnLst>
                              <p:par>
                                <p:cTn id="35" presetID="4" presetClass="entr" presetSubtype="32" fill="hold" grpId="0" nodeType="clickEffect">
                                  <p:stCondLst>
                                    <p:cond delay="0"/>
                                  </p:stCondLst>
                                  <p:childTnLst>
                                    <p:set>
                                      <p:cBhvr>
                                        <p:cTn id="36" dur="1" fill="hold">
                                          <p:stCondLst>
                                            <p:cond delay="0"/>
                                          </p:stCondLst>
                                        </p:cTn>
                                        <p:tgtEl>
                                          <p:spTgt spid="54291">
                                            <p:txEl>
                                              <p:pRg st="0" end="0"/>
                                            </p:txEl>
                                          </p:spTgt>
                                        </p:tgtEl>
                                        <p:attrNameLst>
                                          <p:attrName>style.visibility</p:attrName>
                                        </p:attrNameLst>
                                      </p:cBhvr>
                                      <p:to>
                                        <p:strVal val="visible"/>
                                      </p:to>
                                    </p:set>
                                    <p:animEffect transition="in" filter="box(out)">
                                      <p:cBhvr>
                                        <p:cTn id="37" dur="500"/>
                                        <p:tgtEl>
                                          <p:spTgt spid="54291">
                                            <p:txEl>
                                              <p:pRg st="0" end="0"/>
                                            </p:txEl>
                                          </p:spTgt>
                                        </p:tgtEl>
                                      </p:cBhvr>
                                    </p:animEffect>
                                  </p:childTnLst>
                                  <p:subTnLst>
                                    <p:audio>
                                      <p:cMediaNode>
                                        <p:cTn display="0" masterRel="sameClick">
                                          <p:stCondLst>
                                            <p:cond evt="begin" delay="0">
                                              <p:tn val="35"/>
                                            </p:cond>
                                          </p:stCondLst>
                                          <p:endCondLst>
                                            <p:cond evt="onStopAudio" delay="0">
                                              <p:tgtEl>
                                                <p:sldTgt/>
                                              </p:tgtEl>
                                            </p:cond>
                                          </p:endCondLst>
                                        </p:cTn>
                                        <p:tgtEl>
                                          <p:sndTgt r:embed="rId3" name="camera.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4287" grpId="0" animBg="1"/>
      <p:bldP spid="54288" grpId="0" animBg="1"/>
      <p:bldP spid="54291" grpId="0" build="p" autoUpdateAnimBg="0"/>
      <p:bldP spid="54292" grpId="0" animBg="1"/>
      <p:bldP spid="54293"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ChangeArrowheads="1"/>
          </p:cNvSpPr>
          <p:nvPr/>
        </p:nvSpPr>
        <p:spPr bwMode="auto">
          <a:xfrm>
            <a:off x="0" y="0"/>
            <a:ext cx="9144000" cy="2667000"/>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8435" name="Rectangle 3"/>
          <p:cNvSpPr>
            <a:spLocks noGrp="1" noChangeArrowheads="1"/>
          </p:cNvSpPr>
          <p:nvPr>
            <p:ph type="title"/>
          </p:nvPr>
        </p:nvSpPr>
        <p:spPr/>
        <p:txBody>
          <a:bodyPr/>
          <a:lstStyle/>
          <a:p>
            <a:pPr eaLnBrk="1" hangingPunct="1"/>
            <a:endParaRPr lang="en-US" smtClean="0"/>
          </a:p>
        </p:txBody>
      </p:sp>
      <p:sp>
        <p:nvSpPr>
          <p:cNvPr id="18436" name="Text Box 4"/>
          <p:cNvSpPr txBox="1">
            <a:spLocks noChangeArrowheads="1"/>
          </p:cNvSpPr>
          <p:nvPr/>
        </p:nvSpPr>
        <p:spPr bwMode="auto">
          <a:xfrm>
            <a:off x="381000" y="76200"/>
            <a:ext cx="8763000" cy="2462213"/>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457200" indent="-457200">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spcBef>
                <a:spcPct val="50000"/>
              </a:spcBef>
            </a:pPr>
            <a:r>
              <a:rPr lang="en-US" sz="2800">
                <a:latin typeface="Calibri" pitchFamily="34" charset="0"/>
                <a:cs typeface="Calibri" pitchFamily="34" charset="0"/>
              </a:rPr>
              <a:t>Exp #                  [A]                [B]        Initial Rate (M/s)</a:t>
            </a:r>
          </a:p>
          <a:p>
            <a:pPr>
              <a:spcBef>
                <a:spcPct val="50000"/>
              </a:spcBef>
              <a:buFontTx/>
              <a:buAutoNum type="arabicPlain"/>
            </a:pPr>
            <a:r>
              <a:rPr lang="en-US" sz="2800">
                <a:latin typeface="Calibri" pitchFamily="34" charset="0"/>
                <a:cs typeface="Calibri" pitchFamily="34" charset="0"/>
              </a:rPr>
              <a:t>                    .100M           .100M              4x10</a:t>
            </a:r>
            <a:r>
              <a:rPr lang="en-US" sz="2800" baseline="30000">
                <a:latin typeface="Calibri" pitchFamily="34" charset="0"/>
                <a:cs typeface="Calibri" pitchFamily="34" charset="0"/>
              </a:rPr>
              <a:t>-5</a:t>
            </a:r>
          </a:p>
          <a:p>
            <a:pPr>
              <a:spcBef>
                <a:spcPct val="50000"/>
              </a:spcBef>
              <a:buFontTx/>
              <a:buAutoNum type="arabicPlain"/>
            </a:pPr>
            <a:r>
              <a:rPr lang="en-US" sz="2800">
                <a:latin typeface="Calibri" pitchFamily="34" charset="0"/>
                <a:cs typeface="Calibri" pitchFamily="34" charset="0"/>
              </a:rPr>
              <a:t>                    .100M           .200M              4x10</a:t>
            </a:r>
            <a:r>
              <a:rPr lang="en-US" sz="2800" baseline="30000">
                <a:latin typeface="Calibri" pitchFamily="34" charset="0"/>
                <a:cs typeface="Calibri" pitchFamily="34" charset="0"/>
              </a:rPr>
              <a:t>-5</a:t>
            </a:r>
          </a:p>
          <a:p>
            <a:pPr>
              <a:spcBef>
                <a:spcPct val="50000"/>
              </a:spcBef>
              <a:buFontTx/>
              <a:buAutoNum type="arabicPlain"/>
            </a:pPr>
            <a:r>
              <a:rPr lang="en-US" sz="2800">
                <a:latin typeface="Calibri" pitchFamily="34" charset="0"/>
                <a:cs typeface="Calibri" pitchFamily="34" charset="0"/>
              </a:rPr>
              <a:t>                    .200M           .100M              16x10</a:t>
            </a:r>
            <a:r>
              <a:rPr lang="en-US" sz="2800" baseline="30000">
                <a:latin typeface="Calibri" pitchFamily="34" charset="0"/>
                <a:cs typeface="Calibri" pitchFamily="34" charset="0"/>
              </a:rPr>
              <a:t>-5</a:t>
            </a:r>
          </a:p>
        </p:txBody>
      </p:sp>
      <p:sp>
        <p:nvSpPr>
          <p:cNvPr id="18437" name="Text Box 5"/>
          <p:cNvSpPr txBox="1">
            <a:spLocks noChangeArrowheads="1"/>
          </p:cNvSpPr>
          <p:nvPr/>
        </p:nvSpPr>
        <p:spPr bwMode="auto">
          <a:xfrm>
            <a:off x="2209800" y="3163888"/>
            <a:ext cx="4419600" cy="646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spcBef>
                <a:spcPct val="50000"/>
              </a:spcBef>
            </a:pPr>
            <a:r>
              <a:rPr lang="en-US" sz="3600">
                <a:latin typeface="Calibri" pitchFamily="34" charset="0"/>
                <a:cs typeface="Calibri" pitchFamily="34" charset="0"/>
              </a:rPr>
              <a:t>Rate = k[A]</a:t>
            </a:r>
            <a:r>
              <a:rPr lang="en-US" sz="3600" baseline="30000">
                <a:latin typeface="Calibri" pitchFamily="34" charset="0"/>
                <a:cs typeface="Calibri" pitchFamily="34" charset="0"/>
              </a:rPr>
              <a:t>m</a:t>
            </a:r>
            <a:r>
              <a:rPr lang="en-US" sz="3600">
                <a:latin typeface="Calibri" pitchFamily="34" charset="0"/>
                <a:cs typeface="Calibri" pitchFamily="34" charset="0"/>
              </a:rPr>
              <a:t>[B]</a:t>
            </a:r>
            <a:r>
              <a:rPr lang="en-US" sz="3600" baseline="30000">
                <a:latin typeface="Calibri" pitchFamily="34" charset="0"/>
                <a:cs typeface="Calibri" pitchFamily="34" charset="0"/>
              </a:rPr>
              <a:t>n</a:t>
            </a:r>
          </a:p>
        </p:txBody>
      </p:sp>
      <p:sp>
        <p:nvSpPr>
          <p:cNvPr id="18438" name="Line 6"/>
          <p:cNvSpPr>
            <a:spLocks noChangeShapeType="1"/>
          </p:cNvSpPr>
          <p:nvPr/>
        </p:nvSpPr>
        <p:spPr bwMode="auto">
          <a:xfrm>
            <a:off x="304800" y="609600"/>
            <a:ext cx="8534400" cy="0"/>
          </a:xfrm>
          <a:prstGeom prst="line">
            <a:avLst/>
          </a:prstGeom>
          <a:noFill/>
          <a:ln w="25400">
            <a:solidFill>
              <a:srgbClr val="0000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5311" name="Text Box 15"/>
          <p:cNvSpPr txBox="1">
            <a:spLocks noChangeArrowheads="1"/>
          </p:cNvSpPr>
          <p:nvPr/>
        </p:nvSpPr>
        <p:spPr bwMode="auto">
          <a:xfrm>
            <a:off x="2209800" y="3925888"/>
            <a:ext cx="3886200" cy="646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spcBef>
                <a:spcPct val="50000"/>
              </a:spcBef>
            </a:pPr>
            <a:r>
              <a:rPr lang="en-US" sz="3600">
                <a:latin typeface="Calibri" pitchFamily="34" charset="0"/>
                <a:cs typeface="Calibri" pitchFamily="34" charset="0"/>
              </a:rPr>
              <a:t>Rate = k[A]</a:t>
            </a:r>
            <a:r>
              <a:rPr lang="en-US" sz="3600" baseline="30000">
                <a:latin typeface="Calibri" pitchFamily="34" charset="0"/>
                <a:cs typeface="Calibri" pitchFamily="34" charset="0"/>
              </a:rPr>
              <a:t>2</a:t>
            </a:r>
            <a:r>
              <a:rPr lang="en-US" sz="3600">
                <a:latin typeface="Calibri" pitchFamily="34" charset="0"/>
                <a:cs typeface="Calibri" pitchFamily="34" charset="0"/>
              </a:rPr>
              <a:t>[B]</a:t>
            </a:r>
            <a:r>
              <a:rPr lang="en-US" sz="3600" baseline="30000">
                <a:latin typeface="Calibri" pitchFamily="34" charset="0"/>
                <a:cs typeface="Calibri" pitchFamily="34" charset="0"/>
              </a:rPr>
              <a:t>0</a:t>
            </a:r>
            <a:r>
              <a:rPr lang="en-US" sz="3600">
                <a:latin typeface="Calibri" pitchFamily="34" charset="0"/>
                <a:cs typeface="Calibri" pitchFamily="34" charset="0"/>
              </a:rPr>
              <a:t>   </a:t>
            </a:r>
          </a:p>
        </p:txBody>
      </p:sp>
      <p:sp>
        <p:nvSpPr>
          <p:cNvPr id="55312" name="Text Box 16"/>
          <p:cNvSpPr txBox="1">
            <a:spLocks noChangeArrowheads="1"/>
          </p:cNvSpPr>
          <p:nvPr/>
        </p:nvSpPr>
        <p:spPr bwMode="auto">
          <a:xfrm>
            <a:off x="2209800" y="4764088"/>
            <a:ext cx="4191000" cy="646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spcBef>
                <a:spcPct val="50000"/>
              </a:spcBef>
            </a:pPr>
            <a:r>
              <a:rPr lang="en-US" sz="3600">
                <a:solidFill>
                  <a:srgbClr val="FF0000"/>
                </a:solidFill>
                <a:latin typeface="Calibri" pitchFamily="34" charset="0"/>
                <a:cs typeface="Calibri" pitchFamily="34" charset="0"/>
              </a:rPr>
              <a:t>Rate = k [A]</a:t>
            </a:r>
            <a:r>
              <a:rPr lang="en-US" sz="3600" baseline="30000">
                <a:solidFill>
                  <a:srgbClr val="FF0000"/>
                </a:solidFill>
                <a:latin typeface="Calibri" pitchFamily="34" charset="0"/>
                <a:cs typeface="Calibri" pitchFamily="34" charset="0"/>
              </a:rPr>
              <a:t>2</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32" fill="hold" grpId="0" nodeType="clickEffect">
                                  <p:stCondLst>
                                    <p:cond delay="0"/>
                                  </p:stCondLst>
                                  <p:childTnLst>
                                    <p:set>
                                      <p:cBhvr>
                                        <p:cTn id="6" dur="1" fill="hold">
                                          <p:stCondLst>
                                            <p:cond delay="0"/>
                                          </p:stCondLst>
                                        </p:cTn>
                                        <p:tgtEl>
                                          <p:spTgt spid="55311">
                                            <p:txEl>
                                              <p:pRg st="0" end="0"/>
                                            </p:txEl>
                                          </p:spTgt>
                                        </p:tgtEl>
                                        <p:attrNameLst>
                                          <p:attrName>style.visibility</p:attrName>
                                        </p:attrNameLst>
                                      </p:cBhvr>
                                      <p:to>
                                        <p:strVal val="visible"/>
                                      </p:to>
                                    </p:set>
                                    <p:animEffect transition="in" filter="box(out)">
                                      <p:cBhvr>
                                        <p:cTn id="7" dur="500"/>
                                        <p:tgtEl>
                                          <p:spTgt spid="55311">
                                            <p:txEl>
                                              <p:pRg st="0" end="0"/>
                                            </p:txEl>
                                          </p:spTgt>
                                        </p:tgtEl>
                                      </p:cBhvr>
                                    </p:animEffect>
                                  </p:childTnLst>
                                  <p:subTnLst>
                                    <p:audio>
                                      <p:cMediaNode>
                                        <p:cTn display="0" masterRel="sameClick">
                                          <p:stCondLst>
                                            <p:cond evt="begin" delay="0">
                                              <p:tn val="5"/>
                                            </p:cond>
                                          </p:stCondLst>
                                          <p:endCondLst>
                                            <p:cond evt="onStopAudio" delay="0">
                                              <p:tgtEl>
                                                <p:sldTgt/>
                                              </p:tgtEl>
                                            </p:cond>
                                          </p:endCondLst>
                                        </p:cTn>
                                        <p:tgtEl>
                                          <p:sndTgt r:embed="rId2" name="camera.wav"/>
                                        </p:tgtEl>
                                      </p:cMediaNode>
                                    </p:audio>
                                  </p:sub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32" fill="hold" grpId="0" nodeType="clickEffect">
                                  <p:stCondLst>
                                    <p:cond delay="0"/>
                                  </p:stCondLst>
                                  <p:childTnLst>
                                    <p:set>
                                      <p:cBhvr>
                                        <p:cTn id="11" dur="1" fill="hold">
                                          <p:stCondLst>
                                            <p:cond delay="0"/>
                                          </p:stCondLst>
                                        </p:cTn>
                                        <p:tgtEl>
                                          <p:spTgt spid="55312">
                                            <p:txEl>
                                              <p:pRg st="0" end="0"/>
                                            </p:txEl>
                                          </p:spTgt>
                                        </p:tgtEl>
                                        <p:attrNameLst>
                                          <p:attrName>style.visibility</p:attrName>
                                        </p:attrNameLst>
                                      </p:cBhvr>
                                      <p:to>
                                        <p:strVal val="visible"/>
                                      </p:to>
                                    </p:set>
                                    <p:animEffect transition="in" filter="box(out)">
                                      <p:cBhvr>
                                        <p:cTn id="12" dur="500"/>
                                        <p:tgtEl>
                                          <p:spTgt spid="55312">
                                            <p:txEl>
                                              <p:pRg st="0" end="0"/>
                                            </p:txEl>
                                          </p:spTgt>
                                        </p:tgtEl>
                                      </p:cBhvr>
                                    </p:animEffect>
                                  </p:childTnLst>
                                  <p:subTnLst>
                                    <p:audio>
                                      <p:cMediaNode>
                                        <p:cTn display="0" masterRel="sameClick">
                                          <p:stCondLst>
                                            <p:cond evt="begin" delay="0">
                                              <p:tn val="10"/>
                                            </p:cond>
                                          </p:stCondLst>
                                          <p:endCondLst>
                                            <p:cond evt="onStopAudio" delay="0">
                                              <p:tgtEl>
                                                <p:sldTgt/>
                                              </p:tgtEl>
                                            </p:cond>
                                          </p:endCondLst>
                                        </p:cTn>
                                        <p:tgtEl>
                                          <p:sndTgt r:embed="rId2" name="camera.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5311" grpId="0" build="p" autoUpdateAnimBg="0"/>
      <p:bldP spid="55312" grpId="0" build="p" autoUpdateAnimBg="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14"/>
          <p:cNvSpPr>
            <a:spLocks noChangeArrowheads="1"/>
          </p:cNvSpPr>
          <p:nvPr/>
        </p:nvSpPr>
        <p:spPr bwMode="auto">
          <a:xfrm>
            <a:off x="1447800" y="4876800"/>
            <a:ext cx="4495800" cy="1295400"/>
          </a:xfrm>
          <a:prstGeom prst="rect">
            <a:avLst/>
          </a:prstGeom>
          <a:solidFill>
            <a:srgbClr val="FFCC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9459" name="Rectangle 2"/>
          <p:cNvSpPr>
            <a:spLocks noChangeArrowheads="1"/>
          </p:cNvSpPr>
          <p:nvPr/>
        </p:nvSpPr>
        <p:spPr bwMode="auto">
          <a:xfrm>
            <a:off x="0" y="0"/>
            <a:ext cx="9144000" cy="2667000"/>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9460" name="Rectangle 3"/>
          <p:cNvSpPr>
            <a:spLocks noGrp="1" noChangeArrowheads="1"/>
          </p:cNvSpPr>
          <p:nvPr>
            <p:ph type="title"/>
          </p:nvPr>
        </p:nvSpPr>
        <p:spPr/>
        <p:txBody>
          <a:bodyPr/>
          <a:lstStyle/>
          <a:p>
            <a:pPr eaLnBrk="1" hangingPunct="1"/>
            <a:endParaRPr lang="en-US" smtClean="0"/>
          </a:p>
        </p:txBody>
      </p:sp>
      <p:sp>
        <p:nvSpPr>
          <p:cNvPr id="19461" name="Text Box 4"/>
          <p:cNvSpPr txBox="1">
            <a:spLocks noChangeArrowheads="1"/>
          </p:cNvSpPr>
          <p:nvPr/>
        </p:nvSpPr>
        <p:spPr bwMode="auto">
          <a:xfrm>
            <a:off x="381000" y="76200"/>
            <a:ext cx="8763000" cy="2462213"/>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457200" indent="-457200">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spcBef>
                <a:spcPct val="50000"/>
              </a:spcBef>
            </a:pPr>
            <a:r>
              <a:rPr lang="en-US" sz="2800">
                <a:latin typeface="Calibri" pitchFamily="34" charset="0"/>
                <a:cs typeface="Calibri" pitchFamily="34" charset="0"/>
              </a:rPr>
              <a:t>Exp #                  [A]                [B]        Initial Rate (M/s)</a:t>
            </a:r>
          </a:p>
          <a:p>
            <a:pPr>
              <a:spcBef>
                <a:spcPct val="50000"/>
              </a:spcBef>
              <a:buFontTx/>
              <a:buAutoNum type="arabicPlain"/>
            </a:pPr>
            <a:r>
              <a:rPr lang="en-US" sz="2800">
                <a:latin typeface="Calibri" pitchFamily="34" charset="0"/>
                <a:cs typeface="Calibri" pitchFamily="34" charset="0"/>
              </a:rPr>
              <a:t>                    .100M           .100M              4x10</a:t>
            </a:r>
            <a:r>
              <a:rPr lang="en-US" sz="2800" baseline="30000">
                <a:latin typeface="Calibri" pitchFamily="34" charset="0"/>
                <a:cs typeface="Calibri" pitchFamily="34" charset="0"/>
              </a:rPr>
              <a:t>-5</a:t>
            </a:r>
          </a:p>
          <a:p>
            <a:pPr>
              <a:spcBef>
                <a:spcPct val="50000"/>
              </a:spcBef>
              <a:buFontTx/>
              <a:buAutoNum type="arabicPlain"/>
            </a:pPr>
            <a:r>
              <a:rPr lang="en-US" sz="2800">
                <a:latin typeface="Calibri" pitchFamily="34" charset="0"/>
                <a:cs typeface="Calibri" pitchFamily="34" charset="0"/>
              </a:rPr>
              <a:t>                    .100M           .200M              4x10</a:t>
            </a:r>
            <a:r>
              <a:rPr lang="en-US" sz="2800" baseline="30000">
                <a:latin typeface="Calibri" pitchFamily="34" charset="0"/>
                <a:cs typeface="Calibri" pitchFamily="34" charset="0"/>
              </a:rPr>
              <a:t>-5</a:t>
            </a:r>
          </a:p>
          <a:p>
            <a:pPr>
              <a:spcBef>
                <a:spcPct val="50000"/>
              </a:spcBef>
              <a:buFontTx/>
              <a:buAutoNum type="arabicPlain"/>
            </a:pPr>
            <a:r>
              <a:rPr lang="en-US" sz="2800">
                <a:latin typeface="Calibri" pitchFamily="34" charset="0"/>
                <a:cs typeface="Calibri" pitchFamily="34" charset="0"/>
              </a:rPr>
              <a:t>                    .200M           .100M              16x10</a:t>
            </a:r>
            <a:r>
              <a:rPr lang="en-US" sz="2800" baseline="30000">
                <a:latin typeface="Calibri" pitchFamily="34" charset="0"/>
                <a:cs typeface="Calibri" pitchFamily="34" charset="0"/>
              </a:rPr>
              <a:t>-5</a:t>
            </a:r>
          </a:p>
        </p:txBody>
      </p:sp>
      <p:sp>
        <p:nvSpPr>
          <p:cNvPr id="19462" name="Line 6"/>
          <p:cNvSpPr>
            <a:spLocks noChangeShapeType="1"/>
          </p:cNvSpPr>
          <p:nvPr/>
        </p:nvSpPr>
        <p:spPr bwMode="auto">
          <a:xfrm>
            <a:off x="304800" y="609600"/>
            <a:ext cx="8534400" cy="0"/>
          </a:xfrm>
          <a:prstGeom prst="line">
            <a:avLst/>
          </a:prstGeom>
          <a:noFill/>
          <a:ln w="25400">
            <a:solidFill>
              <a:srgbClr val="0000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aphicFrame>
        <p:nvGraphicFramePr>
          <p:cNvPr id="56329" name="Object 9"/>
          <p:cNvGraphicFramePr>
            <a:graphicFrameLocks noChangeAspect="1"/>
          </p:cNvGraphicFramePr>
          <p:nvPr/>
        </p:nvGraphicFramePr>
        <p:xfrm>
          <a:off x="152400" y="3429000"/>
          <a:ext cx="2111375" cy="985838"/>
        </p:xfrm>
        <a:graphic>
          <a:graphicData uri="http://schemas.openxmlformats.org/presentationml/2006/ole">
            <mc:AlternateContent xmlns:mc="http://schemas.openxmlformats.org/markup-compatibility/2006">
              <mc:Choice xmlns:v="urn:schemas-microsoft-com:vml" Requires="v">
                <p:oleObj spid="_x0000_s19479" name="Equation" r:id="rId4" imgW="761669" imgH="355446" progId="Equation.DSMT4">
                  <p:embed/>
                </p:oleObj>
              </mc:Choice>
              <mc:Fallback>
                <p:oleObj name="Equation" r:id="rId4" imgW="761669" imgH="355446" progId="Equation.DSMT4">
                  <p:embed/>
                  <p:pic>
                    <p:nvPicPr>
                      <p:cNvPr id="0" name="Object 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52400" y="3429000"/>
                        <a:ext cx="2111375" cy="9858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56330" name="Object 10"/>
          <p:cNvGraphicFramePr>
            <a:graphicFrameLocks noChangeAspect="1"/>
          </p:cNvGraphicFramePr>
          <p:nvPr/>
        </p:nvGraphicFramePr>
        <p:xfrm>
          <a:off x="2465388" y="3459163"/>
          <a:ext cx="2857500" cy="952500"/>
        </p:xfrm>
        <a:graphic>
          <a:graphicData uri="http://schemas.openxmlformats.org/presentationml/2006/ole">
            <mc:AlternateContent xmlns:mc="http://schemas.openxmlformats.org/markup-compatibility/2006">
              <mc:Choice xmlns:v="urn:schemas-microsoft-com:vml" Requires="v">
                <p:oleObj spid="_x0000_s19480" name="Equation" r:id="rId6" imgW="1143000" imgH="381000" progId="Equation.DSMT4">
                  <p:embed/>
                </p:oleObj>
              </mc:Choice>
              <mc:Fallback>
                <p:oleObj name="Equation" r:id="rId6" imgW="1143000" imgH="381000" progId="Equation.DSMT4">
                  <p:embed/>
                  <p:pic>
                    <p:nvPicPr>
                      <p:cNvPr id="0" name="Object 10"/>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465388" y="3459163"/>
                        <a:ext cx="2857500" cy="952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56331" name="Text Box 11"/>
          <p:cNvSpPr txBox="1">
            <a:spLocks noChangeArrowheads="1"/>
          </p:cNvSpPr>
          <p:nvPr/>
        </p:nvSpPr>
        <p:spPr bwMode="auto">
          <a:xfrm>
            <a:off x="1828800" y="5181600"/>
            <a:ext cx="3886200" cy="708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spcBef>
                <a:spcPct val="50000"/>
              </a:spcBef>
            </a:pPr>
            <a:r>
              <a:rPr lang="en-US" sz="4000">
                <a:latin typeface="Calibri" pitchFamily="34" charset="0"/>
                <a:cs typeface="Calibri" pitchFamily="34" charset="0"/>
              </a:rPr>
              <a:t>rate = 4x10</a:t>
            </a:r>
            <a:r>
              <a:rPr lang="en-US" sz="4000" baseline="30000">
                <a:latin typeface="Calibri" pitchFamily="34" charset="0"/>
                <a:cs typeface="Calibri" pitchFamily="34" charset="0"/>
              </a:rPr>
              <a:t>-3</a:t>
            </a:r>
            <a:r>
              <a:rPr lang="en-US" sz="4000">
                <a:latin typeface="Calibri" pitchFamily="34" charset="0"/>
                <a:cs typeface="Calibri" pitchFamily="34" charset="0"/>
              </a:rPr>
              <a:t> [A]</a:t>
            </a:r>
            <a:r>
              <a:rPr lang="en-US" sz="4000" baseline="30000">
                <a:latin typeface="Calibri" pitchFamily="34" charset="0"/>
                <a:cs typeface="Calibri" pitchFamily="34" charset="0"/>
              </a:rPr>
              <a:t>2</a:t>
            </a:r>
          </a:p>
        </p:txBody>
      </p:sp>
      <p:sp>
        <p:nvSpPr>
          <p:cNvPr id="19466" name="Text Box 12"/>
          <p:cNvSpPr txBox="1">
            <a:spLocks noChangeArrowheads="1"/>
          </p:cNvSpPr>
          <p:nvPr/>
        </p:nvSpPr>
        <p:spPr bwMode="auto">
          <a:xfrm>
            <a:off x="381000" y="2689225"/>
            <a:ext cx="6019800"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spcBef>
                <a:spcPct val="50000"/>
              </a:spcBef>
            </a:pPr>
            <a:r>
              <a:rPr lang="en-US" sz="2400">
                <a:latin typeface="Calibri" pitchFamily="34" charset="0"/>
                <a:cs typeface="Calibri" pitchFamily="34" charset="0"/>
              </a:rPr>
              <a:t>Now, solve for k…</a:t>
            </a:r>
          </a:p>
        </p:txBody>
      </p:sp>
      <p:sp>
        <p:nvSpPr>
          <p:cNvPr id="56333" name="Text Box 13"/>
          <p:cNvSpPr txBox="1">
            <a:spLocks noChangeArrowheads="1"/>
          </p:cNvSpPr>
          <p:nvPr/>
        </p:nvSpPr>
        <p:spPr bwMode="auto">
          <a:xfrm>
            <a:off x="3429000" y="2743200"/>
            <a:ext cx="31242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spcBef>
                <a:spcPct val="50000"/>
              </a:spcBef>
            </a:pPr>
            <a:r>
              <a:rPr lang="en-US" sz="2400">
                <a:solidFill>
                  <a:srgbClr val="C00000"/>
                </a:solidFill>
                <a:latin typeface="Comic Sans MS" pitchFamily="66" charset="0"/>
              </a:rPr>
              <a:t>rate = k [A]</a:t>
            </a:r>
            <a:r>
              <a:rPr lang="en-US" sz="2400" baseline="30000">
                <a:solidFill>
                  <a:srgbClr val="C00000"/>
                </a:solidFill>
                <a:latin typeface="Comic Sans MS" pitchFamily="66" charset="0"/>
              </a:rPr>
              <a:t>2</a:t>
            </a:r>
          </a:p>
        </p:txBody>
      </p:sp>
      <p:sp>
        <p:nvSpPr>
          <p:cNvPr id="2" name="Right Arrow 1"/>
          <p:cNvSpPr>
            <a:spLocks noChangeArrowheads="1"/>
          </p:cNvSpPr>
          <p:nvPr/>
        </p:nvSpPr>
        <p:spPr bwMode="auto">
          <a:xfrm>
            <a:off x="5334000" y="3505200"/>
            <a:ext cx="1905000" cy="838200"/>
          </a:xfrm>
          <a:prstGeom prst="rightArrow">
            <a:avLst>
              <a:gd name="adj1" fmla="val 50000"/>
              <a:gd name="adj2" fmla="val 50000"/>
            </a:avLst>
          </a:prstGeom>
          <a:solidFill>
            <a:srgbClr val="7030A0">
              <a:alpha val="34901"/>
            </a:srgbClr>
          </a:solidFill>
          <a:ln w="9525" algn="ctr">
            <a:solidFill>
              <a:schemeClr val="tx1"/>
            </a:solidFill>
            <a:round/>
            <a:headEnd/>
            <a:tailEnd/>
          </a:ln>
        </p:spPr>
        <p:txBody>
          <a:bodyPr/>
          <a:lstStyle/>
          <a:p>
            <a:r>
              <a:rPr lang="en-US" b="1" i="1"/>
              <a:t>Units of k???</a:t>
            </a:r>
          </a:p>
        </p:txBody>
      </p:sp>
      <p:graphicFrame>
        <p:nvGraphicFramePr>
          <p:cNvPr id="3" name="Object 2"/>
          <p:cNvGraphicFramePr>
            <a:graphicFrameLocks noChangeAspect="1"/>
          </p:cNvGraphicFramePr>
          <p:nvPr/>
        </p:nvGraphicFramePr>
        <p:xfrm>
          <a:off x="7407275" y="3276600"/>
          <a:ext cx="654050" cy="1012825"/>
        </p:xfrm>
        <a:graphic>
          <a:graphicData uri="http://schemas.openxmlformats.org/presentationml/2006/ole">
            <mc:AlternateContent xmlns:mc="http://schemas.openxmlformats.org/markup-compatibility/2006">
              <mc:Choice xmlns:v="urn:schemas-microsoft-com:vml" Requires="v">
                <p:oleObj spid="_x0000_s19481" name="Equation" r:id="rId8" imgW="253890" imgH="393529" progId="Equation.3">
                  <p:embed/>
                </p:oleObj>
              </mc:Choice>
              <mc:Fallback>
                <p:oleObj name="Equation" r:id="rId8" imgW="253890" imgH="393529" progId="Equation.3">
                  <p:embed/>
                  <p:pic>
                    <p:nvPicPr>
                      <p:cNvPr id="0" name="Object 2"/>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7407275" y="3276600"/>
                        <a:ext cx="654050"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4" name="Object 3"/>
          <p:cNvGraphicFramePr>
            <a:graphicFrameLocks noChangeAspect="1"/>
          </p:cNvGraphicFramePr>
          <p:nvPr/>
        </p:nvGraphicFramePr>
        <p:xfrm>
          <a:off x="7407275" y="4506913"/>
          <a:ext cx="1236663" cy="598487"/>
        </p:xfrm>
        <a:graphic>
          <a:graphicData uri="http://schemas.openxmlformats.org/presentationml/2006/ole">
            <mc:AlternateContent xmlns:mc="http://schemas.openxmlformats.org/markup-compatibility/2006">
              <mc:Choice xmlns:v="urn:schemas-microsoft-com:vml" Requires="v">
                <p:oleObj spid="_x0000_s19482" name="Equation" r:id="rId10" imgW="368140" imgH="177723" progId="Equation.3">
                  <p:embed/>
                </p:oleObj>
              </mc:Choice>
              <mc:Fallback>
                <p:oleObj name="Equation" r:id="rId10" imgW="368140" imgH="177723" progId="Equation.3">
                  <p:embed/>
                  <p:pic>
                    <p:nvPicPr>
                      <p:cNvPr id="0" name="Object 3"/>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7407275" y="4506913"/>
                        <a:ext cx="1236663" cy="598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5" name="Object 4"/>
          <p:cNvGraphicFramePr>
            <a:graphicFrameLocks noChangeAspect="1"/>
          </p:cNvGraphicFramePr>
          <p:nvPr/>
        </p:nvGraphicFramePr>
        <p:xfrm>
          <a:off x="6726238" y="5268913"/>
          <a:ext cx="2260600" cy="598487"/>
        </p:xfrm>
        <a:graphic>
          <a:graphicData uri="http://schemas.openxmlformats.org/presentationml/2006/ole">
            <mc:AlternateContent xmlns:mc="http://schemas.openxmlformats.org/markup-compatibility/2006">
              <mc:Choice xmlns:v="urn:schemas-microsoft-com:vml" Requires="v">
                <p:oleObj spid="_x0000_s19483" name="Equation" r:id="rId12" imgW="672516" imgH="177646" progId="Equation.3">
                  <p:embed/>
                </p:oleObj>
              </mc:Choice>
              <mc:Fallback>
                <p:oleObj name="Equation" r:id="rId12" imgW="672516" imgH="177646" progId="Equation.3">
                  <p:embed/>
                  <p:pic>
                    <p:nvPicPr>
                      <p:cNvPr id="0" name="Object 4"/>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6726238" y="5268913"/>
                        <a:ext cx="2260600" cy="598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6" name="Oval 5"/>
          <p:cNvSpPr>
            <a:spLocks noChangeArrowheads="1"/>
          </p:cNvSpPr>
          <p:nvPr/>
        </p:nvSpPr>
        <p:spPr bwMode="auto">
          <a:xfrm>
            <a:off x="6629400" y="5105400"/>
            <a:ext cx="2362200" cy="938213"/>
          </a:xfrm>
          <a:prstGeom prst="ellipse">
            <a:avLst/>
          </a:prstGeom>
          <a:noFill/>
          <a:ln w="9525" algn="ctr">
            <a:solidFill>
              <a:srgbClr val="C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cxnSp>
        <p:nvCxnSpPr>
          <p:cNvPr id="8" name="Straight Connector 7"/>
          <p:cNvCxnSpPr>
            <a:cxnSpLocks noChangeShapeType="1"/>
            <a:endCxn id="6" idx="1"/>
          </p:cNvCxnSpPr>
          <p:nvPr/>
        </p:nvCxnSpPr>
        <p:spPr bwMode="auto">
          <a:xfrm>
            <a:off x="5105400" y="4114800"/>
            <a:ext cx="1870075" cy="1127125"/>
          </a:xfrm>
          <a:prstGeom prst="line">
            <a:avLst/>
          </a:prstGeom>
          <a:noFill/>
          <a:ln w="9525" algn="ctr">
            <a:solidFill>
              <a:srgbClr val="C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6333"/>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4" presetClass="entr" presetSubtype="32" fill="hold" nodeType="clickEffect">
                                  <p:stCondLst>
                                    <p:cond delay="0"/>
                                  </p:stCondLst>
                                  <p:childTnLst>
                                    <p:set>
                                      <p:cBhvr>
                                        <p:cTn id="10" dur="1" fill="hold">
                                          <p:stCondLst>
                                            <p:cond delay="0"/>
                                          </p:stCondLst>
                                        </p:cTn>
                                        <p:tgtEl>
                                          <p:spTgt spid="56329"/>
                                        </p:tgtEl>
                                        <p:attrNameLst>
                                          <p:attrName>style.visibility</p:attrName>
                                        </p:attrNameLst>
                                      </p:cBhvr>
                                      <p:to>
                                        <p:strVal val="visible"/>
                                      </p:to>
                                    </p:set>
                                    <p:animEffect transition="in" filter="box(out)">
                                      <p:cBhvr>
                                        <p:cTn id="11" dur="500"/>
                                        <p:tgtEl>
                                          <p:spTgt spid="56329"/>
                                        </p:tgtEl>
                                      </p:cBhvr>
                                    </p:animEffect>
                                  </p:childTnLst>
                                  <p:subTnLst>
                                    <p:audio>
                                      <p:cMediaNode>
                                        <p:cTn display="0" masterRel="sameClick">
                                          <p:stCondLst>
                                            <p:cond evt="begin" delay="0">
                                              <p:tn val="9"/>
                                            </p:cond>
                                          </p:stCondLst>
                                          <p:endCondLst>
                                            <p:cond evt="onStopAudio" delay="0">
                                              <p:tgtEl>
                                                <p:sldTgt/>
                                              </p:tgtEl>
                                            </p:cond>
                                          </p:endCondLst>
                                        </p:cTn>
                                        <p:tgtEl>
                                          <p:sndTgt r:embed="rId3" name="camera.wav"/>
                                        </p:tgtEl>
                                      </p:cMediaNode>
                                    </p:audio>
                                  </p:subTnLst>
                                </p:cTn>
                              </p:par>
                            </p:childTnLst>
                          </p:cTn>
                        </p:par>
                      </p:childTnLst>
                    </p:cTn>
                  </p:par>
                  <p:par>
                    <p:cTn id="12" fill="hold" nodeType="clickPar">
                      <p:stCondLst>
                        <p:cond delay="indefinite"/>
                      </p:stCondLst>
                      <p:childTnLst>
                        <p:par>
                          <p:cTn id="13" fill="hold" nodeType="withGroup">
                            <p:stCondLst>
                              <p:cond delay="0"/>
                            </p:stCondLst>
                            <p:childTnLst>
                              <p:par>
                                <p:cTn id="14" presetID="4" presetClass="entr" presetSubtype="32" fill="hold" nodeType="clickEffect">
                                  <p:stCondLst>
                                    <p:cond delay="0"/>
                                  </p:stCondLst>
                                  <p:childTnLst>
                                    <p:set>
                                      <p:cBhvr>
                                        <p:cTn id="15" dur="1" fill="hold">
                                          <p:stCondLst>
                                            <p:cond delay="0"/>
                                          </p:stCondLst>
                                        </p:cTn>
                                        <p:tgtEl>
                                          <p:spTgt spid="56330"/>
                                        </p:tgtEl>
                                        <p:attrNameLst>
                                          <p:attrName>style.visibility</p:attrName>
                                        </p:attrNameLst>
                                      </p:cBhvr>
                                      <p:to>
                                        <p:strVal val="visible"/>
                                      </p:to>
                                    </p:set>
                                    <p:animEffect transition="in" filter="box(out)">
                                      <p:cBhvr>
                                        <p:cTn id="16" dur="500"/>
                                        <p:tgtEl>
                                          <p:spTgt spid="56330"/>
                                        </p:tgtEl>
                                      </p:cBhvr>
                                    </p:animEffect>
                                  </p:childTnLst>
                                  <p:subTnLst>
                                    <p:audio>
                                      <p:cMediaNode>
                                        <p:cTn display="0" masterRel="sameClick">
                                          <p:stCondLst>
                                            <p:cond evt="begin" delay="0">
                                              <p:tn val="14"/>
                                            </p:cond>
                                          </p:stCondLst>
                                          <p:endCondLst>
                                            <p:cond evt="onStopAudio" delay="0">
                                              <p:tgtEl>
                                                <p:sldTgt/>
                                              </p:tgtEl>
                                            </p:cond>
                                          </p:endCondLst>
                                        </p:cTn>
                                        <p:tgtEl>
                                          <p:sndTgt r:embed="rId3" name="camera.wav"/>
                                        </p:tgtEl>
                                      </p:cMediaNode>
                                    </p:audio>
                                  </p:subTnLst>
                                </p:cTn>
                              </p:par>
                            </p:childTnLst>
                          </p:cTn>
                        </p:par>
                      </p:childTnLst>
                    </p:cTn>
                  </p:par>
                  <p:par>
                    <p:cTn id="17" fill="hold" nodeType="clickPar">
                      <p:stCondLst>
                        <p:cond delay="indefinite"/>
                      </p:stCondLst>
                      <p:childTnLst>
                        <p:par>
                          <p:cTn id="18" fill="hold" nodeType="withGroup">
                            <p:stCondLst>
                              <p:cond delay="0"/>
                            </p:stCondLst>
                            <p:childTnLst>
                              <p:par>
                                <p:cTn id="19" presetID="4" presetClass="entr" presetSubtype="32" fill="hold" grpId="0" nodeType="clickEffect">
                                  <p:stCondLst>
                                    <p:cond delay="0"/>
                                  </p:stCondLst>
                                  <p:childTnLst>
                                    <p:set>
                                      <p:cBhvr>
                                        <p:cTn id="20" dur="1" fill="hold">
                                          <p:stCondLst>
                                            <p:cond delay="0"/>
                                          </p:stCondLst>
                                        </p:cTn>
                                        <p:tgtEl>
                                          <p:spTgt spid="56331">
                                            <p:txEl>
                                              <p:pRg st="0" end="0"/>
                                            </p:txEl>
                                          </p:spTgt>
                                        </p:tgtEl>
                                        <p:attrNameLst>
                                          <p:attrName>style.visibility</p:attrName>
                                        </p:attrNameLst>
                                      </p:cBhvr>
                                      <p:to>
                                        <p:strVal val="visible"/>
                                      </p:to>
                                    </p:set>
                                    <p:animEffect transition="in" filter="box(out)">
                                      <p:cBhvr>
                                        <p:cTn id="21" dur="500"/>
                                        <p:tgtEl>
                                          <p:spTgt spid="56331">
                                            <p:txEl>
                                              <p:pRg st="0" end="0"/>
                                            </p:txEl>
                                          </p:spTgt>
                                        </p:tgtEl>
                                      </p:cBhvr>
                                    </p:animEffect>
                                  </p:childTnLst>
                                  <p:subTnLst>
                                    <p:audio>
                                      <p:cMediaNode>
                                        <p:cTn display="0" masterRel="sameClick">
                                          <p:stCondLst>
                                            <p:cond evt="begin" delay="0">
                                              <p:tn val="19"/>
                                            </p:cond>
                                          </p:stCondLst>
                                          <p:endCondLst>
                                            <p:cond evt="onStopAudio" delay="0">
                                              <p:tgtEl>
                                                <p:sldTgt/>
                                              </p:tgtEl>
                                            </p:cond>
                                          </p:endCondLst>
                                        </p:cTn>
                                        <p:tgtEl>
                                          <p:sndTgt r:embed="rId3" name="camera.wav"/>
                                        </p:tgtEl>
                                      </p:cMediaNode>
                                    </p:audio>
                                  </p:subTnLst>
                                </p:cTn>
                              </p:par>
                              <p:par>
                                <p:cTn id="22" presetID="1" presetClass="entr" presetSubtype="0" fill="hold" grpId="0" nodeType="withEffect">
                                  <p:stCondLst>
                                    <p:cond delay="0"/>
                                  </p:stCondLst>
                                  <p:childTnLst>
                                    <p:set>
                                      <p:cBhvr>
                                        <p:cTn id="23" dur="1" fill="hold">
                                          <p:stCondLst>
                                            <p:cond delay="0"/>
                                          </p:stCondLst>
                                        </p:cTn>
                                        <p:tgtEl>
                                          <p:spTgt spid="16386"/>
                                        </p:tgtEl>
                                        <p:attrNameLst>
                                          <p:attrName>style.visibility</p:attrName>
                                        </p:attrNameLst>
                                      </p:cBhvr>
                                      <p:to>
                                        <p:strVal val="visible"/>
                                      </p:to>
                                    </p:set>
                                  </p:childTnLst>
                                </p:cTn>
                              </p:par>
                            </p:childTnLst>
                          </p:cTn>
                        </p:par>
                      </p:childTnLst>
                    </p:cTn>
                  </p:par>
                  <p:par>
                    <p:cTn id="24" fill="hold" nodeType="clickPar">
                      <p:stCondLst>
                        <p:cond delay="indefinite"/>
                      </p:stCondLst>
                      <p:childTnLst>
                        <p:par>
                          <p:cTn id="25" fill="hold" nodeType="withGroup">
                            <p:stCondLst>
                              <p:cond delay="0"/>
                            </p:stCondLst>
                            <p:childTnLst>
                              <p:par>
                                <p:cTn id="26" presetID="1" presetClass="entr" presetSubtype="0" fill="hold" grpId="0" nodeType="clickEffect">
                                  <p:stCondLst>
                                    <p:cond delay="0"/>
                                  </p:stCondLst>
                                  <p:childTnLst>
                                    <p:set>
                                      <p:cBhvr>
                                        <p:cTn id="27" dur="1" fill="hold">
                                          <p:stCondLst>
                                            <p:cond delay="0"/>
                                          </p:stCondLst>
                                        </p:cTn>
                                        <p:tgtEl>
                                          <p:spTgt spid="2"/>
                                        </p:tgtEl>
                                        <p:attrNameLst>
                                          <p:attrName>style.visibility</p:attrName>
                                        </p:attrNameLst>
                                      </p:cBhvr>
                                      <p:to>
                                        <p:strVal val="visible"/>
                                      </p:to>
                                    </p:set>
                                  </p:childTnLst>
                                </p:cTn>
                              </p:par>
                            </p:childTnLst>
                          </p:cTn>
                        </p:par>
                      </p:childTnLst>
                    </p:cTn>
                  </p:par>
                  <p:par>
                    <p:cTn id="28" fill="hold" nodeType="clickPar">
                      <p:stCondLst>
                        <p:cond delay="indefinite"/>
                      </p:stCondLst>
                      <p:childTnLst>
                        <p:par>
                          <p:cTn id="29" fill="hold" nodeType="withGroup">
                            <p:stCondLst>
                              <p:cond delay="0"/>
                            </p:stCondLst>
                            <p:childTnLst>
                              <p:par>
                                <p:cTn id="30" presetID="1" presetClass="entr" presetSubtype="0" fill="hold" nodeType="clickEffect">
                                  <p:stCondLst>
                                    <p:cond delay="0"/>
                                  </p:stCondLst>
                                  <p:childTnLst>
                                    <p:set>
                                      <p:cBhvr>
                                        <p:cTn id="31" dur="1" fill="hold">
                                          <p:stCondLst>
                                            <p:cond delay="0"/>
                                          </p:stCondLst>
                                        </p:cTn>
                                        <p:tgtEl>
                                          <p:spTgt spid="3"/>
                                        </p:tgtEl>
                                        <p:attrNameLst>
                                          <p:attrName>style.visibility</p:attrName>
                                        </p:attrNameLst>
                                      </p:cBhvr>
                                      <p:to>
                                        <p:strVal val="visible"/>
                                      </p:to>
                                    </p:set>
                                  </p:childTnLst>
                                </p:cTn>
                              </p:par>
                            </p:childTnLst>
                          </p:cTn>
                        </p:par>
                      </p:childTnLst>
                    </p:cTn>
                  </p:par>
                  <p:par>
                    <p:cTn id="32" fill="hold" nodeType="clickPar">
                      <p:stCondLst>
                        <p:cond delay="indefinite"/>
                      </p:stCondLst>
                      <p:childTnLst>
                        <p:par>
                          <p:cTn id="33" fill="hold" nodeType="withGroup">
                            <p:stCondLst>
                              <p:cond delay="0"/>
                            </p:stCondLst>
                            <p:childTnLst>
                              <p:par>
                                <p:cTn id="34" presetID="1" presetClass="entr" presetSubtype="0" fill="hold" nodeType="clickEffect">
                                  <p:stCondLst>
                                    <p:cond delay="0"/>
                                  </p:stCondLst>
                                  <p:childTnLst>
                                    <p:set>
                                      <p:cBhvr>
                                        <p:cTn id="35" dur="1" fill="hold">
                                          <p:stCondLst>
                                            <p:cond delay="0"/>
                                          </p:stCondLst>
                                        </p:cTn>
                                        <p:tgtEl>
                                          <p:spTgt spid="4"/>
                                        </p:tgtEl>
                                        <p:attrNameLst>
                                          <p:attrName>style.visibility</p:attrName>
                                        </p:attrNameLst>
                                      </p:cBhvr>
                                      <p:to>
                                        <p:strVal val="visible"/>
                                      </p:to>
                                    </p:set>
                                  </p:childTnLst>
                                </p:cTn>
                              </p:par>
                            </p:childTnLst>
                          </p:cTn>
                        </p:par>
                      </p:childTnLst>
                    </p:cTn>
                  </p:par>
                  <p:par>
                    <p:cTn id="36" fill="hold" nodeType="clickPar">
                      <p:stCondLst>
                        <p:cond delay="indefinite"/>
                      </p:stCondLst>
                      <p:childTnLst>
                        <p:par>
                          <p:cTn id="37" fill="hold" nodeType="withGroup">
                            <p:stCondLst>
                              <p:cond delay="0"/>
                            </p:stCondLst>
                            <p:childTnLst>
                              <p:par>
                                <p:cTn id="38" presetID="1" presetClass="entr" presetSubtype="0" fill="hold" nodeType="clickEffect">
                                  <p:stCondLst>
                                    <p:cond delay="0"/>
                                  </p:stCondLst>
                                  <p:childTnLst>
                                    <p:set>
                                      <p:cBhvr>
                                        <p:cTn id="39" dur="1" fill="hold">
                                          <p:stCondLst>
                                            <p:cond delay="0"/>
                                          </p:stCondLst>
                                        </p:cTn>
                                        <p:tgtEl>
                                          <p:spTgt spid="5"/>
                                        </p:tgtEl>
                                        <p:attrNameLst>
                                          <p:attrName>style.visibility</p:attrName>
                                        </p:attrNameLst>
                                      </p:cBhvr>
                                      <p:to>
                                        <p:strVal val="visible"/>
                                      </p:to>
                                    </p:set>
                                  </p:childTnLst>
                                </p:cTn>
                              </p:par>
                              <p:par>
                                <p:cTn id="40" presetID="1" presetClass="entr" presetSubtype="0" fill="hold" grpId="0" nodeType="withEffect">
                                  <p:stCondLst>
                                    <p:cond delay="0"/>
                                  </p:stCondLst>
                                  <p:childTnLst>
                                    <p:set>
                                      <p:cBhvr>
                                        <p:cTn id="41" dur="1" fill="hold">
                                          <p:stCondLst>
                                            <p:cond delay="0"/>
                                          </p:stCondLst>
                                        </p:cTn>
                                        <p:tgtEl>
                                          <p:spTgt spid="6"/>
                                        </p:tgtEl>
                                        <p:attrNameLst>
                                          <p:attrName>style.visibility</p:attrName>
                                        </p:attrNameLst>
                                      </p:cBhvr>
                                      <p:to>
                                        <p:strVal val="visible"/>
                                      </p:to>
                                    </p:set>
                                  </p:childTnLst>
                                </p:cTn>
                              </p:par>
                              <p:par>
                                <p:cTn id="42" presetID="1" presetClass="entr" presetSubtype="0" fill="hold" nodeType="withEffect">
                                  <p:stCondLst>
                                    <p:cond delay="0"/>
                                  </p:stCondLst>
                                  <p:childTnLst>
                                    <p:set>
                                      <p:cBhvr>
                                        <p:cTn id="43"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86" grpId="0" animBg="1"/>
      <p:bldP spid="56331" grpId="0" build="p" autoUpdateAnimBg="0"/>
      <p:bldP spid="56333" grpId="0"/>
      <p:bldP spid="2" grpId="0" animBg="1"/>
      <p:bldP spid="6"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931863" y="0"/>
            <a:ext cx="7678737" cy="1412875"/>
          </a:xfrm>
        </p:spPr>
        <p:txBody>
          <a:bodyPr/>
          <a:lstStyle/>
          <a:p>
            <a:pPr eaLnBrk="1" hangingPunct="1"/>
            <a:r>
              <a:rPr lang="en-US" sz="2800" smtClean="0"/>
              <a:t>Knowing rate laws and rxn orders helps us predict how the reaction will proceed over time</a:t>
            </a:r>
          </a:p>
        </p:txBody>
      </p:sp>
      <p:sp>
        <p:nvSpPr>
          <p:cNvPr id="20483" name="Rectangle 3"/>
          <p:cNvSpPr>
            <a:spLocks noGrp="1" noChangeArrowheads="1"/>
          </p:cNvSpPr>
          <p:nvPr>
            <p:ph type="body" idx="1"/>
          </p:nvPr>
        </p:nvSpPr>
        <p:spPr>
          <a:xfrm>
            <a:off x="304800" y="1981200"/>
            <a:ext cx="4191000" cy="4114800"/>
          </a:xfrm>
        </p:spPr>
        <p:txBody>
          <a:bodyPr/>
          <a:lstStyle/>
          <a:p>
            <a:pPr eaLnBrk="1" hangingPunct="1"/>
            <a:r>
              <a:rPr lang="en-US" smtClean="0"/>
              <a:t>Application: </a:t>
            </a:r>
          </a:p>
          <a:p>
            <a:pPr lvl="1" eaLnBrk="1" hangingPunct="1"/>
            <a:r>
              <a:rPr lang="en-US" smtClean="0"/>
              <a:t>Radioactive decay is a first order reaction</a:t>
            </a:r>
          </a:p>
          <a:p>
            <a:pPr lvl="1" eaLnBrk="1" hangingPunct="1"/>
            <a:r>
              <a:rPr lang="en-US" smtClean="0"/>
              <a:t>Half life is constant over time</a:t>
            </a:r>
          </a:p>
          <a:p>
            <a:pPr lvl="1" eaLnBrk="1" hangingPunct="1"/>
            <a:r>
              <a:rPr lang="en-US" smtClean="0"/>
              <a:t>Allows us to date fossils, etc.</a:t>
            </a:r>
          </a:p>
        </p:txBody>
      </p:sp>
      <p:pic>
        <p:nvPicPr>
          <p:cNvPr id="20484" name="Picture 4" descr="The half life of a first order reaction is independent of concentration."/>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495800" y="2057400"/>
            <a:ext cx="4443413" cy="4141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pPr eaLnBrk="1" hangingPunct="1"/>
            <a:r>
              <a:rPr lang="en-US" sz="4400" smtClean="0"/>
              <a:t>C-14 decay </a:t>
            </a:r>
          </a:p>
        </p:txBody>
      </p:sp>
      <p:pic>
        <p:nvPicPr>
          <p:cNvPr id="21507" name="Picture 14" descr="http://www.kmacgill.com/documents/decay_kinetics.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495800" y="2286000"/>
            <a:ext cx="4533900" cy="3876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1508" name="Picture 7" descr="http://grannevacation.s3.amazonaws.com/2007_summer_plains/20070630_saturday/20070630_mammoth_site_mammoth_fossils_1_640x480.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1000" y="2514600"/>
            <a:ext cx="3962400" cy="297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a:xfrm>
            <a:off x="762000" y="96838"/>
            <a:ext cx="7772400" cy="1198562"/>
          </a:xfrm>
        </p:spPr>
        <p:txBody>
          <a:bodyPr/>
          <a:lstStyle/>
          <a:p>
            <a:r>
              <a:rPr lang="en-US" smtClean="0"/>
              <a:t> </a:t>
            </a:r>
            <a:r>
              <a:rPr lang="en-US" sz="2800" b="1" smtClean="0"/>
              <a:t>Expressing rxn rates in quantitative terms</a:t>
            </a:r>
            <a:r>
              <a:rPr lang="en-US" sz="2800" smtClean="0"/>
              <a:t>: </a:t>
            </a:r>
          </a:p>
        </p:txBody>
      </p:sp>
      <p:graphicFrame>
        <p:nvGraphicFramePr>
          <p:cNvPr id="4" name="Object 3"/>
          <p:cNvGraphicFramePr>
            <a:graphicFrameLocks noChangeAspect="1"/>
          </p:cNvGraphicFramePr>
          <p:nvPr/>
        </p:nvGraphicFramePr>
        <p:xfrm>
          <a:off x="1219200" y="2819400"/>
          <a:ext cx="6592888" cy="1419225"/>
        </p:xfrm>
        <a:graphic>
          <a:graphicData uri="http://schemas.openxmlformats.org/presentationml/2006/ole">
            <mc:AlternateContent xmlns:mc="http://schemas.openxmlformats.org/markup-compatibility/2006">
              <mc:Choice xmlns:v="urn:schemas-microsoft-com:vml" Requires="v">
                <p:oleObj spid="_x0000_s4101" name="Equation" r:id="rId3" imgW="1651000" imgH="355600" progId="Equation.DSMT4">
                  <p:embed/>
                </p:oleObj>
              </mc:Choice>
              <mc:Fallback>
                <p:oleObj name="Equation" r:id="rId3" imgW="1651000" imgH="355600" progId="Equation.DSMT4">
                  <p:embed/>
                  <p:pic>
                    <p:nvPicPr>
                      <p:cNvPr id="0" name="Object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19200" y="2819400"/>
                        <a:ext cx="6592888" cy="1419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a:xfrm>
            <a:off x="1143000" y="339725"/>
            <a:ext cx="7678738" cy="1412875"/>
          </a:xfrm>
        </p:spPr>
        <p:txBody>
          <a:bodyPr/>
          <a:lstStyle/>
          <a:p>
            <a:r>
              <a:rPr lang="en-US" sz="3200" b="1" smtClean="0"/>
              <a:t>Deriving a rate expression by inspection of data</a:t>
            </a:r>
            <a:r>
              <a:rPr lang="en-US" sz="2000" smtClean="0"/>
              <a:t/>
            </a:r>
            <a:br>
              <a:rPr lang="en-US" sz="2000" smtClean="0"/>
            </a:br>
            <a:endParaRPr lang="en-US" sz="1900" smtClean="0"/>
          </a:p>
        </p:txBody>
      </p:sp>
      <p:sp>
        <p:nvSpPr>
          <p:cNvPr id="22531" name="Content Placeholder 2"/>
          <p:cNvSpPr>
            <a:spLocks noGrp="1"/>
          </p:cNvSpPr>
          <p:nvPr>
            <p:ph idx="1"/>
          </p:nvPr>
        </p:nvSpPr>
        <p:spPr>
          <a:xfrm>
            <a:off x="76200" y="5667375"/>
            <a:ext cx="8991600" cy="1114425"/>
          </a:xfrm>
        </p:spPr>
        <p:txBody>
          <a:bodyPr/>
          <a:lstStyle/>
          <a:p>
            <a:r>
              <a:rPr lang="en-US" sz="2000" i="1" smtClean="0">
                <a:solidFill>
                  <a:srgbClr val="002060"/>
                </a:solidFill>
              </a:rPr>
              <a:t>While being so thorough is nice, you will have very limited time on your exams, so instead of showing all that work you may wish to </a:t>
            </a:r>
            <a:r>
              <a:rPr lang="en-US" sz="2000" b="1" i="1" smtClean="0">
                <a:solidFill>
                  <a:srgbClr val="002060"/>
                </a:solidFill>
              </a:rPr>
              <a:t>solve by inspection and justify your answer in words…</a:t>
            </a:r>
            <a:endParaRPr lang="en-US" sz="2000" b="1" i="1" smtClean="0">
              <a:solidFill>
                <a:srgbClr val="002060"/>
              </a:solidFill>
              <a:sym typeface="Symbol" pitchFamily="18" charset="2"/>
            </a:endParaRPr>
          </a:p>
          <a:p>
            <a:endParaRPr lang="en-US" smtClean="0"/>
          </a:p>
        </p:txBody>
      </p:sp>
      <p:pic>
        <p:nvPicPr>
          <p:cNvPr id="22532" name="Picture 2" descr="http://cache.virtualtourist.com/2198047-Travel_Picture-Hurry_or_We_Will_Miss_Our_Connection.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191000" y="1905000"/>
            <a:ext cx="4159250" cy="311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2533" name="Picture 4" descr="http://1.bp.blogspot.com/_u9FaoTRlpfE/TM01HJBiQuI/AAAAAAAAATM/9_-uG7ioWVs/s1600/hurry1.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90600" y="1811338"/>
            <a:ext cx="2857500" cy="3305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a:xfrm>
            <a:off x="931863" y="96838"/>
            <a:ext cx="7678737" cy="1412875"/>
          </a:xfrm>
        </p:spPr>
        <p:txBody>
          <a:bodyPr/>
          <a:lstStyle/>
          <a:p>
            <a:r>
              <a:rPr lang="en-US" sz="1900" b="1" smtClean="0"/>
              <a:t>Example</a:t>
            </a:r>
            <a:r>
              <a:rPr lang="en-US" sz="1900" smtClean="0"/>
              <a:t>: Experimental data obtained from the reaction between hydrogen and nitrogen monoxide at 1073 K is listed below.  Determine the rate expression and the value of the rate constant, k. </a:t>
            </a:r>
          </a:p>
        </p:txBody>
      </p:sp>
      <p:sp>
        <p:nvSpPr>
          <p:cNvPr id="23555" name="TextBox 3"/>
          <p:cNvSpPr txBox="1">
            <a:spLocks noChangeArrowheads="1"/>
          </p:cNvSpPr>
          <p:nvPr/>
        </p:nvSpPr>
        <p:spPr bwMode="auto">
          <a:xfrm>
            <a:off x="1371600" y="1955800"/>
            <a:ext cx="60198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sz="2800" b="1">
                <a:solidFill>
                  <a:srgbClr val="292929"/>
                </a:solidFill>
              </a:rPr>
              <a:t>2H</a:t>
            </a:r>
            <a:r>
              <a:rPr lang="en-US" sz="2800" b="1" baseline="-25000">
                <a:solidFill>
                  <a:srgbClr val="292929"/>
                </a:solidFill>
              </a:rPr>
              <a:t>2</a:t>
            </a:r>
            <a:r>
              <a:rPr lang="en-US" sz="2800" b="1">
                <a:solidFill>
                  <a:srgbClr val="292929"/>
                </a:solidFill>
              </a:rPr>
              <a:t>(g) + 2NO(g) </a:t>
            </a:r>
            <a:r>
              <a:rPr lang="en-US" sz="2800" b="1">
                <a:solidFill>
                  <a:srgbClr val="292929"/>
                </a:solidFill>
                <a:cs typeface="Times New Roman" pitchFamily="18" charset="0"/>
              </a:rPr>
              <a:t>→ 2H</a:t>
            </a:r>
            <a:r>
              <a:rPr lang="en-US" sz="2800" b="1" baseline="-25000">
                <a:solidFill>
                  <a:srgbClr val="292929"/>
                </a:solidFill>
                <a:cs typeface="Times New Roman" pitchFamily="18" charset="0"/>
              </a:rPr>
              <a:t>2</a:t>
            </a:r>
            <a:r>
              <a:rPr lang="en-US" sz="2800" b="1">
                <a:solidFill>
                  <a:srgbClr val="292929"/>
                </a:solidFill>
                <a:cs typeface="Times New Roman" pitchFamily="18" charset="0"/>
              </a:rPr>
              <a:t>O(g) + N</a:t>
            </a:r>
            <a:r>
              <a:rPr lang="en-US" sz="2800" b="1" baseline="-25000">
                <a:solidFill>
                  <a:srgbClr val="292929"/>
                </a:solidFill>
                <a:cs typeface="Times New Roman" pitchFamily="18" charset="0"/>
              </a:rPr>
              <a:t>2</a:t>
            </a:r>
            <a:r>
              <a:rPr lang="en-US" sz="2800" b="1">
                <a:solidFill>
                  <a:srgbClr val="292929"/>
                </a:solidFill>
                <a:cs typeface="Times New Roman" pitchFamily="18" charset="0"/>
              </a:rPr>
              <a:t>(g)</a:t>
            </a:r>
            <a:endParaRPr lang="en-US" sz="2800" b="1">
              <a:solidFill>
                <a:srgbClr val="292929"/>
              </a:solidFill>
            </a:endParaRPr>
          </a:p>
        </p:txBody>
      </p:sp>
      <p:graphicFrame>
        <p:nvGraphicFramePr>
          <p:cNvPr id="5" name="Table 4"/>
          <p:cNvGraphicFramePr>
            <a:graphicFrameLocks noGrp="1"/>
          </p:cNvGraphicFramePr>
          <p:nvPr/>
        </p:nvGraphicFramePr>
        <p:xfrm>
          <a:off x="1219200" y="2971800"/>
          <a:ext cx="6781800" cy="2397200"/>
        </p:xfrm>
        <a:graphic>
          <a:graphicData uri="http://schemas.openxmlformats.org/drawingml/2006/table">
            <a:tbl>
              <a:tblPr firstRow="1" bandRow="1">
                <a:tableStyleId>{5C22544A-7EE6-4342-B048-85BDC9FD1C3A}</a:tableStyleId>
              </a:tblPr>
              <a:tblGrid>
                <a:gridCol w="1524000"/>
                <a:gridCol w="1524000"/>
                <a:gridCol w="1524000"/>
                <a:gridCol w="2209800"/>
              </a:tblGrid>
              <a:tr h="914292">
                <a:tc>
                  <a:txBody>
                    <a:bodyPr/>
                    <a:lstStyle/>
                    <a:p>
                      <a:pPr algn="ctr"/>
                      <a:r>
                        <a:rPr lang="en-US" sz="1800" dirty="0" smtClean="0"/>
                        <a:t>Experiment</a:t>
                      </a:r>
                      <a:endParaRPr lang="en-US" sz="1800" dirty="0"/>
                    </a:p>
                  </a:txBody>
                  <a:tcPr marT="45704" marB="45704"/>
                </a:tc>
                <a:tc>
                  <a:txBody>
                    <a:bodyPr/>
                    <a:lstStyle/>
                    <a:p>
                      <a:pPr algn="ctr"/>
                      <a:r>
                        <a:rPr lang="en-US" sz="1800" dirty="0" smtClean="0"/>
                        <a:t>Initial conc. of H</a:t>
                      </a:r>
                      <a:r>
                        <a:rPr lang="en-US" sz="1800" baseline="-25000" dirty="0" smtClean="0"/>
                        <a:t>2</a:t>
                      </a:r>
                      <a:r>
                        <a:rPr lang="en-US" sz="1800" dirty="0" smtClean="0"/>
                        <a:t>(g) (</a:t>
                      </a:r>
                      <a:r>
                        <a:rPr lang="en-US" sz="1800" dirty="0" err="1" smtClean="0"/>
                        <a:t>mol</a:t>
                      </a:r>
                      <a:r>
                        <a:rPr lang="en-US" sz="1800" dirty="0" smtClean="0"/>
                        <a:t> dm</a:t>
                      </a:r>
                      <a:r>
                        <a:rPr lang="en-US" sz="1800" baseline="30000" dirty="0" smtClean="0"/>
                        <a:t>-3</a:t>
                      </a:r>
                      <a:r>
                        <a:rPr lang="en-US" sz="1800" dirty="0" smtClean="0"/>
                        <a:t>)</a:t>
                      </a:r>
                      <a:endParaRPr lang="en-US" sz="1800" dirty="0"/>
                    </a:p>
                  </a:txBody>
                  <a:tcPr marT="45704" marB="45704"/>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800" dirty="0" smtClean="0"/>
                        <a:t>Initial conc. of NO(g) (</a:t>
                      </a:r>
                      <a:r>
                        <a:rPr lang="en-US" sz="1800" dirty="0" err="1" smtClean="0"/>
                        <a:t>mol</a:t>
                      </a:r>
                      <a:r>
                        <a:rPr lang="en-US" sz="1800" dirty="0" smtClean="0"/>
                        <a:t> dm</a:t>
                      </a:r>
                      <a:r>
                        <a:rPr lang="en-US" sz="1800" baseline="30000" dirty="0" smtClean="0"/>
                        <a:t>-3</a:t>
                      </a:r>
                      <a:r>
                        <a:rPr lang="en-US" sz="1800" dirty="0" smtClean="0"/>
                        <a:t>)</a:t>
                      </a:r>
                    </a:p>
                  </a:txBody>
                  <a:tcPr marT="45704" marB="45704"/>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800" dirty="0" smtClean="0"/>
                        <a:t>Initial rate of formation of N</a:t>
                      </a:r>
                      <a:r>
                        <a:rPr lang="en-US" sz="1800" baseline="-25000" dirty="0" smtClean="0"/>
                        <a:t>2</a:t>
                      </a:r>
                      <a:r>
                        <a:rPr lang="en-US" sz="1800" dirty="0" smtClean="0"/>
                        <a:t>(g) (</a:t>
                      </a:r>
                      <a:r>
                        <a:rPr lang="en-US" sz="1800" dirty="0" err="1" smtClean="0"/>
                        <a:t>mol</a:t>
                      </a:r>
                      <a:r>
                        <a:rPr lang="en-US" sz="1800" dirty="0" smtClean="0"/>
                        <a:t> dm</a:t>
                      </a:r>
                      <a:r>
                        <a:rPr lang="en-US" sz="1800" baseline="30000" dirty="0" smtClean="0"/>
                        <a:t>-3</a:t>
                      </a:r>
                      <a:r>
                        <a:rPr lang="en-US" sz="1800" dirty="0" smtClean="0"/>
                        <a:t>)</a:t>
                      </a:r>
                    </a:p>
                  </a:txBody>
                  <a:tcPr marT="45704" marB="45704"/>
                </a:tc>
              </a:tr>
              <a:tr h="370708">
                <a:tc>
                  <a:txBody>
                    <a:bodyPr/>
                    <a:lstStyle/>
                    <a:p>
                      <a:pPr algn="ctr"/>
                      <a:r>
                        <a:rPr lang="en-US" sz="1800" dirty="0" smtClean="0"/>
                        <a:t>1</a:t>
                      </a:r>
                      <a:endParaRPr lang="en-US" sz="1800" dirty="0"/>
                    </a:p>
                  </a:txBody>
                  <a:tcPr marT="45704" marB="45704"/>
                </a:tc>
                <a:tc>
                  <a:txBody>
                    <a:bodyPr/>
                    <a:lstStyle/>
                    <a:p>
                      <a:pPr algn="ctr"/>
                      <a:r>
                        <a:rPr lang="en-US" sz="1800" dirty="0" smtClean="0"/>
                        <a:t>1 x</a:t>
                      </a:r>
                      <a:r>
                        <a:rPr lang="en-US" sz="1800" baseline="0" dirty="0" smtClean="0"/>
                        <a:t> 10</a:t>
                      </a:r>
                      <a:r>
                        <a:rPr lang="en-US" sz="1800" baseline="30000" dirty="0" smtClean="0"/>
                        <a:t>-3</a:t>
                      </a:r>
                      <a:endParaRPr lang="en-US" sz="1800" baseline="30000" dirty="0"/>
                    </a:p>
                  </a:txBody>
                  <a:tcPr marT="45704" marB="45704"/>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800" dirty="0" smtClean="0"/>
                        <a:t>6 x</a:t>
                      </a:r>
                      <a:r>
                        <a:rPr lang="en-US" sz="1800" baseline="0" dirty="0" smtClean="0"/>
                        <a:t> 10</a:t>
                      </a:r>
                      <a:r>
                        <a:rPr lang="en-US" sz="1800" baseline="30000" dirty="0" smtClean="0"/>
                        <a:t>-3</a:t>
                      </a:r>
                    </a:p>
                  </a:txBody>
                  <a:tcPr marT="45704" marB="45704"/>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800" dirty="0" smtClean="0"/>
                        <a:t>3.0 x</a:t>
                      </a:r>
                      <a:r>
                        <a:rPr lang="en-US" sz="1800" baseline="0" dirty="0" smtClean="0"/>
                        <a:t> 10</a:t>
                      </a:r>
                      <a:r>
                        <a:rPr lang="en-US" sz="1800" baseline="30000" dirty="0" smtClean="0"/>
                        <a:t>-3</a:t>
                      </a:r>
                    </a:p>
                  </a:txBody>
                  <a:tcPr marT="45704" marB="45704"/>
                </a:tc>
              </a:tr>
              <a:tr h="370708">
                <a:tc>
                  <a:txBody>
                    <a:bodyPr/>
                    <a:lstStyle/>
                    <a:p>
                      <a:pPr algn="ctr"/>
                      <a:r>
                        <a:rPr lang="en-US" sz="1800" dirty="0" smtClean="0"/>
                        <a:t>2</a:t>
                      </a:r>
                      <a:endParaRPr lang="en-US" sz="1800" dirty="0"/>
                    </a:p>
                  </a:txBody>
                  <a:tcPr marT="45704" marB="45704"/>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800" dirty="0" smtClean="0"/>
                        <a:t>2 x</a:t>
                      </a:r>
                      <a:r>
                        <a:rPr lang="en-US" sz="1800" baseline="0" dirty="0" smtClean="0"/>
                        <a:t> 10</a:t>
                      </a:r>
                      <a:r>
                        <a:rPr lang="en-US" sz="1800" baseline="30000" dirty="0" smtClean="0"/>
                        <a:t>-3</a:t>
                      </a:r>
                    </a:p>
                  </a:txBody>
                  <a:tcPr marT="45704" marB="45704"/>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800" dirty="0" smtClean="0"/>
                        <a:t>6 x</a:t>
                      </a:r>
                      <a:r>
                        <a:rPr lang="en-US" sz="1800" baseline="0" dirty="0" smtClean="0"/>
                        <a:t> 10</a:t>
                      </a:r>
                      <a:r>
                        <a:rPr lang="en-US" sz="1800" baseline="30000" dirty="0" smtClean="0"/>
                        <a:t>-3</a:t>
                      </a:r>
                    </a:p>
                  </a:txBody>
                  <a:tcPr marT="45704" marB="45704"/>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800" dirty="0" smtClean="0"/>
                        <a:t>6.0 x</a:t>
                      </a:r>
                      <a:r>
                        <a:rPr lang="en-US" sz="1800" baseline="0" dirty="0" smtClean="0"/>
                        <a:t> 10</a:t>
                      </a:r>
                      <a:r>
                        <a:rPr lang="en-US" sz="1800" baseline="30000" dirty="0" smtClean="0"/>
                        <a:t>-3</a:t>
                      </a:r>
                    </a:p>
                  </a:txBody>
                  <a:tcPr marT="45704" marB="45704"/>
                </a:tc>
              </a:tr>
              <a:tr h="370708">
                <a:tc>
                  <a:txBody>
                    <a:bodyPr/>
                    <a:lstStyle/>
                    <a:p>
                      <a:pPr algn="ctr"/>
                      <a:r>
                        <a:rPr lang="en-US" sz="1800" dirty="0" smtClean="0"/>
                        <a:t>3</a:t>
                      </a:r>
                      <a:endParaRPr lang="en-US" sz="1800" dirty="0"/>
                    </a:p>
                  </a:txBody>
                  <a:tcPr marT="45704" marB="45704"/>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800" dirty="0" smtClean="0"/>
                        <a:t>6 x</a:t>
                      </a:r>
                      <a:r>
                        <a:rPr lang="en-US" sz="1800" baseline="0" dirty="0" smtClean="0"/>
                        <a:t> 10</a:t>
                      </a:r>
                      <a:r>
                        <a:rPr lang="en-US" sz="1800" baseline="30000" dirty="0" smtClean="0"/>
                        <a:t>-3</a:t>
                      </a:r>
                    </a:p>
                  </a:txBody>
                  <a:tcPr marT="45704" marB="45704"/>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800" dirty="0" smtClean="0"/>
                        <a:t>1 x</a:t>
                      </a:r>
                      <a:r>
                        <a:rPr lang="en-US" sz="1800" baseline="0" dirty="0" smtClean="0"/>
                        <a:t> 10</a:t>
                      </a:r>
                      <a:r>
                        <a:rPr lang="en-US" sz="1800" baseline="30000" dirty="0" smtClean="0"/>
                        <a:t>-3</a:t>
                      </a:r>
                    </a:p>
                  </a:txBody>
                  <a:tcPr marT="45704" marB="45704"/>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800" dirty="0" smtClean="0"/>
                        <a:t>0.5 x</a:t>
                      </a:r>
                      <a:r>
                        <a:rPr lang="en-US" sz="1800" baseline="0" dirty="0" smtClean="0"/>
                        <a:t> 10</a:t>
                      </a:r>
                      <a:r>
                        <a:rPr lang="en-US" sz="1800" baseline="30000" dirty="0" smtClean="0"/>
                        <a:t>-3</a:t>
                      </a:r>
                    </a:p>
                  </a:txBody>
                  <a:tcPr marT="45704" marB="45704"/>
                </a:tc>
              </a:tr>
              <a:tr h="370708">
                <a:tc>
                  <a:txBody>
                    <a:bodyPr/>
                    <a:lstStyle/>
                    <a:p>
                      <a:pPr algn="ctr"/>
                      <a:r>
                        <a:rPr lang="en-US" sz="1800" dirty="0" smtClean="0"/>
                        <a:t>4</a:t>
                      </a:r>
                      <a:endParaRPr lang="en-US" sz="1800" dirty="0"/>
                    </a:p>
                  </a:txBody>
                  <a:tcPr marT="45704" marB="45704"/>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800" dirty="0" smtClean="0"/>
                        <a:t>6 x</a:t>
                      </a:r>
                      <a:r>
                        <a:rPr lang="en-US" sz="1800" baseline="0" dirty="0" smtClean="0"/>
                        <a:t> 10</a:t>
                      </a:r>
                      <a:r>
                        <a:rPr lang="en-US" sz="1800" baseline="30000" dirty="0" smtClean="0"/>
                        <a:t>-3</a:t>
                      </a:r>
                    </a:p>
                  </a:txBody>
                  <a:tcPr marT="45704" marB="45704"/>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800" dirty="0" smtClean="0"/>
                        <a:t>2 x</a:t>
                      </a:r>
                      <a:r>
                        <a:rPr lang="en-US" sz="1800" baseline="0" dirty="0" smtClean="0"/>
                        <a:t> 10</a:t>
                      </a:r>
                      <a:r>
                        <a:rPr lang="en-US" sz="1800" baseline="30000" dirty="0" smtClean="0"/>
                        <a:t>-3</a:t>
                      </a:r>
                    </a:p>
                  </a:txBody>
                  <a:tcPr marT="45704" marB="45704"/>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800" dirty="0" smtClean="0"/>
                        <a:t>2.0 x</a:t>
                      </a:r>
                      <a:r>
                        <a:rPr lang="en-US" sz="1800" baseline="0" dirty="0" smtClean="0"/>
                        <a:t> 10</a:t>
                      </a:r>
                      <a:r>
                        <a:rPr lang="en-US" sz="1800" baseline="30000" dirty="0" smtClean="0"/>
                        <a:t>-3</a:t>
                      </a:r>
                    </a:p>
                  </a:txBody>
                  <a:tcPr marT="45704" marB="45704"/>
                </a:tc>
              </a:tr>
            </a:tbl>
          </a:graphicData>
        </a:graphic>
      </p:graphicFrame>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p:txBody>
          <a:bodyPr/>
          <a:lstStyle/>
          <a:p>
            <a:r>
              <a:rPr lang="en-US" sz="3600" b="1" smtClean="0"/>
              <a:t>Think about it…</a:t>
            </a:r>
            <a:endParaRPr lang="en-US" sz="3600" smtClean="0"/>
          </a:p>
        </p:txBody>
      </p:sp>
      <p:sp>
        <p:nvSpPr>
          <p:cNvPr id="3" name="Content Placeholder 2"/>
          <p:cNvSpPr>
            <a:spLocks noGrp="1"/>
          </p:cNvSpPr>
          <p:nvPr>
            <p:ph idx="1"/>
          </p:nvPr>
        </p:nvSpPr>
        <p:spPr>
          <a:xfrm>
            <a:off x="381000" y="1905000"/>
            <a:ext cx="8458200" cy="4922838"/>
          </a:xfrm>
        </p:spPr>
        <p:txBody>
          <a:bodyPr/>
          <a:lstStyle/>
          <a:p>
            <a:r>
              <a:rPr lang="en-US" sz="2200" smtClean="0">
                <a:solidFill>
                  <a:srgbClr val="C00000"/>
                </a:solidFill>
              </a:rPr>
              <a:t>If a reaction is </a:t>
            </a:r>
            <a:r>
              <a:rPr lang="en-US" sz="2200" b="1" smtClean="0">
                <a:solidFill>
                  <a:srgbClr val="C00000"/>
                </a:solidFill>
              </a:rPr>
              <a:t>1</a:t>
            </a:r>
            <a:r>
              <a:rPr lang="en-US" sz="2200" b="1" baseline="30000" smtClean="0">
                <a:solidFill>
                  <a:srgbClr val="C00000"/>
                </a:solidFill>
              </a:rPr>
              <a:t>st</a:t>
            </a:r>
            <a:r>
              <a:rPr lang="en-US" sz="2200" b="1" smtClean="0">
                <a:solidFill>
                  <a:srgbClr val="C00000"/>
                </a:solidFill>
              </a:rPr>
              <a:t> order</a:t>
            </a:r>
            <a:r>
              <a:rPr lang="en-US" sz="2200" smtClean="0">
                <a:solidFill>
                  <a:srgbClr val="C00000"/>
                </a:solidFill>
              </a:rPr>
              <a:t> with respect to a reactant, then the effect of doubling that reactant conc. (while holding the other constant) is a doubling (2</a:t>
            </a:r>
            <a:r>
              <a:rPr lang="en-US" sz="2200" baseline="30000" smtClean="0">
                <a:solidFill>
                  <a:srgbClr val="C00000"/>
                </a:solidFill>
              </a:rPr>
              <a:t>1</a:t>
            </a:r>
            <a:r>
              <a:rPr lang="en-US" sz="2200" smtClean="0">
                <a:solidFill>
                  <a:srgbClr val="C00000"/>
                </a:solidFill>
              </a:rPr>
              <a:t>=2) of the rate.  Tripling the reactant conc. will triple (3</a:t>
            </a:r>
            <a:r>
              <a:rPr lang="en-US" sz="2200" baseline="30000" smtClean="0">
                <a:solidFill>
                  <a:srgbClr val="C00000"/>
                </a:solidFill>
              </a:rPr>
              <a:t>1</a:t>
            </a:r>
            <a:r>
              <a:rPr lang="en-US" sz="2200" smtClean="0">
                <a:solidFill>
                  <a:srgbClr val="C00000"/>
                </a:solidFill>
              </a:rPr>
              <a:t>=3) the rate and so on.</a:t>
            </a:r>
          </a:p>
          <a:p>
            <a:r>
              <a:rPr lang="en-US" sz="2200" smtClean="0">
                <a:solidFill>
                  <a:srgbClr val="00CC00"/>
                </a:solidFill>
              </a:rPr>
              <a:t>If a reaction is </a:t>
            </a:r>
            <a:r>
              <a:rPr lang="en-US" sz="2200" b="1" smtClean="0">
                <a:solidFill>
                  <a:srgbClr val="00CC00"/>
                </a:solidFill>
              </a:rPr>
              <a:t>2</a:t>
            </a:r>
            <a:r>
              <a:rPr lang="en-US" sz="2200" b="1" baseline="30000" smtClean="0">
                <a:solidFill>
                  <a:srgbClr val="00CC00"/>
                </a:solidFill>
              </a:rPr>
              <a:t>nd</a:t>
            </a:r>
            <a:r>
              <a:rPr lang="en-US" sz="2200" b="1" smtClean="0">
                <a:solidFill>
                  <a:srgbClr val="00CC00"/>
                </a:solidFill>
              </a:rPr>
              <a:t> order </a:t>
            </a:r>
            <a:r>
              <a:rPr lang="en-US" sz="2200" smtClean="0">
                <a:solidFill>
                  <a:srgbClr val="00CC00"/>
                </a:solidFill>
              </a:rPr>
              <a:t>with respect to a reactant, then the effect of doubling that reactant conc. is a quadrupling (2</a:t>
            </a:r>
            <a:r>
              <a:rPr lang="en-US" sz="2200" baseline="30000" smtClean="0">
                <a:solidFill>
                  <a:srgbClr val="00CC00"/>
                </a:solidFill>
              </a:rPr>
              <a:t>2</a:t>
            </a:r>
            <a:r>
              <a:rPr lang="en-US" sz="2200" smtClean="0">
                <a:solidFill>
                  <a:srgbClr val="00CC00"/>
                </a:solidFill>
              </a:rPr>
              <a:t>=4) of the rate.  Tripling the reactant conc. will cause the rate to become 6 times faster (3</a:t>
            </a:r>
            <a:r>
              <a:rPr lang="en-US" sz="2200" baseline="30000" smtClean="0">
                <a:solidFill>
                  <a:srgbClr val="00CC00"/>
                </a:solidFill>
              </a:rPr>
              <a:t>2</a:t>
            </a:r>
            <a:r>
              <a:rPr lang="en-US" sz="2200" smtClean="0">
                <a:solidFill>
                  <a:srgbClr val="00CC00"/>
                </a:solidFill>
              </a:rPr>
              <a:t>=6) and so on.</a:t>
            </a:r>
          </a:p>
          <a:p>
            <a:r>
              <a:rPr lang="en-US" sz="2200" i="1" smtClean="0">
                <a:solidFill>
                  <a:srgbClr val="0033CC"/>
                </a:solidFill>
                <a:sym typeface="Symbol" pitchFamily="18" charset="2"/>
              </a:rPr>
              <a:t>Note: </a:t>
            </a:r>
            <a:r>
              <a:rPr lang="en-US" sz="2200" smtClean="0">
                <a:solidFill>
                  <a:srgbClr val="0033CC"/>
                </a:solidFill>
                <a:sym typeface="Symbol" pitchFamily="18" charset="2"/>
              </a:rPr>
              <a:t>If a reaction is </a:t>
            </a:r>
            <a:r>
              <a:rPr lang="en-US" sz="2200" b="1" smtClean="0">
                <a:solidFill>
                  <a:srgbClr val="0033CC"/>
                </a:solidFill>
                <a:sym typeface="Symbol" pitchFamily="18" charset="2"/>
              </a:rPr>
              <a:t>zeroth order </a:t>
            </a:r>
            <a:r>
              <a:rPr lang="en-US" sz="2200" smtClean="0">
                <a:solidFill>
                  <a:srgbClr val="0033CC"/>
                </a:solidFill>
                <a:sym typeface="Symbol" pitchFamily="18" charset="2"/>
              </a:rPr>
              <a:t>w/ respect to a reactant, then changing its concentration will have no effect on the rate of reaction.  (2</a:t>
            </a:r>
            <a:r>
              <a:rPr lang="en-US" sz="2200" baseline="30000" smtClean="0">
                <a:solidFill>
                  <a:srgbClr val="0033CC"/>
                </a:solidFill>
                <a:sym typeface="Symbol" pitchFamily="18" charset="2"/>
              </a:rPr>
              <a:t>0</a:t>
            </a:r>
            <a:r>
              <a:rPr lang="en-US" sz="2200" smtClean="0">
                <a:solidFill>
                  <a:srgbClr val="0033CC"/>
                </a:solidFill>
                <a:sym typeface="Symbol" pitchFamily="18" charset="2"/>
              </a:rPr>
              <a:t>=1; 3</a:t>
            </a:r>
            <a:r>
              <a:rPr lang="en-US" sz="2200" baseline="30000" smtClean="0">
                <a:solidFill>
                  <a:srgbClr val="0033CC"/>
                </a:solidFill>
                <a:sym typeface="Symbol" pitchFamily="18" charset="2"/>
              </a:rPr>
              <a:t>0</a:t>
            </a:r>
            <a:r>
              <a:rPr lang="en-US" sz="2200" smtClean="0">
                <a:solidFill>
                  <a:srgbClr val="0033CC"/>
                </a:solidFill>
                <a:sym typeface="Symbol" pitchFamily="18" charset="2"/>
              </a:rPr>
              <a:t>=1, etc., so the rate will remain unchanged even if reactant concentration changes).</a:t>
            </a:r>
          </a:p>
          <a:p>
            <a:endParaRPr lang="en-US" sz="2000" smtClean="0"/>
          </a:p>
          <a:p>
            <a:endParaRPr lang="en-US" sz="2000" smtClean="0">
              <a:sym typeface="Symbol" pitchFamily="18" charset="2"/>
            </a:endParaRPr>
          </a:p>
          <a:p>
            <a:endParaRPr lang="en-US" smtClean="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4694238"/>
            <a:ext cx="8991600" cy="2133600"/>
          </a:xfrm>
        </p:spPr>
        <p:txBody>
          <a:bodyPr/>
          <a:lstStyle/>
          <a:p>
            <a:r>
              <a:rPr lang="en-US" sz="2000" smtClean="0"/>
              <a:t>From exp. 1 &amp; 2: doubling [H</a:t>
            </a:r>
            <a:r>
              <a:rPr lang="en-US" sz="2000" baseline="-25000" smtClean="0"/>
              <a:t>2</a:t>
            </a:r>
            <a:r>
              <a:rPr lang="en-US" sz="2000" smtClean="0"/>
              <a:t>] doubles the rate </a:t>
            </a:r>
            <a:r>
              <a:rPr lang="en-US" sz="2000" smtClean="0">
                <a:sym typeface="Symbol" pitchFamily="18" charset="2"/>
              </a:rPr>
              <a:t> the rxn is 1</a:t>
            </a:r>
            <a:r>
              <a:rPr lang="en-US" sz="2000" baseline="30000" smtClean="0">
                <a:sym typeface="Symbol" pitchFamily="18" charset="2"/>
              </a:rPr>
              <a:t>st</a:t>
            </a:r>
            <a:r>
              <a:rPr lang="en-US" sz="2000" smtClean="0">
                <a:sym typeface="Symbol" pitchFamily="18" charset="2"/>
              </a:rPr>
              <a:t> order w/ respect to H</a:t>
            </a:r>
            <a:r>
              <a:rPr lang="en-US" sz="2000" baseline="-25000" smtClean="0">
                <a:sym typeface="Symbol" pitchFamily="18" charset="2"/>
              </a:rPr>
              <a:t>2</a:t>
            </a:r>
          </a:p>
          <a:p>
            <a:r>
              <a:rPr lang="en-US" sz="2000" smtClean="0">
                <a:sym typeface="Symbol" pitchFamily="18" charset="2"/>
              </a:rPr>
              <a:t>From exp. 3 &amp; 4: doubling [NO] quadruples rate  the rxn is 2</a:t>
            </a:r>
            <a:r>
              <a:rPr lang="en-US" sz="2000" baseline="30000" smtClean="0">
                <a:sym typeface="Symbol" pitchFamily="18" charset="2"/>
              </a:rPr>
              <a:t>st</a:t>
            </a:r>
            <a:r>
              <a:rPr lang="en-US" sz="2000" smtClean="0">
                <a:sym typeface="Symbol" pitchFamily="18" charset="2"/>
              </a:rPr>
              <a:t> order w/ respect to NO</a:t>
            </a:r>
          </a:p>
          <a:p>
            <a:r>
              <a:rPr lang="en-US" smtClean="0"/>
              <a:t>rate = k[H</a:t>
            </a:r>
            <a:r>
              <a:rPr lang="en-US" baseline="-25000" smtClean="0"/>
              <a:t>2</a:t>
            </a:r>
            <a:r>
              <a:rPr lang="en-US" smtClean="0"/>
              <a:t>][NO]</a:t>
            </a:r>
            <a:r>
              <a:rPr lang="en-US" baseline="30000" smtClean="0"/>
              <a:t>2</a:t>
            </a:r>
          </a:p>
        </p:txBody>
      </p:sp>
      <p:sp>
        <p:nvSpPr>
          <p:cNvPr id="25603" name="TextBox 3"/>
          <p:cNvSpPr txBox="1">
            <a:spLocks noChangeArrowheads="1"/>
          </p:cNvSpPr>
          <p:nvPr/>
        </p:nvSpPr>
        <p:spPr bwMode="auto">
          <a:xfrm>
            <a:off x="1219200" y="1447800"/>
            <a:ext cx="60198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sz="2800" b="1">
                <a:solidFill>
                  <a:srgbClr val="292929"/>
                </a:solidFill>
              </a:rPr>
              <a:t>2H</a:t>
            </a:r>
            <a:r>
              <a:rPr lang="en-US" sz="2800" b="1" baseline="-25000">
                <a:solidFill>
                  <a:srgbClr val="292929"/>
                </a:solidFill>
              </a:rPr>
              <a:t>2</a:t>
            </a:r>
            <a:r>
              <a:rPr lang="en-US" sz="2800" b="1">
                <a:solidFill>
                  <a:srgbClr val="292929"/>
                </a:solidFill>
              </a:rPr>
              <a:t>(g) + 2NO(g) </a:t>
            </a:r>
            <a:r>
              <a:rPr lang="en-US" sz="2800" b="1">
                <a:solidFill>
                  <a:srgbClr val="292929"/>
                </a:solidFill>
                <a:cs typeface="Times New Roman" pitchFamily="18" charset="0"/>
              </a:rPr>
              <a:t>→ 2H</a:t>
            </a:r>
            <a:r>
              <a:rPr lang="en-US" sz="2800" b="1" baseline="-25000">
                <a:solidFill>
                  <a:srgbClr val="292929"/>
                </a:solidFill>
                <a:cs typeface="Times New Roman" pitchFamily="18" charset="0"/>
              </a:rPr>
              <a:t>2</a:t>
            </a:r>
            <a:r>
              <a:rPr lang="en-US" sz="2800" b="1">
                <a:solidFill>
                  <a:srgbClr val="292929"/>
                </a:solidFill>
                <a:cs typeface="Times New Roman" pitchFamily="18" charset="0"/>
              </a:rPr>
              <a:t>O(g) + N</a:t>
            </a:r>
            <a:r>
              <a:rPr lang="en-US" sz="2800" b="1" baseline="-25000">
                <a:solidFill>
                  <a:srgbClr val="292929"/>
                </a:solidFill>
                <a:cs typeface="Times New Roman" pitchFamily="18" charset="0"/>
              </a:rPr>
              <a:t>2</a:t>
            </a:r>
            <a:r>
              <a:rPr lang="en-US" sz="2800" b="1">
                <a:solidFill>
                  <a:srgbClr val="292929"/>
                </a:solidFill>
                <a:cs typeface="Times New Roman" pitchFamily="18" charset="0"/>
              </a:rPr>
              <a:t>(g)</a:t>
            </a:r>
            <a:endParaRPr lang="en-US" sz="2800" b="1">
              <a:solidFill>
                <a:srgbClr val="292929"/>
              </a:solidFill>
            </a:endParaRPr>
          </a:p>
        </p:txBody>
      </p:sp>
      <p:graphicFrame>
        <p:nvGraphicFramePr>
          <p:cNvPr id="5" name="Table 4"/>
          <p:cNvGraphicFramePr>
            <a:graphicFrameLocks noGrp="1"/>
          </p:cNvGraphicFramePr>
          <p:nvPr/>
        </p:nvGraphicFramePr>
        <p:xfrm>
          <a:off x="1219200" y="2133600"/>
          <a:ext cx="6781800" cy="2397200"/>
        </p:xfrm>
        <a:graphic>
          <a:graphicData uri="http://schemas.openxmlformats.org/drawingml/2006/table">
            <a:tbl>
              <a:tblPr firstRow="1" bandRow="1">
                <a:tableStyleId>{5C22544A-7EE6-4342-B048-85BDC9FD1C3A}</a:tableStyleId>
              </a:tblPr>
              <a:tblGrid>
                <a:gridCol w="1524000"/>
                <a:gridCol w="1524000"/>
                <a:gridCol w="1524000"/>
                <a:gridCol w="2209800"/>
              </a:tblGrid>
              <a:tr h="914292">
                <a:tc>
                  <a:txBody>
                    <a:bodyPr/>
                    <a:lstStyle/>
                    <a:p>
                      <a:pPr algn="ctr"/>
                      <a:r>
                        <a:rPr lang="en-US" sz="1800" dirty="0" smtClean="0"/>
                        <a:t>Experiment</a:t>
                      </a:r>
                      <a:endParaRPr lang="en-US" sz="1800" dirty="0"/>
                    </a:p>
                  </a:txBody>
                  <a:tcPr marT="45704" marB="45704"/>
                </a:tc>
                <a:tc>
                  <a:txBody>
                    <a:bodyPr/>
                    <a:lstStyle/>
                    <a:p>
                      <a:pPr algn="ctr"/>
                      <a:r>
                        <a:rPr lang="en-US" sz="1800" dirty="0" smtClean="0"/>
                        <a:t>Initial conc. of H</a:t>
                      </a:r>
                      <a:r>
                        <a:rPr lang="en-US" sz="1800" baseline="-25000" dirty="0" smtClean="0"/>
                        <a:t>2</a:t>
                      </a:r>
                      <a:r>
                        <a:rPr lang="en-US" sz="1800" dirty="0" smtClean="0"/>
                        <a:t>(g) (</a:t>
                      </a:r>
                      <a:r>
                        <a:rPr lang="en-US" sz="1800" dirty="0" err="1" smtClean="0"/>
                        <a:t>mol</a:t>
                      </a:r>
                      <a:r>
                        <a:rPr lang="en-US" sz="1800" dirty="0" smtClean="0"/>
                        <a:t> dm</a:t>
                      </a:r>
                      <a:r>
                        <a:rPr lang="en-US" sz="1800" baseline="30000" dirty="0" smtClean="0"/>
                        <a:t>-3</a:t>
                      </a:r>
                      <a:r>
                        <a:rPr lang="en-US" sz="1800" dirty="0" smtClean="0"/>
                        <a:t>)</a:t>
                      </a:r>
                      <a:endParaRPr lang="en-US" sz="1800" dirty="0"/>
                    </a:p>
                  </a:txBody>
                  <a:tcPr marT="45704" marB="45704"/>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800" dirty="0" smtClean="0"/>
                        <a:t>Initial conc. of NO(g) (</a:t>
                      </a:r>
                      <a:r>
                        <a:rPr lang="en-US" sz="1800" dirty="0" err="1" smtClean="0"/>
                        <a:t>mol</a:t>
                      </a:r>
                      <a:r>
                        <a:rPr lang="en-US" sz="1800" dirty="0" smtClean="0"/>
                        <a:t> dm</a:t>
                      </a:r>
                      <a:r>
                        <a:rPr lang="en-US" sz="1800" baseline="30000" dirty="0" smtClean="0"/>
                        <a:t>-3</a:t>
                      </a:r>
                      <a:r>
                        <a:rPr lang="en-US" sz="1800" dirty="0" smtClean="0"/>
                        <a:t>)</a:t>
                      </a:r>
                    </a:p>
                  </a:txBody>
                  <a:tcPr marT="45704" marB="45704"/>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800" dirty="0" smtClean="0"/>
                        <a:t>Initial rate of formation of N</a:t>
                      </a:r>
                      <a:r>
                        <a:rPr lang="en-US" sz="1800" baseline="-25000" dirty="0" smtClean="0"/>
                        <a:t>2</a:t>
                      </a:r>
                      <a:r>
                        <a:rPr lang="en-US" sz="1800" dirty="0" smtClean="0"/>
                        <a:t>(g) (</a:t>
                      </a:r>
                      <a:r>
                        <a:rPr lang="en-US" sz="1800" dirty="0" err="1" smtClean="0"/>
                        <a:t>mol</a:t>
                      </a:r>
                      <a:r>
                        <a:rPr lang="en-US" sz="1800" dirty="0" smtClean="0"/>
                        <a:t> dm</a:t>
                      </a:r>
                      <a:r>
                        <a:rPr lang="en-US" sz="1800" baseline="30000" dirty="0" smtClean="0"/>
                        <a:t>-3 </a:t>
                      </a:r>
                      <a:r>
                        <a:rPr lang="en-US" sz="1800" dirty="0" smtClean="0"/>
                        <a:t>s</a:t>
                      </a:r>
                      <a:r>
                        <a:rPr lang="en-US" sz="1800" baseline="30000" dirty="0" smtClean="0"/>
                        <a:t>-1</a:t>
                      </a:r>
                      <a:r>
                        <a:rPr lang="en-US" sz="1800" dirty="0" smtClean="0"/>
                        <a:t>)</a:t>
                      </a:r>
                    </a:p>
                  </a:txBody>
                  <a:tcPr marT="45704" marB="45704"/>
                </a:tc>
              </a:tr>
              <a:tr h="370708">
                <a:tc>
                  <a:txBody>
                    <a:bodyPr/>
                    <a:lstStyle/>
                    <a:p>
                      <a:pPr algn="ctr"/>
                      <a:r>
                        <a:rPr lang="en-US" sz="1800" dirty="0" smtClean="0"/>
                        <a:t>1</a:t>
                      </a:r>
                      <a:endParaRPr lang="en-US" sz="1800" dirty="0"/>
                    </a:p>
                  </a:txBody>
                  <a:tcPr marT="45704" marB="45704"/>
                </a:tc>
                <a:tc>
                  <a:txBody>
                    <a:bodyPr/>
                    <a:lstStyle/>
                    <a:p>
                      <a:pPr algn="ctr"/>
                      <a:r>
                        <a:rPr lang="en-US" sz="1800" dirty="0" smtClean="0"/>
                        <a:t>1 x</a:t>
                      </a:r>
                      <a:r>
                        <a:rPr lang="en-US" sz="1800" baseline="0" dirty="0" smtClean="0"/>
                        <a:t> 10</a:t>
                      </a:r>
                      <a:r>
                        <a:rPr lang="en-US" sz="1800" baseline="30000" dirty="0" smtClean="0"/>
                        <a:t>-3</a:t>
                      </a:r>
                      <a:endParaRPr lang="en-US" sz="1800" baseline="30000" dirty="0"/>
                    </a:p>
                  </a:txBody>
                  <a:tcPr marT="45704" marB="45704"/>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800" dirty="0" smtClean="0"/>
                        <a:t>6 x</a:t>
                      </a:r>
                      <a:r>
                        <a:rPr lang="en-US" sz="1800" baseline="0" dirty="0" smtClean="0"/>
                        <a:t> 10</a:t>
                      </a:r>
                      <a:r>
                        <a:rPr lang="en-US" sz="1800" baseline="30000" dirty="0" smtClean="0"/>
                        <a:t>-3</a:t>
                      </a:r>
                    </a:p>
                  </a:txBody>
                  <a:tcPr marT="45704" marB="45704"/>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800" dirty="0" smtClean="0"/>
                        <a:t>3.0 x</a:t>
                      </a:r>
                      <a:r>
                        <a:rPr lang="en-US" sz="1800" baseline="0" dirty="0" smtClean="0"/>
                        <a:t> 10</a:t>
                      </a:r>
                      <a:r>
                        <a:rPr lang="en-US" sz="1800" baseline="30000" dirty="0" smtClean="0"/>
                        <a:t>-3</a:t>
                      </a:r>
                    </a:p>
                  </a:txBody>
                  <a:tcPr marT="45704" marB="45704"/>
                </a:tc>
              </a:tr>
              <a:tr h="370708">
                <a:tc>
                  <a:txBody>
                    <a:bodyPr/>
                    <a:lstStyle/>
                    <a:p>
                      <a:pPr algn="ctr"/>
                      <a:r>
                        <a:rPr lang="en-US" sz="1800" dirty="0" smtClean="0"/>
                        <a:t>2</a:t>
                      </a:r>
                      <a:endParaRPr lang="en-US" sz="1800" dirty="0"/>
                    </a:p>
                  </a:txBody>
                  <a:tcPr marT="45704" marB="45704"/>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800" dirty="0" smtClean="0"/>
                        <a:t>2 x</a:t>
                      </a:r>
                      <a:r>
                        <a:rPr lang="en-US" sz="1800" baseline="0" dirty="0" smtClean="0"/>
                        <a:t> 10</a:t>
                      </a:r>
                      <a:r>
                        <a:rPr lang="en-US" sz="1800" baseline="30000" dirty="0" smtClean="0"/>
                        <a:t>-3</a:t>
                      </a:r>
                    </a:p>
                  </a:txBody>
                  <a:tcPr marT="45704" marB="45704"/>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800" dirty="0" smtClean="0"/>
                        <a:t>6 x</a:t>
                      </a:r>
                      <a:r>
                        <a:rPr lang="en-US" sz="1800" baseline="0" dirty="0" smtClean="0"/>
                        <a:t> 10</a:t>
                      </a:r>
                      <a:r>
                        <a:rPr lang="en-US" sz="1800" baseline="30000" dirty="0" smtClean="0"/>
                        <a:t>-3</a:t>
                      </a:r>
                    </a:p>
                  </a:txBody>
                  <a:tcPr marT="45704" marB="45704"/>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800" dirty="0" smtClean="0"/>
                        <a:t>6.0 x</a:t>
                      </a:r>
                      <a:r>
                        <a:rPr lang="en-US" sz="1800" baseline="0" dirty="0" smtClean="0"/>
                        <a:t> 10</a:t>
                      </a:r>
                      <a:r>
                        <a:rPr lang="en-US" sz="1800" baseline="30000" dirty="0" smtClean="0"/>
                        <a:t>-3</a:t>
                      </a:r>
                    </a:p>
                  </a:txBody>
                  <a:tcPr marT="45704" marB="45704"/>
                </a:tc>
              </a:tr>
              <a:tr h="370708">
                <a:tc>
                  <a:txBody>
                    <a:bodyPr/>
                    <a:lstStyle/>
                    <a:p>
                      <a:pPr algn="ctr"/>
                      <a:r>
                        <a:rPr lang="en-US" sz="1800" dirty="0" smtClean="0"/>
                        <a:t>3</a:t>
                      </a:r>
                      <a:endParaRPr lang="en-US" sz="1800" dirty="0"/>
                    </a:p>
                  </a:txBody>
                  <a:tcPr marT="45704" marB="45704"/>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800" dirty="0" smtClean="0"/>
                        <a:t>6 x</a:t>
                      </a:r>
                      <a:r>
                        <a:rPr lang="en-US" sz="1800" baseline="0" dirty="0" smtClean="0"/>
                        <a:t> 10</a:t>
                      </a:r>
                      <a:r>
                        <a:rPr lang="en-US" sz="1800" baseline="30000" dirty="0" smtClean="0"/>
                        <a:t>-3</a:t>
                      </a:r>
                    </a:p>
                  </a:txBody>
                  <a:tcPr marT="45704" marB="45704"/>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800" dirty="0" smtClean="0"/>
                        <a:t>1 x</a:t>
                      </a:r>
                      <a:r>
                        <a:rPr lang="en-US" sz="1800" baseline="0" dirty="0" smtClean="0"/>
                        <a:t> 10</a:t>
                      </a:r>
                      <a:r>
                        <a:rPr lang="en-US" sz="1800" baseline="30000" dirty="0" smtClean="0"/>
                        <a:t>-3</a:t>
                      </a:r>
                    </a:p>
                  </a:txBody>
                  <a:tcPr marT="45704" marB="45704"/>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800" dirty="0" smtClean="0"/>
                        <a:t>0.5 x</a:t>
                      </a:r>
                      <a:r>
                        <a:rPr lang="en-US" sz="1800" baseline="0" dirty="0" smtClean="0"/>
                        <a:t> 10</a:t>
                      </a:r>
                      <a:r>
                        <a:rPr lang="en-US" sz="1800" baseline="30000" dirty="0" smtClean="0"/>
                        <a:t>-3</a:t>
                      </a:r>
                    </a:p>
                  </a:txBody>
                  <a:tcPr marT="45704" marB="45704"/>
                </a:tc>
              </a:tr>
              <a:tr h="370708">
                <a:tc>
                  <a:txBody>
                    <a:bodyPr/>
                    <a:lstStyle/>
                    <a:p>
                      <a:pPr algn="ctr"/>
                      <a:r>
                        <a:rPr lang="en-US" sz="1800" dirty="0" smtClean="0"/>
                        <a:t>4</a:t>
                      </a:r>
                      <a:endParaRPr lang="en-US" sz="1800" dirty="0"/>
                    </a:p>
                  </a:txBody>
                  <a:tcPr marT="45704" marB="45704"/>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800" dirty="0" smtClean="0"/>
                        <a:t>6 x</a:t>
                      </a:r>
                      <a:r>
                        <a:rPr lang="en-US" sz="1800" baseline="0" dirty="0" smtClean="0"/>
                        <a:t> 10</a:t>
                      </a:r>
                      <a:r>
                        <a:rPr lang="en-US" sz="1800" baseline="30000" dirty="0" smtClean="0"/>
                        <a:t>-3</a:t>
                      </a:r>
                    </a:p>
                  </a:txBody>
                  <a:tcPr marT="45704" marB="45704"/>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800" dirty="0" smtClean="0"/>
                        <a:t>2 x</a:t>
                      </a:r>
                      <a:r>
                        <a:rPr lang="en-US" sz="1800" baseline="0" dirty="0" smtClean="0"/>
                        <a:t> 10</a:t>
                      </a:r>
                      <a:r>
                        <a:rPr lang="en-US" sz="1800" baseline="30000" dirty="0" smtClean="0"/>
                        <a:t>-3</a:t>
                      </a:r>
                    </a:p>
                  </a:txBody>
                  <a:tcPr marT="45704" marB="45704"/>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800" dirty="0" smtClean="0"/>
                        <a:t>2.0 x</a:t>
                      </a:r>
                      <a:r>
                        <a:rPr lang="en-US" sz="1800" baseline="0" dirty="0" smtClean="0"/>
                        <a:t> 10</a:t>
                      </a:r>
                      <a:r>
                        <a:rPr lang="en-US" sz="1800" baseline="30000" dirty="0" smtClean="0"/>
                        <a:t>-3</a:t>
                      </a:r>
                    </a:p>
                  </a:txBody>
                  <a:tcPr marT="45704" marB="45704"/>
                </a:tc>
              </a:tr>
            </a:tbl>
          </a:graphicData>
        </a:graphic>
      </p:graphicFrame>
      <p:sp>
        <p:nvSpPr>
          <p:cNvPr id="25636" name="Title 1"/>
          <p:cNvSpPr>
            <a:spLocks noGrp="1"/>
          </p:cNvSpPr>
          <p:nvPr>
            <p:ph type="title"/>
          </p:nvPr>
        </p:nvSpPr>
        <p:spPr>
          <a:xfrm>
            <a:off x="931863" y="96838"/>
            <a:ext cx="7678737" cy="1412875"/>
          </a:xfrm>
        </p:spPr>
        <p:txBody>
          <a:bodyPr/>
          <a:lstStyle/>
          <a:p>
            <a:r>
              <a:rPr lang="en-US" sz="1900" b="1" smtClean="0"/>
              <a:t>Example</a:t>
            </a:r>
            <a:r>
              <a:rPr lang="en-US" sz="1900" smtClean="0"/>
              <a:t>: Experimental data obtained from the reaction between hydrogen and nitrogen monoxide at 1073 K is listed below.  Determine the rate expression and the value of the rate constant, k.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5075238"/>
            <a:ext cx="8991600" cy="1706562"/>
          </a:xfrm>
        </p:spPr>
        <p:txBody>
          <a:bodyPr/>
          <a:lstStyle/>
          <a:p>
            <a:r>
              <a:rPr lang="en-US" sz="2600" smtClean="0"/>
              <a:t>rate = k[H</a:t>
            </a:r>
            <a:r>
              <a:rPr lang="en-US" sz="2600" baseline="-25000" smtClean="0"/>
              <a:t>2</a:t>
            </a:r>
            <a:r>
              <a:rPr lang="en-US" sz="2600" smtClean="0"/>
              <a:t>][NO]</a:t>
            </a:r>
            <a:r>
              <a:rPr lang="en-US" sz="2600" baseline="30000" smtClean="0"/>
              <a:t>2</a:t>
            </a:r>
          </a:p>
          <a:p>
            <a:r>
              <a:rPr lang="en-US" sz="2600" smtClean="0"/>
              <a:t>3.0E-3 mol dm</a:t>
            </a:r>
            <a:r>
              <a:rPr lang="en-US" sz="2600" baseline="30000" smtClean="0"/>
              <a:t>-3 </a:t>
            </a:r>
            <a:r>
              <a:rPr lang="en-US" sz="2600" smtClean="0"/>
              <a:t>s</a:t>
            </a:r>
            <a:r>
              <a:rPr lang="en-US" sz="2600" baseline="30000" smtClean="0"/>
              <a:t>-1</a:t>
            </a:r>
            <a:r>
              <a:rPr lang="en-US" sz="2600" smtClean="0"/>
              <a:t> = k(1E-3 mol dm</a:t>
            </a:r>
            <a:r>
              <a:rPr lang="en-US" sz="2600" baseline="30000" smtClean="0"/>
              <a:t>-3</a:t>
            </a:r>
            <a:r>
              <a:rPr lang="en-US" sz="2600" smtClean="0"/>
              <a:t>)(6E-3 mol dm</a:t>
            </a:r>
            <a:r>
              <a:rPr lang="en-US" sz="2600" baseline="30000" smtClean="0"/>
              <a:t>-3</a:t>
            </a:r>
            <a:r>
              <a:rPr lang="en-US" sz="2600" smtClean="0"/>
              <a:t>)</a:t>
            </a:r>
            <a:r>
              <a:rPr lang="en-US" sz="2600" baseline="30000" smtClean="0"/>
              <a:t>2</a:t>
            </a:r>
          </a:p>
          <a:p>
            <a:r>
              <a:rPr lang="en-US" sz="2600" smtClean="0"/>
              <a:t>k = </a:t>
            </a:r>
            <a:r>
              <a:rPr lang="en-US" sz="2600" b="1" smtClean="0"/>
              <a:t>8.33 x 10</a:t>
            </a:r>
            <a:r>
              <a:rPr lang="en-US" sz="2600" b="1" baseline="30000" smtClean="0"/>
              <a:t>-4</a:t>
            </a:r>
            <a:r>
              <a:rPr lang="en-US" sz="2600" b="1" smtClean="0"/>
              <a:t> dm</a:t>
            </a:r>
            <a:r>
              <a:rPr lang="en-US" sz="2600" b="1" baseline="30000" smtClean="0"/>
              <a:t>6 </a:t>
            </a:r>
            <a:r>
              <a:rPr lang="en-US" sz="2600" b="1" smtClean="0"/>
              <a:t>mol</a:t>
            </a:r>
            <a:r>
              <a:rPr lang="en-US" sz="2600" b="1" baseline="30000" smtClean="0"/>
              <a:t>-2 </a:t>
            </a:r>
            <a:r>
              <a:rPr lang="en-US" sz="2600" b="1" smtClean="0"/>
              <a:t>s</a:t>
            </a:r>
            <a:r>
              <a:rPr lang="en-US" sz="2600" b="1" baseline="30000" smtClean="0"/>
              <a:t>-1</a:t>
            </a:r>
            <a:r>
              <a:rPr lang="en-US" sz="2600" b="1" smtClean="0"/>
              <a:t> </a:t>
            </a:r>
          </a:p>
        </p:txBody>
      </p:sp>
      <p:sp>
        <p:nvSpPr>
          <p:cNvPr id="26627" name="TextBox 3"/>
          <p:cNvSpPr txBox="1">
            <a:spLocks noChangeArrowheads="1"/>
          </p:cNvSpPr>
          <p:nvPr/>
        </p:nvSpPr>
        <p:spPr bwMode="auto">
          <a:xfrm>
            <a:off x="1219200" y="1447800"/>
            <a:ext cx="60198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sz="2800" b="1">
                <a:solidFill>
                  <a:srgbClr val="292929"/>
                </a:solidFill>
              </a:rPr>
              <a:t>2H</a:t>
            </a:r>
            <a:r>
              <a:rPr lang="en-US" sz="2800" b="1" baseline="-25000">
                <a:solidFill>
                  <a:srgbClr val="292929"/>
                </a:solidFill>
              </a:rPr>
              <a:t>2</a:t>
            </a:r>
            <a:r>
              <a:rPr lang="en-US" sz="2800" b="1">
                <a:solidFill>
                  <a:srgbClr val="292929"/>
                </a:solidFill>
              </a:rPr>
              <a:t>(g) + 2NO(g) </a:t>
            </a:r>
            <a:r>
              <a:rPr lang="en-US" sz="2800" b="1">
                <a:solidFill>
                  <a:srgbClr val="292929"/>
                </a:solidFill>
                <a:cs typeface="Times New Roman" pitchFamily="18" charset="0"/>
              </a:rPr>
              <a:t>→ 2H</a:t>
            </a:r>
            <a:r>
              <a:rPr lang="en-US" sz="2800" b="1" baseline="-25000">
                <a:solidFill>
                  <a:srgbClr val="292929"/>
                </a:solidFill>
                <a:cs typeface="Times New Roman" pitchFamily="18" charset="0"/>
              </a:rPr>
              <a:t>2</a:t>
            </a:r>
            <a:r>
              <a:rPr lang="en-US" sz="2800" b="1">
                <a:solidFill>
                  <a:srgbClr val="292929"/>
                </a:solidFill>
                <a:cs typeface="Times New Roman" pitchFamily="18" charset="0"/>
              </a:rPr>
              <a:t>O(g) + N</a:t>
            </a:r>
            <a:r>
              <a:rPr lang="en-US" sz="2800" b="1" baseline="-25000">
                <a:solidFill>
                  <a:srgbClr val="292929"/>
                </a:solidFill>
                <a:cs typeface="Times New Roman" pitchFamily="18" charset="0"/>
              </a:rPr>
              <a:t>2</a:t>
            </a:r>
            <a:r>
              <a:rPr lang="en-US" sz="2800" b="1">
                <a:solidFill>
                  <a:srgbClr val="292929"/>
                </a:solidFill>
                <a:cs typeface="Times New Roman" pitchFamily="18" charset="0"/>
              </a:rPr>
              <a:t>(g)</a:t>
            </a:r>
            <a:endParaRPr lang="en-US" sz="2800" b="1">
              <a:solidFill>
                <a:srgbClr val="292929"/>
              </a:solidFill>
            </a:endParaRPr>
          </a:p>
        </p:txBody>
      </p:sp>
      <p:graphicFrame>
        <p:nvGraphicFramePr>
          <p:cNvPr id="5" name="Table 4"/>
          <p:cNvGraphicFramePr>
            <a:graphicFrameLocks noGrp="1"/>
          </p:cNvGraphicFramePr>
          <p:nvPr/>
        </p:nvGraphicFramePr>
        <p:xfrm>
          <a:off x="1219200" y="2133600"/>
          <a:ext cx="6781800" cy="2397200"/>
        </p:xfrm>
        <a:graphic>
          <a:graphicData uri="http://schemas.openxmlformats.org/drawingml/2006/table">
            <a:tbl>
              <a:tblPr firstRow="1" bandRow="1">
                <a:tableStyleId>{5C22544A-7EE6-4342-B048-85BDC9FD1C3A}</a:tableStyleId>
              </a:tblPr>
              <a:tblGrid>
                <a:gridCol w="1524000"/>
                <a:gridCol w="1524000"/>
                <a:gridCol w="1524000"/>
                <a:gridCol w="2209800"/>
              </a:tblGrid>
              <a:tr h="914292">
                <a:tc>
                  <a:txBody>
                    <a:bodyPr/>
                    <a:lstStyle/>
                    <a:p>
                      <a:pPr algn="ctr"/>
                      <a:r>
                        <a:rPr lang="en-US" sz="1800" dirty="0" smtClean="0"/>
                        <a:t>Experiment</a:t>
                      </a:r>
                      <a:endParaRPr lang="en-US" sz="1800" dirty="0"/>
                    </a:p>
                  </a:txBody>
                  <a:tcPr marT="45704" marB="45704"/>
                </a:tc>
                <a:tc>
                  <a:txBody>
                    <a:bodyPr/>
                    <a:lstStyle/>
                    <a:p>
                      <a:pPr algn="ctr"/>
                      <a:r>
                        <a:rPr lang="en-US" sz="1800" dirty="0" smtClean="0"/>
                        <a:t>Initial conc. of H</a:t>
                      </a:r>
                      <a:r>
                        <a:rPr lang="en-US" sz="1800" baseline="-25000" dirty="0" smtClean="0"/>
                        <a:t>2</a:t>
                      </a:r>
                      <a:r>
                        <a:rPr lang="en-US" sz="1800" dirty="0" smtClean="0"/>
                        <a:t>(g) (</a:t>
                      </a:r>
                      <a:r>
                        <a:rPr lang="en-US" sz="1800" dirty="0" err="1" smtClean="0"/>
                        <a:t>mol</a:t>
                      </a:r>
                      <a:r>
                        <a:rPr lang="en-US" sz="1800" dirty="0" smtClean="0"/>
                        <a:t> dm</a:t>
                      </a:r>
                      <a:r>
                        <a:rPr lang="en-US" sz="1800" baseline="30000" dirty="0" smtClean="0"/>
                        <a:t>-3</a:t>
                      </a:r>
                      <a:r>
                        <a:rPr lang="en-US" sz="1800" dirty="0" smtClean="0"/>
                        <a:t>)</a:t>
                      </a:r>
                      <a:endParaRPr lang="en-US" sz="1800" dirty="0"/>
                    </a:p>
                  </a:txBody>
                  <a:tcPr marT="45704" marB="45704"/>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800" dirty="0" smtClean="0"/>
                        <a:t>Initial conc. of NO(g) (</a:t>
                      </a:r>
                      <a:r>
                        <a:rPr lang="en-US" sz="1800" dirty="0" err="1" smtClean="0"/>
                        <a:t>mol</a:t>
                      </a:r>
                      <a:r>
                        <a:rPr lang="en-US" sz="1800" dirty="0" smtClean="0"/>
                        <a:t> dm</a:t>
                      </a:r>
                      <a:r>
                        <a:rPr lang="en-US" sz="1800" baseline="30000" dirty="0" smtClean="0"/>
                        <a:t>-3</a:t>
                      </a:r>
                      <a:r>
                        <a:rPr lang="en-US" sz="1800" dirty="0" smtClean="0"/>
                        <a:t>)</a:t>
                      </a:r>
                    </a:p>
                  </a:txBody>
                  <a:tcPr marT="45704" marB="45704"/>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800" dirty="0" smtClean="0"/>
                        <a:t>Initial rate of formation of N</a:t>
                      </a:r>
                      <a:r>
                        <a:rPr lang="en-US" sz="1800" baseline="-25000" dirty="0" smtClean="0"/>
                        <a:t>2</a:t>
                      </a:r>
                      <a:r>
                        <a:rPr lang="en-US" sz="1800" dirty="0" smtClean="0"/>
                        <a:t>(g) (</a:t>
                      </a:r>
                      <a:r>
                        <a:rPr lang="en-US" sz="1800" dirty="0" err="1" smtClean="0"/>
                        <a:t>mol</a:t>
                      </a:r>
                      <a:r>
                        <a:rPr lang="en-US" sz="1800" dirty="0" smtClean="0"/>
                        <a:t> dm</a:t>
                      </a:r>
                      <a:r>
                        <a:rPr lang="en-US" sz="1800" baseline="30000" dirty="0" smtClean="0"/>
                        <a:t>-3 </a:t>
                      </a:r>
                      <a:r>
                        <a:rPr lang="en-US" sz="1800" dirty="0" smtClean="0"/>
                        <a:t>s</a:t>
                      </a:r>
                      <a:r>
                        <a:rPr lang="en-US" sz="1800" baseline="30000" dirty="0" smtClean="0"/>
                        <a:t>-1</a:t>
                      </a:r>
                      <a:r>
                        <a:rPr lang="en-US" sz="1800" dirty="0" smtClean="0"/>
                        <a:t>)</a:t>
                      </a:r>
                    </a:p>
                  </a:txBody>
                  <a:tcPr marT="45704" marB="45704"/>
                </a:tc>
              </a:tr>
              <a:tr h="370708">
                <a:tc>
                  <a:txBody>
                    <a:bodyPr/>
                    <a:lstStyle/>
                    <a:p>
                      <a:pPr algn="ctr"/>
                      <a:r>
                        <a:rPr lang="en-US" sz="1800" dirty="0" smtClean="0"/>
                        <a:t>1</a:t>
                      </a:r>
                      <a:endParaRPr lang="en-US" sz="1800" dirty="0"/>
                    </a:p>
                  </a:txBody>
                  <a:tcPr marT="45704" marB="45704"/>
                </a:tc>
                <a:tc>
                  <a:txBody>
                    <a:bodyPr/>
                    <a:lstStyle/>
                    <a:p>
                      <a:pPr algn="ctr"/>
                      <a:r>
                        <a:rPr lang="en-US" sz="1800" dirty="0" smtClean="0"/>
                        <a:t>1 x</a:t>
                      </a:r>
                      <a:r>
                        <a:rPr lang="en-US" sz="1800" baseline="0" dirty="0" smtClean="0"/>
                        <a:t> 10</a:t>
                      </a:r>
                      <a:r>
                        <a:rPr lang="en-US" sz="1800" baseline="30000" dirty="0" smtClean="0"/>
                        <a:t>-3</a:t>
                      </a:r>
                      <a:endParaRPr lang="en-US" sz="1800" baseline="30000" dirty="0"/>
                    </a:p>
                  </a:txBody>
                  <a:tcPr marT="45704" marB="45704"/>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800" dirty="0" smtClean="0"/>
                        <a:t>6 x</a:t>
                      </a:r>
                      <a:r>
                        <a:rPr lang="en-US" sz="1800" baseline="0" dirty="0" smtClean="0"/>
                        <a:t> 10</a:t>
                      </a:r>
                      <a:r>
                        <a:rPr lang="en-US" sz="1800" baseline="30000" dirty="0" smtClean="0"/>
                        <a:t>-3</a:t>
                      </a:r>
                    </a:p>
                  </a:txBody>
                  <a:tcPr marT="45704" marB="45704"/>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800" dirty="0" smtClean="0"/>
                        <a:t>3.0 x</a:t>
                      </a:r>
                      <a:r>
                        <a:rPr lang="en-US" sz="1800" baseline="0" dirty="0" smtClean="0"/>
                        <a:t> 10</a:t>
                      </a:r>
                      <a:r>
                        <a:rPr lang="en-US" sz="1800" baseline="30000" dirty="0" smtClean="0"/>
                        <a:t>-3</a:t>
                      </a:r>
                    </a:p>
                  </a:txBody>
                  <a:tcPr marT="45704" marB="45704"/>
                </a:tc>
              </a:tr>
              <a:tr h="370708">
                <a:tc>
                  <a:txBody>
                    <a:bodyPr/>
                    <a:lstStyle/>
                    <a:p>
                      <a:pPr algn="ctr"/>
                      <a:r>
                        <a:rPr lang="en-US" sz="1800" dirty="0" smtClean="0"/>
                        <a:t>2</a:t>
                      </a:r>
                      <a:endParaRPr lang="en-US" sz="1800" dirty="0"/>
                    </a:p>
                  </a:txBody>
                  <a:tcPr marT="45704" marB="45704"/>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800" dirty="0" smtClean="0"/>
                        <a:t>2 x</a:t>
                      </a:r>
                      <a:r>
                        <a:rPr lang="en-US" sz="1800" baseline="0" dirty="0" smtClean="0"/>
                        <a:t> 10</a:t>
                      </a:r>
                      <a:r>
                        <a:rPr lang="en-US" sz="1800" baseline="30000" dirty="0" smtClean="0"/>
                        <a:t>-3</a:t>
                      </a:r>
                    </a:p>
                  </a:txBody>
                  <a:tcPr marT="45704" marB="45704"/>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800" dirty="0" smtClean="0"/>
                        <a:t>6 x</a:t>
                      </a:r>
                      <a:r>
                        <a:rPr lang="en-US" sz="1800" baseline="0" dirty="0" smtClean="0"/>
                        <a:t> 10</a:t>
                      </a:r>
                      <a:r>
                        <a:rPr lang="en-US" sz="1800" baseline="30000" dirty="0" smtClean="0"/>
                        <a:t>-3</a:t>
                      </a:r>
                    </a:p>
                  </a:txBody>
                  <a:tcPr marT="45704" marB="45704"/>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800" dirty="0" smtClean="0"/>
                        <a:t>6.0 x</a:t>
                      </a:r>
                      <a:r>
                        <a:rPr lang="en-US" sz="1800" baseline="0" dirty="0" smtClean="0"/>
                        <a:t> 10</a:t>
                      </a:r>
                      <a:r>
                        <a:rPr lang="en-US" sz="1800" baseline="30000" dirty="0" smtClean="0"/>
                        <a:t>-3</a:t>
                      </a:r>
                    </a:p>
                  </a:txBody>
                  <a:tcPr marT="45704" marB="45704"/>
                </a:tc>
              </a:tr>
              <a:tr h="370708">
                <a:tc>
                  <a:txBody>
                    <a:bodyPr/>
                    <a:lstStyle/>
                    <a:p>
                      <a:pPr algn="ctr"/>
                      <a:r>
                        <a:rPr lang="en-US" sz="1800" dirty="0" smtClean="0"/>
                        <a:t>3</a:t>
                      </a:r>
                      <a:endParaRPr lang="en-US" sz="1800" dirty="0"/>
                    </a:p>
                  </a:txBody>
                  <a:tcPr marT="45704" marB="45704"/>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800" dirty="0" smtClean="0"/>
                        <a:t>6 x</a:t>
                      </a:r>
                      <a:r>
                        <a:rPr lang="en-US" sz="1800" baseline="0" dirty="0" smtClean="0"/>
                        <a:t> 10</a:t>
                      </a:r>
                      <a:r>
                        <a:rPr lang="en-US" sz="1800" baseline="30000" dirty="0" smtClean="0"/>
                        <a:t>-3</a:t>
                      </a:r>
                    </a:p>
                  </a:txBody>
                  <a:tcPr marT="45704" marB="45704"/>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800" dirty="0" smtClean="0"/>
                        <a:t>1 x</a:t>
                      </a:r>
                      <a:r>
                        <a:rPr lang="en-US" sz="1800" baseline="0" dirty="0" smtClean="0"/>
                        <a:t> 10</a:t>
                      </a:r>
                      <a:r>
                        <a:rPr lang="en-US" sz="1800" baseline="30000" dirty="0" smtClean="0"/>
                        <a:t>-3</a:t>
                      </a:r>
                    </a:p>
                  </a:txBody>
                  <a:tcPr marT="45704" marB="45704"/>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800" dirty="0" smtClean="0"/>
                        <a:t>0.5 x</a:t>
                      </a:r>
                      <a:r>
                        <a:rPr lang="en-US" sz="1800" baseline="0" dirty="0" smtClean="0"/>
                        <a:t> 10</a:t>
                      </a:r>
                      <a:r>
                        <a:rPr lang="en-US" sz="1800" baseline="30000" dirty="0" smtClean="0"/>
                        <a:t>-3</a:t>
                      </a:r>
                    </a:p>
                  </a:txBody>
                  <a:tcPr marT="45704" marB="45704"/>
                </a:tc>
              </a:tr>
              <a:tr h="370708">
                <a:tc>
                  <a:txBody>
                    <a:bodyPr/>
                    <a:lstStyle/>
                    <a:p>
                      <a:pPr algn="ctr"/>
                      <a:r>
                        <a:rPr lang="en-US" sz="1800" dirty="0" smtClean="0"/>
                        <a:t>4</a:t>
                      </a:r>
                      <a:endParaRPr lang="en-US" sz="1800" dirty="0"/>
                    </a:p>
                  </a:txBody>
                  <a:tcPr marT="45704" marB="45704"/>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800" dirty="0" smtClean="0"/>
                        <a:t>6 x</a:t>
                      </a:r>
                      <a:r>
                        <a:rPr lang="en-US" sz="1800" baseline="0" dirty="0" smtClean="0"/>
                        <a:t> 10</a:t>
                      </a:r>
                      <a:r>
                        <a:rPr lang="en-US" sz="1800" baseline="30000" dirty="0" smtClean="0"/>
                        <a:t>-3</a:t>
                      </a:r>
                    </a:p>
                  </a:txBody>
                  <a:tcPr marT="45704" marB="45704"/>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800" dirty="0" smtClean="0"/>
                        <a:t>2 x</a:t>
                      </a:r>
                      <a:r>
                        <a:rPr lang="en-US" sz="1800" baseline="0" dirty="0" smtClean="0"/>
                        <a:t> 10</a:t>
                      </a:r>
                      <a:r>
                        <a:rPr lang="en-US" sz="1800" baseline="30000" dirty="0" smtClean="0"/>
                        <a:t>-3</a:t>
                      </a:r>
                    </a:p>
                  </a:txBody>
                  <a:tcPr marT="45704" marB="45704"/>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800" dirty="0" smtClean="0"/>
                        <a:t>2.0 x</a:t>
                      </a:r>
                      <a:r>
                        <a:rPr lang="en-US" sz="1800" baseline="0" dirty="0" smtClean="0"/>
                        <a:t> 10</a:t>
                      </a:r>
                      <a:r>
                        <a:rPr lang="en-US" sz="1800" baseline="30000" dirty="0" smtClean="0"/>
                        <a:t>-3</a:t>
                      </a:r>
                    </a:p>
                  </a:txBody>
                  <a:tcPr marT="45704" marB="45704"/>
                </a:tc>
              </a:tr>
            </a:tbl>
          </a:graphicData>
        </a:graphic>
      </p:graphicFrame>
      <p:sp>
        <p:nvSpPr>
          <p:cNvPr id="26660" name="Title 1"/>
          <p:cNvSpPr>
            <a:spLocks noGrp="1"/>
          </p:cNvSpPr>
          <p:nvPr>
            <p:ph type="title"/>
          </p:nvPr>
        </p:nvSpPr>
        <p:spPr>
          <a:xfrm>
            <a:off x="931863" y="96838"/>
            <a:ext cx="7678737" cy="1412875"/>
          </a:xfrm>
        </p:spPr>
        <p:txBody>
          <a:bodyPr/>
          <a:lstStyle/>
          <a:p>
            <a:r>
              <a:rPr lang="en-US" sz="1900" b="1" smtClean="0"/>
              <a:t>Example</a:t>
            </a:r>
            <a:r>
              <a:rPr lang="en-US" sz="1900" smtClean="0"/>
              <a:t>: Experimental data obtained from the reaction between hydrogen and nitrogen monoxide at 1073 K is listed below.  Determine the rate expression and the value of the rate constant, k.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title"/>
          </p:nvPr>
        </p:nvSpPr>
        <p:spPr>
          <a:xfrm>
            <a:off x="1143000" y="96838"/>
            <a:ext cx="6946900" cy="1412875"/>
          </a:xfrm>
        </p:spPr>
        <p:txBody>
          <a:bodyPr/>
          <a:lstStyle/>
          <a:p>
            <a:r>
              <a:rPr lang="en-US" sz="3600" smtClean="0"/>
              <a:t>Graphical representations of reaction kinetics</a:t>
            </a:r>
          </a:p>
        </p:txBody>
      </p:sp>
      <p:sp>
        <p:nvSpPr>
          <p:cNvPr id="3" name="Content Placeholder 2"/>
          <p:cNvSpPr>
            <a:spLocks noGrp="1"/>
          </p:cNvSpPr>
          <p:nvPr>
            <p:ph idx="1"/>
          </p:nvPr>
        </p:nvSpPr>
        <p:spPr>
          <a:xfrm>
            <a:off x="1143000" y="1447800"/>
            <a:ext cx="8153400" cy="1066800"/>
          </a:xfrm>
        </p:spPr>
        <p:txBody>
          <a:bodyPr/>
          <a:lstStyle/>
          <a:p>
            <a:pPr marL="0" indent="0">
              <a:buFont typeface="Wingdings" pitchFamily="2" charset="2"/>
              <a:buNone/>
              <a:defRPr/>
            </a:pPr>
            <a:r>
              <a:rPr lang="en-US" b="1" dirty="0">
                <a:solidFill>
                  <a:srgbClr val="C00000"/>
                </a:solidFill>
              </a:rPr>
              <a:t>Zero-order reaction </a:t>
            </a:r>
            <a:endParaRPr lang="en-US" b="1" dirty="0" smtClean="0">
              <a:solidFill>
                <a:srgbClr val="C00000"/>
              </a:solidFill>
            </a:endParaRPr>
          </a:p>
          <a:p>
            <a:pPr>
              <a:defRPr/>
            </a:pPr>
            <a:r>
              <a:rPr lang="en-US" sz="2800" b="1" dirty="0" smtClean="0"/>
              <a:t>rate = k[A]</a:t>
            </a:r>
            <a:r>
              <a:rPr lang="en-US" sz="2800" b="1" baseline="30000" dirty="0" smtClean="0"/>
              <a:t>0</a:t>
            </a:r>
            <a:r>
              <a:rPr lang="en-US" sz="2800" b="1" dirty="0" smtClean="0"/>
              <a:t> </a:t>
            </a:r>
            <a:r>
              <a:rPr lang="en-US" sz="2800" dirty="0" smtClean="0"/>
              <a:t>or </a:t>
            </a:r>
            <a:r>
              <a:rPr lang="en-US" sz="2800" b="1" dirty="0" smtClean="0"/>
              <a:t>rate = k</a:t>
            </a:r>
          </a:p>
          <a:p>
            <a:pPr>
              <a:defRPr/>
            </a:pPr>
            <a:r>
              <a:rPr lang="en-US" sz="2200" dirty="0"/>
              <a:t>Concentration of reactant A does not affect the rate of </a:t>
            </a:r>
            <a:r>
              <a:rPr lang="en-US" sz="2200" dirty="0" err="1"/>
              <a:t>rxn</a:t>
            </a:r>
            <a:r>
              <a:rPr lang="en-US" sz="2200" dirty="0"/>
              <a:t>.</a:t>
            </a:r>
          </a:p>
          <a:p>
            <a:pPr>
              <a:defRPr/>
            </a:pPr>
            <a:endParaRPr lang="en-US" sz="2800" dirty="0"/>
          </a:p>
        </p:txBody>
      </p:sp>
      <p:pic>
        <p:nvPicPr>
          <p:cNvPr id="27652" name="Picture 2" descr="http://www.avogadro.co.uk/kinetics/graph1.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24000" y="3657600"/>
            <a:ext cx="2819400" cy="269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7653" name="Picture 4" descr="http://www.avogadro.co.uk/kinetics/graph4.gif"/>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105400" y="3657600"/>
            <a:ext cx="2819400" cy="269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title"/>
          </p:nvPr>
        </p:nvSpPr>
        <p:spPr>
          <a:xfrm>
            <a:off x="1143000" y="96838"/>
            <a:ext cx="6946900" cy="1412875"/>
          </a:xfrm>
        </p:spPr>
        <p:txBody>
          <a:bodyPr/>
          <a:lstStyle/>
          <a:p>
            <a:r>
              <a:rPr lang="en-US" sz="3600" smtClean="0"/>
              <a:t>Graphical representations of reaction kinetics</a:t>
            </a:r>
          </a:p>
        </p:txBody>
      </p:sp>
      <p:sp>
        <p:nvSpPr>
          <p:cNvPr id="3" name="Content Placeholder 2"/>
          <p:cNvSpPr>
            <a:spLocks noGrp="1"/>
          </p:cNvSpPr>
          <p:nvPr>
            <p:ph idx="1"/>
          </p:nvPr>
        </p:nvSpPr>
        <p:spPr>
          <a:xfrm>
            <a:off x="762000" y="1676400"/>
            <a:ext cx="8382000" cy="1066800"/>
          </a:xfrm>
        </p:spPr>
        <p:txBody>
          <a:bodyPr/>
          <a:lstStyle/>
          <a:p>
            <a:pPr marL="0" indent="0">
              <a:buFont typeface="Wingdings" pitchFamily="2" charset="2"/>
              <a:buNone/>
              <a:defRPr/>
            </a:pPr>
            <a:r>
              <a:rPr lang="en-US" b="1" dirty="0" smtClean="0">
                <a:solidFill>
                  <a:srgbClr val="C00000"/>
                </a:solidFill>
              </a:rPr>
              <a:t>First-order </a:t>
            </a:r>
            <a:r>
              <a:rPr lang="en-US" b="1" dirty="0">
                <a:solidFill>
                  <a:srgbClr val="C00000"/>
                </a:solidFill>
              </a:rPr>
              <a:t>reaction </a:t>
            </a:r>
            <a:endParaRPr lang="en-US" b="1" dirty="0" smtClean="0">
              <a:solidFill>
                <a:srgbClr val="C00000"/>
              </a:solidFill>
            </a:endParaRPr>
          </a:p>
          <a:p>
            <a:pPr>
              <a:defRPr/>
            </a:pPr>
            <a:r>
              <a:rPr lang="en-US" sz="2800" b="1" dirty="0" smtClean="0"/>
              <a:t>rate = k[A] </a:t>
            </a:r>
          </a:p>
          <a:p>
            <a:pPr>
              <a:defRPr/>
            </a:pPr>
            <a:r>
              <a:rPr lang="en-US" sz="2200" dirty="0"/>
              <a:t>Rate is directly proportional to the concentration of reactant A.</a:t>
            </a:r>
          </a:p>
        </p:txBody>
      </p:sp>
      <p:pic>
        <p:nvPicPr>
          <p:cNvPr id="28676" name="Picture 2" descr="http://www.avogadro.co.uk/kinetics/graph2.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71600" y="3657600"/>
            <a:ext cx="2819400" cy="269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8677" name="Picture 4" descr="http://www.avogadro.co.uk/kinetics/graph5.gif"/>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800600" y="3657600"/>
            <a:ext cx="2819400" cy="269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title"/>
          </p:nvPr>
        </p:nvSpPr>
        <p:spPr>
          <a:xfrm>
            <a:off x="1143000" y="96838"/>
            <a:ext cx="6946900" cy="1412875"/>
          </a:xfrm>
        </p:spPr>
        <p:txBody>
          <a:bodyPr/>
          <a:lstStyle/>
          <a:p>
            <a:r>
              <a:rPr lang="en-US" sz="3600" smtClean="0"/>
              <a:t>Graphical representations of reaction kinetics</a:t>
            </a:r>
          </a:p>
        </p:txBody>
      </p:sp>
      <p:sp>
        <p:nvSpPr>
          <p:cNvPr id="3" name="Content Placeholder 2"/>
          <p:cNvSpPr>
            <a:spLocks noGrp="1"/>
          </p:cNvSpPr>
          <p:nvPr>
            <p:ph idx="1"/>
          </p:nvPr>
        </p:nvSpPr>
        <p:spPr>
          <a:xfrm>
            <a:off x="1143000" y="1447800"/>
            <a:ext cx="8153400" cy="1066800"/>
          </a:xfrm>
        </p:spPr>
        <p:txBody>
          <a:bodyPr/>
          <a:lstStyle/>
          <a:p>
            <a:pPr marL="0" indent="0">
              <a:buFont typeface="Wingdings" pitchFamily="2" charset="2"/>
              <a:buNone/>
              <a:defRPr/>
            </a:pPr>
            <a:r>
              <a:rPr lang="en-US" b="1" dirty="0" smtClean="0">
                <a:solidFill>
                  <a:srgbClr val="C00000"/>
                </a:solidFill>
              </a:rPr>
              <a:t>Second-order </a:t>
            </a:r>
            <a:r>
              <a:rPr lang="en-US" b="1" dirty="0">
                <a:solidFill>
                  <a:srgbClr val="C00000"/>
                </a:solidFill>
              </a:rPr>
              <a:t>reaction </a:t>
            </a:r>
            <a:endParaRPr lang="en-US" b="1" dirty="0" smtClean="0">
              <a:solidFill>
                <a:srgbClr val="C00000"/>
              </a:solidFill>
            </a:endParaRPr>
          </a:p>
          <a:p>
            <a:pPr>
              <a:defRPr/>
            </a:pPr>
            <a:r>
              <a:rPr lang="en-US" sz="2800" b="1" dirty="0" smtClean="0"/>
              <a:t>rate = k[A]</a:t>
            </a:r>
            <a:r>
              <a:rPr lang="en-US" sz="2800" b="1" baseline="30000" dirty="0" smtClean="0"/>
              <a:t>2</a:t>
            </a:r>
            <a:r>
              <a:rPr lang="en-US" sz="2800" b="1" dirty="0" smtClean="0"/>
              <a:t> </a:t>
            </a:r>
          </a:p>
          <a:p>
            <a:pPr>
              <a:defRPr/>
            </a:pPr>
            <a:r>
              <a:rPr lang="en-US" sz="2400" dirty="0"/>
              <a:t>Rate is directly proportional to the concentration of reactant A.</a:t>
            </a:r>
            <a:endParaRPr lang="en-US" sz="2800" dirty="0"/>
          </a:p>
        </p:txBody>
      </p:sp>
      <p:pic>
        <p:nvPicPr>
          <p:cNvPr id="29700" name="Picture 2" descr="http://www.avogadro.co.uk/kinetics/graph3.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28800" y="3657600"/>
            <a:ext cx="2819400" cy="269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9701" name="Picture 4" descr="http://www.avogadro.co.uk/kinetics/graph6.gif"/>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105400" y="3657600"/>
            <a:ext cx="2819400" cy="269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p:cNvSpPr>
            <a:spLocks noGrp="1"/>
          </p:cNvSpPr>
          <p:nvPr>
            <p:ph type="title"/>
          </p:nvPr>
        </p:nvSpPr>
        <p:spPr>
          <a:xfrm>
            <a:off x="1143000" y="96838"/>
            <a:ext cx="6946900" cy="1274762"/>
          </a:xfrm>
        </p:spPr>
        <p:txBody>
          <a:bodyPr/>
          <a:lstStyle/>
          <a:p>
            <a:r>
              <a:rPr lang="en-US" sz="3600" i="1" smtClean="0">
                <a:solidFill>
                  <a:srgbClr val="C00000"/>
                </a:solidFill>
              </a:rPr>
              <a:t>To review (know these)…</a:t>
            </a:r>
          </a:p>
        </p:txBody>
      </p:sp>
      <p:pic>
        <p:nvPicPr>
          <p:cNvPr id="30723" name="Picture 2" descr="http://www.avogadro.co.uk/kinetics/graph1.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38400" y="1600200"/>
            <a:ext cx="1676400" cy="1600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24" name="Picture 4" descr="http://www.avogadro.co.uk/kinetics/graph4.gif"/>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343400" y="1631950"/>
            <a:ext cx="1641475" cy="1568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25" name="Picture 2" descr="http://www.avogadro.co.uk/kinetics/graph2.gif"/>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438400" y="3352800"/>
            <a:ext cx="1676400" cy="1600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26" name="Picture 2" descr="http://www.avogadro.co.uk/kinetics/graph3.gif"/>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438400" y="5105400"/>
            <a:ext cx="1676400" cy="1600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27" name="Picture 4" descr="http://www.avogadro.co.uk/kinetics/graph5.gif"/>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343400" y="3352800"/>
            <a:ext cx="1682750" cy="160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28" name="Picture 4" descr="http://www.avogadro.co.uk/kinetics/graph6.gif"/>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343400" y="5099050"/>
            <a:ext cx="1682750" cy="160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1"/>
          <p:cNvSpPr>
            <a:spLocks noGrp="1"/>
          </p:cNvSpPr>
          <p:nvPr>
            <p:ph type="title"/>
          </p:nvPr>
        </p:nvSpPr>
        <p:spPr>
          <a:xfrm>
            <a:off x="931863" y="96838"/>
            <a:ext cx="7158037" cy="1198562"/>
          </a:xfrm>
        </p:spPr>
        <p:txBody>
          <a:bodyPr/>
          <a:lstStyle/>
          <a:p>
            <a:r>
              <a:rPr lang="en-US" b="1" smtClean="0"/>
              <a:t>Half-life, t</a:t>
            </a:r>
            <a:r>
              <a:rPr lang="en-US" b="1" baseline="-25000" smtClean="0"/>
              <a:t>½</a:t>
            </a:r>
            <a:endParaRPr lang="en-US" smtClean="0"/>
          </a:p>
        </p:txBody>
      </p:sp>
      <p:sp>
        <p:nvSpPr>
          <p:cNvPr id="31747" name="Content Placeholder 2"/>
          <p:cNvSpPr>
            <a:spLocks noGrp="1"/>
          </p:cNvSpPr>
          <p:nvPr>
            <p:ph idx="1"/>
          </p:nvPr>
        </p:nvSpPr>
        <p:spPr>
          <a:xfrm>
            <a:off x="838200" y="1828800"/>
            <a:ext cx="7661275" cy="4114800"/>
          </a:xfrm>
        </p:spPr>
        <p:txBody>
          <a:bodyPr/>
          <a:lstStyle/>
          <a:p>
            <a:r>
              <a:rPr lang="en-US" b="1" smtClean="0"/>
              <a:t>First order reactions have a constant half-life. </a:t>
            </a:r>
            <a:endParaRPr lang="en-US" smtClean="0"/>
          </a:p>
          <a:p>
            <a:endParaRPr lang="en-US" smtClean="0"/>
          </a:p>
        </p:txBody>
      </p:sp>
      <p:graphicFrame>
        <p:nvGraphicFramePr>
          <p:cNvPr id="4" name="Object 3"/>
          <p:cNvGraphicFramePr>
            <a:graphicFrameLocks noChangeAspect="1"/>
          </p:cNvGraphicFramePr>
          <p:nvPr/>
        </p:nvGraphicFramePr>
        <p:xfrm>
          <a:off x="2892425" y="3352800"/>
          <a:ext cx="2903538" cy="1679575"/>
        </p:xfrm>
        <a:graphic>
          <a:graphicData uri="http://schemas.openxmlformats.org/presentationml/2006/ole">
            <mc:AlternateContent xmlns:mc="http://schemas.openxmlformats.org/markup-compatibility/2006">
              <mc:Choice xmlns:v="urn:schemas-microsoft-com:vml" Requires="v">
                <p:oleObj spid="_x0000_s31751" name="Equation" r:id="rId3" imgW="571252" imgH="330057" progId="Equation.3">
                  <p:embed/>
                </p:oleObj>
              </mc:Choice>
              <mc:Fallback>
                <p:oleObj name="Equation" r:id="rId3" imgW="571252" imgH="330057" progId="Equation.3">
                  <p:embed/>
                  <p:pic>
                    <p:nvPicPr>
                      <p:cNvPr id="0" name="Object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892425" y="3352800"/>
                        <a:ext cx="2903538" cy="167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5" name="Rounded Rectangle 4"/>
          <p:cNvSpPr>
            <a:spLocks noChangeArrowheads="1"/>
          </p:cNvSpPr>
          <p:nvPr/>
        </p:nvSpPr>
        <p:spPr bwMode="auto">
          <a:xfrm>
            <a:off x="2286000" y="5486400"/>
            <a:ext cx="4648200" cy="1066800"/>
          </a:xfrm>
          <a:prstGeom prst="roundRect">
            <a:avLst>
              <a:gd name="adj" fmla="val 16667"/>
            </a:avLst>
          </a:prstGeom>
          <a:solidFill>
            <a:schemeClr val="accent1">
              <a:alpha val="41960"/>
            </a:schemeClr>
          </a:solidFill>
          <a:ln w="9525" algn="ctr">
            <a:solidFill>
              <a:schemeClr val="tx1"/>
            </a:solidFill>
            <a:round/>
            <a:headEnd/>
            <a:tailEnd/>
          </a:ln>
        </p:spPr>
        <p:txBody>
          <a:bodyPr/>
          <a:lstStyle/>
          <a:p>
            <a:r>
              <a:rPr lang="en-US"/>
              <a:t>See 12.4 if you are interested in the derivation of this equation.  </a:t>
            </a:r>
          </a:p>
          <a:p>
            <a:r>
              <a:rPr lang="en-US"/>
              <a:t>This equation is in the IB data booklet.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51" name="Rectangle 43"/>
          <p:cNvSpPr>
            <a:spLocks noChangeArrowheads="1"/>
          </p:cNvSpPr>
          <p:nvPr/>
        </p:nvSpPr>
        <p:spPr bwMode="auto">
          <a:xfrm>
            <a:off x="4953000" y="5334000"/>
            <a:ext cx="2590800" cy="838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123" name="Rectangle 2"/>
          <p:cNvSpPr>
            <a:spLocks noGrp="1" noChangeArrowheads="1"/>
          </p:cNvSpPr>
          <p:nvPr>
            <p:ph type="title" sz="quarter"/>
          </p:nvPr>
        </p:nvSpPr>
        <p:spPr>
          <a:xfrm>
            <a:off x="990600" y="0"/>
            <a:ext cx="7373937" cy="1412875"/>
          </a:xfrm>
        </p:spPr>
        <p:txBody>
          <a:bodyPr/>
          <a:lstStyle/>
          <a:p>
            <a:pPr eaLnBrk="1" hangingPunct="1"/>
            <a:r>
              <a:rPr lang="en-US" sz="1800" b="1" dirty="0" smtClean="0"/>
              <a:t>Example:</a:t>
            </a:r>
            <a:r>
              <a:rPr lang="en-US" sz="1800" dirty="0" smtClean="0"/>
              <a:t> Reaction data for the reaction between butyl chloride (C</a:t>
            </a:r>
            <a:r>
              <a:rPr lang="en-US" sz="1800" baseline="-25000" dirty="0" smtClean="0"/>
              <a:t>4</a:t>
            </a:r>
            <a:r>
              <a:rPr lang="en-US" sz="1800" dirty="0" smtClean="0"/>
              <a:t>H</a:t>
            </a:r>
            <a:r>
              <a:rPr lang="en-US" sz="1800" baseline="-25000" dirty="0" smtClean="0"/>
              <a:t>9</a:t>
            </a:r>
            <a:r>
              <a:rPr lang="en-US" sz="1800" dirty="0" smtClean="0"/>
              <a:t>Cl) and water is given below.  Calculate the average reaction rate over this time period expressed as moles of C</a:t>
            </a:r>
            <a:r>
              <a:rPr lang="en-US" sz="1800" baseline="-25000" dirty="0" smtClean="0"/>
              <a:t>4</a:t>
            </a:r>
            <a:r>
              <a:rPr lang="en-US" sz="1800" dirty="0" smtClean="0"/>
              <a:t>H</a:t>
            </a:r>
            <a:r>
              <a:rPr lang="en-US" sz="1800" baseline="-25000" dirty="0" smtClean="0"/>
              <a:t>9</a:t>
            </a:r>
            <a:r>
              <a:rPr lang="en-US" sz="1800" dirty="0" smtClean="0"/>
              <a:t>Cl consumed per liter per second.</a:t>
            </a:r>
          </a:p>
        </p:txBody>
      </p:sp>
      <p:graphicFrame>
        <p:nvGraphicFramePr>
          <p:cNvPr id="17449" name="Group 41"/>
          <p:cNvGraphicFramePr>
            <a:graphicFrameLocks noGrp="1"/>
          </p:cNvGraphicFramePr>
          <p:nvPr>
            <p:ph sz="quarter" idx="2"/>
          </p:nvPr>
        </p:nvGraphicFramePr>
        <p:xfrm>
          <a:off x="533400" y="5119688"/>
          <a:ext cx="3048000" cy="1204912"/>
        </p:xfrm>
        <a:graphic>
          <a:graphicData uri="http://schemas.openxmlformats.org/drawingml/2006/table">
            <a:tbl>
              <a:tblPr/>
              <a:tblGrid>
                <a:gridCol w="1524000"/>
                <a:gridCol w="1524000"/>
              </a:tblGrid>
              <a:tr h="761999">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70000"/>
                        <a:buFont typeface="Wingdings" pitchFamily="2" charset="2"/>
                        <a:buNone/>
                        <a:tabLst/>
                      </a:pPr>
                      <a:r>
                        <a:rPr kumimoji="0" lang="en-US" sz="1800" b="0" i="0" u="none" strike="noStrike" cap="none" normalizeH="0" baseline="0" smtClean="0">
                          <a:ln>
                            <a:noFill/>
                          </a:ln>
                          <a:solidFill>
                            <a:schemeClr val="tx1"/>
                          </a:solidFill>
                          <a:effectLst/>
                          <a:latin typeface="Arial" pitchFamily="34" charset="0"/>
                        </a:rPr>
                        <a:t>[C</a:t>
                      </a:r>
                      <a:r>
                        <a:rPr kumimoji="0" lang="en-US" sz="1800" b="0" i="0" u="none" strike="noStrike" cap="none" normalizeH="0" baseline="-25000" smtClean="0">
                          <a:ln>
                            <a:noFill/>
                          </a:ln>
                          <a:solidFill>
                            <a:schemeClr val="tx1"/>
                          </a:solidFill>
                          <a:effectLst/>
                          <a:latin typeface="Arial" pitchFamily="34" charset="0"/>
                        </a:rPr>
                        <a:t>4</a:t>
                      </a:r>
                      <a:r>
                        <a:rPr kumimoji="0" lang="en-US" sz="1800" b="0" i="0" u="none" strike="noStrike" cap="none" normalizeH="0" baseline="0" smtClean="0">
                          <a:ln>
                            <a:noFill/>
                          </a:ln>
                          <a:solidFill>
                            <a:schemeClr val="tx1"/>
                          </a:solidFill>
                          <a:effectLst/>
                          <a:latin typeface="Arial" pitchFamily="34" charset="0"/>
                        </a:rPr>
                        <a:t>H</a:t>
                      </a:r>
                      <a:r>
                        <a:rPr kumimoji="0" lang="en-US" sz="1800" b="0" i="0" u="none" strike="noStrike" cap="none" normalizeH="0" baseline="-25000" smtClean="0">
                          <a:ln>
                            <a:noFill/>
                          </a:ln>
                          <a:solidFill>
                            <a:schemeClr val="tx1"/>
                          </a:solidFill>
                          <a:effectLst/>
                          <a:latin typeface="Arial" pitchFamily="34" charset="0"/>
                        </a:rPr>
                        <a:t>9</a:t>
                      </a:r>
                      <a:r>
                        <a:rPr kumimoji="0" lang="en-US" sz="1800" b="0" i="0" u="none" strike="noStrike" cap="none" normalizeH="0" baseline="0" smtClean="0">
                          <a:ln>
                            <a:noFill/>
                          </a:ln>
                          <a:solidFill>
                            <a:schemeClr val="tx1"/>
                          </a:solidFill>
                          <a:effectLst/>
                          <a:latin typeface="Arial" pitchFamily="34" charset="0"/>
                        </a:rPr>
                        <a:t>Cl] at t=0.00 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70000"/>
                        <a:buFont typeface="Wingdings" pitchFamily="2" charset="2"/>
                        <a:buNone/>
                        <a:tabLst/>
                      </a:pPr>
                      <a:r>
                        <a:rPr kumimoji="0" lang="en-US" sz="1800" b="0" i="0" u="none" strike="noStrike" cap="none" normalizeH="0" baseline="0" smtClean="0">
                          <a:ln>
                            <a:noFill/>
                          </a:ln>
                          <a:solidFill>
                            <a:schemeClr val="tx1"/>
                          </a:solidFill>
                          <a:effectLst/>
                          <a:latin typeface="Arial" pitchFamily="34" charset="0"/>
                        </a:rPr>
                        <a:t>[C</a:t>
                      </a:r>
                      <a:r>
                        <a:rPr kumimoji="0" lang="en-US" sz="1800" b="0" i="0" u="none" strike="noStrike" cap="none" normalizeH="0" baseline="-25000" smtClean="0">
                          <a:ln>
                            <a:noFill/>
                          </a:ln>
                          <a:solidFill>
                            <a:schemeClr val="tx1"/>
                          </a:solidFill>
                          <a:effectLst/>
                          <a:latin typeface="Arial" pitchFamily="34" charset="0"/>
                        </a:rPr>
                        <a:t>4</a:t>
                      </a:r>
                      <a:r>
                        <a:rPr kumimoji="0" lang="en-US" sz="1800" b="0" i="0" u="none" strike="noStrike" cap="none" normalizeH="0" baseline="0" smtClean="0">
                          <a:ln>
                            <a:noFill/>
                          </a:ln>
                          <a:solidFill>
                            <a:schemeClr val="tx1"/>
                          </a:solidFill>
                          <a:effectLst/>
                          <a:latin typeface="Arial" pitchFamily="34" charset="0"/>
                        </a:rPr>
                        <a:t>H</a:t>
                      </a:r>
                      <a:r>
                        <a:rPr kumimoji="0" lang="en-US" sz="1800" b="0" i="0" u="none" strike="noStrike" cap="none" normalizeH="0" baseline="-25000" smtClean="0">
                          <a:ln>
                            <a:noFill/>
                          </a:ln>
                          <a:solidFill>
                            <a:schemeClr val="tx1"/>
                          </a:solidFill>
                          <a:effectLst/>
                          <a:latin typeface="Arial" pitchFamily="34" charset="0"/>
                        </a:rPr>
                        <a:t>9</a:t>
                      </a:r>
                      <a:r>
                        <a:rPr kumimoji="0" lang="en-US" sz="1800" b="0" i="0" u="none" strike="noStrike" cap="none" normalizeH="0" baseline="0" smtClean="0">
                          <a:ln>
                            <a:noFill/>
                          </a:ln>
                          <a:solidFill>
                            <a:schemeClr val="tx1"/>
                          </a:solidFill>
                          <a:effectLst/>
                          <a:latin typeface="Arial" pitchFamily="34" charset="0"/>
                        </a:rPr>
                        <a:t>Cl] at t=4.00 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42913">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70000"/>
                        <a:buFont typeface="Wingdings" pitchFamily="2" charset="2"/>
                        <a:buNone/>
                        <a:tabLst/>
                      </a:pPr>
                      <a:r>
                        <a:rPr kumimoji="0" lang="en-US" sz="1800" b="0" i="0" u="none" strike="noStrike" cap="none" normalizeH="0" baseline="0" smtClean="0">
                          <a:ln>
                            <a:noFill/>
                          </a:ln>
                          <a:solidFill>
                            <a:schemeClr val="tx1"/>
                          </a:solidFill>
                          <a:effectLst/>
                          <a:latin typeface="Arial" pitchFamily="34" charset="0"/>
                        </a:rPr>
                        <a:t>0.220 M</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70000"/>
                        <a:buFont typeface="Wingdings" pitchFamily="2" charset="2"/>
                        <a:buNone/>
                        <a:tabLst/>
                      </a:pPr>
                      <a:r>
                        <a:rPr kumimoji="0" lang="en-US" sz="1800" b="0" i="0" u="none" strike="noStrike" cap="none" normalizeH="0" baseline="0" smtClean="0">
                          <a:ln>
                            <a:noFill/>
                          </a:ln>
                          <a:solidFill>
                            <a:schemeClr val="tx1"/>
                          </a:solidFill>
                          <a:effectLst/>
                          <a:latin typeface="Arial" pitchFamily="34" charset="0"/>
                        </a:rPr>
                        <a:t>0.100 M</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graphicFrame>
        <p:nvGraphicFramePr>
          <p:cNvPr id="17440" name="Object 32"/>
          <p:cNvGraphicFramePr>
            <a:graphicFrameLocks noChangeAspect="1"/>
          </p:cNvGraphicFramePr>
          <p:nvPr>
            <p:ph sz="quarter" idx="3"/>
          </p:nvPr>
        </p:nvGraphicFramePr>
        <p:xfrm>
          <a:off x="4953000" y="3048000"/>
          <a:ext cx="3290888" cy="828675"/>
        </p:xfrm>
        <a:graphic>
          <a:graphicData uri="http://schemas.openxmlformats.org/presentationml/2006/ole">
            <mc:AlternateContent xmlns:mc="http://schemas.openxmlformats.org/markup-compatibility/2006">
              <mc:Choice xmlns:v="urn:schemas-microsoft-com:vml" Requires="v">
                <p:oleObj spid="_x0000_s5145" name="Equation" r:id="rId3" imgW="1511300" imgH="381000" progId="Equation.DSMT4">
                  <p:embed/>
                </p:oleObj>
              </mc:Choice>
              <mc:Fallback>
                <p:oleObj name="Equation" r:id="rId3" imgW="1511300" imgH="381000" progId="Equation.DSMT4">
                  <p:embed/>
                  <p:pic>
                    <p:nvPicPr>
                      <p:cNvPr id="0" name="Object 3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953000" y="3048000"/>
                        <a:ext cx="3290888" cy="8286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5136" name="Text Box 28"/>
          <p:cNvSpPr txBox="1">
            <a:spLocks noChangeArrowheads="1"/>
          </p:cNvSpPr>
          <p:nvPr/>
        </p:nvSpPr>
        <p:spPr bwMode="auto">
          <a:xfrm>
            <a:off x="304800" y="4662488"/>
            <a:ext cx="36576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spcBef>
                <a:spcPct val="50000"/>
              </a:spcBef>
            </a:pPr>
            <a:r>
              <a:rPr lang="en-US"/>
              <a:t>Table 17-1: Molar Concentration</a:t>
            </a:r>
          </a:p>
        </p:txBody>
      </p:sp>
      <p:graphicFrame>
        <p:nvGraphicFramePr>
          <p:cNvPr id="17445" name="Object 37"/>
          <p:cNvGraphicFramePr>
            <a:graphicFrameLocks noChangeAspect="1"/>
          </p:cNvGraphicFramePr>
          <p:nvPr>
            <p:ph sz="quarter" idx="4"/>
          </p:nvPr>
        </p:nvGraphicFramePr>
        <p:xfrm>
          <a:off x="5106988" y="1828800"/>
          <a:ext cx="3349625" cy="908050"/>
        </p:xfrm>
        <a:graphic>
          <a:graphicData uri="http://schemas.openxmlformats.org/presentationml/2006/ole">
            <mc:AlternateContent xmlns:mc="http://schemas.openxmlformats.org/markup-compatibility/2006">
              <mc:Choice xmlns:v="urn:schemas-microsoft-com:vml" Requires="v">
                <p:oleObj spid="_x0000_s5146" name="Equation" r:id="rId5" imgW="1358900" imgH="368300" progId="Equation.3">
                  <p:embed/>
                </p:oleObj>
              </mc:Choice>
              <mc:Fallback>
                <p:oleObj name="Equation" r:id="rId5" imgW="1358900" imgH="368300" progId="Equation.3">
                  <p:embed/>
                  <p:pic>
                    <p:nvPicPr>
                      <p:cNvPr id="0" name="Object 3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106988" y="1828800"/>
                        <a:ext cx="3349625" cy="9080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7448" name="Object 40"/>
          <p:cNvGraphicFramePr>
            <a:graphicFrameLocks noChangeAspect="1"/>
          </p:cNvGraphicFramePr>
          <p:nvPr/>
        </p:nvGraphicFramePr>
        <p:xfrm>
          <a:off x="4953000" y="4305300"/>
          <a:ext cx="1685925" cy="800100"/>
        </p:xfrm>
        <a:graphic>
          <a:graphicData uri="http://schemas.openxmlformats.org/presentationml/2006/ole">
            <mc:AlternateContent xmlns:mc="http://schemas.openxmlformats.org/markup-compatibility/2006">
              <mc:Choice xmlns:v="urn:schemas-microsoft-com:vml" Requires="v">
                <p:oleObj spid="_x0000_s5147" name="Equation" r:id="rId7" imgW="774364" imgH="368140" progId="Equation.DSMT4">
                  <p:embed/>
                </p:oleObj>
              </mc:Choice>
              <mc:Fallback>
                <p:oleObj name="Equation" r:id="rId7" imgW="774364" imgH="368140" progId="Equation.DSMT4">
                  <p:embed/>
                  <p:pic>
                    <p:nvPicPr>
                      <p:cNvPr id="0" name="Object 40"/>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953000" y="4305300"/>
                        <a:ext cx="1685925" cy="8001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7450" name="Object 42"/>
          <p:cNvGraphicFramePr>
            <a:graphicFrameLocks noChangeAspect="1"/>
          </p:cNvGraphicFramePr>
          <p:nvPr/>
        </p:nvGraphicFramePr>
        <p:xfrm>
          <a:off x="4953000" y="5405438"/>
          <a:ext cx="2676525" cy="690562"/>
        </p:xfrm>
        <a:graphic>
          <a:graphicData uri="http://schemas.openxmlformats.org/presentationml/2006/ole">
            <mc:AlternateContent xmlns:mc="http://schemas.openxmlformats.org/markup-compatibility/2006">
              <mc:Choice xmlns:v="urn:schemas-microsoft-com:vml" Requires="v">
                <p:oleObj spid="_x0000_s5148" name="Equation" r:id="rId9" imgW="837836" imgH="215806" progId="Equation.DSMT4">
                  <p:embed/>
                </p:oleObj>
              </mc:Choice>
              <mc:Fallback>
                <p:oleObj name="Equation" r:id="rId9" imgW="837836" imgH="215806" progId="Equation.DSMT4">
                  <p:embed/>
                  <p:pic>
                    <p:nvPicPr>
                      <p:cNvPr id="0" name="Object 42"/>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953000" y="5405438"/>
                        <a:ext cx="2676525" cy="6905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2" name="Content Placeholder 1"/>
          <p:cNvSpPr>
            <a:spLocks noGrp="1"/>
          </p:cNvSpPr>
          <p:nvPr>
            <p:ph sz="quarter" idx="1"/>
          </p:nvPr>
        </p:nvSpPr>
        <p:spPr>
          <a:xfrm>
            <a:off x="4114800" y="1981200"/>
            <a:ext cx="1641475" cy="533400"/>
          </a:xfrm>
        </p:spPr>
        <p:txBody>
          <a:bodyPr/>
          <a:lstStyle/>
          <a:p>
            <a:pPr marL="0" indent="0">
              <a:buFont typeface="Wingdings" pitchFamily="2" charset="2"/>
              <a:buNone/>
            </a:pPr>
            <a:r>
              <a:rPr lang="en-US" smtClean="0"/>
              <a:t>rate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744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nodeType="clickEffect">
                                  <p:stCondLst>
                                    <p:cond delay="0"/>
                                  </p:stCondLst>
                                  <p:childTnLst>
                                    <p:set>
                                      <p:cBhvr>
                                        <p:cTn id="12" dur="1" fill="hold">
                                          <p:stCondLst>
                                            <p:cond delay="0"/>
                                          </p:stCondLst>
                                        </p:cTn>
                                        <p:tgtEl>
                                          <p:spTgt spid="17440"/>
                                        </p:tgtEl>
                                        <p:attrNameLst>
                                          <p:attrName>style.visibility</p:attrName>
                                        </p:attrNameLst>
                                      </p:cBhvr>
                                      <p:to>
                                        <p:strVal val="visible"/>
                                      </p:to>
                                    </p:set>
                                  </p:childTnLst>
                                </p:cTn>
                              </p:par>
                            </p:childTnLst>
                          </p:cTn>
                        </p:par>
                      </p:childTnLst>
                    </p:cTn>
                  </p:par>
                  <p:par>
                    <p:cTn id="13" fill="hold" nodeType="clickPar">
                      <p:stCondLst>
                        <p:cond delay="indefinite"/>
                      </p:stCondLst>
                      <p:childTnLst>
                        <p:par>
                          <p:cTn id="14" fill="hold" nodeType="withGroup">
                            <p:stCondLst>
                              <p:cond delay="0"/>
                            </p:stCondLst>
                            <p:childTnLst>
                              <p:par>
                                <p:cTn id="15" presetID="1" presetClass="entr" presetSubtype="0" fill="hold" nodeType="clickEffect">
                                  <p:stCondLst>
                                    <p:cond delay="0"/>
                                  </p:stCondLst>
                                  <p:childTnLst>
                                    <p:set>
                                      <p:cBhvr>
                                        <p:cTn id="16" dur="1" fill="hold">
                                          <p:stCondLst>
                                            <p:cond delay="0"/>
                                          </p:stCondLst>
                                        </p:cTn>
                                        <p:tgtEl>
                                          <p:spTgt spid="17448"/>
                                        </p:tgtEl>
                                        <p:attrNameLst>
                                          <p:attrName>style.visibility</p:attrName>
                                        </p:attrNameLst>
                                      </p:cBhvr>
                                      <p:to>
                                        <p:strVal val="visible"/>
                                      </p:to>
                                    </p:set>
                                  </p:childTnLst>
                                </p:cTn>
                              </p:par>
                            </p:childTnLst>
                          </p:cTn>
                        </p:par>
                      </p:childTnLst>
                    </p:cTn>
                  </p:par>
                  <p:par>
                    <p:cTn id="17" fill="hold" nodeType="clickPar">
                      <p:stCondLst>
                        <p:cond delay="indefinite"/>
                      </p:stCondLst>
                      <p:childTnLst>
                        <p:par>
                          <p:cTn id="18" fill="hold" nodeType="withGroup">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17451"/>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745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51" grpId="0" animBg="1"/>
      <p:bldP spid="2" grpId="0"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p:cNvSpPr>
            <a:spLocks noGrp="1"/>
          </p:cNvSpPr>
          <p:nvPr>
            <p:ph type="title"/>
          </p:nvPr>
        </p:nvSpPr>
        <p:spPr>
          <a:xfrm>
            <a:off x="931863" y="96838"/>
            <a:ext cx="7158037" cy="1198562"/>
          </a:xfrm>
        </p:spPr>
        <p:txBody>
          <a:bodyPr/>
          <a:lstStyle/>
          <a:p>
            <a:r>
              <a:rPr lang="en-US" b="1" smtClean="0"/>
              <a:t>Half-life, t</a:t>
            </a:r>
            <a:r>
              <a:rPr lang="en-US" b="1" baseline="-25000" smtClean="0"/>
              <a:t>½</a:t>
            </a:r>
            <a:endParaRPr lang="en-US" smtClean="0"/>
          </a:p>
        </p:txBody>
      </p:sp>
      <p:sp>
        <p:nvSpPr>
          <p:cNvPr id="3" name="Content Placeholder 2"/>
          <p:cNvSpPr>
            <a:spLocks noGrp="1"/>
          </p:cNvSpPr>
          <p:nvPr>
            <p:ph idx="1"/>
          </p:nvPr>
        </p:nvSpPr>
        <p:spPr>
          <a:xfrm>
            <a:off x="5181600" y="2209800"/>
            <a:ext cx="3733800" cy="4114800"/>
          </a:xfrm>
        </p:spPr>
        <p:txBody>
          <a:bodyPr/>
          <a:lstStyle/>
          <a:p>
            <a:pPr marL="0" indent="0">
              <a:buFont typeface="Wingdings" pitchFamily="2" charset="2"/>
              <a:buNone/>
              <a:defRPr/>
            </a:pPr>
            <a:r>
              <a:rPr lang="en-US" sz="2800" dirty="0"/>
              <a:t>Constant half-life is a feature of only first order reaction kinetics, so it can be used to establish that a reaction is first order with respect to that reactant.  </a:t>
            </a:r>
          </a:p>
          <a:p>
            <a:pPr>
              <a:defRPr/>
            </a:pPr>
            <a:endParaRPr lang="en-US" dirty="0"/>
          </a:p>
        </p:txBody>
      </p:sp>
      <p:pic>
        <p:nvPicPr>
          <p:cNvPr id="32772" name="Picture 5" descr="The half life of a first order reaction is independent of concentration."/>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8600" y="1905000"/>
            <a:ext cx="4905375" cy="457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a:xfrm>
            <a:off x="931863" y="96838"/>
            <a:ext cx="7158037" cy="1198562"/>
          </a:xfrm>
        </p:spPr>
        <p:txBody>
          <a:bodyPr/>
          <a:lstStyle/>
          <a:p>
            <a:r>
              <a:rPr lang="en-US" b="1" smtClean="0"/>
              <a:t>Half-life, t</a:t>
            </a:r>
            <a:r>
              <a:rPr lang="en-US" b="1" baseline="-25000" smtClean="0"/>
              <a:t>½</a:t>
            </a:r>
            <a:endParaRPr lang="en-US" smtClean="0"/>
          </a:p>
        </p:txBody>
      </p:sp>
      <p:pic>
        <p:nvPicPr>
          <p:cNvPr id="33795" name="Picture 5" descr="The half life of a first order reaction is independent of concentration."/>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76575" y="2514600"/>
            <a:ext cx="2943225" cy="2743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3796" name="Picture 5" descr="The half life of a second order reaction increases as the concentraion decreases."/>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96000" y="4114800"/>
            <a:ext cx="2927350" cy="2743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3797" name="Picture 5" descr="A plot of concentration of reactant versus time is a straight line for a zero order reaction.  The half life is greater when the concentration is greate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6200" y="1676400"/>
            <a:ext cx="2884488" cy="2025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a:xfrm>
            <a:off x="931863" y="96838"/>
            <a:ext cx="7158037" cy="1198562"/>
          </a:xfrm>
        </p:spPr>
        <p:txBody>
          <a:bodyPr/>
          <a:lstStyle/>
          <a:p>
            <a:r>
              <a:rPr lang="en-US" b="1" smtClean="0"/>
              <a:t>Half-life, t</a:t>
            </a:r>
            <a:r>
              <a:rPr lang="en-US" b="1" baseline="-25000" smtClean="0"/>
              <a:t>½</a:t>
            </a:r>
            <a:endParaRPr lang="en-US" smtClean="0"/>
          </a:p>
        </p:txBody>
      </p:sp>
      <p:sp>
        <p:nvSpPr>
          <p:cNvPr id="3" name="Content Placeholder 2"/>
          <p:cNvSpPr>
            <a:spLocks noGrp="1"/>
          </p:cNvSpPr>
          <p:nvPr>
            <p:ph idx="1"/>
          </p:nvPr>
        </p:nvSpPr>
        <p:spPr>
          <a:xfrm>
            <a:off x="838200" y="1905000"/>
            <a:ext cx="7696200" cy="914400"/>
          </a:xfrm>
        </p:spPr>
        <p:txBody>
          <a:bodyPr/>
          <a:lstStyle/>
          <a:p>
            <a:pPr marL="0" indent="0">
              <a:buFont typeface="Wingdings" pitchFamily="2" charset="2"/>
              <a:buNone/>
              <a:defRPr/>
            </a:pPr>
            <a:r>
              <a:rPr lang="en-US" sz="2800" dirty="0"/>
              <a:t>The shorter the value of the half-life, the faster the reaction.</a:t>
            </a:r>
          </a:p>
          <a:p>
            <a:pPr>
              <a:defRPr/>
            </a:pPr>
            <a:endParaRPr lang="en-US" dirty="0"/>
          </a:p>
        </p:txBody>
      </p:sp>
      <p:pic>
        <p:nvPicPr>
          <p:cNvPr id="34820" name="Picture 2" descr="http://qsr2010.ospar.org/en/media/content_img/ch06/Tab_6_1_EN.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43000" y="3005138"/>
            <a:ext cx="6781800" cy="3529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itle 1"/>
          <p:cNvSpPr>
            <a:spLocks noGrp="1"/>
          </p:cNvSpPr>
          <p:nvPr>
            <p:ph type="title"/>
          </p:nvPr>
        </p:nvSpPr>
        <p:spPr>
          <a:xfrm>
            <a:off x="931863" y="96838"/>
            <a:ext cx="7158037" cy="1198562"/>
          </a:xfrm>
        </p:spPr>
        <p:txBody>
          <a:bodyPr/>
          <a:lstStyle/>
          <a:p>
            <a:r>
              <a:rPr lang="en-US" b="1" smtClean="0"/>
              <a:t>Half-life, t</a:t>
            </a:r>
            <a:r>
              <a:rPr lang="en-US" b="1" baseline="-25000" smtClean="0"/>
              <a:t>½</a:t>
            </a:r>
            <a:endParaRPr lang="en-US" smtClean="0"/>
          </a:p>
        </p:txBody>
      </p:sp>
      <p:pic>
        <p:nvPicPr>
          <p:cNvPr id="35843" name="Picture 2" descr="http://www.nottinghamcity.gov.uk/media/image/6/9/u238decay.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181600" y="1676400"/>
            <a:ext cx="3048000" cy="4957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5844" name="Content Placeholder 3"/>
          <p:cNvSpPr>
            <a:spLocks noGrp="1"/>
          </p:cNvSpPr>
          <p:nvPr>
            <p:ph idx="1"/>
          </p:nvPr>
        </p:nvSpPr>
        <p:spPr>
          <a:xfrm>
            <a:off x="762000" y="1981200"/>
            <a:ext cx="4114800" cy="4114800"/>
          </a:xfrm>
        </p:spPr>
        <p:txBody>
          <a:bodyPr/>
          <a:lstStyle/>
          <a:p>
            <a:r>
              <a:rPr lang="en-US" smtClean="0"/>
              <a:t>Radioactive decay reactions follow first-order kinetics and are often described in terms of the half-life of the isotopes involved. </a:t>
            </a: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6866" name="Picture 2" descr="C:\Users\Deborah Dogancay\Documents\debbie_files\Aug2009Temp\IB_new\06_kinetics\nuclear_decay.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82713" y="0"/>
            <a:ext cx="6378575"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6867" name="Rectangle 1"/>
          <p:cNvSpPr>
            <a:spLocks noChangeArrowheads="1"/>
          </p:cNvSpPr>
          <p:nvPr/>
        </p:nvSpPr>
        <p:spPr bwMode="auto">
          <a:xfrm>
            <a:off x="0" y="0"/>
            <a:ext cx="1382713" cy="6858000"/>
          </a:xfrm>
          <a:prstGeom prst="rect">
            <a:avLst/>
          </a:prstGeom>
          <a:solidFill>
            <a:schemeClr val="bg1"/>
          </a:solidFill>
          <a:ln>
            <a:noFill/>
          </a:ln>
          <a:extLst>
            <a:ext uri="{91240B29-F687-4F45-9708-019B960494DF}">
              <a14:hiddenLine xmlns:a14="http://schemas.microsoft.com/office/drawing/2010/main" w="9525" algn="ctr">
                <a:solidFill>
                  <a:srgbClr val="000000"/>
                </a:solidFill>
                <a:round/>
                <a:headEnd/>
                <a:tailEnd/>
              </a14:hiddenLine>
            </a:ext>
          </a:extLst>
        </p:spPr>
        <p:txBody>
          <a:bodyPr/>
          <a:lstStyle/>
          <a:p>
            <a:endParaRPr lang="en-US"/>
          </a:p>
        </p:txBody>
      </p:sp>
      <p:sp>
        <p:nvSpPr>
          <p:cNvPr id="36868" name="Rectangle 4"/>
          <p:cNvSpPr>
            <a:spLocks noChangeArrowheads="1"/>
          </p:cNvSpPr>
          <p:nvPr/>
        </p:nvSpPr>
        <p:spPr bwMode="auto">
          <a:xfrm>
            <a:off x="7696200" y="0"/>
            <a:ext cx="1382713" cy="6858000"/>
          </a:xfrm>
          <a:prstGeom prst="rect">
            <a:avLst/>
          </a:prstGeom>
          <a:solidFill>
            <a:schemeClr val="bg1"/>
          </a:solidFill>
          <a:ln>
            <a:noFill/>
          </a:ln>
          <a:extLst>
            <a:ext uri="{91240B29-F687-4F45-9708-019B960494DF}">
              <a14:hiddenLine xmlns:a14="http://schemas.microsoft.com/office/drawing/2010/main" w="9525" algn="ctr">
                <a:solidFill>
                  <a:srgbClr val="000000"/>
                </a:solidFill>
                <a:round/>
                <a:headEnd/>
                <a:tailEnd/>
              </a14:hiddenLine>
            </a:ext>
          </a:extLst>
        </p:spPr>
        <p:txBody>
          <a:bodyPr/>
          <a:lstStyle/>
          <a:p>
            <a:endParaRPr lang="en-US"/>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le 1"/>
          <p:cNvSpPr>
            <a:spLocks noGrp="1"/>
          </p:cNvSpPr>
          <p:nvPr>
            <p:ph type="title"/>
          </p:nvPr>
        </p:nvSpPr>
        <p:spPr>
          <a:xfrm>
            <a:off x="931863" y="96838"/>
            <a:ext cx="7158037" cy="1198562"/>
          </a:xfrm>
        </p:spPr>
        <p:txBody>
          <a:bodyPr/>
          <a:lstStyle/>
          <a:p>
            <a:r>
              <a:rPr lang="en-US" b="1" smtClean="0"/>
              <a:t>Half-life, t</a:t>
            </a:r>
            <a:r>
              <a:rPr lang="en-US" b="1" baseline="-25000" smtClean="0"/>
              <a:t>½</a:t>
            </a:r>
            <a:endParaRPr lang="en-US" smtClean="0"/>
          </a:p>
        </p:txBody>
      </p:sp>
      <p:sp>
        <p:nvSpPr>
          <p:cNvPr id="37891" name="Content Placeholder 3"/>
          <p:cNvSpPr>
            <a:spLocks noGrp="1"/>
          </p:cNvSpPr>
          <p:nvPr>
            <p:ph idx="1"/>
          </p:nvPr>
        </p:nvSpPr>
        <p:spPr>
          <a:xfrm>
            <a:off x="762000" y="1981200"/>
            <a:ext cx="7848600" cy="4114800"/>
          </a:xfrm>
        </p:spPr>
        <p:txBody>
          <a:bodyPr/>
          <a:lstStyle/>
          <a:p>
            <a:r>
              <a:rPr lang="en-US" smtClean="0"/>
              <a:t>For example, iodine-131, a radioisotope used in the diagnosis and treatment of thyroid cancer, has a constant half-life of 8 days.  </a:t>
            </a:r>
          </a:p>
        </p:txBody>
      </p:sp>
      <p:pic>
        <p:nvPicPr>
          <p:cNvPr id="37892" name="Picture 2" descr="http://wps.pearsoned.ca/wps/media/objects/4050/4148005/i_decay_curve.gif"/>
          <p:cNvPicPr>
            <a:picLocks noChangeAspect="1" noChangeArrowheads="1"/>
          </p:cNvPicPr>
          <p:nvPr/>
        </p:nvPicPr>
        <p:blipFill>
          <a:blip r:embed="rId2" r:link="rId3">
            <a:extLst>
              <a:ext uri="{28A0092B-C50C-407E-A947-70E740481C1C}">
                <a14:useLocalDpi xmlns:a14="http://schemas.microsoft.com/office/drawing/2010/main" val="0"/>
              </a:ext>
            </a:extLst>
          </a:blip>
          <a:srcRect/>
          <a:stretch>
            <a:fillRect/>
          </a:stretch>
        </p:blipFill>
        <p:spPr bwMode="auto">
          <a:xfrm>
            <a:off x="3581400" y="3622675"/>
            <a:ext cx="3810000" cy="3006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pPr eaLnBrk="1" hangingPunct="1"/>
            <a:r>
              <a:rPr lang="en-US" smtClean="0"/>
              <a:t>Reaction Rate Laws</a:t>
            </a:r>
          </a:p>
        </p:txBody>
      </p:sp>
      <p:sp>
        <p:nvSpPr>
          <p:cNvPr id="6147" name="Rectangle 3"/>
          <p:cNvSpPr>
            <a:spLocks noGrp="1" noChangeArrowheads="1"/>
          </p:cNvSpPr>
          <p:nvPr>
            <p:ph type="body" idx="1"/>
          </p:nvPr>
        </p:nvSpPr>
        <p:spPr>
          <a:xfrm>
            <a:off x="609600" y="1981200"/>
            <a:ext cx="8001000" cy="4114800"/>
          </a:xfrm>
        </p:spPr>
        <p:txBody>
          <a:bodyPr/>
          <a:lstStyle/>
          <a:p>
            <a:pPr eaLnBrk="1" hangingPunct="1"/>
            <a:r>
              <a:rPr lang="en-US" sz="2800" smtClean="0"/>
              <a:t>The equation that expresses the mathematical relationship between the rate of a chemical reaction and the concentration of reactants is a </a:t>
            </a:r>
            <a:r>
              <a:rPr lang="en-US" sz="2800" b="1" smtClean="0"/>
              <a:t>rate law/rate expression.</a:t>
            </a:r>
          </a:p>
        </p:txBody>
      </p:sp>
      <p:graphicFrame>
        <p:nvGraphicFramePr>
          <p:cNvPr id="6148" name="Object 4"/>
          <p:cNvGraphicFramePr>
            <a:graphicFrameLocks noChangeAspect="1"/>
          </p:cNvGraphicFramePr>
          <p:nvPr/>
        </p:nvGraphicFramePr>
        <p:xfrm>
          <a:off x="2286000" y="3962400"/>
          <a:ext cx="4229100" cy="1127125"/>
        </p:xfrm>
        <a:graphic>
          <a:graphicData uri="http://schemas.openxmlformats.org/presentationml/2006/ole">
            <mc:AlternateContent xmlns:mc="http://schemas.openxmlformats.org/markup-compatibility/2006">
              <mc:Choice xmlns:v="urn:schemas-microsoft-com:vml" Requires="v">
                <p:oleObj spid="_x0000_s6151" name="Equation" r:id="rId3" imgW="1714500" imgH="457200" progId="Equation.3">
                  <p:embed/>
                </p:oleObj>
              </mc:Choice>
              <mc:Fallback>
                <p:oleObj name="Equation" r:id="rId3" imgW="1714500" imgH="457200" progId="Equation.3">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86000" y="3962400"/>
                        <a:ext cx="4229100" cy="1127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6149" name="Text Box 5"/>
          <p:cNvSpPr txBox="1">
            <a:spLocks noChangeArrowheads="1"/>
          </p:cNvSpPr>
          <p:nvPr/>
        </p:nvSpPr>
        <p:spPr bwMode="auto">
          <a:xfrm>
            <a:off x="4648200" y="5378450"/>
            <a:ext cx="3200400"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spcBef>
                <a:spcPct val="50000"/>
              </a:spcBef>
            </a:pPr>
            <a:r>
              <a:rPr lang="en-US" sz="2000"/>
              <a:t>*where k is a constant specific to this reaction</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a:xfrm>
            <a:off x="931863" y="96838"/>
            <a:ext cx="7158037" cy="1350962"/>
          </a:xfrm>
        </p:spPr>
        <p:txBody>
          <a:bodyPr/>
          <a:lstStyle/>
          <a:p>
            <a:r>
              <a:rPr lang="en-US" sz="3200" smtClean="0"/>
              <a:t>Two forms of rate laws/expressions:</a:t>
            </a:r>
          </a:p>
        </p:txBody>
      </p:sp>
      <p:sp>
        <p:nvSpPr>
          <p:cNvPr id="7171" name="Content Placeholder 2"/>
          <p:cNvSpPr>
            <a:spLocks noGrp="1"/>
          </p:cNvSpPr>
          <p:nvPr>
            <p:ph idx="1"/>
          </p:nvPr>
        </p:nvSpPr>
        <p:spPr>
          <a:xfrm>
            <a:off x="457200" y="1981200"/>
            <a:ext cx="8382000" cy="4114800"/>
          </a:xfrm>
        </p:spPr>
        <p:txBody>
          <a:bodyPr/>
          <a:lstStyle/>
          <a:p>
            <a:r>
              <a:rPr lang="en-US" sz="2800" b="1" i="1" smtClean="0">
                <a:solidFill>
                  <a:srgbClr val="C00000"/>
                </a:solidFill>
              </a:rPr>
              <a:t>Differential rate laws</a:t>
            </a:r>
            <a:r>
              <a:rPr lang="en-US" sz="2800" b="1" smtClean="0">
                <a:solidFill>
                  <a:srgbClr val="C00000"/>
                </a:solidFill>
              </a:rPr>
              <a:t>: </a:t>
            </a:r>
            <a:r>
              <a:rPr lang="en-US" sz="2800" smtClean="0"/>
              <a:t> Show how </a:t>
            </a:r>
            <a:r>
              <a:rPr lang="en-US" sz="2800" b="1" smtClean="0"/>
              <a:t>rate depends on concentration</a:t>
            </a:r>
            <a:r>
              <a:rPr lang="en-US" sz="2800" smtClean="0"/>
              <a:t>.  </a:t>
            </a:r>
          </a:p>
          <a:p>
            <a:pPr lvl="1"/>
            <a:r>
              <a:rPr lang="en-US" sz="2400" smtClean="0"/>
              <a:t>Sometimes called just the “rate law”.</a:t>
            </a:r>
            <a:br>
              <a:rPr lang="en-US" sz="2400" smtClean="0"/>
            </a:br>
            <a:endParaRPr lang="en-US" sz="2400" smtClean="0"/>
          </a:p>
          <a:p>
            <a:r>
              <a:rPr lang="en-US" sz="2800" b="1" i="1" smtClean="0">
                <a:solidFill>
                  <a:srgbClr val="C00000"/>
                </a:solidFill>
              </a:rPr>
              <a:t>Integrated rates laws:</a:t>
            </a:r>
            <a:r>
              <a:rPr lang="en-US" sz="2800" b="1" smtClean="0">
                <a:solidFill>
                  <a:srgbClr val="C00000"/>
                </a:solidFill>
              </a:rPr>
              <a:t>  </a:t>
            </a:r>
            <a:r>
              <a:rPr lang="en-US" sz="2800" smtClean="0"/>
              <a:t>Shows how the </a:t>
            </a:r>
            <a:r>
              <a:rPr lang="en-US" sz="2800" b="1" smtClean="0"/>
              <a:t>concentration depends on time</a:t>
            </a:r>
            <a:r>
              <a:rPr lang="en-US" sz="2800" smtClean="0"/>
              <a:t>.</a:t>
            </a:r>
          </a:p>
          <a:p>
            <a:endParaRPr lang="en-US"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ext Box 2"/>
          <p:cNvSpPr txBox="1">
            <a:spLocks noChangeArrowheads="1"/>
          </p:cNvSpPr>
          <p:nvPr/>
        </p:nvSpPr>
        <p:spPr bwMode="auto">
          <a:xfrm>
            <a:off x="381000" y="1676400"/>
            <a:ext cx="8382000" cy="1200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spcBef>
                <a:spcPct val="50000"/>
              </a:spcBef>
            </a:pPr>
            <a:r>
              <a:rPr lang="en-US" sz="2400"/>
              <a:t>The choice of which rate law to use depends on the type of data that can be collected conveniently and accurately.  Once you know one type, the other can be calculated.</a:t>
            </a:r>
          </a:p>
        </p:txBody>
      </p:sp>
      <p:sp>
        <p:nvSpPr>
          <p:cNvPr id="107523" name="Text Box 3"/>
          <p:cNvSpPr txBox="1">
            <a:spLocks noChangeArrowheads="1"/>
          </p:cNvSpPr>
          <p:nvPr/>
        </p:nvSpPr>
        <p:spPr bwMode="auto">
          <a:xfrm>
            <a:off x="838200" y="3200400"/>
            <a:ext cx="236220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spcBef>
                <a:spcPct val="50000"/>
              </a:spcBef>
            </a:pPr>
            <a:r>
              <a:rPr lang="en-US" sz="3200">
                <a:solidFill>
                  <a:srgbClr val="002060"/>
                </a:solidFill>
              </a:rPr>
              <a:t>Integrated</a:t>
            </a:r>
          </a:p>
        </p:txBody>
      </p:sp>
      <p:sp>
        <p:nvSpPr>
          <p:cNvPr id="107524" name="Text Box 4"/>
          <p:cNvSpPr txBox="1">
            <a:spLocks noChangeArrowheads="1"/>
          </p:cNvSpPr>
          <p:nvPr/>
        </p:nvSpPr>
        <p:spPr bwMode="auto">
          <a:xfrm>
            <a:off x="4495800" y="3200400"/>
            <a:ext cx="358140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spcBef>
                <a:spcPct val="50000"/>
              </a:spcBef>
            </a:pPr>
            <a:r>
              <a:rPr lang="en-US" sz="3200">
                <a:solidFill>
                  <a:srgbClr val="002060"/>
                </a:solidFill>
              </a:rPr>
              <a:t>Differential</a:t>
            </a:r>
          </a:p>
        </p:txBody>
      </p:sp>
      <p:sp>
        <p:nvSpPr>
          <p:cNvPr id="107525" name="Line 5"/>
          <p:cNvSpPr>
            <a:spLocks noChangeShapeType="1"/>
          </p:cNvSpPr>
          <p:nvPr/>
        </p:nvSpPr>
        <p:spPr bwMode="auto">
          <a:xfrm>
            <a:off x="3124200" y="3429000"/>
            <a:ext cx="1219200" cy="0"/>
          </a:xfrm>
          <a:prstGeom prst="line">
            <a:avLst/>
          </a:prstGeom>
          <a:noFill/>
          <a:ln w="25400">
            <a:solidFill>
              <a:srgbClr val="FF0000"/>
            </a:solidFill>
            <a:round/>
            <a:headEnd/>
            <a:tailEnd type="stealth"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7526" name="Line 6"/>
          <p:cNvSpPr>
            <a:spLocks noChangeShapeType="1"/>
          </p:cNvSpPr>
          <p:nvPr/>
        </p:nvSpPr>
        <p:spPr bwMode="auto">
          <a:xfrm flipH="1">
            <a:off x="3124200" y="3581400"/>
            <a:ext cx="1143000" cy="0"/>
          </a:xfrm>
          <a:prstGeom prst="line">
            <a:avLst/>
          </a:prstGeom>
          <a:noFill/>
          <a:ln w="25400">
            <a:solidFill>
              <a:srgbClr val="FF0000"/>
            </a:solidFill>
            <a:round/>
            <a:headEnd/>
            <a:tailEnd type="stealth"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pic>
        <p:nvPicPr>
          <p:cNvPr id="107527" name="Picture 7" descr="Sir Issac Newton">
            <a:hlinkClick r:id=""/>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781800" y="3810000"/>
            <a:ext cx="1428750" cy="190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7528" name="Oval 8"/>
          <p:cNvSpPr>
            <a:spLocks noChangeArrowheads="1"/>
          </p:cNvSpPr>
          <p:nvPr/>
        </p:nvSpPr>
        <p:spPr bwMode="auto">
          <a:xfrm>
            <a:off x="6810375" y="3848100"/>
            <a:ext cx="1371600" cy="1828800"/>
          </a:xfrm>
          <a:prstGeom prst="ellipse">
            <a:avLst/>
          </a:prstGeom>
          <a:noFill/>
          <a:ln w="25400">
            <a:solidFill>
              <a:srgbClr val="0000FF"/>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7529" name="AutoShape 9"/>
          <p:cNvSpPr>
            <a:spLocks noChangeArrowheads="1"/>
          </p:cNvSpPr>
          <p:nvPr/>
        </p:nvSpPr>
        <p:spPr bwMode="auto">
          <a:xfrm>
            <a:off x="2667000" y="3886200"/>
            <a:ext cx="3429000" cy="838200"/>
          </a:xfrm>
          <a:prstGeom prst="wedgeRoundRectCallout">
            <a:avLst>
              <a:gd name="adj1" fmla="val 82222"/>
              <a:gd name="adj2" fmla="val 23866"/>
              <a:gd name="adj3" fmla="val 16667"/>
            </a:avLst>
          </a:prstGeom>
          <a:solidFill>
            <a:srgbClr val="CF9F6F"/>
          </a:solidFill>
          <a:ln w="25400">
            <a:solidFill>
              <a:srgbClr val="0000F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a:r>
              <a:rPr lang="en-US" sz="2400"/>
              <a:t>This of course requires the use of my calculus.</a:t>
            </a:r>
          </a:p>
        </p:txBody>
      </p:sp>
      <p:sp>
        <p:nvSpPr>
          <p:cNvPr id="8202" name="Title 1"/>
          <p:cNvSpPr txBox="1">
            <a:spLocks/>
          </p:cNvSpPr>
          <p:nvPr/>
        </p:nvSpPr>
        <p:spPr bwMode="auto">
          <a:xfrm>
            <a:off x="931863" y="782638"/>
            <a:ext cx="7158037" cy="1350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sz="3200">
                <a:solidFill>
                  <a:schemeClr val="tx2"/>
                </a:solidFill>
              </a:rPr>
              <a:t>Two forms of rate laws/expressions:</a:t>
            </a:r>
          </a:p>
        </p:txBody>
      </p:sp>
      <p:sp>
        <p:nvSpPr>
          <p:cNvPr id="11" name="Text Box 2"/>
          <p:cNvSpPr txBox="1">
            <a:spLocks noChangeArrowheads="1"/>
          </p:cNvSpPr>
          <p:nvPr/>
        </p:nvSpPr>
        <p:spPr bwMode="auto">
          <a:xfrm>
            <a:off x="0" y="5657850"/>
            <a:ext cx="8763000" cy="1108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a:defRPr>
                <a:solidFill>
                  <a:schemeClr val="tx1"/>
                </a:solidFill>
                <a:latin typeface="Arial" charset="0"/>
              </a:defRPr>
            </a:lvl1pPr>
            <a:lvl2pPr>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lvl="1"/>
            <a:r>
              <a:rPr lang="en-US" sz="2200" i="1"/>
              <a:t>IB focuses mostly on differential rate laws.  </a:t>
            </a:r>
          </a:p>
          <a:p>
            <a:pPr lvl="1"/>
            <a:r>
              <a:rPr lang="en-US" sz="2200" i="1"/>
              <a:t>AP students will come back to re-examine integrated rate laws in greater depth later in this course (when we get to IB options)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7523"/>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07524"/>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07525"/>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07526"/>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07527"/>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07528"/>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07529"/>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7523" grpId="0"/>
      <p:bldP spid="107524" grpId="0"/>
      <p:bldP spid="107525" grpId="0" animBg="1"/>
      <p:bldP spid="107526" grpId="0" animBg="1"/>
      <p:bldP spid="107528" grpId="0" animBg="1"/>
      <p:bldP spid="107529" grpId="0" animBg="1"/>
      <p:bldP spid="11"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pPr eaLnBrk="1" hangingPunct="1"/>
            <a:r>
              <a:rPr lang="en-US" smtClean="0"/>
              <a:t>Reaction Order</a:t>
            </a:r>
          </a:p>
        </p:txBody>
      </p:sp>
      <p:sp>
        <p:nvSpPr>
          <p:cNvPr id="9219" name="Rectangle 3"/>
          <p:cNvSpPr>
            <a:spLocks noGrp="1" noChangeArrowheads="1"/>
          </p:cNvSpPr>
          <p:nvPr>
            <p:ph type="body" idx="1"/>
          </p:nvPr>
        </p:nvSpPr>
        <p:spPr>
          <a:xfrm>
            <a:off x="609600" y="1981200"/>
            <a:ext cx="8001000" cy="4343400"/>
          </a:xfrm>
        </p:spPr>
        <p:txBody>
          <a:bodyPr/>
          <a:lstStyle/>
          <a:p>
            <a:pPr eaLnBrk="1" hangingPunct="1"/>
            <a:r>
              <a:rPr lang="en-US" smtClean="0"/>
              <a:t>The </a:t>
            </a:r>
            <a:r>
              <a:rPr lang="en-US" b="1" smtClean="0"/>
              <a:t>reaction order</a:t>
            </a:r>
            <a:r>
              <a:rPr lang="en-US" smtClean="0"/>
              <a:t> for a reactant defines how the rate is affected by the concentration of that reactant.</a:t>
            </a:r>
          </a:p>
          <a:p>
            <a:pPr eaLnBrk="1" hangingPunct="1"/>
            <a:endParaRPr lang="en-US" smtClean="0"/>
          </a:p>
          <a:p>
            <a:pPr eaLnBrk="1" hangingPunct="1"/>
            <a:r>
              <a:rPr lang="en-US" smtClean="0"/>
              <a:t>The overall reaction order of a chemical reaction is the sum of the orders for the individual reactants in the rate law.</a:t>
            </a:r>
            <a:endParaRPr lang="en-US" sz="2800" smtClean="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pPr eaLnBrk="1" hangingPunct="1"/>
            <a:r>
              <a:rPr lang="en-US" smtClean="0"/>
              <a:t>Reaction Order</a:t>
            </a:r>
          </a:p>
        </p:txBody>
      </p:sp>
      <p:sp>
        <p:nvSpPr>
          <p:cNvPr id="10243" name="Rectangle 3"/>
          <p:cNvSpPr>
            <a:spLocks noGrp="1" noChangeArrowheads="1"/>
          </p:cNvSpPr>
          <p:nvPr>
            <p:ph type="body" idx="1"/>
          </p:nvPr>
        </p:nvSpPr>
        <p:spPr>
          <a:xfrm>
            <a:off x="609600" y="1981200"/>
            <a:ext cx="8001000" cy="4343400"/>
          </a:xfrm>
        </p:spPr>
        <p:txBody>
          <a:bodyPr/>
          <a:lstStyle/>
          <a:p>
            <a:pPr eaLnBrk="1" hangingPunct="1"/>
            <a:r>
              <a:rPr lang="en-US" smtClean="0"/>
              <a:t>In general, the rate is proportional to the product of the concentrations of the reactants, each raised to a power.  </a:t>
            </a:r>
          </a:p>
          <a:p>
            <a:pPr eaLnBrk="1" hangingPunct="1"/>
            <a:r>
              <a:rPr lang="en-US" smtClean="0"/>
              <a:t>For the reaction </a:t>
            </a:r>
            <a:r>
              <a:rPr lang="en-US" b="1" smtClean="0"/>
              <a:t>aA + bB </a:t>
            </a:r>
            <a:r>
              <a:rPr lang="en-US" b="1" smtClean="0">
                <a:sym typeface="Symbol" pitchFamily="18" charset="2"/>
              </a:rPr>
              <a:t></a:t>
            </a:r>
            <a:r>
              <a:rPr lang="en-US" b="1" smtClean="0"/>
              <a:t> products</a:t>
            </a:r>
            <a:r>
              <a:rPr lang="en-US" smtClean="0"/>
              <a:t>, </a:t>
            </a:r>
          </a:p>
          <a:p>
            <a:pPr eaLnBrk="1" hangingPunct="1">
              <a:buFont typeface="Wingdings" pitchFamily="2" charset="2"/>
              <a:buNone/>
            </a:pPr>
            <a:endParaRPr lang="en-US" smtClean="0"/>
          </a:p>
          <a:p>
            <a:pPr eaLnBrk="1" hangingPunct="1">
              <a:buFont typeface="Wingdings" pitchFamily="2" charset="2"/>
              <a:buNone/>
            </a:pPr>
            <a:r>
              <a:rPr lang="en-US" smtClean="0"/>
              <a:t>			</a:t>
            </a:r>
            <a:r>
              <a:rPr lang="en-US" sz="4400" b="1" smtClean="0"/>
              <a:t>Rate = k[A]</a:t>
            </a:r>
            <a:r>
              <a:rPr lang="en-US" sz="4400" b="1" baseline="30000" smtClean="0"/>
              <a:t>m</a:t>
            </a:r>
            <a:r>
              <a:rPr lang="en-US" sz="4400" b="1" smtClean="0"/>
              <a:t>[B]</a:t>
            </a:r>
            <a:r>
              <a:rPr lang="en-US" sz="4400" b="1" baseline="30000" smtClean="0"/>
              <a:t>n</a:t>
            </a:r>
            <a:r>
              <a:rPr lang="en-US" b="1" smtClean="0"/>
              <a:t/>
            </a:r>
            <a:br>
              <a:rPr lang="en-US" b="1" smtClean="0"/>
            </a:br>
            <a:endParaRPr lang="en-US" b="1" smtClean="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pPr eaLnBrk="1" hangingPunct="1"/>
            <a:r>
              <a:rPr lang="en-US" smtClean="0"/>
              <a:t>Reaction Order</a:t>
            </a:r>
          </a:p>
        </p:txBody>
      </p:sp>
      <p:sp>
        <p:nvSpPr>
          <p:cNvPr id="11267" name="Rectangle 3"/>
          <p:cNvSpPr>
            <a:spLocks noGrp="1" noChangeArrowheads="1"/>
          </p:cNvSpPr>
          <p:nvPr>
            <p:ph type="body" idx="1"/>
          </p:nvPr>
        </p:nvSpPr>
        <p:spPr>
          <a:xfrm>
            <a:off x="0" y="2133600"/>
            <a:ext cx="8915400" cy="4724400"/>
          </a:xfrm>
        </p:spPr>
        <p:txBody>
          <a:bodyPr/>
          <a:lstStyle/>
          <a:p>
            <a:pPr algn="ctr" eaLnBrk="1" hangingPunct="1">
              <a:buFont typeface="Wingdings" pitchFamily="2" charset="2"/>
              <a:buNone/>
            </a:pPr>
            <a:r>
              <a:rPr lang="en-US" sz="4400" b="1" smtClean="0"/>
              <a:t>Rate = k[A]</a:t>
            </a:r>
            <a:r>
              <a:rPr lang="en-US" sz="4400" b="1" baseline="30000" smtClean="0">
                <a:solidFill>
                  <a:srgbClr val="0033CC"/>
                </a:solidFill>
              </a:rPr>
              <a:t>m</a:t>
            </a:r>
            <a:r>
              <a:rPr lang="en-US" sz="4400" b="1" smtClean="0"/>
              <a:t>[B]</a:t>
            </a:r>
            <a:r>
              <a:rPr lang="en-US" sz="4400" b="1" baseline="30000" smtClean="0">
                <a:solidFill>
                  <a:srgbClr val="C00000"/>
                </a:solidFill>
              </a:rPr>
              <a:t>n</a:t>
            </a:r>
            <a:r>
              <a:rPr lang="en-US" sz="4400" b="1" baseline="30000" smtClean="0"/>
              <a:t/>
            </a:r>
            <a:br>
              <a:rPr lang="en-US" sz="4400" b="1" baseline="30000" smtClean="0"/>
            </a:br>
            <a:endParaRPr lang="en-US" sz="4400" b="1" smtClean="0"/>
          </a:p>
          <a:p>
            <a:pPr eaLnBrk="1" hangingPunct="1"/>
            <a:r>
              <a:rPr lang="en-US" sz="2800" smtClean="0"/>
              <a:t>The exponents </a:t>
            </a:r>
            <a:r>
              <a:rPr lang="en-US" sz="2800" smtClean="0">
                <a:solidFill>
                  <a:srgbClr val="0033CC"/>
                </a:solidFill>
              </a:rPr>
              <a:t>m</a:t>
            </a:r>
            <a:r>
              <a:rPr lang="en-US" sz="2800" smtClean="0"/>
              <a:t> and </a:t>
            </a:r>
            <a:r>
              <a:rPr lang="en-US" sz="2800" smtClean="0">
                <a:solidFill>
                  <a:srgbClr val="C00000"/>
                </a:solidFill>
              </a:rPr>
              <a:t>n </a:t>
            </a:r>
            <a:r>
              <a:rPr lang="en-US" sz="2800" smtClean="0"/>
              <a:t>are called </a:t>
            </a:r>
            <a:r>
              <a:rPr lang="en-US" sz="2800" b="1" smtClean="0"/>
              <a:t>reaction orders.</a:t>
            </a:r>
            <a:br>
              <a:rPr lang="en-US" sz="2800" b="1" smtClean="0"/>
            </a:br>
            <a:r>
              <a:rPr lang="en-US" sz="2800" b="1" smtClean="0"/>
              <a:t>  </a:t>
            </a:r>
            <a:endParaRPr lang="en-US" sz="2800" smtClean="0"/>
          </a:p>
          <a:p>
            <a:pPr lvl="1"/>
            <a:r>
              <a:rPr lang="en-US" sz="2400" smtClean="0"/>
              <a:t>The value of </a:t>
            </a:r>
            <a:r>
              <a:rPr lang="en-US" sz="2400" smtClean="0">
                <a:solidFill>
                  <a:srgbClr val="0033CC"/>
                </a:solidFill>
              </a:rPr>
              <a:t>m</a:t>
            </a:r>
            <a:r>
              <a:rPr lang="en-US" sz="2400" smtClean="0"/>
              <a:t> is the order of the rxn with respect to A.</a:t>
            </a:r>
          </a:p>
          <a:p>
            <a:pPr lvl="1"/>
            <a:r>
              <a:rPr lang="en-US" sz="2400" smtClean="0"/>
              <a:t>The value of </a:t>
            </a:r>
            <a:r>
              <a:rPr lang="en-US" sz="2400" smtClean="0">
                <a:solidFill>
                  <a:srgbClr val="C00000"/>
                </a:solidFill>
              </a:rPr>
              <a:t>n</a:t>
            </a:r>
            <a:r>
              <a:rPr lang="en-US" sz="2400" smtClean="0"/>
              <a:t> is the order of the rxn with respect to B. </a:t>
            </a:r>
          </a:p>
          <a:p>
            <a:pPr lvl="1"/>
            <a:r>
              <a:rPr lang="en-US" sz="2400" smtClean="0"/>
              <a:t>The sum (</a:t>
            </a:r>
            <a:r>
              <a:rPr lang="en-US" sz="2400" smtClean="0">
                <a:solidFill>
                  <a:srgbClr val="0033CC"/>
                </a:solidFill>
              </a:rPr>
              <a:t>m</a:t>
            </a:r>
            <a:r>
              <a:rPr lang="en-US" sz="2400" smtClean="0"/>
              <a:t> + </a:t>
            </a:r>
            <a:r>
              <a:rPr lang="en-US" sz="2400" smtClean="0">
                <a:solidFill>
                  <a:srgbClr val="C00000"/>
                </a:solidFill>
              </a:rPr>
              <a:t>n</a:t>
            </a:r>
            <a:r>
              <a:rPr lang="en-US" sz="2400" smtClean="0"/>
              <a:t>) is called the </a:t>
            </a:r>
            <a:r>
              <a:rPr lang="en-US" sz="2400" b="1" smtClean="0"/>
              <a:t>overall reaction order</a:t>
            </a:r>
            <a:r>
              <a:rPr lang="en-US" sz="2400" smtClean="0"/>
              <a:t>.</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Axis">
  <a:themeElements>
    <a:clrScheme name="Axis 8">
      <a:dk1>
        <a:srgbClr val="292929"/>
      </a:dk1>
      <a:lt1>
        <a:srgbClr val="FFFFFF"/>
      </a:lt1>
      <a:dk2>
        <a:srgbClr val="000000"/>
      </a:dk2>
      <a:lt2>
        <a:srgbClr val="808080"/>
      </a:lt2>
      <a:accent1>
        <a:srgbClr val="CC9900"/>
      </a:accent1>
      <a:accent2>
        <a:srgbClr val="CCCC99"/>
      </a:accent2>
      <a:accent3>
        <a:srgbClr val="FFFFFF"/>
      </a:accent3>
      <a:accent4>
        <a:srgbClr val="212121"/>
      </a:accent4>
      <a:accent5>
        <a:srgbClr val="E2CAAA"/>
      </a:accent5>
      <a:accent6>
        <a:srgbClr val="B9B98A"/>
      </a:accent6>
      <a:hlink>
        <a:srgbClr val="999933"/>
      </a:hlink>
      <a:folHlink>
        <a:srgbClr val="B2B2B2"/>
      </a:folHlink>
    </a:clrScheme>
    <a:fontScheme name="Axi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pitchFamily="34" charset="0"/>
          </a:defRPr>
        </a:defPPr>
      </a:lstStyle>
    </a:lnDef>
  </a:objectDefaults>
  <a:extraClrSchemeLst>
    <a:extraClrScheme>
      <a:clrScheme name="Axis 1">
        <a:dk1>
          <a:srgbClr val="080808"/>
        </a:dk1>
        <a:lt1>
          <a:srgbClr val="F8F8F8"/>
        </a:lt1>
        <a:dk2>
          <a:srgbClr val="330000"/>
        </a:dk2>
        <a:lt2>
          <a:srgbClr val="FFFFFF"/>
        </a:lt2>
        <a:accent1>
          <a:srgbClr val="FF9900"/>
        </a:accent1>
        <a:accent2>
          <a:srgbClr val="CC3300"/>
        </a:accent2>
        <a:accent3>
          <a:srgbClr val="ADAAAA"/>
        </a:accent3>
        <a:accent4>
          <a:srgbClr val="D4D4D4"/>
        </a:accent4>
        <a:accent5>
          <a:srgbClr val="FFCAAA"/>
        </a:accent5>
        <a:accent6>
          <a:srgbClr val="B92D00"/>
        </a:accent6>
        <a:hlink>
          <a:srgbClr val="CC6600"/>
        </a:hlink>
        <a:folHlink>
          <a:srgbClr val="B2B282"/>
        </a:folHlink>
      </a:clrScheme>
      <a:clrMap bg1="dk2" tx1="lt1" bg2="dk1" tx2="lt2" accent1="accent1" accent2="accent2" accent3="accent3" accent4="accent4" accent5="accent5" accent6="accent6" hlink="hlink" folHlink="folHlink"/>
    </a:extraClrScheme>
    <a:extraClrScheme>
      <a:clrScheme name="Axis 2">
        <a:dk1>
          <a:srgbClr val="333333"/>
        </a:dk1>
        <a:lt1>
          <a:srgbClr val="F8F8F8"/>
        </a:lt1>
        <a:dk2>
          <a:srgbClr val="800000"/>
        </a:dk2>
        <a:lt2>
          <a:srgbClr val="FFFFFF"/>
        </a:lt2>
        <a:accent1>
          <a:srgbClr val="CC9900"/>
        </a:accent1>
        <a:accent2>
          <a:srgbClr val="666666"/>
        </a:accent2>
        <a:accent3>
          <a:srgbClr val="C0AAAA"/>
        </a:accent3>
        <a:accent4>
          <a:srgbClr val="D4D4D4"/>
        </a:accent4>
        <a:accent5>
          <a:srgbClr val="E2CAAA"/>
        </a:accent5>
        <a:accent6>
          <a:srgbClr val="5C5C5C"/>
        </a:accent6>
        <a:hlink>
          <a:srgbClr val="CC6600"/>
        </a:hlink>
        <a:folHlink>
          <a:srgbClr val="95A587"/>
        </a:folHlink>
      </a:clrScheme>
      <a:clrMap bg1="dk2" tx1="lt1" bg2="dk1" tx2="lt2" accent1="accent1" accent2="accent2" accent3="accent3" accent4="accent4" accent5="accent5" accent6="accent6" hlink="hlink" folHlink="folHlink"/>
    </a:extraClrScheme>
    <a:extraClrScheme>
      <a:clrScheme name="Axis 3">
        <a:dk1>
          <a:srgbClr val="5F5F5F"/>
        </a:dk1>
        <a:lt1>
          <a:srgbClr val="A4BEE0"/>
        </a:lt1>
        <a:dk2>
          <a:srgbClr val="013253"/>
        </a:dk2>
        <a:lt2>
          <a:srgbClr val="FFFFFF"/>
        </a:lt2>
        <a:accent1>
          <a:srgbClr val="588480"/>
        </a:accent1>
        <a:accent2>
          <a:srgbClr val="6600FF"/>
        </a:accent2>
        <a:accent3>
          <a:srgbClr val="AAADB3"/>
        </a:accent3>
        <a:accent4>
          <a:srgbClr val="8BA2BF"/>
        </a:accent4>
        <a:accent5>
          <a:srgbClr val="B4C2C0"/>
        </a:accent5>
        <a:accent6>
          <a:srgbClr val="5C00E7"/>
        </a:accent6>
        <a:hlink>
          <a:srgbClr val="CCCC00"/>
        </a:hlink>
        <a:folHlink>
          <a:srgbClr val="5F5F5F"/>
        </a:folHlink>
      </a:clrScheme>
      <a:clrMap bg1="dk2" tx1="lt1" bg2="dk1" tx2="lt2" accent1="accent1" accent2="accent2" accent3="accent3" accent4="accent4" accent5="accent5" accent6="accent6" hlink="hlink" folHlink="folHlink"/>
    </a:extraClrScheme>
    <a:extraClrScheme>
      <a:clrScheme name="Axis 4">
        <a:dk1>
          <a:srgbClr val="003300"/>
        </a:dk1>
        <a:lt1>
          <a:srgbClr val="F8F8F8"/>
        </a:lt1>
        <a:dk2>
          <a:srgbClr val="3D4A1C"/>
        </a:dk2>
        <a:lt2>
          <a:srgbClr val="FFFFFF"/>
        </a:lt2>
        <a:accent1>
          <a:srgbClr val="99CC00"/>
        </a:accent1>
        <a:accent2>
          <a:srgbClr val="669900"/>
        </a:accent2>
        <a:accent3>
          <a:srgbClr val="AFB1AB"/>
        </a:accent3>
        <a:accent4>
          <a:srgbClr val="D4D4D4"/>
        </a:accent4>
        <a:accent5>
          <a:srgbClr val="CAE2AA"/>
        </a:accent5>
        <a:accent6>
          <a:srgbClr val="5C8A00"/>
        </a:accent6>
        <a:hlink>
          <a:srgbClr val="CC9900"/>
        </a:hlink>
        <a:folHlink>
          <a:srgbClr val="B2B282"/>
        </a:folHlink>
      </a:clrScheme>
      <a:clrMap bg1="dk2" tx1="lt1" bg2="dk1" tx2="lt2" accent1="accent1" accent2="accent2" accent3="accent3" accent4="accent4" accent5="accent5" accent6="accent6" hlink="hlink" folHlink="folHlink"/>
    </a:extraClrScheme>
    <a:extraClrScheme>
      <a:clrScheme name="Axis 5">
        <a:dk1>
          <a:srgbClr val="333333"/>
        </a:dk1>
        <a:lt1>
          <a:srgbClr val="F8F8F8"/>
        </a:lt1>
        <a:dk2>
          <a:srgbClr val="005D8C"/>
        </a:dk2>
        <a:lt2>
          <a:srgbClr val="FFFFFF"/>
        </a:lt2>
        <a:accent1>
          <a:srgbClr val="00CC99"/>
        </a:accent1>
        <a:accent2>
          <a:srgbClr val="0099CC"/>
        </a:accent2>
        <a:accent3>
          <a:srgbClr val="AAB6C5"/>
        </a:accent3>
        <a:accent4>
          <a:srgbClr val="D4D4D4"/>
        </a:accent4>
        <a:accent5>
          <a:srgbClr val="AAE2CA"/>
        </a:accent5>
        <a:accent6>
          <a:srgbClr val="008AB9"/>
        </a:accent6>
        <a:hlink>
          <a:srgbClr val="FFCC00"/>
        </a:hlink>
        <a:folHlink>
          <a:srgbClr val="D8D48C"/>
        </a:folHlink>
      </a:clrScheme>
      <a:clrMap bg1="dk2" tx1="lt1" bg2="dk1" tx2="lt2" accent1="accent1" accent2="accent2" accent3="accent3" accent4="accent4" accent5="accent5" accent6="accent6" hlink="hlink" folHlink="folHlink"/>
    </a:extraClrScheme>
    <a:extraClrScheme>
      <a:clrScheme name="Axis 6">
        <a:dk1>
          <a:srgbClr val="000000"/>
        </a:dk1>
        <a:lt1>
          <a:srgbClr val="ECAE00"/>
        </a:lt1>
        <a:dk2>
          <a:srgbClr val="FFFFFF"/>
        </a:dk2>
        <a:lt2>
          <a:srgbClr val="333333"/>
        </a:lt2>
        <a:accent1>
          <a:srgbClr val="CC6600"/>
        </a:accent1>
        <a:accent2>
          <a:srgbClr val="BA6D10"/>
        </a:accent2>
        <a:accent3>
          <a:srgbClr val="F4D3AA"/>
        </a:accent3>
        <a:accent4>
          <a:srgbClr val="000000"/>
        </a:accent4>
        <a:accent5>
          <a:srgbClr val="E2B8AA"/>
        </a:accent5>
        <a:accent6>
          <a:srgbClr val="A8620D"/>
        </a:accent6>
        <a:hlink>
          <a:srgbClr val="666633"/>
        </a:hlink>
        <a:folHlink>
          <a:srgbClr val="8D996D"/>
        </a:folHlink>
      </a:clrScheme>
      <a:clrMap bg1="lt1" tx1="dk1" bg2="lt2" tx2="dk2" accent1="accent1" accent2="accent2" accent3="accent3" accent4="accent4" accent5="accent5" accent6="accent6" hlink="hlink" folHlink="folHlink"/>
    </a:extraClrScheme>
    <a:extraClrScheme>
      <a:clrScheme name="Axis 7">
        <a:dk1>
          <a:srgbClr val="000000"/>
        </a:dk1>
        <a:lt1>
          <a:srgbClr val="FFFFFF"/>
        </a:lt1>
        <a:dk2>
          <a:srgbClr val="372221"/>
        </a:dk2>
        <a:lt2>
          <a:srgbClr val="808080"/>
        </a:lt2>
        <a:accent1>
          <a:srgbClr val="009999"/>
        </a:accent1>
        <a:accent2>
          <a:srgbClr val="9AAC98"/>
        </a:accent2>
        <a:accent3>
          <a:srgbClr val="FFFFFF"/>
        </a:accent3>
        <a:accent4>
          <a:srgbClr val="000000"/>
        </a:accent4>
        <a:accent5>
          <a:srgbClr val="AACACA"/>
        </a:accent5>
        <a:accent6>
          <a:srgbClr val="8B9B89"/>
        </a:accent6>
        <a:hlink>
          <a:srgbClr val="666699"/>
        </a:hlink>
        <a:folHlink>
          <a:srgbClr val="B2B2B2"/>
        </a:folHlink>
      </a:clrScheme>
      <a:clrMap bg1="lt1" tx1="dk1" bg2="lt2" tx2="dk2" accent1="accent1" accent2="accent2" accent3="accent3" accent4="accent4" accent5="accent5" accent6="accent6" hlink="hlink" folHlink="folHlink"/>
    </a:extraClrScheme>
    <a:extraClrScheme>
      <a:clrScheme name="Axis 8">
        <a:dk1>
          <a:srgbClr val="292929"/>
        </a:dk1>
        <a:lt1>
          <a:srgbClr val="FFFFFF"/>
        </a:lt1>
        <a:dk2>
          <a:srgbClr val="000000"/>
        </a:dk2>
        <a:lt2>
          <a:srgbClr val="808080"/>
        </a:lt2>
        <a:accent1>
          <a:srgbClr val="CC9900"/>
        </a:accent1>
        <a:accent2>
          <a:srgbClr val="CCCC99"/>
        </a:accent2>
        <a:accent3>
          <a:srgbClr val="FFFFFF"/>
        </a:accent3>
        <a:accent4>
          <a:srgbClr val="212121"/>
        </a:accent4>
        <a:accent5>
          <a:srgbClr val="E2CAAA"/>
        </a:accent5>
        <a:accent6>
          <a:srgbClr val="B9B98A"/>
        </a:accent6>
        <a:hlink>
          <a:srgbClr val="999933"/>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Axis</Template>
  <TotalTime>26697</TotalTime>
  <Words>1521</Words>
  <Application>Microsoft Office PowerPoint</Application>
  <PresentationFormat>On-screen Show (4:3)</PresentationFormat>
  <Paragraphs>203</Paragraphs>
  <Slides>35</Slides>
  <Notes>5</Notes>
  <HiddenSlides>0</HiddenSlides>
  <MMClips>0</MMClips>
  <ScaleCrop>false</ScaleCrop>
  <HeadingPairs>
    <vt:vector size="8" baseType="variant">
      <vt:variant>
        <vt:lpstr>Fonts Used</vt:lpstr>
      </vt:variant>
      <vt:variant>
        <vt:i4>7</vt:i4>
      </vt:variant>
      <vt:variant>
        <vt:lpstr>Theme</vt:lpstr>
      </vt:variant>
      <vt:variant>
        <vt:i4>1</vt:i4>
      </vt:variant>
      <vt:variant>
        <vt:lpstr>Embedded OLE Servers</vt:lpstr>
      </vt:variant>
      <vt:variant>
        <vt:i4>2</vt:i4>
      </vt:variant>
      <vt:variant>
        <vt:lpstr>Slide Titles</vt:lpstr>
      </vt:variant>
      <vt:variant>
        <vt:i4>35</vt:i4>
      </vt:variant>
    </vt:vector>
  </HeadingPairs>
  <TitlesOfParts>
    <vt:vector size="45" baseType="lpstr">
      <vt:lpstr>Arial</vt:lpstr>
      <vt:lpstr>Wingdings</vt:lpstr>
      <vt:lpstr>Times New Roman</vt:lpstr>
      <vt:lpstr>AbcBulletin</vt:lpstr>
      <vt:lpstr>Symbol</vt:lpstr>
      <vt:lpstr>Calibri</vt:lpstr>
      <vt:lpstr>Comic Sans MS</vt:lpstr>
      <vt:lpstr>Axis</vt:lpstr>
      <vt:lpstr>MathType 5.0 Equation</vt:lpstr>
      <vt:lpstr>Microsoft Equation 3.0</vt:lpstr>
      <vt:lpstr>Unit 6: Kinetics </vt:lpstr>
      <vt:lpstr> Expressing rxn rates in quantitative terms: </vt:lpstr>
      <vt:lpstr>Example: Reaction data for the reaction between butyl chloride (C4H9Cl) and water is given below.  Calculate the average reaction rate over this time period expressed as moles of C4H9Cl consumed per liter per second.</vt:lpstr>
      <vt:lpstr>Reaction Rate Laws</vt:lpstr>
      <vt:lpstr>Two forms of rate laws/expressions:</vt:lpstr>
      <vt:lpstr>PowerPoint Presentation</vt:lpstr>
      <vt:lpstr>Reaction Order</vt:lpstr>
      <vt:lpstr>Reaction Order</vt:lpstr>
      <vt:lpstr>Reaction Order</vt:lpstr>
      <vt:lpstr>Reaction Order</vt:lpstr>
      <vt:lpstr>Reaction Order</vt:lpstr>
      <vt:lpstr>Finding the rate law</vt:lpstr>
      <vt:lpstr>Using Initial Rates to Determine the Form of the Rate Law</vt:lpstr>
      <vt:lpstr>PowerPoint Presentation</vt:lpstr>
      <vt:lpstr>PowerPoint Presentation</vt:lpstr>
      <vt:lpstr>PowerPoint Presentation</vt:lpstr>
      <vt:lpstr>PowerPoint Presentation</vt:lpstr>
      <vt:lpstr>Knowing rate laws and rxn orders helps us predict how the reaction will proceed over time</vt:lpstr>
      <vt:lpstr>C-14 decay </vt:lpstr>
      <vt:lpstr>Deriving a rate expression by inspection of data </vt:lpstr>
      <vt:lpstr>Example: Experimental data obtained from the reaction between hydrogen and nitrogen monoxide at 1073 K is listed below.  Determine the rate expression and the value of the rate constant, k. </vt:lpstr>
      <vt:lpstr>Think about it…</vt:lpstr>
      <vt:lpstr>Example: Experimental data obtained from the reaction between hydrogen and nitrogen monoxide at 1073 K is listed below.  Determine the rate expression and the value of the rate constant, k. </vt:lpstr>
      <vt:lpstr>Example: Experimental data obtained from the reaction between hydrogen and nitrogen monoxide at 1073 K is listed below.  Determine the rate expression and the value of the rate constant, k. </vt:lpstr>
      <vt:lpstr>Graphical representations of reaction kinetics</vt:lpstr>
      <vt:lpstr>Graphical representations of reaction kinetics</vt:lpstr>
      <vt:lpstr>Graphical representations of reaction kinetics</vt:lpstr>
      <vt:lpstr>To review (know these)…</vt:lpstr>
      <vt:lpstr>Half-life, t½</vt:lpstr>
      <vt:lpstr>Half-life, t½</vt:lpstr>
      <vt:lpstr>Half-life, t½</vt:lpstr>
      <vt:lpstr>Half-life, t½</vt:lpstr>
      <vt:lpstr>Half-life, t½</vt:lpstr>
      <vt:lpstr>PowerPoint Presentation</vt:lpstr>
      <vt:lpstr>Half-life, t½</vt:lpstr>
    </vt:vector>
  </TitlesOfParts>
  <Company>CVUSD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Reaction Rates</dc:title>
  <dc:creator>ddogancay</dc:creator>
  <cp:lastModifiedBy>Dogancay, Deborah</cp:lastModifiedBy>
  <cp:revision>80</cp:revision>
  <cp:lastPrinted>2011-11-22T00:02:55Z</cp:lastPrinted>
  <dcterms:created xsi:type="dcterms:W3CDTF">2009-11-23T15:22:01Z</dcterms:created>
  <dcterms:modified xsi:type="dcterms:W3CDTF">2011-11-22T00:03:05Z</dcterms:modified>
</cp:coreProperties>
</file>