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2"/>
  </p:sldMasterIdLst>
  <p:notesMasterIdLst>
    <p:notesMasterId r:id="rId61"/>
  </p:notesMasterIdLst>
  <p:sldIdLst>
    <p:sldId id="256" r:id="rId3"/>
    <p:sldId id="258" r:id="rId4"/>
    <p:sldId id="257" r:id="rId5"/>
    <p:sldId id="259" r:id="rId6"/>
    <p:sldId id="260" r:id="rId7"/>
    <p:sldId id="261" r:id="rId8"/>
    <p:sldId id="262" r:id="rId9"/>
    <p:sldId id="263" r:id="rId10"/>
    <p:sldId id="264" r:id="rId11"/>
    <p:sldId id="265" r:id="rId12"/>
    <p:sldId id="266" r:id="rId13"/>
    <p:sldId id="282" r:id="rId14"/>
    <p:sldId id="267" r:id="rId15"/>
    <p:sldId id="268" r:id="rId16"/>
    <p:sldId id="281" r:id="rId17"/>
    <p:sldId id="269" r:id="rId18"/>
    <p:sldId id="270" r:id="rId19"/>
    <p:sldId id="271" r:id="rId20"/>
    <p:sldId id="272" r:id="rId21"/>
    <p:sldId id="273" r:id="rId22"/>
    <p:sldId id="274" r:id="rId23"/>
    <p:sldId id="275" r:id="rId24"/>
    <p:sldId id="276" r:id="rId25"/>
    <p:sldId id="277" r:id="rId26"/>
    <p:sldId id="278" r:id="rId27"/>
    <p:sldId id="285" r:id="rId28"/>
    <p:sldId id="286" r:id="rId29"/>
    <p:sldId id="287" r:id="rId30"/>
    <p:sldId id="288" r:id="rId31"/>
    <p:sldId id="290" r:id="rId32"/>
    <p:sldId id="292" r:id="rId33"/>
    <p:sldId id="293" r:id="rId34"/>
    <p:sldId id="296" r:id="rId35"/>
    <p:sldId id="291" r:id="rId36"/>
    <p:sldId id="289" r:id="rId37"/>
    <p:sldId id="294" r:id="rId38"/>
    <p:sldId id="295" r:id="rId39"/>
    <p:sldId id="301" r:id="rId40"/>
    <p:sldId id="323" r:id="rId41"/>
    <p:sldId id="342"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Lst>
  <p:sldSz cx="9144000" cy="6858000" type="screen4x3"/>
  <p:notesSz cx="6858000" cy="9144000"/>
  <p:custDataLst>
    <p:custData r:id="rId1"/>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322" autoAdjust="0"/>
  </p:normalViewPr>
  <p:slideViewPr>
    <p:cSldViewPr>
      <p:cViewPr varScale="1">
        <p:scale>
          <a:sx n="94" d="100"/>
          <a:sy n="94"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ink/ink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3:39.707"/>
    </inkml:context>
    <inkml:brush xml:id="br0">
      <inkml:brushProperty name="width" value="0.07938" units="cm"/>
      <inkml:brushProperty name="height" value="0.07938" units="cm"/>
      <inkml:brushProperty name="fitToCurve" value="1"/>
    </inkml:brush>
  </inkml:definitions>
  <inkml:trace contextRef="#ctx0" brushRef="#br0">345 342 16,'0'-6'13,"2"6"-2,-3-7-1,5 5-2,-7-3 0,6 3-2,-7-4 0,5 5-1,-6-6 1,0 2-2,-5-1-1,1 2 1,-7-2-2,1 3 1,-6 0-2,0 5 1,-4-1-1,0 5 0,-3 1-1,0 5 0,0 4 0,1-1 0,2 1 0,1 2 0,6-2 0,5 0 0,7 1 0,6-4 0,11-1 0,5 1 1,6-1-1,8 0 0,2 1 0,5 1 1,-1 0-1,1 1 1,-5 3 0,-4 0-1,-2 2 1,-4 3 0,-7-1-1,-7 4 1,-5 1 0,-6 1 0,-5 0-1,-7 1 1,-6-6 0,-4 1-1,-5-3 1,-1-5-1,-1-3 0,1-4 0,1-1 0,0-4 0,7-3-1,1-2 1,7-1-2,0-5 0,8 3-3,-5-11-5,12 4-20,1 1-8</inkml:trace>
  <inkml:trace contextRef="#ctx0" brushRef="#br0" timeOffset="841">514 2 16,'0'-6'15,"0"3"-2,-2 3-3,4 9-1,-4 3-2,5 12-1,-1 7 0,2 10 0,1 8-1,2 10-1,-1 7 1,4 6-1,-2-1-1,2 1 0,-4-5-1,1-2-1,-1-6 0,-1-6 1,-4-7-2,1-9 1,-2-7-1,0-8 0,0-6-2,-2-10-2,7-1-8,2-8-24,-6-13 1</inkml:trace>
  <inkml:trace contextRef="#ctx0" brushRef="#br0" timeOffset="1622">847 382 7,'4'0'19,"-4"-4"-2,2 1-4,-1 3-2,-1-2-2,3 7-2,-4 1 0,4 7-2,-5 6-1,4 5-1,-2 7 0,1 5 0,-1 4-1,4 1 0,1-1-1,1-3 0,1-4 0,4-4 0,0-7-1,3-4 1,2-6-1,-1-6 0,1-6 1,0-3-1,2-7 0,0-7 1,-2-6-1,2-6 0,-2-5 0,2-3 0,-3-1 0,-2-1-1,-4-1 1,0 5-1,-5 4 1,-2 9 0,-2 2 0,0 7-1,-3 7 0,1 9 1,2 9-1,0 6 0,3 8 1,0 3-1,3 8 1,0 1 0,1 2 0,4-3 0,1-1 0,0-10 0,1-2-1,-1-6-2,2-5-5,0-4-10,-7-12-12,11 4 0</inkml:trace>
  <inkml:trace contextRef="#ctx0" brushRef="#br0" timeOffset="2193">1362 434 13,'-3'13'27,"5"14"-10,4 3-4,-2 7-2,3 1-2,-4-1-5,6 2 0,-7-5-1,5-5-1,-7-6 0,5-6 0,-5-6 0,3-2 1,-3-11 0,1-1 0,-1-9 0,0-6 0,0-7 0,-1-1-1,1-8 0,0-5-1,0-2-1,1 1 0,9 0 0,-7 6-1,12 1 1,1 8 0,5 3 0,-3 5 0,7 7-1,-1 3 1,-5 5 0,8 1-3,-8 5-4,-3-4-7,0 2-12,4 5-5,-7-10-1</inkml:trace>
  <inkml:trace contextRef="#ctx0" brushRef="#br0" timeOffset="2564">1728 370 22,'4'6'22,"-1"0"-4,0 3-2,3 9-1,-3 1-3,7 12-2,-5 3-2,4 9-1,-5-1-3,5 2 0,-6-2-2,4-3 0,-4-7-1,2-7 0,-2-9 0,0-4 1,-3-11-1,3-7 1,-3-7-1,1-9 1,-1-8-1,2-5 0,2-7-1,2-4-1,4-1 1,5 1-1,3 3 0,1 8 0,5 7 0,-1 5 0,4 9 1,-3 6-1,1 5 0,-4 5 0,-1 2-1,0-1-2,2 4-3,-7-5-6,-1-2-14,4 6-7,-9-8 1</inkml:trace>
  <inkml:trace contextRef="#ctx0" brushRef="#br0" timeOffset="3055">2221 363 18,'-3'1'27,"6"10"-6,0 5-5,-2 5-1,5 7-6,-3 3-1,3 5-2,-1-1-2,1 1-1,1-4-2,2-5 1,3-5-1,1-9 0,2-7 0,3-6 1,-1-10-1,3-6 0,0-8 0,1-3 0,-2-7 0,1 0-1,-6-4 1,-2 1-1,-6 0 1,-3 3-1,-4 1 0,-2 6 1,-3 6-1,0 3 1,1 8-1,2 5 0,3 8 1,6 8-1,2 9 0,2 9 1,3 8-1,2 6 1,1 12 0,-1 4 0,0 5-1,-3 3 1,-3-2-1,-5-2 1,-2 0-1,-5-3 1,-3-11 0,-3-4-1,-3 0 0,-6-5 0,1-6-1,-7-3-1,-1-6 0,-2-4-1,3 0-3,-2-8-4,7-9-11,7 1-12,-3-14 2,13-4 1</inkml:trace>
</inkml:ink>
</file>

<file path=ppt/ink/ink1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27.095"/>
    </inkml:context>
    <inkml:brush xml:id="br0">
      <inkml:brushProperty name="width" value="0.07938" units="cm"/>
      <inkml:brushProperty name="height" value="0.07938" units="cm"/>
      <inkml:brushProperty name="fitToCurve" value="1"/>
    </inkml:brush>
  </inkml:definitions>
  <inkml:trace contextRef="#ctx0" brushRef="#br0">254 457 12,'-7'-3'27,"9"9"1,-8-7-2,3 1-6,1 3-3,-2-6-5,4 6-2,-5-6-2,7 6-2,-4-5-1,4 5 0,-5-3-2,1 3 0,-1-2 0,2 2-1,-2-3 0,1 3-1,-1-3 0,1 2 0,-3-1 0,1-1 0,-4 0-1,1 0 1,-4 0 0,0-1-1,-4 1 1,2-2 0,-1 1-1,-1 1 1,2-3 0,0 1 0,-1 1 0,3-1 0,0 1-1,1 0 1,1-1-1,0 2 0,2-1 1,2 2-1,2-1 1,2 0-1,-2 0 1,3 0-1,0 0 1,3 2-1,3-2 1,3 0 0,5 1 0,7-2 0,3 1 0,7 0 0,3-2 0,4 1-1,2-2 1,2 1 0,1-1-1,-3 2 1,3-2 0,0 0-1,0-2 1,-2 1-1,-1 0 1,1 1-1,-1 0 1,0-2-1,-4 2 1,-2 0-1,0 2 1,-1-1-1,1 1 1,-2-1-1,4 1 0,4 1 1,0-1-1,4-2 0,1 0 1,2-3-1,-1 1 1,0-1-1,-2 2 1,-5 0-1,-7-1 1,7 2-1,-2 2 0,-2 2 0,1 1 0,-1-2 1,1 1-1,1-2 0,3 2 0,-9-1 0,-3-3 0,-3 2 1,-4-1-1,-6 2 0,-3 0 0,-1 0 0,-3 2-1,-7-1 0,-2 5-4,-11-9-8,0 6-26,0 2-1,-7-5 1,4-3-1,-1-9 1</inkml:trace>
  <inkml:trace contextRef="#ctx0" brushRef="#br0" timeOffset="1302">1406 5 0,'0'6'21,"-6"-15"1,6 10-3,-1-4-3,1 3-1,1 3-2,-1-3-2,3 6 0,-3-6-1,5 9 0,-5-5-1,6 7-2,-6-2 1,14 2-3,4 1 0,3 3-2,1-2 0,2 2-1,4-2 0,0 3 0,3 1-1,-9-1 1,-2 0 0,-3 3-1,0-3 1,-2 2-1,1-2 0,-1-3 0,-1-1 0,-3 0 0,-1-3-1,1-3 1,-4-2-1,2 1 0,-6-4 1,1 2-1,-1-1 0,0-1 0,2 0 0,-4 1 0,3 1 0,2 0 0,-1 0 0,1 0 0,-2 1 0,1 1 0,1-1 1,0 0-1,1-1 0,-1 2 0,3-2 0,0 1 0,1-1 0,0-1 0,-1 2 0,-1-3 0,-4 2 0,0-1 1,-4-1-1,3 1 0,-1-2 0,-5 0 0,4 0 1,-4 1-1,3-2 0,2 2 1,-4-1-1,-3 0 0,-3 3 0,1-1 0,-5-1 0,2 2 0,-4 3 0,-2 1-1,-2 2 1,-1 3 0,-3 3 0,-5 4 0,0 3 0,-4 3-1,-1 2 1,-2-2 0,-11 4 0,8-1 0,2-1 0,5-5 0,6-3 1,4-1-1,5-4 0,2 0 0,13-6 1,0-2-1,0-1 0,-2-1 0,2-2 0,0-2 0,0-2-1,0-1-2,0 3-8,0-4-26,0-7 0,2 4 1,-2-8-2,13 2 1</inkml:trace>
</inkml:ink>
</file>

<file path=ppt/ink/ink1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32.273"/>
    </inkml:context>
    <inkml:brush xml:id="br0">
      <inkml:brushProperty name="width" value="0.07938" units="cm"/>
      <inkml:brushProperty name="height" value="0.07938" units="cm"/>
      <inkml:brushProperty name="fitToCurve" value="1"/>
    </inkml:brush>
  </inkml:definitions>
  <inkml:trace contextRef="#ctx0" brushRef="#br0">392 40 18,'2'0'21,"-7"-7"-2,7 2-1,-1 1 0,-2 0-3,1 2-1,-5-4 0,5 5-2,-6-5-2,6 6-1,-6-5-1,6 7-3,-1-1-1,4 8-1,-3 1 0,-2 11-1,1 3 0,2 9-1,2 8 1,-1 9 0,1 5-1,-5 7 0,2 2 0,6 4 0,-1-1 0,-1 1 0,-1-2-1,-3-3 1,3-2-1,3-4 0,-5-7 0,4-5 1,-1 0-1,-2-6 0,-1-5 0,2-5 0,-6-4 0,5-4 0,-1-3 1,-4-5-1,2-1 0,-2-5 1,0 2-1,1-3 0,2 0 1,-3-2-1,2 0 0,1-1 0,-2 0 0,4-1 0,-1-2 0,-1 0 0,2 0 1,-2 0-1,-2 0-1,-1-2 0,3 4-2,-8-8-5,8 3-18,-8 3-11,-2-6 0,-1 2 0,1-8 1</inkml:trace>
  <inkml:trace contextRef="#ctx0" brushRef="#br0" timeOffset="741">8 806 13,'2'-3'26,"-13"-7"1,11 12 2,2 1-12,1 5-2,7 8-3,-2 2-3,8 8-2,0 3-1,8 10-2,3-1 1,3 3-2,1-3-1,-2 0 0,4-7 0,-2 0-1,-1-6 0,-2-3 1,-11-4 0,1-4 0,-11-5 0,5-3 0,-9-4 0,6-4 1,-3-8-1,3-6 1,3-11 0,1-2 0,7-11-1,4-2 1,-2-7-2,1-1 0,-3 3 0,3 0-1,-7 4-2,-1 4 0,9 11-4,-18-4-10,-1 9-21,10 12 0,-15 0 0,12 10 0,-1-8 2</inkml:trace>
</inkml:ink>
</file>

<file path=ppt/ink/ink1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34.065"/>
    </inkml:context>
    <inkml:brush xml:id="br0">
      <inkml:brushProperty name="width" value="0.07938" units="cm"/>
      <inkml:brushProperty name="height" value="0.07938" units="cm"/>
      <inkml:brushProperty name="fitToCurve" value="1"/>
    </inkml:brush>
  </inkml:definitions>
  <inkml:trace contextRef="#ctx0" brushRef="#br0">288 477 1,'3'3'21,"-10"-9"3,8 6-7,-5-3 1,-1 0-2,5-2 0,-8-5-3,3 4 1,-5-3-2,-1 2-3,-6-5-2,2 6-1,-6 1-3,2 5-1,-3 1-1,-3 6 0,2 2-1,3 3-1,2-2 1,10 5-1,1 0 1,7 1 0,7-2 0,8 4 0,7 0 2,7 1-1,3 3 0,-1-2 0,2 1 0,-1-2 0,-5 2 1,-3-1-1,-5 1 0,-9-1 0,-10 2 0,-9-1 1,-4 0-1,-5-2 0,-11 0-1,-4-4 1,-4-5-1,0-3 0,2-4 0,5-4-1,0-2-1,4-8-2,11-2-2,-1-7-4,14 1-10,10-4-14,-4-7 0,11 5 0,-2-11 1</inkml:trace>
  <inkml:trace contextRef="#ctx0" brushRef="#br0" timeOffset="601">657 78 14,'-21'-19'25,"17"16"1,-13-10 3,10 9-14,3 5-1,-4 2-2,5 10-2,-3 2-2,8 14 0,-2 4-1,4 12 1,-7 5-3,8 9-1,1 1 0,-1 3-2,-2-2 0,0-2 0,-1-10-1,-1-3 0,4-11 0,-2-5-1,-6-8 0,4-8-2,1 1-4,-4-12-5,2-3-19,3 2-4,0-10-2,2 4 1,-4-12 1</inkml:trace>
  <inkml:trace contextRef="#ctx0" brushRef="#br0" timeOffset="1232">1013 309 19,'-4'-13'20,"8"7"0,-5-1-2,2 4 0,-2 0-4,-5 0-2,5 6-3,-2-2-1,3 8-2,-2 0-2,2 4 0,-1 5-1,2 8 0,1 2 0,-1 7-1,-4 1 1,5 5-1,-5-2 1,4 1-1,2-5-1,2-2-1,-1-7 1,2-4-1,4-6 0,-1-7-1,4-7 1,2-10 0,-1-3-1,3-9 0,-2-2 1,3-5-1,-5-4 0,2 0 1,1 0-2,-8 2 2,5 1-1,-9 1 2,-4 7-1,0 0 0,0 6 0,0 2 0,-10 5 0,10 4 0,-10 6 0,10 4 0,12 5 0,-12 4 0,14 5 0,-14 4 0,15 1 0,-3 0-1,7 4 0,-4-5-3,-6 1-3,7-7-6,-8-5-12,15 2-5,-11-13-3,1 3 3</inkml:trace>
  <inkml:trace contextRef="#ctx0" brushRef="#br0" timeOffset="1903">1786 334 18,'-1'-1'25,"-19"-14"1,16 9 1,-9-7-13,-4 1-5,0 3-3,-7 3-2,0 6-2,-10 8-1,2 5 0,0 7-1,1 5 0,8 0-1,3 8 1,12-2-1,3-3 1,10 1 0,8-4 0,5-6-1,2-1 1,6-4-1,0-5 1,5-6-1,0-3 1,2-7 0,-5-8-1,0-4 1,0-5 0,-8-3-1,0-9 0,-9 0 0,-3-4 0,-5-1-1,-4-3 1,-3 1 1,-5-1-1,1 3 2,-1 3 0,2 5 1,0 5 0,-1 6 0,5 5 1,-3 5 0,2 7 0,-1 7 1,7 10 0,-2 5 0,7 16-1,-1 3 0,3 11 1,1 5-2,8 7 0,-6-2 0,1 0-1,-4-7-1,-1-6-2,-2-7-5,-1-6-10,0-13-14,4-2 0,-5-21 0,5 8 0</inkml:trace>
  <inkml:trace contextRef="#ctx0" brushRef="#br0" timeOffset="2714">2322 337 18,'-6'-15'23,"13"6"-2,-11-5-4,2 1-2,-2-2-4,-8-1-1,3 2-3,-9 3-1,-1 3-2,-3 7-2,-2 4 0,2 7-2,-2 8 0,5 4 0,3 6-1,4 1 1,8 5-1,-2-2 1,7-1-1,5-6 1,6-3 0,3-6 0,1-4 1,-1-10 0,4-2 2,0-11-1,2-2 1,-2-8 1,1-1 0,-4-4-1,3-1 1,-1 3-1,-6 0 1,1 2-1,-6 7 2,-4 1-2,0 9-1,-7 4 0,2 7 0,-4 5-1,8 7 0,-5 5-1,7 7 0,-1 5 0,8 5 0,2 2 1,-4 4-1,4 1 0,-4 0 0,-1 4 1,-6-1-2,-4 2 1,-7-2-1,-6 0 0,-4-8 0,-8-2-1,-3-8 1,-1-8-1,-4-9-1,4-5-3,-5-12-1,4 1-4,-1-12-5,3-5-8,14 5-8,-5-12 1,17 9 1</inkml:trace>
  <inkml:trace contextRef="#ctx0" brushRef="#br0" timeOffset="3465">2649 391 20,'10'8'25,"-10"-11"2,17 7 2,-7-2-14,5-7-3,5 4-2,-2-7-3,6 1 0,-6-6-1,2 1 0,-9-6 0,5 4-2,-9-4-1,1 3-1,-2-2 0,0 4-1,-2-2 0,-5 5 0,-1-1 0,-2 2 0,1-1 0,-5 1 0,-5 2-1,1 3 0,-4-1 0,3 5 0,1 3 0,-3 6 0,2 9 0,-1 2 1,5 8-1,-2 4 1,5 2 0,4 2 0,4-4 0,11 3-1,-3-7 2,11 0-2,6-6 2,7-3-2,-2-6 1,7-1-1,-1-3 1,-2-8 0,-4-2-2,-2-9-2,4-1-9,-4 0-23,-8-10 0,-15 3-1,3-5 1,2 4-1</inkml:trace>
</inkml:ink>
</file>

<file path=ppt/ink/ink1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38.612"/>
    </inkml:context>
    <inkml:brush xml:id="br0">
      <inkml:brushProperty name="width" value="0.07938" units="cm"/>
      <inkml:brushProperty name="height" value="0.07938" units="cm"/>
      <inkml:brushProperty name="fitToCurve" value="1"/>
    </inkml:brush>
  </inkml:definitions>
  <inkml:trace contextRef="#ctx0" brushRef="#br0">30 634 24,'0'5'26,"-13"-8"1,8 8 0,0 9-13,0 5-3,5 7-3,2 2-2,3 3-1,3 2-1,5 2 0,2-3 0,-2-2-1,1-10 0,-2 1 1,-4-8-1,-2 0-1,-3-7 1,2-3 0,-7-6 0,2-1-1,-4-7 1,2-3-1,-2-7 0,4-1 0,-2-9-1,1-1 0,2-6 0,2-4 0,2 1 0,2 2 0,1 0-1,4 2 1,1 5 0,3 3-1,2 5 1,3 5-1,1 3 1,3 6-1,9 5-1,-9-1-4,9 15-12,-5 3-19,-16 0 1,6 7-2,-8-3 1,3 3 0</inkml:trace>
  <inkml:trace contextRef="#ctx0" brushRef="#br0" timeOffset="711">546 727 23,'1'-9'24,"14"10"0,3-9-5,3 0-7,5-2-2,0-2-2,2 2-2,-8-5 0,3 3 1,-6-5 0,0 2-1,-8-3 0,1 5 0,-7-4 0,-2 2-3,-5 0 0,-3 5-1,-8 1-1,-3 5 0,-4 4-1,-6 7 0,-1 6 0,-3 6 0,5 3-1,1 6 1,6 5-1,7 3 1,7 0 0,6-2 0,6 1 0,10-1 0,6-3 0,7-3 0,0-6 1,4-6-1,1-6 1,1-5-1,1-10-2,0-8-1,1-5-5,-14-10-4,10-1-7,-3-1-5,-4-5 0,-4 0-2,-1 1 4,-9 3 5,-6 5 9,7 5 9,-10 6 9,-6-1 8,5 10 2,-5 3 4,1 9-2,5 9-3,0 3-5,2 9-4,-4 1-3,4 9-2,-2 1-2,0 2-1,0-3-1,-5-3-1,-2-9 1,-1-5-1,1-6 1,1-10 0,-5-7-1,4-10 1,-2-6-1,5-8 1,2-4-1,5-5 0,0-3 0,3-2 0,7 3 0,0 1 0,7 6 0,3 6 1,-4 8-1,2 8 0,4 10 1,-4 12 0,-2 10-1,0 7 1,-7 4-1,0 3 0,1-2 1,-4 1-1,-7-11 1,4-2 0,-11-10-1,4-4 1,-2-7 0,-6-8-1,1-6 0,7-7 1,4 0-1,4-8-1,11-2 1,-2-6 0,9-2 0,8 0-1,-1 5 2,4 2-1,-4 7 1,-2 8 1,-3 9-1,2 12 2,-8 10-1,0 12 0,-8 6 0,-4 6 0,-3-1 0,-2 1-1,-2-5-1,-3-5-1,3-5-3,-8-10-9,-1-7-23,4-2 0,-2-12 0,2 2 0,-7-12 2</inkml:trace>
  <inkml:trace contextRef="#ctx0" brushRef="#br0" timeOffset="1893">1996 539 1,'9'-12'24,"-16"-13"1,7 19 1,-7-6-6,-1 8-7,-1 5-3,0 5-3,-1 10-2,-3 5-1,2 13-1,2-2 0,3 11-1,6-5-1,5 6 1,4-4-1,4-3 0,6-9 0,4-8 0,3-7 1,5-5 1,-1-10-1,3-7 1,-5-8-1,1-4 1,-3-7 0,-6-1 0,-6-9-1,-10 1 0,-4-4-1,-10 1 0,-5 5 0,-6 4-1,-4 9-2,-3 2-3,1 15-7,5 3-14,-3 1-6,16 9-2,-3-9 2,13 5 0</inkml:trace>
  <inkml:trace contextRef="#ctx0" brushRef="#br0" timeOffset="2333">2311 430 11,'8'1'27,"-12"-13"2,10 15 2,-5 2-10,-1-1-4,8 17-3,-8-1-3,13 13-1,-11 1-3,14 8-2,-7 1 0,9 0-2,-4-2-1,1-6 1,2-7-2,-3-3 0,-2-9 1,0-3 0,-2-8-1,-1-8 0,-1-10 1,5-5-1,-4-7 0,3-7 0,3-5-1,1-7 0,-3 0 0,2-6 0,-2 7-1,-2-1-2,-1 14-3,-7-4-12,-4 12-19,1 17 2,-8-3-2,5 14 1,-3-3 1</inkml:trace>
  <inkml:trace contextRef="#ctx0" brushRef="#br0" timeOffset="2914">2768 553 8,'3'6'26,"-3"-9"3,17 3-1,-10 0-8,14-3-4,4 3-2,-3-4-5,6 1-2,2-4-1,-3-1-3,-7-4 1,10 1-2,-15 0 0,-2-2 0,-2 0-1,-3 3 1,-5-4-1,-3 5 0,-3 1 1,-2 0-1,-6-2 0,2 1-1,-6-1 1,-13 0-1,11-1 0,2 2 0,-3 2 0,-6 0 0,1 7 0,3 0 0,1 3 0,19 3-1,-16 4 1,5 3 0,-2 2 0,10 4-1,3 2 1,-4 5 0,4 3 0,0 5 0,0 2 0,1 2 0,9-1 0,-7-1 0,20-5 0,3-3 0,5-4 0,-2-7 0,9-5-1,-1-6 0,-3-4-6,6-8-13,-18-6-13,4 0 0,-12-8-1,10 2 1</inkml:trace>
  <inkml:trace contextRef="#ctx0" brushRef="#br0" timeOffset="3575">3619 458 27,'-13'-14'29,"7"10"2,-9-12-1,7-2-8,1 6-12,-5-2-5,3 3-1,-7 0-3,-3 6 0,-4 8-1,-9 9 0,-1 7 0,-5 7 0,1 8-1,-2 3 1,14 1-1,3 2 1,7-3 0,21-5 0,7-2 0,9-5-1,8-6 1,6-6 0,-2-3 0,6-5-1,-3-7 1,-5-4-1,-3-4-1,-4-9-1,-3-3-3,-4-12-1,-3-1-3,-7-15 0,3-2-1,-8-8 2,1-3 2,-5-2 3,-4 0 4,-2 5 5,-5 2 3,0 16 2,-6 4 2,5 13-1,-3 2 0,8 19-1,-2 4-1,10 18 0,3 7-3,4 14-1,4 10-1,1 14 0,-2 6-1,3 6 0,-5 2-1,-1-4-1,-2-3 0,-1-9 0,-1-9-1,-3-11 0,3-10-2,-5-12-5,8-4-19,0-3-9,-4-15 0,2 0-2,-4-16 2</inkml:trace>
</inkml:ink>
</file>

<file path=ppt/ink/ink1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47.935"/>
    </inkml:context>
    <inkml:brush xml:id="br0">
      <inkml:brushProperty name="width" value="0.07938" units="cm"/>
      <inkml:brushProperty name="height" value="0.07938" units="cm"/>
      <inkml:brushProperty name="fitToCurve" value="1"/>
    </inkml:brush>
  </inkml:definitions>
  <inkml:trace contextRef="#ctx0" brushRef="#br0">813 1834 3,'-6'-1'11,"11"2"-1,-8-4-1,6 3 0,-6-3 0,9 5-1,-6-4-1,3 4-1,-2-1-1,-1 1-1,3-1 0,-3 1-2,1-1-1,-2 1-1,1-1 1,1 1-1,2 1 0,-1 0 0,-1-1 0,-1 3 0,2-1 1,1 1-1,0-1 1,-2 1 0,1-1 0,1 0 1,-2 1 0,2-1 0,0 1 0,-4 0 0,4 3 0,-3-1-1,1 1 0,1 0 0,-1 1-1,-1 0 1,2-2 0,0 1 0,0-2 1,-4-2 0,4 2 1,-6-3-1,5 3 1,-4-2 0,2 1 0,-2-1-1,-3 2 0,4-2-1,1 1 0,2-2 1,1 0-1,-2-3 2,0 1-1,-5-2 1,8 1 0,-3-3 1,-1 0-1,-1-3 1,2 1-1,-6-3 0,6-1 1,-6-5-2,2 0 1,-2-5-1,3 0 0,2-6 1,-2-3-1,6-5 1,-5-1-1,-2-5 1,4-1-1,-8-3 0,2 1-1,-1-2 1,-2 2-1,2 3 0,-2 2-1,3 2 1,4 2-1,-3 2 1,6 4-1,-4-1 1,-1 3-1,4 1 0,1 2 0,2 4 1,-1 1-1,0 2 0,-2 2 0,-1 3 0,0 1 0,-5 1 0,4 2 0,-1 1 0,2 2 0,2 0 1,-2 0-2,-1 0 1,4 1 1,-4 1-1,2-1 0,2 1 0,-5-1 0,0 2 0,-2-1 0,4 1 0,4 0-1,-3 1 1,-2 1 0,2-1-1,2 2 0,-4 3-1,2-1 0,0 2-1,-4-3-2,5 5-2,-7-6-2,11 6-3,-14-8-1,13 8 1,-8-7 0,3 4 1,-5-3 2,1 1 1,1 0 4,-4 1 1,5-1 2,-7 2 1,3 1 0,-2 1-1,-2 1 2,1 1-1,0 0 0,-4 3 1,4 1 0,0 2 0,1-1 1,-2 2 0,3-1 1,-1-1 1,0 0 0,3-2 1,-1-1 0,4-5 0,1-1 1,-1-6 1,8-3-1,-8-9 1,11 2-1,-5-14 0,6 1-1,3-9 2,3 1-2,-2-6-1,2 3-1,1-1 0,4 4-1,-6 0 0,3 5-1,-1 1 0,-4 6 0,1 1 0,-1 6 0,-6 3-1,0 5 1,3 5 0,-2 5-1,-3 5 1,7 5 0,2 4-1,6 4 0,3 2 1,4 4-1,0 1 1,1-3-1,-2-2 0,0-1 0,-3-3 1,-2-1-1,-4-5 1,-3-1-2,-2-5 0,-6-6-3,3 6-8,-2-5-25,-8-11 1,4 3-2,-5-10 2,3 1 0</inkml:trace>
  <inkml:trace contextRef="#ctx0" brushRef="#br0" timeOffset="3145">223 418 5,'0'-3'24,"-12"-10"2,6 6-6,0-2-1,-3 0-4,3 6-4,-7-3-1,0 9-3,-6 0-1,1 8-1,-1 2-1,-4 9-1,3 9-1,0 3 0,3 5-1,5 4 0,3-1 0,8 1-1,5-5 1,8-1-1,4-12 0,6-6 1,8-7-1,1-9 1,4-7 0,-2-10 0,-6-6 0,2-7 1,-5-8 0,-6-2-1,-11-3 0,3 1 0,-10-1 1,-1 6-2,-4 2 1,-6 7-1,-3 6-1,-2 4-3,6 11-5,-7-2-8,3 3-16,9 9-1,1-8 1,10 7 0</inkml:trace>
  <inkml:trace contextRef="#ctx0" brushRef="#br0" timeOffset="3736">423 408 4,'1'9'21,"-13"-8"2,12 16-7,-4-1-3,2 9-2,2 4-3,-3 3-2,5 5 0,-4 0 0,1 0-2,2-5-1,4-3-1,-1-5 0,1-5 0,1-6-1,1-4-1,0-7 1,5-4 0,-3-4 0,3-7-1,1-6 1,4-6 0,-3-3 0,4-4-1,-5-2 1,-1-3 0,0 0 0,-6 6 1,0 2 0,-3 8 1,0 4-1,-3 7 1,0 4 0,1 12-1,-2 7 0,2 7-1,1 8 0,1 6 0,1 3-1,7 3 0,2-4 0,2 0 0,4-7-1,-1-7-1,4-6-5,-3-10-8,2-12-16,4 2-1,-9-17 2,9 4-1</inkml:trace>
  <inkml:trace contextRef="#ctx0" brushRef="#br0" timeOffset="4206">955 196 8,'-16'-28'30,"4"15"0,2-3 2,10 22 0,-2 9-19,1 4-2,10 10-5,1 12-1,3 5-1,2 4-1,-2 10 0,-7-3-2,6 1 0,-6-2-2,-4-6-2,-1-2-2,-7-13-5,8-1-5,-4-7-13,-5-17-4,7-3-2,-11-14 2</inkml:trace>
  <inkml:trace contextRef="#ctx0" brushRef="#br0" timeOffset="4477">751 514 22,'-6'6'29,"-4"-8"1,16 5 0,8-3-13,3-9-6,14 2-4,4-5-4,7 2 0,5-3-3,-1 0-5,-2 2-9,-1 10-15,-13-8-2,-4 13 1,-9-7-1</inkml:trace>
  <inkml:trace contextRef="#ctx0" brushRef="#br0" timeOffset="4707">1223 483 14,'-5'0'26,"8"19"1,-4-3 3,1 12-16,4 9-1,-4 4-4,8 8-1,1 2-2,-3 4 0,-6-7-1,1-1 0,9-6-3,-8-2 1,7-13-1,-9-1-1,0-9-1,0-3 0,0-5-1,0-7 1,-11-7-2,11-7 1,-7-3 0,4-9 0,-6-4 0,5-14 0,4-6 1,-6-8-1,6-3 1,0-2-1,0 3 0,3 2 0,17 7 0,4 7 1,3 11 0,5 11 0,4 10 0,-1 8 1,5 7 1,-4 9-1,-16 6 1,-5 8 0,-4 5-1,-14 3 0,-9 4 1,-7-4-2,-4-1-3,-3-6 1,-2-3-4,-6-12-3,-3-6-11,12-2-12,1-16-1,8 6 2,-1-16 0</inkml:trace>
  <inkml:trace contextRef="#ctx0" brushRef="#br0" timeOffset="5258">1658 396 22,'9'9'25,"-14"-6"2,8 13-10,-1 6-3,-7 6-2,7 8-1,-10 2-2,13 4-2,-8-2-2,9 3 0,-3-11-3,7-3 0,5-8 0,6-8-1,4-7 0,-5-7 0,4-7 0,1-6 0,-6-7-1,-1-5 1,0-7-1,-3-1 0,0-1 0,-2-3 0,-4 1-1,1 2 1,2 7-1,-5 4-1,1 8 0,-5 9 1,-2 8 0,-1 11 0,2 10 0,-1 8 0,4 5 1,5 2 0,0 2 0,7-2-1,-3-2-1,3-11-2,2-5-3,-3-12-6,3-13-12,6 2-6,-10-21 1,3 3 1</inkml:trace>
  <inkml:trace contextRef="#ctx0" brushRef="#br0" timeOffset="5688">2238 73 23,'-11'-43'27,"10"23"3,-4 9-7,-1 14-5,11 15-3,-5 14-4,0 17-3,0 4-2,0 10-2,9 5-1,0 2-1,5 2-4,-5 0-2,5-9-2,2-11-4,-3-4-6,8-6-12,-18-20-5,9-2 3,-14-23 0</inkml:trace>
  <inkml:trace contextRef="#ctx0" brushRef="#br0" timeOffset="5939">2112 424 23,'-13'-3'31,"17"6"2,3-9-1,20 5-1,9-5-24,5-6-2,3 0-7,7 2-13,-1 1-16,-9-5-2,-2 9 1,-14-7 0</inkml:trace>
</inkml:ink>
</file>

<file path=ppt/ink/ink1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54.425"/>
    </inkml:context>
    <inkml:brush xml:id="br0">
      <inkml:brushProperty name="width" value="0.07938" units="cm"/>
      <inkml:brushProperty name="height" value="0.07938" units="cm"/>
      <inkml:brushProperty name="fitToCurve" value="1"/>
    </inkml:brush>
  </inkml:definitions>
  <inkml:trace contextRef="#ctx0" brushRef="#br0">123 372 8,'-5'-13'22,"5"13"0,-7-8-8,7 7-2,-12 2-1,5 5-3,-9 4 0,1 5-1,-4 9-1,5 5-1,1 8-1,3 4 0,5 4-1,5-3-2,6 1 0,5-6 0,8-5 0,-6-11 0,8-8 1,7-10 0,0-9 1,-2-9 0,5-4 0,-7-9 0,-1-4 0,-3-6 0,-7-2-1,-15 0 0,-9 2-2,-9 5 0,3 2-4,-5 9-3,0 6-9,-4 3-16,15 14-1,-9-4 1,20 15 1</inkml:trace>
  <inkml:trace contextRef="#ctx0" brushRef="#br0" timeOffset="380">421 681 22,'7'15'31,"-13"-14"1,2 1 1,2-8-13,-12-12-6,11-2-4,-11-14-2,6-4-4,-3-10 0,-2-5-2,6-6 0,-5-1-1,9 0 0,0 2-1,6 4-1,6 6 1,10 7-2,4 6 0,3 8-3,2 4-3,8 14-5,0 3-14,-4 4-6,-2 8-2,-17 6 3</inkml:trace>
  <inkml:trace contextRef="#ctx0" brushRef="#br0" timeOffset="681">331 446 19,'-13'4'29,"16"5"0,4-17 1,24-5-7,3 7-34,7-13-15,17 12-2,-8-15-1,7 13 0</inkml:trace>
</inkml:ink>
</file>

<file path=ppt/ink/ink1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55.516"/>
    </inkml:context>
    <inkml:brush xml:id="br0">
      <inkml:brushProperty name="width" value="0.07938" units="cm"/>
      <inkml:brushProperty name="height" value="0.07938" units="cm"/>
      <inkml:brushProperty name="fitToCurve" value="1"/>
    </inkml:brush>
  </inkml:definitions>
  <inkml:trace contextRef="#ctx0" brushRef="#br0">229 376 10,'6'9'24,"-10"-10"-1,13 13 2,-5-7-15,-2 6 0,2 1-2,-1-2-1,-2 3 1,-2-4 0,1 5 0,-4-9 0,-1 1-1,1-9-1,2 0-2,-5-7 0,2-3-2,-1-8 0,-1-3-1,-2-4 0,-4 2-1,2-1 1,-3 3-1,0 5-1,-2 7 1,-5 8 0,-1 11-1,1 9 0,2 11 1,0 12-1,5 4 0,1 5 1,6 3 0,8 1 0,8-4 0,6-3 0,4-7 1,3-5-1,6-8-1,4-4 0,-3-9-2,4-5-3,-8-10-6,-1-10-15,7 2-6,-15-15 0,5 1 1</inkml:trace>
  <inkml:trace contextRef="#ctx0" brushRef="#br0" timeOffset="451">440 48 16,'-15'-30'30,"10"17"0,-8 8 3,4 5-14,5 21-4,-1 6-3,10 14-4,-5 6-3,9 11 1,-4 3-2,6 3-1,-4 5 0,4-7-3,-2-1-2,-4-12-2,4 0-7,-10-15-9,5-11-14,4 0-2,-7-20 2,11 0 1</inkml:trace>
  <inkml:trace contextRef="#ctx0" brushRef="#br0" timeOffset="751">605 551 26,'12'1'29,"12"5"3,-8-16-1,14-3-16,4-1-3,-1-11-5,-1 2-2,-5-9-2,-3 4-1,-5-3 0,-3 5-1,-7-1 0,-6 5 0,-8 4-1,-9 9 1,-7 6-1,-6 8 0,-2 8 0,1 9 0,-5 8 0,3 8 2,5 4-2,13 1 2,11 1-1,10-3 0,5-4 1,7-2-1,7-6-1,5-5-2,3-3-3,-5-11-4,1-1-5,-5-6-10,-2-12-9,5-1-1,-7-13 1</inkml:trace>
  <inkml:trace contextRef="#ctx0" brushRef="#br0" timeOffset="1122">1290 446 2,'9'-8'31,"-8"-11"0,-2 6 2,-4-8-2,-4 2-15,0 4-5,-7 0-6,-9 6-2,-8 5-2,8 7-1,-3 10 0,-2 8 0,1 12 0,5 8 0,2 5 0,17 3 0,5 1 0,0-5 0,0-7 1,6-7 0,11-13-1,5-11 1,-1-10 2,2-8-2,4-10 0,1-6 0,3-5 0,-4-4-1,-9-4 0,-2 0-1,-1 3 1,-2 4-1,-5 4 0,-6 7 0,0 8-2,-2 8 2,1 12 0,-1 8 1,2 9-1,-1 7 2,7 4 0,4 5 0,8-1 2,4 1-1,7-5-1,3-6 1,5-8-1,-4-5-2,4-6-1,-7-10-3,2-4-1,-11-10-2,0-1-1,-6-11-1,-5 1-1,-7-11 0,-3-2 2,-8-2 2,0-1 4,-6 7 2,0-1 2,-1 13 3,0 5 4,8 16 2,-2 7 1,10 18 2,-5 7-2,11 15-1,-1-1 0,8 8-2,-7-3-2,3-2-1,-3-6-2,-1-5 0,-2-9-1,0-8-1,-6-9 1,3-4-1,0-9 0,2-6-1,-7-10-1,2-11 0,2-5-2,-2-11 0,6 0 0,1-6-1,3 5 0,4 0 1,6 8 0,1 11 2,7 10 0,2 12 2,-2 11 1,0 15 0,-7 9 1,0 11 1,-2 5 0,2 7-1,-5 2 0,0 0 0,-4-5-3,3-7 0,-2-7-4,-10-13-11,0-7-22,2-9 0,-5-13 0,1-7 0</inkml:trace>
</inkml:ink>
</file>

<file path=ppt/ink/ink1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57.890"/>
    </inkml:context>
    <inkml:brush xml:id="br0">
      <inkml:brushProperty name="width" value="0.07938" units="cm"/>
      <inkml:brushProperty name="height" value="0.07938" units="cm"/>
      <inkml:brushProperty name="fitToCurve" value="1"/>
    </inkml:brush>
  </inkml:definitions>
  <inkml:trace contextRef="#ctx0" brushRef="#br0">231 213 24,'3'-12'26,"-13"-14"0,10 7 1,-6-2-18,-1 1-4,-2 2-2,-2 3-1,-4 8 0,-1 4 0,-8 9 1,1 9 0,0 8 0,-2 11 0,9 6 0,2 4-1,7 2 1,2 0-2,13-2 1,-1-7 1,13-5 0,0-13 0,3-4 0,2-14 1,5-5 1,-4-10-2,3-2 0,-4-9-1,-4-2 0,-3-7 0,1 0-1,-7 0 1,-2 4-1,-4 0 0,-1 5 1,-5 6 0,4 6 0,-4 7 0,-1 11-1,1 9 1,1 14 0,-1 7 0,1 12-1,1 7 0,-1 8 1,2 6-2,0-4 2,11 2-1,-2-4-1,-12-4 0,0-3 0,-3-6 0,-5-8-2,-5-7-1,-9-6-1,-20-7-3,-9-16-2,19-2-3,-17-17-9,3-8-15,6 0 0,2-12 2,13 5 1</inkml:trace>
  <inkml:trace contextRef="#ctx0" brushRef="#br0" timeOffset="660">769 147 14,'-9'-25'27,"8"10"1,-15-5 2,-1 4-15,2 4-3,-7 2-4,1 7-3,-5 3-1,2 9-2,-4 7 0,2 4 0,1 7-2,6 3 1,-1 6 0,11 0-1,8 2 1,2-2 0,10-4-1,2-4 1,5-8 0,6-5 0,1-9 0,-1-6 0,-2-10 0,5-7 1,-3-5-1,1-4-1,-3-3 1,-5-2-1,-6-1 1,-2 5-1,-1 4 0,-7 7 0,-2 5 0,-5 8 1,0 9-1,0 9 1,6 6 0,3 5 0,1 3 1,7 2 0,2 0-1,8-3 0,6-2-2,-2-7-4,6 0-7,2-4-20,-6-17-1,1 5-1,-6-14 1</inkml:trace>
  <inkml:trace contextRef="#ctx0" brushRef="#br0" timeOffset="1241">1300 52 0,'-8'-15'29,"8"9"1,-12-7 2,6 9-1,-8-2-16,-6-2-4,2 8-5,-7 0-2,0 6-2,-5 2 0,3 5-1,5 3 0,7 4 0,9 2 0,9 2 0,9 1-1,9-2 0,7-1 1,8 0-1,-2-1 2,5-1-1,-5 1 0,2 1 1,-7-3-1,-2 1 1,-9 0 0,-6 3 0,-11-5 0,-11-1 0,-9-2-1,-11-6 0,-4-2 0,-6-3-1,-2-7 0,-6-5 0,5-4-1,6-6-2,7 4-4,4-11-9,-1-2-18,20 7 0,-2-5-2,18 9 2</inkml:trace>
</inkml:ink>
</file>

<file path=ppt/ink/ink1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5:55.673"/>
    </inkml:context>
    <inkml:brush xml:id="br0">
      <inkml:brushProperty name="width" value="0.07938" units="cm"/>
      <inkml:brushProperty name="height" value="0.07938" units="cm"/>
      <inkml:brushProperty name="fitToCurve" value="1"/>
    </inkml:brush>
  </inkml:definitions>
  <inkml:trace contextRef="#ctx0" brushRef="#br0">2595 940 1,'-10'-1'6,"4"1"0,-5-2 0,4 2-1,-4-1 0,3 6 0,-3-6 1,2 7-1,-2-6 0,2 0-1,-2 0 1,4 0-1,-2 0 0,3-6-1,0 5 0,3-5-1,0 6 0,2 0 0,-1 0-1,2 0 1,2 0 1,-1 0-1,4-2 1,2 2 0,3-1 0,2 1 1,8-3 0,-3 3 0,8-5 0,-1 5-1,3-6 0,-2 5 0,5-3-1,-5 1 0,3 0 0,-9 0 0,6 0-1,4 0 0,-12 1 0,9-2 1,2 1-1,-2-1 1,1 1-1,4-2 1,-1 2 0,-8 0-1,13 2 0,-9 0 0,-4-1 0,0 2 0,2 0-1,0 0 1,-1-1-1,7-1 0,-3 1 1,4-2-1,0 1 1,4-1-1,-1 0 1,0 2-1,-1-1 0,-5 1 1,2 0-1,-5 2 0,0-1 0,-1 1 0,3-1 0,-2 2 0,1-2 1,-2 1-1,3-1 0,1-1 1,-1 1-1,-1-2 0,-2 2 1,-2-1-1,2 1 0,2-1 0,-3 1 1,-1 1-1,2 0 0,-2 1 0,-3-1 0,5-1 0,-3 2 0,-2-1 0,2-1 1,1 0-1,0-1 0,2 1 0,1 0 0,0 0 0,0 1 0,2 1 0,1-1 0,-3 2 0,-4-1 0,4 1 0,2 0 0,-2-2 0,-1-1 0,2 0 1,0-1-1,-1-1 0,4-1 0,-3 2 0,-3-4 0,1 2 0,0 2 0,-5-1 0,-1 1 0,-5-1 0,5 2 0,-11 0 0,4 0 0,-7 0 1,3-1-1,8 1 0,-10 0 0,12-1 0,0-1 0,3 2 0,1-1 1,1-2-1,1 3 0,-10-3 0,12 1 0,-12 1 0,4-1 0,-4 1 0,-1-1 0,7 1 0,-2-1-1,0 2 1,-2-1 0,1-1 0,1 1 0,0-2 0,-2 3 0,0-1 0,3-1 1,-5 2-1,5-1 0,1 1 0,-2 0 0,0 1 0,1-2 0,0 1 0,-5 0 0,-2 0 0,-1 0 0,0 0 0,1-2 0,-7 2 0,2 0 0,1-1 1,-2 1-1,1 0 0,0-2 0,-2 2 0,-4 0 0,3-1 0,2 1 0,-2-2 0,-2 2 0,3 0 0,1 0 0,-4-1 0,5 1 0,-4 1 0,-4-1 0,2 0 1,3 0-1,-4 0 0,-4 0 1,4-1-1,1 1 1,0-2-1,0 1 1,-3-1-1,4 1 1,2 0-1,-1-1 0,-1 1 0,-1-1 1,3-1-1,-1 2 0,-2-2 0,-3-2 0,0 0 0,4 0 0,1-2 0,-8-1 1,3 0-1,1-1 0,4-1 0,-5-1 0,1-2 0,0 0 0,2-3 0,1 1 2,-2-3-2,1 1 1,0-1 0,0 0-1,-2 2 1,-1-1 0,-1 1-1,1-2 0,0 0 1,-2-1-1,-1-1 0,3-1 0,-4 1 0,4 0 1,0-2-1,2 5-1,1-4 2,-3 4-2,0-1 2,3 0-2,6 1 2,-6 1-1,-3-2 0,3 2 0,-2 0 0,-1 1 0,5 2 0,-5-2 0,1 2 0,1 1 0,-1 0 0,-4-7 0,2 7 0,5-4 0,-8-1 0,-2 3 0,0 0-1,6 4 1,0-2-1,3 12 1,0-9 0,-6 9 0,6 0-1,3-2 0,-1 2-3,-8 0-5,0 0-17,6 14-6,-9-14-2,19 7 1,-5-8 1</inkml:trace>
  <inkml:trace contextRef="#ctx0" brushRef="#br0" timeOffset="2744">7083 43 8,'6'-11'10,"-12"10"-2,8-9-1,-8 8-1,7-5 0,-1 4 0,0-4 0,-5 5 0,3 2 0,-1 0-1,0 0 0,6 0-1,-3 0 0,-1 2-2,1 6 0,0-6 0,1 11 0,2-10 0,4 13 1,-8 0 0,2 6 1,2-3 1,2 1-1,4 4 0,-9-1-1,3 7 0,-5-5 0,7 2-1,-2-1 0,4 1 0,-6 1 0,-2 1 0,5 2 0,4 0 1,-8-2-1,0 0 0,0-2 0,3 2 0,-8-5 0,4-1-1,-1-4 0,1-1 0,-1-5 0,1 2 0,-1-4-1,-2 3 1,8-4-1,-2 2 1,-6-3-1,1-1 0,6 3 1,-2-3-1,-4 0 0,-1-2 1,2-2-1,2-1 0,2 0 0,2-2 0,-8-1 1,5 0-1,4 0 0,-3 0 0,-4 2 0,2-2 1,7 0-1,-4 0 0,-3 0 0,1 1 0,-4-1 1,5-1-1,4 1 0,3-3 0,-8 1 1,5 2-1,7-2 0,-4-3 0,8 2 0,-1 0 0,-3 0 0,2 2 0,0-1 0,1 1 0,-4-1 0,1 2 0,-1 0 0,3 0 0,0 0 0,0 0 0,1-1 0,-4 1 0,3-1 0,1 1 0,0 0 0,-1 0 0,0 0 0,-6-2 0,3 2 0,1 0 0,0 0 0,2 0 0,1-1 0,-1-1 0,-2 1 0,7 1 0,-2-2 0,1 2 0,6-1 0,-6 2 0,0 1 0,4-1 0,-4-1 0,-1 2 0,5-2 0,-5 0 0,0 1 0,6-1 0,-4 0 0,-2-1 0,7 1 0,-5 1 0,-1 1 0,3-1 0,-1 0 0,-2 1 0,3-2 0,-1 3 0,1-3 0,3 0 0,2 0 0,-2-2 0,6 1 0,-1-1 0,-5 1 0,2-2 0,-3 3 0,1-1 0,-2-1 0,-2 2 0,0 0 0,-3 0 0,2-1 0,4 1 0,-5-2 0,2 2 0,-10 0 0,3-1 0,4-1 0,-7 1 0,9-1 0,0 2 0,5-1 0,-5-1 0,9 1 0,0 1 0,-8-2 0,14 2 0,-12 0 0,-1 0 0,2 0 0,2-1 0,1 1 0,0 0 0,7-2 0,-6 1 0,6 0 0,-1-1 0,-1 2 0,-1-1 0,2-1 0,2 1 0,-2 1 0,-3-2 0,-1 2 0,2 0 0,2 0 0,-1 0 0,-2 0 0,-5 0 0,2 0 0,0 0 0,-1-1 0,-2 1 0,-2-2 0,-4 4 0,-2-4 0,4 1 0,-6 1 0,1-2 0,-2 1 0,2-1 0,-1 2 0,2-1 0,0 1 0,1-2 0,3 1 0,1 0 0,1-2 0,3 1 0,1-1 0,-1 0 0,4-1 0,0 1 0,-1 0 0,0 1 0,3 0 0,-4-1 0,1 0 0,-3 0 0,-1 1 0,2 1 0,-8-1 0,-5-1 0,-1 2 0,2 1 0,-4-2 0,-3 2 0,-4-1 0,-4 1 0,4 0 0,3 1 0,-3 1 0,3-2 0,-3 1 0,4-1 0,-1 2 0,4-4 0,2 4 0,-2-4 0,-1 2 0,2-1 0,-4-1 0,1 1 0,3 1 0,-2-1 0,-1-1 0,1 1 0,1-1 0,-3 1 0,4-1 0,-4 1 0,1-1 0,-1 2 0,-1 0 0,-2 0 0,2 0 0,-3 0 0,2 0 0,-2-1 0,0 2 0,0-2 0,0 4-2,-6-5-5,-2 5-16,1 9-9,-16-9-1,-2 10 1,-19-11-1</inkml:trace>
  <inkml:trace contextRef="#ctx0" brushRef="#br0" timeOffset="7440">-3 1444 2,'-3'-5'12,"10"7"-2,-2-5 0,2 3-1,2-3-2,0 3 0,0-2-2,1 1-1,3-1 0,-1 2 0,0-1 0,0 1 0,0-1 1,0 1-2,1 0 0,0 0 1,4 0-1,-1-2 0,2 2 1,2-3 0,3 2-1,2-4 1,1 2-1,4-3-1,-2 4 0,3-3 0,-1 4-1,0-1 0,-2 2 0,-2 2-1,1 1 1,-3 0-1,1-1 1,-3 0-1,3-1 1,0-1 0,1 0 0,-1-4-1,2 3 1,-1-5 0,1 3 0,-3-3-1,1 3 0,-6 1 1,2 1-1,-9 2 0,4-2 0,-10 2 1,3-1-1,4 2 0,-10-1 0,15-2 0,-5 1 0,9-3 1,-5 2-1,8-2 0,-4 1 0,-7-1 0,9 0 0,-9 3 0,0-1 0,-4 2 0,2-1 0,-2 0 1,1 2-1,-1-1 0,2 1 0,1-1 0,1-1 0,2 0 0,-1-1 0,1 1 0,0 0 0,5 0 1,-3 0-1,4-2 0,-1 2 1,-1 0-1,3 0 1,0 0-1,1 0 1,-2 2-1,2-2 0,-2 0 1,2 0-1,-2-2 0,2 1 1,-2-2-1,0 1 1,-2-1-1,0 2 0,0-1 1,-3 1-1,1 1 0,0 1 0,-2-1 0,-1 2 0,-3-1 0,1 1 1,-1-1-1,0-1 0,-5 2 0,2-1 0,-3 1 0,4-2 0,-1 0 0,-1 1 0,2-1 0,0 2 0,1-2 0,-1 0 0,5 0 0,-6 0 0,1 1 0,2 1 1,-1-1-1,-4-1 0,2 0 0,0 0 0,-2 0 0,-1 2 0,1-2 0,1-3 0,1 1 1,-2 2-1,2-1 0,-2-1 0,2 1 0,0-1 0,2-1 0,-1 2 0,-1-1 0,1 1 0,1 1 0,-1 0 0,2 0 0,-2 0 0,1 0 0,-1-2 0,-1 4 0,3-2 0,-5-2 0,2 2 0,0-1 0,0 1 0,-2 1 0,2-1 0,-2 0 0,-2 0 0,4 2 0,-2-2 0,1 1 1,-3-1-1,1-1 0,-1 2 0,-1-1 0,1 0 0,1-1 0,0-1 0,0 2 0,-2 0-1,2-1 2,-2 1-1,5 0 0,-1-2 0,-5 1 0,3 2 0,-4-2 0,3 0 0,-1 1 0,1 0 0,-2 0 0,0 0 0,1 0 0,-2 0 0,1 0 0,0 0 0,-5 0 0,4 0 0,1 0 0,-2-2 0,3 2 0,1 0 0,-2 2 0,3-2 0,1 0 0,1 0 0,-4 0 0,1 0 0,-3-2 0,0 2 0,1-1 0,-3 1 0,1-2 0,-1 2 0,2 0 0,1-1 0,-2 2 0,1-2 1,-1-1-1,2 2 0,-3-1 0,2 1 0,-2-2 0,0 2 1,1-1-1,-1 1 0,2 0 1,-2 0-1,1 0 1,-1-2-1,-1 1 0,2-1 1,-4-1-1,5-1 0,-2-3 0,1-1 0,4-2 0,-5 0 0,3 0 0,0-2 0,-2 0 0,-2 0 0,1 1 0,-2-1 0,-1 1 0,0 0 0,-1-1 0,1 0 0,1-1 0,1 3 0,-2-2 0,0 2 0,1-1 0,1 3 0,-1-1 0,-2 1 0,2 3 0,0-1 0,0-2 0,-1 3 0,0-1 0,0 0 0,-3 1 0,3 1 0,0 0 0,-1-1 0,4 2-1,-2 2 1,2-1 0,0 1 0,2 1-2,-2-2 0,1 4-3,-1-1-5,-3 1-14,8 8-8,-13-9 1,13 8 1</inkml:trace>
  <inkml:trace contextRef="#ctx0" brushRef="#br0" timeOffset="10284">234 2840 2,'-8'0'10,"7"8"-1,-5-10-1,4 10-2,-4-8 0,4 0-2,-4 0-1,1 1-1,1-1 1,-1 2-1,1-2 0,2 0 1,1 0 0,2 1 0,2-1 1,3-1 0,2 1 1,2-2 2,5 2-1,4-7 0,3 4 1,8-5-2,5 5 1,7-5-2,7 3 1,1-1-2,5 2-1,0 4 0,4-3 0,-6 3 0,1-1 0,-14 1 1,0-2-1,0 2 1,0 0-1,-6 0 1,1 0-2,-2 0 1,1 0-1,7-1-1,-1 1 1,-3-2-1,1 1 0,-3 1 0,2-3 1,0 0-1,0 1 0,-1 1 0,-2-1 1,0 1-1,-2 1 0,-2-2 0,0 4 1,-5-2-1,0 0 0,-1 0 0,-1 0 0,1-2 0,0 1 0,3 0 0,-2-2 0,-2 1 0,4-1 1,-2 2-1,-4-1 0,1 1 0,-3-1 0,-1 2 0,0 0 0,0-1 0,0-1 0,-2 1 0,5-2 0,-1 0 0,3 0 0,2-1 1,-2-1-1,1 1 0,-2 1 0,-1 0 0,0 2 0,-2-1 0,-3 2 0,2 0 0,-2 0 0,1 0 0,-2-1 0,-1 1 0,0-2 0,-1 2 0,-1-1 1,0-2-1,-5 1 0,2 1 0,-3-1 0,0 1 0,1-1 0,-1 2 0,-1 0 0,-1 0-1,2 0 1,1 0-1,1 0 0,2-1 0,-1-1 0,2 1 0,-1-2 0,0 2-1,1-1 1,-2 1 0,-2-1 0,-1 2 0,-3-1 0,0 1 0,-2 0 0,1 0 1,-1 0-1,-1 1 1,3-1-2,-1 2-1,-4-2-3,-1 0-11,3 8-12,-13-8 0,5 8 0,-8-13 1</inkml:trace>
  <inkml:trace contextRef="#ctx0" brushRef="#br0" timeOffset="46506">3780 2561 13,'-6'-4'21,"11"7"-3,-8-8-1,4 4-1,-2-5-3,-1-4-2,2-2-1,-1-6-2,2-2-1,-8-9 0,5-4-2,-4-5 0,3 0-1,-4-5-1,1 5 0,-1-5-1,-1 8 0,4-1 0,-4 8-1,1 0 2,-1 4-2,3 4 0,-1 3 0,0 6 0,4 2 0,-2 0 0,4 6-1,-2 0 1,4 2 0,1-2-1,4 3 1,1-2-1,0-1 1,10 1 0,3-12 0,3 10-1,1-8 1,3 8 0,3-8-1,3 8 1,5-5-1,-8-4 0,4 13 0,2-2 0,0 2 1,5-1-1,-1 1 0,1-11 0,1 11 0,4 0 0,1 0 0,-5-10 0,5 10 1,-5-9-1,0 9 0,-6 0 0,0 0 0,-7 0 0,0 0 0,-10 0 0,0 0 0,0 0 0,1 0 0,1 0 0,-2 0-1,0 0 1,0 0 0,3 0-2,0 0 2,-9 0-2,0 0 2,-2 0-1,-1 0 1,-3 0-1,1 0 0,-5 0 3,1 0-2,-2 0 0,-6 0 0,3 0 1,-3 0-1,0 11 1,1-1 0,-1 6-2,0 3 2,0 7 0,2 1 0,-1 8-1,-1 2 1,2-5-1,-2 2 0,1-2 0,4-1 0,-1-2 0,2-4 0,-1 2 0,1-5 0,0 0 0,0-3 0,1-1 0,-1-5 0,-1-1 0,2-2 0,-1-4 0,-4-3 1,-1-2-1,-1 1 0,-4-2-1,-1 0 1,-1 1 0,-7 1 0,1-1-1,-8 2 0,-6-2 1,7 2-1,-3 0 1,-6-1 0,-2-2-1,-2 0 1,-5-2 0,9-1 0,-5 2 0,-8-1 0,-4 1 0,1 0 0,-5 2-1,2 3 1,-2 4 0,1-2 0,6 2-1,-1 0 1,3 1 0,4-1 0,7 0 0,5-2 0,3-2 0,6 0 0,-1-2 0,7 1 0,5-3 0,2 1 0,4-2 0,-2 1 0,0 0 0,2-2 0,-2 2 0,1 0 0,1 0-1,-4-1-1,5 4-3,-3-6-7,0-4-16,8 5-5,1-8-1,1 7 1,-4-12 1</inkml:trace>
  <inkml:trace contextRef="#ctx0" brushRef="#br0" timeOffset="48309">6005 2434 4,'6'2'15,"-11"-9"1,5 3 0,-1-5 1,1-3 0,-4-3-1,1-7-1,0 2-3,0-9-1,3 1-3,-3-6-2,3 2-1,-5-5-2,2 3 0,3 0-2,6-7 0,-7 12 0,1-4-1,1-2 1,-2 12-1,8-2 0,-1 10 0,-6-3 2,2 18-2,-2-13 1,4 13-1,-1 0 0,0 0 0,-3 0 0,4 0 0,-1 0 0,5 0 1,2 0-1,2 0 0,1 0 0,5 0 0,3 0 0,2 0 1,4 0 0,0 0-1,1 0 0,2 0 1,1 0-1,0 0 1,1 0-1,1 0 0,4 0 0,4 0 0,-6 0 0,-1 0-1,4 0 0,1-1 1,1 1 0,-5-2-1,-4 2 0,-3 0 1,5 0-1,-3-1 1,-13 1 0,6 0 0,-7 0-1,5-2 1,1 2 0,-7 0 0,1 0 0,-3-1 0,10 1 1,-10-2-1,-1 2 0,-2 0 0,-10 0 0,8 2 0,-1-2 0,-3 1 0,-7-1 2,5 3-2,5-3 1,-4 2 0,8 8 0,-4 2 0,-8 5 0,12 1 0,-3 7-1,-1 0 1,1 10-1,-2 0 0,4-2 0,-1-1 0,7 0 0,-11-1 0,12-3 0,1-1 0,-8-5 1,8-5-1,-7-1 0,-5-4 0,-1-6 1,-2 0-1,-1-2 1,-2-1-1,-2-4 0,-8-1-1,-3 1 0,-8-2-1,0 3 0,-7-2-2,-4 4 1,-10-4-1,-2 5 1,-4-1 0,2 4 2,-6-3-1,-2 1 1,9-3 1,1 1 0,1-2 1,4 0-1,-1-2 0,6 0 1,8-1 0,-1-2 0,-3 4-1,-2-2 1,2 1 0,2-1 0,3 2 0,0 1 0,2 0-1,3 0 1,-3 0 0,9 0-1,-3 1 1,5-2-1,8 2 2,-2 1-2,-1-4 0,5 4-2,1-2 2,2 1-2,4-1 1,-4 0-2,-8-3 1,10 5-2,-2-5-2,2 4-5,6 8-16,-18-18-5,11 11 3,-4-12-1</inkml:trace>
</inkml:ink>
</file>

<file path=ppt/ink/ink1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08.201"/>
    </inkml:context>
    <inkml:brush xml:id="br0">
      <inkml:brushProperty name="width" value="0.07938" units="cm"/>
      <inkml:brushProperty name="height" value="0.07938" units="cm"/>
      <inkml:brushProperty name="fitToCurve" value="1"/>
    </inkml:brush>
  </inkml:definitions>
  <inkml:trace contextRef="#ctx0" brushRef="#br0">2089 2125 1,'-1'-1'5,"1"2"-1,-2-2 0,4 4-1,-4-3 0,4 3 0,-5-2 0,1 1 0,1 0 0,1 1 0,-2 2 1,1 4-1,-1-1 1,1 3-1,-1-4-1,2 8 1,0-1-1,0 4 0,0 0-1,-1-2 0,-1 2 0,2-1-1,-1 5 1,2-3 0,-2-1 0,-2 3 0,1-2 0,2 1 0,-1 1 0,-1 4 0,2-2 0,-1 4-1,1-2 1,-2 3-1,2-2 1,-1 2-1,-1 0 1,1 0-1,1 0 1,0 0 0,0 1-1,1-1 1,1 0-1,-1-1 1,1-1-1,-2-1 0,1 2 1,1-2-1,-2-2 1,1 1-1,-1-2 1,0 0-1,0 1 1,2-1-1,-1 2 0,1-2 0,-1 3 0,-1-2 0,0 5 0,2 0 1,-1-1-1,-1 2 0,-1 0 0,-1 2 0,-1-1 0,2 4 0,-1-5 1,1 5-1,-4 0 0,4-1 0,-1 3 0,1 0 0,0 3 0,-1-1 0,-1 2 0,2-4 0,-1 1 0,-1-2 0,0-1 0,2-3 0,1-2 0,0-1 0,0 0 0,-2 0 0,1 2 2,-1-1-2,2 2 0,-3 3 0,0-2 1,0 2-1,-1-2 0,2 0 1,0-2-1,0 2 1,1-2-1,-1-1 0,2-3 0,-1 5 1,-1-1-1,2 1 0,-1 1 1,1-1-1,-3-2 1,1 1 0,-1 1 0,2-5 0,-2 0 0,1-1 0,-1 0 0,3-1 0,-1-1 0,-2 1-1,1 1 1,1-2 0,-3 2-1,4 0 1,-2 0 0,-2-1-1,1 1 1,0 0 0,1 0 0,-1 0 0,5 1 0,-4 2 0,1-1 0,-1 1-1,1-2 1,-1 2 0,1 0 0,-1 0 0,-2 1 1,1 1 0,-1 1 0,-1-2-1,2 2 1,2 1-1,-1-1 0,-1-1 0,0-3 0,3-2-1,2 2 0,-2-4 0,0 2 1,-2-3-1,1 1 1,-1 0-1,4 1 1,-5-1-1,1 1 1,-1-2-1,2 1 0,-1-2 1,2-1-1,-1 1 0,-1 0 0,1-1 0,-1 1 0,2 2 0,0 1 0,-2 1 0,0-2 0,1 4 0,-1-2 1,2 1-1,-1-2 0,-1 1 0,2-2 0,-1 4 0,-1-4 1,2 4-1,3-4 0,-3 4 1,0-1-1,-1 1 1,-1-2-1,2-2 0,2 1 1,-2-4-1,0 1 1,0-7-1,-2 1 1,2-2-1,-1 1 1,1-1-1,-2 0 1,-1 2-1,0 1 1,0-1 0,3-1 0,0 0 1,0 0-1,-1-5 1,1 0 0,0-5 0,0 2 0,-2-1 0,2 2-1,-4-1 0,1 1 0,0 3 0,1 1 0,0-1-1,0-1 0,-1 0 1,0-2-1,2-3 1,-1 1-1,2-4 0,0-1 0,0 0-1,-3-4-3,9 1-7,7 3-19,-14-10-1,8 7-1,-11-16 2</inkml:trace>
  <inkml:trace contextRef="#ctx0" brushRef="#br0" timeOffset="2593">51 6826 1,'-12'-3'7,"9"3"0,-8-4 0,9 4 1,-6-6 0,7 6 2,-5-4 0,4 4 0,-2-3 0,4 3-1,0 0-1,-2-2-2,4 2-1,-2 0 0,4 2 0,2-2 0,5 1-1,0-2 1,7 1 0,0-3-1,9 1 0,1 1-1,3-1 0,-2 1 0,5 1-1,-4-2 0,3 4 0,-4-2 0,2 3 0,-10-3 0,3 1 1,2-1 0,4 0-1,-2-1 0,2-1 0,-1 1-1,1-1 1,7 1-2,0 0 1,-7-1 0,-2 4-1,0-2 0,-5 1 0,0 0 1,-1 1-1,-3 1 0,2-2 0,0-1 0,-1 2 1,4-2-1,1 0 1,0 0-1,2 0 0,1 0 0,-1 1 1,-1 1-1,0 1 0,-4 0 0,0 1 1,-3-1-1,0 0 0,-2 0 0,0 0 0,1-3 0,0 0 1,1 0-1,2 0 1,-2 0-1,2 0 1,-5 1-1,2 2 0,1 0 1,0 3-1,-1-2 0,1 1 0,1-1 0,-1-1 0,5 0 1,-2-1-1,-1-1 0,-1 1 0,0-2 0,0 1 0,-2-1 0,-2 0 0,-1 0 0,-3 2 0,0-2 0,-2 0 1,-2 0-1,-1 0 0,0 0 0,1 0 0,1 0 0,0-2 1,-2 2-1,0-3 0,1 3 0,-4-1 1,-1-1-2,0-1 0,2 3-1,-4-1-1,3 1 0,-4 0-1,8 0 0,-4-3-1,7 4 0,-7-2 2,2 1 1,-2-2 0,2 2 0,-4-3-8,-14 3-19,11 6-2,-20-6 1,6 14-1</inkml:trace>
  <inkml:trace contextRef="#ctx0" brushRef="#br0" timeOffset="4356">286 8421 3,'-1'-6'12,"5"8"0,-3-9 1,5 5-1,-1-5-1,4 2-1,-2 1-1,2-2 0,1 2-2,1-2-1,1 1 0,-2-2 0,3 1-1,-5-1 1,5 1-1,-9-1 0,8 1-1,-10-2 0,5 2-1,8 1 0,1 0 0,3-1-1,1 6 1,3-4-1,0 4 1,5-3-1,0 3 0,-7-2 0,-1 2 0,1-1 0,0 0-1,-1-2 0,1 1 0,-2 1 0,1 1 0,-1-2 0,0 2-1,3 2 1,1-2 0,-1 1-1,4 1 1,1-1 0,3 2 0,1-3 0,-3 1 0,-1-2-1,2 1 1,-4-1 0,0-1 0,-5 1-1,-1-4 1,2 4-1,-4-1 0,1 2 1,0 0-1,1 0 0,-1 2 0,1-2 0,-1 3 1,-2-3-1,2 0 0,1-3 1,1 1-1,-3-1 1,3 0-1,-3-1 0,3 0 1,-1 1-1,0-2 0,-4 4 0,1-1 0,0 1 0,-1-1 0,-1 2 0,-1-1 0,0 1 0,3-2 0,-2 1 0,-2-2 0,4 1 1,-1 0-1,0-1 0,-1 0 0,0 0 0,-1 1 0,2 1 0,-2-1 0,-5 2 0,-1-1 0,5-1 0,-2 2 0,2-1 0,0-2 1,0 1-1,-1 1 0,6-2 1,1 0-1,-2 2 0,-1-1 1,-2-2-1,3 2 0,1-1 0,-1 2 0,-1-1 0,-1 1 0,0-1 0,-2 1 1,-1 0-1,0-2 0,-2 3 0,-2-2 0,-3-1 0,2 2 0,0 1 1,-3 0-1,2 0 0,-5-2-1,0 7-1,-2-4-6,-4 5-28,3 7 0,-7-8-1,3 2 1,-4-16 0</inkml:trace>
  <inkml:trace contextRef="#ctx0" brushRef="#br0" timeOffset="8973">2080 8179 2,'-3'0'4,"5"3"1,-2-3-1,0 3 0,-2-3-1,4 0 0,-2 0 1,1 1 0,-1-2 0,0 2 1,0-1-1,5 6 1,-2 0 1,3 3-1,-1 0 2,3 2-2,1 0 1,3 3 0,-2 0-1,2 0-1,3-1-1,-2 2-1,3 1 1,-1-2-1,3 2 0,-2-5 1,2 6-1,-6-6 1,5 4 0,-9-2 0,5 2-1,8-2 0,-12 3 0,14-1 0,0 0-1,5 0 0,-5-1 0,11-2 0,-4 1 0,-5-1 0,12 0 1,-12-2-1,4 2 1,-3-2-1,1 2 1,4 7-1,0-7 0,3 5 0,-3 5-1,2-8 1,-1 5-1,4-9 1,-1 5-1,-5-12 0,1 7 0,-4-6 1,2-4-1,-4 5 1,-4-5-1,-2 7 1,2-5-1,-3 4 1,3-1 0,-4 3 0,0-1-1,-4 0 1,5 1 0,-2 1 0,-4-4-1,3 3 1,-1-1-1,3-2 1,-2 2-1,4-1 0,-3 0 1,-1 1-1,6 0 1,-7 1-1,0 1 1,-1-4-1,-1 3 1,3-1-1,-2 1 1,0-3-1,-1 3 0,0-2 1,3 1-1,3 0 0,-1 2 0,3 1 0,-1 2 1,2 1-1,-2 1 0,5 0 1,-2 0-1,3-1 0,-1-1 0,-4-1 1,4-2-1,-3 0 0,2 0 0,-2 0 0,1 1 0,-2 0 0,2 2 2,0 0-2,0 1 0,3 0 0,-2 3 1,0-2-1,1-1 0,-3 0 0,2 0 1,-2-1-1,0 1 1,-3-1-1,1 0 1,-7 1 0,1 2-1,12-1 1,-1 1 0,-2 0 0,2-2 0,4 0-1,-3-1 1,9 0-1,-1-3 1,-16-1-1,3 1 0,2-3 0,-4 1 0,4-1 1,-3 0-1,0 2 0,-1-1 0,4-1 0,-4 3 1,7-2-1,-4 0 0,-3 1 0,4-1 0,-3-3 0,0 4 0,-2-4 0,2 1 1,-6-1-1,2-1 0,-2 1 0,-1 1 1,-1-1-1,-1 1 0,2-2 0,-3 1 1,0 9-1,1-10 1,-4 10-1,-2-11 1,2 10 0,-1-11 0,-4 9 0,2-7 0,2-3 0,-8 12-1,6-12 1,2 12-1,-3-12 1,2 12-2,-1-12 2,-1 11-2,-4-11 1,5 0 1,0 0-1,-1 0-1,-4 0 2,4 0-1,-4 0 0,5 0 0,2 0 0,-4 0 0,-2 0 0,-1 0 0,4 0 0,-2 0 0,3 0 0,-3 0 0,-3 0 0,3 0 0,4 0 0,-2 0 0,-2 0 0,0 0 0,-5 0 0,1 0 0,7 0 0,-6 0 0,4 0 0,-1 0 0,0 0 0,0 0 1,5 0-1,1 0 0,-5 0 0,3 0 1,-4 6-1,5 0 0,-1 6 0,2 3 0,-3 4 0,0 3 0,2 6 0,-1 0 0,3 2 0,-4 1 0,2 0 0,-2 2 0,6-1 0,-3-1 0,1 3 0,-4-1 0,-2 0 0,4-1 0,1-3-1,-2-1 2,-1-3-1,-1-4 0,1-2 0,0-4 0,-2-3 0,1-4 0,-1 1 0,-1 1 1,-3-1-2,2 2 1,1-1 0,1 0 0,-1 3 0,2 1 0,-5-1 0,3-3 0,4 2 0,-2-3 0,-2 0 0,-2-2 0,4 0 0,-2-2 0,2 1 0,1-1 0,-3 1 0,-1-1 0,2 1 0,4-1 0,-4 1 0,-1 0 0,2-1 0,-1-2-1,2-2 1,3-1-2,2 0-4,-8-9-8,9-4-21,2 4 1,-6-11-1,-2 2 0,-14-13 1</inkml:trace>
  <inkml:trace contextRef="#ctx0" brushRef="#br0" timeOffset="11947">6834 10478 3,'-2'4'5,"7"4"2,-7-4 1,6 5 1,-6-5 0,2 5-1,0-4 0,0 0-1,0 0 0,2-2-1,-2-3-1,0-2 1,0-2-2,0-5 1,0-4-1,2-5 1,-1-4-1,-1-6 0,-1-3 0,-1-5-1,2-10 0,0-4 0,2-3 0,-4-6 0,4-1 0,-4 0-1,5 1 0,-1 0 0,2 8-1,-2 4 0,-1 6 0,1 4-1,-2 4 1,0 4-1,0 4 0,0 3 1,0 3-1,0 3 0,-3 3 1,1 1-1,2 3 0,2 3 0,-2 0 1,-2 3-1,2 2 0,-1-1 0,5 1 0,-2 1 0,-2 1 0,-2-2 1,1 2-1,2-2 1,-1 1-1,-1-2 1,-2 4 0,0-2-1,3-2 1,1 2-1,2 0 1,-6 0-1,0 2-2,5 5-5,-1 6-16,1-4-6,4 15-1,-17-10 0,10 8 1</inkml:trace>
  <inkml:trace contextRef="#ctx0" brushRef="#br0" timeOffset="13299">6903 9396 12,'2'4'12,"-4"-7"0,5 5-1,0-5-1,1 4-2,1-2-1,4 0 0,0-2 0,0-2-1,2-1 0,3-1-1,2-5 0,3-3 1,1-2-1,0-4 0,8-1-2,0-3 1,5 2-2,4-4-1,-1 4 0,4 1 0,4 1-1,3 1 1,-2 0 1,5-3-1,-1 2 1,1-5 0,1 2 0,-1-4 0,2 3 0,-8-1 0,5 5-1,-8 1 0,-1 5-1,-6 2 0,2 3 0,-14 2 1,0-4-1,8 4 0,-5-3 0,2-3 0,4 0 0,-1-2-1,1-1 2,12-4-1,-2 6 0,-4-2 1,0 2-1,1 3 1,-1 0-1,5 4 1,-5-1-1,1 4 0,-2 1 0,-3-2 0,1 0 1,-2 0-1,-2-2 0,-2-1 1,0 1-1,-4-2 1,1 0-1,-1-1 0,-2 3 1,-2-1-1,6 1 0,-9 3 0,6 0 0,-4-1 0,-3 0 0,3 2 0,1 0 0,-1-1 0,-3 1 0,2-2 1,-2-1-1,0 1 0,2 0 0,3-2 0,-2 1 0,0-2 0,4 0 0,-3 1 0,3-1 0,3-1 0,-1-2 1,5 1-1,-2-2 1,6 0-1,-4-2 1,7-2 0,0 1-1,-3-1 1,3 3-1,-6-3 2,2 3-2,-5-1 0,1 5 0,-7-2 0,2 3 0,1-1 0,-2 1 0,-4 0 0,1 2 0,0 0 1,-3-2-1,3-2 0,-1 4 0,-7-2 0,3 3 0,-6-1 0,-1 1 0,7 0 0,-7 2 0,5 1 0,0 0 0,5-1 0,-2-1 1,5 1-1,-3-2 0,-2 0 0,6 0 0,-4-1 0,0-2 0,-2 2 0,0 1 0,-1-2 0,0 2 0,-2 1 0,-4 0 0,2 2 1,-6-1-1,1 2 0,0 1 0,-3-1 1,0 1-1,-1 1 0,1-1 1,-2 1-1,1 0 1,-1-2-1,-1 2 0,0 2-1,-3-1-2,6 8-6,-4 5-15,-10 0-9,5 8 0,-13-6 1,3 5 0</inkml:trace>
  <inkml:trace contextRef="#ctx0" brushRef="#br0" timeOffset="15572">9867-2 0,'-5'-3'9,"5"7"-1,-1-2-2,2 4-2,-2-2 0,1 2-1,0 1 0,-2 4 0,4 1 1,1 1 0,-3 3 0,0 3-1,-2 2 0,5 2 0,-3 1-1,2-2-1,-2 1 0,0 2 0,0 2 0,3 1 1,-2 2-1,-2 3 0,1 5 1,0 6-1,-2 0 0,4 3 0,-1 0 0,-1 3 0,0-1-1,2 2 1,-1-2 0,1-1-1,-2 2 0,1 2 1,1-1-1,-2-2 0,0 2 0,0 1 1,1-2 2,-1 0-2,2-2 0,-2-1 1,3 0-1,-3 2 1,2-2-1,-2 3 0,2-2-1,-2 5 1,1-1-1,-1 3 1,0 0-1,0 1 0,3 0 1,-3-1-1,2 1 1,-2 0-1,0 1 1,0-2-1,1 4 0,-1-1 1,2 0-1,-2 4 1,3-1-1,-3 4 0,3 0 1,-3-1-1,1 2 1,-1 1-1,3-1 1,-3-2 0,0 0-1,11-1 1,-11 2-1,0-1 1,0 1-1,0 3 0,0-1 0,13 4 1,-13 1-1,1-2 0,-1-1 0,14-1 0,-14 1 1,13-3-1,-13 2 0,0-6 0,0 1 0,0-1 1,0 1-1,3 0 0,-3 0 0,0 3 0,0 1 0,3-1 1,-3 0-1,3-1 0,-3 1 0,-2-3 1,2-1-1,2-4 0,-2 1 0,0-3 0,0 1 0,0 2 0,0-1 0,1 2 0,-1 2 1,0 1-1,0 1 0,3 1 0,-3 0 0,3-2 0,6-1 1,-7-3-1,-2-1 0,1-3 0,9-1 0,-8-2 1,8-1-1,-10 1 1,-10 2-1,11 2 1,11-5 0,-10 8 0,-1-2-1,1 1 1,-2-1-1,1 0 0,13-4 1,-16-1-1,2 1 1,2-5 0,-1 1-1,1-2 1,-2 3 0,1-3 0,-14 0-1,17 0 1,-1-3-1,-3 0 1,5-1 0,-1-1-1,0-2 0,1 1 1,13-4-1,-14 3 0,-1-1 1,0-2-1,1 1 0,-1-4 1,-1 0-1,-1-3 1,2 1-1,-1-4 1,1 0-1,1 3 1,-2-6-1,-1 0 0,4 3 0,-2-8 1,-3 2-1,2-4 1,-2 0 0,0-7 0,2 6 0,-2-3 1,1-2-1,-1 1 1,2 2 0,-2-2-1,0-1 1,-2-2 0,4 1 0,-4-4 0,2 0 0,0-4 0,0 2 0,0-4 0,3 1-1,-3-2 1,0 0-1,0-2 1,0 2-1,0 0 0,2 2 0,-5-2-1,3 1 1,1 0-1,-1 1 1,-1-1-1,1 2 0,-2-1 1,1 1-1,1-2 0,-2 4 0,-2-1 0,4 0 0,-1 1 0,-2 1 0,3-2 0,-2 1 0,-1 0 0,3 0 1,2 2-1,-5-1 0,1 0 0,2 0 0,-1-2 0,1 2 0,1 0-2,-7-7-7,3-11-21,9 7-2,-10-8-1,5 3 0,-11-15 1</inkml:trace>
</inkml:ink>
</file>

<file path=ppt/ink/ink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3:43.653"/>
    </inkml:context>
    <inkml:brush xml:id="br0">
      <inkml:brushProperty name="width" value="0.07938" units="cm"/>
      <inkml:brushProperty name="height" value="0.07938" units="cm"/>
      <inkml:brushProperty name="fitToCurve" value="1"/>
    </inkml:brush>
  </inkml:definitions>
  <inkml:trace contextRef="#ctx0" brushRef="#br0">133 375 26,'-11'-12'28,"7"12"1,-7-3-6,0 5-6,-1 7-5,-6 5-4,2 10-2,-4 11-2,7 8 0,1 5-2,8 5 0,4 0-1,9-1 0,4-8 0,9-7 0,5-12 0,3-10 1,-5-13 2,1-10-2,2-13 0,2-5 1,-6-10-1,-2-6 1,-6-7-2,-4-2 0,-12 1-1,0 3-1,-12 5 1,-3 8-2,-2 9-2,-8 8-3,4 14-9,2 9-17,8-4 0,7 12-2,1-7 3</inkml:trace>
  <inkml:trace contextRef="#ctx0" brushRef="#br0" timeOffset="400">550 745 19,'0'20'30,"-7"-14"1,7 2 2,1-7-8,-8-13-8,7 2-5,-11-15-2,4-2-3,-9-14-1,2-5-1,-5-12 0,1-4-3,-2-7 1,2 1-2,0-2 0,6 7-1,5 6 0,4 9 0,6 6 0,4 11-1,10 9 0,2 4-1,9 11 0,-1 1-3,7 9-3,-11-2-10,0 10-18,3 5 0,-11 2-1,0 10 3</inkml:trace>
  <inkml:trace contextRef="#ctx0" brushRef="#br0" timeOffset="731">473 450 31,'-22'21'34,"1"-11"0,12 2 0,8-10-1,10-7-25,14 2-2,10-4-3,7-2-3,6-1-1,0-4-1,3 6-3,-14-3-11,-4 2-18,-4 11 1,-14-8-2,-1 12 2</inkml:trace>
</inkml:ink>
</file>

<file path=ppt/ink/ink2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49.500"/>
    </inkml:context>
    <inkml:brush xml:id="br0">
      <inkml:brushProperty name="width" value="0.07938" units="cm"/>
      <inkml:brushProperty name="height" value="0.07938" units="cm"/>
      <inkml:brushProperty name="fitToCurve" value="1"/>
    </inkml:brush>
  </inkml:definitions>
  <inkml:trace contextRef="#ctx0" brushRef="#br0">316 629 12,'-7'-3'16,"12"3"0,-7-3 1,4 3-2,-2-1-1,0 1-2,0-5-1,-3-2-2,6-2-1,-8-3-1,5-4-2,-4-6 0,1-6-1,-2-6-1,4-4-1,-5 0 0,6-4-1,-2 0 0,-2 1 0,1 6-1,-2 1 1,4 5-1,1 4 0,0 4 0,-4 4 0,4 3 0,0 4 0,2 1 0,6 4 0,-8-1 1,1 0-1,-1 3 0,2 0 1,-1-1-1,2 2 0,-1-2 0,-1 2 1,5 1-1,0-1 0,7 1 0,4 1 0,-1-2 0,5 1 0,6-1 0,-2-1 0,4 2 0,0-1 0,-3 0 0,3-1 0,3 0 0,-5-2 1,8 2-1,-2 2 0,0-4 0,5 4 0,-2-2 0,-2 2 0,0 1 0,2 0 0,-8 1 0,5-1 0,-7 0 0,-3 0 1,2 0-1,0 0 0,-6 0 0,1-1 0,-3-2 0,0 3 0,-6-2 0,7 1 0,2 1 0,-3-2 0,-11-1 0,3 3 0,5 0 1,-11-1-1,13 1 0,-4-2 0,-8 2 0,-1-1 0,10 1 2,-2 0-2,-8-2 0,-3 2 0,0 0 0,-12 2 0,13-2 0,-1 1 1,2 2-2,-2-3 1,0 3 0,12 0 0,-9 0 0,10 2 0,-11 2 0,-2 2 0,1 4 0,-11 5 1,7 2-1,1 6 0,-1 4 0,0 1 1,2 1-1,1 2 0,3-3 0,12 1 1,-11-4-1,2-3 0,-2-2 0,2-1 0,0-4 1,-3-2-1,-1-1 0,-2-3 0,0-2 0,1 0 1,-1-4-1,-1-2 0,-2 1 1,1-2-1,1-2 1,-2 1 0,1-2-1,-15 0 1,9 0-1,-7 0 0,-2 0 0,-3 0-1,-2 1-1,-5 1 1,-7-1-1,7 1 1,-10 0-1,-1 0 0,-1-1 1,-7-1 0,-1-1 1,-2-1 0,3 1 0,0 0 0,-7 1 0,5 2-1,1 0 1,2 4 0,8 0 0,1 1 0,1 0-1,5-1 1,6 0 0,7-3 0,2 0 1,1-2-1,3-1 0,2-1 1,4-2-1,1 0 1,4 0-1,0 0 0,1 2-3,1-5-10,1-3-18,12 8-1,-5-11 0,11 5 0</inkml:trace>
  <inkml:trace contextRef="#ctx0" brushRef="#br0" timeOffset="27620">468 695 19,'1'15'29,"-7"-17"-1,8 7 2,-1 2-11,2-5-7,0-2-7,-1 1-18,7 9-13,-15-7-4,7 12 1,-10-6 0</inkml:trace>
  <inkml:trace contextRef="#ctx0" brushRef="#br0" timeOffset="27810">205 1131 0,'-19'31'21,"-6"-15"-1,13 11-3,-1-13-9,2-6-26,16 12-1,-7-14-2</inkml:trace>
  <inkml:trace contextRef="#ctx0" brushRef="#br0" timeOffset="27960">124 1388 7,'-17'18'31,"-9"-8"2,5 6 0,-4-10 0,-1 0-13,18 3-10,6-5-10,9 4-23,5-14-8,14 4-2,-3-12 0,14 3 0</inkml:trace>
  <inkml:trace contextRef="#ctx0" brushRef="#br0" timeOffset="28351">853 755 3,'-14'-4'28,"18"7"0,-14-6 1,13 7-1,-2-2-15,1 1-12,7 1-9,-11-2-19,12 12-1,-10-6-1,12 11 1</inkml:trace>
  <inkml:trace contextRef="#ctx0" brushRef="#br0" timeOffset="28521">862 1115 6,'-7'27'30,"-9"-13"0,13 5 1,-3-11-1,4-2-17,5-2-10,-1-10-23,17 18-7,-13-11-3,10 13 0,-8-12 0</inkml:trace>
  <inkml:trace contextRef="#ctx0" brushRef="#br0" timeOffset="28691">960 1415 4,'-12'20'29,"-7"-9"1,15 5 0,-8-10 0,10-2-14,2 3-15,2-4-16,7 8-13,-9-13-2,12 6 0,-12-9 1</inkml:trace>
  <inkml:trace contextRef="#ctx0" brushRef="#br0" timeOffset="29042">1230 758 16,'-13'-6'24,"31"12"0,-18-7 1,3 7-15,7 0-4,-3-1-14,13 12-15,-19-12-1,20 13 0,-15-11 0</inkml:trace>
  <inkml:trace contextRef="#ctx0" brushRef="#br0" timeOffset="29212">1408 1053 7,'-16'18'27,"14"8"0,-11-12 1,16 11-6,9-3-31,-11-18-14,13 14-1,-8-15-2,13 10-1</inkml:trace>
  <inkml:trace contextRef="#ctx0" brushRef="#br0" timeOffset="29372">1564 1377 20,'-24'11'28,"12"7"0,-4-15-2,20 4-14,7 2-35,-5-15-2,12 9-1,-11-13-2</inkml:trace>
</inkml:ink>
</file>

<file path=ppt/ink/ink2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51.353"/>
    </inkml:context>
    <inkml:brush xml:id="br0">
      <inkml:brushProperty name="width" value="0.07938" units="cm"/>
      <inkml:brushProperty name="height" value="0.07938" units="cm"/>
      <inkml:brushProperty name="fitToCurve" value="1"/>
    </inkml:brush>
  </inkml:definitions>
  <inkml:trace contextRef="#ctx0" brushRef="#br0">38 629 5,'1'3'16,"-7"-6"-1,11 4-3,-7-4-1,2 3-3,-3-1-1,0-1-1,-1 1-1,1 1-2,0-2 0,2 1-2,-2 1 0,3 0-1,-2 0 1,-1 0-1,2 0 1,-2 1 0,0-1 2,0-1 1,1 1 2,2-3 1,6 2 0,-3-5 2,5 3-1,-4-7 0,3 2-1,-5-8-1,4 1-1,-9-8 1,4-2-3,-4-7 0,6-6-2,-6-6 1,3-5-2,2-1 1,-2-3-1,6 4 0,-5 3 0,2 4-1,-1 8 1,-2 9 0,3 8-1,-5 5 1,2 5-1,-1 2 1,-1 4-1,2-1 1,0 4-1,6-1 1,-2-1 0,4 2-1,1 1 1,5-2 0,4 2 0,4 0 0,3-2 0,1 2 0,4-1 1,-1-1-1,4-1 0,-11 0 1,2 0-1,4-1 0,3-2 1,-1-2-1,0 2 0,1-1 1,0 0-1,10-1 0,-4 2 1,-2 2-1,-6-1 0,2 4 0,-1-1 0,-5 1 0,2-1 0,-8 1 0,3-1 1,-6 1-1,3-2 0,-1 0 0,1 0 0,-6 0 0,-4 1 0,6-1 0,-7-1 0,3 1 0,-5 1 0,-1-1 0,-2 0 0,5 2 0,1-2 1,-5 0-1,3 0 0,-2 0 0,-4 0 0,5 0 0,-4-2 0,1 2 0,1-1 0,3 1 0,-2 0 0,-4 0 0,5 0 0,-4 0 0,2 1 0,-4-1 0,2 0 0,-1 2 0,-4-2 0,8 0 0,-2 1 0,1 2 0,2 0 0,-5 3 0,-1 1 1,-3 3-1,2 4 0,-8 5 0,2 3 0,-5 4 0,3 5 1,0 2-1,3 4 1,3 3-1,3-1 1,6 0-1,0-3 1,-1-2-1,-2-2 1,4-7-1,0-3 0,-4-4 0,0-2 1,-4-6-1,-4 0 0,4-5 0,-2-1 1,-7-1-1,-1-1 0,-1-1 0,-8-2-1,-2 1 1,-9-5 0,-9 4-1,-5-2 1,-3-3-1,-6 3 1,-4-1 0,-1 1 0,8 1 0,4 1 0,4 1-1,8 0 1,2 1 0,7 1 0,1-2 0,9 0 0,-5-2 0,5 1 0,4-1 0,-1-1 0,1 2 0,-1-1 0,-1 1 0,5 1 0,-2 0 0,0 1-1,1 2-3,0-6-5,6-4-24,16 7-1,0-12-1,10 4 2,12-16-1</inkml:trace>
</inkml:ink>
</file>

<file path=ppt/ink/ink2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45.675"/>
    </inkml:context>
    <inkml:brush xml:id="br0">
      <inkml:brushProperty name="width" value="0.07938" units="cm"/>
      <inkml:brushProperty name="height" value="0.07938" units="cm"/>
      <inkml:brushProperty name="fitToCurve" value="1"/>
    </inkml:brush>
  </inkml:definitions>
  <inkml:trace contextRef="#ctx0" brushRef="#br0">24 533 9,'5'9'21,"-13"-15"-4,13 7-1,-7-7 0,4 1-2,4-1-1,-8-8-1,5 4 0,-6-11-1,5 5-2,-5-10-1,6 2-2,-5-8 0,1-1-2,-1-4-2,-2 2 0,1-1-1,4-6-1,-2 11 1,-2-2-1,1 2 0,-2 9 0,-1 1 0,7 7 0,-4-1 0,-1 15 0,0-10 0,3 10 0,3 0 0,0 0-1,3 0 1,-1 0 0,5 0 0,1 0-1,3 0 0,0-2 1,-2 2-2,3-1 3,2 1-3,1-2 2,-6 2-1,0-1 1,9 1 0,4-2 0,3 2 0,5-1 0,4 1 0,2-2 0,13 2 0,1 0 0,-3 0 0,5-3 0,-3 3 0,0-1 0,-1 1 0,-1 0 0,-8 0 0,-5 0 0,-1 0 0,-13 0 0,0 0 0,-4 0 0,-4 0 0,-8 0 0,-1 0 0,0 0 0,-6 0 0,3-2 1,1 2-1,-4 2 0,-2-2 0,3-2 0,0 2 0,2 2 0,2-2 0,-4-2 0,-2 2 0,2 2 0,-4-2-1,2 3 1,2-3 1,1 3 0,-4 10 0,2 5 0,-1 2 0,-2 5 0,7 5 1,-5 2-1,1 8-1,1-1 1,1-5-1,1-1 1,6-2-1,-2-3 1,2 0-1,2-4 0,-1-2 1,-3-4-1,1-2 0,-5-1 1,1-5-1,4-1 0,-4-2 0,-1-2 1,-6-2-1,0 0 0,-4-3 0,-1-2 0,-4 1 0,-8-1-1,-3 2 0,-15-1 0,-2 2-1,-6-1 1,-2 5-1,-5-4 1,-1 4 1,-1-1-1,0-1 1,6 1 0,3-2 0,8-1 0,-1-1 0,-7-1 1,12-1-1,0 2 0,7-1 0,2 0 0,1 1 0,2 0 0,1 1 0,14 2 0,-8-2 0,10 1 0,-4-2 0,2 1 1,4-1-1,1 0 0,-2-1 1,6 1-1,-5-3 0,-2 3 1,1-3-1,-1 0 0,-2 0 0,1 0 1,1 0-1,-1 2 1,0-2 0,2 0-1,-2 1 1,5 2-1,1 0 1,-5-1-1,4 1 0,-1-2-1,4 4-2,-4-7-3,8 10-10,0-2-17,-7-9-1,4 7 0,-9-11 0</inkml:trace>
</inkml:ink>
</file>

<file path=ppt/ink/ink2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54.908"/>
    </inkml:context>
    <inkml:brush xml:id="br0">
      <inkml:brushProperty name="width" value="0.07938" units="cm"/>
      <inkml:brushProperty name="height" value="0.07938" units="cm"/>
      <inkml:brushProperty name="fitToCurve" value="1"/>
    </inkml:brush>
  </inkml:definitions>
  <inkml:trace contextRef="#ctx0" brushRef="#br0">12 564 4,'-6'-10'23,"12"13"-2,-9-11-1,5 5-1,-1-3-3,-4-7-2,3 6-1,-3-8-2,6 5-2,-6-10-2,3 6 0,-1-10-1,-1 0-3,-1 1 0,5-5-1,-4-3 0,5-2-2,-4-1 1,5 1-1,-4 0 1,5 1-1,-3 4 1,3 3-1,-2 2 1,-2 9 0,-1 2-1,0 3 1,2 5-1,-2 4 0,1 1 1,-1 2-2,8 3 1,-2-3 0,6 3 0,3 1 0,1-2 0,6-2 0,0-2 1,8-1-1,-2-1 1,11-1 0,4-1-1,2 0 1,2 0 0,1 0 0,4 0-1,-3 0 1,0 0 0,-5 2-1,-11-5 0,7 2 0,-3-4 0,-1 2 1,-2 0-1,-3-1 0,-2 3 0,-3-2 0,7 3 0,-11 0 0,-4 1 0,2 2 0,-7 0 0,0 2 0,1-2 0,1 0 0,-10-2 1,6 2-1,-1-1 0,-4-1 0,-3 1 0,0 1 0,-1-2 0,-1 1 0,5 2 0,-7-1 1,1 2-1,-2 1 0,4 1 0,-2 2 0,-2 5 0,1 2 0,-5 5 0,4 2 0,1 4 0,2 2 0,-2 2 0,5 2 0,2-2 0,0 1 0,1-1 0,-1-3 0,-1-2 0,-2-1 0,4-3 0,-7-3 1,2-1-1,-4-2 0,-2-1 0,4-2 0,-2-1 0,-1 0-1,-6-3 1,5 0 0,-3 0-1,-4-3 1,2-2-1,-9-1 0,2 0-1,-6-3 0,-3 5-1,-16-4 0,1 2-1,-4-1-1,-5 2 1,-8-1-1,-4 3 2,-9-3 0,-2 2 1,2-1 0,-2 0 2,1 1 0,6-2 0,5 3 0,10-3 1,7 3-1,10-3 1,9 1-1,9-1 1,6 2-1,2 1 0,4-2 0,-1 4 0,4-4-1,6 2-5,2 0-20,-9-7-4,16 2-1,-6-13 0,19 8 1</inkml:trace>
</inkml:ink>
</file>

<file path=ppt/ink/ink2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56.480"/>
    </inkml:context>
    <inkml:brush xml:id="br0">
      <inkml:brushProperty name="width" value="0.07938" units="cm"/>
      <inkml:brushProperty name="height" value="0.07938" units="cm"/>
      <inkml:brushProperty name="fitToCurve" value="1"/>
    </inkml:brush>
  </inkml:definitions>
  <inkml:trace contextRef="#ctx0" brushRef="#br0">30 508 2,'-8'-4'21,"14"10"2,-10-9-5,10 1-4,-2-2 1,-2-5-3,2 3 0,-5-10-1,5 4 0,-7-8 0,8 1-2,-10-7-1,4 1-1,-7-6-2,1-1-2,-1 0-1,4 1-1,1 0 0,0 4-1,0 0 0,0 5 0,3 5 0,2 4 0,-2 3 0,-2 1 0,5 4 0,-1 1 0,1 3 0,2-1 0,1-1 0,-3 0 1,6 2-1,0-1 0,0-1 1,4 2-1,-4-1 0,0 1 1,3 0-1,6-1 0,1 1 1,5-1-1,-3-2 0,-2 1 0,12-2 1,8 1-1,-4 0 0,4-1 0,1 2 1,1 0-1,12 2 0,-1 0 0,-7 2 0,0-2 0,-5 1 0,-2-2 0,-1 1 0,-3-2 0,-10 0 1,1 1-1,-3-1 0,-4 2 0,0-1 0,-2 2 0,-7 0 0,0 2 0,-1-2 0,0 0 0,-5 0 0,2 0 0,7 0 0,-5 0 0,0 0 0,2-2 0,-6 2 0,2 2 1,-1-4-1,-1 4 0,-1-2 0,-1 0 1,2 1-1,-3 2 0,2 2 0,1 1 0,-3 2 0,4 4 0,-2 4 1,-2 6-1,1 1 0,-1 7 1,4 2 0,-1 1 0,6 1 0,0 1 0,2-1 0,0-4 0,-5-2-1,2-3 1,-2-5-1,0 1 0,-2-5 1,-5 0-1,-1-3 0,1-1 0,2 0 0,-1-2 0,0-1-1,-3-2 1,-9-1-1,2-2 0,-6-1 0,-4-1-1,-2-1 0,-9-1 0,-9 0-1,-8-1 1,-1 1 0,-7-3 0,2 3 1,-7-2-1,1 1 2,-5 1-1,4 0 1,9 0 0,3 0 0,0 0 0,2 1 0,4 1 0,2-1 0,12 2 0,7-2 1,-6 2-1,10-1 0,3 1 1,5-2-1,4 1 1,0-2-1,3 1 1,-1-2-1,4-1 0,3 2-3,-3-6-9,-3-1-22,16 4 0,-1-10-1,12 3 1,2-9 1</inkml:trace>
</inkml:ink>
</file>

<file path=ppt/ink/ink2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53.175"/>
    </inkml:context>
    <inkml:brush xml:id="br0">
      <inkml:brushProperty name="width" value="0.07938" units="cm"/>
      <inkml:brushProperty name="height" value="0.07938" units="cm"/>
      <inkml:brushProperty name="fitToCurve" value="1"/>
    </inkml:brush>
  </inkml:definitions>
  <inkml:trace contextRef="#ctx0" brushRef="#br0">53 556 12,'-4'-6'17,"5"3"1,-4-9 1,3 2 0,-1 0-2,-1-5-2,2 1-2,-4-7-3,4-1-3,-5-9-2,4 1-2,-4-10-1,1 2-1,2-4 0,2 1-1,-1 0 1,-1 6-1,0 4 1,-3 8-1,1 2 1,-1 8-1,4 2 0,-2 5 1,3 3-1,0 1 1,3 1-1,-2-1 1,4 4 0,4-1-1,-4 1 1,4 1 0,5-2 1,2 1-1,5 1 0,-4-2-1,15-1 1,3 0 0,6-1 0,7-1 0,-1-1 0,4 0 0,0-1 0,13 1 0,-11 0-1,2 0 1,-8 0-1,-4 0 1,-8 2-1,3-2 0,-6 1 1,-2 1-1,-10-2 0,0 1 0,-6-1 1,1 2-1,3 1 0,-5-1 0,-5-1 1,-2 2-1,-3 0 0,0 2 0,-2-4 0,1 2 0,1 2 0,-2-2 0,2 0 0,0 1 0,1 0 0,-2-1 0,1 0 0,0 3 0,1-3 0,-1 0 1,-1 2-1,-1-2 0,1 0 0,2 1 1,-4 4-1,3-2 1,-6 4-1,5 2 1,-4 3-1,2 2 1,-3 5 0,2 1 0,-1 4 0,4 5 1,2 2-1,1 1 0,2 5 0,3-2 0,-1 1 1,2 0-1,-3-3-1,1-4 1,-1-1 0,-1-3-1,-5-4 1,1-1-1,-2-7 1,0 2-1,-2-5 0,0-1 1,-5-5-1,-6-1 0,0 0 0,-9-3-1,0 3 1,-13-3-1,-6 0-1,-11-2 1,-12 2 0,-2 0 0,-4 0 0,-2-1 0,-7 1 0,7 1 1,-2 1-1,8 1 1,13 1 0,-3 1 0,12-1-1,3 0 1,12 1 0,5-2-1,11 1 0,3-4 1,3 2-2,3-4-2,6 5-6,-5-6-14,1-1-10,4 1 0,-7-9-2,6 6 2</inkml:trace>
</inkml:ink>
</file>

<file path=ppt/ink/ink2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4.130"/>
    </inkml:context>
    <inkml:brush xml:id="br0">
      <inkml:brushProperty name="width" value="0.07938" units="cm"/>
      <inkml:brushProperty name="height" value="0.07938" units="cm"/>
      <inkml:brushProperty name="fitToCurve" value="1"/>
    </inkml:brush>
  </inkml:definitions>
  <inkml:trace contextRef="#ctx0" brushRef="#br0">376 2 13,'-5'-4'27,"13"8"2,-14-7 1,-3 6-10,7 5-6,-5-4-3,6 5-8,-4 0-10,5 10-18,-9-11-4,6 6-1,-5-5 1</inkml:trace>
  <inkml:trace contextRef="#ctx0" brushRef="#br0" timeOffset="210">90 410 26,'-16'30'26,"-6"-16"0,14 8-1,4-8-19,-1-17-23,14 15-6,-6-17-2,10 14-1</inkml:trace>
  <inkml:trace contextRef="#ctx0" brushRef="#br0" timeOffset="350">38 589 11,'-16'6'30,"6"7"0,-2-12 1,11 2-1,4 0-17,0-3-10,7 2-17,2-13-14,13 8-3,-5-13 1,14 6 0</inkml:trace>
</inkml:ink>
</file>

<file path=ppt/ink/ink2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4.841"/>
    </inkml:context>
    <inkml:brush xml:id="br0">
      <inkml:brushProperty name="width" value="0.07938" units="cm"/>
      <inkml:brushProperty name="height" value="0.07938" units="cm"/>
      <inkml:brushProperty name="fitToCurve" value="1"/>
    </inkml:brush>
  </inkml:definitions>
  <inkml:trace contextRef="#ctx0" brushRef="#br0">42 3 11,'0'-3'29,"1"9"1,-1-8 1,7 1-6,-7 7-11,11-3-3,-11 3-10,0-3-19,8 10-11,-8-6-1,0 9-1,-7-8 1</inkml:trace>
  <inkml:trace contextRef="#ctx0" brushRef="#br0" timeOffset="210">-1 370 16,'0'21'18,"0"-8"-15,3-4-3,8 4-15,-9-16-5</inkml:trace>
  <inkml:trace contextRef="#ctx0" brushRef="#br0" timeOffset="330">27 553 1,'-6'6'28,"6"11"0,-3-14 1,3 8-1,3-7-17,-3-2-15,8 5-19,-8-14-3,6 10-2,-6-17 0</inkml:trace>
</inkml:ink>
</file>

<file path=ppt/ink/ink2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5.532"/>
    </inkml:context>
    <inkml:brush xml:id="br0">
      <inkml:brushProperty name="width" value="0.07938" units="cm"/>
      <inkml:brushProperty name="height" value="0.07938" units="cm"/>
      <inkml:brushProperty name="fitToCurve" value="1"/>
    </inkml:brush>
  </inkml:definitions>
  <inkml:trace contextRef="#ctx0" brushRef="#br0">0-2 22,'3'0'23,"10"10"1,-7 2-7,4-3-8,2-1-3,-5 1-13,7 10-16,-13-10 0,13 10 0,-13-11-1</inkml:trace>
  <inkml:trace contextRef="#ctx0" brushRef="#br0" timeOffset="180">198 312 0,'-3'28'30,"-9"-12"0,14 9 2,-8-16-4,16-7-8,2 15-38,-2-14-8,8 7-4,-3-12 0,9 9 0</inkml:trace>
  <inkml:trace contextRef="#ctx0" brushRef="#br0" timeOffset="330">343 464 30,'-7'13'33,"-4"-10"1,7 7-1,-4-11 0,5-1-25,5 2-13,-4-6-25,8 8-2,-1-11-2,2 5 1,2-14-1</inkml:trace>
</inkml:ink>
</file>

<file path=ppt/ink/ink2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6.523"/>
    </inkml:context>
    <inkml:brush xml:id="br0">
      <inkml:brushProperty name="width" value="0.07938" units="cm"/>
      <inkml:brushProperty name="height" value="0.07938" units="cm"/>
      <inkml:brushProperty name="fitToCurve" value="1"/>
    </inkml:brush>
  </inkml:definitions>
  <inkml:trace contextRef="#ctx0" brushRef="#br0">96-2 19,'-20'2'25,"12"8"0,-9-10 1,10 3-19,11 5-15,-6-11-14,16 12-1,-9-12-2</inkml:trace>
  <inkml:trace contextRef="#ctx0" brushRef="#br0" timeOffset="181">76 229 6,'-5'9'7,"-1"-6"-15</inkml:trace>
  <inkml:trace contextRef="#ctx0" brushRef="#br0" timeOffset="311">83 327 15,'-12'8'32,"7"6"1,-13-6 2,3-1-7,6 5-8,-3-7-5,8 3-6,0-2-7,-2-4-8,6-10-24,14 11-4,4-13 0,9 1-2,-2-12 2</inkml:trace>
</inkml:ink>
</file>

<file path=ppt/ink/ink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3:48.390"/>
    </inkml:context>
    <inkml:brush xml:id="br0">
      <inkml:brushProperty name="width" value="0.07938" units="cm"/>
      <inkml:brushProperty name="height" value="0.07938" units="cm"/>
      <inkml:brushProperty name="fitToCurve" value="1"/>
    </inkml:brush>
  </inkml:definitions>
  <inkml:trace contextRef="#ctx0" brushRef="#br0">374 346 8,'-14'-6'22,"20"15"2,-6-11-7,1 4 1,11-4-2,-14-5-3,2 1-1,-6-9-1,6 5-2,-19-9-1,19 2-2,-19-8 0,4 5-2,-6-1-1,11 5-1,-14 2 0,7 6-2,0 2 1,-8 12 0,2 11-1,-6 10 0,3 14 0,-1 11 0,2 8-1,0 10 1,6 2 0,2 0 1,7-1-1,7-6 0,7-10 1,8-8-1,6-10 1,7-5-1,5-8 0,5-6 1,-2-8-2,2-7 0,4-3-2,-13-10-4,12 1-8,-4-2-16,-9-8-1,1 3-2,-8-3 2</inkml:trace>
  <inkml:trace contextRef="#ctx0" brushRef="#br0" timeOffset="620">783 660 1,'-10'-18'22,"14"11"2,-16-11 1,9 8-8,-4-2-2,-2 0-4,0 3-1,-6-1-2,2 4-2,-8 3-1,2 9-1,-6 3-2,0 9 0,-2 4-2,3 6 1,1 4-1,2 4 0,6-1 0,6-1 0,6-3 1,8-3-1,5-4 0,3-8 0,7-4 1,-1-9-1,5-6 1,-1-8 0,-2-8 0,0-3 0,0-7 1,-5-1-1,0-1 1,-1 0-1,-5 6 0,-2 3 1,-1 10 0,-4 9-1,-4 9 0,-1 10-1,1 4 1,-1 6 0,2 5-1,3 4 0,3-4 1,3-3-1,6-5 0,-1-6 0,6-2-2,-4-9-5,5-5-12,5-2-12,-11-14 0,7 5-2,-8-9 2</inkml:trace>
  <inkml:trace contextRef="#ctx0" brushRef="#br0" timeOffset="1332">1424 200 18,'-18'-20'26,"8"16"0,-12-8 1,0 9-12,1 8-3,-4 6-5,0 12-1,-4 12-2,4 12 0,-1 12-1,3 9 1,7 2-2,6 3 0,7-2 0,9-7-1,10-8 0,6-12-1,6-12 1,5-14-2,5-5-1,-1-10-5,6-4-6,0 1-14,-10-18-4,5 8 1,-11-11 1</inkml:trace>
  <inkml:trace contextRef="#ctx0" brushRef="#br0" timeOffset="1772">1919 173 0,'-5'3'22,"-11"-9"1,10 18 1,-9-6-8,3 12-3,-1 2-3,0 11-3,2 10 0,1 8-2,7 6 0,3 1 0,7 1-1,5-5-1,7 0 0,2-12 0,7-6-1,0-12 0,5-6 0,-3-10 1,2-5 0,-4-10 0,3-5 0,-7-11 2,1-8-2,-10-11-1,3-8 1,-11-5-1,2 1-1,-10-3 0,-7 4-1,-2 8 1,-9 7-1,-2 13-1,-7 10-2,4 11-3,-8 0-10,3 3-17,16 9 0,0-8 0,14 5 0</inkml:trace>
  <inkml:trace contextRef="#ctx0" brushRef="#br0" timeOffset="2533">2449 641 10,'3'3'24,"-9"-15"3,10 6-5,1-6-2,2-1-6,5 3-3,3-5-3,4 5-2,2-1-1,2 5-1,1 2-1,-2 4 0,-3 0 0,-4 7-1,-7 4 0,-5 3 0,-11 6 0,-5 3 0,-8 2-1,-1 0 0,-2 2 0,2-5-1,3-3 0,4-4-1,8-6 1,7-5 0,7-1-1,6-4 1,9-1-1,4 2 1,8-1 0,1 2 0,4 2 0,-2 5 0,-5-1 0,-5 3 1,-9 5 0,-9 4 0,-15 0 0,-12 4 0,-10-3 1,-8 1-1,-5-3 0,-1-1-1,1-3-2,1-8-2,9-1-11,15-2-17,-5-10 0,16 3 0,1-11-1</inkml:trace>
  <inkml:trace contextRef="#ctx0" brushRef="#br0" timeOffset="3364">3571 17 22,'9'-6'29,"-12"-6"-1,6 13 3,-6 8-11,-6 3-6,3 13-2,-9 6-4,2 15-1,-8 10-3,2 13 0,-8 8-1,2 7 0,-5 0-2,2-3 1,0-1-1,3-5-1,1-11 1,4-11-1,5-10 1,1-12-2,7-8 0,1-6-2,6-9-2,-1-15-10,-2-6-18,13-3-1,-6-12 0,11-1 1,-3-12 1</inkml:trace>
  <inkml:trace contextRef="#ctx0" brushRef="#br0" timeOffset="7180">4095 368 21,'15'0'25,"-15"-9"-6,10-1 2,-10-4-1,0-5-3,0 4-2,-12-10-2,11 9-3,-13-6-1,10 4-4,-9-1-1,5 4-1,2 1-1,-4 3-1,1 4-1,-6 2 0,3 5 0,-4 9 1,0 9-1,-5 13 0,-1 13 1,0 12-1,-2 6 1,3 8 0,4 2-1,6 0 1,8-2 0,6-11-1,9-11 1,4-8-1,5-9 1,1-4-1,2-11 1,-2-7-1,2-6 0,-2-8-2,-4 1-5,-2-11-11,-3-5-16,14 2 1,-5-6-2,3 7 1</inkml:trace>
  <inkml:trace contextRef="#ctx0" brushRef="#br0" timeOffset="7721">4576 594 1,'-12'-11'25,"14"10"1,-16-12 0,11 8 2,-4-5-16,-5-3-3,2 5-3,-8 1-2,2 4-1,-8 6-1,2 9 0,-6 5-1,3 10-1,-2 5 1,5 4-1,2 2 0,9 0 0,3-4 0,8-3 0,5-7 1,5-8-1,3-7 1,4-5 0,-1-9 0,3-6 1,-1-8-1,1-5 1,2-5 0,-2-1 0,2-3-1,-2 2 0,0 2-1,-4 7 1,-4 9 0,-4 10 0,-4 10 0,-3 13 0,-2 5 0,1 6 0,2 3 1,4 1-1,2-2-1,7-7 0,3-5-1,3-9-7,0-11-16,7 2-7,-11-10-1,9-1 1,-10-11 0</inkml:trace>
  <inkml:trace contextRef="#ctx0" brushRef="#br0" timeOffset="8432">5186 124 17,'3'-13'25,"-13"-9"1,8 7 2,-5-4-13,-2 1-2,-2 6-4,0 2-3,-4 7-1,-3 6-2,2 9 0,-5 9-2,0 13 1,2 14-2,1 10 1,5 10-1,6 4 1,5 2 0,7 0-1,8-5 1,5-6-1,4-11 0,3-8 1,2-14-1,-1-4 1,-1-9-1,1-4 1,-4-10 0,0-5 0,-1-8 0,-2-8 0,2-4 0,-2-9 1,-1-12-1,-3-7 1,-5-7-1,-3-5 0,-5-2 0,-7 2 0,-5 3 0,-6 6-1,-4 10 1,0 11 0,-1 8-1,0 10-1,5 8-3,0 0-10,2 3-17,14 7-1,-3-8-1,14 5 1</inkml:trace>
</inkml:ink>
</file>

<file path=ppt/ink/ink3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6:58.062"/>
    </inkml:context>
    <inkml:brush xml:id="br0">
      <inkml:brushProperty name="width" value="0.07938" units="cm"/>
      <inkml:brushProperty name="height" value="0.07938" units="cm"/>
      <inkml:brushProperty name="fitToCurve" value="1"/>
    </inkml:brush>
  </inkml:definitions>
  <inkml:trace contextRef="#ctx0" brushRef="#br0">1373 585 17,'-8'-6'26,"13"6"-1,-7-4-4,1-1-4,1 3-3,0-7-3,3 3-2,-5-6-1,4 0-2,-2-5 0,4 0 0,-5-8 0,5 0-2,-5-7 0,2-5-1,-2-4-1,-1-2-1,-2 1 0,-1 1 0,3 2-1,-4 6 0,6 3 0,-2 10 0,5 3 0,0 6 0,1 3 0,1 2 0,1 3 1,3 2-1,-2 1 1,2 0-1,3 0 0,-5 1 1,13 1 0,-1-2-1,6 1 1,0-1 0,3-1 0,5-1 0,-2-1 0,14 1 0,-8-4-1,6 3 1,4-2-1,-2 1 0,-1 2 1,-1 1-1,-3-1 0,-3 2 0,-6 0 0,-1 0 0,-6-1 0,-1 1 1,2-3-1,-1 2 0,0-1 0,1-1 0,-1 3 0,-1-1 0,-3-1 0,-2 2 0,-7 0 0,0 0 0,-5-1 0,0 2 0,0-1 0,-4 0 0,1 2 1,-1-4-1,-1 4 0,1-1 0,2-1 0,-4 0 0,0 2 0,2-2 0,1 1 0,-3 4 0,-2-1 0,1 3 0,-5 4 0,1 3 1,1 7-1,-3 4 0,1 6 0,1 4 1,7 3-1,-1 4 1,1-1 0,4 0 0,-2-1-1,2-4 2,1-3-2,-1-4 1,0-4-1,-1-4 0,4-2 0,-9-6 0,0-3 0,-3-2-1,-3-4 0,-2 1-1,2-2 0,-4-3 0,-6 2-1,1-2-1,-3 5 0,-3-5 0,-5 4 0,-7-2 0,-4 1 1,-12-5-1,-1 2 2,-11-3-1,3 0 2,-3-3 0,1 2 1,3-2 0,2 3 0,9 0 0,4 2 0,4 1 0,0 3 0,10-2 0,4 4 0,0-1 0,8 0 0,0 1 0,2-1-1,4-1-3,4 5-3,-7-4-6,-1-5-13,8 9-6,-7-8 1,7 6 0</inkml:trace>
  <inkml:trace contextRef="#ctx0" brushRef="#br0" timeOffset="1643">1407 2247 4,'1'9'20,"-8"-15"2,7 9-6,3-3-1,-3-3 0,4 2-1,-2-10 0,4 6 1,-6-13-2,6 5-1,-6-12 0,4 0-4,-4-9-2,3 1-2,-3-3-1,3-1-1,-3 0-1,2 3 0,-2 3 0,0 6-1,0 5 0,0 5 0,0 5 1,0 2-1,0 4 0,0 1 0,0 2 0,0-1 0,10 2 0,2 0 0,1 2 0,4-2 0,3 3 0,0 0 0,8 1 0,3 0 0,-4-1 1,4 2-1,0-4 0,4-1 1,-2 0-1,10-1 0,0-2 1,1 1-1,7-2 0,-2-1 0,5 3 1,-5-1-1,5 1 0,-11-1 0,-3 2 0,-5-2 0,-9 0 1,-3 3-1,-4-3 0,2 0 0,-3 1 0,4 0 0,-5 0 0,6 1 0,-2-1 0,-2-1 1,-1 2-1,-6 1 0,3-2 0,-2 2 0,-3-1 0,-4 1 1,0 0-1,-4 0 0,2 1 0,2-1 0,-1 0 0,-2 0 1,1-1-1,-4 1 0,4-2 0,2 2 0,0 0 1,-3-1-1,-3 1 0,-1 1 0,2 2 0,-1 2 0,-1 2 0,-2 2 0,0 4 0,-2 5 0,5 4 0,3 3 0,0 3 0,3 1 1,-1 2-1,4 3 0,2-2 0,0-1 1,-2-1-1,-3-4 0,-2-2 0,-1-1 1,3-5-1,-4-4 0,-1-3 0,-1-1 0,-4-1-1,1-3 1,-5-2 0,-2-1-1,-2 0 0,-10-2 0,-3 2 0,-7-3-1,-2 5 0,-6-4-1,-3 7 0,-7-4 1,-6 5-1,-4-2 0,-3 1 1,-6-1 0,4 0 2,-3-1-1,3-3 1,3 0 0,4 2 0,6-4 0,3 0 0,-1-1 0,11 0 0,1 2 0,6-2 1,-2 1-1,5-1 0,2 2 0,5 1 0,14-2 1,-8 2-1,7-1 0,0 1-2,6-6-6,6 0-17,5 4-8,-2-7-2,1 3 1,-4-8 1</inkml:trace>
  <inkml:trace contextRef="#ctx0" brushRef="#br0" timeOffset="29132">95 704 4,'6'8'20,"-16"-10"0,14 11 0,-5-5-13,-1 7 0,2-7 0,5 8-3,-1-8 0,-2 4-1,1 1-5,-11-9-18,16 14-1,-19-11-1,19 13-1</inkml:trace>
  <inkml:trace contextRef="#ctx0" brushRef="#br0" timeOffset="29322">48 962 18,'-12'31'31,"-1"-8"1,2 7 2,1-8-2,7-2-19,10-1-6,-1 0-8,-1-7-9,7-3-14,3 1-8,-2-8-1,6 2 1,-11-8 0</inkml:trace>
  <inkml:trace contextRef="#ctx0" brushRef="#br0" timeOffset="29463">115 1184 9,'-8'4'31,"5"11"1,-7-8 3,0 1-6,7 3-8,-2-8-5,5 8-6,-3-11-4,-3 1-6,14 4-9,3 0-25,-9-13 0,10 3-2,-9-11 1,12 3 1</inkml:trace>
  <inkml:trace contextRef="#ctx0" brushRef="#br0" timeOffset="29783">464 751 2,'-6'-6'27,"6"15"1,-10-15 1,12 18 0,2-6-15,2 0-6,3 1-5,3 4-7,-3 3-13,-3-6-12,8 12 0,-5-11 1,12 10 0</inkml:trace>
  <inkml:trace contextRef="#ctx0" brushRef="#br0" timeOffset="29963">673 985 0,'8'13'34,"-10"-5"1,1 4 2,-4-5 0,7-4-5,2 12-14,-4-10-7,9 6-6,2 1-6,2-9-8,6 4-17,5-1-11,3-6 0,2 0-1,2-3 2</inkml:trace>
  <inkml:trace contextRef="#ctx0" brushRef="#br0" timeOffset="30114">919 1078 2,'-1'4'33,"-12"-2"2,-5 4 1,-6-5-1,12-4-2,5 9-20,-1-1-12,8 9-32,-6-15-2,9 4-2,0-8-1,11 5 0</inkml:trace>
  <inkml:trace contextRef="#ctx0" brushRef="#br0" timeOffset="30604">1417 782 19,'-7'-11'25,"13"16"1,-14-8 1,8 8-15,-4 5-4,4-1-2,0 4-3,0-1-3,0 4-1,0-4-4,0 1-6,-9-8-12,15 9-3,-13-9 0,8 8 1</inkml:trace>
  <inkml:trace contextRef="#ctx0" brushRef="#br0" timeOffset="30805">1364 990 9,'-15'4'28,"14"8"1,-10-9 2,7 3-9,2 2-5,-1-3-6,6 2-4,-1 1-6,-1-3-11,-5-3-19,11 10-1,-8-11-1,10 7 1</inkml:trace>
  <inkml:trace contextRef="#ctx0" brushRef="#br0" timeOffset="30985">1363 1122 23,'-18'6'28,"9"10"1,-7-13 0,14 0-11,-2 3-22,5-12-19,15 10-4,-4-14-1,6 4-1</inkml:trace>
  <inkml:trace contextRef="#ctx0" brushRef="#br0" timeOffset="31245">1914 744 12,'-8'6'32,"-3"-12"-1,9 13 2,-8-7-1,-1-1-15,11 1-8,3 4-7,6-4-9,-1 0-20,2 14-4,-6-13-2,11 12 1,-10-7 0</inkml:trace>
  <inkml:trace contextRef="#ctx0" brushRef="#br0" timeOffset="31436">1964 996 18,'-13'8'29,"8"10"0,-5-14 0,19 7-9,7 5-38,-13-18-6,15 13-3,-8-14-2</inkml:trace>
  <inkml:trace contextRef="#ctx0" brushRef="#br0" timeOffset="31576">2061 1135 2,'-9'18'27,"-6"-14"0,10 13-1,-8-20-4,-2-5-35,27 16-8,-12-16-3,18 11-2</inkml:trace>
  <inkml:trace contextRef="#ctx0" brushRef="#br0" timeOffset="31856">2419 748 0,'-10'-5'28,"8"13"1,-5-12 1,13 14 0,-3-10-14,4 3-9,1 3-11,-4-4-22,9 11-3,-5-12 0,10 14 0</inkml:trace>
  <inkml:trace contextRef="#ctx0" brushRef="#br0" timeOffset="32026">2622 948 14,'6'17'26,"-9"-13"1,12 11 0,-7-6-9,8-2-16,3 2-10,-5-9-16,11 13-1,-16-12-2,10 13 1</inkml:trace>
  <inkml:trace contextRef="#ctx0" brushRef="#br0" timeOffset="32207">2821 1172 21,'-3'18'33,"-7"-11"2,4 6-2,-3-13-1,3 3-22,24 5-35,-20-14-4,12 7-4,-4-10 0,9 8-1</inkml:trace>
</inkml:ink>
</file>

<file path=ppt/ink/ink3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03.310"/>
    </inkml:context>
    <inkml:brush xml:id="br0">
      <inkml:brushProperty name="width" value="0.07938" units="cm"/>
      <inkml:brushProperty name="height" value="0.07938" units="cm"/>
      <inkml:brushProperty name="fitToCurve" value="1"/>
    </inkml:brush>
  </inkml:definitions>
  <inkml:trace contextRef="#ctx0" brushRef="#br0">24 530 18,'-11'-12'24,"17"11"-5,-7-9-1,2-2-2,-1-1-2,-4-5-2,2 2-2,-2-5-2,4-1-2,-6-7-1,6-2-1,-3-2-2,3-2-1,-2-2 0,4 1 0,-2-2 0,0 7-1,0 2 1,-2 6-1,5 1 1,-1 8-1,-1 2 1,5 3-1,-4 2 1,2 3-1,-1-1 0,-1 1 0,-2 2 0,0 1 0,4-1 0,4 1 1,-1 2-1,3 2 1,2 0-1,5 2 1,0 0-1,9 1 1,-6 0 1,9 0-1,0-3 0,4 0 1,3-3-1,-2-2 0,-3-2 1,0 1-1,-9-1 0,8 1 0,-5 0 0,-13 3-1,9 0 1,0 1-1,1 1 0,2-1 0,5 2 0,-5-1 1,3-4-1,13 1 0,-9-2 0,3 0 0,6 0 1,-6-1-1,5-1 0,-2 2 0,-4 0 0,-6 2 0,-7 1 0,-2 0 0,-5 0 0,-1 1 0,0-1 0,-4 2 1,2-2-2,0 0 1,1 1 1,2 1-2,-5-2 2,2 0-1,-4 1 0,1-1 0,-2 0 0,-1 2 0,-1-2 0,2 0 0,-2 0 0,0 0 0,-2 0 0,1 1 0,1-1 0,-2 0 0,4 2 0,-4-2 0,0 0 1,-2 1-1,0 0 0,-1-1 0,1 3 0,1 0 0,1 2 0,-2 0 0,1 3 0,-5 2 0,5 2 0,-1 2 0,-2 4 0,0 2 0,0 3 0,1 1 0,1 3 0,2 1 1,-2 3-1,1-1 0,-2-1 0,4 0 1,1-2-1,4-1 0,1-2 0,-1 0 0,-1-4 0,0-4 0,0-1 0,-2-4 0,-1-3 0,-4 0 0,1-3 0,-5-4 0,1 2 0,-4-1 0,-5-1-1,-5 1 1,-6-1-1,-11-2-1,-1 2 1,-10-1-1,-3 1 1,-3-1-1,-1 0 1,-4 0 0,4-1 1,-2 1 0,2-1 0,2-2 0,2-2 0,0 2 0,5 0 1,-1 2-1,1 0 0,4 1 1,-1 1-1,0 2 0,7 0 0,-2 0 1,8 0-1,3 0 1,7-2-1,5 0 1,2-2-1,10 1 1,-2-1-1,4-1 0,-2-1 0,-1 0 0,7 2-2,-4-2-2,5 6-8,-1 0-14,-5-6-7,7 4-2,-6-7 2,16 5 0</inkml:trace>
</inkml:ink>
</file>

<file path=ppt/ink/ink3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01.447"/>
    </inkml:context>
    <inkml:brush xml:id="br0">
      <inkml:brushProperty name="width" value="0.07938" units="cm"/>
      <inkml:brushProperty name="height" value="0.07938" units="cm"/>
      <inkml:brushProperty name="fitToCurve" value="1"/>
    </inkml:brush>
  </inkml:definitions>
  <inkml:trace contextRef="#ctx0" brushRef="#br0">61 536 3,'-3'-7'19,"7"12"0,-7-10 0,3 8-2,-3-6-1,0-2-4,2 2-2,-1-3-1,2 3-2,-3-2-1,3 2 0,-4-9-1,4 5 0,-3-7 0,5 3 0,-4-10-1,5 2 1,-4-7-1,4-1-1,-2-4-1,-1 1 0,3-7-1,-3 2 0,-2-2-1,2-1 1,2 0-2,2 8 2,-2 1-1,1 9 0,-3 2 0,1 6 0,1 3 0,-4 8 0,4 1 0,-4 0 0,7 0 0,-4 0-1,5 0 1,3 1 0,-2-1 0,4 0 0,5 8 0,6-8 0,2 7 1,8-7-1,2 7 1,5-7 0,5 0-1,3 0 1,-6-7 0,1 7 0,-2-7 0,-5 7-1,6-6 1,-7 6-1,-3 0 0,0 0 0,-1 0 1,-1 0-1,1 0 0,-2 0 1,-6 0-1,3 0 0,3 0 0,-6 0 1,4 0-1,-1 0 1,-5 0-1,1 0 0,0 0 1,-4 0-1,-5 0 1,0 0-1,-3 0 0,0 0 1,-2 0-1,-5 0 1,3 0-1,-2 0 0,0 0 0,3 0 0,0 0 1,-6 0-1,3 0 0,0 0 0,-4 0 0,5 0 0,-1 0 0,0 0 0,-7 0 0,2 4 0,-1 5 1,2 0-1,1 4 0,-8 0 0,4 6 1,-2 2-1,6 5 0,-3-2 0,1 2 0,-1 2 0,1 1 0,3 4 0,-1-1 0,3 0 1,-3-1-1,3 0 0,-5-3 0,2-3 0,3-3 0,-3-3 0,-1-6 0,1-1 1,-2-4-1,4-2 0,-2-1 1,-6-1-1,2-1 0,-8 0 0,-3-2 0,-3 1-1,-7 1 1,-9-2-1,-1 2 0,-9-1 0,-10-1-1,-3-1 1,-4 3 0,-2-1 0,-2-1 0,1-1 1,-1 0-1,0-1 1,15-1 0,4-1 0,5 2 0,4-2 0,6 1 0,3 1-1,5 2 1,9 1-1,-9 2 1,5-1-1,3 0 0,-3 3 1,12-2-2,-4-4-1,7 2-3,0-10-8,3-3-21,9 5 1,1-9-1,7 5 1</inkml:trace>
</inkml:ink>
</file>

<file path=ppt/ink/ink3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09.649"/>
    </inkml:context>
    <inkml:brush xml:id="br0">
      <inkml:brushProperty name="width" value="0.07938" units="cm"/>
      <inkml:brushProperty name="height" value="0.07938" units="cm"/>
      <inkml:brushProperty name="fitToCurve" value="1"/>
    </inkml:brush>
  </inkml:definitions>
  <inkml:trace contextRef="#ctx0" brushRef="#br0">205 21 16,'8'1'26,"-11"-8"2,9 7 0,-6-5-12,4 2-3,-1 1-3,-1 0-8,-4 1-9,-4-2-14,3 11-8,-9-5 2,11 12-1</inkml:trace>
  <inkml:trace contextRef="#ctx0" brushRef="#br0" timeOffset="230">58 228 11,'0'11'19,"-8"-14"1,13 9-3,-2-6-17,-2-3-11,10 10-5,-11-8-3,9 9 1</inkml:trace>
  <inkml:trace contextRef="#ctx0" brushRef="#br0" timeOffset="411">27 458 21,'-7'19'22,"-11"-17"0,16 9-2,2-6-20,-1-14-15,14 16-5,-8-17-2,13 15 0</inkml:trace>
</inkml:ink>
</file>

<file path=ppt/ink/ink3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0.480"/>
    </inkml:context>
    <inkml:brush xml:id="br0">
      <inkml:brushProperty name="width" value="0.07938" units="cm"/>
      <inkml:brushProperty name="height" value="0.07938" units="cm"/>
      <inkml:brushProperty name="fitToCurve" value="1"/>
    </inkml:brush>
  </inkml:definitions>
  <inkml:trace contextRef="#ctx0" brushRef="#br0">61 8 14,'-3'-6'31,"4"11"-1,-7-8 3,9-1-3,-3 8-15,-3-6-4,6 4-7,0 2-11,2 8-18,-10-7-6,10 12-1,-16-5 1,14 9-1</inkml:trace>
  <inkml:trace contextRef="#ctx0" brushRef="#br0" timeOffset="180">42 270 13,'-21'10'29,"20"8"1,-15-12 1,13 8-1,3-5-20,-2 0-13,13 9-20,-11-12-5,19 10-2,-17-10 0</inkml:trace>
  <inkml:trace contextRef="#ctx0" brushRef="#br0" timeOffset="321">113 495 6,'-3'22'28,"-13"-10"1,11 4 2,-9-9-1,5-1-15,10 3-4,-2-5-4,5-1-6,1 3-8,-2 0-16,-4-13-7,8 5-1,-5-13 1,14 5 0</inkml:trace>
</inkml:ink>
</file>

<file path=ppt/ink/ink3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1.191"/>
    </inkml:context>
    <inkml:brush xml:id="br0">
      <inkml:brushProperty name="width" value="0.07938" units="cm"/>
      <inkml:brushProperty name="height" value="0.07938" units="cm"/>
      <inkml:brushProperty name="fitToCurve" value="1"/>
    </inkml:brush>
  </inkml:definitions>
  <inkml:trace contextRef="#ctx0" brushRef="#br0">-1 3 13,'3'6'27,"-8"-9"2,10 8 1,-5-4-8,0-1-6,3 3-3,-3-3-5,13 1-6,-11 5-11,6 6-20,-6-8 0,4 8-3,-3-7 2,10 6-1</inkml:trace>
  <inkml:trace contextRef="#ctx0" brushRef="#br0" timeOffset="180">146 169 27,'-8'18'32,"-2"-6"1,6 2-1,-7-6 0,10-1-22,4 3-3,6 1-10,-2 3-17,0-5-12,8 6 0,-6-5-1,8 5 1</inkml:trace>
  <inkml:trace contextRef="#ctx0" brushRef="#br0" timeOffset="351">250 438 28,'0'18'30,"-10"-12"2,7 6 0,-2-2-11,7-9-9,8 5-3,-8-1-7,0-1-16,-4-4-16,4 12-1,-10-9-1,5 7 0</inkml:trace>
</inkml:ink>
</file>

<file path=ppt/ink/ink3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2.233"/>
    </inkml:context>
    <inkml:brush xml:id="br0">
      <inkml:brushProperty name="width" value="0.07938" units="cm"/>
      <inkml:brushProperty name="height" value="0.07938" units="cm"/>
      <inkml:brushProperty name="fitToCurve" value="1"/>
    </inkml:brush>
  </inkml:definitions>
  <inkml:trace contextRef="#ctx0" brushRef="#br0">260 3 7,'11'3'25,"-17"-11"3,15 10-5,-8-4 0,2 4-7,2-1-3,-5-1-6,7 3-5,-8-3-18,5 12-11,-17-7-2,14 9 0,-7-8 0</inkml:trace>
  <inkml:trace contextRef="#ctx0" brushRef="#br0" timeOffset="210">89 345 1,'-9'19'18,"-4"-12"-2,10 7-5,13 0-20,-17-9-7,14 11 0</inkml:trace>
  <inkml:trace contextRef="#ctx0" brushRef="#br0" timeOffset="370">67 573 6,'-6'15'31,"-9"-9"1,4 4 3,-1-7-1,-1-1-13,10 7-4,-5-8-7,8 5-5,0-2-5,3-2-14,8-5-20,2 6-1,4-9 0,1 3 0,7-12 0</inkml:trace>
</inkml:ink>
</file>

<file path=ppt/ink/ink3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3.024"/>
    </inkml:context>
    <inkml:brush xml:id="br0">
      <inkml:brushProperty name="width" value="0.07938" units="cm"/>
      <inkml:brushProperty name="height" value="0.07938" units="cm"/>
      <inkml:brushProperty name="fitToCurve" value="1"/>
    </inkml:brush>
  </inkml:definitions>
  <inkml:trace contextRef="#ctx0" brushRef="#br0">31 4 2,'0'-5'27,"0"11"0,0-9 0,0 2 0,0 5-15,10-1-3,-9 3-7,-1 3-9,0 11-19,0-8-2,0 15 0,0-8 1</inkml:trace>
  <inkml:trace contextRef="#ctx0" brushRef="#br0" timeOffset="200">25 465 18,'-7'10'30,"7"6"1,-6-11 1,6 7-1,-4-4-22,4 1-9,0 4-18,-4-5-11,7 10-3,-10-10 2,11 12-1</inkml:trace>
  <inkml:trace contextRef="#ctx0" brushRef="#br0" timeOffset="370">20 709 8,'-5'5'30,"5"7"0,-7-9 1,7 5-1,-1-5-18,1-3-13,8 5-23,-8-17-4,5 11-2,-5-16 0</inkml:trace>
</inkml:ink>
</file>

<file path=ppt/ink/ink3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3.745"/>
    </inkml:context>
    <inkml:brush xml:id="br0">
      <inkml:brushProperty name="width" value="0.07938" units="cm"/>
      <inkml:brushProperty name="height" value="0.07938" units="cm"/>
      <inkml:brushProperty name="fitToCurve" value="1"/>
    </inkml:brush>
  </inkml:definitions>
  <inkml:trace contextRef="#ctx0" brushRef="#br0">7 0 10,'6'6'27,"-19"-9"3,19 8 1,-11-2-9,8 0-3,2 4-5,-2-1-5,6 5-3,2 3-7,0-1-12,-7 0-18,14 10-1,-16-6 0,14 9 0</inkml:trace>
  <inkml:trace contextRef="#ctx0" brushRef="#br0" timeOffset="200">202 397 18,'-3'19'30,"-8"-10"0,10 9 1,-7-11-2,11 8-25,6 2-19,-1-6-12,10 8-2,-10-11-1,13 7 0</inkml:trace>
  <inkml:trace contextRef="#ctx0" brushRef="#br0" timeOffset="360">405 620 24,'-9'9'31,"3"6"2,-4-11-2,4 8-4,1-8-33,-2-8-18,13 10-4,-6-15-4,9 7 1</inkml:trace>
</inkml:ink>
</file>

<file path=ppt/ink/ink3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4.596"/>
    </inkml:context>
    <inkml:brush xml:id="br0">
      <inkml:brushProperty name="width" value="0.07938" units="cm"/>
      <inkml:brushProperty name="height" value="0.07938" units="cm"/>
      <inkml:brushProperty name="fitToCurve" value="1"/>
    </inkml:brush>
  </inkml:definitions>
  <inkml:trace contextRef="#ctx0" brushRef="#br0">181 7 5,'2'3'26,"-4"-11"2,4 10 2,0-4-9,-2 0-3,4 4-3,-4-4-4,5 4-3,-5-2-2,3 5-2,-3 2-6,-2-1-11,-2 3-18,5 10-1,-10-4 0,4 10-1</inkml:trace>
  <inkml:trace contextRef="#ctx0" brushRef="#br0" timeOffset="220">60 366 3,'-9'18'29,"-8"-9"0,11 7 1,-12-9-4,10 2-20,10 9-26,-8-13-5,12 12-3,-2-14-1</inkml:trace>
  <inkml:trace contextRef="#ctx0" brushRef="#br0" timeOffset="371">87 546 11,'-13'22'30,"-12"-13"1,12 8 1,-6-12-1,4-1-18,11 2-8,4-3-14,9 3-19,-8-15-2,11 9-2,-2-15 1</inkml:trace>
</inkml:ink>
</file>

<file path=ppt/ink/ink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3:58.084"/>
    </inkml:context>
    <inkml:brush xml:id="br0">
      <inkml:brushProperty name="width" value="0.07938" units="cm"/>
      <inkml:brushProperty name="height" value="0.07938" units="cm"/>
      <inkml:brushProperty name="fitToCurve" value="1"/>
    </inkml:brush>
  </inkml:definitions>
  <inkml:trace contextRef="#ctx0" brushRef="#br0">7 408 11,'-1'8'18,"-4"-10"-3,8 7-2,-1-5 0,4 0-1,1 3 0,3-5 0,5 4 0,4-5-1,6 1-2,5-2-1,8 1-2,8-1-2,7-2-2,6 1 0,5 2-1,4-1 0,3 1 0,1-3 0,1 0 0,-4-1 0,2-6 0,-2-7 0,2 7-1,-1-6 2,-2 7-2,-2-2 1,-4 5-1,-3-3 1,-2 12-2,-7 0 1,-4 0 0,-6 0 0,-1 0 0,-6 0 1,-1 0-2,-3 0 2,-4 0 0,-5 0-1,0 0 1,-7 0 0,-1 0-1,-6 0 0,-1 0 1,-3 0-1,1 0-1,-3 0 0,1 0-6,-1 0-17,2 0-7,-5 0-3,4 0 2,-4 0-1</inkml:trace>
  <inkml:trace contextRef="#ctx0" brushRef="#br0" timeOffset="831">1452 1 2,'2'9'23,"-13"-11"1,13 8-5,-5-6 1,3 1-5,3 4-1,-2-5-4,5 4 0,-3-2-3,4 5 0,-1-2-2,5 3 0,-1 0-1,5 2 1,1-1-2,9 3 1,2-4-2,2 4 1,10-3-1,5 1 0,0 1-1,5-1 1,-4 0-2,-3 1 1,-2-1-1,-3 0 0,-10 1 1,-5-3-1,-7-2 0,-3 0 0,-5-1 0,-1-3 0,-3 1 0,-2-1 1,-1-2-1,0 1 0,2 2 1,-5-1-1,0-1 1,-2 4-1,-2-4 2,-5 4-1,-4 11 0,-3 4 0,-6 5 1,-3 8-1,-11 2 0,4 5 0,1 5-1,6 4 1,3-11-1,2-2 0,4-7 0,4-4 0,12-4 0,-1-7 0,0-3 0,-1-5 0,2-3-1,0-3-3,5 5-9,1-6-23,-6-6 0,7 1 0,-2-9 0,2 3 1</inkml:trace>
</inkml:ink>
</file>

<file path=ppt/ink/ink4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5.297"/>
    </inkml:context>
    <inkml:brush xml:id="br0">
      <inkml:brushProperty name="width" value="0.07938" units="cm"/>
      <inkml:brushProperty name="height" value="0.07938" units="cm"/>
      <inkml:brushProperty name="fitToCurve" value="1"/>
    </inkml:brush>
  </inkml:definitions>
  <inkml:trace contextRef="#ctx0" brushRef="#br0">45 17 3,'-4'-9'28,"10"9"1,-8-6 3,-1 4-9,5 2-5,-2 0-4,0 3-6,7 3-8,-4 3-19,0-5-10,5 13-2,-7-7 1,13 12-1</inkml:trace>
  <inkml:trace contextRef="#ctx0" brushRef="#br0" timeOffset="180">86 338 7,'-29'17'31,"14"4"1,-7-11 0,13 5-1,-3-1-12,17-6-23,14 4-21,-10-10-4,10 8-3,-4-5 1</inkml:trace>
  <inkml:trace contextRef="#ctx0" brushRef="#br0" timeOffset="341">206 561 15,'-12'12'32,"-4"-9"1,7 4 2,-3-8-2,-3-2-17,15 6-4,-4-5-9,2 1-9,4-7-27,1 8 0,1-8-1,2 3 0,6-11 0</inkml:trace>
</inkml:ink>
</file>

<file path=ppt/ink/ink4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5.988"/>
    </inkml:context>
    <inkml:brush xml:id="br0">
      <inkml:brushProperty name="width" value="0.07938" units="cm"/>
      <inkml:brushProperty name="height" value="0.07938" units="cm"/>
      <inkml:brushProperty name="fitToCurve" value="1"/>
    </inkml:brush>
  </inkml:definitions>
  <inkml:trace contextRef="#ctx0" brushRef="#br0">0-1 21,'5'11'22,"-10"-13"0,8 12-11,0-1-7,2-3-12,7 13-11,-15-13-3,13 13 0</inkml:trace>
  <inkml:trace contextRef="#ctx0" brushRef="#br0" timeOffset="150">169 282 0,'-8'13'31,"10"6"1,-10-10 1,7 7-1,-4 3-4,7-7-20,7 0-9,1 3-17,8 5-13,-10-6-2,8 6 1,-5-7 0</inkml:trace>
  <inkml:trace contextRef="#ctx0" brushRef="#br0" timeOffset="311">303 576 9,'7'16'30,"-8"-10"1,5 8 2,-5-10-2,2 2-18,1 1-12,-10-7-26,13 12-3,-14-13-4,10 8 1,-11-10-1</inkml:trace>
</inkml:ink>
</file>

<file path=ppt/ink/ink4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19.503"/>
    </inkml:context>
    <inkml:brush xml:id="br0">
      <inkml:brushProperty name="width" value="0.07938" units="cm"/>
      <inkml:brushProperty name="height" value="0.07938" units="cm"/>
      <inkml:brushProperty name="fitToCurve" value="1"/>
    </inkml:brush>
  </inkml:definitions>
  <inkml:trace contextRef="#ctx0" brushRef="#br0">132-3 1,'-2'6'28,"-4"-6"0,9 6 0,-10-6 0,7 0-17,3 0-7,0-7-18,6 16-12,-11-9-2,7 10 1,-8-7-1</inkml:trace>
  <inkml:trace contextRef="#ctx0" brushRef="#br0" timeOffset="190">16 319 11,'-8'19'16,"2"-9"-11,3-2-5,12 4-16</inkml:trace>
  <inkml:trace contextRef="#ctx0" brushRef="#br0" timeOffset="361">62 554 6,'-20'0'28,"17"10"0,-11-11 0,16 8 0,-10-6-18,6 2-10,7 6-17,-13-10-9,18 10-3,-15-14 1,10 13 0</inkml:trace>
</inkml:ink>
</file>

<file path=ppt/ink/ink4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0.214"/>
    </inkml:context>
    <inkml:brush xml:id="br0">
      <inkml:brushProperty name="width" value="0.07938" units="cm"/>
      <inkml:brushProperty name="height" value="0.07938" units="cm"/>
      <inkml:brushProperty name="fitToCurve" value="1"/>
    </inkml:brush>
  </inkml:definitions>
  <inkml:trace contextRef="#ctx0" brushRef="#br0">11-2 24,'0'10'28,"-12"-19"-1,16 14 2,1-5-15,-2 1-6,3-1-7,-2-10-23,12 22-5,-15-12-1,16 15 0</inkml:trace>
  <inkml:trace contextRef="#ctx0" brushRef="#br0" timeOffset="170">58 325 26,'-21'14'30,"14"8"0,-8-15-1,18-2-11,0 3-21,-4-8-21,16 12-3,-9-12-2,11 12 0</inkml:trace>
  <inkml:trace contextRef="#ctx0" brushRef="#br0" timeOffset="331">114 527 15,'-3'15'32,"-3"-9"1,3 4 2,-2 2-2,-2-13-16,7 8-2,-6-7-5,3 6-5,0-3-5,-5-3-5,11 4-15,-1 1-16,-5-11 1,12 1-1,0-11 1</inkml:trace>
</inkml:ink>
</file>

<file path=ppt/ink/ink4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0.855"/>
    </inkml:context>
    <inkml:brush xml:id="br0">
      <inkml:brushProperty name="width" value="0.07938" units="cm"/>
      <inkml:brushProperty name="height" value="0.07938" units="cm"/>
      <inkml:brushProperty name="fitToCurve" value="1"/>
    </inkml:brush>
  </inkml:definitions>
  <inkml:trace contextRef="#ctx0" brushRef="#br0">29 2 10,'-14'-3'29,"13"9"-1,-14-9 2,18 7-3,-2 1-22,5-5-15,9 7-15,-10-7-3,16 12-1,-12-12 1</inkml:trace>
  <inkml:trace contextRef="#ctx0" brushRef="#br0" timeOffset="170">163 265 4,'-8'15'26,"11"9"0,-9-11-1,14 11-2,1-6-28,0-6-16,8 11-2,-6-12-2,13 11-1</inkml:trace>
  <inkml:trace contextRef="#ctx0" brushRef="#br0" timeOffset="321">376 600 17,'-5'16'32,"-4"-8"1,9 4 2,-13-3-1,8-9-19,7 3-4,-2 0-16,10-1-26,-8-9 0,-1 6-4,1-11 1,13 3-1</inkml:trace>
</inkml:ink>
</file>

<file path=ppt/ink/ink4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1.676"/>
    </inkml:context>
    <inkml:brush xml:id="br0">
      <inkml:brushProperty name="width" value="0.07938" units="cm"/>
      <inkml:brushProperty name="height" value="0.07938" units="cm"/>
      <inkml:brushProperty name="fitToCurve" value="1"/>
    </inkml:brush>
  </inkml:definitions>
  <inkml:trace contextRef="#ctx0" brushRef="#br0">217 2 24,'4'0'28,"-7"-4"1,9 4-6,0 3-8,-3-3-2,2 1-4,-3 6-9,4 7-20,-12-8-7,8 7-3,-6-4 1,9 7 0</inkml:trace>
  <inkml:trace contextRef="#ctx0" brushRef="#br0" timeOffset="201">42 345 9,'-12'27'19,"-5"-15"-6,4 2-12,20 6-15,-13-13-4</inkml:trace>
  <inkml:trace contextRef="#ctx0" brushRef="#br0" timeOffset="351">54 594 26,'-3'16'31,"-9"-7"3,6 4-1,2-1-11,-3-9-6,1 4-6,4-2-10,1-4-14,-2-4-18,13 6 0,-7-10-2,13 4 0</inkml:trace>
</inkml:ink>
</file>

<file path=ppt/ink/ink4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2.427"/>
    </inkml:context>
    <inkml:brush xml:id="br0">
      <inkml:brushProperty name="width" value="0.07938" units="cm"/>
      <inkml:brushProperty name="height" value="0.07938" units="cm"/>
      <inkml:brushProperty name="fitToCurve" value="1"/>
    </inkml:brush>
  </inkml:definitions>
  <inkml:trace contextRef="#ctx0" brushRef="#br0">6-1 25,'3'6'28,"-17"-11"1,22 10 0,-13-1-9,11-3-22,13 8-21,-16-12-5,15 12-1,-13-9 1</inkml:trace>
  <inkml:trace contextRef="#ctx0" brushRef="#br0" timeOffset="191">20 335 23,'-5'24'25,"-4"-14"-1,13 11-5,12 1-29,-22-14-10,23 11-2,-21-12-2</inkml:trace>
  <inkml:trace contextRef="#ctx0" brushRef="#br0" timeOffset="331">74 606 15,'-14'3'30,"6"7"1,0-12 1,4 7-2,1-1-18,3-5-6,-5 1-11,-9-6-23,14 9-3,-5-14 0,12 9 0</inkml:trace>
</inkml:ink>
</file>

<file path=ppt/ink/ink4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23.098"/>
    </inkml:context>
    <inkml:brush xml:id="br0">
      <inkml:brushProperty name="width" value="0.07938" units="cm"/>
      <inkml:brushProperty name="height" value="0.07938" units="cm"/>
      <inkml:brushProperty name="fitToCurve" value="1"/>
    </inkml:brush>
  </inkml:definitions>
  <inkml:trace contextRef="#ctx0" brushRef="#br0">-1-1 3,'6'11'25,"-10"-11"1,12 10-1,-6-7-7,5 7-7,-2-7-7,1 2-16,7 9-12,-10-9-2,15 12 1</inkml:trace>
  <inkml:trace contextRef="#ctx0" brushRef="#br0" timeOffset="161">278 284 12,'16'23'28,"-11"-13"1,11 10 1,-4-5-11,-2-2-7,-5-1-8,-5-9-23,10 13-6,-15-14-4,14 9 0,-12-11 0</inkml:trace>
</inkml:ink>
</file>

<file path=ppt/ink/ink4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3.493"/>
    </inkml:context>
    <inkml:brush xml:id="br0">
      <inkml:brushProperty name="width" value="0.07938" units="cm"/>
      <inkml:brushProperty name="height" value="0.07938" units="cm"/>
      <inkml:brushProperty name="fitToCurve" value="1"/>
    </inkml:brush>
  </inkml:definitions>
  <inkml:trace contextRef="#ctx0" brushRef="#br0">184-2 6,'-8'9'30,"-2"-8"2,4 8 0,-4-9 0,2 2-17,5 5-3,-1-3-7,5-1-8,5 2-15,2 7-13,-11-5-2,7 11 1,-10-6 1</inkml:trace>
  <inkml:trace contextRef="#ctx0" brushRef="#br0" timeOffset="201">36 367 17,'-23'9'22,"17"8"-3,-1-12-10,6-5-25,17 9-3,-10-12-2</inkml:trace>
  <inkml:trace contextRef="#ctx0" brushRef="#br0" timeOffset="351">107 493 1,'-17'3'26,"11"11"0,-5-14 0,17-2-3,-8 2-15,6-1-9,11 5-21,-15-14-3,15 11-1,-6-15 0</inkml:trace>
</inkml:ink>
</file>

<file path=ppt/ink/ink4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4.134"/>
    </inkml:context>
    <inkml:brush xml:id="br0">
      <inkml:brushProperty name="width" value="0.07938" units="cm"/>
      <inkml:brushProperty name="height" value="0.07938" units="cm"/>
      <inkml:brushProperty name="fitToCurve" value="1"/>
    </inkml:brush>
  </inkml:definitions>
  <inkml:trace contextRef="#ctx0" brushRef="#br0">28 1 19,'-9'-2'31,"10"7"1,-7-6 0,9 7-1,-1 0-21,2 1-9,1 2-16,-4-1-15,11 5-2,-15-6 1,14 7-1</inkml:trace>
  <inkml:trace contextRef="#ctx0" brushRef="#br0" timeOffset="180">87 296 1,'-15'18'30,"19"2"1,-13-12 0,11 4 1,4-3-13,-6-5-11,-2 2-11,-5-9-23,8 15-4,-11-9-2,10 9 1</inkml:trace>
  <inkml:trace contextRef="#ctx0" brushRef="#br0" timeOffset="341">55 479 21,'-21'7'32,"12"6"2,-5-7 0,8 3-1,6 0-20,-7-6-3,8 2-7,5 0-10,-1 3-17,-5-11-9,9 3-2,-5-9 2,11 5-1</inkml:trace>
</inkml:ink>
</file>

<file path=ppt/ink/ink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04.623"/>
    </inkml:context>
    <inkml:brush xml:id="br0">
      <inkml:brushProperty name="width" value="0.07938" units="cm"/>
      <inkml:brushProperty name="height" value="0.07938" units="cm"/>
      <inkml:brushProperty name="fitToCurve" value="1"/>
    </inkml:brush>
  </inkml:definitions>
  <inkml:trace contextRef="#ctx0" brushRef="#br0">66 455 3,'3'0'23,"-11"-10"3,8 5-3,-3-2-1,3 1-4,0 5-3,-3-4-4,5 8-1,-5 0-2,4 6-2,-2 3 0,2 5-3,-1 4-1,2 6 0,-1 1 0,1 4 0,-1 1 0,1 2-1,-1-2 0,1-5 0,-1-2 0,-1-1 0,0-4-1,0-5 0,2-2 0,-4-6-1,4 1-2,-4-7-3,5 4-9,0-2-18,-6-13-1,6 3 0,-7-10 1</inkml:trace>
  <inkml:trace contextRef="#ctx0" brushRef="#br0" timeOffset="441">36 67 9,'-14'-21'29,"10"14"0,-9-10 0,10 14 0,-1-4-18,4 3-6,3 2-13,-6-4-19,15 17-2,-9-10 0,12 15 0</inkml:trace>
  <inkml:trace contextRef="#ctx0" brushRef="#br0" timeOffset="761">309 374 18,'-6'-6'24,"11"12"-2,-10-3-4,7 9-3,-2 1-4,0 3-3,0 6-1,-2 1-1,4 5-1,-2-2 0,1 1-2,-1-2 1,0-2-2,2-2 0,-2-2-1,1-2 0,2-6-1,-1-2 0,-1-1 1,-1-4 0,2-4 0,-2-6 0,2-4 1,-1-6-1,2-2 1,-1-9-1,4-1 1,-2-3-2,2-1 1,2 1-1,1 1 0,0 4 0,1 3 1,2 4-1,2 4 1,-1 4-1,3 6 1,0 4 2,2 7-2,2 3 0,-1 7 1,1 4-1,-2 7 0,2 1 1,-4 3-2,-1-3 1,-1-3 0,-5-1 0,-3-6-3,3-1-5,-6-3-19,-8-11-6,8 2-2,-10-10 2,11 2-1</inkml:trace>
</inkml:ink>
</file>

<file path=ppt/ink/ink5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4.835"/>
    </inkml:context>
    <inkml:brush xml:id="br0">
      <inkml:brushProperty name="width" value="0.07938" units="cm"/>
      <inkml:brushProperty name="height" value="0.07938" units="cm"/>
      <inkml:brushProperty name="fitToCurve" value="1"/>
    </inkml:brush>
  </inkml:definitions>
  <inkml:trace contextRef="#ctx0" brushRef="#br0">9 0 1,'3'7'29,"-12"-7"1,11 6 2,-7-6 0,5 3-15,6 4-5,-1-2-5,1 2-7,2-1-14,9 6-16,-7-8-1,6 7-1,-8-9 0</inkml:trace>
  <inkml:trace contextRef="#ctx0" brushRef="#br0" timeOffset="170">183 194 22,'-3'16'33,"2"5"1,-9-7 0,8 5 0,7-1-20,-1-8-7,2-1-8,7 3-17,-1-2-14,-5-7-1,14 3-1,-5-7 0</inkml:trace>
  <inkml:trace contextRef="#ctx0" brushRef="#br0" timeOffset="321">352 353 14,'-2'8'31,"4"6"2,-11-8 2,7 2 1,-1 3-15,-1-11-6,5 7-4,-5-7-3,4 3-2,-1-3-1,1 1-3,1 2-4,-4-6-9,-1 3-28,7 3 2,-8-6-1,4 3-1,-8-7 1</inkml:trace>
</inkml:ink>
</file>

<file path=ppt/ink/ink5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0.890"/>
    </inkml:context>
    <inkml:brush xml:id="br0">
      <inkml:brushProperty name="width" value="0.07938" units="cm"/>
      <inkml:brushProperty name="height" value="0.07938" units="cm"/>
      <inkml:brushProperty name="fitToCurve" value="1"/>
    </inkml:brush>
  </inkml:definitions>
  <inkml:trace contextRef="#ctx0" brushRef="#br0">172 0 22,'0'8'30,"-9"-10"1,7 8 0,5-4-12,-3-1-5,3 2-7,-1 3-13,4 6-22,-9-8-2,7 11-1,-4-6 0</inkml:trace>
  <inkml:trace contextRef="#ctx0" brushRef="#br0" timeOffset="170">81 255 25,'-14'20'32,"-6"-9"2,8 6-1,-2-10 0,0-1-20,14 5-6,-4-6-6,1 0-4,7 4-8,1-8-7,2-4-13,11 6-3,-3-9 1,4 5 1</inkml:trace>
  <inkml:trace contextRef="#ctx0" brushRef="#br0" timeOffset="310">145 322 15,'0'-4'28,"4"8"1,-8-7 0,1 6-7,-1 2-11,-1-3-8,2 4-12,-4-7-18,10 7-2,-8-11 0,10 10 1</inkml:trace>
</inkml:ink>
</file>

<file path=ppt/ink/ink5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1.651"/>
    </inkml:context>
    <inkml:brush xml:id="br0">
      <inkml:brushProperty name="width" value="0.07938" units="cm"/>
      <inkml:brushProperty name="height" value="0.07938" units="cm"/>
      <inkml:brushProperty name="fitToCurve" value="1"/>
    </inkml:brush>
  </inkml:definitions>
  <inkml:trace contextRef="#ctx0" brushRef="#br0">136-2 8,'-3'9'25,"-6"-11"0,9 11-2,-6-13-3,3 4-31,12 13-12,-17-14-1,17 9-1</inkml:trace>
  <inkml:trace contextRef="#ctx0" brushRef="#br0" timeOffset="170">77 211 7,'-25'9'31,"10"7"0,-3-9 1,9 5-1,-2-3-13,13-5-17,4 4-16,-2-7-15,16 11-1,-16-9 0,14 9 0</inkml:trace>
  <inkml:trace contextRef="#ctx0" brushRef="#br0" timeOffset="320">97 389 10,'-11'4'31,"5"7"2,-6-8 1,5 4 0,7-1-14,-9-8-7,12 7-6,-6-5-5,0-2-7,9-1-21,3 6-6,-5-9-2,11 3-1,2-10 1</inkml:trace>
</inkml:ink>
</file>

<file path=ppt/ink/ink5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2.322"/>
    </inkml:context>
    <inkml:brush xml:id="br0">
      <inkml:brushProperty name="width" value="0.07938" units="cm"/>
      <inkml:brushProperty name="height" value="0.07938" units="cm"/>
      <inkml:brushProperty name="fitToCurve" value="1"/>
    </inkml:brush>
  </inkml:definitions>
  <inkml:trace contextRef="#ctx0" brushRef="#br0">-1 5 13,'8'-6'33,"1"7"0,-6-2 1,1 5 0,4 2-17,-8-4-6,4 5-7,4 2-11,-1 4-22,-1-8-4,9 5-1,-1-7 1,11 6-1</inkml:trace>
  <inkml:trace contextRef="#ctx0" brushRef="#br0" timeOffset="160">373 122 4,'0'11'35,"-7"5"1,-2-5 2,0 2-2,-4-7 2,8-1-27,11 5-5,-1-4-4,1-1-6,13 5-7,-7-4-14,1-3-11,13 1-1,-13-2 0,5-2 1</inkml:trace>
  <inkml:trace contextRef="#ctx0" brushRef="#br0" timeOffset="320">493 237 6,'-4'0'28,"8"6"-1,-10-6 2,6 3-6,-4 0-16,-1-4-17,10 8-14,-16-7-4,8 8 1,-12-14-1</inkml:trace>
</inkml:ink>
</file>

<file path=ppt/ink/ink5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8.170"/>
    </inkml:context>
    <inkml:brush xml:id="br0">
      <inkml:brushProperty name="width" value="0.07938" units="cm"/>
      <inkml:brushProperty name="height" value="0.07938" units="cm"/>
      <inkml:brushProperty name="fitToCurve" value="1"/>
    </inkml:brush>
  </inkml:definitions>
  <inkml:trace contextRef="#ctx0" brushRef="#br0">74 0 5,'-19'12'31,"10"5"2,-7-8 1,6 3 1,1-1-14,-2-10-5,11 7-6,-5-6-4,7-2-5,4 4-9,4 4-27,-7-11 0,8 7-1,-6-11 1,9 4 0</inkml:trace>
</inkml:ink>
</file>

<file path=ppt/ink/ink5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7.749"/>
    </inkml:context>
    <inkml:brush xml:id="br0">
      <inkml:brushProperty name="width" value="0.07938" units="cm"/>
      <inkml:brushProperty name="height" value="0.07938" units="cm"/>
      <inkml:brushProperty name="fitToCurve" value="1"/>
    </inkml:brush>
  </inkml:definitions>
  <inkml:trace contextRef="#ctx0" brushRef="#br0">238 0 28,'-1'8'30,"-8"-8"1,4 6-1,-9-1-9,9-3-13,4-1-6,4 2-12,4 6-19,-13-10-2,11 9 0,-7-9 1</inkml:trace>
  <inkml:trace contextRef="#ctx0" brushRef="#br0" timeOffset="1322">74 262 32,'-21'6'33,"9"4"2,-4-7 0,6 0 0,5 4-23,-5-7-3,10 3-4,4-4-2,4 1-1,-4 1-3,2-1-4,4-4-27,1 11-2,-7-7-2,8 2 1,-4-11-1</inkml:trace>
</inkml:ink>
</file>

<file path=ppt/ink/ink5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6.848"/>
    </inkml:context>
    <inkml:brush xml:id="br0">
      <inkml:brushProperty name="width" value="0.07938" units="cm"/>
      <inkml:brushProperty name="height" value="0.07938" units="cm"/>
      <inkml:brushProperty name="fitToCurve" value="1"/>
    </inkml:brush>
  </inkml:definitions>
  <inkml:trace contextRef="#ctx0" brushRef="#br0">0 7 6,'0'-8'19,"0"14"1,0-12 0,0 9-17,0-1-5,0-8-14,0 16-3,0-10-1</inkml:trace>
  <inkml:trace contextRef="#ctx0" brushRef="#br0" timeOffset="180">54 247 9,'-14'6'21,"25"10"-1,-11-12-6,-16-4-25,29 12-6,-24-12-2</inkml:trace>
  <inkml:trace contextRef="#ctx0" brushRef="#br0" timeOffset="321">78 358 1,'-16'1'31,"26"7"2,-29-4 1,19 2 1,0 0-12,-6-8-7,-3 8-5,5-3-6,4 0-4,4 8-9,6-6-18,4-3-9,2 2 1,-15-8-2,20 4 1</inkml:trace>
</inkml:ink>
</file>

<file path=ppt/ink/ink5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7:35.947"/>
    </inkml:context>
    <inkml:brush xml:id="br0">
      <inkml:brushProperty name="width" value="0.07938" units="cm"/>
      <inkml:brushProperty name="height" value="0.07938" units="cm"/>
      <inkml:brushProperty name="fitToCurve" value="1"/>
    </inkml:brush>
  </inkml:definitions>
  <inkml:trace contextRef="#ctx0" brushRef="#br0">0 6 19,'3'-6'24,"14"14"0,-7-8-10,-3 4-2,1-1-3,-4 3-9,4 4-12,-10-5-12,10 11 0,-16-11 0</inkml:trace>
  <inkml:trace contextRef="#ctx0" brushRef="#br0" timeOffset="310">211 437 19,'0'10'26,"-10"-11"2,7 6-3,-1-3-7,-1-1-4,5 4-3,-4-5-4,4 3-1,-2-2-3,1 1-5,2 4-10,10 4-18,-16-11-1,10 9 1,-10-10-1</inkml:trace>
</inkml:ink>
</file>

<file path=ppt/ink/ink5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0:52.920"/>
    </inkml:context>
    <inkml:brush xml:id="br0">
      <inkml:brushProperty name="width" value="0.07938" units="cm"/>
      <inkml:brushProperty name="height" value="0.07938" units="cm"/>
      <inkml:brushProperty name="fitToCurve" value="1"/>
    </inkml:brush>
  </inkml:definitions>
  <inkml:trace contextRef="#ctx0" brushRef="#br0">8214 2931 7,'0'-3'7,"3"5"-1,-5-4-2,4 2 0,-4-1 0,4 1 2,-2 0 2,1 0 0,-2-3 3,-1 3-1,1 2 2,-4-2-2,1 1 0,-2 0-2,0 2-2,-3-1-1,0 2-1,-3-2 0,0 1-1,-1-2 0,0 4 0,-3-5-1,-2 3 0,-3-3 0,0 1 0,-4-1 0,0 1-1,-5-1 0,-2 2 0,-5-2 0,-2 4 0,-2 2-1,-2-3 1,-2 5-1,4-6 0,-4 9 1,4-10-1,1 8 1,-3-9-1,0 3 0,9-3 0,-2 1 0,2-1 0,0 0 0,0 0 0,-2 0 0,5 0 0,2 0 0,-10 0 0,1 0 1,-1 0-1,1 0 1,1 0-1,3 0 1,2 0-1,6-2 0,2 2 1,6 0-1,5 0 0,3 0-2,4 0 0,4 1-4,2-1-8,-4-7-16,14 7-2,-10-9 2,13 7-1</inkml:trace>
  <inkml:trace contextRef="#ctx0" brushRef="#br0" timeOffset="1132">6830 1916 0,'0'-5'11,"7"5"-1,-5-3 1,7 6 0,-3-4-1,7 4-1,0-2-1,5 4-1,3-3-1,4 3 0,3-2-1,0 1 1,3 1-1,1-4 0,2 1 0,-2-1 1,5 1-2,-4-4 0,5 2-1,-1-1 0,-7-1-1,9 2 0,2 0-1,-2 0-1,-1 2 1,4-1 0,-1 2-1,1 0 0,6-2 1,-5 2-1,-3 0 0,3-1 1,-1-1-1,-2 1 0,-3-2 1,0-2-1,-2 2 0,-2-3 0,-2 2 0,-4-1 0,1 1 0,-4-1 0,-1 2 1,-2 2-1,-2-1 0,-2 1 0,-2 1 0,-4-3 0,3 1 1,-4-1-1,-1 0 0,-2 0 1,-1-1-1,-1 1 1,-1-2-2,-1 5-6,-3 9-18,-12-11-3,6 11-2,-10-15 2,9 9-1</inkml:trace>
  <inkml:trace contextRef="#ctx0" brushRef="#br0" timeOffset="2444">8311 1938 2,'2'0'9,"-4"-5"0,5 2 0,-6-6 0,5 2 0,-5-5-1,3-1 0,-1-5-2,2 1 0,-1-2-2,-1-3 0,2-5 0,-1-1-1,1-6 0,1-2 0,-2-4-1,0-6 1,0-1-1,-2 0-1,2 2 1,0-2-1,-1 9 0,1-2 0,-1 6 0,1 5 0,1-4 0,-1 4 0,0 1-1,0 0 0,1 0-1,1-3 1,-2 0-1,0-1 1,0 3-1,0-4 0,0 1 1,-2 1 0,2-1 1,0 2-1,0 1 0,0-1 1,0 0-1,2-1 0,-1-2 1,1 0 0,-1-3-1,1 2 1,-2-1 0,1 0-1,1 3 1,-4-2-1,2 3 1,0 0 0,0 3 0,0 2 0,0 1 0,2 1 0,-2-1 0,3 3 1,-3 3-1,3-5 0,-3 5 0,1 0 0,-1 3 0,2 1-1,-2 7 1,-2-3-1,2 2 1,0 6-1,0-1-1,0 4-5,3 2-7,-6-5-14,12 10-2,-12-11 2,14 8-1</inkml:trace>
  <inkml:trace contextRef="#ctx0" brushRef="#br0" timeOffset="5868">8357 137 8,'-3'-2'11,"5"2"-1,-5-3-1,4 3-1,-1 0-2,0 0-1,-1-1 0,2 1-1,-1 0 0,0 0 1,2 0 1,1 0 0,1 0 0,4 0 0,5 0-1,3 0 1,5 0-1,6 0-1,4 1 1,3-1-2,3-1 0,6 1 0,3-2 0,4 2-1,2-4 0,3 1 0,0-1 0,0 1-1,2 0 1,-3 0-1,-1 0 1,-13 0-1,2 1 0,5 0 0,3 0 0,1-2 0,2-1 0,2-1-1,3-1 1,10 0 0,3-1-1,-7 1 0,-1 1 0,-3 2 0,-1-1 1,-4 4-1,-1-1 0,-6 1 0,-1-1 0,-4-1 0,2 0 0,-2-1 1,0-2-1,0 0 0,-1 2 0,3 1 0,-2 1 0,4 1 0,-4 2 0,5 4 0,-1-1 0,-2 2 0,2 0 0,-4-2 0,4 1 0,-4-2 0,3-2 0,-3-1 0,0-1 1,-1-1-2,-2-1 2,4 3-1,-2 0 0,0 2 0,-2 1 0,-1 0 0,0 3 0,-1 0 0,2-1 0,-3 0 0,0-2 0,2 0 0,5 0 0,2-2 0,0-1 0,3-1 0,-2-1 0,-2 2 0,-2 0 0,-6 0 0,-3 0 0,-5 2 0,0 1 0,-4-3 0,0 1 0,-3 1 0,3-2 0,0 1 0,-5-2 0,6-1 0,1 1 1,3-1-1,-2-1 0,1 2 0,-3-2 0,0 1 0,8 2 0,-10-1 0,4 2 0,-7-1 0,7 0 0,-3-1 0,8 1 0,-2 0 0,5-3 0,-1 3 0,-4-2 0,5 1 0,-4-1 0,1 2 0,-3 2 0,-4-2 0,-3 0 0,2 1 0,1 1 0,0-1 0,-3 1 0,-1-2 0,2 0 0,0 0 0,-2 1 0,-4-1 0,-3 0 0,-3 0 0,1 0 0,-4-1 0,0 1 0,-6 0 0,1 0 0,9-2 0,1 2 0,1-1 0,-15 1 0,0-2 0,0 2 0,17 0 1,-17 0-1,2-1 0,-13 2 0,-2-1 0,23 0 0,-10 0 0,12 0 0,-15-1 0,18 1 0,-13 0 0,11-2 0,-13 2 0,-12 0 0,30 0 0,-15 0 0,-2 2 0,-1-2 0,0 0 0,0 0 0,17 1 0,-4 1 0,-13-1 0,1 1 0,2 1 0,-14 0 0,12 0 0,2 1 0,-1 0 0,0-1 0,-2 2 0,3-1-1,-4-1 1,17 0 0,-16 2 0,0-3 0,3 1 0,-4 2 0,5-2 0,-4 1 0,3 1 1,-3-1-1,3-1 0,0 1 0,0-2 0,1 2-1,-2 4 2,-2-4-1,3 5 1,1-8-1,-5 13 0,2-4 0,-2 4 1,4 0-1,-2-3 0,1 6 0,-2-4 0,1 6 0,2-6 0,-1-1 0,-1 0 0,1 0 0,-2 1 0,4 0 0,-1-1 0,-3-1 0,3 1 0,-1 0 0,-1 1 0,-1-1 0,2 0 0,-5 0 0,3-1 0,0 3 0,1-3 0,-1 1 0,4 1 0,-4-1 0,2 0 0,1 0 0,-3-1 0,3 1 0,-6 0 0,4 0 0,-7-1 0,8 1 0,-5 1 0,2-1 0,1 0 0,-2 1 0,4-3 0,-1 2 0,2-2 0,-5 1 0,4-1 0,-2-1 0,1 0 0,-2-1 0,-3 1 0,2 2-1,-4-4 1,5 2-1,-2 3-2,-5-2-3,2 5-12,0 4-13,-2-11-2,-3 9 2,1-14 0</inkml:trace>
  <inkml:trace contextRef="#ctx0" brushRef="#br0" timeOffset="13259">7729 2467 1,'27'7'21,"-15"-11"1,11 8 0,-8-7-2,3 2-3,-5 2-1,-5-4-3,1 6-2,-11-4-2,-4 5-2,-11-2-1,-4 2-1,-13-1-1,-6 3-2,-12 0-2,-9 1 1,-13-1 0,-7 1-1,-11 1 0,-15-1 0,-7 2 0,-5-2 0,-2-1 0,1 1 0,0-1 0,4 0 0,5-3 1,11 0-1,5-1 0,6-2 0,7-2 1,7 1-1,10-2 1,10 0 0,10 1-1,13-1 1,8 0-1,8 2 0,7 1 0,3-2 0,4 2-1,0-4-3,4 7-4,-4-4-13,-4-5-11,4 6 0,-7-11 0,6 8 0</inkml:trace>
  <inkml:trace contextRef="#ctx0" brushRef="#br0" timeOffset="14090">5877 2246 6,'23'3'16,"-13"-7"-3,6 5-2,-7-2-2,3 4 0,-8 0-1,-1 3 1,-6 1 1,-10 3-1,-3 6 0,-15 5-1,-2 4-1,-13 6-1,0 4-1,-10 5-2,3 1 0,-2-1-1,9-1 0,3-5 0,7-3-1,5-7 0,6-4 0,6-7 0,6-1 1,5-6-1,4 0 1,1-6 1,9 4 1,0-4 0,7 3 1,17 0 0,14 5 0,11-2 0,16 5-1,10 1-2,8 6 1,9-1-2,3 2 1,-15 2-3,-9-3 0,-9 2-3,-19-5-3,-9 3-11,-14-2-16,-15-10 0,-7 1-1,-10-10 2</inkml:trace>
  <inkml:trace contextRef="#ctx0" brushRef="#br0" timeOffset="15352">246 1530 10,'-4'-25'21,"10"5"1,-9-5-1,0 1-2,-5 4-2,-5-1-3,-2 8-2,-10 6-4,3 11-3,-9 6-1,4 12-2,-4 11-1,6 6 0,3 8-1,7 6 0,7-1 0,8-2 0,11-5 0,6-5 0,7-11 0,6-6 1,5-13 0,2-7 0,0-11 1,3-9-1,-5-8 1,-4-11-1,-5-3 1,-5-5 0,-9-2-1,-9-1-1,-8 4 1,-8 5-2,-6 9-2,-6 8-1,-2 11-3,-3 3-7,1 2-13,11 15-3,-4-5-1,17 7 2</inkml:trace>
  <inkml:trace contextRef="#ctx0" brushRef="#br0" timeOffset="15823">514 1375 17,'-7'3'24,"8"17"-1,-8-4-2,4 12-4,-1 3-3,-1 3-3,2 6-3,2-4-2,5 4-2,-1-6-1,5 0-1,-1-8-2,3 1 1,-1-7-1,3-4 1,0-5-1,0-5 0,1-8 0,2-5 0,1-8 0,1-7 0,-1-7 0,0-7 0,-1-1 0,-2-2 0,-4 2 0,0 5 1,-4 1-1,-3 9 0,-2 6 0,0 7 0,2 4 0,-2 7 0,3 7-1,0 7 1,1 7 0,4 5 0,1 6 1,1 1-1,0 2 0,2-2 0,0-1-1,1-6-4,1-4-6,1-5-10,-7-15-7,12 2-1,-10-15 0,12 0 1</inkml:trace>
  <inkml:trace contextRef="#ctx0" brushRef="#br0" timeOffset="16354">1000 1061 16,'-14'0'24,"11"18"4,-6 3-6,3 8-5,1 14-2,1 7-4,2 8-1,1 12-2,5 0-2,1-2-3,1-2-1,0-7-1,0-11-1,1-5-2,-4-14-6,1-10-12,4-4-10,-11-19 0,7-1 0,-10-17 0</inkml:trace>
  <inkml:trace contextRef="#ctx0" brushRef="#br0" timeOffset="16604">845 1403 4,'0'-8'26,"16"11"0,-3-10 0,17-1-2,1 4-11,5 0-3,2-1-7,2 4-7,-4-1-7,-7-1-11,6 9-5,-18-7 1,7 10 0</inkml:trace>
  <inkml:trace contextRef="#ctx0" brushRef="#br0" timeOffset="16784">1303 1419 4,'-2'4'26,"11"20"2,-12-2 1,7 19 1,-2 6-15,-2 4-2,6 11-4,-3 3-3,4 1-2,2-10-1,3-2 0,0-4-3,-2-7-3,1-5-2,-4-9-3,0-4-3,-5-10-5,-2-3-3,-2-12-3,-5-13-4,6 1-2,-14-18 3</inkml:trace>
  <inkml:trace contextRef="#ctx0" brushRef="#br0" timeOffset="17025">1349 1600 17,'11'-56'25,"18"14"-2,-4 4-3,6 9-5,1 11-2,0 9-3,2 12-3,-11 11-3,2 9-1,-8 9-1,-2 5 0,-8 4 0,-4 1-1,-9-3 0,-6-4 0,-1-8-1,-9-6-1,2-10-3,-6-9-4,1-7-7,7 1-10,-7-17-3,13 8 0,-6-10 2</inkml:trace>
  <inkml:trace contextRef="#ctx0" brushRef="#br0" timeOffset="17345">1717 1407 20,'0'-3'23,"18"18"1,-31-6 1,14 13-15,11 5-2,-7 10-3,6 4-2,-6 2-1,11 1-1,-10-4 0,12-2 1,-11-9-1,2-4 0,2-8 0,2-9 1,2-8 0,1-7-1,2-8 0,3-8 0,-1-5 0,0-9-1,-3-3 1,-2-4-1,-3 2 0,-2 1 0,-4 2 1,-1 9-1,-2 3-1,-3 11 1,0 9 0,1 9 0,2 12 1,2 6 0,1 11 0,4 4 1,2 4 0,6 2 0,2-1-1,2-4 1,4-5-2,0-6-1,2-9-1,-1-10-2,3-6-2,-2-12-2,-1-5-3,-2-13 0,0-6 0,-4-8 0,-5-6 1,-3-5 3,-4-5 2,-4-3 4,-4-6 4,-1 16 2,-1 1 3,-2 14 3,0 1 0,1 17 0,-1 12 1,3 23-1,-4 13 0,4 6-3,-5 13-1,4 9-2,-4 14-1,7 2 0,-2 0-2,3-4-2,4-2-3,-1-12-2,6-7-6,-2-11-9,-1-20-11,5-3-1,-10-22 2,8 1 0</inkml:trace>
  <inkml:trace contextRef="#ctx0" brushRef="#br0" timeOffset="18016">2279 1410 19,'-9'1'29,"2"-5"1,17 7 2,3-8-1,12 3-19,13 3-3,-1-1-6,4 0-5,2 4-13,4 5-15,-13-9 0,9 11-2,-10-10 1</inkml:trace>
  <inkml:trace contextRef="#ctx0" brushRef="#br0" timeOffset="18386">3380 1530 4,'1'-11'20,"-16"-14"1,8 16 0,-9-4-10,-1 7-2,-3 4-3,-1 10-1,-1 6-1,-1 13 1,4 7-1,4 4 1,6 7-1,8-1 0,8 2 1,5-6-1,10-5 0,4-13 0,6-4 1,-2-12-1,5-8 0,-6-10 0,0-7-1,-7-10 0,-4-5-2,-6-6 0,-6-2-1,-6-1-2,-10-1-2,-4 7-3,-7 5-6,-4 5-11,6 17-6,-8 3-1,14 17 1</inkml:trace>
  <inkml:trace contextRef="#ctx0" brushRef="#br0" timeOffset="18737">3614 1835 5,'0'16'29,"13"2"1,-28-14 3,14 0-2,1-7-11,-20-13-6,20-1-5,-14-13-3,11-8-2,-11-12-2,10-6 0,-8-7-1,9 0-1,3-2 1,0 3-2,0 3 1,2-1-1,14 21 1,5-3-2,7 20-1,0-3-1,7 19-5,-6 2-2,11 10-9,-3 17-12,-21-9 0,0 17 1,-13-11 1</inkml:trace>
  <inkml:trace contextRef="#ctx0" brushRef="#br0" timeOffset="19027">3645 1533 16,'-2'12'28,"-4"-12"0,15 7 2,-1-11-2,11 3-17,15 1-5,-3 1-10,11-1-7,-11-7-16,9 16-2,-14-9 1,6 13-1</inkml:trace>
</inkml:ink>
</file>

<file path=ppt/ink/ink5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0:40.863"/>
    </inkml:context>
    <inkml:brush xml:id="br0">
      <inkml:brushProperty name="width" value="0.07938" units="cm"/>
      <inkml:brushProperty name="height" value="0.07938" units="cm"/>
      <inkml:brushProperty name="fitToCurve" value="1"/>
    </inkml:brush>
  </inkml:definitions>
  <inkml:trace contextRef="#ctx0" brushRef="#br0">6520 31 8,'3'-7'10,"-3"-7"0,-1 11 0,-3-4 0,5 9-1,-4 2-2,2 9-2,-2 6-1,0 8 0,-2 5 0,2 8 0,0 5-2,-1 2 0,3 6 1,2-5 1,-1 2 0,-4 4 0,5 3-1,1-1 2,-4 3-1,2 3 0,0 1 0,-3 11-2,0-4 1,5-2-1,-5-1 0,-3 0-1,6 2 1,-1-5-1,-5 0 0,4-3 0,1 3 0,-5-1 0,4-1 0,0 0 0,-15-1 0,12 3 0,5 2-1,-6 0 1,-7-3-1,11 0 0,-13-1 0,12 0 0,3 0 0,-2-3 1,-10-2-1,9-3 0,3 4 0,-3-2 0,12 2 0,-11 3 1,2-2-1,-14 4 0,14 0 1,-2 2-1,2-1 0,-13 0 0,3-3 1,8 0-2,2-2 2,0-4-1,0 0 0,2-4 1,-2 1-1,13-2 0,-13 0 0,1 3 1,-1 0-1,12 3 0,-12-2 0,-12 6 0,12-1 0,0 1 0,0 1 0,-1-1 0,1-1 1,-12-2-1,12-1 0,13-3 0,-13 2 0,0-3 0,0 3 0,-11-2 1,11 0-1,0 4 0,0 0 0,-2 2 0,2 2 0,-11 0 0,11 1 0,13 3 0,-13 0 0,11-4 0,-11 3 0,0-3 0,0 1 0,15 0 0,-6-3 0,-11 0 0,11 0 0,-4 3 0,-5-4 0,4 6 0,-4-3 0,1 1 0,1 3 0,2 0 0,1-1 0,-7-2 0,15 1 0,-10-2 0,9-2 0,-5 1 0,-4 2-1,-1-1 1,2 3 0,1 3 0,-4 1 0,2 4 0,3 0 0,-5 2 0,4-2 0,-2-2 1,-3 2-1,2-3 0,0-1 0,-2 1 0,3 2 0,-3 1 0,1 1 0,2 2 0,0 0 0,0 0 0,3 2 0,-3-4 0,0 2 0,-2-5 0,1-1 0,-1-3 1,4-1-1,-4 2 0,-1-2 0,2 1 0,-4 2 0,5 0 0,-3 1 0,0 0 0,-1 0 0,-1-3 1,2 0-1,0-3 0,2-4 0,-1-1 0,2-5 0,-3 3 0,4-2 0,1 2 0,-2 0 0,2 3 0,-2-2 0,-3 3 0,5 2 0,-2-5 0,-3 1 0,3-4 0,0-1 0,-3-3 0,2-1 0,0-5 0,-4 0 0,4-3 0,-1 0 0,-1-1 0,0-2-1,-1-3 1,-1-2 0,4-1 0,1-1 0,-3-2 0,-2-5 0,1-2 0,-2-1 0,4-2 0,1-3 0,-4-1 0,2-4 1,-1 0-1,1 0 0,-1-2 0,1-1 0,-2 0 0,-1 0 0,-1-1 0,-1 1 0,5-4 0,-1 0 0,1 1 0,0-1 0,-4-2 0,2 2 0,2-2 0,-3-1-1,0-1 1,2 1 0,-4-1-1,2 0 1,1 0-1,-1-1 1,-3 1-1,3-3 1,0 2 0,-3-2-1,3 1 1,-1 1-1,-1-1 1,1 1 0,0-2 0,-14 1-1,11 1 1,-9 2 0,8-2 0,-8-2 0,9 1-1,-6 1 1,-8 0 0,21 1 0,-19 0 0,19-3 0,-16 4 0,16 1-1,-13-1 1,7 0 0,3 2 0,-7 2 0,4-2-1,-6 0 1,5 0 0,-11-2 0,7 2 0,-5-1 0,-1-1 0,3-1 0,-2 0 0,-5-3 0,1 3 0,-2 2 0,-3-2 0,-1 1 0,-1 0 0,-6 1 0,-1 1 0,2 0 0,-9 0 0,3 0 0,-2 0 0,1-3 0,1 3 0,1-2 0,-1 1 0,1 0 0,2 0 0,0-1 0,0 1 0,1 1 0,-1-2 0,0 2 0,0-1 0,-6-1 0,3-2 0,-4 2 0,2-4 0,-1 2 0,-3-1 0,-6-1-1,-1 0 1,-2 0 0,4 1 0,-1-3 0,-1 4 0,1-2 0,0-2 0,-4 1 0,10 1 0,3-1 0,-3 1 0,3 0 0,0 1 0,2 2 0,-1 2 0,10-2 0,-7 0 0,-6 1 0,5 1 0,-5-1 0,-1-1 0,0-1-1,-3 2 1,0 1 0,0-1 0,0 2 0,1-2 0,3 2 0,-1 0 0,5 2 0,-1-2 0,1 0 0,-4 0 0,8-2 0,-3 0 0,0 1 0,0-1 0,-2-1 0,-1 0 0,2 0-1,-1 2 1,-6-1 0,2 1 0,-6 1-1,5-3 1,-5 1 0,2 1 0,1-1 0,-2-1 0,7 2 0,-3-2 0,-7 1 0,10 1 0,2-1 0,-2 1 0,5-2 0,2 1 0,2 0 0,-1-1 0,10 0 0,-9 0-1,2-1 1,5-2 0,-6 0 0,2 3 0,-2-3 0,3 3 0,0-3 0,-2 3 0,0-1-1,2 1 1,-3 0 0,2-3 0,3 1 0,-3-1 0,2 2 0,2-3 0,0-1 0,1 1 0,1-1 0,1 1-1,1 1 2,0 0-1,2 0 0,1 2 0,3-1 0,-2 1 0,3 1 0,2 0 0,1 0-1,1 0 1,2 0 0,-1 0 0,1-2 0,2 2 0,-2-3 0,0 3 0,0 0 0,1-1 0,-1-1 0,-3 1 0,3 1 0,0 0 0,1 1 0,0-1 0,1 2 0,0-2 0,1 1 0,4-1 0,-3 2 0,2-4 0,-3 4-1,1-2 1,0 1 0,-1-1 1,0 2-1,-2-2 0,1 1 0,0 1 0,0-1 0,1 1 0,-2-2 0,3 0 0,-3 0 0,4 1 0,-2 0 0,2-1 0,-1 2 0,1 1 0,-1-2 0,1 1 0,-3 1 0,1-2 0,-1 1 0,-1-1 0,1 1 0,0-1 0,-1 2 0,2-1 0,1 0 0,0 0 0,-1-4 0,3 4 0,-1-1 0,3-2 0,-2 1-1,1 0 1,2 0 0,-1 0 0,1 1 0,0-1 0,0 0 0,0-1-1,-2 1 1,4-3 0,-4-1-1,4 1 1,-2-5-1,0 1 1,1-2 0,1-1-1,-1-5 1,1 0 0,-1-2 0,0-4 0,1 2 0,-4-4 0,2-2 0,-2-3-1,-1 1 1,0-2 0,-2 1-1,2-2 1,0-1-1,0 2 1,1 0-1,-1-1 1,1 2 0,-1 0 0,2-1 0,-2-1 0,1 3 0,-1-3 0,1 1 1,2 1-2,-3 0 1,1-2 0,1 2 0,-1-1 0,1 0 0,-1-1 0,1-1 0,-1 3 0,1-4 0,-1 1 0,1-1 0,0 1 0,1-1 0,-2-1 0,1 4-1,1-2 1,0 3 0,-2 0 0,2 2 0,-1-1 1,-2 2-1,1-1 0,2-1 0,0-2 0,-1 2 0,2-2 0,2-2 1,0 0-1,2 0 0,-3 2 0,0-2 1,-2 3-1,0-3 0,-3 3 0,0 0 0,-1 3 0,-1 0 0,1 2 0,1-1 0,0 2 0,0 0 0,0 1 1,0 1-1,0-1 0,0-1 0,-1 3 0,1 0 0,0-2 0,0 4 0,2-1 0,-2 0 0,1 2 0,1 1 0,1-1 0,0 0 1,-2 3-1,2 0 0,-1-2 0,-1 2 0,2-2 0,-1 2 0,1-2 0,-1 0 0,-1 1 0,2-1 0,0-1 0,-1 2 0,1 0 0,1 1 0,-1-1 0,2 1 0,-1 1 0,-1 2 0,0 1 1,3-1-1,-5 1 0,2 0 0,-2-1 0,2 1 0,-2-3 0,2 2 0,0 0 0,0 1 0,0 0-1,2 0 1,-2 2 0,0 1 0,0 3 0,1 2 0,-1-1-2,-3 1-3,3-1-11,4 10-12,-12-10 2,9 11-1,-13-15 0</inkml:trace>
  <inkml:trace contextRef="#ctx0" brushRef="#br0" timeOffset="7250">1370 7900 3,'2'1'6,"-5"-4"-1,4 5 0,-2-2 0,2 1 0,-2-2 0,2 2 1,-2-2 1,2 4 0,-2-3 1,1 0 1,-2 0 1,1 1 1,-2 1-1,0-4-2,2 4 1,-5-4-2,3 4-1,-3-2-1,0 1-1,-3 1-2,1-1 0,-4 1 0,-3 2-1,-2 1 0,-5-3 0,0 4 0,-2-1 0,-3-1 1,0 2 0,-1-4-1,2 0 1,-2 0 0,5-1-1,-6 1 0,2-2 1,-2-2-1,-2 2 1,-14-1 0,10 1 0,-6 0 0,0 0 1,-3-3-1,1 3 0,-2-1 0,1 1-1,13-2 0,-8 1-1,1-1 1,4 1-1,2 1 1,1 1-1,2 1 0,0-1 0,-1 1 1,0 0-1,0 1 1,3 0-1,-3-1 1,4 1-1,3-2 1,2 2-1,5-3 0,3 0 0,5 2-2,0-5-5,5-9-24,10 8-3,-4-13 0,12 3-1,-2-16 2</inkml:trace>
  <inkml:trace contextRef="#ctx0" brushRef="#br0" timeOffset="8482">-2 6757 5,'-3'-3'11,"8"6"-2,-2-6 0,5 5 0,-1-7 1,3 5 0,1-4-1,2 2 0,0-2 0,3 0-2,-1 1-1,4 1-1,1 1 0,5-1-1,4 2 0,2 2 1,4 2-2,2-2 1,2 3-1,2 0-1,3-1 0,-3 2 0,2 1 0,-4-4-1,1 2 1,-11-2-1,3 0 1,2-2-1,-1 1 1,-2-4-1,1 4 1,-1-2-1,0 1 1,7 1-1,-2 1 0,-5-1 1,0 1-1,-2-1 0,0-2 0,2 1-1,-3-2 1,0-1-1,-2-2 0,-1 0 1,-3-1-1,0 1 0,-5-1 0,-3 2 2,-3 0-2,0-1 0,-4 3 0,-1-1 0,0 2 0,-2 0 1,3 0-1,-1 0 0,0 0 0,1 2-3,-2-5-4,-1-6-20,2 15-4,-12-12-1,6 9 0,-7-16 1</inkml:trace>
  <inkml:trace contextRef="#ctx0" brushRef="#br0" timeOffset="9964">1309 6684 5,'-2'-3'9,"7"3"0,-5-8 1,4 5-1,-5-7 0,4 1 0,-5-5-1,4 0-2,-2-3 0,0-2-1,0-2-1,0-4-1,0 1 1,0-5-1,1 1 0,1-6-1,-1 2 1,0-3-2,1 2 1,-1-2-1,1 1 0,1 2-1,-2-2 0,1 2 1,1-1-1,0-1 0,0 1 0,-1-1 1,3-2-1,-2 1 0,3 0 0,-2 2 1,0 0-1,1 3 0,1-2 1,-2 2-1,0-2 0,2 0 0,-1-2 0,-1-3 0,0 2 0,1-3 0,1 1 1,-2-1-1,-1 2-1,1 2 2,1 2-2,-2 3 2,-2 1-1,2 1 0,-3 1 0,0-1 0,0-1 0,2 0 0,-2-4 0,-2-1 0,2-2 0,0 0 0,0-1 0,0 3 0,-1-3 0,1 5 0,-2-1 0,-1 1 0,2-1 0,-2 1 0,1-1 0,2-2 0,-1 0 0,-1-1 0,2-1 0,0 1 0,0 1 0,0 0 0,-1 2 0,-2 0 0,0 1 0,3-2 0,-3 2 0,2 2 0,1 1 0,0-1-1,0 1 1,0 0 0,1 0 0,-1 0 0,3 1 0,-1 0 0,-1-1 0,-1 1 0,3-1 0,-2 2 0,1-2 0,-2 0 0,0-2 0,0 1 0,1 0 0,-1-1 0,3 1 0,-3 1 0,2 0 0,-1 1 1,1 2-1,-1 2 0,-1-1 0,2 1 0,-2-1 0,0 1 0,1-1 0,1 1 0,-2-2-1,1 1 1,0-1 0,-2 0 0,2 3 0,-1-2 0,0 2 0,2 0-1,1 2 1,-3-2 0,1 1 0,2 1 0,-1-4 0,1 2 0,-2-2 1,1 2-1,1 0 0,-2 0 0,0 0 0,1 2 0,-1-2 0,1 1 0,-1-3 0,1 2 0,-1-4 0,1 2 0,1-1 0,-2 0 0,1 2 0,-2-2 0,-2 3 1,2-3-1,0 4 0,0-1 0,-1 1 0,1-1 0,-2 0 0,4 0 0,-1-1 0,2 1 0,-3-2 0,1 1 0,1-5 0,-1 6 0,1 0 0,1-5 0,-3 8 0,1-3 0,-1 6 0,2 1 0,-2 5 0,0-2 0,0 0 1,0 5-1,-2-5 1,2 3-1,-1-1 1,-1 0-1,-1 1 0,2 0 0,-1 2-4,-2-1-12,7 14-10,-10-3 1,7 15 0</inkml:trace>
</inkml:ink>
</file>

<file path=ppt/ink/ink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06.205"/>
    </inkml:context>
    <inkml:brush xml:id="br0">
      <inkml:brushProperty name="width" value="0.07938" units="cm"/>
      <inkml:brushProperty name="height" value="0.07938" units="cm"/>
      <inkml:brushProperty name="fitToCurve" value="1"/>
    </inkml:brush>
  </inkml:definitions>
  <inkml:trace contextRef="#ctx0" brushRef="#br0">13 596 2,'2'6'24,"-11"-11"2,7 14-4,-2-3 0,3 7-4,2 10-5,-2 5-2,4 8-4,-1 6-1,3 7-2,-1 4-1,2 1-1,-1 3-2,1-6 1,-3-2 0,1-6-1,-1-5 0,2-8 1,-3-8-1,0-4 0,-1-7 1,-1-5 0,0-7-1,-1-10 1,-1-8 0,0-7 0,-1-10-1,-2-4 2,1-11-2,-1-5 0,4-3 0,1-1-2,4-2 2,4 3-1,3 3 1,6 3 0,1 9 0,5 4 1,-6 6-1,3 9 3,9 6-2,2 10 0,-2 4 1,3 8-1,-3 5 0,-4 5 0,4 6 0,-7 5 1,-16 2-1,-9 4 0,-9-1 0,-10 2-1,-8 0 0,-1 0-1,-2 0-1,-1-5-2,7-1-5,-1-9-5,7-6-14,17 1-5,0-16 0,10 2 2</inkml:trace>
  <inkml:trace contextRef="#ctx0" brushRef="#br0" timeOffset="721">624 476 6,'-5'-9'23,"10"11"1,-10-10 2,6 7-11,-2 2-2,-2 1-3,3 7-2,-8-2-1,7 9 1,-7 2-2,8 6-1,-3-1 0,6 5-1,2-1-1,4 1-1,2-3-1,6-3-1,-1-4 1,3-5-1,-2-4 0,1-3 0,-2-6 0,2-6 1,-4-6-2,4-2 2,-1-9-2,4-3 1,0-4 0,1-4-1,0 0 1,-3 0-1,-1 2 0,-4 1 1,-6 7 0,-2 5-1,-3 3 2,-3 7-2,-1 6 1,-2 5 0,1 8 0,-1 6 0,3 8 0,0 2-1,2 5 1,1 3 0,3-1 1,0-1-1,1-2 0,2-5-2,4-4-2,-2-7-6,2-5-12,5 3-8,-8-13-1,10 5 0,-11-13 1</inkml:trace>
  <inkml:trace contextRef="#ctx0" brushRef="#br0" timeOffset="1272">1193 36 6,'-4'-13'29,"-8"-5"1,10 17 1,-2-4 0,5 10-16,8 14-3,-1 7-3,3 17-2,0 9-3,1 11-1,-2 5-1,-1 3 1,-2-1-2,1-4-1,-2-10 0,-2-10-1,2-9-3,-3-13-4,6-7-11,0-6-14,-8-14 1,7 0-2,-10-14 2</inkml:trace>
  <inkml:trace contextRef="#ctx0" brushRef="#br0" timeOffset="1552">1131 410 27,'-5'-5'31,"19"4"1,1-12-1,16-8-2,7 6-20,5-4-3,6 0-3,2 2-1,-5-2-7,0 7-11,-3 8-15,-17-8 0,5 14-1,-13-11 1</inkml:trace>
</inkml:ink>
</file>

<file path=ppt/ink/ink6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12.688"/>
    </inkml:context>
    <inkml:brush xml:id="br0">
      <inkml:brushProperty name="width" value="0.07938" units="cm"/>
      <inkml:brushProperty name="height" value="0.07938" units="cm"/>
      <inkml:brushProperty name="fitToCurve" value="1"/>
    </inkml:brush>
  </inkml:definitions>
  <inkml:trace contextRef="#ctx0" brushRef="#br0">263 335 14,'-7'-15'24,"7"5"1,-8-5-6,-1 2 0,-1-1-3,-8 1-2,1 7-2,-10 3-2,3 11-4,-4 3-2,-4 10-1,-4 4-2,9 7 0,14 4-1,7 2 0,8 0 0,6 0 0,9-8 0,12 1 2,10-3-2,1-8 1,-5-3-1,1-9-4,5-8-1,-4-4-7,0-5-15,6-1-3,-10-15-2,5 7 1,-11-13 1</inkml:trace>
  <inkml:trace contextRef="#ctx0" brushRef="#br0" timeOffset="331">637 37 8,'-11'-25'27,"9"18"1,-13 2 2,11 22 0,-5 8-15,0 10-2,5 12-6,-1 6-3,4 9-1,2 1 0,5 0 0,2-7-3,-1-4-3,5-12-2,-6-8-6,0-10-13,4-1-7,-10-12 0,7-2 0,-8-13 1</inkml:trace>
  <inkml:trace contextRef="#ctx0" brushRef="#br0" timeOffset="661">852 524 13,'3'2'27,"13"7"1,-5-14 1,11 4-2,1-7-17,1-5-1,1-2-6,-1-2-1,-2-2-1,-4-2 1,-2 0-1,-7 1 0,-3 1 0,-7 0 0,-5 4 0,-6 5-1,-6 5 0,-3 5 0,-2 8-1,-1 5 0,2 6 1,3 7-1,5 5 2,8 0-1,9 3 0,6-7 1,7 3 0,7 0 1,3-8-1,4 0-1,-2-4-1,5-4-5,-2-9-9,-3-5-13,10 0-2,-8-13 0,11 10 0</inkml:trace>
  <inkml:trace contextRef="#ctx0" brushRef="#br0" timeOffset="1012">1515 473 4,'0'-25'28,"4"7"-1,-12-8 2,3 11-1,-7-1-11,-4 3-8,-6 8-5,-3 7-2,-3 8-1,-4 9-1,3 8 0,2 3 0,4 7 0,6-1-1,10-1 1,7-4 1,9-6-1,8-8 1,6-5 0,5-12 0,1-4 0,2-8 0,2-4 0,-5-8-1,0-1 0,-7-4 0,-2-2 0,-5 3 0,-6 2-1,-3 2 0,-4 8 0,-2 8-1,-4 10 1,2 10-1,-1 8 1,4 7 0,1 5 0,7 2 1,2-2 1,5-2-1,6-7 1,2-5 0,3-6-2,2-12-2,0-5-6,-4-3-4,2-4-4,-10-7 0,4 0-1,-10-7 1,2 0 1,-11 1 3,4-3 7,-5 2 7,-5-1 6,5 9 3,-3 2 3,3 12 1,-1 5 2,1 12 1,1 10-1,-1 5-3,3 7-3,-3-1-2,5 2-2,-5-3-2,3-2-1,-3-9 0,0-7-1,0-7 0,1-3-1,-1-13 0,0 1-1,0-9-1,0-6 0,12-5-1,-12 2-1,18-7 0,-5-3 0,11 2 0,-3 1 0,10 4 1,-6 4 1,-2 8 0,7 7 2,-9 9 0,-4 12 1,-2 9 1,0 7 0,-3 4-1,0 5 1,-2-6 0,2 4-2,0-4-3,-5-6-11,-4-15-16,9 4-1,-9-14 0,9 1-1</inkml:trace>
</inkml:ink>
</file>

<file path=ppt/ink/ink6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14.791"/>
    </inkml:context>
    <inkml:brush xml:id="br0">
      <inkml:brushProperty name="width" value="0.07938" units="cm"/>
      <inkml:brushProperty name="height" value="0.07938" units="cm"/>
      <inkml:brushProperty name="fitToCurve" value="1"/>
    </inkml:brush>
  </inkml:definitions>
  <inkml:trace contextRef="#ctx0" brushRef="#br0">488 57 17,'-8'-12'19,"-20"-8"1,6 8-11,-10 2 0,-4 7-2,-1 7 1,-4 7-1,4 6 0,0 7-1,10 4 1,4-3-1,12 5-1,7-3 0,10-2-1,4-6 1,11-3-1,4-13 1,4 2 0,4-7-1,4-7 0,-3-5-1,0-3-1,-3-5 1,-5 0-1,-3-1 0,-6-2 0,-8 1-1,-1 5 1,-5 3-1,-3 6 0,-2 7 0,1 10-1,-2 11 0,1 8 0,2 10 1,0 8 0,2 7 1,1 8-1,-3 1 1,0 2 0,-6 1-1,-3-1 0,-9-3 0,-8-7-2,-7-3 0,-10-12-2,-3-6-2,-8-18-3,3-6-6,-2-17-7,2-14-13,12-2 1,1-14 0,17 5 2</inkml:trace>
  <inkml:trace contextRef="#ctx0" brushRef="#br0" timeOffset="571">793 159 0,'2'-9'26,"-5"-10"1,3 8 0,-4-9 1,2 5-14,-7 2-4,3 0-5,-8 7-2,2 3-2,-7 6 0,-1 9 0,-5 5-1,0 4 0,1 5 1,5 4-1,6-4 1,4 1 1,8-1 0,6-7 1,9-10 0,4 0 0,8-8 0,-2-10 0,5 3 0,-8-13 0,3-1-2,2-7 0,-11 5-1,6-6 0,-14 2 1,6 5-1,-13 2 0,0 7 1,0 8-1,-11 8 0,11 8 0,-14 9 0,14 4 0,-12 4 0,12 2 1,15 0-1,0-3 0,9-2-2,-2-8-8,10-9-17,7 2-4,1-11-1,10-1 0,-13-11 1</inkml:trace>
  <inkml:trace contextRef="#ctx0" brushRef="#br0" timeOffset="1052">1355 41 1,'-12'-16'29,"8"10"-1,-13-6 2,9 11-1,-6 1-12,-11 1-6,1 8-6,-4-2-3,2 7-1,1 2-1,7 1 0,8 3 0,11-1 0,11 0 0,9 0 1,10-3-1,9 3 0,2 3 2,3 0-1,-4-1 1,-3 1-1,-11-3 3,-6 1-1,-17 1 2,-10-3-1,-14-9 0,-11-2 0,-12-4-1,-3-3 0,-6-3-2,2-2 0,4-2-3,2-3-4,11 2-14,11 4-13,3-6-1,13 5 0,3-3 0</inkml:trace>
</inkml:ink>
</file>

<file path=ppt/ink/ink6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20.149"/>
    </inkml:context>
    <inkml:brush xml:id="br0">
      <inkml:brushProperty name="width" value="0.07938" units="cm"/>
      <inkml:brushProperty name="height" value="0.07938" units="cm"/>
      <inkml:brushProperty name="fitToCurve" value="1"/>
    </inkml:brush>
  </inkml:definitions>
  <inkml:trace contextRef="#ctx0" brushRef="#br0">364 354 8,'-18'-8'13,"6"6"-1,-4-2-2,4 2 0,-3-1-1,4 3-1,-3-1 0,1-1 1,1 2-1,-1 0-1,1 0-1,-1 0 0,-1 2-1,0-2-1,-10 1-1,8 1-2,-7-1 1,9 1 0,-4-2 0,-6 0 2,11 1-1,-5-4 2,18 3-1,-15-1 1,15 1-1,-10-2 0,10 2 0,10-3 1,1 2-1,7-2-1,4 0 1,10-3-1,10 2 0,17-4 0,13 4 0,8-2-1,15 2 0,8-2 0,13 1-1,5 1 0,6 0-1,6 1 1,-1 1-1,-6-1 1,-4 5-1,-8-1 0,-13 2 1,-8 3-1,-14-2 0,-19 2 0,-14-3 0,-13 2 0,-13-4-1,-6 1-1,-14-4-3,1 4-3,-11-10-8,-5 1-19,2 4 0,-2-7 0,3 4 1,-4-9 1</inkml:trace>
  <inkml:trace contextRef="#ctx0" brushRef="#br0" timeOffset="751">1673 9 20,'-9'-10'25,"12"14"2,-4-4-6,1-1-3,1 1-3,-1 0-2,6 7-2,0-7-2,9 10-2,2-4-1,9 10-1,-1-4-2,6 7 1,9-1-2,1 1-1,-1 3 0,1 0 0,-7 0 0,0 0-1,-1-1 0,-5-4 1,-12 0-1,-2-6 0,-4 0 0,-3-6 1,-1 0-1,-3-2 1,-3-3-1,0 1 0,2-2 1,-4 2-1,-1 1 1,-1 2-1,-3 2 0,-4 0 0,-1 4 1,-5 3-1,-4 4 0,-7 3 0,-2 1 0,2 2 0,0 4 0,1-1 0,2 2 0,0-3 0,1-1 0,10-2 0,-1-2-1,-3-4 0,6-1-4,-3-6-11,1-2-19,5 1 1,-6-8 0,5 2 0,-5-9 0</inkml:trace>
</inkml:ink>
</file>

<file path=ppt/ink/ink6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22.242"/>
    </inkml:context>
    <inkml:brush xml:id="br0">
      <inkml:brushProperty name="width" value="0.07938" units="cm"/>
      <inkml:brushProperty name="height" value="0.07938" units="cm"/>
      <inkml:brushProperty name="fitToCurve" value="1"/>
    </inkml:brush>
  </inkml:definitions>
  <inkml:trace contextRef="#ctx0" brushRef="#br0">179 262 26,'4'-5'28,"-8"-8"0,8 18 2,-5 3-13,1 5-4,1 11-3,-1 2-5,5 11-1,-4-1-1,5 8 0,-1-4 0,1-2-2,-2-6 0,-1-4-2,1-8-3,-4-4 0,5-4-6,-5-3-13,-6-12-8,6 3-1,-7-15 2,7 2 0</inkml:trace>
  <inkml:trace contextRef="#ctx0" brushRef="#br0" timeOffset="271">58 18 6,'-22'-11'19,"4"13"-6,3-1-13,15-8-9,19 16-7</inkml:trace>
  <inkml:trace contextRef="#ctx0" brushRef="#br0" timeOffset="481">495 333 3,'9'35'21,"-13"-7"2,7 9-8,-3-2 1,0-2-1,-2-2-3,-1-6-2,0-2-2,0-8-3,2 0 0,-1-8-2,5-3 0,2-5-2,2-4 1,1-5-1,2-3 0,0-4 1,1-7-1,0-1 0,1-3 0,-1-1-1,2 1 1,0 1-1,5 2 0,1 4 2,5 4-1,-2 5 2,5 8 0,-4 7 0,2 8 1,-5 5 0,-1 8 0,-6 4-1,0 4-1,-4-2-1,0 0 0,-3-4-1,0-5-1,1-2-2,-2-11-4,4 1-9,4-6-17,-9-12 2,7 3-3,-7-10 3</inkml:trace>
  <inkml:trace contextRef="#ctx0" brushRef="#br0" timeOffset="922">1010 363 20,'-3'-9'29,"7"15"0,-7-3 3,8 4-5,1 18-11,-5 0-6,5 11-2,-2-1-4,4 12 1,-4 0-2,4 2 0,-1-2-1,-1 0-2,1-2-2,-2-5-4,2 4-10,2-6-14,-8-16-4,5-5 0,-7-14 1,7-3 1</inkml:trace>
  <inkml:trace contextRef="#ctx0" brushRef="#br0" timeOffset="1192">992 417 4,'-9'-27'26,"18"11"0,1-9 1,20 12 2,4-1-17,6-1-1,7 8-4,3 1 0,1 7-2,-4 5-1,-6 10 0,-5 2 0,-10 5 0,-9 5-3,-13 3 1,-8-4-2,-11 1 1,-10-4-1,-5-5 0,-7-6-1,2-6-1,-2-4-5,3-6-6,0-6-15,13 6-4,0-7 0,15 6 1</inkml:trace>
  <inkml:trace contextRef="#ctx0" brushRef="#br0" timeOffset="1522">1520 338 4,'14'1'22,"-14"-8"1,8 11-3,-4 2-2,2 4-4,0 8-1,-3-1-3,3 10-1,-3-2-2,3 5-1,-2-2-2,2 0-1,0-3-1,3-3-1,-2-6-1,4-3 1,-1-6 0,3-5 0,1-7-1,0-4 1,3-5-1,2-4 1,-1-5-1,1-5 0,-3-3 0,-1-1-1,-2 2 1,-2 0 0,-4 5 0,-3 5-1,-1 5 1,-1 8-1,1 9 1,0 9 0,0 7 0,0 7 0,3 2 0,2 7 1,0 0 0,4-2 1,-6-4-2,5-5 1,10-5-1,0-8-2,4-6-1,0-8-2,6-4-1,-6-11-1,11-1-1,-10-11 1,-4-2 0,-7-10 1,0-2 2,-6-8 2,-3 2 1,-2-1 2,-2 3 2,1 8 1,-5 6 1,4 12-1,-5 8 2,3 20-1,-3 11 1,1 14-1,-1 10-1,3 10-2,-1 4 0,2 6 0,4 0-3,-2-2-3,4-8-9,6-2-16,-11-16-1,8 3 1,-10-17 0</inkml:trace>
  <inkml:trace contextRef="#ctx0" brushRef="#br0" timeOffset="2213">1982 386 15,'-25'-4'29,"30"8"-1,2-10 2,34 6-2,2-3-17,7-6-5,13 4-4,5-1-8,10 6-17,-19-11-5,0 14-2,-16-11 1,1 12 0</inkml:trace>
</inkml:ink>
</file>

<file path=ppt/ink/ink6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24.816"/>
    </inkml:context>
    <inkml:brush xml:id="br0">
      <inkml:brushProperty name="width" value="0.07938" units="cm"/>
      <inkml:brushProperty name="height" value="0.07938" units="cm"/>
      <inkml:brushProperty name="fitToCurve" value="1"/>
    </inkml:brush>
  </inkml:definitions>
  <inkml:trace contextRef="#ctx0" brushRef="#br0">220 485 17,'-18'-19'26,"11"10"1,-11-7 1,6 3-11,0 2-4,-7 2-4,3 8-4,-8 4-1,3 9-1,-3 2-1,7 11 0,-1 3 0,7 6 1,7 0-1,10-1-1,6-6 1,7 1-1,8-11 0,5-2 1,4-9-1,1-5 2,0-8-1,-4-3-1,-5-6 1,-4-6 0,-8-3 0,-8-5-1,-8 1-2,-9-3-1,-2 5-5,-8-1-8,-2 6-13,8 14-4,-6-1-1,13 15 1</inkml:trace>
  <inkml:trace contextRef="#ctx0" brushRef="#br0" timeOffset="340">480 673 1,'15'11'27,"3"7"1,-13-12-1,0-3-2,-4-3-3,-7-10-4,3-2-2,-5-10-3,2-5-5,-6-9-2,3-8-2,-2-9-1,3-7-2,2-8 0,4 2 0,4 0-1,5 3-1,5 7 0,6 9 0,5 12-1,1 9-2,6 12-1,-5 6-4,5 13-7,-5 6-9,-4 2-8,1 12-1,-9-5 1,2 16 2</inkml:trace>
  <inkml:trace contextRef="#ctx0" brushRef="#br0" timeOffset="651">504 473 11,'-12'13'28,"-3"-13"0,21 5 0,0-14 0,12 4-15,11 3-6,4-3-7,4 2-8,-6-4-13,5 14-7,-14-7-1,3 13 1,-14-5 0</inkml:trace>
</inkml:ink>
</file>

<file path=ppt/ink/ink6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26.158"/>
    </inkml:context>
    <inkml:brush xml:id="br0">
      <inkml:brushProperty name="width" value="0.07938" units="cm"/>
      <inkml:brushProperty name="height" value="0.07938" units="cm"/>
      <inkml:brushProperty name="fitToCurve" value="1"/>
    </inkml:brush>
  </inkml:definitions>
  <inkml:trace contextRef="#ctx0" brushRef="#br0">322 493 5,'-6'-12'25,"10"11"2,-13-14 1,7 5-8,-6-5-5,-2-4-3,-1 0-3,-3-2-3,-3 4-2,-1 1-1,-4 4-2,-1 3 0,-6 8-1,4 5 0,-6 9 0,6 5-1,-3 5 0,9 5 1,1 2-1,10 2 1,5-4-1,9 3 1,8-5 0,3-2 1,10-3-1,0-8 0,5-3 1,-1-7-1,2-3 0,-5-13 0,0-3-1,-4-5-1,-2-7 1,-5-4-2,-6-9 0,-2 1 0,-3-6 0,-4 4 1,-2-8 0,-3 1 1,-5 2 0,2 4 1,0 4 1,-1 3 0,1 7 0,0 5 1,5 7 0,-1 5 0,5 10 0,0 8 0,3 12 1,0 11-1,3 10-1,-3 8 1,3 7-1,-3 6 0,3 1 0,-6-7-1,5-1 0,-6-7-3,2-11-4,-4-6-7,3-1-14,-3-20-2,3-1 0,-3-8 2</inkml:trace>
  <inkml:trace contextRef="#ctx0" brushRef="#br0" timeOffset="661">575 299 11,'-7'-1'26,"11"15"1,-10-5 1,15 6-6,-3 10-11,3 1-5,1 7-3,1-1-2,-1 0-2,2-2-3,-5-7-8,-8-12-14,11 2-2,-14-13 2,10 3-1</inkml:trace>
  <inkml:trace contextRef="#ctx0" brushRef="#br0" timeOffset="871">571 125 7,'-23'-27'25,"16"18"0,-6-7-2,16 18-3,3 0-26,-2-5-15,14 18-2,-6-12-3</inkml:trace>
  <inkml:trace contextRef="#ctx0" brushRef="#br0" timeOffset="1051">837 340 10,'8'18'22,"11"11"-3,-7-1 0,1-1-2,-1 5-1,-6-1-2,3 1-1,-8-8-3,7-1-1,-10-8-2,7-3-1,-7-2 0,4-10-1,-7-12-1,5 1-1,-3-7 0,2-3 0,-2-4-2,1-2 0,4-3-1,1 2 0,7 2 0,3-2 0,5 3 0,6 0-1,1 4 1,8 2 0,-2 6-1,3 1 0,0 8-3,-6-2-3,3 9-7,-4 0-7,-5-1-11,6 9-2,-9-7 2,5 6 0</inkml:trace>
  <inkml:trace contextRef="#ctx0" brushRef="#br0" timeOffset="1482">1474 61 24,'-10'-27'26,"10"14"1,-6-5 2,6 15-14,6 15-3,-5 9-2,5 14-3,-3 8-1,2 11-1,-2 2-2,1 7 0,-1-2 0,1-4-2,2-5-4,-3-13-4,3-2-7,3-3-16,-10-22-1,5-4-1,-8-8 1</inkml:trace>
  <inkml:trace contextRef="#ctx0" brushRef="#br0" timeOffset="1732">1341 404 12,'0'-11'22,"21"10"1,1-7-5,12 0-6,6-6-3,6 3-2,1-3-1,2 3-1,-4 0-2,-3 4-2,-6 1 0,-5 3 0,-7 6 0,-5 1 1,-7 8 0,-5 3 2,2 6-1,-6 1 1,2 4 1,-2 1-2,3 2 1,-2-8-2,3 4 0,-1-3 0,2-6-1,-2-10 0,1 3-1,2-9 1,1 0-2,2 0-1,1-12 0,4-1-1,-1-4 1,0 4-1,-1-10 0,-1 3 1,-6-5 1,-2 0 0,-3 2 1,-3 2 0,0 2 1,-3 4-1,2 5 1,-1 7-1,4 9 1,1 6 0,1 8 1,2 8-1,2 8 2,-1 3 0,5 9 0,-3-3 0,3 5 0,-4-3 0,3 3 0,-4-3-1,-2 0 1,-5-1-3,-6-5-2,-6 0 0,-10-8-1,-5-5 0,-11-14-1,-2-5-1,-9-13-2,3-7-1,-2-6-5,1-11-10,16 10-5,-6-10 0,22 15 1</inkml:trace>
</inkml:ink>
</file>

<file path=ppt/ink/ink6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28.822"/>
    </inkml:context>
    <inkml:brush xml:id="br0">
      <inkml:brushProperty name="width" value="0.07938" units="cm"/>
      <inkml:brushProperty name="height" value="0.07938" units="cm"/>
      <inkml:brushProperty name="fitToCurve" value="1"/>
    </inkml:brush>
  </inkml:definitions>
  <inkml:trace contextRef="#ctx0" brushRef="#br0">261 176 13,'3'-3'23,"-13"-13"2,10 4-4,-6-4-5,-2-1-3,1 0-2,-5-2-2,-1 2-1,-7-2-2,0 9-1,-4 2-2,-3 10-1,1 5-1,-1 9 0,3 7-1,5 5 0,7 3 0,8 3 0,7-3 1,7-2 0,7-5 1,6-5 1,2-9-1,6-5 2,-1-11-1,0-1 0,-4-11 0,1 0-1,-5-4 0,-1-2-1,-6 1 0,-4 2 0,-8 2 0,0 6-1,-3 4 0,-1 9 0,-4 6 0,2 10 0,0 9 0,5 7-1,7 8 1,1 8 0,5 5 1,1 0-1,1 2 1,-3-2 0,1 0-1,-10-6 0,-10-2 0,-7-6-1,-7-3 0,-11-10-2,-4-2-1,-8-12-2,2-2-4,-9-14-1,9-2-8,3-3-12,-2-19-1,16 4 1,0-14 2</inkml:trace>
  <inkml:trace contextRef="#ctx0" brushRef="#br0" timeOffset="701">851 160 2,'-7'-15'26,"11"8"0,-14-11 3,5 5-8,-3-4-4,-6 0-5,1 3-3,-6 1-3,-2 3-1,-6 5-3,1 8-1,-4 5 0,2 8-1,0 6 1,6 3-1,4 3 0,6 5 0,5-2 1,8-2-1,8-4 1,4-4 0,5-6 0,6-5 0,3-7 1,2-6-1,4-7 1,1-4 0,-2-6-1,-1-1 0,-4-3 0,-6 2 0,-5 0-1,-4 6 1,-6 3-1,-6 7 0,-2 7 0,-2 10 0,1 3-1,3 8 2,3 5-2,6 1 2,4-1-1,8-1 1,2-6-2,5-3-3,5-6-12,4-1-16,-10-10 1,7 3-3,-8-11 3</inkml:trace>
  <inkml:trace contextRef="#ctx0" brushRef="#br0" timeOffset="1352">1517 89 24,'3'-18'29,"6"9"1,-14-10 1,-3 6-11,-3 1-7,-9 2-5,-12 5-3,-8 2-3,8 5-1,-7 5 0,7 3-2,1 7 1,9 0-1,2 4 0,20 0 1,18 1-1,0 2 0,10-4 1,6 2-1,9-1 1,0 0 0,7-1 1,-1 1 0,-9-6 0,-5 4 1,-8-1 1,-9-3-1,-14-1 1,-10-3 0,-11-1-1,-13-6-1,-8 4 1,-14-8-1,-4-6-2,8 3 0,2-6-3,8 3-3,7-3-8,10 9-13,2-10-4,19 9-1,0-4 2</inkml:trace>
</inkml:ink>
</file>

<file path=ppt/ink/ink6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37.074"/>
    </inkml:context>
    <inkml:brush xml:id="br0">
      <inkml:brushProperty name="width" value="0.07938" units="cm"/>
      <inkml:brushProperty name="height" value="0.07938" units="cm"/>
      <inkml:brushProperty name="fitToCurve" value="1"/>
    </inkml:brush>
  </inkml:definitions>
  <inkml:trace contextRef="#ctx0" brushRef="#br0">143 596 5,'-38'5'29,"14"6"2,-9-10 0,12 7-1,-2-16-1,14 4-26,12-4-9,10-3-17,15 6-6,-7-10-3,11 1 2,-7-13 0</inkml:trace>
  <inkml:trace contextRef="#ctx0" brushRef="#br0" timeOffset="170">255 200 13,'-20'-8'30,"-10"-9"1,9 11 0,-7-10-3,19-7-13,7 20-38,1-14-3,14 13-4,-2-12 0,14 8 0</inkml:trace>
  <inkml:trace contextRef="#ctx0" brushRef="#br0" timeOffset="310">353-2 16,'0'8'28,"-6"-10"-1,11 10 0,-5-14-6,4 4-30,13 16-12,-11-11-4,9 19-1,-10-11-1</inkml:trace>
  <inkml:trace contextRef="#ctx0" brushRef="#br0" timeOffset="460">422 420 8,'-9'28'24,"9"-16"1,9 4-3,-9-13-5,0-3-31,3 15-5,-3-9-4,15 4 0</inkml:trace>
</inkml:ink>
</file>

<file path=ppt/ink/ink6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1:43.693"/>
    </inkml:context>
    <inkml:brush xml:id="br0">
      <inkml:brushProperty name="width" value="0.07938" units="cm"/>
      <inkml:brushProperty name="height" value="0.07938" units="cm"/>
      <inkml:brushProperty name="fitToCurve" value="1"/>
    </inkml:brush>
  </inkml:definitions>
  <inkml:trace contextRef="#ctx0" brushRef="#br0">1462 762 13,'-22'13'13,"12"4"-5,-2-7-8,5-14-15</inkml:trace>
  <inkml:trace contextRef="#ctx0" brushRef="#br0" timeOffset="180">1448 376 7,'-31'4'25,"13"15"0,-15-13-1,15 12-3,1-5-30,-4-20-13,19 11 1,-11-19-3,22 9-1</inkml:trace>
  <inkml:trace contextRef="#ctx0" brushRef="#br0" timeOffset="351">1249 581 15,'-24'40'19,"-5"-18"-4,7-4-15,8 2-14,2-18-4</inkml:trace>
  <inkml:trace contextRef="#ctx0" brushRef="#br0" timeOffset="501">1074 1175 20,'-6'47'25,"-11"-16"-1,12 1-1,-1-20-14,3-18-33,25 2-1,-10-25 0,19 5 1</inkml:trace>
  <inkml:trace contextRef="#ctx0" brushRef="#br0" timeOffset="651">1445 984 13,'-5'6'24,"8"15"1,-13-17 0,17 8 0,4-11-24,0-7-14,13 6-10,-9-11-1,18 11 0,-11-14-1</inkml:trace>
  <inkml:trace contextRef="#ctx0" brushRef="#br0" timeOffset="811">1711 1087 1,'6'22'22,"-12"-15"-1,9 10 0,-3-13-16,2-5-13,10 8-6,-11-14-3,13 12-3</inkml:trace>
  <inkml:trace contextRef="#ctx0" brushRef="#br0" timeOffset="971">1945 1238 9,'-4'17'23,"10"5"1,-12-21-4,8 1-8,5-7-34,-6-21 0,17 8 0</inkml:trace>
  <inkml:trace contextRef="#ctx0" brushRef="#br0" timeOffset="1102">2110 939 4,'-15'-3'24,"11"11"1,-13-8 1,9 2 0,5-12-18,-5-8-8,5-7-7,0-12-8,9 3-10,-9-17 0,12 8 0</inkml:trace>
  <inkml:trace contextRef="#ctx0" brushRef="#br0" timeOffset="1252">2028 502 14,'-16'0'24,"15"15"1,-8-9-7,6 0-4,1-8-9,1-11-17,11 8-9,-8-15-2,11 8-1</inkml:trace>
  <inkml:trace contextRef="#ctx0" brushRef="#br0" timeOffset="1412">1944 504 19,'-18'32'25,"-10"-17"-1,15 4-3,-5 10-20,6-38-23,17 9 1,-8-19-3</inkml:trace>
  <inkml:trace contextRef="#ctx0" brushRef="#br0" timeOffset="1562">1765 651 14,'-15'26'28,"-7"-13"0,10 6 1,-7-17-3,11-1-29,20 4-19,-8-17-2,11 10-1,-9-12-3</inkml:trace>
  <inkml:trace contextRef="#ctx0" brushRef="#br0" timeOffset="1733">1950 798 21,'4'33'26,"-8"-9"-1,14 2-3,-7-8-12,11-14-34,15 5 0,-7-10 0,21 7-2</inkml:trace>
  <inkml:trace contextRef="#ctx0" brushRef="#br0" timeOffset="1873">2433 993 14,'-19'22'26,"10"10"0,-13-15 0,11 6-3,1-7-30,-2-13-15,19 6-3,-7-12-1,20 6 0</inkml:trace>
  <inkml:trace contextRef="#ctx0" brushRef="#br0" timeOffset="2033">2442 1147 12,'-10'24'25,"-11"-14"1,16 3 1,-4-7-15,6-3-1,1-7-6,0-8-14,15 2-14,-16-18-3,14 7 0,-13-16-1</inkml:trace>
  <inkml:trace contextRef="#ctx0" brushRef="#br0" timeOffset="2213">2325 822 23,'-2'6'25,"-8"-14"0,16 2-8,4-8-31,-7-16-3,14 5-3,-15-21-4</inkml:trace>
  <inkml:trace contextRef="#ctx0" brushRef="#br0" timeOffset="2353">2420 484 16,'-36'31'27,"5"9"-2,-6-19-1,22 1-13,15-9-33,-1-19 0,21 5-2,-5-22-2</inkml:trace>
  <inkml:trace contextRef="#ctx0" brushRef="#br0" timeOffset="2534">2629 659 7,'8'17'6,"10"2"-1,-4-6 0,3-1-3,3 2-9,-9-12-5</inkml:trace>
  <inkml:trace contextRef="#ctx0" brushRef="#br0" timeOffset="2714">2946 925 18,'0'28'20,"-15"-16"-6,0-5-15,33 1-14,-18-19-3</inkml:trace>
  <inkml:trace contextRef="#ctx0" brushRef="#br0" timeOffset="2844">3083 968 8,'-7'24'26,"-11"-11"0,9 7 1,-7-14-3,9 3-23,7 0-10,-6-14-13,12 11-2,-9-15-3,13 8 2</inkml:trace>
  <inkml:trace contextRef="#ctx0" brushRef="#br0" timeOffset="3024">2805 956 6,'-13'21'20,"-10"-11"2,9 5-8,2-5-2,3 0 0,0-1-4,6-3-6,4 1-12,-8-11-12,14 10 0,-11-15-1</inkml:trace>
  <inkml:trace contextRef="#ctx0" brushRef="#br0" timeOffset="3215">2715 1030 11,'-14'19'27,"-11"-10"-1,10 8 0,-3-17-6,7-7-33,16 4-9,0-22-1,14 4-3,-3-20 0</inkml:trace>
  <inkml:trace contextRef="#ctx0" brushRef="#br0" timeOffset="3355">2857 673 16,'-12'5'28,"5"13"2,-8-6 1,6 4-1,0-3-20,7-10-5,10-6-6,-4-13-24,8 6-3,-4-17-2,24 8 0,-4-16 0</inkml:trace>
  <inkml:trace contextRef="#ctx0" brushRef="#br0" timeOffset="3515">3116 537 25,'-13'22'29,"5"8"2,-6-13-2,6 6-1,2-12-30,6-12-23,16 11-1,-8-13-2,13 9-2,-7-12 1</inkml:trace>
  <inkml:trace contextRef="#ctx0" brushRef="#br0" timeOffset="3675">3319 861 22,'0'32'29,"-10"-11"0,8 4 1,-5-14-2,-2 1-29,28 4-24,-7-14 0,13 8-4,-6-11 0,14 4 0</inkml:trace>
  <inkml:trace contextRef="#ctx0" brushRef="#br0" timeOffset="3836">3538 1083 25,'-7'20'28,"5"7"1,-8-14-1,10 5-3,0-11-34,0-12-15,15 10-4,-2-12 0,7 5 0</inkml:trace>
  <inkml:trace contextRef="#ctx0" brushRef="#br0" timeOffset="3976">3667 1116 7,'-10'5'27,"10"11"1,-12-10 0,9 6 0,2-8-20,1-2-7,7 0-21,-4-19-6,9 5 0,-5-16-2</inkml:trace>
  <inkml:trace contextRef="#ctx0" brushRef="#br0" timeOffset="4136">3852 805 12,'-4'-9'25,"4"11"0,-10-14-4,8 6-9,10-4-32,-16-14-2,16 6-2,-11-12-1</inkml:trace>
  <inkml:trace contextRef="#ctx0" brushRef="#br0" timeOffset="4256">3784 580 26,'-13'10'28,"-11"-5"1,14 11 0,-5-4-12,3-5-8,3 0-6,5-2-5,2-4-6,4 1-2,-2-7-1,1 1 0,-1-5 0,3 3 1,-3 0 4,-3-1 5,-3 3 3,1-2 3,0 1 0,1 2 1,-2 2-3,1-4-9,4 10-15,-10-14 1,13 12-3,-12-12 1</inkml:trace>
  <inkml:trace contextRef="#ctx0" brushRef="#br0" timeOffset="4497">3497 606 4,'-36'6'26,"17"13"2,-12-11 1,15 6-2,-1-6-15,13-5-9,13 9-25,-14-18-3,19 9-1,-16-17-2</inkml:trace>
  <inkml:trace contextRef="#ctx0" brushRef="#br0" timeOffset="4667">3454 795 27,'-13'30'29,"14"4"0,-4-15-1,16 3-9,11-4-44,3-17-2,17 7 0,-5-14 0</inkml:trace>
  <inkml:trace contextRef="#ctx0" brushRef="#br0" timeOffset="4817">3993 1053 0,'-10'25'27,"8"8"-2,-8-19-4,7-5-17,5 3-4,-1-24-25,18 6-1</inkml:trace>
  <inkml:trace contextRef="#ctx0" brushRef="#br0" timeOffset="4937">4103 1059 12,'-13'12'26,"7"13"1,-12-13-2,18 8-5,-9-8-23,3-14-22,18 7 0,-9-17-1,15 6-1</inkml:trace>
  <inkml:trace contextRef="#ctx0" brushRef="#br0" timeOffset="5057">4165 1037 10,'-4'-4'24,"7"14"1,-11-6 1,8 7-7,-1-3-11,2 1-5,-4-3-7,0-13-15,14 7-6,-17-16 0,12 5 0</inkml:trace>
  <inkml:trace contextRef="#ctx0" brushRef="#br0" timeOffset="5248">4224 793 11,'-1'-10'13,"-8"-9"-1,6 1-16,6 2 0,1-2 0,1 5-1,-8 1 2,3 3 0,4 4 2,1 3-7</inkml:trace>
  <inkml:trace contextRef="#ctx0" brushRef="#br0" timeOffset="5438">4297 445 4,'-43'31'28,"-1"13"0,-8-12-1,16 5-13,1-14-14,15-17-29,23 2 2,3-25-1</inkml:trace>
  <inkml:trace contextRef="#ctx0" brushRef="#br0" timeOffset="5598">4130 448 20,'-63'38'29,"-8"-13"-1,6 3 2,-9-19-4,7-2-27,5-3-6,1-5-6,-2 1-2,3-2-2,-3 2 1,5 3-2,1 8 3,-2-4 2,12 15-2</inkml:trace>
  <inkml:trace contextRef="#ctx0" brushRef="#br0" timeOffset="5798">2784 727 8,'-37'21'23,"-3"-11"1,13 10-1,-8-12-5,13-2-28,22 7-12,-8-16 0,19 6-2</inkml:trace>
  <inkml:trace contextRef="#ctx0" brushRef="#br0" timeOffset="5949">2667 390 5,'-27'-14'29,"8"14"1,-8-11 1,8 10-1,-7 7-6,8-19-27,4-4-11,-2-10-14,13 6-2,-7-14 0,10 5 1</inkml:trace>
  <inkml:trace contextRef="#ctx0" brushRef="#br0" timeOffset="6119">2463 107 21,'-12'14'28,"12"10"1,-14-12 0,19 5-3,-1-6-38,-4-11-13,21 6-1,-11-15-1,17 7-1</inkml:trace>
  <inkml:trace contextRef="#ctx0" brushRef="#br0" timeOffset="6279">2812 169 4,'9'32'30,"-9"-13"-1,6 9 0,-13-16-6,4-1-23,9 3-27,0-16-3,4 8 2,6-12-1</inkml:trace>
  <inkml:trace contextRef="#ctx0" brushRef="#br0" timeOffset="6429">3279 282 6,'13'20'30,"-17"-5"-1,8 6 0,-17-16-5,16 9-11,1-1-41,-2-16 0,11 9-2,-4-11 0</inkml:trace>
  <inkml:trace contextRef="#ctx0" brushRef="#br0" timeOffset="6559">3399 363 9,'-9'17'24,"-19"-11"-1,9 13-3,-15-12-7,0-5-29,13 14-5,-22-14-2,13 12 0</inkml:trace>
  <inkml:trace contextRef="#ctx0" brushRef="#br0" timeOffset="7020">1873 939 3,'-16'25'4,"-4"-6"-3,3-8-1,5-8-1</inkml:trace>
  <inkml:trace contextRef="#ctx0" brushRef="#br0" timeOffset="7150">1806 887 10,'-16'24'21,"-15"-16"-2,16 6-12,0-5-7,-4-14-21,22 8-3</inkml:trace>
  <inkml:trace contextRef="#ctx0" brushRef="#br0" timeOffset="7451">1554 983 15,'-40'11'21,"15"9"-3,-7-16-7,0-11-29,25 5 0,-8-20-1</inkml:trace>
  <inkml:trace contextRef="#ctx0" brushRef="#br0" timeOffset="7601">1482 792 15,'-28'11'22,"16"8"-2,-15-11-4,6-7-27,26 8-8,-14-16 1,16 7-2</inkml:trace>
  <inkml:trace contextRef="#ctx0" brushRef="#br0" timeOffset="7771">1310 850 6,'-24'31'15,"-7"-7"-7,0-10-19,13 11-3</inkml:trace>
  <inkml:trace contextRef="#ctx0" brushRef="#br0" timeOffset="7911">1049 1056 12,'0'9'19,"-13"-10"0,5 2-12,8-2-8,-13-7-12,13 8-2,-12-13-3</inkml:trace>
  <inkml:trace contextRef="#ctx0" brushRef="#br0" timeOffset="8072">960 1094 16,'0'18'21,"-9"-17"-1,9 7-6,2-1-32,-5-16 0,7 11 1</inkml:trace>
  <inkml:trace contextRef="#ctx0" brushRef="#br0" timeOffset="8232">953 1074 19,'-14'7'22,"11"9"-3,-5-16-7,3-11-30,14 3 0,-8-20-1</inkml:trace>
  <inkml:trace contextRef="#ctx0" brushRef="#br0" timeOffset="8372">1614 421 1,'19'-4'27,"-22"-6"-1,1 20 1,-14-10 1,10 1-16,-4 7-13,4-4-7,7 5-12,1-16-8,16 5 2,-11-17 0</inkml:trace>
  <inkml:trace contextRef="#ctx0" brushRef="#br0" timeOffset="8522">1765 279 8,'3'13'25,"-14"-10"1,7 9-5,-2-5-3,0 3-3,5-1-3,1-3-6,3-3-13,1-7-17,14 12-3,-12-9 0,10 8-1</inkml:trace>
  <inkml:trace contextRef="#ctx0" brushRef="#br0" timeOffset="8733">2009 555 2,'15'28'0,"1"0"0</inkml:trace>
  <inkml:trace contextRef="#ctx0" brushRef="#br0" timeOffset="8863">2353 940 18,'-4'31'25,"-10"-6"-3,16 4-14,4 2-8,-6-13-21,23 7-5,-3-19 1</inkml:trace>
  <inkml:trace contextRef="#ctx0" brushRef="#br0" timeOffset="9003">2772 1136 14,'5'16'26,"8"10"-1,-14-17 0,8 3-13,3-5-34,-5-19-2,10 8 0,-9-18-2</inkml:trace>
  <inkml:trace contextRef="#ctx0" brushRef="#br0" timeOffset="9153">3192 1078 7,'10'8'22,"9"8"-1,-11-15-8,1-2-13,19 2-20,-9-17-3</inkml:trace>
  <inkml:trace contextRef="#ctx0" brushRef="#br0" timeOffset="9303">4011 983 18,'21'1'27,"4"9"1,-15-7 0,2 5-14,0-2-7,-2-5-16,7 11-13,-13-12-5,15 7 0,-11-11-1</inkml:trace>
  <inkml:trace contextRef="#ctx0" brushRef="#br0" timeOffset="9464">4254 1050 24,'-3'25'27,"-4"-13"0,8 10-2,-7-13-12,-1-5-38,31 7-2,-7-14 0,11 7 1</inkml:trace>
  <inkml:trace contextRef="#ctx0" brushRef="#br0" timeOffset="9604">4556 1141 14,'-4'6'24,"10"9"-2,-12-14-2,6-9-11,10 14-32,-13-17 0,14 13 0</inkml:trace>
  <inkml:trace contextRef="#ctx0" brushRef="#br0" timeOffset="9734">4662 1091 3,'8'9'26,"-15"-10"1,13 10 0,-11-12 0,5 4-22,3 1-10,-4-10-17,11 11-4,-10-12-1,8 6 1</inkml:trace>
  <inkml:trace contextRef="#ctx0" brushRef="#br0" timeOffset="9894">4608 924 10,'-21'-16'23,"13"16"0,-13-18-2,15 14-1,-3-8-24,3 0-2,0 0-3,0 2 2,0 1-1,-1 0 2,4 7-4,-12-10-8,17 13 1</inkml:trace>
  <inkml:trace contextRef="#ctx0" brushRef="#br0" timeOffset="10095">4675 640 1,'-18'15'30,"5"14"0,-15-7 2,4 9-2,-12-12-2,16 0-34,18-2-21,5-19-1,15 4-3,0-21 1</inkml:trace>
  <inkml:trace contextRef="#ctx0" brushRef="#br0" timeOffset="10255">4964 701 2,'-31'29'27,"22"11"1,-10-15 0,10 4-1,-3-16 0,15 0-30,7-4-4,5-4-11,16 3-11,-16-9 2,10 10-1,-12-11 1</inkml:trace>
  <inkml:trace contextRef="#ctx0" brushRef="#br0" timeOffset="10445">4949 1034 26,'-12'21'28,"-6"-14"-3,11 5-12,-5-9-12,-12-11-28,23 10 1,-20-18-2</inkml:trace>
  <inkml:trace contextRef="#ctx0" brushRef="#br0" timeOffset="10976">532 893 9,'-19'21'27,"-11"-13"0,11 9 1,-6-14-1,11-1-22,4-3-11,2-9-14,16 7-7,-8-13 0,13 8 0</inkml:trace>
  <inkml:trace contextRef="#ctx0" brushRef="#br0" timeOffset="11146">378 828 13,'-11'17'23,"-11"-13"-2,13 6-7,5 2-29,-12-16-2,14 8-1,-10-14-3</inkml:trace>
  <inkml:trace contextRef="#ctx0" brushRef="#br0" timeOffset="11296">170 867 4,'-17'22'25,"-13"-12"1,15 6 0,-7-13-2,10 3-26,14 4-19,-10-16-1,13 15-1,-11-12-2</inkml:trace>
  <inkml:trace contextRef="#ctx0" brushRef="#br0" timeOffset="11467">21 1235 4,'-5'23'24,"-8"-22"-3,11 2-10,1-6-11,1-18-19,15 8-1</inkml:trace>
  <inkml:trace contextRef="#ctx0" brushRef="#br0" timeOffset="11627">77 978 11,'-10'19'28,"-10"-13"-1,12 7 2,-6-14-3,11-3-26,11-4-13,-5-17-10,11 6-4,-2-18 0,10 7-1</inkml:trace>
  <inkml:trace contextRef="#ctx0" brushRef="#br0" timeOffset="11787">139 715 12,'-1'21'20,"-8"-12"-5,4-8-14,13 11-17,-7-20-1</inkml:trace>
  <inkml:trace contextRef="#ctx0" brushRef="#br0" timeOffset="11937">405 655 21,'10'19'21,"-10"-15"-5,6 2-16,15 5-19,-11-17 0,20 12-1</inkml:trace>
  <inkml:trace contextRef="#ctx0" brushRef="#br0" timeOffset="12087">778 812 7,'-6'21'2,"4"-9"-1,7-10-1,4-10-1</inkml:trace>
  <inkml:trace contextRef="#ctx0" brushRef="#br0" timeOffset="16354">4584 1055 20,'-19'1'23,"12"8"2,-5-9-6,12-3-3,4-3-1,8-9-3,13-1 0,1-13-2,18-2 0,5-15 1,18-5-3,5-15-2,22-8-1,11-9-2,9-6-1,4 0 0,-2 2-2,0 2 1,-7 4-1,-8 11-1,-21 14-1,-18 17-2,-25 10-5,-7 17-4,-23 6-7,-13 9-13,-7 15-2,-11-5 2,2 3 1</inkml:trace>
</inkml:ink>
</file>

<file path=ppt/ink/ink6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2:00.748"/>
    </inkml:context>
    <inkml:brush xml:id="br0">
      <inkml:brushProperty name="width" value="0.07938" units="cm"/>
      <inkml:brushProperty name="height" value="0.07938" units="cm"/>
      <inkml:brushProperty name="fitToCurve" value="1"/>
    </inkml:brush>
  </inkml:definitions>
  <inkml:trace contextRef="#ctx0" brushRef="#br0">214 692 5,'11'9'21,"-8"-10"0,8 9-3,-5-5-1,0 5-2,-3-4-4,0 0-1,1 1-2,-2-5-1,1 1-1,-5-5-1,5-1 0,-3-6-1,-1-4 0,-5-4-1,-5-3 0,-4-3-1,2-2-2,-3 2 1,-4 2-1,-3 5 0,-1 8 0,3 9 0,-1 12 0,3 13-1,-2 11 1,2 11-1,1 8 1,6 3 0,6 5-1,6-3 1,7-5 0,4-7 0,7-7 0,5-11-1,6-7 0,8-8-3,-3-11 0,4-8-6,-2-7-7,-6-10-12,2 2-2,-10-13 2,2 4 0</inkml:trace>
  <inkml:trace contextRef="#ctx0" brushRef="#br0" timeOffset="440">589 639 4,'-16'-7'24,"10"13"0,-11-8 1,2 13-7,-7 0-6,12 7-4,-9 6-2,5 3-2,-2 9-2,10 0 1,6 4-1,4 0 0,16-3-1,-5-4 1,10-5-1,-2-7-1,9-8 1,-10-9 0,2-8 0,-4-11 1,-2-7 0,-5-9-1,-1-5 1,-9-7 0,2-1 0,-8-3-1,-6 3 0,-4 6-2,-7 4-1,0 13-3,-4 8-8,-4 4-14,10 18-2,-3-3 0,14 13 0</inkml:trace>
  <inkml:trace contextRef="#ctx0" brushRef="#br0" timeOffset="871">868 101 28,'-23'-20'29,"9"14"2,-9 3 0,6 12-11,5 16-4,-11 10-6,16 18-2,-6 9-4,11 10 0,-1 4 0,8 5-2,-1-3 0,5-5-1,6-5-2,-2-9-1,2-8-2,-8-11-4,8-5-7,-9-8-10,-3-14-8,11-1 0,-11-17 1,8-4 1</inkml:trace>
  <inkml:trace contextRef="#ctx0" brushRef="#br0" timeOffset="1241">1055 66 9,'-6'-9'27,"-11"-1"0,14 16 2,-9 0-1,8 16-15,10 12-3,-2 11-5,8 12-1,0 10-2,6 6 1,-2-1-1,4 2 0,-6-5 0,0-5-2,-2-8-1,-6-9-2,1-6-7,0-5-12,-10-14-8,6 0-1,-7-16 1,8-1 0</inkml:trace>
  <inkml:trace contextRef="#ctx0" brushRef="#br0" timeOffset="1822">1387 685 12,'18'0'22,"-5"-13"1,9 5-5,0-5-3,4 0-5,-1-2-3,-1-1-2,-5 0-1,-1-2 0,-3 2 1,-7-2-1,-5 2 0,-6-1-1,-3 0 0,-7 3-1,-2 2-1,-4 3 0,-3 5-1,-2 5 0,-1 8 0,0 7-1,1 8 1,6 5-1,6 6 1,5 2 0,4 3 0,7-2 0,7-1 1,6-8-1,7-2 1,3-10 0,3-4-1,1-8 0,0-8-3,6-7-10,6-1-14,-12-11-2,11 5 1,-16-13 0</inkml:trace>
  <inkml:trace contextRef="#ctx0" brushRef="#br0" timeOffset="2303">2050 492 1,'-15'-17'25,"12"11"-1,-15-10 1,9 8 0,-6 4-15,-5 7-4,-3 7-3,-2 6-2,-3 9 0,1 8-1,1 5 2,6 3 0,4 3 0,10-6 0,8 3 1,7-8 0,11-2 0,8-9-1,7-5-2,5-8-3,3-7-5,1-5-5,7-5-10,-13-15-6,7 2 2,-16-17-1</inkml:trace>
  <inkml:trace contextRef="#ctx0" brushRef="#br0" timeOffset="2603">2266 31 1,'-3'-19'27,"3"13"1,-1 0 1,1 18 1,0 4-13,0 10-4,3 14-5,-3 11-3,9 13-1,4 6-1,-11 8-1,9 0 1,-11-2-3,12-2-3,-12-11-2,12-7-7,-19-11-12,-5-14-7,12 0-1,-12-19 2,12-2-1</inkml:trace>
  <inkml:trace contextRef="#ctx0" brushRef="#br0" timeOffset="2874">2158 551 20,'10'0'26,"-2"-12"2,5 8 0,5-6-13,15-4-4,4 0-6,6 0-11,9 7-20,-15-12-1,10 15 0,-7-11-1</inkml:trace>
  <inkml:trace contextRef="#ctx0" brushRef="#br0" timeOffset="3244">2578 594 10,'16'3'25,"-5"-12"1,15 12 1,-2-9-12,4 3-4,5-1-3,1-2-3,-3-2-3,-3 1-1,-4 0 0,-6-4 1,-3 0-1,-11-1 0,-3-1 0,-8 1 0,-3 0-1,-5 0 1,-3 2-2,-4 4 0,-6-1 0,1 5 0,-3 4-1,4 4 1,2 5-1,0 7 1,6 6 0,-2 2 1,8 8 0,3 1 0,6 2 1,7-2 0,5-3-1,10-2 1,7-4 0,11-8-2,7-5-3,5-7-5,6-3-10,-5-16-8,11 4 1,-16-16 0</inkml:trace>
  <inkml:trace contextRef="#ctx0" brushRef="#br0" timeOffset="3675">3291 463 7,'-4'-22'24,"7"13"1,-17-14 0,5 6-5,-5 4-9,-1 3-5,-4 7-3,-5 6-2,-3 10 0,0 5-1,-1 10 0,7 4-1,-2 8 1,5 1 0,8 1 0,5-2 0,10-3-1,8-5 1,5-7-2,5-6 0,6-8-1,0-10-1,1-7-3,0-12-7,1 1-8,-9-24-2,5 5 1</inkml:trace>
  <inkml:trace contextRef="#ctx0" brushRef="#br0" timeOffset="3975">3168 19 18,'-16'-1'20,"14"15"-1,1 7 0,10 14-1,-2 8-3,6 11-2,5 8-3,-3 4-1,3 3-4,-3-1-3,-5-5-4,-1-4-8,4-4-19,-11-19 0,4-2 0,-12-18 0</inkml:trace>
</inkml:ink>
</file>

<file path=ppt/ink/ink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08.288"/>
    </inkml:context>
    <inkml:brush xml:id="br0">
      <inkml:brushProperty name="width" value="0.07938" units="cm"/>
      <inkml:brushProperty name="height" value="0.07938" units="cm"/>
      <inkml:brushProperty name="fitToCurve" value="1"/>
    </inkml:brush>
  </inkml:definitions>
  <inkml:trace contextRef="#ctx0" brushRef="#br0">157 524 13,'0'-3'24,"-12"-9"2,7 7-8,-5-1 0,0 3-4,-4 6-4,-2 1-2,0 11-2,-5 1-1,3 9-3,2 5-1,5 4 0,4 1-1,5 2 1,8-3-2,6-3 1,6-5 0,4-4 0,5-7 0,1-6 2,2-9 0,-1-6 1,1-10 0,-3-6 0,-4-9 1,0-5-1,-7-6 2,-4-6-3,-8 1-1,-5 1-2,-8 8 0,-7 3-3,-4 13 0,-5 4-5,3 15-9,3 12-13,-7-3-1,16 14 1,-2-9 1</inkml:trace>
  <inkml:trace contextRef="#ctx0" brushRef="#br0" timeOffset="401">526 716 26,'12'26'31,"-11"-12"2,2-2 0,0-11-9,-10-14-6,4-1-3,-8-15-5,5-2-3,-10-13-1,3-5-1,-5-8-2,0-5-1,-1-3-1,3 0-1,-1 1 1,4 5-2,4 5 1,6 7-1,7 8 0,7 8 0,7 11-1,4 2-2,10 14-1,0-2-4,9 12-5,-7-1-9,-1 6-13,1 9 0,-9 1 2,-1 9 1</inkml:trace>
  <inkml:trace contextRef="#ctx0" brushRef="#br0" timeOffset="711">506 459 18,'-11'-3'26,"19"8"1,-3-21 0,16 5-13,7-1-5,3 1-4,6 0-14,-6-5-16,9 16-1,-13-7-1,7 17 1</inkml:trace>
</inkml:ink>
</file>

<file path=ppt/ink/ink7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2:05.514"/>
    </inkml:context>
    <inkml:brush xml:id="br0">
      <inkml:brushProperty name="width" value="0.07938" units="cm"/>
      <inkml:brushProperty name="height" value="0.07938" units="cm"/>
      <inkml:brushProperty name="fitToCurve" value="1"/>
    </inkml:brush>
  </inkml:definitions>
  <inkml:trace contextRef="#ctx0" brushRef="#br0">37 518 22,'0'35'26,"0"1"2,0 13-6,0 9-5,14 3-4,-13 7-3,15-2-3,-5-1-3,4-1-2,-15-6-3,14 0-4,-14-11-3,2-4-9,-2-3-12,-16-19-1,5 0 1,-4-25 1</inkml:trace>
  <inkml:trace contextRef="#ctx0" brushRef="#br0" timeOffset="251">-6 656 13,'0'-42'24,"21"16"0,-3-4-3,13 5-7,9 2-2,3 8-3,0 12-2,6 5-2,-8 13-1,-8 9 0,-8 8-2,-11 5 0,-14 7 0,-14-7-1,-4 3 0,-11-5 0,-11-2-4,6-8-2,-5-10-8,1-12-11,12 6-6,0-16 2,8 4 0</inkml:trace>
  <inkml:trace contextRef="#ctx0" brushRef="#br0" timeOffset="681">652 417 9,'-32'4'5,"-2"5"-3,1 6-1,-4 6 1,4 5 0,-1 6 1,15 0 1,1 4 0,14 0 0,7-5 1,13 0-1,5-6 0,10-4-1,6-7-1,2-6-1,-1-6 3,-1-7 1,-3-6 1,-7-9 0,-5-4 1,-5-4 1,-6-6-2,-5 0 0,-1-2-2,-5 5-1,-2 1-2,-2 8-1,1 7 1,-4 11-1,-1 11 2,2 8 0,0 7 0,8 7 0,2 3 0,5 1 0,6 0 1,6-7-1,7-2-1,0-6-3,3-8-2,-6-7-9,11 3-13,-17-18-1,8 8 1,-12-15 0</inkml:trace>
  <inkml:trace contextRef="#ctx0" brushRef="#br0" timeOffset="1102">985 475 0,'-18'-17'26,"10"20"0,-5-3 1,12 12 1,1 9-12,1 3-5,9 7-5,-1 0-1,3 8-1,-1-7-1,0 3-1,-3-7-1,-4-4 0,5-5-1,-9-4 1,-1-9 0,4-6-1,-5-6 1,1-6-1,-7-6 1,4-6 0,-4-4-1,4-6 0,-2-3 0,2-3 0,-2 0 0,9-1 0,10 1 0,3 3-1,4 4 1,3 5-1,5 6 1,-4 6-1,12 8-4,-13 4-9,-3 2-15,2 16-1,-10-10 0,7 11 0</inkml:trace>
  <inkml:trace contextRef="#ctx0" brushRef="#br0" timeOffset="1573">1391 5 4,'6'-3'27,"-18"-3"1,16 21 2,-11 1-1,8 16-12,11 11-6,-3 7-4,9 10-2,-3 2-1,3 2-1,1-2-3,-1-2-3,-1-4-5,-8-5-13,-9-17-9,5 2-2,-16-20 1,16 0 0</inkml:trace>
  <inkml:trace contextRef="#ctx0" brushRef="#br0" timeOffset="1823">1308 411 11,'-3'-14'24,"22"10"0,-9-18 2,22 4-14,2 0-2,6-3-5,3 2-7,0-2-5,0 6-3,-6 3-2,1 6 1,-7-1 0,-1 6 2,-5 1 3,-5 4 7,-4 2 5,-3-2 4,1 5 2,-3 0 3,0 8-1,-2 3-1,0 6-2,1 6-3,-6 4-2,2 6-1,-3 1-3,-3 0-4,2-3-7,-1 1-11,-7-17-8,12 3-2,-10-21 1,11 1 1</inkml:trace>
  <inkml:trace contextRef="#ctx0" brushRef="#br0" timeOffset="2184">1744 94 3,'-17'-6'23,"-6"-5"0,17 15-9,4-1-14,4-6-15,18 12-5,-5-9-4</inkml:trace>
  <inkml:trace contextRef="#ctx0" brushRef="#br0" timeOffset="2554">2225 243 7,'-7'-10'22,"10"12"2,-12-9-7,5 6-4,-7-2-1,-2 4-3,-5 4-3,-3 5-2,-8 5-1,4 9-2,-1 5 1,9 7 0,-6 3 0,16 1 1,10 1 0,4-4 0,17 2 1,3-11-2,7-2 0,0-12-2,12-3-2,-3-8-3,-3-9-7,-2-14-12,5 6-5,-10-21 1,11 6 1</inkml:trace>
  <inkml:trace contextRef="#ctx0" brushRef="#br0" timeOffset="2845">2448 48 12,'-12'-9'27,"-12"-1"1,17 19 3,5 4-9,1 7-6,13 9-5,-5 5-3,14 8-2,-6 7-1,5 3-3,3 3-6,-8-1-8,-7-5-17,3 4-2,-14-11-1,10 1 1</inkml:trace>
  <inkml:trace contextRef="#ctx0" brushRef="#br0" timeOffset="3225">2707 409 16,'6'-6'25,"16"11"1,-4-11-4,4 0-2,-1-2-6,-4-6-3,3 0-3,-3-5-2,0 3-2,-2-5-2,-6 3-1,3 0-2,-5 2 1,-1 2-1,-7 3 0,-1 2-1,-7 1 1,-5 7 0,-1 1 0,-6 6 0,0 3 0,2 5 0,0 7 1,1 9 1,5 7 1,2 2 2,11 5 1,3-1 1,11 3 0,0-7 0,12 1-1,-1-15-1,6-2-1,3-11-2,-1-6-3,2-5-5,-5-11-13,-1-10-13,4 4-1,-11-11 0,5 2 1</inkml:trace>
  <inkml:trace contextRef="#ctx0" brushRef="#br0" timeOffset="3846">3490 152 16,'-21'-18'26,"12"11"0,-19-11 1,9 11-11,-9 1-5,-2 3-5,-1 6-3,-2 6-2,4 4-1,1 6 0,10 7 1,3 2-1,15-1 0,4 2 0,13 0 1,11-1-1,3-4 1,9-4-1,2-2 1,6-3-1,-2 0 2,0-2 0,-3 2 1,-10 0 0,0 3 0,-16 1 0,-2 5 0,-16 0 0,-5 1-2,-13-3-1,-14 1-1,0-7 0,-11-6 0,-1-4-1,-2-10-3,7-4-6,1-4-8,1-10-10,21 4 0,-8-10 0,24 10 0</inkml:trace>
</inkml:ink>
</file>

<file path=ppt/ink/ink7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2:24.822"/>
    </inkml:context>
    <inkml:brush xml:id="br0">
      <inkml:brushProperty name="width" value="0.21167" units="cm"/>
      <inkml:brushProperty name="height" value="0.21167" units="cm"/>
      <inkml:brushProperty name="fitToCurve" value="1"/>
    </inkml:brush>
  </inkml:definitions>
  <inkml:trace contextRef="#ctx0" brushRef="#br0">83 10029 14,'1'3'12,"-4"-6"-3,5 2-2,-4-1-2,5-1-1,-3 0-1,2 1-1,-1-3 1,1 2 0,-1-1 0,1-1 1,-2 2 0,0-2 0,0-1 0,1 0 1,-2 0-1,2-1-1,-2-1 1,2-1-1,1-1 1,-1 0 0,2-1-1,-1-2 0,-1-1-1,-1-3 0,2 3 0,-2-4-1,0 2-1,0 0 1,0-1-1,-2 3 0,2-1 0,0 2 1,0 0-1,0-2 0,0 2 1,0-2-1,0-1 0,2 0 0,-1-4 0,-1 0 0,2-1-1,-1 1 1,0-2 0,-1 2 0,2 0 0,-2 2 0,1-1 0,1 3 0,-1 0 0,1-2 0,-4 0 0,2 1 0,-1-4 0,-1 1 0,2-2 0,-1 0 0,-1-3 0,0 2 0,2 0 0,-2-1 0,2 4 0,-1-2 0,1 4 0,0-2 0,-2 0 0,2 1 0,-1 0 0,2 0 0,-1-2 0,2-1 0,-1 2 0,-2-2 0,4 1 0,-5-1 0,2 2 0,0-3 0,-1 3 0,1-1 0,0 5 0,0-4 0,0-1 0,1 5 0,-1-5 1,0 1-1,2-2 0,-2-2 0,0-4 0,1 3 0,-2 0 0,3-6 0,-2 5 0,2-1 0,-2 1 0,0-1 0,1-1 0,-2 3 0,2-6 0,-2 4 0,2-6 0,-1 1 0,2-1 0,1 0 0,-3-1 0,3-1 0,-3 4 0,1-3 0,1 4 0,-2 1 0,3 0 0,-5-1 0,4 2 0,-1 0 0,-1 0 0,2-3 0,-1 3 0,2-2 0,-1 0 1,1 1-1,-2-1 0,-1 2 0,2-1 0,-2 1 0,0-1 0,0 1 0,-3-3 0,3 0 0,0-3 0,1 0 0,-1-1 0,3-2 0,-3 0 0,2 1 1,1 0-2,-3 0 1,1 3 0,-1-1 0,0 5 0,0-3 0,0 1 0,2-3 0,-2 3 0,2-3 0,0 0 1,-1-1-1,1-2 0,-1 4 0,-1-1 0,0 0 0,-1-1 0,1 1 0,-2-1 0,2-1 1,-1-1-1,1-1 0,0-4 1,-2-3-1,4 1 0,-2-3 1,-2 2 0,2-1-1,-2 2 1,2 1-1,-2 5 0,2-2 1,-1 5-1,-4 0 0,4 1 1,-4 0-1,4 2 0,-4-4 0,2 3 0,0-1 0,0-3 0,5 2 0,-5-2 1,3 0-1,-2-1 0,-1 1 1,2-2-1,-2-1 1,0 0-1,0 0 0,0 1 0,0-1 1,0 2-1,0 1 0,0 2 0,2 1 0,-1 2 0,-2-2 0,2 4 1,-2-2-1,1 3 0,-2-3 0,4 1 0,-2 0 0,0 0 1,2-3-1,-1 0 0,1-1 1,-1 0-1,-1-1 1,2 0-1,-2-1 1,-2-1 0,4 2-1,-7 0 1,5-1-1,-2 0 1,3 0-1,1 1 0,-2-1 1,0 1-1,3 0 0,0-1 1,0 0-1,0 2 0,-2 0 1,-1 2 0,2 1-1,1 1 0,-5 2 1,5-1-1,-3-1 0,3 2 1,0-1-1,0 0 0,2-1 1,-2-2-1,1 1 0,-1 0 1,0-1-1,0 1 1,-7 0-1,7-4 0,0 2 0,0 1 1,0-1-1,0 0 0,0-1 0,0-1 0,6 1 0,-6 4 0,-2-4 0,2 3 0,2-4 0,-2 4 1,-6-2-1,6 0 0,0 0 0,0-1 0,0 0 0,0 0 0,-2-2 0,2-1 0,6-1 0,-6-3 0,0-1 1,0-3-1,0 1 0,2-4 0,-1 1 0,-1-1 0,-1-1 0,1 5 0,0-2 0,0 1 0,0 2 0,0 3 0,-2-2 0,2 2-1,-1 0 0,1 0 0,-2-2 0,2 2 1,2-2-1,-2-1 0,0 3 0,0-3 1,3 0 0,-3-2 0,1 2 0,2 0 0,-3 0 0,0 1 0,2-1 0,-2 3 0,1-1 0,-1 3 0,2-1 0,-5 2 0,7 0 0,-4 2 0,0 1 0,6 1 0,-4 2 0,3 1 0,-2 1 0,2 1 0,-4 0 0,5-4 0,-4 2 0,-2 1 0,1-1 0,-1-3 0,2 1 0,-1 0 0,1-1 0,-2 0 0,0-1 0,1-1 0,-1 3 1,0-1-1,0 0 0,2 5 0,-1-2 0,1 3 0,1 3 0,-3 0 0,3 1 0,-3 4 0,1 0 0,-1 1 0,2 0 0,-1 2 0,-2-3 0,3 4 0,0-1 0,-1-1 0,1 0 0,-2 2 1,1 0-1,-1 3 0,2 0 0,-1-1 0,-1 4 0,2 0 1,-2 2-1,0 0 0,-2 0 1,1-1-1,-1 1 1,-1-3-1,3 4 1,-3 0-1,3 1 1,-1 0-1,2 4-3,-1 2-7,-8 3-20,9 15-1,-10-5 1,8 9-1</inkml:trace>
  <inkml:trace contextRef="#ctx0" brushRef="#br0" timeOffset="4857">114 156 4,'3'0'7,"-6"-5"0,6 4 0,-6-2 0,3 2 0,0-2 0,-2 1 0,-1 1 0,3-1-1,0 2 0,-1 0-2,2-1 0,-2 1 1,1 1-1,0-1-1,3-1 0,-2 1 1,4 0 0,-1-3-1,2 1 2,3-2-1,3 2 0,1 0 0,7 2-1,-1-5 1,5 1 0,5-1-1,2 2-1,5-3 1,3 1-1,5-3 0,1-1 0,4 1-1,0 2 0,-2-3 0,0 3 0,-1 2 0,-3 1-1,-3 1 0,-3 2 0,-8 2 1,0-2-1,4 1 0,2-1 1,-3-1-1,0-1 0,2 1 0,0-2 1,5 0-1,-2 1 0,-3 1 0,1 1 0,3 1 0,2 1 0,-3 1 0,3-2 0,0-1 0,5 0 0,1-1 0,-1-4 0,0 1 0,-4 0 0,5-2 1,-4 1-1,-4 4 0,-1-2 0,-4 4 0,2 1 1,-6-1-1,1 4 0,-1-4 0,3 1 0,5-2 0,-3-2 0,1 1 0,-1-2 0,5 0 0,-2-2 1,3 2-1,-3 2 0,-4-1 0,2 1 0,-7 1 0,0-1 0,-4 2 0,-2-1 0,1 0 0,-1 1 0,0 1 0,0-2 0,1 1 0,-4-1 1,4 0-1,-1 3-1,-6-1 2,-1-1-1,-2-1 0,-2 3 0,0-1 0,4 2 0,-1-1 0,-4 0 0,0-2-1,2 2 1,0 0 0,3-1 0,-5-1 0,1 1 0,-5-2 0,4 0 0,-6 1 0,4-1 0,10 3 0,1-1 0,3 1 0,0 1 0,11-1 0,-6 1 0,8-1 0,-1 0 0,-6 0 0,-4-1 0,6-2 0,-2 1 0,-3-1 0,3 0 0,11 0 0,-3 2 0,-7-1 0,5 1 0,1-1 0,-1-1 0,-2 1 0,2-1 0,-7 0 0,3 0 0,2-1 0,-1 0 0,0-1 0,2 1 0,0-1 0,-4 1 0,4-1 0,-6 1 0,-2-1 0,-2 2 0,0-1 0,-4-1 0,-1 1 0,5-1 0,-5-1 0,0 2 0,4-2 0,2 2 0,-6-1 0,3-1 0,3 2 0,-2 1 0,-4-2 0,2 1 0,3 1 0,-4-2 0,2 2 0,-4-1 0,0-1 0,4 1 0,4 1 0,-8-2 0,-6 1 0,-2 1 0,6 0 0,-5 0 0,-1 1 0,-8-2-2,4 5-8,7 5-21,-23-6 1,11 7-2,-26-8 1</inkml:trace>
  <inkml:trace contextRef="#ctx0" brushRef="#br0" timeOffset="7040">529 549 12,'-4'-5'16,"14"7"1,-4-5-3,5 3-2,-4-3 0,2 1-1,6 2-2,4-1-2,2 1-1,-4 0-2,6 1-1,-6-1 0,9 2 0,3-2 0,1 1 0,-3-2 0,7 1 0,0-3 0,-8 3 1,16-3-1,1 1-1,-3-1 0,6 3 0,-1-1 0,-1-1-1,4 1 1,11 1-2,-12 0 1,1 0 0,-4-3 0,-1 3 0,3-1 0,2-1 0,-5 1 1,-3-2-1,-2 1 0,4 1 0,-2 2-1,-2-2 1,1 1-1,-6 1 0,1 1 0,-2 1 0,4 0 1,-3-2-1,-5-1 0,1 2 0,2 0 0,1-2 0,2 2 0,1-2 1,-2 0-1,2 1 0,8-1 0,-1 2 0,-2-2 0,-2 1 0,-1-1 0,3 0 0,0 0 0,-3 2 0,-3-2 1,1 0-1,1-2 0,-2 1 0,-3-1 0,-1 1 0,2-2 0,2 0 0,-3 0 1,3-1-1,-1 1 0,0 1 0,5 1 0,2-1 0,-9 1 0,-1-1 0,3 1 0,-4 1 0,2-2 0,5 0 0,-1-1 0,-4 0 0,3 0 0,3 0 0,6 1 0,-3-1 0,-2 2 0,-8-1 0,-2 2 1,3 0-1,-4 2 0,-3-4 0,-5 2 0,-1 0 0,-1 0 0,7 0 0,-6 0 0,3 0 0,1-1 0,2 1 0,-1-2 0,2 2 0,2 0 0,-3 0 0,0 0 0,-1-1 0,-1 2 0,-5 1 0,2-1 0,-1-1 0,-1 0 0,2 0 0,6-1 0,-6 1 0,4-2 0,-3 1 0,4 0 0,-2-1 0,-4 1 0,-5 1 0,-2 0 0,-5-2 0,0 2 0,2 0 1,-6 0-1,1 2 0,1-4 0,-1 2 0,3 0 0,5-1-1,-1 1 1,-3 0 0,2-2 0,-1 1 0,1 1 0,2 0 0,-9 0 0,-1 0 0,2 0 0,-1-2 0,-1 2 0,4 0 0,-2 0 0,0 0 0,6 0 0,-5-1 0,-4 2-4,-3-1-5,0 0-17,0 9-7,-12-9-1,11 7 0,-15-8 1</inkml:trace>
  <inkml:trace contextRef="#ctx0" brushRef="#br0" timeOffset="9314">1079 350 2,'5'-4'9,"-8"-5"-1,6 4 0,-3-1-1,2 1 0,0 2-1,-2-3 0,2 4-1,-1-2 0,-1 2 0,2 2 0,-1-1-1,-1 4 1,0 0-1,0 1 0,-1-1-1,1 6-1,1 0 0,-2 3 0,1 1 1,0 2-2,0 4 1,-2 0 0,2 9 0,-4-3 0,4 3-1,-3 3 0,3-1 0,-3 3 0,-2-2 0,2 2 0,2-2-1,-1 2 1,1 1-1,-2 1 1,-12-1-1,13 1 0,1 2 0,0-2 1,-1 3-1,-2-4 0,1-2 0,0-2 1,3-1-1,-2-1 0,-11-1 0,11-2 1,-10-2-1,12 2 0,0 3 1,-1-1-1,1 1 1,-3-1-1,3 0 1,-18 1-1,18 1 0,-4-1 0,-7-3 0,7 0 0,4 0 1,-15 2-1,15-2 0,0 1 0,0-2 0,-12 2 0,12 1 1,-10 1-1,10 0 0,0 2 0,0 0 0,0 2 0,0 2 1,0-3-1,-2 1 0,2-2 0,0 2 0,0-3 0,-1 2 0,1-6 1,-3 3-1,3 0 2,-3-4-1,3 4 0,-3-2 0,3 1 0,-4-1 0,4 4-1,-3-4 1,3-1-1,-3 6 0,3-5 0,-3 1 0,1 1 0,1-3 0,1 3 0,-3-2 0,1 2 0,-1 0 0,0-1 0,-1 0 0,4 1 0,-3 3 0,-1-3 0,5 3 0,-4-1 0,2-1 0,-1 0 0,1-1 0,-2 0 0,1-3 1,1 0-2,-4 0 2,4 0-1,-2-3 0,0 2 0,1-1 0,1 1 0,-2 1 0,1 1 0,-1 1 0,2-1 0,-2 2 0,0 0 0,0 0 0,0-1 0,-1-2 0,4 1 0,-2-2 0,1 2 0,1-1 0,1 3 0,1-1 0,-4 3 0,2 1 0,-1 2 0,-2-2 0,1-1 0,-1 3 0,0-4 0,0 2 1,3-3-1,0-2 0,0-1 0,2 2 0,-2-4 0,1 2 0,-1-1 0,0 1 0,0-1 0,-3 2 0,2-2 0,-4 2 0,3-1 0,-1 1 0,-2-1 0,4-1 0,-1 0 0,2-1 0,-1 1 0,2 1 0,1 0 0,-2 0 1,1 1-1,-2 2 0,1 1 0,-2-1 0,1 2 0,1-2 0,-3 1 0,3 1 0,-3-1 0,0 0 0,0 1 0,0 1 0,1-2 0,2 3 0,-1-2 0,1-1 0,0-1 0,1 2 0,-1-4 0,2 1 0,-1-1 0,-2-1 0,2 2 0,1-1 0,-2-1 0,0 3 0,0-2 0,1 5 0,-1-2 1,3-1-1,0 3 0,-3-2 0,3 2 0,-1 0 0,1 0 0,-2-1 0,4 2 0,-4-1 0,2 3 0,0 1 0,0 2 0,-2-1 0,1 3 0,1 0 0,0 0 0,-2-3 0,1 0 0,1 0 0,1-3 0,1-1 0,-1 2 0,1-2 0,-3 1 0,3 0 0,-1 0 0,1 1 0,-4 1 0,2 0 1,0 2-1,0-2 0,0 2 0,-1 0 0,-1 1 0,1-3-1,1 4-1,-2-6-8,-5-9-18,10 5 0,-15-24 0,10-1 0</inkml:trace>
  <inkml:trace contextRef="#ctx0" brushRef="#br0" timeOffset="11987">895 2175 3,'0'0'5,"-1"0"0,2 13 0,-1-13 0,0 18 0,0-6 0,2 10 0,-2-5 0,3 11 0,-3-3 0,1-3-2,1 12 0,-2-4 1,1-1-2,-1 6 1,3-1 0,-3 4-1,6-2 1,-6 2 0,2-1-1,-2-1 2,3 0-1,-3-1 0,3 0 0,-3-2 0,0 2 0,0-3 0,3 2 0,-3-1-1,1-3 1,-1 1-1,0 0 0,0-3 0,0 0 0,0-3-1,1 0 0,-1-1 0,0-1 0,0 1 1,2-2-1,-2 1-1,0 1 1,0-1 1,0-1-1,0 2 0,0-2 1,0 0-1,0 0 0,0 2 0,0-2 0,0 0 0,0-2 0,10 2-1,-10 2 1,0-1 0,0 2-1,11 0 1,-11 2-1,0-1 1,0-1-1,-11 0 0,11-1 0,0-2 0,0-1 0,0-4 0,0 4 0,0-2 1,0 2-1,0-1 0,0 1 0,0 1 0,0 0 1,-10-2-2,10 2 2,12-1-1,-12 1 0,0-1 0,0-1 0,0 1 1,0-1-2,13 1 2,-13 0-1,0-1 0,0 1 1,12-1-1,-12 0 0,13 2 0,-13-2 1,-13 1-1,13-1 0,-12 2 0,12 0 0,-13 3 0,13-1 0,-12 2 0,12 1 0,10 1 0,-10 0 0,12-2 0,-12-1 0,12-1 0,-12-1 0,12-4 0,-12 2 0,1 0 0,-1-2 1,-11 1-1,11 2 0,-12 1 0,12-1 0,1-2 0,-1 1 0,-1-1 0,1-1 0,14-1 0,-14 1 0,14-1 0,-14 2 0,0 0 0,0 0 0,3 2 1,-3 2-1,-2-1 0,2 0 0,-1-1 0,1 0 0,4 2 1,-4 0-1,2-1 0,-2-1 0,0 2 0,0-2 0,1 1 1,-1-1-1,-1 2 0,1-2 0,0 3 0,0-2 0,0 5 0,0-1 0,1-1 0,-1 1 0,0-4 0,0 1 1,0-2-1,11-2 0,-10 0 0,-1-3 0,0 2 0,0 2 0,0 0 0,0 1 0,2 1 0,-14-1 0,13 2 0,10-1 0,-13-1 1,12-1-1,-11-1 0,1 0 0,-2-3 0,2 2 0,-2 0 0,-9 1 0,13-1 0,-13 3 0,10 1 0,1 1 0,1 1 0,-1-2 0,0 1 0,0-1 0,-3 1 0,3-1 0,0 1 0,0 0 0,-1 2 0,1-1 0,-14 2 0,14-1 0,0 2 0,0-3 1,2 0-1,-2-3 0,-2-3 0,2 0 0,14-1 0,-14 0 0,-2-2 0,2 1 0,0 1 0,0 3 0,-3-2 0,3 1 0,-1 1 0,1-1 0,0 0 0,0 0 1,0 5-1,0-4 0,1-1 0,-1 4-1,-1-1 1,1 1 0,-12 2 0,12 1-1,-1-5 1,1 4 0,1 1 0,-1-2 0,-10 1 0,10-1 0,12 5 0,-12-2 1,-12 3-1,12 1 0,-2 5 0,2-2 0,0 3 0,0-1 0,-12 0 0,12 0 0,14-4 0,-14 1 0,1-3 0,-1 1 0,0-1 0,0 0 0,12 0 0,-12 1 0,-1-2 0,1 4 0,-14-6 0,14 1-1,14-3 1,-14 2 0,-12-1 0,12-2-1,-12 1 1,12-2 0,12 4 0,-12-2 0,-2 4 0,2 1 0,12 1 0,-12 2 0,12 1 0,-12-3 0,0 4-1,0-2 1,0-2-1,0 0 1,-2-4-1,2 2 1,2-2-1,-2-2 1,-13 1 0,13-1 0,-12 0 0,12 1 0,-11-1-1,11-1 1,-10 5 0,10-5 0,0-3-1,0 4 1,0-4-1,0 0 0,10-2 1,-10 0-1,0-5 0,0 4 0,0 2 1,0-7 0,0 5 0,0 1-1,-10 2 0,10-2 1,0 5-1,0-1 0,0 2 0,0 1 1,0 1-1,0-3 1,0 0 0,0-2 0,0 1-1,0-2 2,0 1-2,0 1 1,0-2 0,0 3 0,0 0 0,0 1 0,0-1 0,0 2 0,0-4 0,0 1 1,0-1-1,0-1 0,0-2 0,0 0 0,0-1 0,0 0 0,0 5 1,0-3-1,10-1 0,-10 4 0,0-5 0,0 1 0,0-5 0,0 1 1,0-8-1,0 3 0,-10 3 1,10-6-1,10 7 0,-10-2 0,0 6 0,0 1 1,0 0-1,0-1 0,0-1 0,0-2 1,-10-4 0,10-3 0,0-5 1,0 1-1,0-4 1,0 3-1,0-1 0,0 3-1,0 2 1,0 0-1,0 3 0,0-1 1,0 2-1,0-3 0,0-1 1,0-2-1,0-1 1,0-1-1,0-2 0,0-1 1,0 2-1,0-2 0,0 2 0,0 0 0,0 0 0,0 2 0,0-1 0,0 1 0,0-1 0,0-3 0,0 1 0,0-1 0,0-1 0,0 0 0,0-1 0,-2 1 0,2-2-1,0 4 1,0-2 0,-1 0 0,1 1 0,-4-1-1,4 0 1,-5-3 0,4 2 0,-7-1 0,7 0 0,-8 0 0,4-1 0,-1 3 0,-1 0 0,0 3 0,-2 0 0,1-2 0,-2 4 0,-2-2 0,-1 3-1,-2-2 1,0 2 0,0 0 0,1 1-1,-3-1 1,1 1 0,1 1 0,0-2 0,-3 0 0,4-2 0,-4-1 0,3 0 0,-1-2 0,2 1 0,-2-2 0,0-2 0,0 2 0,-2-1 0,1-2 0,1 0 0,-2 2 0,4-2-1,-3 0 1,7 1 0,-3 1 0,1-1 0,0 2 0,-2 0 0,3-1 0,-4-1 0,2 2 0,0-3 0,1 2 0,0-4 0,-1 1 0,3 0 0,-2 2-1,2 1 1,4-2 0,-5 4 1,5-1-2,-4 2 2,2 1-2,0-3 1,0 0 0,1-2 1,-4 2-2,3 0 1,-1-1 0,3 2 0,0-1 0,-3 2 0,3 1 0,0 0 0,0-2 0,3 2 0,-1-2 0,1 1 0,0-2 0,3 1 0,0-1 0,-2 2 0,1-2-1,1 0 1,0 0-1,1-2 1,-1 2 0,2-1-1,-2-1 1,3-1-1,-2 1 1,1 0 0,-1 1 0,-1 1-1,2-2 2,-2 1-1,1-2 0,-1 1 0,2-2 0,-1-1 0,1-2 0,-1-2 0,1 0 0,1-4 0,1-3 0,-1-6 0,1-3 0,1-7 0,-1-4 0,1-8 0,-1-3 0,2-7 0,-3-2 0,4-3-1,1-4 2,-1 1-1,1-4 0,-4 0 0,2-1 1,-4 4-1,2 1 1,-3 5-1,1 6 1,-1 4-1,1 11 1,-1 8-1,1 11 1,1 11-1,0 12 0,-3 16 0,3 13-1,-3 18 1,-2 12-1,1 10 1,-4 8-1,1 4 0,-2 1 1,-1-4-1,2-6 1,1-12 0,2-13-1,4-8 1,1-15-1,6-10 0,-4-18 1,6-12 0,-4-15 0,2-13 1,3-15 0,-3-16 1,-2-14-1,1-11 0,-1-4 1,2-2-1,0 6-1,0 8 0,-2 13 0,1 17 0,0 16 0,-4 23 0,2 18 0,-3 23 0,1 17-1,-1 18 0,-3 10-1,0 12 0,-3 5 0,2 7-1,-2-9-1,1-8 1,-1-11 0,2-13-1,1-14 1,3-13 0,0-13 0,3-18 2,1-12 1,4-14 1,-1-11 1,0-14 1,4-12 0,-3-8 1,4 1-1,-3 2 0,1 8-2,-4 11 1,2 16-1,-4 23 0,-2 24-1,-1 26-1,-5 18-1,-1 12-1,-4 10 0,2 8-1,-7 1 0,4-10 0,-2-12 0,3-16 1,0-11 0,3-16 2,2-14 0,2-11 0,4-11 1,-2-6 0,0-2 0,-3 0 1,1-2 0,-1 5 0,-3 6 0,3 8 0,-1 6-1,1 7 0,-2 8 0,1 7-2,-1 8-1,1 1-1,1 3-2,-3 0-1,-5 1 0,2-3 2,-1-1-1,0-6 2,2-7 1,-4 3 0,5-7 2,-2 0-1,1-4 1,1-2 0,0-3-1,-1 0 1,1 1 0,1-3 1,-2 0 0,1-2 0,4 2 0,-3 2 0,1-1 0,5 2 0,-3 2 0,3 1 0,-1-2 1,-1 2 0,-1 0-1,2-2 2,1-1-1,1 0 1,1 0 0,5 1 1,3-1-1,4 3 0,-1 0 0,2 0 0,-1 0 0,3-3 2,-1-5 1,-3-4 1,1-7 0,-3-10 1,4-5-1,4-9 1,2-1-2,-5-5-1,4 3-1,-4 4-1,-1 3-1,-5 10 0,-1 7 0,-8 5-1,2 4 1,-4 4-1,-1 2 0,-1 1 0,2-2 0,1 2 0,-2-1 0,4 2 0,-1 3 0,0 7-1,-1-1 0,2 2 0,-4 7-1,2-1 0,-1-1-1,-1 4 1,-1-2-1,-1-4 1,1-1 0,-3 1 1,-2-5 0,4 4 0,-2-4 1,3-1-1,-3-2 1,4-3-1,-1-2 1,3-2 0,0-3 0,0-3 0,-1-6 0,-1-2 2,-1-5 0,3-6 0,-1-5 0,-1-4 1,2-4-1,-1-3 0,-1-2 0,-1 6 0,2 4-1,-4 6-1,1 9 0,2 16-1,-2 13-2,1 19-2,-2 11-2,2 4 0,-1 7 0,1 2-1,-3-1 0,0-9 2,0-8 2,-2-17 2,2-15 3,0-11 2,0-14 2,-1-14 2,3-11 0,-2-14 1,1-7 1,-1-16 1,3-7-1,-4-10-1,4-3 0,-5-1-2,4-9 0,-2-5-1,3 6-2,0 5 1,3 10-3,1 12 0,1 13 0,1 10-1,1 30-1,0 23 1,-1 23-1,-1 26-2,-2 23 0,-5 15-1,-1 12-1,2 14 0,-5-2-1,-3 2 1,-3-17 0,3-9 2,0-27-1,5-12 2,-2-28 1,2-24 1,2-25 0,4-22 1,1-27 2,2-29 0,-2-24 1,-1-19 0,1-7 0,-3-6 1,0 7-1,-3 6-1,1 27 0,-4 26-2,2 40-1,0 42-1,-1 39 0,-1 43 0,-1 37-1,1 36 1,-2 22-1,0 23 0,-1 10 1,-2 6-1,2-2-1,3-10-1,-2-22 0,3-21 0,1-25 0,4-28-1,-2-30 2,4-38 1,-2-39 2,-5-40 1,1-30 1,-5-29 1,2-18 2,-1-19-1,4-5 1,5 5-2,2 19 0,3 25 0,3 27-1,1 38-2,1 35-1,-5 43 0,-2 31-2,-4 29 0,-3 20-1,0 18-1,-3 10 0,2 3 1,-2-6-2,4-10-1,-2-11-1,2-17 0,2-12 0,2-23 0,2-13 0,1-19 2,1-12 2,-5-14 3,4-8 2,-1-4 1,-1-5 0,0 2 0,-2-1 1,4 6 0,-1 3-2,2 8 0,2 7-1,-1 4 1,1 0-1,-3 5 1,3 2-2,-4 1 1,-1 0 0,2-3 0,-2 5 0,0-5 0,0 2-1,3-4 1,1 1 0,-1-3 0,3-1 0,-2 1 0,-1-6 0,0 1 1,-2-4-1,-2 1 0,-1-2 0,-1 1 0,0 0 0,0 1 0,-1 3 0,1 0 0,0 1 0,-2-1 0,2 0 0,0-2 0,0-2 1,0-3 0,0-3 0,2-2 0,-1 1 0,2 1 0,-1 1 0,-1 1 0,2-1 1,0 2-1,-1 1-1,-2-1 2,1 0-1,-1-1 1,0-4-1,0 1 1,0-1 0,-1 1 0,1 2 0,0 2 0,0 3-1,0 1 0,3 2-1,-2 2 0,2-3 0,0 1 0,2-3 0,-2-6 1,0-4 1,-1-7 0,-2-5 0,2-7 1,-1-2 0,1-9 0,2 0 0,-1 0-1,0 0 0,2-2-1,-1 0 0,1 4 0,-2-3-1,-5-4 1,1-6-1,-2-18 0,1-12 0,-4-15 1,2-16-1,-1-15 0,1-14 0,-1-13 0,0-5 1,-3 1 1,1 8 0,-1 9 0,2 11 0,-2 11 0,2 17 0,0 18 1,1 18-2,1 13 1,-1 15-1,-2 17-1,-2 21 0,-3 25 0,-3 25-1,-1 30 1,-6 22-2,1 21 0,-4 18 0,1 2-1,-1-5 1,4-16 0,-1-19-1,7-30 1,3-27 0,5-29 0,1-33 1,6-23 0,-1-25 1,-4-28 1,5-27 2,-3-24 0,0-17 0,2-20 1,2-9 0,-1-4-1,6 6 0,3 18-2,1 24 0,1 28 0,-1 27-1,2 38 1,-2 49-1,-8 46 0,-4 36 0,1 41-1,-10 29 1,4 35-1,-6 18 0,-7 9-1,0-13 0,8-20-1,3-25 0,2-28-1,4-34 0,3-41 1,1-37 0,9-38 2,-4-36 1,0-40 2,2-38 1,-5-32 0,-2-24 2,-4-29-1,3-7 0,-1-3 0,2 15-2,-4 25-1,2 35 0,-2 32 0,-2 45-1,2 57-1,-3 51 0,-1 59 1,-5 40-1,-1 42-1,-6 36 0,-2 27 0,3 12-1,-3-10 1,5-16 0,2-29-1,1-36 0,7-40 1,3-48-1,7-44 1,2-43 1,2-39 2,-1-48 0,-2-39 2,2-26 0,0-23 1,1-11 0,2-7-1,-1 7 0,0 16-1,3 26-1,-1 32 0,-2 32-1,-5 30 0,2 37-1,-5 46 0,-1 39 1,-4 38-1,-5 25-1,0 33 0,-3 21-1,1 20 0,-3 2 1,-1-17 0,4-23 0,3-29-1,3-29 1,5-36 1,3-38 1,3-46 0,4-41 2,-1-40 1,3-30 1,0-36 0,-3-28 0,-3-22 1,2-12-1,-4-7-1,-1 9-1,2 14-1,-5 21 0,-2 28-1,1 34 0,-1 29 0,1 32-2,1 43 1,-2 43-1,2 50 0,-4 36 1,2 39-1,-5 26 1,2 32 0,-1 12 1,-3-1 0,3-22 0,2-30-1,4-36 0,6-42 1,1-43-1,4-53 0,2-46 1,5-40 0,-2-30 1,1-38 1,-1-23-1,-3-18 1,-1-5 0,0-1 0,1 14-1,-1 20 0,0 30-1,-2 37 0,2 51-1,-1 53 0,0 50 0,4 56 0,-3 51-1,-1 40 0,-3 28 0,-3 22 0,-5 1 1,0-16-1,-3-26 1,4-37-1,-1-47 1,3-48 1,2-46-1,5-53 2,5-40 1,0-39 0,6-35 1,-5-29 1,0-13-1,0-15 0,1 5 1,-4 6-2,0 20-1,-1 31-1,-3 42-1,-4 57 1,1 51 0,-1 59 0,0 52-1,1 53-1,0 31-1,-5 26-1,-1 10 0,-1-6-1,-5-27 1,4-29-2,-4-38 1,2-44 1,0-46 2,2-41 1,4-38 2,0-40 1,4-28 0,0-32 2,0-21-1,-1-16 1,1 2-1,-2-2-1,2 13-1,1 24 0,-2 26-2,-1 53 0,-1 47 0,-1 61-1,-4 48-1,2 45 0,-4 31-2,-2 24 1,-3 10 1,2-7 0,-1-22 0,1-35 0,2-38 1,1-35 1,1-42 1,3-39 1,4-30 1,1-31 0,2-16 0,1-17 1,-1-5-1,-3-5 1,1 7-1,-4 13-1,-1 16-1,-1 23-4,-2 18-5,-4 22-6,8 23-11,-13 5 0,9 19 0</inkml:trace>
  <inkml:trace contextRef="#ctx0" brushRef="#br0" timeOffset="20740">615 5947 10,'-17'-40'22,"14"0"-3,-11-18-2,10-10-3,-8-16-2,3-9-4,2-8-2,1-3-1,1-7-2,2 2 0,3 3-1,-1 7 0,5 11-1,-2 11 0,-1 14 1,-1 14-1,2 20 1,-5 23-1,-3 27 0,-2 29-1,-2 31 1,1 29-1,-1 27-1,-1 21-1,-2 11-1,3-1 0,-1-8 0,2-16-1,3-22 1,-1-29 0,4-27 0,2-29 2,-2-27 2,1-26-1,1-27 2,-2-27 0,0-29 1,-8-30 0,5-26 1,-7-22-1,4-18 0,-4-11-1,4-2 0,-2 10-1,1 24 1,2 28-2,1 32 1,1 36-1,0 47 0,2 56 1,1 50-1,3 43 0,-2 30-1,4 37 0,-1 24-1,2 14 0,0-6 0,0-22 0,-1-30-1,1-31 1,1-36 0,0-45 1,4-40 2,-4-44 0,4-39 2,1-43 0,-2-33 1,-2-35-1,-2-28 1,0-21-1,-6-10 0,0-1-1,-2 6-1,-2 16 0,-2 19-1,0 29 0,1 33 0,-1 30 0,7 29-1,-3 38 1,7 54 0,-1 55 0,-1 48-1,6 60-1,-3 43-1,3 49-2,-5 28-1,4 10 0,-4-20-2,5-32-1,0-37-2,0-57 2,0-48 1,-1-61 4,2-52 2,-2-54 3,-2-40 2,-2-41 3,-2-33 2,-2-38-1,-2-25 0,1-18-1,-4-13-2,4 4-2,-1 10-1,2 18-1,2 27 1,-1 38-1,4 32 0,1 38 0,3 49 0,-4 68 1,3 61 0,0 65-2,-1 58-4,2 48-4,2 38-3,-5 22-3,3-1 1,-1-39-2,7-38-1,2-61 1,0-57 6,0-67 7,1-57 6,5-53 3,-2-45 3,3-34 5,-2-45 2,2-23 1,-3-31 0,1-20-2,0-9-3,-2-7-2,2 5-3,0 16-3,-4 35-1,0 39-2,-3 53 0,-4 73-1,0 63-1,-5 74 1,1 72-1,-4 64 0,2 46-1,1 40-4,-2 16-4,7-3-4,0-11-4,0-39-6,8-36-2,-8-62 1</inkml:trace>
  <inkml:trace contextRef="#ctx0" brushRef="#br0" timeOffset="21932">842 5347 3,'-10'-158'22,"8"-23"-1,-14-34-2,8-19-4,-3-22-4,2-7-4,1-2-2,2 11-2,0 20-1,3 37-1,1 34 0,2 52 0,-3 67 0,3 72-1,0 66 1,1 68-3,1 53-2,0 48-5,1 34-4,-7 10-4,4-4 1,-12-32-1,6-36 1,-6-54 2</inkml:trace>
  <inkml:trace contextRef="#ctx0" brushRef="#br0" timeOffset="22142">694 5319 8,'-12'-81'11,"9"-41"1,-6-50 2,6-25 0,-3-35-2,2-18-3,-1-9 0,4-1-3,-1 11-2,5 29-1,-1 36 0,-1 45-1,-2 67-1,-1 71 1,1 69-2,-2 74-2,-2 60-3,-3 54-5,2 39-7,-12 14-2,7 6 0,-6-34-1,9-30 2</inkml:trace>
  <inkml:trace contextRef="#ctx0" brushRef="#br0" timeOffset="22372">589 5086 9,'6'-198'18,"7"-24"1,-10-34-2,3-5-2,-5-11-3,1 7-3,-5 12-4,0 34-1,0 35-2,-3 50-1,-1 64-2,-4 74 0,-2 74-2,-1 82-2,4 71-2,0 60-1,1 37-3,0 27-3,13 2-1,-2-35 0,16-34-3</inkml:trace>
  <inkml:trace contextRef="#ctx0" brushRef="#br0" timeOffset="22593">655 5263 9,'3'-184'21,"-19"-36"0,3-11-6,-11-16-3,-1-2-1,-3 5-4,2 9-3,0 20-1,5 32-2,3 33 1,5 39-1,5 48 0,4 63-1,1 62 0,5 70-4,0 53-4,0 54-7,2 42-3,-10 11-2,6 10 1,-7-35 0</inkml:trace>
  <inkml:trace contextRef="#ctx0" brushRef="#br0" timeOffset="22823">406 4716 1,'-22'-192'11,"1"-10"-1,-4-10-2,2 4 0,-2 5-2,5 23-2,0 27 0,5 30-2,4 30 0,3 42 0,4 40 0,4 48 0,3 44 0,1 38-2,2 30-2,-4 29-2,1 22-1,-6 7 0,1-3-1,-5-20 0,2-21 1,-2-38 0,2-19 1,1-38 3,-1-36 0,3-30 2,-3-26 1,2-29 0,-4-32 3,1-16 0,-3-33 1,1-16 0,0-22 1,0-9-1,2-5 0,2 10-2,1 13 0,0 16 0,3 20-2,0 29 3,0 32-3,-2 30 1,1 38-1,1 43 0,-2 45-1,2 39 0,-1 32-1,-1 28-1,1 17-1,1 2-2,1-13 0,2-29-3,2-32 2,1-40 0,0-35 0,3-41 2,-2-40 1,0-34 2,1-28 2,-4-28 2,1-27 0,-1-26 1,-1-23 0,2-11-1,-2-1 0,0 3-1,-1 7-1,0 17-1,2 27-1,-2 36 0,2 35 0,2 53 0,2 47-1,5 56 0,2 53-4,4 51-6,5 43-3,-6 31-7,8 35-1</inkml:trace>
  <inkml:trace contextRef="#ctx0" brushRef="#br0" timeOffset="23534">568 5009 7,'4'-146'16,"5"27"-5,-6 25-2,6 49-4,-3 42-4,0 47-1,-2 43-1,2 40 1,2 25-1,-1 15-1,1 1-2,-4-17 1,2-17 1,-2-24-1,4-23 0,-2-32 0,3-29 1,-1-33 4,3-32 2,2-25 2,1-27 0,0-14 2,-3-11 0,1 1 0,-7 8-1,1 17-2,-4 23-1,-4 31-1,1 39-4,-4 38-2,3 31-2,-4 24-1,1 16 0,-1 7-2,3 0 1,-1-12 1,2-17 1,-1-28 3,-1-24 2,2-28 2,1-21 2,1-20 0,0-18-1,1-11 2,-4-14-1,5 1-1,-2 4-1,3 20 0,-2 24-3,2 31-1,0 28 0,-1 31-1,1 30-1,-5 24 1,2 22-1,-1 9 0,-1 2 0,-4-5-4,6 10-4,-8-10-4</inkml:trace>
  <inkml:trace contextRef="#ctx0" brushRef="#br0" timeOffset="24105">758 8407 1,'1'71'1,"5"-7"0,-3 0 0,0-8 1,0-6 2,1-6-1,-4-8 0,2-2 0,-2-4 1,-2-1-1,1-5 0,1 1-1,-2-2-2,1 4 1,-2-1-1,1 4 0,-1-3 0,2 4 1,-2-1-1,2 1 0,-2-2 0,1 0 1,2 2-1,-1-3 0,1 2 0,-2-2 0,-1 1 0,3-1 0,-1 1-1,1-2 1,-3-4 0,0-1 0,0-1 0,0-2 0,3-1 0,-2-2 0,-1-1-1,3 2 1,-1 0-1,-2-3 1,0 5 0,-1-4-1,-4 1 1,1-4-1,-2 0 1,-2-5 0,4 3 0,0 1 0,1-7-1,0 6 1,1-2-1,1 4 0,2-1 1,-1 0-1,3 0 0,-3 1 0,0-2 1,2-2-1,-2-1 1,3-2 0,-1-1 0,-1-1 1,-1-2-1,2 1 1,-1-2 0,-2 1-1,1 1 1,-2 2-1,1-1 0,1 2 0,-2-1 0,4 0 1,-2 1 0,0-1 0,0 1 0,2-2 0,1 1 0,0 0 0,1-1 0,-1 2-1,3 1 0,0 1 0,0 0 0,-2 1 0,2 1 0,-1-2-1,1 2 1,3-2 0,1-3 1,1-1 1,-2-6 0,1 2 1,-1-5 1,0 0 0,0-3 0,-2 4-1,2-3 1,0 4-2,1 1 0,2 0-1,2 1-1,1 2 1,-2 0 0,-1-1-1,0-1 1,-3 0 0,1-1 0,-3 0 0,-1-2 0,-1 2 0,2 0 0,-1 3 0,2 0 0,-1 3-1,-2 0 0,1 0 1,-2 2-1,2-2 0,0-2 0,0-1-1,-1-1 1,-2-4 1,2 1-1,-2-1 1,0-1-1,-1 2 1,-2 0 0,0-1 0,2 4-1,-1-1-1,1 4 0,-1-2 0,1 0-2,1 1-1,-2-2-1,-1-4 0,-1-1 0,-2-5-1,-2-4-2,-9-12-10,9 8 0</inkml:trace>
  <inkml:trace contextRef="#ctx0" brushRef="#br0" timeOffset="25857">314 2896 5,'-3'-39'21,"-9"-31"1,11-10 0,-1-25-15,8-22 1,3-23-3,3-15-2,1-4-1,-1 2-1,-3 9 0,0 13-1,-3 18 1,-3 24-1,-1 27 1,-1 29 0,-1 32-1,-1 44 1,-2 38-1,0 41 1,0 29-2,-3 32 0,-1 27 0,-9 20-1,-2 0 0,-2-17 1,-1-26-1,0-34 0,2-35 0,1-42 1,5-42 1,4-42-1,6-40 1,4-29 0,1-23-1,1-23-1,-3-19 2,-2-18 0,4-8 0,-7-5-1,2 8 1,-1 4-1,3 13 1,-1 21-1,5 23 0,-2 33 0,2 35 0,2 43 1,-2 40 0,0 44 0,-2 42-1,-2 35 0,-1 27-1,-2 18-1,-2 4 1,-1-13-1,-1-24-1,2-30 0,3-38 1,0-44 3,3-39 0,5-40 4,1-33-1,1-27 2,3-22 0,2-24 0,-1-13 0,1-11 0,-2-1-2,0 5-2,2 8 0,0 14 0,-2 21-2,1 25 1,1 27 0,-2 34-1,0 36 2,-1 35-1,-4 35 0,-1 38 0,-2 25-1,-1 22-1,-4 13-3,-1 2 2,-4-13-1,2-18-1,5-34 1,-1-40 1,2-39 2,3-43 3,3-37 1,3-39 2,4-34 0,4-33 2,-2-16 0,6-17-1,-3-8-1,4-3-2,-3 1 0,5 17-2,0 26 0,-4 34-1,2 40 1,-7 56-1,2 53 0,-7 60 0,-6 56-2,-2 42-1,-7 33-2,-2 33 0,-9 5-1,1-21-2,-1-23 1,1-38-2,3-41 1,-1-49 2,4-42 4,4-57 1,8-42 3,6-34 2,2-29 3,3-25 2,6-29 2,3-19 0,7-10-1,-5-4-2,5 4-3,-8 9-2,3 20-2,-4 31-2,-6 46-2,-6 58 1,-9 50-1,-5 64 1,-5 47 0,-3 48 0,-5 29 0,0 26 1,-4 0 0,5-16-2,3-28-1,8-42 0,1-43-1,10-46-1,2-48 4,3-49 3,7-38 2,-1-32 2,3-24 2,-1-32 1,3-17 0,-2-14-1,2 0-1,-5-3-2,3 3-3,-1 11 0,0 26-2,-6 39-1,-5 51 0,-8 59-1,-5 56 1,-3 65 0,-3 53-2,-6 47-1,-4 30-1,0 23-1,-3-9 0,4-26 0,6-32 0,3-49 1,3-46 1,6-49 4,3-54 3,6-48 2,8-37 3,0-32 1,4-24 2,2-29 0,3-13-1,1-12-1,3 4-1,-8 0-2,3 8-3,-9 17-1,4 27-2,-11 38-2,-5 40-1,-5 48-1,-8 40 1,1 45 0,-11 42-2,3 35-1,-11 18-1,5 8 0,-4 1-3,-3-15-4,10 1-8,-7-29 0</inkml:trace>
  <inkml:trace contextRef="#ctx0" brushRef="#br0" timeOffset="27400">556 2444 12,'-7'-117'21,"17"-26"-4,-4-26-3,10-9-3,1-7-4,-1 1-2,-3 9-1,2 28-3,-5 33-2,-5 58-1,-2 51 0,-6 58 0,-8 54-2,1 49-1,0 36-1,-7 26 2,0 19-1,-6-3 1,-3-12-1,-1-27 1,5-30 0,-3-38 3,2-36 1,3-55 2,8-50 1,15-57 2,6-45 2,8-43 1,6-36 0,3-27 1,5-12-1,2 0-3,1 21 0,-7 30-2,-4 32-2,-5 36 0,-3 55-2,-6 57 1,-8 51-1,-5 63 0,-5 36-1,-7 34 0,-5 27-1,0 25-2,-8-1 0,-1-16 0,0-29 0,4-43-1,1-35 1,5-47 2,5-49 3,4-53 2,5-41 2,7-33-1,7-27 2,-1-29 2,3-15-1,4-9 0,-2 6-2,2 11-2,6 19-1,-3 22 1,-3 26-2,-4 28 0,-1 26 0,0 23-1,-3 22 0,-8 15 0,-8 15 1,0 9-1,-4 7 1,-8 8 0,-3 4 0,-3-1 0,0-2 0,4-8 0,2-9-1,-1-15 1,8-18-1,6-18 0,3-17 0,2-19 1,2-21-1,-1-15 1,3-11 0,0 1-1,2 5 1,-5 11 0,3 12 1,1 16-1,-2 21-1,-2 18 1,1 12 0,1 10-1,1 2 1,-2 2-1,1 0 1,0 2 0,-2-4 0,3-1 0,0 0 0,-3 0 1,-2 1-1,2 2 0,2 5 0,-2 1-1,-2 4 1,4 3 0,-1 0 0,-1 3 0,0-1 0,-1 0 0,0-2 0,1-3 0,3-3 0,-5-1 0,4-2 0,-1-2 0,1-4 0,2-5 0,1-6 0,1-8 0,-2-4 1,4-10-1,2-10 0,0-2 1,2-3-1,2 2 0,-3 5 0,0 8-1,-1 5 1,1 12 0,-4 15 0,2 14 0,-1 9 1,-5 12-1,1 8 0,2 6 1,-3 4 0,-3 4-1,0 0 1,-4-7-1,-2-6 1,1-5 0,-1-10-1,-1-7 1,3-12-1,-1-13 1,2-14-1,5-16 0,5-11 0,1-12-1,1-7 1,6-9 0,1 2 0,0 2-1,2 11 1,-6 12 0,-3 15 0,3 13 0,-1 17 1,-5 21-1,-3 13 0,-3 10 1,-3 7 0,4 11-1,-4 0 1,-3 4-1,0-6 1,-4-7-1,1-6 0,1-7 1,1-9-1,0-9 1,1-7-1,3-11 0,0-8 0,2-8 0,1-7 0,-2-8-1,5-2 1,-3-6 0,3-1-1,0-2 1,3 4 0,-3 2 0,2 7 0,1 1 0,-2 7 0,2-1 0,0 5 0,0 0 0,-2-1 0,1 1 0,-1-1 0,1-3 0,-1 0 0,-1-1 0,-1 0 0,1-1 1,-3 3-1,3 1 0,3 4 0,-5 0-1,4 3 2,-1 0-2,1 2 1,1 3 0,1-3 0,-2 2 0,-1-3 0,4 1 0,-2-2 1,-2 3-1,2 0 1,-3 1-1,0 1 1,3 3 0,-2 3 0,-2 9 0,0 2-1,1 8 1,1 5-1,2 5 1,0 3-1,0 2 0,1-2 0,1-4 0,-1-1 0,4-4 0,-1-5 0,1-2 0,-1-3 0,1-1 0,-2-3 0,3-1 0,-2-3 0,0-4 0,-1-2 0,6-7 0,2-4 0,3-4 0,6-5 0,2-4 0,1 2 0,3-2 0,2 3 0,-5 4 0,2 5 0,-4 5 0,-3 8 0,-5 9 1,-4 10-1,-6 13 0,-3 9 0,-7 12 0,-5 5 1,-2 2-2,-4 0 1,-1-7 0,1-8-1,8-11 0,0-15 1,4-17-1,6-19 1,5-15-1,9-18 1,5-12 0,3-11 0,2-10 0,5-2 1,-2-2-1,1 12 0,-9 12 0,-1 17 1,-6 25 0,-6 24-1,-9 24 1,-8 21-1,0 24 1,-9 12 0,-1 8-1,-4 3 1,3-13-1,3-12 0,5-15 0,2-17 1,5-23 0,8-23 0,8-18 0,3-19 0,1-11 0,5-8 0,-5-11 0,7-2 0,-11 4-1,4 9 1,-10 11 0,4 15-1,-8 16 0,-4 19 1,-1 20-1,-4 16 1,1 14-1,-8 3 0,6 5 0,-4 0 0,6-7 0,-2-10 0,4-13-1,2-10 1,2-15 0,5-12 0,1-10 0,0-12 0,0-10 1,3-6-1,-3-7 1,4-5-1,-6-3 0,4 3 0,-5 9 0,0 13 0,-3 18-1,-8 19-1,-4 22 1,-10 21 0,-3 20-1,-17 15 1,-2 6-1,-11 1 2,-7-7 0,3-12 0,4-13 0,4-16 0,10-19 0,8-18-1,14-15 1,12-17 0,11-14 0,5-11 0,10-9 0,8-7 1,6-4 0,1 3 0,0 5 0,-2 9 1,-5 13 0,0 14 1,-14 11-1,-7 15 0,-9 11-1,-3 11 1,-7 5 0,-5 5-2,3 0 1,2-1-1,2-2 0,3-4 0,3-4 0,4-3 0,5-5-1,5-5-5,-5-10-22,13 11-1,-4-14 0,11 6 0</inkml:trace>
  <inkml:trace contextRef="#ctx0" brushRef="#br0" timeOffset="30995">420 299 3,'-3'-11'9,"3"8"0,4 3 0,-8-4 0,5 4-2,2-3 0,6 3-1,-4-2 1,2 2 1,3 2 0,1-2 0,8 1 0,6-1-1,6 0 0,0 0-1,11-3 0,-2 3-2,7-4-1,-1 4-1,3-3 0,-15 3 0,2 0-1,2 0 1,2 2-1,0-2 0,-3-2 0,3 2 0,-1 0 0,12-1 0,-1-1 1,-2 1-1,-1-1 1,-3 1-1,4 1 1,-5 0-1,0 1 0,0 1 0,-2 1 0,-4-3 0,0 3 0,-3-2 0,1-1 0,-1-3 1,0 0-1,-2-1 1,0 1-1,2-2 1,-4 1-1,1 0 0,0 2-1,-4 1 1,2 2-1,-5-1 1,0 2 0,-1-2 0,0 1 0,-1 1 0,1-1 1,1-2-1,4 1 0,6-3 1,0 3-1,-1-3-1,1 1 1,8 1 0,-5 1-1,-2 0 1,2 0-1,-1 0 1,0 0-1,-1 0 1,4-2-1,-6 2 1,4-1-1,-6-1 0,-5 1 0,-8 1 1,12 1-1,0-2 0,-1 2 0,-1-1 0,0 0 1,7-1-1,5-1 0,4 1 0,-11-2 0,4 0 0,9 2 0,-2-1 1,2 1-1,-1 1 0,-2 0 0,0 0 0,3 1 0,-9 1 0,-6-4 0,0 2 0,5 0 0,-2-1 0,-5 1 0,5-2 0,2-1 0,4 0 1,-1 2-1,-5-2 0,1 1 0,-4-1 0,5 2 0,-5-2 0,-3 2 0,-5-1 0,2 2 0,0 0 0,-7-1 0,6-1 0,-8 2 0,-3-1 0,1 1 0,8-2 1,-3 2-1,-7-1 0,3 1 0,-3 0 0,6 0 0,-2 0 0,0 1 0,-10-2 0,-6 1 0,7 0 0,2 0 0,-4 0 0,-11 0 0,4-2 0,2 4 1,0-2-1,5 0 0,-5 0 0,-3 0 0,6-2 0,4 2 0,-5 0 0,-1 0 0,5 0 0,-4-1 0,4 1 0,-2 0 0,-4 0 0,1 0 0,7 1 0,-5 1 0,-6-2 0,3 1 0,9 1 0,-6-1 0,-2 1 0,2-1 0,2-1 0,-1 2 0,1-2 0,-1 0 0,-7 1 0,6-2 1,1 1-1,-1 0-1,-6 1 0,-4-2-3,10 9-8,-3 3-25,-21-4 1,0 3-1,-4-7 1</inkml:trace>
</inkml:ink>
</file>

<file path=ppt/ink/ink7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39.099"/>
    </inkml:context>
    <inkml:brush xml:id="br0">
      <inkml:brushProperty name="width" value="0.07938" units="cm"/>
      <inkml:brushProperty name="height" value="0.07938" units="cm"/>
      <inkml:brushProperty name="fitToCurve" value="1"/>
    </inkml:brush>
  </inkml:definitions>
  <inkml:trace contextRef="#ctx0" brushRef="#br0">19 18 14,'0'-11'15,"0"10"-2,0-2-2,0 4-1,0-2-1,12 4-1,-12 0-1,-12-2-1,12 2-1,0-3 0,0 2-1,-3-2 0,3 0-1,-12 0 0,12 1-1,0 7-1,0 9 1,0 8 0,0 12 0,-9 7 0,9 10 0,11 10 0,-11 5 0,0 3 0,0-3 0,11-6-1,-11-7 0,0-8 1,0-10 0,-10-11 0,10-9 0,0-15 1,0-8-1,-12-14 1,12-6-1,12-9-1,-12-3 0,16-5 0,1-2-1,4-2 0,-1 7-1,9 2 1,-4 6-1,-4 9 1,12 9-1,-5 10 1,-6 9-1,8 11 1,-9 7 0,3 10 0,-4 2 1,-5 8-1,-3-2 0,-7-3 0,-1-4-1,-7-4-3,2-10-4,1-6-13,6-4-9,-11-19-2,12 2 1,-7-15 0</inkml:trace>
  <inkml:trace contextRef="#ctx0" brushRef="#br0" timeOffset="571">575 363 14,'-9'2'25,"18"17"0,-10-2 1,1 13-16,7 3-3,-2 9-2,1 0-2,-3 1-2,-2-3-3,-2-8-4,-1-4-8,-8-19-13,16 1 2,-12-28-1</inkml:trace>
  <inkml:trace contextRef="#ctx0" brushRef="#br0" timeOffset="791">465 153 0,'-1'-5'16,"-8"5"-11,9 2-5,25 5-15</inkml:trace>
  <inkml:trace contextRef="#ctx0" brushRef="#br0" timeOffset="1132">1032 476 16,'-12'-17'19,"5"3"-1,-5 0-2,0-1-2,-3 2-2,0 4-2,0 4-4,-4 4-1,0 8-3,-2 8 0,-3 4-2,5 9 0,2 6 0,4 4 0,4 2-1,6-1 1,4-5 0,8-3-1,6-7 1,2-7 1,2-8 0,-4-13 1,4-8 0,-1-9 1,0-2 0,-5-9 1,-2 2 0,-2-7 0,-3 5-2,1 0 0,2 8 0,-8 5 0,4 7-1,-5 6-1,3 11 0,0 11 0,3 9 1,0 12-1,-3 7 0,1 9 0,4 4 0,1 3 0,-2 4 1,-4-4-1,-5 2 1,-6-5 0,-7-1-1,-3-6-1,-9-5 0,-4-5-1,-5-11-2,5-7-3,-3-14-7,2-19-11,13 1-7,-9-16 3,14-2-1</inkml:trace>
  <inkml:trace contextRef="#ctx0" brushRef="#br0" timeOffset="1732">1063 50 5,'-3'-12'23,"11"20"1,-5 0-8,7 14 1,1 8-6,0 8-1,1 9-1,0 6-2,-1 6-1,-2-2-1,0 2-1,-8-6-2,4-6 0,-7-6-1,2-10 0,-1-6 0,1-9 0,-2-9 0,2-7 0,-1-10 0,2-3 0,1-11-1,1-2 0,4-6 0,2-4 0,7-2 0,1 4 0,5 2 0,-1 10 0,3 6 1,1 11 1,-1 13-1,-1 9 1,-3 13 0,-2 5 0,-1 8 0,-5-2-1,-3 0 0,-3-6-1,3-3-4,-10-11-9,-5-12-18,7-3-2,-11-19 1,11 1 0</inkml:trace>
</inkml:ink>
</file>

<file path=ppt/ink/ink7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41.653"/>
    </inkml:context>
    <inkml:brush xml:id="br0">
      <inkml:brushProperty name="width" value="0.07938" units="cm"/>
      <inkml:brushProperty name="height" value="0.07938" units="cm"/>
      <inkml:brushProperty name="fitToCurve" value="1"/>
    </inkml:brush>
  </inkml:definitions>
  <inkml:trace contextRef="#ctx0" brushRef="#br0">18 295 4,'0'10'24,"-10"-4"1,9 15-7,-5 2-1,6 8-5,0 6-4,1 4-1,4 2-3,-2-2 0,4-6-2,-4-5 0,3-7 1,0-8 1,-2-8-1,-5-12 1,-1-6-1,-2-11 1,4-1-1,-2-10-1,4-2-1,1-5 0,1 2-2,7 0 1,0 2 0,7 4-1,0 1 1,3 12-1,2 9 1,3 8 0,0 8 1,5 10-1,5 9 1,-7 6 1,-3 12-1,-7-5 1,-6 0-1,1 1 0,-4-6-1,-7-2-2,-9-10-5,4-2-10,5-3-14,-4-14-2,7 4 2,-11-15-1</inkml:trace>
  <inkml:trace contextRef="#ctx0" brushRef="#br0" timeOffset="500">560 449 20,'12'15'27,"-4"-12"-5,8 2 0,3-5-5,-1-6-4,4 0-2,-6-8-3,7 3-2,-7-7-1,0 0-2,-3-1-1,1-1-1,-7 0 0,1 4 0,-8-1 0,-6-4-2,-3 10 0,-5 5 0,-3 8-1,-7 2 0,0 10 0,-2 5 0,3 11 0,3 6 1,5 1 0,8 1 1,8-1 0,8-3 0,9-3 1,2-6 0,10-4-1,0-10-2,7-3-5,-2-10-8,-2-11-11,8 6-5,-10-14 1,8 6 1</inkml:trace>
  <inkml:trace contextRef="#ctx0" brushRef="#br0" timeOffset="861">1076 396 12,'-5'-25'27,"12"9"1,-17-13 0,7 10-11,-6-1-6,-4 8-5,0 9-3,-8 5-1,2 8-1,-5 7 0,5 12-1,-2 2 0,8 7-1,4 1 1,4-4 0,10-1-1,4-6 1,4-6 0,3-9 0,4-7 0,-4-7 1,3-10 0,-1-3 0,-2-7 0,-3-3 1,-2-1-1,-2 0 0,-3 0 0,2 5 0,-5 3 0,0 6-1,-4 5 0,-1 10 0,2 8 1,0 9-1,2 10 1,-1 10 1,-1 7 0,3 7 0,3 4 0,0 1 1,-1 0-1,-2 2 0,-6-7 0,-9 0-1,-6-10 0,-7-2-1,-9-5 0,-3-8-1,-5-5-3,-4-12-5,1-7-7,9-6-13,-4-15-4,16-1 1,1-13 1</inkml:trace>
  <inkml:trace contextRef="#ctx0" brushRef="#br0" timeOffset="1522">1478 370 8,'-21'-22'17,"5"10"-8,-10-1-4,5 5-2,-6 6-1,6 4 0,-8 6 2,7 9 2,-4 6 1,7 6 0,7 3 1,2 7 1,7-3-2,3 1 0,9-3-3,6-3 0,5-10 0,1-10 0,6-6 0,-2-14 0,0-3 0,-3-10 0,4-3-1,-9-7 0,1 1-2,-5-3 0,-4 5 0,-1 1-1,-1 4 1,-4 6-2,0 7 1,-1 6 0,-2 10-1,0 8 1,1 6 0,-2 9 0,2 3 0,2 6 0,0-3 1,7-2 0,2-4 0,4-9-1,4-7 0,2-6-4,-3-12-7,1-10-9,4 1-10,-11-16 0,5 7 1</inkml:trace>
  <inkml:trace contextRef="#ctx0" brushRef="#br0" timeOffset="1983">1717 134 15,'0'-35'26,"0"-5"1,0 15-7,0 4-3,-10 8-4,10 17-1,0 10-2,1 15-1,-1 9-2,0 15-1,15 5-1,-2 8-1,5 1-1,-3 0-3,4 1-1,-6-6-2,8-5-6,-7-15-4,-10-9-11,-1-5-9,-19-22-1,16-4 2</inkml:trace>
  <inkml:trace contextRef="#ctx0" brushRef="#br0" timeOffset="2233">1621 326 6,'3'7'25,"-3"-10"1,10 6 2,5-7-13,13-4-4,5-5-2,8 0-2,4-1-2,0 2-1,1-1-1,6 6 0,-6 7 0,-10 3 0,-4 14 0,-10-1 0,-1 12 1,-9-2-1,-3 9 1,-5-1-1,1 2 0,2-3-1,-2-3-2,5-2-2,-7-11-6,7 0-10,1-4-15,-11-13-1,8-4 2,-12-17-1</inkml:trace>
  <inkml:trace contextRef="#ctx0" brushRef="#br0" timeOffset="2553">1975 103 12,'-5'7'22,"-10"-5"-6,14 8-16,19 8-16,-6-9-4</inkml:trace>
  <inkml:trace contextRef="#ctx0" brushRef="#br0" timeOffset="2714">2289 246 6,'-9'-11'24,"20"19"3,1 4-8,-1-1-2,6 12-1,-6 1-1,5 9-1,-4 3-1,7 9-3,-5-5-3,0 1-1,0-5-3,2-5-1,-3-8 0,2-8 0,-5-12 0,2-8-1,0-12 1,1-7-1,-1-10 0,-3-5 0,2-7 0,0-4-3,3 1 0,-7 5-2,3 8-3,-7 1-4,6 11-6,-1 10-12,-5 2-6,4 12 0,-7 0 3</inkml:trace>
  <inkml:trace contextRef="#ctx0" brushRef="#br0" timeOffset="3084">2736 349 21,'3'17'27,"-3"-13"0,6 2-7,4-3-4,2-6-3,5 0-2,0-9-2,6 0-2,-6-7-1,3-1-1,1-5-3,-2 6 0,-1-3-2,0 5 1,-9 0-1,-2 4 1,-5-2-1,-7 7 0,-4 5 0,-5-2-1,-9 5 1,-3 5-1,-2 9 2,0 9-1,1 6 3,8 9-1,2 0 1,11 4-1,8 2 2,8 1-1,8-12-1,9-2 1,1-7-2,9-6 0,4-10 0,-1-6 0,11-8-2,-7-9-4,5 1-12,-8-7-19,-8-10 1,-6 4-2,-19-3 2</inkml:trace>
</inkml:ink>
</file>

<file path=ppt/ink/ink7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45.668"/>
    </inkml:context>
    <inkml:brush xml:id="br0">
      <inkml:brushProperty name="width" value="0.07938" units="cm"/>
      <inkml:brushProperty name="height" value="0.07938" units="cm"/>
      <inkml:brushProperty name="fitToCurve" value="1"/>
    </inkml:brush>
  </inkml:definitions>
  <inkml:trace contextRef="#ctx0" brushRef="#br0">261 359 4,'0'-2'23,"-8"-8"-6,6 3 0,-7-5-3,-2 0-1,-12 0-2,12-4-2,-9 6-3,8-2-1,-7 3-2,-7 3-2,11 4 0,-5 5 0,15 5-1,-12 5 0,8 5 0,-10 7 0,9 6 0,6 3 1,-9 1 0,9 4-1,1-1 1,3-1-1,3-2 1,2-5-1,4-2 0,8-7 0,-4-5 0,8-6 0,-13-5 1,15-10-1,3-4 1,4-7-1,-9-6 1,4-6-2,1-6-1,-12-3 0,9-7-2,-15 1 1,-5-4-2,-3 2 0,-3 1 0,-9 1 1,2 3 1,4 4 0,-3 5 2,0 0 0,1 4 2,-1 2 1,4 4 1,5 4 0,-1 3 1,-1 2 1,4 8 0,-2 4 0,6 13 1,-2 8 0,4 14 0,-3 13-1,6 12 0,-4 7-1,4 6 0,4 0-2,-2-1-1,-4-9 0,3-8 0,-4-14-2,-3-8-2,4-9-2,-6-13-9,-12-8-17,12 0-2,-6-12 2,8 5-1</inkml:trace>
</inkml:ink>
</file>

<file path=ppt/ink/ink7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46.349"/>
    </inkml:context>
    <inkml:brush xml:id="br0">
      <inkml:brushProperty name="width" value="0.07938" units="cm"/>
      <inkml:brushProperty name="height" value="0.07938" units="cm"/>
      <inkml:brushProperty name="fitToCurve" value="1"/>
    </inkml:brush>
  </inkml:definitions>
  <inkml:trace contextRef="#ctx0" brushRef="#br0">8 339 16,'9'12'34,"-8"-6"2,-1 4-1,-5-7 0,-3-1-19,8 5-5,-6-5-6,6 1-6,6 2-10,2-2-25,-13-9 1,5 4-1,-7-9 1</inkml:trace>
  <inkml:trace contextRef="#ctx0" brushRef="#br0" timeOffset="391">446 45 22,'-9'-18'28,"9"12"1,-13-7 1,-5 7-16,2 8-3,-8 3-5,2 6-3,-2 8-1,-1 6-1,1 9 1,6 7-1,5 3 0,5 3 0,7-2 0,5-1 1,8-5 0,6-2 1,4-10-1,5-7 1,3-8-1,0-4 0,5-8 0,-4-5-7,4-4-15,0 2-12,-13-11-1,7 8 0,-7-8 0</inkml:trace>
  <inkml:trace contextRef="#ctx0" brushRef="#br0" timeOffset="681">883 414 7,'2'14'36,"-11"-8"-1,4 2 2,-7-3-3,8-10-5,4 17-59,-2-15-2,10 3-4,-2-12 1,10 1-1</inkml:trace>
</inkml:ink>
</file>

<file path=ppt/ink/ink7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47.541"/>
    </inkml:context>
    <inkml:brush xml:id="br0">
      <inkml:brushProperty name="width" value="0.07938" units="cm"/>
      <inkml:brushProperty name="height" value="0.07938" units="cm"/>
      <inkml:brushProperty name="fitToCurve" value="1"/>
    </inkml:brush>
  </inkml:definitions>
  <inkml:trace contextRef="#ctx0" brushRef="#br0">8 398 4,'-7'-10'22,"8"15"1,-7-1-2,8 3-6,7 7-1,-4 8-3,3 9 1,-5 2-1,7 13 0,-7-3-2,8 5-2,-4-5-2,2-2 0,1-11-3,5-7 1,-1-9-2,-3-9 0,4-7 1,0-9-1,1-6 0,4-7 0,-4-7 0,2-3-1,6-6 1,-2 1-1,3-4 0,3-1 0,-2 3-1,-9 2-1,9 10-4,-9-1-6,1 10-10,-1 10-12,-11-1-1,4 14 1,-3-3 1</inkml:trace>
  <inkml:trace contextRef="#ctx0" brushRef="#br0" timeOffset="401">645 376 26,'-2'0'30,"-5"-11"2,7 8-1,-4-3-15,-4 1-5,4 10-5,-10 2-2,-1 8-2,2 11-1,-2 7-1,5 7 0,2 4 0,4 3-1,3-3 1,9-3 0,6-7 0,1-9 0,8-7 1,0-11-1,2-10 1,-3-9-1,5-5 1,-3-10-1,-1-4 1,-3-6 0,-5-1 0,-12-2-1,-2 2 0,-1 3 0,-12 4-3,-1 9-4,-8 3-5,-3 5-14,3 14-5,4-1-2,3 8 1</inkml:trace>
  <inkml:trace contextRef="#ctx0" brushRef="#br0" timeOffset="801">902 66 20,'0'-16'30,"-3"-5"1,6 15 1,-2 2-14,-5 4-4,7 14-4,-3 10-2,1 14-3,2 8 0,0 8-2,0 7 0,5 2-1,-2 5 0,-4-5-1,1-6-1,3-8-1,-1-2-3,-7-13-9,2-9-21,2 3 0,-5-16-1,4 0 1</inkml:trace>
  <inkml:trace contextRef="#ctx0" brushRef="#br0" timeOffset="1202">1187-3 21,'-5'0'29,"7"22"1,1 7-7,-2 8-5,7 14-4,-1 4-2,4 10-3,-3 1-2,6 2-3,-2-4-4,-6-5-4,6-1-6,-7-10-11,-6-12-12,7-2 0,-16-21 0,7 0 1</inkml:trace>
  <inkml:trace contextRef="#ctx0" brushRef="#br0" timeOffset="1432">1068 413 0,'-15'-9'28,"17"12"0,2-12 2,21 8-2,5-6-18,15-5-4,4 2-4,6-4-8,4 4-8,-7-5-10,6 12-5,-17-8 1,8 14-1</inkml:trace>
  <inkml:trace contextRef="#ctx0" brushRef="#br0" timeOffset="1592">1666 309 13,'8'0'27,"-13"-14"-1,7 10-2,-8-5-8,-3 2-6,0 5-5,-1 2-2,-7 8-1,-3 9-2,-3 7 1,4 13-1,0 4 0,5 9 0,1-1 1,6 1-1,7-5 0,5-6 1,10-10 0,0-13 1,4-10 0,1-13 0,1-8 1,-2-11-1,-1-5 1,-5-6-1,2-3-1,-8-1-1,5 1 0,-9 3-1,5 5 0,-8 7 0,4 7 0,-4 11-1,-4 8 1,4 13 0,-2 9 0,2 11 1,0 4-1,13 5 1,-10-2-2,15 2-1,2-8-6,3-5-8,4-2-12,-3-21 1,7 3 0</inkml:trace>
  <inkml:trace contextRef="#ctx0" brushRef="#br0" timeOffset="2033">2113 366 0,'-18'-28'29,"5"15"0,-21-3 0,7 19 1,-4 5-16,-5 7-6,-5 9-5,14 5-1,-7 7-2,13 0 1,11 0-1,4-1 0,7-7 0,8-3 0,16-7-1,-2-10 1,12-10 0,-6-9 1,-3-8-1,4-7 0,0-4 1,-4-7 0,-3-1 1,-6-3-1,-6 6 1,-4-1 0,-2 10 0,-8 4-1,-3 7 1,-3 9-1,0 10 0,3 10 1,3 11-1,-3 10 1,3 9 0,2 6 1,8 9 0,2 0-1,6 6 0,-9-2 0,3 0-1,-5-5 0,-1-4 1,-6-4-1,-4-4-1,-10-6 0,-9-6-1,-4-8-2,-7-10-4,1-2-10,-11-10-17,1-13-1,6 0 0,-3-14 2</inkml:trace>
  <inkml:trace contextRef="#ctx0" brushRef="#br0" timeOffset="2644">2315 472 19,'11'5'25,"-7"-14"2,5 3-7,7 3-6,2-5 0,6 4-3,-3-6-2,8 4 0,-3-7-1,5 4-1,-5-9-2,4 3 0,-9-5-2,9 1 0,-7-3-1,0 4-1,-7-3 0,-3 4 0,-8-1 0,-5 5 0,-5 1-1,-11 5 1,-6 5-1,-6 5 1,-8 6-2,-4 10 1,-2 9 1,4 9-1,6 7 1,10 6 0,10 4 0,11-1 1,14-2-1,9-6 0,14-8 0,3-8 0,7-12 0,0-10 0,-5-11 0,2-5-1,-6-7 0,-2-9-3,-3 4-5,-8-4-19,-9-6-9,0 6 0,-9-5-2,1 10 2</inkml:trace>
</inkml:ink>
</file>

<file path=ppt/ink/ink7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54.401"/>
    </inkml:context>
    <inkml:brush xml:id="br0">
      <inkml:brushProperty name="width" value="0.07938" units="cm"/>
      <inkml:brushProperty name="height" value="0.07938" units="cm"/>
      <inkml:brushProperty name="fitToCurve" value="1"/>
    </inkml:brush>
  </inkml:definitions>
  <inkml:trace contextRef="#ctx0" brushRef="#br0">122 20 1,'-9'-2'14,"6"7"0,-10-8 0,5 6-1,-2-3-2,0 0-2,-4 1-2,2-1 0,1 3-2,2-3-1,0 3 0,1-3 0,5 2 1,2-2 0,-1 1-1,1-1 1,4 2-1,-5-2 0,5 0 0,0 0 0,5 1 0,-1-1 1,14 2-1,7-2 1,16 0 0,11-2 0,12 2 0,8-3-2,11-1 0,8 1-1,6-2 0,3 2-1,2 2 0,1 1 0,3 1 0,-7 1-1,0 1 0,-9 0 1,-8 0-1,-4-3 1,-7 0-1,-10-3 0,-5 0 1,-3-3-1,-8 0 0,-1 2 0,2 1 0,-13 0 0,2 3 1,-5-2-1,-7 4 0,-2-1 0,-5 1 0,-5-1 1,-5 1-1,1-2 0,-12-2-1,8 7-5,-10-5-19,-5-2-9,8 5-1,-7-6 0,11 5-1</inkml:trace>
  <inkml:trace contextRef="#ctx0" brushRef="#br0" timeOffset="1462">107 984 7,'-4'-3'12,"7"3"-1,-2-2 1,9 2 1,4-2 0,8 2-1,8-3 2,10 3-3,10-2 0,9 1-2,12-1 0,5 2-3,11 2 0,2-4-2,15 4 0,7-2-1,12 1-1,1-1 1,8 2-2,1-1 1,4 1-1,-1-2 0,-7 2-1,-18-2 1,-18 2 1,-13-2-2,-21 1 0,-16-1-4,-28 0 0,-9 0-2,-19 2-5,-4-2-9,0 3-11,-9-5-1,10 5 2,-5-9 2</inkml:trace>
</inkml:ink>
</file>

<file path=ppt/ink/ink7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56.814"/>
    </inkml:context>
    <inkml:brush xml:id="br0">
      <inkml:brushProperty name="width" value="0.07938" units="cm"/>
      <inkml:brushProperty name="height" value="0.07938" units="cm"/>
      <inkml:brushProperty name="fitToCurve" value="1"/>
    </inkml:brush>
  </inkml:definitions>
  <inkml:trace contextRef="#ctx0" brushRef="#br0">0 35 4,'9'3'15,"-6"-4"0,8 4 0,0-5-1,10 5 2,-2-3 0,14 0-2,10 2 0,7-5-1,14-6-2,6 3 0,14 5-3,10-7 0,14-1-2,8 4-2,7 3 0,1 1-2,2 8 0,-7-4-1,-2 0 0,-12 1 0,-5 7-1,-22-6 2,-6 0-2,-11-2 0,-11 0 1,0-3-1,-10 0 1,-5-2-1,-9 1 0,-3-1 1,-6-1-1,-5 2 0,-1-1 0,-10 2 1,2-1-1,-2 1-1,4 0 1,1 1-4,-8-4-3,10 8-14,-8 1-13,0-8-1,6 5 0,-3-6 0</inkml:trace>
</inkml:ink>
</file>

<file path=ppt/ink/ink7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57.736"/>
    </inkml:context>
    <inkml:brush xml:id="br0">
      <inkml:brushProperty name="width" value="0.07938" units="cm"/>
      <inkml:brushProperty name="height" value="0.07938" units="cm"/>
      <inkml:brushProperty name="fitToCurve" value="1"/>
    </inkml:brush>
  </inkml:definitions>
  <inkml:trace contextRef="#ctx0" brushRef="#br0">0 28 18,'29'2'16,"-4"-5"1,10 2-1,2-2-1,1 0 0,8 0-1,-3-1-2,7 1-1,4-1 0,11 3-2,3-3-2,16 4 0,13-2-1,18 5-3,7 0 1,2-3-2,5 3 0,1 2-1,2-3-1,-13 3 1,-16-2-1,-17-2 1,-21 1-1,-7-1 1,-16-1-1,-13 0 1,-14 0-1,-3 0 1,-11-1-1,2 1 0,5 0 0,-4-2 0,4 1 0,-2-1 0,1 1-2,-3-2 0,5 7-6,-13-1-16,-5-3-9,-3 6 0,-13-8-2,3 7 2</inkml:trace>
</inkml:ink>
</file>

<file path=ppt/ink/ink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14.958"/>
    </inkml:context>
    <inkml:brush xml:id="br0">
      <inkml:brushProperty name="width" value="0.07938" units="cm"/>
      <inkml:brushProperty name="height" value="0.07938" units="cm"/>
      <inkml:brushProperty name="fitToCurve" value="1"/>
    </inkml:brush>
  </inkml:definitions>
  <inkml:trace contextRef="#ctx0" brushRef="#br0">236 252 16,'-11'-16'22,"13"9"-4,-9-7-2,2 3-2,-1-3-3,-1 2-2,-2 2-1,-3-2-1,0 6-3,-1 2 0,-3 4-1,-1 3-1,-1 7-1,1 7 0,-4 3 0,5 7-1,-1 4 0,4 3 0,3 0 0,4 1 0,1-4 0,7-1 0,5-5 0,1-3 0,3-6 0,1-4 1,6-6-1,-3-7 1,4-7 0,-3-7 1,4-2 1,-6-11 0,4 1 1,-6-7-1,3 3 1,-6-1-1,0 5 0,-5 0-1,1 8 1,-2 1-2,0 7 0,-2 0-1,1 7 1,-1 1-1,-1 1 1,0 4-1,1-1 0,-2 1 0,1 1 1,-1 0-1,1 1 0,-2 4 0,4 0 0,-2 6 0,1 3 0,3 7 0,1 7 0,2 10 1,1 7-1,-1 5 0,2 4 0,-2 4 1,-1 0-1,-1-1 0,-5-4 0,-2-4 1,-7-6-1,-1-5 0,-5-5-1,-3-7 1,-2-5-1,-3-5 1,-2-6-2,2-4 1,-1-7-2,6-4-2,-6-5-1,14-2-3,-6-4-5,7-8-12,9 8-6,-8-14 2,17 8 1</inkml:trace>
  <inkml:trace contextRef="#ctx0" brushRef="#br0" timeOffset="921">581 140 10,'-4'-12'20,"11"11"0,-4-7-7,1 4-2,-1 0 0,0-2-1,0 1 0,-4-2 0,1 5 1,-6-4 0,4 3-1,-8-1-2,3 4-2,-5 0-2,-2 7-1,0 4-1,0 4-1,-2 7-1,1 4 0,0 5 0,2 3-1,3 3 1,2-4 0,4 1-2,2-5 2,4-4 0,2-5-1,4-3 1,1-5-1,1-6 1,2-5 0,0-5 0,1-5 0,-1-4 0,1-5 0,1-6 1,-3-2-1,1-2 0,0 1 0,-3 2 1,0 2-1,-2 5 0,-1 3 2,-3 5-2,-1 5 0,-2 5 1,0 5-1,0 5 0,1 5 0,1 3 0,2 4 0,2 3 0,3-2 0,3 4-1,1-3-1,3-2-2,-4-6-2,7 2-6,-4-6-12,-4-11-7,6 3-1,-6-14 1</inkml:trace>
  <inkml:trace contextRef="#ctx0" brushRef="#br0" timeOffset="1642">1104 12 4,'6'-2'27,"-12"-8"0,8 10 2,-13 0-2,2-2-14,-1 5-3,-6 3-3,-4 9-3,-2 0 0,0 4-2,-2 2 0,5 2 0,4 1-1,5 1 0,10-4 0,6-4-1,9 0 0,4-3 0,5 0 0,4-4 0,1 2 0,1 0 0,-5-1 0,-1 3 1,-5-2-1,-4 2 1,-8 3 0,-4-1 0,-7 0 0,-7-3 0,-6-1 0,-6-1 1,-5-4-2,-3-4 0,2-3-4,-6-6-4,10-1-13,6 5-10,-2-10-2,14 8 2,1-12 0</inkml:trace>
</inkml:ink>
</file>

<file path=ppt/ink/ink8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58.617"/>
    </inkml:context>
    <inkml:brush xml:id="br0">
      <inkml:brushProperty name="width" value="0.07938" units="cm"/>
      <inkml:brushProperty name="height" value="0.07938" units="cm"/>
      <inkml:brushProperty name="fitToCurve" value="1"/>
    </inkml:brush>
  </inkml:definitions>
  <inkml:trace contextRef="#ctx0" brushRef="#br0">0 10 11,'9'6'21,"-12"-9"-1,9 6-3,-9-3-3,6 0-2,3 0-4,3-1 1,12 2 1,4-4 0,13 3-1,8-5 1,25 7-1,1-7-1,19 5 1,10-3-3,16 3-2,2-2-1,5 2-1,-1 2-1,0-2 0,-4 0 0,-4 1 0,-9-1-1,-13 0 1,-11 0-1,-10 0 1,-11 0-1,-14 0 1,-2 2-1,-17-2 1,-15 0-1,1 1 0,-5-1 1,-4 2-1,6-2 0,-8 0 1,-3 0-1,3-2-1,10 4 1,-8-4-3,-1 7-4,-5-8-9,-5 5-20,1 4 2,-11-6-2,4 5 2,-7-11-1</inkml:trace>
</inkml:ink>
</file>

<file path=ppt/ink/ink8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3:59.568"/>
    </inkml:context>
    <inkml:brush xml:id="br0">
      <inkml:brushProperty name="width" value="0.07938" units="cm"/>
      <inkml:brushProperty name="height" value="0.07938" units="cm"/>
      <inkml:brushProperty name="fitToCurve" value="1"/>
    </inkml:brush>
  </inkml:definitions>
  <inkml:trace contextRef="#ctx0" brushRef="#br0">11 74 2,'-11'-5'14,"13"8"-1,-8-7 1,9 5 1,1-2 0,4 1 1,2 0-1,3-2 1,8 5 0,1-6-3,14 6-1,0-7-2,16 5-3,6-5-1,18 4-1,5-5-2,18 2 0,12-3-1,6 3-1,2-3 1,6 1-1,-6-1 0,-1 0-1,-7 0 1,-16 2-1,-20 1 1,-13 0-1,-12 0 1,-15 0-1,-10 3 1,-10 0-1,-9 1-1,-3-1 0,-2 0-1,-5 0 0,8 3-2,-5-6-3,13 8-9,-3-1-20,-8-7 1,2 6 0,-4-7 2,9 5 0</inkml:trace>
</inkml:ink>
</file>

<file path=ppt/ink/ink8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4:00.470"/>
    </inkml:context>
    <inkml:brush xml:id="br0">
      <inkml:brushProperty name="width" value="0.07938" units="cm"/>
      <inkml:brushProperty name="height" value="0.07938" units="cm"/>
      <inkml:brushProperty name="fitToCurve" value="1"/>
    </inkml:brush>
  </inkml:definitions>
  <inkml:trace contextRef="#ctx0" brushRef="#br0">8 63 7,'-7'-4'13,"11"8"1,-10-7-1,12 6-2,-9-4-2,5 2-2,-4 1-1,2-2-1,0 1-2,2 2 0,2 0 1,2 2 1,9 1 2,4-4 1,12 6 2,5-8 0,14 6 1,4-11 0,17 5-2,3-10 0,19 4-2,12-9-2,14 5-1,4-3-1,-4 3 0,5-1-1,-2 4 0,-7 0-1,-7 4 0,-17 1 0,-11 2-1,-9 0 1,-4 2-1,-18-1 0,-6 1 1,-12-1-1,-5 1 1,-11-2-1,-10 1 0,-2-1-2,-9-1-3,6 9-7,-11 4-21,-8-10-2,3 5-2,-6-6 1,7 5 1</inkml:trace>
</inkml:ink>
</file>

<file path=ppt/ink/ink8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4:01.331"/>
    </inkml:context>
    <inkml:brush xml:id="br0">
      <inkml:brushProperty name="width" value="0.07938" units="cm"/>
      <inkml:brushProperty name="height" value="0.07938" units="cm"/>
      <inkml:brushProperty name="fitToCurve" value="1"/>
    </inkml:brush>
  </inkml:definitions>
  <inkml:trace contextRef="#ctx0" brushRef="#br0">22 72 8,'-4'4'11,"-7"-6"0,11 6 0,-6-4 0,6 2 0,-1-2 0,4 2 2,4-1-1,1-1 0,9 5 0,1-9-1,15 7 1,2-8-2,13 3 0,1-4-1,13 3-2,3-7-2,14 5-1,1-2 0,9 5-2,6-5 0,2 3 0,0 2-2,-2-2 1,1 0 0,-2 0-1,-4 0 1,-1-1-1,-10 2 0,-5 2 1,-9 1-1,-3-1-1,-20 3-1,-19 1-1,-8 7-3,-22-7-5,-2 7-12,-7 2-13,-11-8 1,6 5 0,1-9 1</inkml:trace>
</inkml:ink>
</file>

<file path=ppt/ink/ink8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4:02.202"/>
    </inkml:context>
    <inkml:brush xml:id="br0">
      <inkml:brushProperty name="width" value="0.07938" units="cm"/>
      <inkml:brushProperty name="height" value="0.07938" units="cm"/>
      <inkml:brushProperty name="fitToCurve" value="1"/>
    </inkml:brush>
  </inkml:definitions>
  <inkml:trace contextRef="#ctx0" brushRef="#br0">9 16 1,'3'11'14,"-9"-11"-2,6 3-3,-3-3-2,3 12-1,-2-12 0,2 2-1,-1-2 0,4 3 0,-3-3-1,3 1-1,-3-1 0,1 3 0,2-3 1,0 4 1,6-4 1,1 1 2,8-1 0,4 2 2,15-2 0,8-3 1,16 3-1,7-7-1,19 7-1,7-13-2,17 13 0,1-14-3,7 14 1,-15-12-3,7 12 1,-6-8-2,-7 8 1,-12 8 0,-6-8-1,-12 0 1,-7 0-1,7 0 1,-16 0 0,-11 0-1,-4 0 1,-4-8-1,-11 8 0,-2 0-1,-6 0-1,-5 0 0,-4 0-1,7 8 1,-4-8-2,-2 9 1,2-9-1,1 7 0,1-7 0,0 10-2,-4-10-1,0 3-4,-4-3-11,-2-9-9,3 18 0,-8-18 1,5 9 2</inkml:trace>
</inkml:ink>
</file>

<file path=ppt/ink/ink8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14:14.530"/>
    </inkml:context>
    <inkml:brush xml:id="br0">
      <inkml:brushProperty name="width" value="0.07938" units="cm"/>
      <inkml:brushProperty name="height" value="0.07938" units="cm"/>
      <inkml:brushProperty name="fitToCurve" value="1"/>
    </inkml:brush>
  </inkml:definitions>
  <inkml:trace contextRef="#ctx0" brushRef="#br0">3065 575 12,'-3'-5'15,"6"8"-1,-4-6-2,2 5-3,-1-4-1,2 4-3,-2-4-2,0 2-1,1 0-2,2 0 1,-1 0 0,-1 0 0,0 0 1,1 2-1,-1-2 0,2 0 0,-1 1 0,1-1 0,-2 2 0,1-2 0,1 0-1,-2 0 1,2 1-1,-3 1 0,2-2 1,-2 1-1,0 0 1,0 1-1,0 1 0,1-2 0,-1 1 1,0-1 0,2 1 1,-1-2 0,1 0 0,-2 0 1,0 0-1,-2 0 0,4 0-1,-2 0 0,-2 1 0,1-2 0,2 2 2,-2-1 0,1 2 1,0-4 0,0 4 1,-2-4 0,2 4 1,-3-4-1,3 5 0,-4-6-1,1 5 0,-6-2-1,3 1 0,-6-2 2,2 2-2,-4-1 0,0 2 0,-7-2 0,2 3-1,-5-3 1,-4 2-1,-5-2 0,-1 2 0,-6-2-1,0 0 1,-3-3-1,2 2 0,-4-2 0,7 0 1,-1-2-1,5 2 0,-7 0 0,7 2 0,3-2 0,5 2 0,4-2-1,5 1 0,0-1 1,5 2-1,12-2 0,-3 0 0,0 1 0,-1 1 0,1-1 1,-3 1-1,2-2 0,-2 0 0,1 2-1,1-4-2,2 8-4,-1-9-10,5 5-20,2 1 0,1-6 0,1 0 0,10-15 2</inkml:trace>
  <inkml:trace contextRef="#ctx0" brushRef="#br0" timeOffset="3855">2274 106 3,'2'-5'7,"-4"-2"-1,5 1-1,-3-1 1,3 1 3,-3-3 1,5 2 3,-5-4 0,1 1 3,-2 1-1,1-1-1,0 4-2,-2-1-3,4 5-3,-5-2-1,4 8-2,-2 7 0,2 6-1,-2 13-1,1 8 1,-3 10 0,-2 11 1,-2 4 0,1 6 1,-4-1-2,2 0 1,-4-8-1,3-4 0,2-9-1,0-6 0,2-6 0,2-2-1,0-8 0,2-3 0,-1-5 0,1-4 0,1-4 1,0 0-1,-2-5-1,1-1 1,1-1-1,0-2-1,1 1 0,-2-4-1,2 5-3,-5-5-7,2-3-13,5 8-6,-9-10-1,8 7 2,-11-11 0</inkml:trace>
  <inkml:trace contextRef="#ctx0" brushRef="#br0" timeOffset="4827">2076 60 13,'4'0'11,"-5"-4"-1,5 2-3,-2-2-1,1 2-2,1 0-2,-1 0 0,2 1 0,-3-1 1,1 1 1,0-1 1,-1 1 2,-1 1 0,1-2 1,-2 4 0,0 1-1,0 0-2,0 2 0,-2 6-3,2 5 0,-3 6 0,0 7-1,0 8 0,-1 6 1,0 5-1,1 5 0,-2 1 1,2-1-1,2-4 0,-1-2 0,2-9-1,-1-4 1,-1-8-1,1-4 1,-1-5-1,-1-3 1,0-5 0,0 0 0,1-6 0,-1 1-2,3-1-2,-5-4-6,1-8-12,10 9-8,-12-13 2,12 7-1</inkml:trace>
  <inkml:trace contextRef="#ctx0" brushRef="#br0" timeOffset="5558">1907 69 10,'-1'-9'12,"5"6"1,-7-3 0,6 5-1,-6-2-1,3 0-2,-1-1-1,1-1-3,1 2-2,-1-1 0,1-1-1,1 0 0,1 2 1,-3 0 1,3 1 0,-3 4-1,0 8 1,0 5-1,-2 8-1,2 8 1,0 4-2,-1 9 0,2 2-1,-1 4 1,2-2 0,-2-2-1,0-6 1,0-5-1,0-3 0,-2-7 1,1-3-1,-2-4 1,1-6-1,1-2 0,-2-4-1,3-3-1,-1-5-4,-1-2-6,8 4-15,-13-15 0,10 9-1,-12-11 2</inkml:trace>
  <inkml:trace contextRef="#ctx0" brushRef="#br0" timeOffset="6259">1723 10 13,'8'0'17,"-10"-7"-1,7 7 1,-8-3-3,6 9-1,-3 3-5,1 8-1,-1 8-3,0 9-1,0 6-2,-1 5 0,-1 2-1,2 0 0,-1-3 0,1-5 0,-2-6 0,4-9 0,-2-3 0,3-7-2,0-3-2,0-6-5,3 6-9,-9-14-6,12 10-1,-12-13 2</inkml:trace>
  <inkml:trace contextRef="#ctx0" brushRef="#br0" timeOffset="6980">1571 19 7,'-3'7'12,"7"13"-3,-4-6-3,5 8-1,-4-4 0,4 5-1,-2-5 0,1 4 0,-2-6 0,1 0-1,-3-4-1,1 0 1,-1-2-2,0-4-5,9 6-14,-14-19-1,14 11 1</inkml:trace>
  <inkml:trace contextRef="#ctx0" brushRef="#br0" timeOffset="8813">284 511 0,'4'2'1,"1"-2"-1,-2 0 0,1 3-1</inkml:trace>
  <inkml:trace contextRef="#ctx0" brushRef="#br0" timeOffset="8923">318 516 0,'1'3'6,"-2"-6"2,4 6-1,-6-6 1,6 6 0,-5-6 0,4 4 1,-4-2-1,2 1 0,0-2 0,0 1 0,0-1-1,-1 1-1,1-1-1,0 1-1,0 1-1,0 0-1,0 0-1,0 0 1,0 0-1,-2 0 2,2 0 0,-3-1 0,2 1 1,-5 0 0,0 0 0,-3-2 0,-1 4-1,-6-2 0,-1 1-1,-2 0 0,-3 1-1,1-1 0,-1 1-1,0-2 1,1 1 0,2 1-1,-2-2 0,6 0 0,-1 1 0,3 1 0,-1-1 0,5 1 0,2 1 0,1 0 0,5 1 0,1 5 0,4 3 0,2 4 1,3 6 0,0 6 0,3 4 0,-4 5 0,1 2 0,-1 3 0,-2-3 0,-2-2 0,0 0-1,1-5 0,-1-4 0,4-3 0,-1-4 0,4-5 0,0-2 1,3-2-1,1-6 0,-1-2 0,4-4 0,1-4 0,1-3-1,0-5-1,3-3-1,3 1-2,-2-6-3,0 6-5,1 2-9,-7-6-9,4 12 1,-10-5 1</inkml:trace>
  <inkml:trace contextRef="#ctx0" brushRef="#br0" timeOffset="9684">31 796 22,'11'-5'27,"-3"-12"1,14-2-6,8 3-5,4-3-3,7 1-3,-2-1-3,5 9-3,-5-3-4,-4 3-6,-7 7-12,2 7-13,-15-3-1,3 7 1,-15-4 0</inkml:trace>
  <inkml:trace contextRef="#ctx0" brushRef="#br0" timeOffset="10064">690 739 17,'-2'-12'20,"-13"-5"-2,8 4-6,-5 7-3,-3-5-4,-8 8 0,5 3-2,-4 5-1,4 8-1,-1 0-1,-7 6 0,12 2 0,3 5 0,11-4 0,-3 2-1,3-2 1,6-3 0,5-1 0,9-4 0,-6-3 0,0-5 1,4-2 0,-4-7 2,6-4 0,-8-6 0,0-4 1,-3-5 1,0-1 0,-5-5-1,1 4-1,-4-4 0,1 11-1,-2 4-1,0 4 0,-2 9 0,1 10-1,1 6 0,3 6 1,3 8-1,1-1 0,3 2 0,4 0 0,3-5 0,1-5 0,3-5-2,-3-6-3,2-5-8,6 1-13,-16-17-2,8 5 1,-11-11 1</inkml:trace>
  <inkml:trace contextRef="#ctx0" brushRef="#br0" timeOffset="10555">906 741 1,'-5'-12'21,"17"13"0,-15-9 1,11 13-10,-4 3-2,-1 5-4,0 3-2,0 3 1,1 5-1,-1 1 0,3 0-1,-1-3 0,2-2-1,1-3-1,-1-4 0,-1-4 0,-2-2 0,1-3-1,-4-2 2,1-4-1,-2-2 0,-2-5 0,-2-1 1,-1-3-1,0-5 0,-1-3 0,1-1-1,2-1 1,3-2 0,3-3 0,6 4 0,1 2 0,5 3 0,0 2 0,3 5 0,-3 2 0,1 4 0,-1 6-3,-2-2-3,3 2-4,1 3-10,-9-7-10,15 10 1,-13-12 0</inkml:trace>
  <inkml:trace contextRef="#ctx0" brushRef="#br0" timeOffset="11066">1246 435 0,'-8'-16'22,"11"16"0,-11-6 2,10 15-7,-2 4-4,3 8-3,1 9-2,-1 4-1,4 7-1,-1 5-1,2 4-1,-1-5-1,1 0-2,-1-6 0,0-5-1,-1-6-2,0-5-4,-1-8-5,1-2-13,-8-16-5,7 3 1,-11-16 0</inkml:trace>
  <inkml:trace contextRef="#ctx0" brushRef="#br0" timeOffset="11316">1169 720 11,'0'-3'23,"20"3"0,-5-9 1,13-4-13,6 1-5,0-1-6,3 0-7,-9-5-10,8 9-6,-17-5 0,6 8 0</inkml:trace>
  <inkml:trace contextRef="#ctx0" brushRef="#br0" timeOffset="11496">1503 392 1,'-11'-10'25,"11"20"0,-9-4 2,9 13-4,-1 9-8,2 3-6,4 9-3,-2 2-1,3 5-2,-2-1 0,2-2-1,0-4-1,0-5 0,0-6-1,-2-4 1,1-7-1,-1-5 1,2-5-1,-1-7 1,-1-5-1,0-5 1,-1-6-1,2-4 1,2-3-1,-1-3 0,5-3-1,2 2 1,2 1-1,1 1 0,5 7 0,-1 6 1,3 5 0,-1 9 1,-3 5 0,-3 5 0,1 6 1,-5 4 0,-2 2 0,-3 0-1,-1 0 0,-1-3 0,-1-2-2,1-3-3,1-4-11,2 1-15,-8-11-1,12 5 1,-12-12 0</inkml:trace>
</inkml:ink>
</file>

<file path=ppt/ink/ink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10-02-24T14:04:17.371"/>
    </inkml:context>
    <inkml:brush xml:id="br0">
      <inkml:brushProperty name="width" value="0.07938" units="cm"/>
      <inkml:brushProperty name="height" value="0.07938" units="cm"/>
      <inkml:brushProperty name="fitToCurve" value="1"/>
    </inkml:brush>
  </inkml:definitions>
  <inkml:trace contextRef="#ctx0" brushRef="#br0">121 559 6,'0'0'27,"-1"-5"2,1 5 1,-6-3-7,3 3-5,-6 5-5,0 7-3,-4 2-3,-1 7-2,-3 4 0,0 4-2,2 2-2,4 8 0,5-3 0,6-2-1,7-4 0,6-2 0,5-8-1,-2-2-1,5-9-3,10-5-4,0-10-9,-4-10-14,10 6-1,-7-17 1,7 8 1</inkml:trace>
  <inkml:trace contextRef="#ctx0" brushRef="#br0" timeOffset="251">450 604 24,'2'-13'31,"-10"-3"1,3 9 0,-4 7-9,-4 0-8,4 10-6,-4 9-3,7 3-3,0 6-1,3 2-2,4 5 1,5-1-1,5-5-1,5-2 2,3-5-1,3-7 0,5-7 0,3-5 0,-1-9 1,1-5-1,-2-9 1,0-3 0,-6-8 0,-2-3 0,-9-1-1,-6-1 1,-10 1-1,-5 4 1,-9 3-1,-6 8-1,-4 8-2,-3 6-3,2 6-6,-1 4-10,2 2-11,14 5-1,-1-4 2,17 3-1</inkml:trace>
  <inkml:trace contextRef="#ctx0" brushRef="#br0" timeOffset="621">779 475 25,'12'6'30,"3"8"2,-10 0 0,-1 11-10,5 4-7,-6-1-7,4 5-4,-2-5 0,-1 1-3,-1-1 0,-1-3 0,-2-10-1,0-4 1,0-6-1,0-7 0,-2-5 0,4-8 0,2-5 0,2-5 0,4-6-1,4-5 1,3 0-1,3 0 1,2 4-1,1 2 1,-2 10 1,0 7 0,-6 10 1,-1 13 0,-5 0 0,2 15 0,-4 5 1,-1 4-1,0-1-1,-3 1 0,3-4-1,-2-7-2,7 5-2,-10-16-9,4-7-21,6 2 0,-6-13 0,10 0 0,-8-12 1</inkml:trace>
  <inkml:trace contextRef="#ctx0" brushRef="#br0" timeOffset="1312">1348 29 15,'4'-12'28,"-8"-6"1,7 21 2,-6 6-10,3 9-7,3 14-2,-2 9-4,5 15-3,1 5-1,2 9 0,2 1-1,1 0 0,-2-8-2,2-4-1,0-6-1,-4-12-2,4-1-4,-7-14-6,-2-5-13,4-2-6,-10-14-1,5-3 1,-13-15 1</inkml:trace>
  <inkml:trace contextRef="#ctx0" brushRef="#br0" timeOffset="1603">1232 494 12,'-3'10'28,"0"-11"1,20 1 1,2-15-1,19-1-19,14-3-4,9-3-2,1-2-7,2 1-12,-1 8-14,-20-4-1,0 14 1,-24-4 0</inkml:trace>
  <inkml:trace contextRef="#ctx0" brushRef="#br0" timeOffset="2153">2015 401 5,'0'3'24,"-3"-12"1,3 5-1,-3-3-5,3-1-4,-6-1-3,5-1-3,-8 3-1,1-1-2,-3 4-1,-1 4-1,-4 3-2,-1 7 0,-1 6-1,2 5-1,1 4 0,2 2 0,3 3-1,4 1 1,1 0 0,5-4-1,3-2 1,2-5 0,2-3-1,2-6 2,3-3-2,0-10 1,3-4 1,-1-5-1,4-7 0,-5-4 0,5-3 1,-7-2 0,2-1 0,-7 0-1,4 5 1,-10 1 0,5 6 0,-5 2 0,1 5-1,-1 2 0,0 4 1,0 3-1,0 3-1,0 6 2,0 3-1,0 2 0,0 6 0,12 2 1,-12 3-1,15 1 2,-2-4-2,5 2 1,-5-2-2,9-4-1,-5-5-3,-4-1-8,15-5-18,-19-14 0,6 7-2,-6-15 2</inkml:trace>
  <inkml:trace contextRef="#ctx0" brushRef="#br0" timeOffset="2734">2240 344 12,'6'1'26,"-8"-5"2,13 14 1,-2 0-11,-2 5-3,3 9-4,-4-2-3,2 9-2,-4-2-2,1-1-4,-1 2-6,-4-7-10,-1-12-13,6 5-2,-7-15 1,9 1-1</inkml:trace>
  <inkml:trace contextRef="#ctx0" brushRef="#br0" timeOffset="2955">2224 107 5,'-8'-8'26,"-5"-6"0,14 18 0,-6-10-2,8 8-26,13 9-18,-9-9-5,12 13-1,-7-12 0</inkml:trace>
  <inkml:trace contextRef="#ctx0" brushRef="#br0" timeOffset="3125">2486 272 2,'11'14'28,"-14"-6"2,11 14 0,-13-6 0,1 8-11,10 7-9,-3-2-4,3 6-3,-2-2-1,4-4-1,-4-4 0,-1-4 0,-1-5-1,-1-6 0,-1-4 0,0-6-1,0-4 0,-1-5 0,1-4 0,1-5 0,3-3 0,4-5 0,1-2 0,4-4 0,2 1 1,4 0-1,-1 4 2,3 7 0,-2 3 0,2 10 1,-5 10 0,0 10 0,-3 6 1,1 9-1,-4 3 1,2 3-1,-3 0 0,0-2-2,0-4-2,-5-7-4,5-2-7,0-1-15,-5-17-4,8-1-1,-5-13 1</inkml:trace>
  <inkml:trace contextRef="#ctx0" brushRef="#br0" timeOffset="3545">2952 303 4,'0'0'32,"-8"3"1,8 14 0,-7 1 0,8 0-5,4 14-17,-2 0-6,3 5-3,1 1-4,-2-5-5,3-1-12,3-2-13,-8-16-1,6 0-1,-6-14 1</inkml:trace>
  <inkml:trace contextRef="#ctx0" brushRef="#br0" timeOffset="3756">2931 158 1,'-19'-9'29,"-6"-5"0,16 18-1,-8-10-6,17-11-21,14 30-24,-5-13-5,14 12-1,-2-11 0</inkml:trace>
  <inkml:trace contextRef="#ctx0" brushRef="#br0" timeOffset="3976">3129 335 15,'9'10'28,"-10"-4"2,7 15 1,-5 1-9,-2 3-7,4 7-4,-6-1-5,3 5-2,-2-7-1,1 0-2,-1-6 1,1-6-2,1-5 2,0-5-2,0-5 1,1-7-1,-2-6 0,1-4 1,0-6-2,0-5 1,1-4-1,4-5-1,1 0 1,2-1 0,6 4-1,-1 1 1,3 7 0,1 7 0,0 9 1,1 10 0,-2 10 0,-1 7 0,0 7 0,0 5 0,-2 2 0,0 3-1,1 0-1,-4-8-4,3 0-9,7 0-15,-14-15-2,10 2 2,-9-15 0</inkml:trace>
  <inkml:trace contextRef="#ctx0" brushRef="#br0" timeOffset="4537">3742 466 4,'-2'-21'24,"13"10"0,-14-11 1,6 4-8,-5-1-5,-4 1-4,-2 5-2,-9 3-2,-2 8-2,-6 6 0,-2 10-2,-1 6 1,0 8-1,3 5-1,6 3 1,7 0 0,9-7-1,9-2 1,7-7 0,6-6 0,8-6 1,0-12-1,4-3 1,-3-7 1,1 0 0,-5-8 0,0-2 1,-5-4 1,-3 0 1,-5 3-1,-1-1 0,-7 1 1,1 7-1,-4 3-1,-1 9 1,-2 5-2,0 10-1,1 7 0,4 9 0,1 7 0,4 9 0,2 5 0,6 7-1,-3 5 1,3 0-1,-5 4-1,2 0 0,-6 4-2,-3-4 0,-3 3-2,-9-11 0,3 0 0,-13-14-2,7-5-1,-15-16-7,-2-17-14,0-1-2,-9-23 3,7 3 0</inkml:trace>
  <inkml:trace contextRef="#ctx0" brushRef="#br0" timeOffset="5759">744 1396 18,'0'4'24,"-13"-13"2,10 3-3,-9-3-8,-3-1-3,-1 0-1,-11-3-2,3 5-1,-8-2-1,1 5 0,-8 4-2,4 8 0,-5 5-2,6 7-2,1 2 0,7 4-1,5 1-1,8 2 1,8-1-1,10-1 0,11-1 1,11-1-1,11 1 1,11-1 0,9 2 0,5-1 0,4 2 0,-5 1 1,-4 0-1,-8 1 1,-15 0 1,-11 2-1,-16-1 1,-14 1-1,-14-5 1,-8-1 0,-7-4-1,-8-6 0,-2-2-1,-2-7 0,1-2-2,3-7-2,9 2-2,2-14-5,10 5-6,10-1-12,1-17-5,17 8 2,-1-16 1</inkml:trace>
  <inkml:trace contextRef="#ctx0" brushRef="#br0" timeOffset="6339">1215 1446 21,'-3'-8'27,"-12"-6"2,9 11 0,-4 0-12,-2 3-7,-2 6-4,1 4-2,1 10-2,-1 7 0,4 10 0,0 4-1,3 8 0,6-1 1,8 1-1,2-2-1,5-4 0,5-4 0,4-6 1,4-8-1,0-12 0,2-7 2,0-6-1,-1-13 2,1-7-1,-4-10 1,1-7 1,-5-9-1,-3 0-1,-5-5 0,-7 2 0,-8 4-1,-8 3-1,-9 7-1,-7 7-2,-6 12-2,-6 6-5,1 8-8,7 10-14,-5-7-1,11 11 0,1-11 3</inkml:trace>
  <inkml:trace contextRef="#ctx0" brushRef="#br0" timeOffset="6930">1633 1764 2,'0'8'27,"-10"-12"1,14 6 3,-5-5-5,5-8-8,7 5-5,-1-7-4,8 4-3,-2-4 0,8 4-2,-2 0-1,3 2-2,0 3 0,-1 2-1,-2 4 1,-3 5-1,-4 6 1,-6 6 0,-7 5-1,-7 7 1,-5 7-2,-7 5 1,-5 2-1,-4 1 0,-1-2 0,-1-5 0,3-3-1,1-6 1,8-10 1,4-5-1,7-5 2,10-5-1,7-4 1,11-1 0,7-4 0,10-2 0,4 0 1,5-1-1,3-2 0,-2 2-1,-1 1-2,-7-3-8,-13 3-22,2 10-1,-14-8-1,0 11 2,-15-11-1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24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3AF1E1A-0F70-4F83-BED2-69A04FEC28DB}" type="slidenum">
              <a:rPr lang="en-US"/>
              <a:pPr>
                <a:defRPr/>
              </a:pPr>
              <a:t>‹#›</a:t>
            </a:fld>
            <a:endParaRPr lang="en-US"/>
          </a:p>
        </p:txBody>
      </p:sp>
    </p:spTree>
    <p:extLst>
      <p:ext uri="{BB962C8B-B14F-4D97-AF65-F5344CB8AC3E}">
        <p14:creationId xmlns:p14="http://schemas.microsoft.com/office/powerpoint/2010/main" val="2436320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FC4DE93-01C8-41B4-B2AF-B03AA9216B8F}" type="slidenum">
              <a:rPr lang="en-US" smtClean="0">
                <a:latin typeface="Arial" charset="0"/>
              </a:rPr>
              <a:pPr/>
              <a:t>1</a:t>
            </a:fld>
            <a:endParaRPr lang="en-US" smtClean="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0028F5C-6DA8-439D-8DDE-2DB1482CD75F}" type="slidenum">
              <a:rPr lang="en-US" smtClean="0">
                <a:latin typeface="Arial" charset="0"/>
              </a:rPr>
              <a:pPr/>
              <a:t>10</a:t>
            </a:fld>
            <a:endParaRPr lang="en-US" smtClean="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7D03890-B33C-40FB-8408-530F25B5C02A}" type="slidenum">
              <a:rPr lang="en-US" smtClean="0">
                <a:latin typeface="Arial" charset="0"/>
              </a:rPr>
              <a:pPr/>
              <a:t>11</a:t>
            </a:fld>
            <a:endParaRPr lang="en-US" smtClean="0">
              <a:latin typeface="Arial" charset="0"/>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D67781E-08B2-4A4E-B528-65B55EE0E55C}" type="slidenum">
              <a:rPr lang="en-US" smtClean="0">
                <a:latin typeface="Arial" charset="0"/>
              </a:rPr>
              <a:pPr/>
              <a:t>12</a:t>
            </a:fld>
            <a:endParaRPr lang="en-US" smtClean="0">
              <a:latin typeface="Arial"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7433585-DDC5-4BB8-9447-3E468B37EE51}" type="slidenum">
              <a:rPr lang="en-US" smtClean="0">
                <a:latin typeface="Arial" charset="0"/>
              </a:rPr>
              <a:pPr/>
              <a:t>13</a:t>
            </a:fld>
            <a:endParaRPr lang="en-US" smtClean="0">
              <a:latin typeface="Arial"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2F5FEF8-80A3-4082-A512-6D8A00E9DC93}" type="slidenum">
              <a:rPr lang="en-US" smtClean="0">
                <a:latin typeface="Arial" charset="0"/>
              </a:rPr>
              <a:pPr/>
              <a:t>14</a:t>
            </a:fld>
            <a:endParaRPr lang="en-US" smtClean="0">
              <a:latin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C561EE0-6302-4113-AB95-1E072F302EBB}" type="slidenum">
              <a:rPr lang="en-US" smtClean="0">
                <a:latin typeface="Arial" charset="0"/>
              </a:rPr>
              <a:pPr/>
              <a:t>15</a:t>
            </a:fld>
            <a:endParaRPr lang="en-US" smtClean="0">
              <a:latin typeface="Arial"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CC82C83-FF03-4EC2-8549-999F03E05D52}" type="slidenum">
              <a:rPr lang="en-US" smtClean="0">
                <a:latin typeface="Arial" charset="0"/>
              </a:rPr>
              <a:pPr/>
              <a:t>16</a:t>
            </a:fld>
            <a:endParaRPr lang="en-US" smtClean="0">
              <a:latin typeface="Arial" charset="0"/>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91A8241-3E1C-4D5E-871F-C7A250E56282}" type="slidenum">
              <a:rPr lang="en-US" smtClean="0">
                <a:latin typeface="Arial" charset="0"/>
              </a:rPr>
              <a:pPr/>
              <a:t>17</a:t>
            </a:fld>
            <a:endParaRPr lang="en-US" smtClean="0">
              <a:latin typeface="Arial"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60C9782-C067-4569-9CF6-B12D65B5703D}" type="slidenum">
              <a:rPr lang="en-US" smtClean="0">
                <a:latin typeface="Arial" charset="0"/>
              </a:rPr>
              <a:pPr/>
              <a:t>18</a:t>
            </a:fld>
            <a:endParaRPr lang="en-US" smtClean="0">
              <a:latin typeface="Arial"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0BCC0A1-CB75-413B-87B5-EE1759CC1400}" type="slidenum">
              <a:rPr lang="en-US" smtClean="0">
                <a:latin typeface="Arial" charset="0"/>
              </a:rPr>
              <a:pPr/>
              <a:t>19</a:t>
            </a:fld>
            <a:endParaRPr lang="en-US" smtClean="0">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B02F78E-73B7-454A-B599-487E032F6110}" type="slidenum">
              <a:rPr lang="en-US" smtClean="0">
                <a:latin typeface="Arial" charset="0"/>
              </a:rPr>
              <a:pPr/>
              <a:t>2</a:t>
            </a:fld>
            <a:endParaRPr lang="en-US" smtClean="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90D7D68-A748-4747-84FE-12C3912CD02A}" type="slidenum">
              <a:rPr lang="en-US" smtClean="0">
                <a:latin typeface="Arial" charset="0"/>
              </a:rPr>
              <a:pPr/>
              <a:t>20</a:t>
            </a:fld>
            <a:endParaRPr lang="en-US" smtClean="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2D861EA-A9BD-49DD-A8B2-75615A1C5F89}" type="slidenum">
              <a:rPr lang="en-US" smtClean="0">
                <a:latin typeface="Arial" charset="0"/>
              </a:rPr>
              <a:pPr/>
              <a:t>21</a:t>
            </a:fld>
            <a:endParaRPr lang="en-US" smtClean="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6A946C9-781D-4DCA-99A0-7790014A1CD3}" type="slidenum">
              <a:rPr lang="en-US" smtClean="0">
                <a:latin typeface="Arial" charset="0"/>
              </a:rPr>
              <a:pPr/>
              <a:t>22</a:t>
            </a:fld>
            <a:endParaRPr lang="en-US" smtClean="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638180-94B7-4060-95E1-DBAA921F4DFB}" type="slidenum">
              <a:rPr lang="en-US" smtClean="0">
                <a:latin typeface="Arial" charset="0"/>
              </a:rPr>
              <a:pPr/>
              <a:t>23</a:t>
            </a:fld>
            <a:endParaRPr lang="en-US" smtClean="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0FF2EA9-3E81-4DFF-B8EA-29F407E493F2}" type="slidenum">
              <a:rPr lang="en-US" smtClean="0">
                <a:latin typeface="Arial" charset="0"/>
              </a:rPr>
              <a:pPr/>
              <a:t>24</a:t>
            </a:fld>
            <a:endParaRPr lang="en-US" smtClean="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8170F82-7B9A-4E5E-8707-2F16FBD2D7CF}" type="slidenum">
              <a:rPr lang="en-US" smtClean="0">
                <a:latin typeface="Arial" charset="0"/>
              </a:rPr>
              <a:pPr/>
              <a:t>25</a:t>
            </a:fld>
            <a:endParaRPr lang="en-US" smtClean="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C9AECE0-4BFD-415F-A4A2-63C44092DDD1}" type="slidenum">
              <a:rPr lang="en-US" smtClean="0">
                <a:latin typeface="Arial" charset="0"/>
              </a:rPr>
              <a:pPr/>
              <a:t>26</a:t>
            </a:fld>
            <a:endParaRPr lang="en-US" smtClean="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C518F9-2DE9-4673-A40B-692CCAB64D4F}" type="slidenum">
              <a:rPr lang="en-US" smtClean="0">
                <a:latin typeface="Arial" charset="0"/>
              </a:rPr>
              <a:pPr/>
              <a:t>27</a:t>
            </a:fld>
            <a:endParaRPr lang="en-US" smtClean="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D28C77F-FE4F-4828-95AF-0C6147D12008}" type="slidenum">
              <a:rPr lang="en-US" smtClean="0">
                <a:latin typeface="Arial" charset="0"/>
              </a:rPr>
              <a:pPr/>
              <a:t>28</a:t>
            </a:fld>
            <a:endParaRPr lang="en-US" smtClean="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BCB8A58-E9A9-40AC-8DBC-8E5ED1D8D9D2}" type="slidenum">
              <a:rPr lang="en-US" smtClean="0">
                <a:latin typeface="Arial" charset="0"/>
              </a:rPr>
              <a:pPr/>
              <a:t>29</a:t>
            </a:fld>
            <a:endParaRPr lang="en-US" smtClean="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1C0E21F-897D-4F0D-BB4D-247B272FAFB5}" type="slidenum">
              <a:rPr lang="en-US" smtClean="0">
                <a:latin typeface="Arial" charset="0"/>
              </a:rPr>
              <a:pPr/>
              <a:t>3</a:t>
            </a:fld>
            <a:endParaRPr lang="en-US" smtClean="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D47778B-BE37-48DE-97B1-C99B7634DD6A}" type="slidenum">
              <a:rPr lang="en-US" smtClean="0">
                <a:latin typeface="Arial" charset="0"/>
              </a:rPr>
              <a:pPr/>
              <a:t>30</a:t>
            </a:fld>
            <a:endParaRPr lang="en-US"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E15CC3E-C1BE-4D1A-A3E0-165ECCC4431C}" type="slidenum">
              <a:rPr lang="en-US" smtClean="0">
                <a:latin typeface="Arial" charset="0"/>
              </a:rPr>
              <a:pPr/>
              <a:t>31</a:t>
            </a:fld>
            <a:endParaRPr lang="en-US"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BD15C9-EDCF-46B3-9936-B7C4607B2DE6}" type="slidenum">
              <a:rPr lang="en-US" smtClean="0">
                <a:latin typeface="Arial" charset="0"/>
              </a:rPr>
              <a:pPr/>
              <a:t>32</a:t>
            </a:fld>
            <a:endParaRPr lang="en-US"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19967C-A2FC-40AE-97FE-398E271FFCFC}" type="slidenum">
              <a:rPr lang="en-US" smtClean="0">
                <a:latin typeface="Arial" charset="0"/>
              </a:rPr>
              <a:pPr/>
              <a:t>33</a:t>
            </a:fld>
            <a:endParaRPr lang="en-US"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9CC06B-71DB-4FD5-AE7F-9E3D818FEAC3}" type="slidenum">
              <a:rPr lang="en-US" smtClean="0">
                <a:latin typeface="Arial" charset="0"/>
              </a:rPr>
              <a:pPr/>
              <a:t>34</a:t>
            </a:fld>
            <a:endParaRPr lang="en-US"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B34914A-A4DC-418C-BC40-FF59BE54A388}" type="slidenum">
              <a:rPr lang="en-US" smtClean="0">
                <a:latin typeface="Arial" charset="0"/>
              </a:rPr>
              <a:pPr/>
              <a:t>35</a:t>
            </a:fld>
            <a:endParaRPr lang="en-US" smtClean="0">
              <a:latin typeface="Arial"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BA8D0F5-C282-47EB-970B-20D183FB7FE5}" type="slidenum">
              <a:rPr lang="en-US" smtClean="0">
                <a:latin typeface="Arial" charset="0"/>
              </a:rPr>
              <a:pPr/>
              <a:t>36</a:t>
            </a:fld>
            <a:endParaRPr lang="en-US" smtClean="0">
              <a:latin typeface="Arial"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F154DF8-0556-4931-AF5C-3AA71C8AE9B5}" type="slidenum">
              <a:rPr lang="en-US" smtClean="0">
                <a:latin typeface="Arial" charset="0"/>
              </a:rPr>
              <a:pPr/>
              <a:t>37</a:t>
            </a:fld>
            <a:endParaRPr lang="en-US" smtClean="0">
              <a:latin typeface="Arial"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5711204-E813-4BCD-AC00-970EBDB2FB3E}" type="slidenum">
              <a:rPr lang="en-US" smtClean="0">
                <a:latin typeface="Arial" charset="0"/>
              </a:rPr>
              <a:pPr/>
              <a:t>38</a:t>
            </a:fld>
            <a:endParaRPr lang="en-US" smtClean="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DFF18F4-A276-42ED-80F4-9D6C02129F81}" type="slidenum">
              <a:rPr lang="en-US" smtClean="0">
                <a:latin typeface="Arial" charset="0"/>
              </a:rPr>
              <a:pPr/>
              <a:t>39</a:t>
            </a:fld>
            <a:endParaRPr lang="en-US" smtClean="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323E517-EFFD-4618-A266-4CDAD2270042}" type="slidenum">
              <a:rPr lang="en-US" smtClean="0">
                <a:latin typeface="Arial" charset="0"/>
              </a:rPr>
              <a:pPr/>
              <a:t>4</a:t>
            </a:fld>
            <a:endParaRPr lang="en-US" smtClean="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76B013B-05B9-4A4F-8BBF-708376DF304C}" type="slidenum">
              <a:rPr lang="en-US" smtClean="0">
                <a:latin typeface="Arial" charset="0"/>
              </a:rPr>
              <a:pPr/>
              <a:t>40</a:t>
            </a:fld>
            <a:endParaRPr lang="en-US" smtClean="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F6A8A94-BBD5-4C2F-957F-C86078613396}" type="slidenum">
              <a:rPr lang="en-US" smtClean="0">
                <a:latin typeface="Arial" charset="0"/>
              </a:rPr>
              <a:pPr/>
              <a:t>41</a:t>
            </a:fld>
            <a:endParaRPr lang="en-US" smtClean="0">
              <a:latin typeface="Arial"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F34ADBA-5423-49F6-B62B-73A12F13725A}" type="slidenum">
              <a:rPr lang="en-US" smtClean="0">
                <a:solidFill>
                  <a:srgbClr val="000000"/>
                </a:solidFill>
                <a:latin typeface="Arial" charset="0"/>
              </a:rPr>
              <a:pPr/>
              <a:t>42</a:t>
            </a:fld>
            <a:endParaRPr lang="en-US" smtClean="0">
              <a:solidFill>
                <a:srgbClr val="000000"/>
              </a:solidFill>
              <a:latin typeface="Arial"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A5A14D-80BF-493D-9481-6C4B85178453}" type="slidenum">
              <a:rPr lang="en-US" smtClean="0">
                <a:solidFill>
                  <a:srgbClr val="000000"/>
                </a:solidFill>
                <a:latin typeface="Arial" charset="0"/>
              </a:rPr>
              <a:pPr/>
              <a:t>43</a:t>
            </a:fld>
            <a:endParaRPr lang="en-US" smtClean="0">
              <a:solidFill>
                <a:srgbClr val="000000"/>
              </a:solidFill>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DCB3F1-B650-475A-8D69-D435B5622681}" type="slidenum">
              <a:rPr lang="en-US" smtClean="0">
                <a:latin typeface="Arial" charset="0"/>
              </a:rPr>
              <a:pPr/>
              <a:t>44</a:t>
            </a:fld>
            <a:endParaRPr lang="en-US" smtClean="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47C0112-1AD9-4C29-9E80-42DF83288225}" type="slidenum">
              <a:rPr lang="en-US" smtClean="0">
                <a:latin typeface="Arial" charset="0"/>
              </a:rPr>
              <a:pPr/>
              <a:t>45</a:t>
            </a:fld>
            <a:endParaRPr lang="en-US" smtClean="0">
              <a:latin typeface="Arial"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B6C1E3B-F721-464E-AE2A-96668AB6BCCA}" type="slidenum">
              <a:rPr lang="en-US" smtClean="0">
                <a:latin typeface="Arial" charset="0"/>
              </a:rPr>
              <a:pPr/>
              <a:t>46</a:t>
            </a:fld>
            <a:endParaRPr lang="en-US" smtClean="0">
              <a:latin typeface="Arial"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E94B970-4875-4348-8D96-890E0A81B09D}" type="slidenum">
              <a:rPr lang="en-US" smtClean="0">
                <a:latin typeface="Arial" charset="0"/>
              </a:rPr>
              <a:pPr/>
              <a:t>47</a:t>
            </a:fld>
            <a:endParaRPr lang="en-US" smtClean="0">
              <a:latin typeface="Arial"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3822EC2-A4AF-4DD5-959A-F85BF55968FA}" type="slidenum">
              <a:rPr lang="en-US" smtClean="0">
                <a:latin typeface="Arial" charset="0"/>
              </a:rPr>
              <a:pPr/>
              <a:t>48</a:t>
            </a:fld>
            <a:endParaRPr lang="en-US" smtClean="0">
              <a:latin typeface="Arial"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99D9F43-837E-4323-9C94-6224921F9312}" type="slidenum">
              <a:rPr lang="en-US" smtClean="0">
                <a:latin typeface="Arial" charset="0"/>
              </a:rPr>
              <a:pPr/>
              <a:t>49</a:t>
            </a:fld>
            <a:endParaRPr lang="en-US" smtClean="0">
              <a:latin typeface="Arial"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9A08614-6889-4CB0-81A7-55A64D492E4F}" type="slidenum">
              <a:rPr lang="en-US" smtClean="0">
                <a:latin typeface="Arial" charset="0"/>
              </a:rPr>
              <a:pPr/>
              <a:t>5</a:t>
            </a:fld>
            <a:endParaRPr lang="en-US" smtClean="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A56977C-54C2-4052-8A33-CD0634387DD5}" type="slidenum">
              <a:rPr lang="en-US" smtClean="0">
                <a:latin typeface="Arial" charset="0"/>
              </a:rPr>
              <a:pPr/>
              <a:t>50</a:t>
            </a:fld>
            <a:endParaRPr lang="en-US" smtClean="0">
              <a:latin typeface="Arial"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89D5A11-FB4A-4BE1-BF4F-F2518D779685}" type="slidenum">
              <a:rPr lang="en-US" smtClean="0">
                <a:latin typeface="Arial" charset="0"/>
              </a:rPr>
              <a:pPr/>
              <a:t>51</a:t>
            </a:fld>
            <a:endParaRPr lang="en-US" smtClean="0">
              <a:latin typeface="Arial"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FF870AE-BD1B-4C5E-8D1F-C46B0A633336}" type="slidenum">
              <a:rPr lang="en-US" smtClean="0">
                <a:latin typeface="Arial" charset="0"/>
              </a:rPr>
              <a:pPr/>
              <a:t>52</a:t>
            </a:fld>
            <a:endParaRPr lang="en-US" smtClean="0">
              <a:latin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FECB01E-EF3F-4E99-A10C-F2E18A65F8F4}" type="slidenum">
              <a:rPr lang="en-US" smtClean="0">
                <a:latin typeface="Arial" charset="0"/>
              </a:rPr>
              <a:pPr/>
              <a:t>53</a:t>
            </a:fld>
            <a:endParaRPr lang="en-US" smtClean="0">
              <a:latin typeface="Arial"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0983A8E-2574-4E81-9B95-AA993C5B3542}" type="slidenum">
              <a:rPr lang="en-US" smtClean="0">
                <a:latin typeface="Arial" charset="0"/>
              </a:rPr>
              <a:pPr/>
              <a:t>54</a:t>
            </a:fld>
            <a:endParaRPr lang="en-US" smtClean="0">
              <a:latin typeface="Arial"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820B62D-3B47-4732-B671-338E69DFC335}" type="slidenum">
              <a:rPr lang="en-US" smtClean="0">
                <a:latin typeface="Arial" charset="0"/>
              </a:rPr>
              <a:pPr/>
              <a:t>55</a:t>
            </a:fld>
            <a:endParaRPr lang="en-US" smtClean="0">
              <a:latin typeface="Arial"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3BAD968-1F37-4DB6-9D4E-95238CEDC3EC}" type="slidenum">
              <a:rPr lang="en-US" smtClean="0">
                <a:latin typeface="Arial" charset="0"/>
              </a:rPr>
              <a:pPr/>
              <a:t>56</a:t>
            </a:fld>
            <a:endParaRPr lang="en-US" smtClean="0">
              <a:latin typeface="Arial"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86FB656-9BFC-4AE8-89A8-2DEA8A3E9949}" type="slidenum">
              <a:rPr lang="en-US" smtClean="0">
                <a:latin typeface="Arial" charset="0"/>
              </a:rPr>
              <a:pPr/>
              <a:t>57</a:t>
            </a:fld>
            <a:endParaRPr lang="en-US" smtClean="0">
              <a:latin typeface="Arial"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6734A12-A9FC-44B7-A5CC-F380F5A9728B}" type="slidenum">
              <a:rPr lang="en-US" smtClean="0">
                <a:latin typeface="Arial" charset="0"/>
              </a:rPr>
              <a:pPr/>
              <a:t>58</a:t>
            </a:fld>
            <a:endParaRPr lang="en-US" smtClean="0">
              <a:latin typeface="Arial"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D2C00F0-B61F-4DB1-A42D-23008B3AB920}" type="slidenum">
              <a:rPr lang="en-US" smtClean="0">
                <a:latin typeface="Arial" charset="0"/>
              </a:rPr>
              <a:pPr/>
              <a:t>6</a:t>
            </a:fld>
            <a:endParaRPr lang="en-US" smtClean="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E0D419C-74C8-4540-AB44-F330EE23C193}" type="slidenum">
              <a:rPr lang="en-US" smtClean="0">
                <a:latin typeface="Arial" charset="0"/>
              </a:rPr>
              <a:pPr/>
              <a:t>7</a:t>
            </a:fld>
            <a:endParaRPr lang="en-US" smtClean="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7148C2C-E741-47FC-91FC-7BD834356150}" type="slidenum">
              <a:rPr lang="en-US" smtClean="0">
                <a:latin typeface="Arial" charset="0"/>
              </a:rPr>
              <a:pPr/>
              <a:t>8</a:t>
            </a:fld>
            <a:endParaRPr lang="en-US" smtClean="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BDE7DC1-BC49-4F2E-8FA0-B17C5501B885}" type="slidenum">
              <a:rPr lang="en-US" smtClean="0">
                <a:latin typeface="Arial" charset="0"/>
              </a:rPr>
              <a:pPr/>
              <a:t>9</a:t>
            </a:fld>
            <a:endParaRPr lang="en-US" smtClean="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18"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921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C5295257-1D97-47C4-AA0A-FA432C28D733}" type="slidenum">
              <a:rPr lang="en-US"/>
              <a:pPr>
                <a:defRPr/>
              </a:pPr>
              <a:t>‹#›</a:t>
            </a:fld>
            <a:endParaRPr lang="en-US"/>
          </a:p>
        </p:txBody>
      </p:sp>
    </p:spTree>
    <p:extLst>
      <p:ext uri="{BB962C8B-B14F-4D97-AF65-F5344CB8AC3E}">
        <p14:creationId xmlns:p14="http://schemas.microsoft.com/office/powerpoint/2010/main" val="244097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3005D-09F3-4EE6-A7A2-EE9D8C4380B5}" type="slidenum">
              <a:rPr lang="en-US"/>
              <a:pPr>
                <a:defRPr/>
              </a:pPr>
              <a:t>‹#›</a:t>
            </a:fld>
            <a:endParaRPr lang="en-US"/>
          </a:p>
        </p:txBody>
      </p:sp>
    </p:spTree>
    <p:extLst>
      <p:ext uri="{BB962C8B-B14F-4D97-AF65-F5344CB8AC3E}">
        <p14:creationId xmlns:p14="http://schemas.microsoft.com/office/powerpoint/2010/main" val="343185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94BC0-E46D-4701-97DC-6CD1379F008E}" type="slidenum">
              <a:rPr lang="en-US"/>
              <a:pPr>
                <a:defRPr/>
              </a:pPr>
              <a:t>‹#›</a:t>
            </a:fld>
            <a:endParaRPr lang="en-US"/>
          </a:p>
        </p:txBody>
      </p:sp>
    </p:spTree>
    <p:extLst>
      <p:ext uri="{BB962C8B-B14F-4D97-AF65-F5344CB8AC3E}">
        <p14:creationId xmlns:p14="http://schemas.microsoft.com/office/powerpoint/2010/main" val="207789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EACB7-CBB4-4CA4-8158-1E2939F54974}" type="slidenum">
              <a:rPr lang="en-US"/>
              <a:pPr>
                <a:defRPr/>
              </a:pPr>
              <a:t>‹#›</a:t>
            </a:fld>
            <a:endParaRPr lang="en-US"/>
          </a:p>
        </p:txBody>
      </p:sp>
    </p:spTree>
    <p:extLst>
      <p:ext uri="{BB962C8B-B14F-4D97-AF65-F5344CB8AC3E}">
        <p14:creationId xmlns:p14="http://schemas.microsoft.com/office/powerpoint/2010/main" val="12201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1C18F-F345-4893-9DFC-69DD7952679D}" type="slidenum">
              <a:rPr lang="en-US"/>
              <a:pPr>
                <a:defRPr/>
              </a:pPr>
              <a:t>‹#›</a:t>
            </a:fld>
            <a:endParaRPr lang="en-US"/>
          </a:p>
        </p:txBody>
      </p:sp>
    </p:spTree>
    <p:extLst>
      <p:ext uri="{BB962C8B-B14F-4D97-AF65-F5344CB8AC3E}">
        <p14:creationId xmlns:p14="http://schemas.microsoft.com/office/powerpoint/2010/main" val="315600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6CF64D-7D32-4D36-8E3F-D7500307167F}" type="slidenum">
              <a:rPr lang="en-US"/>
              <a:pPr>
                <a:defRPr/>
              </a:pPr>
              <a:t>‹#›</a:t>
            </a:fld>
            <a:endParaRPr lang="en-US"/>
          </a:p>
        </p:txBody>
      </p:sp>
    </p:spTree>
    <p:extLst>
      <p:ext uri="{BB962C8B-B14F-4D97-AF65-F5344CB8AC3E}">
        <p14:creationId xmlns:p14="http://schemas.microsoft.com/office/powerpoint/2010/main" val="325739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9A9638-71FD-4A86-A41F-BF95C6ED8A06}" type="slidenum">
              <a:rPr lang="en-US"/>
              <a:pPr>
                <a:defRPr/>
              </a:pPr>
              <a:t>‹#›</a:t>
            </a:fld>
            <a:endParaRPr lang="en-US"/>
          </a:p>
        </p:txBody>
      </p:sp>
    </p:spTree>
    <p:extLst>
      <p:ext uri="{BB962C8B-B14F-4D97-AF65-F5344CB8AC3E}">
        <p14:creationId xmlns:p14="http://schemas.microsoft.com/office/powerpoint/2010/main" val="315151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B1F5C-4490-49A6-B702-B7947F16E592}" type="slidenum">
              <a:rPr lang="en-US"/>
              <a:pPr>
                <a:defRPr/>
              </a:pPr>
              <a:t>‹#›</a:t>
            </a:fld>
            <a:endParaRPr lang="en-US"/>
          </a:p>
        </p:txBody>
      </p:sp>
    </p:spTree>
    <p:extLst>
      <p:ext uri="{BB962C8B-B14F-4D97-AF65-F5344CB8AC3E}">
        <p14:creationId xmlns:p14="http://schemas.microsoft.com/office/powerpoint/2010/main" val="5122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92E424-E007-413D-A428-621AF4DE134B}" type="slidenum">
              <a:rPr lang="en-US"/>
              <a:pPr>
                <a:defRPr/>
              </a:pPr>
              <a:t>‹#›</a:t>
            </a:fld>
            <a:endParaRPr lang="en-US"/>
          </a:p>
        </p:txBody>
      </p:sp>
    </p:spTree>
    <p:extLst>
      <p:ext uri="{BB962C8B-B14F-4D97-AF65-F5344CB8AC3E}">
        <p14:creationId xmlns:p14="http://schemas.microsoft.com/office/powerpoint/2010/main" val="206622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B8AC2-13D1-431C-A7BE-C6FB1E5A20E3}" type="slidenum">
              <a:rPr lang="en-US"/>
              <a:pPr>
                <a:defRPr/>
              </a:pPr>
              <a:t>‹#›</a:t>
            </a:fld>
            <a:endParaRPr lang="en-US"/>
          </a:p>
        </p:txBody>
      </p:sp>
    </p:spTree>
    <p:extLst>
      <p:ext uri="{BB962C8B-B14F-4D97-AF65-F5344CB8AC3E}">
        <p14:creationId xmlns:p14="http://schemas.microsoft.com/office/powerpoint/2010/main" val="210116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6E4EB9-1BD7-4863-9303-BC69EF255114}" type="slidenum">
              <a:rPr lang="en-US"/>
              <a:pPr>
                <a:defRPr/>
              </a:pPr>
              <a:t>‹#›</a:t>
            </a:fld>
            <a:endParaRPr lang="en-US"/>
          </a:p>
        </p:txBody>
      </p:sp>
    </p:spTree>
    <p:extLst>
      <p:ext uri="{BB962C8B-B14F-4D97-AF65-F5344CB8AC3E}">
        <p14:creationId xmlns:p14="http://schemas.microsoft.com/office/powerpoint/2010/main" val="144580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8198"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D61700E-A8A0-4E9D-B72B-014E9522C023}"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6" Type="http://schemas.openxmlformats.org/officeDocument/2006/relationships/image" Target="../media/image35.emf"/><Relationship Id="rId21" Type="http://schemas.openxmlformats.org/officeDocument/2006/relationships/customXml" Target="../ink/ink10.xml"/><Relationship Id="rId42" Type="http://schemas.openxmlformats.org/officeDocument/2006/relationships/image" Target="../media/image43.emf"/><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6.emf"/><Relationship Id="rId84" Type="http://schemas.openxmlformats.org/officeDocument/2006/relationships/image" Target="../media/image64.emf"/><Relationship Id="rId89" Type="http://schemas.openxmlformats.org/officeDocument/2006/relationships/customXml" Target="../ink/ink44.xml"/><Relationship Id="rId112" Type="http://schemas.openxmlformats.org/officeDocument/2006/relationships/image" Target="../media/image78.emf"/><Relationship Id="rId16" Type="http://schemas.openxmlformats.org/officeDocument/2006/relationships/image" Target="../media/image30.emf"/><Relationship Id="rId107" Type="http://schemas.openxmlformats.org/officeDocument/2006/relationships/customXml" Target="../ink/ink53.xml"/><Relationship Id="rId11" Type="http://schemas.openxmlformats.org/officeDocument/2006/relationships/customXml" Target="../ink/ink5.xml"/><Relationship Id="rId24" Type="http://schemas.openxmlformats.org/officeDocument/2006/relationships/image" Target="../media/image34.emf"/><Relationship Id="rId32" Type="http://schemas.openxmlformats.org/officeDocument/2006/relationships/image" Target="../media/image38.emf"/><Relationship Id="rId37" Type="http://schemas.openxmlformats.org/officeDocument/2006/relationships/customXml" Target="../ink/ink18.xml"/><Relationship Id="rId40" Type="http://schemas.openxmlformats.org/officeDocument/2006/relationships/image" Target="../media/image42.emf"/><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51.emf"/><Relationship Id="rId66" Type="http://schemas.openxmlformats.org/officeDocument/2006/relationships/image" Target="../media/image55.emf"/><Relationship Id="rId74" Type="http://schemas.openxmlformats.org/officeDocument/2006/relationships/image" Target="../media/image59.emf"/><Relationship Id="rId79" Type="http://schemas.openxmlformats.org/officeDocument/2006/relationships/customXml" Target="../ink/ink39.xml"/><Relationship Id="rId87" Type="http://schemas.openxmlformats.org/officeDocument/2006/relationships/customXml" Target="../ink/ink43.xml"/><Relationship Id="rId102" Type="http://schemas.openxmlformats.org/officeDocument/2006/relationships/image" Target="../media/image73.emf"/><Relationship Id="rId110" Type="http://schemas.openxmlformats.org/officeDocument/2006/relationships/image" Target="../media/image77.emf"/><Relationship Id="rId115" Type="http://schemas.openxmlformats.org/officeDocument/2006/relationships/customXml" Target="../ink/ink57.xml"/><Relationship Id="rId5" Type="http://schemas.openxmlformats.org/officeDocument/2006/relationships/customXml" Target="../ink/ink2.xml"/><Relationship Id="rId61" Type="http://schemas.openxmlformats.org/officeDocument/2006/relationships/customXml" Target="../ink/ink30.xml"/><Relationship Id="rId82" Type="http://schemas.openxmlformats.org/officeDocument/2006/relationships/image" Target="../media/image63.emf"/><Relationship Id="rId90" Type="http://schemas.openxmlformats.org/officeDocument/2006/relationships/image" Target="../media/image67.emf"/><Relationship Id="rId95" Type="http://schemas.openxmlformats.org/officeDocument/2006/relationships/customXml" Target="../ink/ink47.xml"/><Relationship Id="rId19" Type="http://schemas.openxmlformats.org/officeDocument/2006/relationships/customXml" Target="../ink/ink9.xml"/><Relationship Id="rId14" Type="http://schemas.openxmlformats.org/officeDocument/2006/relationships/image" Target="../media/image29.emf"/><Relationship Id="rId22" Type="http://schemas.openxmlformats.org/officeDocument/2006/relationships/image" Target="../media/image33.emf"/><Relationship Id="rId27" Type="http://schemas.openxmlformats.org/officeDocument/2006/relationships/customXml" Target="../ink/ink13.xml"/><Relationship Id="rId30" Type="http://schemas.openxmlformats.org/officeDocument/2006/relationships/image" Target="../media/image37.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46.emf"/><Relationship Id="rId56" Type="http://schemas.openxmlformats.org/officeDocument/2006/relationships/image" Target="../media/image50.emf"/><Relationship Id="rId64" Type="http://schemas.openxmlformats.org/officeDocument/2006/relationships/image" Target="../media/image54.emf"/><Relationship Id="rId69" Type="http://schemas.openxmlformats.org/officeDocument/2006/relationships/customXml" Target="../ink/ink34.xml"/><Relationship Id="rId77" Type="http://schemas.openxmlformats.org/officeDocument/2006/relationships/customXml" Target="../ink/ink38.xml"/><Relationship Id="rId100" Type="http://schemas.openxmlformats.org/officeDocument/2006/relationships/image" Target="../media/image72.emf"/><Relationship Id="rId105" Type="http://schemas.openxmlformats.org/officeDocument/2006/relationships/customXml" Target="../ink/ink52.xml"/><Relationship Id="rId113" Type="http://schemas.openxmlformats.org/officeDocument/2006/relationships/customXml" Target="../ink/ink56.xml"/><Relationship Id="rId8" Type="http://schemas.openxmlformats.org/officeDocument/2006/relationships/image" Target="../media/image26.emf"/><Relationship Id="rId51" Type="http://schemas.openxmlformats.org/officeDocument/2006/relationships/customXml" Target="../ink/ink25.xml"/><Relationship Id="rId72" Type="http://schemas.openxmlformats.org/officeDocument/2006/relationships/image" Target="../media/image58.emf"/><Relationship Id="rId80" Type="http://schemas.openxmlformats.org/officeDocument/2006/relationships/image" Target="../media/image62.emf"/><Relationship Id="rId85" Type="http://schemas.openxmlformats.org/officeDocument/2006/relationships/customXml" Target="../ink/ink42.xml"/><Relationship Id="rId93" Type="http://schemas.openxmlformats.org/officeDocument/2006/relationships/customXml" Target="../ink/ink46.xml"/><Relationship Id="rId98" Type="http://schemas.openxmlformats.org/officeDocument/2006/relationships/image" Target="../media/image71.emf"/><Relationship Id="rId3" Type="http://schemas.openxmlformats.org/officeDocument/2006/relationships/customXml" Target="../ink/ink1.xml"/><Relationship Id="rId12" Type="http://schemas.openxmlformats.org/officeDocument/2006/relationships/image" Target="../media/image28.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41.emf"/><Relationship Id="rId46" Type="http://schemas.openxmlformats.org/officeDocument/2006/relationships/image" Target="../media/image45.emf"/><Relationship Id="rId59" Type="http://schemas.openxmlformats.org/officeDocument/2006/relationships/customXml" Target="../ink/ink29.xml"/><Relationship Id="rId67" Type="http://schemas.openxmlformats.org/officeDocument/2006/relationships/customXml" Target="../ink/ink33.xml"/><Relationship Id="rId103" Type="http://schemas.openxmlformats.org/officeDocument/2006/relationships/customXml" Target="../ink/ink51.xml"/><Relationship Id="rId108" Type="http://schemas.openxmlformats.org/officeDocument/2006/relationships/image" Target="../media/image76.emf"/><Relationship Id="rId116" Type="http://schemas.openxmlformats.org/officeDocument/2006/relationships/image" Target="../media/image80.emf"/><Relationship Id="rId20" Type="http://schemas.openxmlformats.org/officeDocument/2006/relationships/image" Target="../media/image32.emf"/><Relationship Id="rId41" Type="http://schemas.openxmlformats.org/officeDocument/2006/relationships/customXml" Target="../ink/ink20.xml"/><Relationship Id="rId54" Type="http://schemas.openxmlformats.org/officeDocument/2006/relationships/image" Target="../media/image49.emf"/><Relationship Id="rId62" Type="http://schemas.openxmlformats.org/officeDocument/2006/relationships/image" Target="../media/image53.emf"/><Relationship Id="rId70" Type="http://schemas.openxmlformats.org/officeDocument/2006/relationships/image" Target="../media/image57.emf"/><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66.emf"/><Relationship Id="rId91" Type="http://schemas.openxmlformats.org/officeDocument/2006/relationships/customXml" Target="../ink/ink45.xml"/><Relationship Id="rId96" Type="http://schemas.openxmlformats.org/officeDocument/2006/relationships/image" Target="../media/image70.emf"/><Relationship Id="rId111" Type="http://schemas.openxmlformats.org/officeDocument/2006/relationships/customXml" Target="../ink/ink55.xml"/><Relationship Id="rId1" Type="http://schemas.openxmlformats.org/officeDocument/2006/relationships/slideLayout" Target="../slideLayouts/slideLayout2.xml"/><Relationship Id="rId6" Type="http://schemas.openxmlformats.org/officeDocument/2006/relationships/image" Target="../media/image25.emf"/><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6.emf"/><Relationship Id="rId36" Type="http://schemas.openxmlformats.org/officeDocument/2006/relationships/image" Target="../media/image40.emf"/><Relationship Id="rId49" Type="http://schemas.openxmlformats.org/officeDocument/2006/relationships/customXml" Target="../ink/ink24.xml"/><Relationship Id="rId57" Type="http://schemas.openxmlformats.org/officeDocument/2006/relationships/customXml" Target="../ink/ink28.xml"/><Relationship Id="rId106" Type="http://schemas.openxmlformats.org/officeDocument/2006/relationships/image" Target="../media/image75.emf"/><Relationship Id="rId114" Type="http://schemas.openxmlformats.org/officeDocument/2006/relationships/image" Target="../media/image79.emf"/><Relationship Id="rId10" Type="http://schemas.openxmlformats.org/officeDocument/2006/relationships/image" Target="../media/image27.emf"/><Relationship Id="rId31" Type="http://schemas.openxmlformats.org/officeDocument/2006/relationships/customXml" Target="../ink/ink15.xml"/><Relationship Id="rId44" Type="http://schemas.openxmlformats.org/officeDocument/2006/relationships/image" Target="../media/image44.emf"/><Relationship Id="rId52" Type="http://schemas.openxmlformats.org/officeDocument/2006/relationships/image" Target="../media/image48.emf"/><Relationship Id="rId60" Type="http://schemas.openxmlformats.org/officeDocument/2006/relationships/image" Target="../media/image52.emf"/><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61.emf"/><Relationship Id="rId81" Type="http://schemas.openxmlformats.org/officeDocument/2006/relationships/customXml" Target="../ink/ink40.xml"/><Relationship Id="rId86" Type="http://schemas.openxmlformats.org/officeDocument/2006/relationships/image" Target="../media/image65.emf"/><Relationship Id="rId94" Type="http://schemas.openxmlformats.org/officeDocument/2006/relationships/image" Target="../media/image69.emf"/><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24.emf"/><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1.emf"/><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39.emf"/><Relationship Id="rId50" Type="http://schemas.openxmlformats.org/officeDocument/2006/relationships/image" Target="../media/image47.emf"/><Relationship Id="rId55" Type="http://schemas.openxmlformats.org/officeDocument/2006/relationships/customXml" Target="../ink/ink27.xml"/><Relationship Id="rId76" Type="http://schemas.openxmlformats.org/officeDocument/2006/relationships/image" Target="../media/image60.emf"/><Relationship Id="rId97" Type="http://schemas.openxmlformats.org/officeDocument/2006/relationships/customXml" Target="../ink/ink48.xml"/><Relationship Id="rId104" Type="http://schemas.openxmlformats.org/officeDocument/2006/relationships/image" Target="../media/image74.emf"/><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68.emf"/><Relationship Id="rId2" Type="http://schemas.openxmlformats.org/officeDocument/2006/relationships/notesSlide" Target="../notesSlides/notesSlide32.xml"/><Relationship Id="rId29" Type="http://schemas.openxmlformats.org/officeDocument/2006/relationships/customXml" Target="../ink/ink14.xml"/></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3" Type="http://schemas.openxmlformats.org/officeDocument/2006/relationships/customXml" Target="../ink/ink63.xml"/><Relationship Id="rId18" Type="http://schemas.openxmlformats.org/officeDocument/2006/relationships/image" Target="../media/image89.emf"/><Relationship Id="rId26" Type="http://schemas.openxmlformats.org/officeDocument/2006/relationships/image" Target="../media/image93.emf"/><Relationship Id="rId39" Type="http://schemas.openxmlformats.org/officeDocument/2006/relationships/customXml" Target="../ink/ink76.xml"/><Relationship Id="rId21" Type="http://schemas.openxmlformats.org/officeDocument/2006/relationships/customXml" Target="../ink/ink67.xml"/><Relationship Id="rId34" Type="http://schemas.openxmlformats.org/officeDocument/2006/relationships/image" Target="../media/image97.emf"/><Relationship Id="rId42" Type="http://schemas.openxmlformats.org/officeDocument/2006/relationships/image" Target="../media/image101.emf"/><Relationship Id="rId47" Type="http://schemas.openxmlformats.org/officeDocument/2006/relationships/customXml" Target="../ink/ink80.xml"/><Relationship Id="rId50" Type="http://schemas.openxmlformats.org/officeDocument/2006/relationships/image" Target="../media/image105.emf"/><Relationship Id="rId55" Type="http://schemas.openxmlformats.org/officeDocument/2006/relationships/customXml" Target="../ink/ink84.xml"/><Relationship Id="rId7" Type="http://schemas.openxmlformats.org/officeDocument/2006/relationships/customXml" Target="../ink/ink60.xml"/><Relationship Id="rId12" Type="http://schemas.openxmlformats.org/officeDocument/2006/relationships/image" Target="../media/image86.emf"/><Relationship Id="rId17" Type="http://schemas.openxmlformats.org/officeDocument/2006/relationships/customXml" Target="../ink/ink65.xml"/><Relationship Id="rId25" Type="http://schemas.openxmlformats.org/officeDocument/2006/relationships/customXml" Target="../ink/ink69.xml"/><Relationship Id="rId33" Type="http://schemas.openxmlformats.org/officeDocument/2006/relationships/customXml" Target="../ink/ink73.xml"/><Relationship Id="rId38" Type="http://schemas.openxmlformats.org/officeDocument/2006/relationships/image" Target="../media/image99.emf"/><Relationship Id="rId46" Type="http://schemas.openxmlformats.org/officeDocument/2006/relationships/image" Target="../media/image103.emf"/><Relationship Id="rId2" Type="http://schemas.openxmlformats.org/officeDocument/2006/relationships/notesSlide" Target="../notesSlides/notesSlide36.xml"/><Relationship Id="rId16" Type="http://schemas.openxmlformats.org/officeDocument/2006/relationships/image" Target="../media/image88.emf"/><Relationship Id="rId20" Type="http://schemas.openxmlformats.org/officeDocument/2006/relationships/image" Target="../media/image90.emf"/><Relationship Id="rId29" Type="http://schemas.openxmlformats.org/officeDocument/2006/relationships/customXml" Target="../ink/ink71.xml"/><Relationship Id="rId41" Type="http://schemas.openxmlformats.org/officeDocument/2006/relationships/customXml" Target="../ink/ink77.xml"/><Relationship Id="rId54" Type="http://schemas.openxmlformats.org/officeDocument/2006/relationships/image" Target="../media/image107.emf"/><Relationship Id="rId1" Type="http://schemas.openxmlformats.org/officeDocument/2006/relationships/slideLayout" Target="../slideLayouts/slideLayout2.xml"/><Relationship Id="rId6" Type="http://schemas.openxmlformats.org/officeDocument/2006/relationships/image" Target="../media/image83.emf"/><Relationship Id="rId11" Type="http://schemas.openxmlformats.org/officeDocument/2006/relationships/customXml" Target="../ink/ink62.xml"/><Relationship Id="rId24" Type="http://schemas.openxmlformats.org/officeDocument/2006/relationships/image" Target="../media/image92.emf"/><Relationship Id="rId32" Type="http://schemas.openxmlformats.org/officeDocument/2006/relationships/image" Target="../media/image96.emf"/><Relationship Id="rId37" Type="http://schemas.openxmlformats.org/officeDocument/2006/relationships/customXml" Target="../ink/ink75.xml"/><Relationship Id="rId40" Type="http://schemas.openxmlformats.org/officeDocument/2006/relationships/image" Target="../media/image100.emf"/><Relationship Id="rId45" Type="http://schemas.openxmlformats.org/officeDocument/2006/relationships/customXml" Target="../ink/ink79.xml"/><Relationship Id="rId53" Type="http://schemas.openxmlformats.org/officeDocument/2006/relationships/customXml" Target="../ink/ink83.xml"/><Relationship Id="rId58" Type="http://schemas.openxmlformats.org/officeDocument/2006/relationships/image" Target="../media/image109.emf"/><Relationship Id="rId5" Type="http://schemas.openxmlformats.org/officeDocument/2006/relationships/customXml" Target="../ink/ink59.xml"/><Relationship Id="rId15" Type="http://schemas.openxmlformats.org/officeDocument/2006/relationships/customXml" Target="../ink/ink64.xml"/><Relationship Id="rId23" Type="http://schemas.openxmlformats.org/officeDocument/2006/relationships/customXml" Target="../ink/ink68.xml"/><Relationship Id="rId28" Type="http://schemas.openxmlformats.org/officeDocument/2006/relationships/image" Target="../media/image94.emf"/><Relationship Id="rId36" Type="http://schemas.openxmlformats.org/officeDocument/2006/relationships/image" Target="../media/image98.emf"/><Relationship Id="rId49" Type="http://schemas.openxmlformats.org/officeDocument/2006/relationships/customXml" Target="../ink/ink81.xml"/><Relationship Id="rId57" Type="http://schemas.openxmlformats.org/officeDocument/2006/relationships/customXml" Target="../ink/ink85.xml"/><Relationship Id="rId10" Type="http://schemas.openxmlformats.org/officeDocument/2006/relationships/image" Target="../media/image85.emf"/><Relationship Id="rId19" Type="http://schemas.openxmlformats.org/officeDocument/2006/relationships/customXml" Target="../ink/ink66.xml"/><Relationship Id="rId31" Type="http://schemas.openxmlformats.org/officeDocument/2006/relationships/customXml" Target="../ink/ink72.xml"/><Relationship Id="rId44" Type="http://schemas.openxmlformats.org/officeDocument/2006/relationships/image" Target="../media/image102.emf"/><Relationship Id="rId52" Type="http://schemas.openxmlformats.org/officeDocument/2006/relationships/image" Target="../media/image106.emf"/><Relationship Id="rId4" Type="http://schemas.openxmlformats.org/officeDocument/2006/relationships/image" Target="../media/image82.emf"/><Relationship Id="rId9" Type="http://schemas.openxmlformats.org/officeDocument/2006/relationships/customXml" Target="../ink/ink61.xml"/><Relationship Id="rId14" Type="http://schemas.openxmlformats.org/officeDocument/2006/relationships/image" Target="../media/image87.emf"/><Relationship Id="rId22" Type="http://schemas.openxmlformats.org/officeDocument/2006/relationships/image" Target="../media/image91.emf"/><Relationship Id="rId27" Type="http://schemas.openxmlformats.org/officeDocument/2006/relationships/customXml" Target="../ink/ink70.xml"/><Relationship Id="rId30" Type="http://schemas.openxmlformats.org/officeDocument/2006/relationships/image" Target="../media/image95.emf"/><Relationship Id="rId35" Type="http://schemas.openxmlformats.org/officeDocument/2006/relationships/customXml" Target="../ink/ink74.xml"/><Relationship Id="rId43" Type="http://schemas.openxmlformats.org/officeDocument/2006/relationships/customXml" Target="../ink/ink78.xml"/><Relationship Id="rId48" Type="http://schemas.openxmlformats.org/officeDocument/2006/relationships/image" Target="../media/image104.emf"/><Relationship Id="rId56" Type="http://schemas.openxmlformats.org/officeDocument/2006/relationships/image" Target="../media/image108.emf"/><Relationship Id="rId8" Type="http://schemas.openxmlformats.org/officeDocument/2006/relationships/image" Target="../media/image84.emf"/><Relationship Id="rId51" Type="http://schemas.openxmlformats.org/officeDocument/2006/relationships/customXml" Target="../ink/ink82.xml"/><Relationship Id="rId3" Type="http://schemas.openxmlformats.org/officeDocument/2006/relationships/customXml" Target="../ink/ink58.xml"/></Relationships>
</file>

<file path=ppt/slides/_rels/slide3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Environmental Chemistry</a:t>
            </a:r>
          </a:p>
        </p:txBody>
      </p:sp>
      <p:sp>
        <p:nvSpPr>
          <p:cNvPr id="3075" name="Rectangle 3"/>
          <p:cNvSpPr>
            <a:spLocks noGrp="1" noChangeArrowheads="1"/>
          </p:cNvSpPr>
          <p:nvPr>
            <p:ph type="subTitle" idx="1"/>
          </p:nvPr>
        </p:nvSpPr>
        <p:spPr/>
        <p:txBody>
          <a:bodyPr/>
          <a:lstStyle/>
          <a:p>
            <a:pPr eaLnBrk="1" hangingPunct="1"/>
            <a:r>
              <a:rPr lang="en-US" smtClean="0"/>
              <a:t>IB Option E</a:t>
            </a:r>
            <a:br>
              <a:rPr lang="en-US" smtClean="0"/>
            </a:br>
            <a:r>
              <a:rPr lang="en-US" smtClean="0"/>
              <a:t>Part 1: Atmospheric Pollution</a:t>
            </a:r>
          </a:p>
        </p:txBody>
      </p:sp>
      <p:pic>
        <p:nvPicPr>
          <p:cNvPr id="3076" name="Picture 5" descr="air_pollution_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environment_and_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495800"/>
            <a:ext cx="5715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Oxides of nitrogen - NO</a:t>
            </a:r>
            <a:r>
              <a:rPr lang="en-US" baseline="-25000" smtClean="0"/>
              <a:t>x</a:t>
            </a:r>
          </a:p>
        </p:txBody>
      </p:sp>
      <p:sp>
        <p:nvSpPr>
          <p:cNvPr id="12291" name="Rectangle 3"/>
          <p:cNvSpPr>
            <a:spLocks noGrp="1" noChangeArrowheads="1"/>
          </p:cNvSpPr>
          <p:nvPr>
            <p:ph type="body" idx="1"/>
          </p:nvPr>
        </p:nvSpPr>
        <p:spPr>
          <a:xfrm>
            <a:off x="457200" y="1600200"/>
            <a:ext cx="3733800" cy="4530725"/>
          </a:xfrm>
        </p:spPr>
        <p:txBody>
          <a:bodyPr/>
          <a:lstStyle/>
          <a:p>
            <a:pPr eaLnBrk="1" hangingPunct="1"/>
            <a:r>
              <a:rPr lang="en-US" smtClean="0"/>
              <a:t>Effect on health:</a:t>
            </a:r>
          </a:p>
          <a:p>
            <a:pPr lvl="1" eaLnBrk="1" hangingPunct="1"/>
            <a:endParaRPr lang="en-US" smtClean="0"/>
          </a:p>
          <a:p>
            <a:pPr lvl="1" eaLnBrk="1" hangingPunct="1"/>
            <a:r>
              <a:rPr lang="en-US" smtClean="0"/>
              <a:t>Respiratory irritant leading to respiratory tract infections</a:t>
            </a:r>
          </a:p>
        </p:txBody>
      </p:sp>
      <p:pic>
        <p:nvPicPr>
          <p:cNvPr id="12292" name="Picture 5" descr="3055359796_2ffc0eeb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3467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Oxides of nitrogen - NO</a:t>
            </a:r>
            <a:r>
              <a:rPr lang="en-US" baseline="-25000" smtClean="0"/>
              <a:t>x</a:t>
            </a:r>
          </a:p>
        </p:txBody>
      </p:sp>
      <p:sp>
        <p:nvSpPr>
          <p:cNvPr id="13315" name="Rectangle 3"/>
          <p:cNvSpPr>
            <a:spLocks noGrp="1" noChangeArrowheads="1"/>
          </p:cNvSpPr>
          <p:nvPr>
            <p:ph type="body" idx="1"/>
          </p:nvPr>
        </p:nvSpPr>
        <p:spPr/>
        <p:txBody>
          <a:bodyPr/>
          <a:lstStyle/>
          <a:p>
            <a:pPr eaLnBrk="1" hangingPunct="1"/>
            <a:r>
              <a:rPr lang="en-US" smtClean="0"/>
              <a:t>Methods of reduction:</a:t>
            </a:r>
          </a:p>
          <a:p>
            <a:pPr lvl="1" eaLnBrk="1" hangingPunct="1"/>
            <a:r>
              <a:rPr lang="en-US" smtClean="0"/>
              <a:t>Use of lean burn engine</a:t>
            </a:r>
          </a:p>
          <a:p>
            <a:pPr lvl="1" eaLnBrk="1" hangingPunct="1"/>
            <a:r>
              <a:rPr lang="en-US" smtClean="0"/>
              <a:t>Recirculation of exhaust gases</a:t>
            </a:r>
          </a:p>
          <a:p>
            <a:pPr lvl="1" eaLnBrk="1" hangingPunct="1"/>
            <a:r>
              <a:rPr lang="en-US" smtClean="0"/>
              <a:t>Catalytic converter</a:t>
            </a:r>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a:xfrm>
            <a:off x="609600" y="3352800"/>
            <a:ext cx="8229600" cy="1143000"/>
          </a:xfrm>
        </p:spPr>
        <p:txBody>
          <a:bodyPr/>
          <a:lstStyle/>
          <a:p>
            <a:pPr eaLnBrk="1" hangingPunct="1"/>
            <a:r>
              <a:rPr lang="en-US" smtClean="0"/>
              <a:t>Global air pollution (NASA)</a:t>
            </a:r>
          </a:p>
        </p:txBody>
      </p:sp>
      <p:pic>
        <p:nvPicPr>
          <p:cNvPr id="14340" name="Picture 5" descr="pollution_global_h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pollution_global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876800"/>
            <a:ext cx="3810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Oxides of sulfur - SO</a:t>
            </a:r>
            <a:r>
              <a:rPr lang="en-US" baseline="-25000" smtClean="0"/>
              <a:t>x</a:t>
            </a:r>
          </a:p>
        </p:txBody>
      </p:sp>
      <p:sp>
        <p:nvSpPr>
          <p:cNvPr id="15363" name="Rectangle 3"/>
          <p:cNvSpPr>
            <a:spLocks noGrp="1" noChangeArrowheads="1"/>
          </p:cNvSpPr>
          <p:nvPr>
            <p:ph type="body" idx="1"/>
          </p:nvPr>
        </p:nvSpPr>
        <p:spPr/>
        <p:txBody>
          <a:bodyPr/>
          <a:lstStyle/>
          <a:p>
            <a:pPr eaLnBrk="1" hangingPunct="1"/>
            <a:r>
              <a:rPr lang="en-US" smtClean="0"/>
              <a:t>Natural Source:</a:t>
            </a:r>
          </a:p>
          <a:p>
            <a:pPr lvl="1" eaLnBrk="1" hangingPunct="1"/>
            <a:r>
              <a:rPr lang="en-US" smtClean="0"/>
              <a:t>Oxidation of H</a:t>
            </a:r>
            <a:r>
              <a:rPr lang="en-US" baseline="-25000" smtClean="0"/>
              <a:t>2</a:t>
            </a:r>
            <a:r>
              <a:rPr lang="en-US" smtClean="0"/>
              <a:t>S produced by volcanoes</a:t>
            </a:r>
          </a:p>
          <a:p>
            <a:pPr lvl="1" eaLnBrk="1" hangingPunct="1"/>
            <a:r>
              <a:rPr lang="en-US" smtClean="0"/>
              <a:t>Decay of organic matter</a:t>
            </a:r>
            <a:endParaRPr lang="en-US" smtClean="0">
              <a:sym typeface="Symbol" pitchFamily="18" charset="2"/>
            </a:endParaRPr>
          </a:p>
        </p:txBody>
      </p:sp>
      <p:pic>
        <p:nvPicPr>
          <p:cNvPr id="15364" name="Picture 7" descr="Tour-Arenal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36480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Oxides of sulfur - SO</a:t>
            </a:r>
            <a:r>
              <a:rPr lang="en-US" baseline="-25000" smtClean="0"/>
              <a:t>x</a:t>
            </a:r>
          </a:p>
        </p:txBody>
      </p:sp>
      <p:sp>
        <p:nvSpPr>
          <p:cNvPr id="16387" name="Rectangle 3"/>
          <p:cNvSpPr>
            <a:spLocks noGrp="1" noChangeArrowheads="1"/>
          </p:cNvSpPr>
          <p:nvPr>
            <p:ph type="body" idx="1"/>
          </p:nvPr>
        </p:nvSpPr>
        <p:spPr>
          <a:xfrm>
            <a:off x="457200" y="1600200"/>
            <a:ext cx="8229600" cy="5029200"/>
          </a:xfrm>
        </p:spPr>
        <p:txBody>
          <a:bodyPr/>
          <a:lstStyle/>
          <a:p>
            <a:pPr eaLnBrk="1" hangingPunct="1"/>
            <a:r>
              <a:rPr lang="en-US" smtClean="0"/>
              <a:t>Anthropogenic (man-made) Source: </a:t>
            </a:r>
          </a:p>
          <a:p>
            <a:pPr lvl="1" eaLnBrk="1" hangingPunct="1"/>
            <a:r>
              <a:rPr lang="en-US" smtClean="0"/>
              <a:t>Combustion of sulfur-containing coal </a:t>
            </a:r>
          </a:p>
          <a:p>
            <a:pPr lvl="1" eaLnBrk="1" hangingPunct="1"/>
            <a:r>
              <a:rPr lang="en-US" smtClean="0"/>
              <a:t>Smelting of sulfide ores</a:t>
            </a:r>
          </a:p>
          <a:p>
            <a:pPr lvl="1" eaLnBrk="1" hangingPunct="1"/>
            <a:r>
              <a:rPr lang="en-US" smtClean="0"/>
              <a:t>S + O</a:t>
            </a:r>
            <a:r>
              <a:rPr lang="en-US" baseline="-25000" smtClean="0"/>
              <a:t>2</a:t>
            </a:r>
            <a:r>
              <a:rPr lang="en-US" smtClean="0"/>
              <a:t> </a:t>
            </a:r>
            <a:r>
              <a:rPr lang="en-US" smtClean="0">
                <a:sym typeface="Symbol" pitchFamily="18" charset="2"/>
              </a:rPr>
              <a:t> SO</a:t>
            </a:r>
            <a:r>
              <a:rPr lang="en-US" baseline="-25000" smtClean="0">
                <a:sym typeface="Symbol" pitchFamily="18" charset="2"/>
              </a:rPr>
              <a:t>2</a:t>
            </a:r>
            <a:endParaRPr lang="en-US" smtClean="0">
              <a:sym typeface="Symbol" pitchFamily="18" charset="2"/>
            </a:endParaRPr>
          </a:p>
        </p:txBody>
      </p:sp>
      <p:pic>
        <p:nvPicPr>
          <p:cNvPr id="16388" name="Picture 5" descr="air-pollution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381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5" descr="coalbadai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400050"/>
            <a:ext cx="844867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Oxides of sulfur - SO</a:t>
            </a:r>
            <a:r>
              <a:rPr lang="en-US" baseline="-25000" smtClean="0"/>
              <a:t>x</a:t>
            </a:r>
          </a:p>
        </p:txBody>
      </p:sp>
      <p:sp>
        <p:nvSpPr>
          <p:cNvPr id="18435" name="Rectangle 3"/>
          <p:cNvSpPr>
            <a:spLocks noGrp="1" noChangeArrowheads="1"/>
          </p:cNvSpPr>
          <p:nvPr>
            <p:ph type="body" idx="1"/>
          </p:nvPr>
        </p:nvSpPr>
        <p:spPr/>
        <p:txBody>
          <a:bodyPr/>
          <a:lstStyle/>
          <a:p>
            <a:pPr eaLnBrk="1" hangingPunct="1"/>
            <a:r>
              <a:rPr lang="en-US" smtClean="0"/>
              <a:t>Effect on health:</a:t>
            </a:r>
          </a:p>
          <a:p>
            <a:pPr lvl="1" eaLnBrk="1" hangingPunct="1"/>
            <a:r>
              <a:rPr lang="en-US" smtClean="0"/>
              <a:t>Respiratory irritant leading to respiratory tract infections</a:t>
            </a:r>
          </a:p>
        </p:txBody>
      </p:sp>
      <p:pic>
        <p:nvPicPr>
          <p:cNvPr id="18436" name="Picture 5" descr="air-pollution-proe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81400"/>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Oxides of sulfur - SO</a:t>
            </a:r>
            <a:r>
              <a:rPr lang="en-US" baseline="-25000" smtClean="0"/>
              <a:t>x</a:t>
            </a:r>
          </a:p>
        </p:txBody>
      </p:sp>
      <p:sp>
        <p:nvSpPr>
          <p:cNvPr id="19459" name="Rectangle 3"/>
          <p:cNvSpPr>
            <a:spLocks noGrp="1" noChangeArrowheads="1"/>
          </p:cNvSpPr>
          <p:nvPr>
            <p:ph type="body" idx="1"/>
          </p:nvPr>
        </p:nvSpPr>
        <p:spPr/>
        <p:txBody>
          <a:bodyPr/>
          <a:lstStyle/>
          <a:p>
            <a:pPr eaLnBrk="1" hangingPunct="1"/>
            <a:r>
              <a:rPr lang="en-US" smtClean="0"/>
              <a:t>Methods of reduction:</a:t>
            </a:r>
          </a:p>
          <a:p>
            <a:pPr lvl="1" eaLnBrk="1" hangingPunct="1"/>
            <a:r>
              <a:rPr lang="en-US" smtClean="0"/>
              <a:t>Removal of sulfur from fossil fuels before combustion</a:t>
            </a:r>
          </a:p>
          <a:p>
            <a:pPr lvl="1" eaLnBrk="1" hangingPunct="1"/>
            <a:r>
              <a:rPr lang="en-US" smtClean="0"/>
              <a:t>Alkaline scrubbing</a:t>
            </a:r>
          </a:p>
          <a:p>
            <a:pPr lvl="1" eaLnBrk="1" hangingPunct="1"/>
            <a:r>
              <a:rPr lang="en-US" smtClean="0"/>
              <a:t>Fluidized bed combustion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Particulates</a:t>
            </a:r>
          </a:p>
        </p:txBody>
      </p:sp>
      <p:sp>
        <p:nvSpPr>
          <p:cNvPr id="20483" name="Rectangle 3"/>
          <p:cNvSpPr>
            <a:spLocks noGrp="1" noChangeArrowheads="1"/>
          </p:cNvSpPr>
          <p:nvPr>
            <p:ph type="body" idx="1"/>
          </p:nvPr>
        </p:nvSpPr>
        <p:spPr>
          <a:xfrm>
            <a:off x="381000" y="1905000"/>
            <a:ext cx="8382000" cy="4530725"/>
          </a:xfrm>
        </p:spPr>
        <p:txBody>
          <a:bodyPr/>
          <a:lstStyle/>
          <a:p>
            <a:pPr eaLnBrk="1" hangingPunct="1"/>
            <a:r>
              <a:rPr lang="en-US" smtClean="0"/>
              <a:t>Natural Sources:</a:t>
            </a:r>
          </a:p>
          <a:p>
            <a:pPr lvl="1" eaLnBrk="1" hangingPunct="1"/>
            <a:r>
              <a:rPr lang="en-US" smtClean="0"/>
              <a:t>Soot </a:t>
            </a:r>
          </a:p>
          <a:p>
            <a:pPr lvl="1" eaLnBrk="1" hangingPunct="1"/>
            <a:r>
              <a:rPr lang="en-US" smtClean="0"/>
              <a:t>Ash</a:t>
            </a:r>
          </a:p>
          <a:p>
            <a:pPr lvl="1" eaLnBrk="1" hangingPunct="1"/>
            <a:r>
              <a:rPr lang="en-US" smtClean="0"/>
              <a:t>Dust</a:t>
            </a:r>
          </a:p>
          <a:p>
            <a:pPr lvl="1" eaLnBrk="1" hangingPunct="1"/>
            <a:r>
              <a:rPr lang="en-US" smtClean="0"/>
              <a:t>Asbestos</a:t>
            </a:r>
          </a:p>
          <a:p>
            <a:pPr lvl="1" eaLnBrk="1" hangingPunct="1"/>
            <a:r>
              <a:rPr lang="en-US" smtClean="0"/>
              <a:t>Sand</a:t>
            </a:r>
          </a:p>
          <a:p>
            <a:pPr lvl="1" eaLnBrk="1" hangingPunct="1"/>
            <a:r>
              <a:rPr lang="en-US" smtClean="0"/>
              <a:t>Smoke</a:t>
            </a:r>
          </a:p>
          <a:p>
            <a:pPr lvl="1" eaLnBrk="1" hangingPunct="1"/>
            <a:r>
              <a:rPr lang="en-US" smtClean="0"/>
              <a:t>Pollen </a:t>
            </a:r>
          </a:p>
          <a:p>
            <a:pPr lvl="1" eaLnBrk="1" hangingPunct="1"/>
            <a:r>
              <a:rPr lang="en-US" smtClean="0"/>
              <a:t>Bacterial &amp; fungal spores</a:t>
            </a:r>
            <a:endParaRPr lang="en-US" smtClean="0">
              <a:sym typeface="Symbol" pitchFamily="18" charset="2"/>
            </a:endParaRPr>
          </a:p>
        </p:txBody>
      </p:sp>
      <p:pic>
        <p:nvPicPr>
          <p:cNvPr id="20484" name="Picture 8" descr="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33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Particulates</a:t>
            </a:r>
          </a:p>
        </p:txBody>
      </p:sp>
      <p:sp>
        <p:nvSpPr>
          <p:cNvPr id="21507" name="Rectangle 3"/>
          <p:cNvSpPr>
            <a:spLocks noGrp="1" noChangeArrowheads="1"/>
          </p:cNvSpPr>
          <p:nvPr>
            <p:ph type="body" idx="1"/>
          </p:nvPr>
        </p:nvSpPr>
        <p:spPr>
          <a:xfrm>
            <a:off x="457200" y="1600200"/>
            <a:ext cx="8229600" cy="4724400"/>
          </a:xfrm>
        </p:spPr>
        <p:txBody>
          <a:bodyPr/>
          <a:lstStyle/>
          <a:p>
            <a:pPr eaLnBrk="1" hangingPunct="1"/>
            <a:r>
              <a:rPr lang="en-US" smtClean="0"/>
              <a:t>Anthropogenic (man-made) Source: </a:t>
            </a:r>
          </a:p>
          <a:p>
            <a:pPr lvl="1" eaLnBrk="1" hangingPunct="1"/>
            <a:r>
              <a:rPr lang="en-US" smtClean="0"/>
              <a:t>Burning of fossil fuels, particularly coal and diesel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air-quality-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p:txBody>
          <a:bodyPr/>
          <a:lstStyle/>
          <a:p>
            <a:pPr eaLnBrk="1" hangingPunct="1"/>
            <a:r>
              <a:rPr lang="en-US" smtClean="0">
                <a:solidFill>
                  <a:schemeClr val="hlink"/>
                </a:solidFill>
              </a:rPr>
              <a:t>Unpolluted Air</a:t>
            </a:r>
          </a:p>
        </p:txBody>
      </p:sp>
      <p:sp>
        <p:nvSpPr>
          <p:cNvPr id="4100" name="Rectangle 3"/>
          <p:cNvSpPr>
            <a:spLocks noGrp="1" noChangeArrowheads="1"/>
          </p:cNvSpPr>
          <p:nvPr>
            <p:ph type="body" idx="1"/>
          </p:nvPr>
        </p:nvSpPr>
        <p:spPr>
          <a:xfrm>
            <a:off x="762000" y="1600200"/>
            <a:ext cx="7924800" cy="4724400"/>
          </a:xfrm>
        </p:spPr>
        <p:txBody>
          <a:bodyPr/>
          <a:lstStyle/>
          <a:p>
            <a:pPr eaLnBrk="1" hangingPunct="1"/>
            <a:r>
              <a:rPr lang="en-US" smtClean="0"/>
              <a:t>78% N</a:t>
            </a:r>
            <a:r>
              <a:rPr lang="en-US" baseline="-25000" smtClean="0"/>
              <a:t>2</a:t>
            </a:r>
          </a:p>
          <a:p>
            <a:pPr eaLnBrk="1" hangingPunct="1"/>
            <a:endParaRPr lang="en-US" baseline="-25000" smtClean="0"/>
          </a:p>
          <a:p>
            <a:pPr eaLnBrk="1" hangingPunct="1"/>
            <a:r>
              <a:rPr lang="en-US" smtClean="0"/>
              <a:t>21% O</a:t>
            </a:r>
            <a:r>
              <a:rPr lang="en-US" baseline="-25000" smtClean="0"/>
              <a:t>2</a:t>
            </a:r>
          </a:p>
          <a:p>
            <a:pPr eaLnBrk="1" hangingPunct="1"/>
            <a:endParaRPr lang="en-US" baseline="-25000" smtClean="0"/>
          </a:p>
          <a:p>
            <a:pPr eaLnBrk="1" hangingPunct="1"/>
            <a:r>
              <a:rPr lang="en-US" smtClean="0"/>
              <a:t>1.0% Ar</a:t>
            </a:r>
          </a:p>
          <a:p>
            <a:pPr eaLnBrk="1" hangingPunct="1"/>
            <a:endParaRPr lang="en-US" smtClean="0"/>
          </a:p>
          <a:p>
            <a:pPr eaLnBrk="1" hangingPunct="1"/>
            <a:r>
              <a:rPr lang="en-US" smtClean="0"/>
              <a:t>0.03% CO</a:t>
            </a:r>
            <a:r>
              <a:rPr lang="en-US" baseline="-25000" smtClean="0"/>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Particulates</a:t>
            </a:r>
          </a:p>
        </p:txBody>
      </p:sp>
      <p:sp>
        <p:nvSpPr>
          <p:cNvPr id="22531" name="Rectangle 3"/>
          <p:cNvSpPr>
            <a:spLocks noGrp="1" noChangeArrowheads="1"/>
          </p:cNvSpPr>
          <p:nvPr>
            <p:ph type="body" idx="1"/>
          </p:nvPr>
        </p:nvSpPr>
        <p:spPr/>
        <p:txBody>
          <a:bodyPr/>
          <a:lstStyle/>
          <a:p>
            <a:pPr eaLnBrk="1" hangingPunct="1"/>
            <a:r>
              <a:rPr lang="en-US" smtClean="0"/>
              <a:t>Effect on health:</a:t>
            </a:r>
          </a:p>
          <a:p>
            <a:pPr lvl="1" eaLnBrk="1" hangingPunct="1"/>
            <a:r>
              <a:rPr lang="en-US" smtClean="0"/>
              <a:t>Can affect the respiratory system and cause lung diseases, such as emphysema, bronchitis, and cancer</a:t>
            </a:r>
          </a:p>
        </p:txBody>
      </p:sp>
      <p:pic>
        <p:nvPicPr>
          <p:cNvPr id="22532" name="Picture 5" descr="wintersm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62350"/>
            <a:ext cx="32670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Particulates</a:t>
            </a:r>
          </a:p>
        </p:txBody>
      </p:sp>
      <p:sp>
        <p:nvSpPr>
          <p:cNvPr id="23555" name="Rectangle 3"/>
          <p:cNvSpPr>
            <a:spLocks noGrp="1" noChangeArrowheads="1"/>
          </p:cNvSpPr>
          <p:nvPr>
            <p:ph type="body" idx="1"/>
          </p:nvPr>
        </p:nvSpPr>
        <p:spPr/>
        <p:txBody>
          <a:bodyPr/>
          <a:lstStyle/>
          <a:p>
            <a:pPr eaLnBrk="1" hangingPunct="1"/>
            <a:r>
              <a:rPr lang="en-US" smtClean="0"/>
              <a:t>Methods of reduction:</a:t>
            </a:r>
          </a:p>
          <a:p>
            <a:pPr lvl="1" eaLnBrk="1" hangingPunct="1"/>
            <a:r>
              <a:rPr lang="en-US" smtClean="0"/>
              <a:t>Sedimentation chambers</a:t>
            </a:r>
          </a:p>
          <a:p>
            <a:pPr lvl="1" eaLnBrk="1" hangingPunct="1"/>
            <a:r>
              <a:rPr lang="en-US" smtClean="0"/>
              <a:t>Electrostatic precipitation</a:t>
            </a:r>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Volatile organic compounds - VOCs</a:t>
            </a:r>
          </a:p>
        </p:txBody>
      </p:sp>
      <p:sp>
        <p:nvSpPr>
          <p:cNvPr id="24579" name="Rectangle 3"/>
          <p:cNvSpPr>
            <a:spLocks noGrp="1" noChangeArrowheads="1"/>
          </p:cNvSpPr>
          <p:nvPr>
            <p:ph type="body" idx="1"/>
          </p:nvPr>
        </p:nvSpPr>
        <p:spPr/>
        <p:txBody>
          <a:bodyPr/>
          <a:lstStyle/>
          <a:p>
            <a:pPr eaLnBrk="1" hangingPunct="1"/>
            <a:r>
              <a:rPr lang="en-US" smtClean="0"/>
              <a:t>Natural Source:</a:t>
            </a:r>
          </a:p>
          <a:p>
            <a:pPr lvl="1" eaLnBrk="1" hangingPunct="1"/>
            <a:r>
              <a:rPr lang="en-US" smtClean="0"/>
              <a:t>Plants (i.e. rice)</a:t>
            </a:r>
          </a:p>
          <a:p>
            <a:pPr lvl="2" eaLnBrk="1" hangingPunct="1"/>
            <a:r>
              <a:rPr lang="en-US" smtClean="0">
                <a:sym typeface="Symbol" pitchFamily="18" charset="2"/>
              </a:rPr>
              <a:t>Many plants emit unsaturated hydrocarbons called terpenes</a:t>
            </a:r>
          </a:p>
        </p:txBody>
      </p:sp>
      <p:pic>
        <p:nvPicPr>
          <p:cNvPr id="24580" name="Picture 7" descr="rice%20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24200"/>
            <a:ext cx="32385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Volatile organic compounds - VOCs</a:t>
            </a:r>
          </a:p>
        </p:txBody>
      </p:sp>
      <p:sp>
        <p:nvSpPr>
          <p:cNvPr id="25603" name="Rectangle 3"/>
          <p:cNvSpPr>
            <a:spLocks noGrp="1" noChangeArrowheads="1"/>
          </p:cNvSpPr>
          <p:nvPr>
            <p:ph type="body" idx="1"/>
          </p:nvPr>
        </p:nvSpPr>
        <p:spPr>
          <a:xfrm>
            <a:off x="457200" y="1600200"/>
            <a:ext cx="8229600" cy="4724400"/>
          </a:xfrm>
        </p:spPr>
        <p:txBody>
          <a:bodyPr/>
          <a:lstStyle/>
          <a:p>
            <a:pPr eaLnBrk="1" hangingPunct="1"/>
            <a:r>
              <a:rPr lang="en-US" smtClean="0"/>
              <a:t>Anthropogenic (man-made) Source: </a:t>
            </a:r>
          </a:p>
          <a:p>
            <a:pPr lvl="1" eaLnBrk="1" hangingPunct="1"/>
            <a:r>
              <a:rPr lang="en-US" smtClean="0"/>
              <a:t>Unburned or partially burned gasoline and other fuels</a:t>
            </a:r>
          </a:p>
          <a:p>
            <a:pPr lvl="1" eaLnBrk="1" hangingPunct="1"/>
            <a:r>
              <a:rPr lang="en-US" smtClean="0"/>
              <a:t>Industrial solvents</a:t>
            </a:r>
            <a:endParaRPr lang="en-US" smtClean="0">
              <a:sym typeface="Symbol" pitchFamily="18" charset="2"/>
            </a:endParaRPr>
          </a:p>
        </p:txBody>
      </p:sp>
      <p:pic>
        <p:nvPicPr>
          <p:cNvPr id="25604" name="Picture 5" descr="problems_vocs_detail-7739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10000"/>
            <a:ext cx="21717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Volatile organic compounds - VOCs</a:t>
            </a:r>
          </a:p>
        </p:txBody>
      </p:sp>
      <p:sp>
        <p:nvSpPr>
          <p:cNvPr id="26627" name="Rectangle 3"/>
          <p:cNvSpPr>
            <a:spLocks noGrp="1" noChangeArrowheads="1"/>
          </p:cNvSpPr>
          <p:nvPr>
            <p:ph type="body" idx="1"/>
          </p:nvPr>
        </p:nvSpPr>
        <p:spPr/>
        <p:txBody>
          <a:bodyPr/>
          <a:lstStyle/>
          <a:p>
            <a:pPr eaLnBrk="1" hangingPunct="1"/>
            <a:r>
              <a:rPr lang="en-US" smtClean="0"/>
              <a:t>Effect on health:</a:t>
            </a:r>
          </a:p>
          <a:p>
            <a:pPr lvl="1" eaLnBrk="1" hangingPunct="1"/>
            <a:r>
              <a:rPr lang="en-US" smtClean="0"/>
              <a:t>Some (i.e. benzene) are carcinogenic.</a:t>
            </a:r>
          </a:p>
          <a:p>
            <a:pPr lvl="1" eaLnBrk="1" hangingPunct="1"/>
            <a:r>
              <a:rPr lang="en-US" smtClean="0"/>
              <a:t>Can form toxic secondary pollutants (i.e. PANs, a.k.a. peroxyacyolnitrates)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Volatile organic compounds - VOCs</a:t>
            </a:r>
          </a:p>
        </p:txBody>
      </p:sp>
      <p:sp>
        <p:nvSpPr>
          <p:cNvPr id="27651" name="Rectangle 3"/>
          <p:cNvSpPr>
            <a:spLocks noGrp="1" noChangeArrowheads="1"/>
          </p:cNvSpPr>
          <p:nvPr>
            <p:ph type="body" idx="1"/>
          </p:nvPr>
        </p:nvSpPr>
        <p:spPr/>
        <p:txBody>
          <a:bodyPr/>
          <a:lstStyle/>
          <a:p>
            <a:pPr eaLnBrk="1" hangingPunct="1"/>
            <a:r>
              <a:rPr lang="en-US" smtClean="0"/>
              <a:t>Methods of reduction:</a:t>
            </a:r>
          </a:p>
          <a:p>
            <a:pPr lvl="1" eaLnBrk="1" hangingPunct="1"/>
            <a:r>
              <a:rPr lang="en-US" smtClean="0"/>
              <a:t>Catalytic converter</a:t>
            </a:r>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Thermal exhaust reactor</a:t>
            </a:r>
            <a:r>
              <a:rPr lang="en-US" smtClean="0"/>
              <a:t> </a:t>
            </a:r>
          </a:p>
        </p:txBody>
      </p:sp>
      <p:sp>
        <p:nvSpPr>
          <p:cNvPr id="28675" name="Rectangle 3"/>
          <p:cNvSpPr>
            <a:spLocks noGrp="1" noChangeArrowheads="1"/>
          </p:cNvSpPr>
          <p:nvPr>
            <p:ph type="body" idx="1"/>
          </p:nvPr>
        </p:nvSpPr>
        <p:spPr>
          <a:xfrm>
            <a:off x="457200" y="1600200"/>
            <a:ext cx="8229600" cy="4800600"/>
          </a:xfrm>
        </p:spPr>
        <p:txBody>
          <a:bodyPr/>
          <a:lstStyle/>
          <a:p>
            <a:pPr eaLnBrk="1" hangingPunct="1"/>
            <a:r>
              <a:rPr lang="en-US" smtClean="0"/>
              <a:t>Exhaust from the car engine is combined with more air and reacts due to the heat of the exhaust gases.  CO is converted into CO</a:t>
            </a:r>
            <a:r>
              <a:rPr lang="en-US" baseline="-25000" smtClean="0"/>
              <a:t>2</a:t>
            </a:r>
            <a:r>
              <a:rPr lang="en-US" smtClean="0"/>
              <a:t> and unburned hydrocarbons are also combusted.</a:t>
            </a:r>
          </a:p>
          <a:p>
            <a:pPr eaLnBrk="1" hangingPunct="1"/>
            <a:endParaRPr lang="en-US" smtClean="0"/>
          </a:p>
          <a:p>
            <a:pPr eaLnBrk="1" hangingPunct="1"/>
            <a:r>
              <a:rPr lang="en-US" smtClean="0"/>
              <a:t>2CO</a:t>
            </a:r>
            <a:r>
              <a:rPr lang="en-US" sz="2200" smtClean="0"/>
              <a:t>(g)</a:t>
            </a:r>
            <a:r>
              <a:rPr lang="en-US" smtClean="0"/>
              <a:t> + O</a:t>
            </a:r>
            <a:r>
              <a:rPr lang="en-US" baseline="-25000" smtClean="0"/>
              <a:t>2</a:t>
            </a:r>
            <a:r>
              <a:rPr lang="en-US" sz="2200" smtClean="0"/>
              <a:t>(g)</a:t>
            </a:r>
            <a:r>
              <a:rPr lang="en-US" smtClean="0"/>
              <a:t> </a:t>
            </a:r>
            <a:r>
              <a:rPr lang="en-US" smtClean="0">
                <a:sym typeface="Symbol" pitchFamily="18" charset="2"/>
              </a:rPr>
              <a:t> 2CO</a:t>
            </a:r>
            <a:r>
              <a:rPr lang="en-US" baseline="-25000" smtClean="0">
                <a:sym typeface="Symbol" pitchFamily="18" charset="2"/>
              </a:rPr>
              <a:t>2</a:t>
            </a:r>
            <a:r>
              <a:rPr lang="en-US" sz="2200" smtClean="0">
                <a:sym typeface="Symbol" pitchFamily="18" charset="2"/>
              </a:rPr>
              <a:t>(g)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Lean burn engines</a:t>
            </a:r>
            <a:r>
              <a:rPr lang="en-US" smtClean="0"/>
              <a:t> </a:t>
            </a:r>
          </a:p>
        </p:txBody>
      </p:sp>
      <p:sp>
        <p:nvSpPr>
          <p:cNvPr id="29699" name="Rectangle 3"/>
          <p:cNvSpPr>
            <a:spLocks noGrp="1" noChangeArrowheads="1"/>
          </p:cNvSpPr>
          <p:nvPr>
            <p:ph type="body" idx="1"/>
          </p:nvPr>
        </p:nvSpPr>
        <p:spPr/>
        <p:txBody>
          <a:bodyPr/>
          <a:lstStyle/>
          <a:p>
            <a:pPr eaLnBrk="1" hangingPunct="1"/>
            <a:r>
              <a:rPr lang="en-US" smtClean="0"/>
              <a:t>By adjusting the carburetor the ratio of </a:t>
            </a:r>
            <a:r>
              <a:rPr lang="en-US" b="1" smtClean="0"/>
              <a:t>air:fuel</a:t>
            </a:r>
            <a:r>
              <a:rPr lang="en-US" smtClean="0"/>
              <a:t> can be altered.  The higher the ratio the less CO emitted as more complete combustion occurs.  </a:t>
            </a:r>
          </a:p>
          <a:p>
            <a:pPr eaLnBrk="1" hangingPunct="1"/>
            <a:r>
              <a:rPr lang="en-US" smtClean="0"/>
              <a:t>Unfortunately, this produces higher temperatures so more NO</a:t>
            </a:r>
            <a:r>
              <a:rPr lang="en-US" baseline="-25000" smtClean="0"/>
              <a:t>x</a:t>
            </a:r>
            <a:r>
              <a:rPr lang="en-US" smtClean="0"/>
              <a:t> is produced. </a:t>
            </a:r>
          </a:p>
          <a:p>
            <a:pPr eaLnBrk="1" hangingPunct="1"/>
            <a:r>
              <a:rPr lang="en-US" smtClean="0"/>
              <a:t>At lower ratios less NO</a:t>
            </a:r>
            <a:r>
              <a:rPr lang="en-US" baseline="-25000" smtClean="0"/>
              <a:t>x </a:t>
            </a:r>
            <a:r>
              <a:rPr lang="en-US" smtClean="0"/>
              <a:t>but more CO will be emitted.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Catalytic converter</a:t>
            </a:r>
            <a:r>
              <a:rPr lang="en-US" smtClean="0"/>
              <a:t> </a:t>
            </a:r>
          </a:p>
        </p:txBody>
      </p:sp>
      <p:sp>
        <p:nvSpPr>
          <p:cNvPr id="30723" name="Rectangle 3"/>
          <p:cNvSpPr>
            <a:spLocks noGrp="1" noChangeArrowheads="1"/>
          </p:cNvSpPr>
          <p:nvPr>
            <p:ph type="body" idx="1"/>
          </p:nvPr>
        </p:nvSpPr>
        <p:spPr>
          <a:xfrm>
            <a:off x="457200" y="1600200"/>
            <a:ext cx="8229600" cy="4724400"/>
          </a:xfrm>
        </p:spPr>
        <p:txBody>
          <a:bodyPr/>
          <a:lstStyle/>
          <a:p>
            <a:pPr eaLnBrk="1" hangingPunct="1"/>
            <a:r>
              <a:rPr lang="en-US" smtClean="0"/>
              <a:t>The hot exhaust gases are passed over a catalyst of platinum, rhodium or palladium.  These fully oxidize CO and unburned VOCs, and also catalyze the rxn between CO and NO.</a:t>
            </a:r>
          </a:p>
          <a:p>
            <a:pPr eaLnBrk="1" hangingPunct="1"/>
            <a:r>
              <a:rPr lang="en-US" smtClean="0"/>
              <a:t>2CO</a:t>
            </a:r>
            <a:r>
              <a:rPr lang="en-US" sz="2200" smtClean="0"/>
              <a:t>(g)</a:t>
            </a:r>
            <a:r>
              <a:rPr lang="en-US" smtClean="0"/>
              <a:t> + 2NO</a:t>
            </a:r>
            <a:r>
              <a:rPr lang="en-US" sz="2200" smtClean="0"/>
              <a:t>(g)</a:t>
            </a:r>
            <a:r>
              <a:rPr lang="en-US" smtClean="0"/>
              <a:t> </a:t>
            </a:r>
            <a:r>
              <a:rPr lang="en-US" smtClean="0">
                <a:sym typeface="Symbol" pitchFamily="18" charset="2"/>
              </a:rPr>
              <a:t> </a:t>
            </a:r>
            <a:r>
              <a:rPr lang="en-US" smtClean="0"/>
              <a:t>2CO</a:t>
            </a:r>
            <a:r>
              <a:rPr lang="en-US" baseline="-25000" smtClean="0"/>
              <a:t>2</a:t>
            </a:r>
            <a:r>
              <a:rPr lang="en-US" sz="2200" smtClean="0"/>
              <a:t>(g)</a:t>
            </a:r>
          </a:p>
        </p:txBody>
      </p:sp>
      <p:pic>
        <p:nvPicPr>
          <p:cNvPr id="30724" name="Picture 5" descr="conve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43400"/>
            <a:ext cx="3810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b="1" smtClean="0"/>
              <a:t>Alkaline scrubbing &amp; limestone-based fluidized beds</a:t>
            </a:r>
          </a:p>
        </p:txBody>
      </p:sp>
      <p:sp>
        <p:nvSpPr>
          <p:cNvPr id="31747" name="Rectangle 3"/>
          <p:cNvSpPr>
            <a:spLocks noGrp="1" noChangeArrowheads="1"/>
          </p:cNvSpPr>
          <p:nvPr>
            <p:ph type="body" idx="1"/>
          </p:nvPr>
        </p:nvSpPr>
        <p:spPr>
          <a:xfrm>
            <a:off x="457200" y="1600200"/>
            <a:ext cx="8229600" cy="5029200"/>
          </a:xfrm>
        </p:spPr>
        <p:txBody>
          <a:bodyPr/>
          <a:lstStyle/>
          <a:p>
            <a:pPr eaLnBrk="1" hangingPunct="1"/>
            <a:endParaRPr lang="en-US" smtClean="0"/>
          </a:p>
          <a:p>
            <a:pPr eaLnBrk="1" hangingPunct="1"/>
            <a:r>
              <a:rPr lang="en-US" smtClean="0"/>
              <a:t>Some sulfur is present in coal as metal sulfides (i.e. FeS) and can be physically removed by crushing coal and mixing with water.  The more dense sulfides sink to the bottom and the cleaned coal can be skimmed off.  Sulfur is also removed from oil before it is refined by converting it into hydrogen sulfide (H</a:t>
            </a:r>
            <a:r>
              <a:rPr lang="en-US" baseline="-25000" smtClean="0"/>
              <a:t>2</a:t>
            </a:r>
            <a:r>
              <a:rPr lang="en-US" smtClean="0"/>
              <a: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mtClean="0"/>
              <a:t>AIR POLLUTION</a:t>
            </a:r>
          </a:p>
        </p:txBody>
      </p:sp>
      <p:sp>
        <p:nvSpPr>
          <p:cNvPr id="5123" name="Rectangle 6"/>
          <p:cNvSpPr>
            <a:spLocks noGrp="1" noChangeArrowheads="1"/>
          </p:cNvSpPr>
          <p:nvPr>
            <p:ph type="body" idx="1"/>
          </p:nvPr>
        </p:nvSpPr>
        <p:spPr/>
        <p:txBody>
          <a:bodyPr/>
          <a:lstStyle/>
          <a:p>
            <a:pPr eaLnBrk="1" hangingPunct="1"/>
            <a:r>
              <a:rPr lang="en-US" b="1" smtClean="0"/>
              <a:t>Primary air pollutants </a:t>
            </a:r>
            <a:r>
              <a:rPr lang="en-US" smtClean="0"/>
              <a:t>– harmful substances released into the air that are not normally present</a:t>
            </a:r>
          </a:p>
          <a:p>
            <a:pPr eaLnBrk="1" hangingPunct="1"/>
            <a:r>
              <a:rPr lang="en-US" b="1" smtClean="0"/>
              <a:t>Secondary air pollutants </a:t>
            </a:r>
            <a:r>
              <a:rPr lang="en-US" smtClean="0"/>
              <a:t>– harmful compounds formed when primary pollutants react in air</a:t>
            </a:r>
          </a:p>
        </p:txBody>
      </p:sp>
      <p:pic>
        <p:nvPicPr>
          <p:cNvPr id="5124" name="Picture 8" descr="air%20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20875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b="1" smtClean="0"/>
              <a:t>Alkaline scrubbing &amp; limestone-based fluidized beds</a:t>
            </a:r>
          </a:p>
        </p:txBody>
      </p:sp>
      <p:sp>
        <p:nvSpPr>
          <p:cNvPr id="32771" name="Rectangle 3"/>
          <p:cNvSpPr>
            <a:spLocks noGrp="1" noChangeArrowheads="1"/>
          </p:cNvSpPr>
          <p:nvPr>
            <p:ph type="body" idx="1"/>
          </p:nvPr>
        </p:nvSpPr>
        <p:spPr>
          <a:xfrm>
            <a:off x="228600" y="1600200"/>
            <a:ext cx="8915400" cy="5029200"/>
          </a:xfrm>
        </p:spPr>
        <p:txBody>
          <a:bodyPr/>
          <a:lstStyle/>
          <a:p>
            <a:pPr eaLnBrk="1" hangingPunct="1"/>
            <a:r>
              <a:rPr lang="en-US" smtClean="0"/>
              <a:t>Sulfur dioxide (SO</a:t>
            </a:r>
            <a:r>
              <a:rPr lang="en-US" baseline="-25000" smtClean="0"/>
              <a:t>2</a:t>
            </a:r>
            <a:r>
              <a:rPr lang="en-US" smtClean="0"/>
              <a:t>) can be removed from the exhaust of coal burning plants by “</a:t>
            </a:r>
            <a:r>
              <a:rPr lang="en-US" b="1" smtClean="0"/>
              <a:t>scrubbing</a:t>
            </a:r>
            <a:r>
              <a:rPr lang="en-US" smtClean="0"/>
              <a:t>” with an alkaline slurry of limestone (CaCO</a:t>
            </a:r>
            <a:r>
              <a:rPr lang="en-US" baseline="-25000" smtClean="0"/>
              <a:t>3</a:t>
            </a:r>
            <a:r>
              <a:rPr lang="en-US" smtClean="0"/>
              <a:t>) and lime (CaO).  The resulting sludge is used for landfill or as gypsum (CaSO</a:t>
            </a:r>
            <a:r>
              <a:rPr lang="en-US" baseline="-25000" smtClean="0"/>
              <a:t>4</a:t>
            </a:r>
            <a:r>
              <a:rPr lang="en-US" smtClean="0">
                <a:sym typeface="Symbol" pitchFamily="18" charset="2"/>
              </a:rPr>
              <a:t>2</a:t>
            </a:r>
            <a:r>
              <a:rPr lang="en-US" smtClean="0"/>
              <a:t>H</a:t>
            </a:r>
            <a:r>
              <a:rPr lang="en-US" baseline="-25000" smtClean="0"/>
              <a:t>2</a:t>
            </a:r>
            <a:r>
              <a:rPr lang="en-US" smtClean="0"/>
              <a:t>O) to make plasterboard (drywall).  </a:t>
            </a:r>
          </a:p>
          <a:p>
            <a:pPr eaLnBrk="1" hangingPunct="1"/>
            <a:r>
              <a:rPr lang="en-US" smtClean="0"/>
              <a:t>CaCO</a:t>
            </a:r>
            <a:r>
              <a:rPr lang="en-US" baseline="-25000" smtClean="0"/>
              <a:t>3</a:t>
            </a:r>
            <a:r>
              <a:rPr lang="en-US" sz="2200" smtClean="0"/>
              <a:t>(s)</a:t>
            </a:r>
            <a:r>
              <a:rPr lang="en-US" smtClean="0"/>
              <a:t> + SO</a:t>
            </a:r>
            <a:r>
              <a:rPr lang="en-US" baseline="-25000" smtClean="0"/>
              <a:t>2</a:t>
            </a:r>
            <a:r>
              <a:rPr lang="en-US" sz="2200" smtClean="0"/>
              <a:t>(g)</a:t>
            </a:r>
            <a:r>
              <a:rPr lang="en-US" smtClean="0"/>
              <a:t> </a:t>
            </a:r>
            <a:r>
              <a:rPr lang="en-US" smtClean="0">
                <a:sym typeface="Symbol" pitchFamily="18" charset="2"/>
              </a:rPr>
              <a:t> </a:t>
            </a:r>
            <a:r>
              <a:rPr lang="en-US" smtClean="0"/>
              <a:t>CaSO</a:t>
            </a:r>
            <a:r>
              <a:rPr lang="en-US" baseline="-25000" smtClean="0"/>
              <a:t>3</a:t>
            </a:r>
            <a:r>
              <a:rPr lang="en-US" sz="2200" smtClean="0"/>
              <a:t>(s)</a:t>
            </a:r>
            <a:r>
              <a:rPr lang="en-US" smtClean="0"/>
              <a:t> + CO</a:t>
            </a:r>
            <a:r>
              <a:rPr lang="en-US" baseline="-25000" smtClean="0"/>
              <a:t>2</a:t>
            </a:r>
            <a:r>
              <a:rPr lang="en-US" sz="2200" smtClean="0"/>
              <a:t>(g)</a:t>
            </a:r>
            <a:r>
              <a:rPr lang="en-US" smtClean="0"/>
              <a:t>  </a:t>
            </a:r>
          </a:p>
          <a:p>
            <a:pPr eaLnBrk="1" hangingPunct="1"/>
            <a:r>
              <a:rPr lang="en-US" smtClean="0"/>
              <a:t>CaO</a:t>
            </a:r>
            <a:r>
              <a:rPr lang="en-US" sz="2200" smtClean="0"/>
              <a:t>(s)</a:t>
            </a:r>
            <a:r>
              <a:rPr lang="en-US" smtClean="0"/>
              <a:t> + SO</a:t>
            </a:r>
            <a:r>
              <a:rPr lang="en-US" baseline="-25000" smtClean="0"/>
              <a:t>2</a:t>
            </a:r>
            <a:r>
              <a:rPr lang="en-US" sz="2200" smtClean="0"/>
              <a:t>(g)</a:t>
            </a:r>
            <a:r>
              <a:rPr lang="en-US" smtClean="0"/>
              <a:t> </a:t>
            </a:r>
            <a:r>
              <a:rPr lang="en-US" smtClean="0">
                <a:sym typeface="Symbol" pitchFamily="18" charset="2"/>
              </a:rPr>
              <a:t> </a:t>
            </a:r>
            <a:r>
              <a:rPr lang="en-US" smtClean="0"/>
              <a:t>CaSO</a:t>
            </a:r>
            <a:r>
              <a:rPr lang="en-US" baseline="-25000" smtClean="0"/>
              <a:t>3</a:t>
            </a:r>
            <a:r>
              <a:rPr lang="en-US" sz="2200" smtClean="0"/>
              <a:t>(s)</a:t>
            </a:r>
            <a:r>
              <a:rPr lang="en-US" smtClean="0"/>
              <a:t> </a:t>
            </a:r>
          </a:p>
          <a:p>
            <a:pPr eaLnBrk="1" hangingPunct="1"/>
            <a:r>
              <a:rPr lang="en-US" smtClean="0"/>
              <a:t>2CaSO</a:t>
            </a:r>
            <a:r>
              <a:rPr lang="en-US" baseline="-25000" smtClean="0"/>
              <a:t>3</a:t>
            </a:r>
            <a:r>
              <a:rPr lang="en-US" sz="2200" smtClean="0"/>
              <a:t>(s)</a:t>
            </a:r>
            <a:r>
              <a:rPr lang="en-US" smtClean="0"/>
              <a:t> + O</a:t>
            </a:r>
            <a:r>
              <a:rPr lang="en-US" baseline="-25000" smtClean="0"/>
              <a:t>2</a:t>
            </a:r>
            <a:r>
              <a:rPr lang="en-US" sz="2200" smtClean="0"/>
              <a:t>(g)</a:t>
            </a:r>
            <a:r>
              <a:rPr lang="en-US" smtClean="0"/>
              <a:t> + 4H</a:t>
            </a:r>
            <a:r>
              <a:rPr lang="en-US" baseline="-25000" smtClean="0"/>
              <a:t>2</a:t>
            </a:r>
            <a:r>
              <a:rPr lang="en-US" smtClean="0"/>
              <a:t>O</a:t>
            </a:r>
            <a:r>
              <a:rPr lang="en-US" sz="2200" smtClean="0"/>
              <a:t>(g) </a:t>
            </a:r>
            <a:r>
              <a:rPr lang="en-US" smtClean="0">
                <a:sym typeface="Symbol" pitchFamily="18" charset="2"/>
              </a:rPr>
              <a:t>2</a:t>
            </a:r>
            <a:r>
              <a:rPr lang="en-US" smtClean="0"/>
              <a:t>CaSO</a:t>
            </a:r>
            <a:r>
              <a:rPr lang="en-US" baseline="-25000" smtClean="0"/>
              <a:t>4</a:t>
            </a:r>
            <a:r>
              <a:rPr lang="en-US" smtClean="0">
                <a:sym typeface="Symbol" pitchFamily="18" charset="2"/>
              </a:rPr>
              <a:t>2</a:t>
            </a:r>
            <a:r>
              <a:rPr lang="en-US" smtClean="0"/>
              <a:t>H</a:t>
            </a:r>
            <a:r>
              <a:rPr lang="en-US" baseline="-25000" smtClean="0"/>
              <a:t>2</a:t>
            </a:r>
            <a:r>
              <a:rPr lang="en-US" smtClean="0"/>
              <a:t>O</a:t>
            </a:r>
            <a:r>
              <a:rPr lang="en-US" sz="2200" smtClean="0"/>
              <a:t>(s)</a:t>
            </a:r>
            <a:r>
              <a:rPr lang="en-US" smtClean="0"/>
              <a:t>   </a:t>
            </a:r>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b="1" smtClean="0"/>
              <a:t>Alkaline scrubbing &amp; limestone-based fluidized beds</a:t>
            </a:r>
          </a:p>
        </p:txBody>
      </p:sp>
      <p:sp>
        <p:nvSpPr>
          <p:cNvPr id="33795" name="Rectangle 3"/>
          <p:cNvSpPr>
            <a:spLocks noGrp="1" noChangeArrowheads="1"/>
          </p:cNvSpPr>
          <p:nvPr>
            <p:ph type="body" idx="1"/>
          </p:nvPr>
        </p:nvSpPr>
        <p:spPr>
          <a:xfrm>
            <a:off x="228600" y="1600200"/>
            <a:ext cx="8915400" cy="5029200"/>
          </a:xfrm>
        </p:spPr>
        <p:txBody>
          <a:bodyPr/>
          <a:lstStyle/>
          <a:p>
            <a:pPr eaLnBrk="1" hangingPunct="1"/>
            <a:endParaRPr lang="en-US" smtClean="0"/>
          </a:p>
          <a:p>
            <a:pPr eaLnBrk="1" hangingPunct="1"/>
            <a:r>
              <a:rPr lang="en-US" smtClean="0"/>
              <a:t>CaCO</a:t>
            </a:r>
            <a:r>
              <a:rPr lang="en-US" baseline="-25000" smtClean="0"/>
              <a:t>3</a:t>
            </a:r>
            <a:r>
              <a:rPr lang="en-US" sz="2200" smtClean="0"/>
              <a:t>(s)</a:t>
            </a:r>
            <a:r>
              <a:rPr lang="en-US" smtClean="0"/>
              <a:t> + SO</a:t>
            </a:r>
            <a:r>
              <a:rPr lang="en-US" baseline="-25000" smtClean="0"/>
              <a:t>2</a:t>
            </a:r>
            <a:r>
              <a:rPr lang="en-US" sz="2200" smtClean="0"/>
              <a:t>(g)</a:t>
            </a:r>
            <a:r>
              <a:rPr lang="en-US" smtClean="0"/>
              <a:t> </a:t>
            </a:r>
            <a:r>
              <a:rPr lang="en-US" smtClean="0">
                <a:sym typeface="Symbol" pitchFamily="18" charset="2"/>
              </a:rPr>
              <a:t> </a:t>
            </a:r>
            <a:r>
              <a:rPr lang="en-US" smtClean="0"/>
              <a:t>CaSO</a:t>
            </a:r>
            <a:r>
              <a:rPr lang="en-US" baseline="-25000" smtClean="0"/>
              <a:t>3</a:t>
            </a:r>
            <a:r>
              <a:rPr lang="en-US" sz="2200" smtClean="0"/>
              <a:t>(s)</a:t>
            </a:r>
            <a:r>
              <a:rPr lang="en-US" smtClean="0"/>
              <a:t> + CO</a:t>
            </a:r>
            <a:r>
              <a:rPr lang="en-US" baseline="-25000" smtClean="0"/>
              <a:t>2</a:t>
            </a:r>
            <a:r>
              <a:rPr lang="en-US" sz="2200" smtClean="0"/>
              <a:t>(g)</a:t>
            </a:r>
            <a:r>
              <a:rPr lang="en-US" smtClean="0"/>
              <a:t>  </a:t>
            </a:r>
          </a:p>
          <a:p>
            <a:pPr eaLnBrk="1" hangingPunct="1"/>
            <a:endParaRPr lang="en-US" smtClean="0"/>
          </a:p>
          <a:p>
            <a:pPr eaLnBrk="1" hangingPunct="1"/>
            <a:r>
              <a:rPr lang="en-US" smtClean="0"/>
              <a:t>CaO</a:t>
            </a:r>
            <a:r>
              <a:rPr lang="en-US" sz="2200" smtClean="0"/>
              <a:t>(s)</a:t>
            </a:r>
            <a:r>
              <a:rPr lang="en-US" smtClean="0"/>
              <a:t> + SO</a:t>
            </a:r>
            <a:r>
              <a:rPr lang="en-US" baseline="-25000" smtClean="0"/>
              <a:t>2</a:t>
            </a:r>
            <a:r>
              <a:rPr lang="en-US" sz="2200" smtClean="0"/>
              <a:t>(g)</a:t>
            </a:r>
            <a:r>
              <a:rPr lang="en-US" smtClean="0"/>
              <a:t> </a:t>
            </a:r>
            <a:r>
              <a:rPr lang="en-US" smtClean="0">
                <a:sym typeface="Symbol" pitchFamily="18" charset="2"/>
              </a:rPr>
              <a:t> </a:t>
            </a:r>
            <a:r>
              <a:rPr lang="en-US" smtClean="0"/>
              <a:t>CaSO</a:t>
            </a:r>
            <a:r>
              <a:rPr lang="en-US" baseline="-25000" smtClean="0"/>
              <a:t>3</a:t>
            </a:r>
            <a:r>
              <a:rPr lang="en-US" sz="2200" smtClean="0"/>
              <a:t>(s)</a:t>
            </a:r>
            <a:r>
              <a:rPr lang="en-US" smtClean="0"/>
              <a:t> </a:t>
            </a:r>
          </a:p>
          <a:p>
            <a:pPr eaLnBrk="1" hangingPunct="1"/>
            <a:endParaRPr lang="en-US" smtClean="0"/>
          </a:p>
          <a:p>
            <a:pPr eaLnBrk="1" hangingPunct="1"/>
            <a:r>
              <a:rPr lang="en-US" smtClean="0"/>
              <a:t>2CaSO</a:t>
            </a:r>
            <a:r>
              <a:rPr lang="en-US" baseline="-25000" smtClean="0"/>
              <a:t>3</a:t>
            </a:r>
            <a:r>
              <a:rPr lang="en-US" sz="2200" smtClean="0"/>
              <a:t>(s)</a:t>
            </a:r>
            <a:r>
              <a:rPr lang="en-US" smtClean="0"/>
              <a:t> + O</a:t>
            </a:r>
            <a:r>
              <a:rPr lang="en-US" baseline="-25000" smtClean="0"/>
              <a:t>2</a:t>
            </a:r>
            <a:r>
              <a:rPr lang="en-US" sz="2200" smtClean="0"/>
              <a:t>(g)</a:t>
            </a:r>
            <a:r>
              <a:rPr lang="en-US" smtClean="0"/>
              <a:t> + 4H</a:t>
            </a:r>
            <a:r>
              <a:rPr lang="en-US" baseline="-25000" smtClean="0"/>
              <a:t>2</a:t>
            </a:r>
            <a:r>
              <a:rPr lang="en-US" smtClean="0"/>
              <a:t>O</a:t>
            </a:r>
            <a:r>
              <a:rPr lang="en-US" sz="2200" smtClean="0"/>
              <a:t>(g) </a:t>
            </a:r>
            <a:r>
              <a:rPr lang="en-US" smtClean="0">
                <a:sym typeface="Symbol" pitchFamily="18" charset="2"/>
              </a:rPr>
              <a:t>2</a:t>
            </a:r>
            <a:r>
              <a:rPr lang="en-US" smtClean="0"/>
              <a:t>CaSO</a:t>
            </a:r>
            <a:r>
              <a:rPr lang="en-US" baseline="-25000" smtClean="0"/>
              <a:t>4</a:t>
            </a:r>
            <a:r>
              <a:rPr lang="en-US" smtClean="0">
                <a:sym typeface="Symbol" pitchFamily="18" charset="2"/>
              </a:rPr>
              <a:t>2</a:t>
            </a:r>
            <a:r>
              <a:rPr lang="en-US" smtClean="0"/>
              <a:t>H</a:t>
            </a:r>
            <a:r>
              <a:rPr lang="en-US" baseline="-25000" smtClean="0"/>
              <a:t>2</a:t>
            </a:r>
            <a:r>
              <a:rPr lang="en-US" smtClean="0"/>
              <a:t>O</a:t>
            </a:r>
            <a:r>
              <a:rPr lang="en-US" sz="2200" smtClean="0"/>
              <a:t>(s)</a:t>
            </a:r>
            <a:r>
              <a:rPr lang="en-US" smtClean="0"/>
              <a:t>   </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t>Wet alkaline scrubber</a:t>
            </a:r>
          </a:p>
        </p:txBody>
      </p:sp>
      <mc:AlternateContent xmlns:mc="http://schemas.openxmlformats.org/markup-compatibility/2006">
        <mc:Choice xmlns:p14="http://schemas.microsoft.com/office/powerpoint/2010/main" Requires="p14">
          <p:contentPart p14:bwMode="auto" r:id="rId3">
            <p14:nvContentPartPr>
              <p14:cNvPr id="89094" name="Ink 6"/>
              <p14:cNvContentPartPr>
                <a14:cpLocks xmlns:a14="http://schemas.microsoft.com/office/drawing/2010/main" noRot="1" noChangeAspect="1" noEditPoints="1" noChangeArrowheads="1" noChangeShapeType="1"/>
              </p14:cNvContentPartPr>
              <p14:nvPr/>
            </p14:nvContentPartPr>
            <p14:xfrm>
              <a:off x="814388" y="2116138"/>
              <a:ext cx="930275" cy="447675"/>
            </p14:xfrm>
          </p:contentPart>
        </mc:Choice>
        <mc:Fallback>
          <p:pic>
            <p:nvPicPr>
              <p:cNvPr id="89094" name="Ink 6"/>
              <p:cNvPicPr>
                <a:picLocks noRot="1" noChangeAspect="1" noEditPoints="1" noChangeArrowheads="1" noChangeShapeType="1"/>
              </p:cNvPicPr>
              <p:nvPr/>
            </p:nvPicPr>
            <p:blipFill>
              <a:blip r:embed="rId4"/>
              <a:stretch>
                <a:fillRect/>
              </a:stretch>
            </p:blipFill>
            <p:spPr>
              <a:xfrm>
                <a:off x="801428" y="2107861"/>
                <a:ext cx="959436" cy="46710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9095" name="Ink 7"/>
              <p14:cNvContentPartPr>
                <a14:cpLocks xmlns:a14="http://schemas.microsoft.com/office/drawing/2010/main" noRot="1" noChangeAspect="1" noEditPoints="1" noChangeArrowheads="1" noChangeShapeType="1"/>
              </p14:cNvContentPartPr>
              <p14:nvPr/>
            </p14:nvContentPartPr>
            <p14:xfrm>
              <a:off x="1930400" y="2135188"/>
              <a:ext cx="282575" cy="293687"/>
            </p14:xfrm>
          </p:contentPart>
        </mc:Choice>
        <mc:Fallback>
          <p:pic>
            <p:nvPicPr>
              <p:cNvPr id="89095" name="Ink 7"/>
              <p:cNvPicPr>
                <a:picLocks noRot="1" noChangeAspect="1" noEditPoints="1" noChangeArrowheads="1" noChangeShapeType="1"/>
              </p:cNvPicPr>
              <p:nvPr/>
            </p:nvPicPr>
            <p:blipFill>
              <a:blip r:embed="rId6"/>
              <a:stretch>
                <a:fillRect/>
              </a:stretch>
            </p:blipFill>
            <p:spPr>
              <a:xfrm>
                <a:off x="1913122" y="2115033"/>
                <a:ext cx="305613" cy="33183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9096" name="Ink 8"/>
              <p14:cNvContentPartPr>
                <a14:cpLocks xmlns:a14="http://schemas.microsoft.com/office/drawing/2010/main" noRot="1" noChangeAspect="1" noEditPoints="1" noChangeArrowheads="1" noChangeShapeType="1"/>
              </p14:cNvContentPartPr>
              <p14:nvPr/>
            </p14:nvContentPartPr>
            <p14:xfrm>
              <a:off x="536575" y="2560638"/>
              <a:ext cx="1927225" cy="350837"/>
            </p14:xfrm>
          </p:contentPart>
        </mc:Choice>
        <mc:Fallback>
          <p:pic>
            <p:nvPicPr>
              <p:cNvPr id="89096" name="Ink 8"/>
              <p:cNvPicPr>
                <a:picLocks noRot="1" noChangeAspect="1" noEditPoints="1" noChangeArrowheads="1" noChangeShapeType="1"/>
              </p:cNvPicPr>
              <p:nvPr/>
            </p:nvPicPr>
            <p:blipFill>
              <a:blip r:embed="rId8"/>
              <a:stretch>
                <a:fillRect/>
              </a:stretch>
            </p:blipFill>
            <p:spPr>
              <a:xfrm>
                <a:off x="517494" y="2548044"/>
                <a:ext cx="1964308" cy="37998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9097" name="Ink 9"/>
              <p14:cNvContentPartPr>
                <a14:cpLocks xmlns:a14="http://schemas.microsoft.com/office/drawing/2010/main" noRot="1" noChangeAspect="1" noEditPoints="1" noChangeArrowheads="1" noChangeShapeType="1"/>
              </p14:cNvContentPartPr>
              <p14:nvPr/>
            </p14:nvContentPartPr>
            <p14:xfrm>
              <a:off x="2754313" y="2425700"/>
              <a:ext cx="733425" cy="250825"/>
            </p14:xfrm>
          </p:contentPart>
        </mc:Choice>
        <mc:Fallback>
          <p:pic>
            <p:nvPicPr>
              <p:cNvPr id="89097" name="Ink 9"/>
              <p:cNvPicPr>
                <a:picLocks noRot="1" noChangeAspect="1" noEditPoints="1" noChangeArrowheads="1" noChangeShapeType="1"/>
              </p:cNvPicPr>
              <p:nvPr/>
            </p:nvPicPr>
            <p:blipFill>
              <a:blip r:embed="rId10"/>
              <a:stretch>
                <a:fillRect/>
              </a:stretch>
            </p:blipFill>
            <p:spPr>
              <a:xfrm>
                <a:off x="2746752" y="2418143"/>
                <a:ext cx="760789" cy="277815"/>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9098" name="Ink 10"/>
              <p14:cNvContentPartPr>
                <a14:cpLocks xmlns:a14="http://schemas.microsoft.com/office/drawing/2010/main" noRot="1" noChangeAspect="1" noEditPoints="1" noChangeArrowheads="1" noChangeShapeType="1"/>
              </p14:cNvContentPartPr>
              <p14:nvPr/>
            </p14:nvContentPartPr>
            <p14:xfrm>
              <a:off x="928688" y="4722813"/>
              <a:ext cx="228600" cy="300037"/>
            </p14:xfrm>
          </p:contentPart>
        </mc:Choice>
        <mc:Fallback>
          <p:pic>
            <p:nvPicPr>
              <p:cNvPr id="89098" name="Ink 10"/>
              <p:cNvPicPr>
                <a:picLocks noRot="1" noChangeAspect="1" noEditPoints="1" noChangeArrowheads="1" noChangeShapeType="1"/>
              </p:cNvPicPr>
              <p:nvPr/>
            </p:nvPicPr>
            <p:blipFill>
              <a:blip r:embed="rId12"/>
              <a:stretch>
                <a:fillRect/>
              </a:stretch>
            </p:blipFill>
            <p:spPr>
              <a:xfrm>
                <a:off x="913208" y="4710206"/>
                <a:ext cx="261000" cy="32849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9099" name="Ink 11"/>
              <p14:cNvContentPartPr>
                <a14:cpLocks xmlns:a14="http://schemas.microsoft.com/office/drawing/2010/main" noRot="1" noChangeAspect="1" noEditPoints="1" noChangeArrowheads="1" noChangeShapeType="1"/>
              </p14:cNvContentPartPr>
              <p14:nvPr/>
            </p14:nvContentPartPr>
            <p14:xfrm>
              <a:off x="1255713" y="4646613"/>
              <a:ext cx="568325" cy="442912"/>
            </p14:xfrm>
          </p:contentPart>
        </mc:Choice>
        <mc:Fallback>
          <p:pic>
            <p:nvPicPr>
              <p:cNvPr id="89099" name="Ink 11"/>
              <p:cNvPicPr>
                <a:picLocks noRot="1" noChangeAspect="1" noEditPoints="1" noChangeArrowheads="1" noChangeShapeType="1"/>
              </p:cNvPicPr>
              <p:nvPr/>
            </p:nvPicPr>
            <p:blipFill>
              <a:blip r:embed="rId14"/>
              <a:stretch>
                <a:fillRect/>
              </a:stretch>
            </p:blipFill>
            <p:spPr>
              <a:xfrm>
                <a:off x="1240596" y="4632209"/>
                <a:ext cx="589201" cy="474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9100" name="Ink 12"/>
              <p14:cNvContentPartPr>
                <a14:cpLocks xmlns:a14="http://schemas.microsoft.com/office/drawing/2010/main" noRot="1" noChangeAspect="1" noEditPoints="1" noChangeArrowheads="1" noChangeShapeType="1"/>
              </p14:cNvContentPartPr>
              <p14:nvPr/>
            </p14:nvContentPartPr>
            <p14:xfrm>
              <a:off x="2063750" y="4586288"/>
              <a:ext cx="273050" cy="300037"/>
            </p14:xfrm>
          </p:contentPart>
        </mc:Choice>
        <mc:Fallback>
          <p:pic>
            <p:nvPicPr>
              <p:cNvPr id="89100" name="Ink 12"/>
              <p:cNvPicPr>
                <a:picLocks noRot="1" noChangeAspect="1" noEditPoints="1" noChangeArrowheads="1" noChangeShapeType="1"/>
              </p:cNvPicPr>
              <p:nvPr/>
            </p:nvPicPr>
            <p:blipFill>
              <a:blip r:embed="rId16"/>
              <a:stretch>
                <a:fillRect/>
              </a:stretch>
            </p:blipFill>
            <p:spPr>
              <a:xfrm>
                <a:off x="2047900" y="4566501"/>
                <a:ext cx="293583" cy="33601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9101" name="Ink 13"/>
              <p14:cNvContentPartPr>
                <a14:cpLocks xmlns:a14="http://schemas.microsoft.com/office/drawing/2010/main" noRot="1" noChangeAspect="1" noEditPoints="1" noChangeArrowheads="1" noChangeShapeType="1"/>
              </p14:cNvContentPartPr>
              <p14:nvPr/>
            </p14:nvContentPartPr>
            <p14:xfrm>
              <a:off x="527050" y="5227638"/>
              <a:ext cx="422275" cy="363537"/>
            </p14:xfrm>
          </p:contentPart>
        </mc:Choice>
        <mc:Fallback>
          <p:pic>
            <p:nvPicPr>
              <p:cNvPr id="89101" name="Ink 13"/>
              <p:cNvPicPr>
                <a:picLocks noRot="1" noChangeAspect="1" noEditPoints="1" noChangeArrowheads="1" noChangeShapeType="1"/>
              </p:cNvPicPr>
              <p:nvPr/>
            </p:nvPicPr>
            <p:blipFill>
              <a:blip r:embed="rId18"/>
              <a:stretch>
                <a:fillRect/>
              </a:stretch>
            </p:blipFill>
            <p:spPr>
              <a:xfrm>
                <a:off x="511917" y="5213240"/>
                <a:ext cx="454702" cy="395931"/>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9102" name="Ink 14"/>
              <p14:cNvContentPartPr>
                <a14:cpLocks xmlns:a14="http://schemas.microsoft.com/office/drawing/2010/main" noRot="1" noChangeAspect="1" noEditPoints="1" noChangeArrowheads="1" noChangeShapeType="1"/>
              </p14:cNvContentPartPr>
              <p14:nvPr/>
            </p14:nvContentPartPr>
            <p14:xfrm>
              <a:off x="1279525" y="5019675"/>
              <a:ext cx="1408113" cy="774700"/>
            </p14:xfrm>
          </p:contentPart>
        </mc:Choice>
        <mc:Fallback>
          <p:pic>
            <p:nvPicPr>
              <p:cNvPr id="89102" name="Ink 14"/>
              <p:cNvPicPr>
                <a:picLocks noRot="1" noChangeAspect="1" noEditPoints="1" noChangeArrowheads="1" noChangeShapeType="1"/>
              </p:cNvPicPr>
              <p:nvPr/>
            </p:nvPicPr>
            <p:blipFill>
              <a:blip r:embed="rId20"/>
              <a:stretch>
                <a:fillRect/>
              </a:stretch>
            </p:blipFill>
            <p:spPr>
              <a:xfrm>
                <a:off x="1260803" y="5008515"/>
                <a:ext cx="1444837" cy="803859"/>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9103" name="Ink 15"/>
              <p14:cNvContentPartPr>
                <a14:cpLocks xmlns:a14="http://schemas.microsoft.com/office/drawing/2010/main" noRot="1" noChangeAspect="1" noEditPoints="1" noChangeArrowheads="1" noChangeShapeType="1"/>
              </p14:cNvContentPartPr>
              <p14:nvPr/>
            </p14:nvContentPartPr>
            <p14:xfrm>
              <a:off x="2859088" y="4652963"/>
              <a:ext cx="693737" cy="274637"/>
            </p14:xfrm>
          </p:contentPart>
        </mc:Choice>
        <mc:Fallback>
          <p:pic>
            <p:nvPicPr>
              <p:cNvPr id="89103" name="Ink 15"/>
              <p:cNvPicPr>
                <a:picLocks noRot="1" noChangeAspect="1" noEditPoints="1" noChangeArrowheads="1" noChangeShapeType="1"/>
              </p:cNvPicPr>
              <p:nvPr/>
            </p:nvPicPr>
            <p:blipFill>
              <a:blip r:embed="rId22"/>
              <a:stretch>
                <a:fillRect/>
              </a:stretch>
            </p:blipFill>
            <p:spPr>
              <a:xfrm>
                <a:off x="2838207" y="4640709"/>
                <a:ext cx="735858" cy="308516"/>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9104" name="Ink 16"/>
              <p14:cNvContentPartPr>
                <a14:cpLocks xmlns:a14="http://schemas.microsoft.com/office/drawing/2010/main" noRot="1" noChangeAspect="1" noEditPoints="1" noChangeArrowheads="1" noChangeShapeType="1"/>
              </p14:cNvContentPartPr>
              <p14:nvPr/>
            </p14:nvContentPartPr>
            <p14:xfrm>
              <a:off x="5199063" y="5530850"/>
              <a:ext cx="236537" cy="449263"/>
            </p14:xfrm>
          </p:contentPart>
        </mc:Choice>
        <mc:Fallback>
          <p:pic>
            <p:nvPicPr>
              <p:cNvPr id="89104" name="Ink 16"/>
              <p:cNvPicPr>
                <a:picLocks noRot="1" noChangeAspect="1" noEditPoints="1" noChangeArrowheads="1" noChangeShapeType="1"/>
              </p:cNvPicPr>
              <p:nvPr/>
            </p:nvPicPr>
            <p:blipFill>
              <a:blip r:embed="rId24"/>
              <a:stretch>
                <a:fillRect/>
              </a:stretch>
            </p:blipFill>
            <p:spPr>
              <a:xfrm>
                <a:off x="5186462" y="5512491"/>
                <a:ext cx="254178" cy="48742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9105" name="Ink 17"/>
              <p14:cNvContentPartPr>
                <a14:cpLocks xmlns:a14="http://schemas.microsoft.com/office/drawing/2010/main" noRot="1" noChangeAspect="1" noEditPoints="1" noChangeArrowheads="1" noChangeShapeType="1"/>
              </p14:cNvContentPartPr>
              <p14:nvPr/>
            </p14:nvContentPartPr>
            <p14:xfrm>
              <a:off x="4992688" y="6062663"/>
              <a:ext cx="1128712" cy="374650"/>
            </p14:xfrm>
          </p:contentPart>
        </mc:Choice>
        <mc:Fallback>
          <p:pic>
            <p:nvPicPr>
              <p:cNvPr id="89105" name="Ink 17"/>
              <p:cNvPicPr>
                <a:picLocks noRot="1" noChangeAspect="1" noEditPoints="1" noChangeArrowheads="1" noChangeShapeType="1"/>
              </p:cNvPicPr>
              <p:nvPr/>
            </p:nvPicPr>
            <p:blipFill>
              <a:blip r:embed="rId26"/>
              <a:stretch>
                <a:fillRect/>
              </a:stretch>
            </p:blipFill>
            <p:spPr>
              <a:xfrm>
                <a:off x="4975046" y="6047547"/>
                <a:ext cx="1150674" cy="407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9106" name="Ink 18"/>
              <p14:cNvContentPartPr>
                <a14:cpLocks xmlns:a14="http://schemas.microsoft.com/office/drawing/2010/main" noRot="1" noChangeAspect="1" noEditPoints="1" noChangeArrowheads="1" noChangeShapeType="1"/>
              </p14:cNvContentPartPr>
              <p14:nvPr/>
            </p14:nvContentPartPr>
            <p14:xfrm>
              <a:off x="6456363" y="5937250"/>
              <a:ext cx="1308100" cy="347663"/>
            </p14:xfrm>
          </p:contentPart>
        </mc:Choice>
        <mc:Fallback>
          <p:pic>
            <p:nvPicPr>
              <p:cNvPr id="89106" name="Ink 18"/>
              <p:cNvPicPr>
                <a:picLocks noRot="1" noChangeAspect="1" noEditPoints="1" noChangeArrowheads="1" noChangeShapeType="1"/>
              </p:cNvPicPr>
              <p:nvPr/>
            </p:nvPicPr>
            <p:blipFill>
              <a:blip r:embed="rId28"/>
              <a:stretch>
                <a:fillRect/>
              </a:stretch>
            </p:blipFill>
            <p:spPr>
              <a:xfrm>
                <a:off x="6441240" y="5919975"/>
                <a:ext cx="1337625" cy="383653"/>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9107" name="Ink 19"/>
              <p14:cNvContentPartPr>
                <a14:cpLocks xmlns:a14="http://schemas.microsoft.com/office/drawing/2010/main" noRot="1" noChangeAspect="1" noEditPoints="1" noChangeArrowheads="1" noChangeShapeType="1"/>
              </p14:cNvContentPartPr>
              <p14:nvPr/>
            </p14:nvContentPartPr>
            <p14:xfrm>
              <a:off x="4970463" y="1457325"/>
              <a:ext cx="887412" cy="728663"/>
            </p14:xfrm>
          </p:contentPart>
        </mc:Choice>
        <mc:Fallback>
          <p:pic>
            <p:nvPicPr>
              <p:cNvPr id="89107" name="Ink 19"/>
              <p:cNvPicPr>
                <a:picLocks noRot="1" noChangeAspect="1" noEditPoints="1" noChangeArrowheads="1" noChangeShapeType="1"/>
              </p:cNvPicPr>
              <p:nvPr/>
            </p:nvPicPr>
            <p:blipFill>
              <a:blip r:embed="rId30"/>
              <a:stretch>
                <a:fillRect/>
              </a:stretch>
            </p:blipFill>
            <p:spPr>
              <a:xfrm>
                <a:off x="4953183" y="1444725"/>
                <a:ext cx="909732" cy="757104"/>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9108" name="Ink 20"/>
              <p14:cNvContentPartPr>
                <a14:cpLocks xmlns:a14="http://schemas.microsoft.com/office/drawing/2010/main" noRot="1" noChangeAspect="1" noEditPoints="1" noChangeArrowheads="1" noChangeShapeType="1"/>
              </p14:cNvContentPartPr>
              <p14:nvPr/>
            </p14:nvContentPartPr>
            <p14:xfrm>
              <a:off x="6054725" y="1479550"/>
              <a:ext cx="215900" cy="269875"/>
            </p14:xfrm>
          </p:contentPart>
        </mc:Choice>
        <mc:Fallback>
          <p:pic>
            <p:nvPicPr>
              <p:cNvPr id="89108" name="Ink 20"/>
              <p:cNvPicPr>
                <a:picLocks noRot="1" noChangeAspect="1" noEditPoints="1" noChangeArrowheads="1" noChangeShapeType="1"/>
              </p:cNvPicPr>
              <p:nvPr/>
            </p:nvPicPr>
            <p:blipFill>
              <a:blip r:embed="rId32"/>
              <a:stretch>
                <a:fillRect/>
              </a:stretch>
            </p:blipFill>
            <p:spPr>
              <a:xfrm>
                <a:off x="6039972" y="1465876"/>
                <a:ext cx="234971" cy="29902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9109" name="Ink 21"/>
              <p14:cNvContentPartPr>
                <a14:cpLocks xmlns:a14="http://schemas.microsoft.com/office/drawing/2010/main" noRot="1" noChangeAspect="1" noEditPoints="1" noChangeArrowheads="1" noChangeShapeType="1"/>
              </p14:cNvContentPartPr>
              <p14:nvPr/>
            </p14:nvContentPartPr>
            <p14:xfrm>
              <a:off x="6399213" y="1476375"/>
              <a:ext cx="752475" cy="290513"/>
            </p14:xfrm>
          </p:contentPart>
        </mc:Choice>
        <mc:Fallback>
          <p:pic>
            <p:nvPicPr>
              <p:cNvPr id="89109" name="Ink 21"/>
              <p:cNvPicPr>
                <a:picLocks noRot="1" noChangeAspect="1" noEditPoints="1" noChangeArrowheads="1" noChangeShapeType="1"/>
              </p:cNvPicPr>
              <p:nvPr/>
            </p:nvPicPr>
            <p:blipFill>
              <a:blip r:embed="rId34"/>
              <a:stretch>
                <a:fillRect/>
              </a:stretch>
            </p:blipFill>
            <p:spPr>
              <a:xfrm>
                <a:off x="6381211" y="1461975"/>
                <a:ext cx="786318" cy="318592"/>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9110" name="Ink 22"/>
              <p14:cNvContentPartPr>
                <a14:cpLocks xmlns:a14="http://schemas.microsoft.com/office/drawing/2010/main" noRot="1" noChangeAspect="1" noEditPoints="1" noChangeArrowheads="1" noChangeShapeType="1"/>
              </p14:cNvContentPartPr>
              <p14:nvPr/>
            </p14:nvContentPartPr>
            <p14:xfrm>
              <a:off x="7340600" y="1570038"/>
              <a:ext cx="504825" cy="347662"/>
            </p14:xfrm>
          </p:contentPart>
        </mc:Choice>
        <mc:Fallback>
          <p:pic>
            <p:nvPicPr>
              <p:cNvPr id="89110" name="Ink 22"/>
              <p:cNvPicPr>
                <a:picLocks noRot="1" noChangeAspect="1" noEditPoints="1" noChangeArrowheads="1" noChangeShapeType="1"/>
              </p:cNvPicPr>
              <p:nvPr/>
            </p:nvPicPr>
            <p:blipFill>
              <a:blip r:embed="rId36"/>
              <a:stretch>
                <a:fillRect/>
              </a:stretch>
            </p:blipFill>
            <p:spPr>
              <a:xfrm>
                <a:off x="7333759" y="1553123"/>
                <a:ext cx="530750" cy="382572"/>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9112" name="Ink 24"/>
              <p14:cNvContentPartPr>
                <a14:cpLocks xmlns:a14="http://schemas.microsoft.com/office/drawing/2010/main" noRot="1" noChangeAspect="1" noEditPoints="1" noChangeArrowheads="1" noChangeShapeType="1"/>
              </p14:cNvContentPartPr>
              <p14:nvPr/>
            </p14:nvContentPartPr>
            <p14:xfrm>
              <a:off x="3040063" y="1836738"/>
              <a:ext cx="3732212" cy="1028700"/>
            </p14:xfrm>
          </p:contentPart>
        </mc:Choice>
        <mc:Fallback>
          <p:pic>
            <p:nvPicPr>
              <p:cNvPr id="89112" name="Ink 24"/>
              <p:cNvPicPr>
                <a:picLocks noRot="1" noChangeAspect="1" noEditPoints="1" noChangeArrowheads="1" noChangeShapeType="1"/>
              </p:cNvPicPr>
              <p:nvPr/>
            </p:nvPicPr>
            <p:blipFill>
              <a:blip r:embed="rId38"/>
              <a:stretch>
                <a:fillRect/>
              </a:stretch>
            </p:blipFill>
            <p:spPr>
              <a:xfrm>
                <a:off x="3035383" y="1820181"/>
                <a:ext cx="3754173" cy="1055335"/>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9113" name="Ink 25"/>
              <p14:cNvContentPartPr>
                <a14:cpLocks xmlns:a14="http://schemas.microsoft.com/office/drawing/2010/main" noRot="1" noChangeAspect="1" noEditPoints="1" noChangeArrowheads="1" noChangeShapeType="1"/>
              </p14:cNvContentPartPr>
              <p14:nvPr/>
            </p14:nvContentPartPr>
            <p14:xfrm>
              <a:off x="3214688" y="2071688"/>
              <a:ext cx="3678237" cy="3792537"/>
            </p14:xfrm>
          </p:contentPart>
        </mc:Choice>
        <mc:Fallback>
          <p:pic>
            <p:nvPicPr>
              <p:cNvPr id="89113" name="Ink 25"/>
              <p:cNvPicPr>
                <a:picLocks noRot="1" noChangeAspect="1" noEditPoints="1" noChangeArrowheads="1" noChangeShapeType="1"/>
              </p:cNvPicPr>
              <p:nvPr/>
            </p:nvPicPr>
            <p:blipFill>
              <a:blip r:embed="rId40"/>
              <a:stretch>
                <a:fillRect/>
              </a:stretch>
            </p:blipFill>
            <p:spPr>
              <a:xfrm>
                <a:off x="3202448" y="2067368"/>
                <a:ext cx="3708838" cy="3812697"/>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114" name="Ink 26"/>
              <p14:cNvContentPartPr>
                <a14:cpLocks xmlns:a14="http://schemas.microsoft.com/office/drawing/2010/main" noRot="1" noChangeAspect="1" noEditPoints="1" noChangeArrowheads="1" noChangeShapeType="1"/>
              </p14:cNvContentPartPr>
              <p14:nvPr/>
            </p14:nvContentPartPr>
            <p14:xfrm>
              <a:off x="4313238" y="3302000"/>
              <a:ext cx="563562" cy="538163"/>
            </p14:xfrm>
          </p:contentPart>
        </mc:Choice>
        <mc:Fallback>
          <p:pic>
            <p:nvPicPr>
              <p:cNvPr id="89114" name="Ink 26"/>
              <p:cNvPicPr>
                <a:picLocks noRot="1" noChangeAspect="1" noEditPoints="1" noChangeArrowheads="1" noChangeShapeType="1"/>
              </p:cNvPicPr>
              <p:nvPr/>
            </p:nvPicPr>
            <p:blipFill>
              <a:blip r:embed="rId42"/>
              <a:stretch>
                <a:fillRect/>
              </a:stretch>
            </p:blipFill>
            <p:spPr>
              <a:xfrm>
                <a:off x="4295593" y="3284001"/>
                <a:ext cx="586609" cy="567321"/>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9115" name="Ink 27"/>
              <p14:cNvContentPartPr>
                <a14:cpLocks xmlns:a14="http://schemas.microsoft.com/office/drawing/2010/main" noRot="1" noChangeAspect="1" noEditPoints="1" noChangeArrowheads="1" noChangeShapeType="1"/>
              </p14:cNvContentPartPr>
              <p14:nvPr/>
            </p14:nvContentPartPr>
            <p14:xfrm>
              <a:off x="5289550" y="3241675"/>
              <a:ext cx="368300" cy="230188"/>
            </p14:xfrm>
          </p:contentPart>
        </mc:Choice>
        <mc:Fallback>
          <p:pic>
            <p:nvPicPr>
              <p:cNvPr id="89115" name="Ink 27"/>
              <p:cNvPicPr>
                <a:picLocks noRot="1" noChangeAspect="1" noEditPoints="1" noChangeArrowheads="1" noChangeShapeType="1"/>
              </p:cNvPicPr>
              <p:nvPr/>
            </p:nvPicPr>
            <p:blipFill>
              <a:blip r:embed="rId44"/>
              <a:stretch>
                <a:fillRect/>
              </a:stretch>
            </p:blipFill>
            <p:spPr>
              <a:xfrm>
                <a:off x="5276229" y="3222943"/>
                <a:ext cx="400702" cy="257205"/>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9116" name="Ink 28"/>
              <p14:cNvContentPartPr>
                <a14:cpLocks xmlns:a14="http://schemas.microsoft.com/office/drawing/2010/main" noRot="1" noChangeAspect="1" noEditPoints="1" noChangeArrowheads="1" noChangeShapeType="1"/>
              </p14:cNvContentPartPr>
              <p14:nvPr/>
            </p14:nvContentPartPr>
            <p14:xfrm>
              <a:off x="6035675" y="2509838"/>
              <a:ext cx="382588" cy="195262"/>
            </p14:xfrm>
          </p:contentPart>
        </mc:Choice>
        <mc:Fallback>
          <p:pic>
            <p:nvPicPr>
              <p:cNvPr id="89116" name="Ink 28"/>
              <p:cNvPicPr>
                <a:picLocks noRot="1" noChangeAspect="1" noEditPoints="1" noChangeArrowheads="1" noChangeShapeType="1"/>
              </p:cNvPicPr>
              <p:nvPr/>
            </p:nvPicPr>
            <p:blipFill>
              <a:blip r:embed="rId46"/>
              <a:stretch>
                <a:fillRect/>
              </a:stretch>
            </p:blipFill>
            <p:spPr>
              <a:xfrm>
                <a:off x="6016960" y="2491465"/>
                <a:ext cx="420739" cy="229487"/>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9117" name="Ink 29"/>
              <p14:cNvContentPartPr>
                <a14:cpLocks xmlns:a14="http://schemas.microsoft.com/office/drawing/2010/main" noRot="1" noChangeAspect="1" noEditPoints="1" noChangeArrowheads="1" noChangeShapeType="1"/>
              </p14:cNvContentPartPr>
              <p14:nvPr/>
            </p14:nvContentPartPr>
            <p14:xfrm>
              <a:off x="4475163" y="4032250"/>
              <a:ext cx="393700" cy="203200"/>
            </p14:xfrm>
          </p:contentPart>
        </mc:Choice>
        <mc:Fallback>
          <p:pic>
            <p:nvPicPr>
              <p:cNvPr id="89117" name="Ink 29"/>
              <p:cNvPicPr>
                <a:picLocks noRot="1" noChangeAspect="1" noEditPoints="1" noChangeArrowheads="1" noChangeShapeType="1"/>
              </p:cNvPicPr>
              <p:nvPr/>
            </p:nvPicPr>
            <p:blipFill>
              <a:blip r:embed="rId48"/>
              <a:stretch>
                <a:fillRect/>
              </a:stretch>
            </p:blipFill>
            <p:spPr>
              <a:xfrm>
                <a:off x="4456450" y="4012074"/>
                <a:ext cx="432566" cy="2284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9118" name="Ink 30"/>
              <p14:cNvContentPartPr>
                <a14:cpLocks xmlns:a14="http://schemas.microsoft.com/office/drawing/2010/main" noRot="1" noChangeAspect="1" noEditPoints="1" noChangeArrowheads="1" noChangeShapeType="1"/>
              </p14:cNvContentPartPr>
              <p14:nvPr/>
            </p14:nvContentPartPr>
            <p14:xfrm>
              <a:off x="5321300" y="3989388"/>
              <a:ext cx="385763" cy="196850"/>
            </p14:xfrm>
          </p:contentPart>
        </mc:Choice>
        <mc:Fallback>
          <p:pic>
            <p:nvPicPr>
              <p:cNvPr id="89118" name="Ink 30"/>
              <p:cNvPicPr>
                <a:picLocks noRot="1" noChangeAspect="1" noEditPoints="1" noChangeArrowheads="1" noChangeShapeType="1"/>
              </p:cNvPicPr>
              <p:nvPr/>
            </p:nvPicPr>
            <p:blipFill>
              <a:blip r:embed="rId50"/>
              <a:stretch>
                <a:fillRect/>
              </a:stretch>
            </p:blipFill>
            <p:spPr>
              <a:xfrm>
                <a:off x="5302228" y="3969595"/>
                <a:ext cx="425707" cy="235716"/>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9119" name="Ink 31"/>
              <p14:cNvContentPartPr>
                <a14:cpLocks xmlns:a14="http://schemas.microsoft.com/office/drawing/2010/main" noRot="1" noChangeAspect="1" noEditPoints="1" noChangeArrowheads="1" noChangeShapeType="1"/>
              </p14:cNvContentPartPr>
              <p14:nvPr/>
            </p14:nvContentPartPr>
            <p14:xfrm>
              <a:off x="6056313" y="3238500"/>
              <a:ext cx="376237" cy="219075"/>
            </p14:xfrm>
          </p:contentPart>
        </mc:Choice>
        <mc:Fallback>
          <p:pic>
            <p:nvPicPr>
              <p:cNvPr id="89119" name="Ink 31"/>
              <p:cNvPicPr>
                <a:picLocks noRot="1" noChangeAspect="1" noEditPoints="1" noChangeArrowheads="1" noChangeShapeType="1"/>
              </p:cNvPicPr>
              <p:nvPr/>
            </p:nvPicPr>
            <p:blipFill>
              <a:blip r:embed="rId52"/>
              <a:stretch>
                <a:fillRect/>
              </a:stretch>
            </p:blipFill>
            <p:spPr>
              <a:xfrm>
                <a:off x="6039031" y="3219434"/>
                <a:ext cx="414401" cy="257566"/>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9120" name="Ink 32"/>
              <p14:cNvContentPartPr>
                <a14:cpLocks xmlns:a14="http://schemas.microsoft.com/office/drawing/2010/main" noRot="1" noChangeAspect="1" noEditPoints="1" noChangeArrowheads="1" noChangeShapeType="1"/>
              </p14:cNvContentPartPr>
              <p14:nvPr/>
            </p14:nvContentPartPr>
            <p14:xfrm>
              <a:off x="4367213" y="4241800"/>
              <a:ext cx="136525" cy="222250"/>
            </p14:xfrm>
          </p:contentPart>
        </mc:Choice>
        <mc:Fallback>
          <p:pic>
            <p:nvPicPr>
              <p:cNvPr id="89120" name="Ink 32"/>
              <p:cNvPicPr>
                <a:picLocks noRot="1" noChangeAspect="1" noEditPoints="1" noChangeArrowheads="1" noChangeShapeType="1"/>
              </p:cNvPicPr>
              <p:nvPr/>
            </p:nvPicPr>
            <p:blipFill>
              <a:blip r:embed="rId54"/>
              <a:stretch>
                <a:fillRect/>
              </a:stretch>
            </p:blipFill>
            <p:spPr>
              <a:xfrm>
                <a:off x="4352444" y="4229553"/>
                <a:ext cx="161020" cy="249626"/>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9121" name="Ink 33"/>
              <p14:cNvContentPartPr>
                <a14:cpLocks xmlns:a14="http://schemas.microsoft.com/office/drawing/2010/main" noRot="1" noChangeAspect="1" noEditPoints="1" noChangeArrowheads="1" noChangeShapeType="1"/>
              </p14:cNvContentPartPr>
              <p14:nvPr/>
            </p14:nvContentPartPr>
            <p14:xfrm>
              <a:off x="4719638" y="4243388"/>
              <a:ext cx="25400" cy="215900"/>
            </p14:xfrm>
          </p:contentPart>
        </mc:Choice>
        <mc:Fallback>
          <p:pic>
            <p:nvPicPr>
              <p:cNvPr id="89121" name="Ink 33"/>
              <p:cNvPicPr>
                <a:picLocks noRot="1" noChangeAspect="1" noEditPoints="1" noChangeArrowheads="1" noChangeShapeType="1"/>
              </p:cNvPicPr>
              <p:nvPr/>
            </p:nvPicPr>
            <p:blipFill>
              <a:blip r:embed="rId56"/>
              <a:stretch>
                <a:fillRect/>
              </a:stretch>
            </p:blipFill>
            <p:spPr>
              <a:xfrm>
                <a:off x="4712841" y="4230434"/>
                <a:ext cx="45434" cy="24072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9122" name="Ink 34"/>
              <p14:cNvContentPartPr>
                <a14:cpLocks xmlns:a14="http://schemas.microsoft.com/office/drawing/2010/main" noRot="1" noChangeAspect="1" noEditPoints="1" noChangeArrowheads="1" noChangeShapeType="1"/>
              </p14:cNvContentPartPr>
              <p14:nvPr/>
            </p14:nvContentPartPr>
            <p14:xfrm>
              <a:off x="4981575" y="4237038"/>
              <a:ext cx="123825" cy="176212"/>
            </p14:xfrm>
          </p:contentPart>
        </mc:Choice>
        <mc:Fallback>
          <p:pic>
            <p:nvPicPr>
              <p:cNvPr id="89122" name="Ink 34"/>
              <p:cNvPicPr>
                <a:picLocks noRot="1" noChangeAspect="1" noEditPoints="1" noChangeArrowheads="1" noChangeShapeType="1"/>
              </p:cNvPicPr>
              <p:nvPr/>
            </p:nvPicPr>
            <p:blipFill>
              <a:blip r:embed="rId58"/>
              <a:stretch>
                <a:fillRect/>
              </a:stretch>
            </p:blipFill>
            <p:spPr>
              <a:xfrm>
                <a:off x="4975438" y="4229846"/>
                <a:ext cx="136460" cy="200306"/>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9123" name="Ink 35"/>
              <p14:cNvContentPartPr>
                <a14:cpLocks xmlns:a14="http://schemas.microsoft.com/office/drawing/2010/main" noRot="1" noChangeAspect="1" noEditPoints="1" noChangeArrowheads="1" noChangeShapeType="1"/>
              </p14:cNvContentPartPr>
              <p14:nvPr/>
            </p14:nvContentPartPr>
            <p14:xfrm>
              <a:off x="5319713" y="4241800"/>
              <a:ext cx="34925" cy="142875"/>
            </p14:xfrm>
          </p:contentPart>
        </mc:Choice>
        <mc:Fallback>
          <p:pic>
            <p:nvPicPr>
              <p:cNvPr id="89123" name="Ink 35"/>
              <p:cNvPicPr>
                <a:picLocks noRot="1" noChangeAspect="1" noEditPoints="1" noChangeArrowheads="1" noChangeShapeType="1"/>
              </p:cNvPicPr>
              <p:nvPr/>
            </p:nvPicPr>
            <p:blipFill>
              <a:blip r:embed="rId60"/>
              <a:stretch>
                <a:fillRect/>
              </a:stretch>
            </p:blipFill>
            <p:spPr>
              <a:xfrm>
                <a:off x="5300630" y="4234602"/>
                <a:ext cx="59048" cy="169147"/>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9124" name="Ink 36"/>
              <p14:cNvContentPartPr>
                <a14:cpLocks xmlns:a14="http://schemas.microsoft.com/office/drawing/2010/main" noRot="1" noChangeAspect="1" noEditPoints="1" noChangeArrowheads="1" noChangeShapeType="1"/>
              </p14:cNvContentPartPr>
              <p14:nvPr/>
            </p14:nvContentPartPr>
            <p14:xfrm>
              <a:off x="5583238" y="3949700"/>
              <a:ext cx="1020762" cy="847725"/>
            </p14:xfrm>
          </p:contentPart>
        </mc:Choice>
        <mc:Fallback>
          <p:pic>
            <p:nvPicPr>
              <p:cNvPr id="89124" name="Ink 36"/>
              <p:cNvPicPr>
                <a:picLocks noRot="1" noChangeAspect="1" noEditPoints="1" noChangeArrowheads="1" noChangeShapeType="1"/>
              </p:cNvPicPr>
              <p:nvPr/>
            </p:nvPicPr>
            <p:blipFill>
              <a:blip r:embed="rId62"/>
              <a:stretch>
                <a:fillRect/>
              </a:stretch>
            </p:blipFill>
            <p:spPr>
              <a:xfrm>
                <a:off x="5566315" y="3929182"/>
                <a:ext cx="1042365" cy="887321"/>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9125" name="Ink 37"/>
              <p14:cNvContentPartPr>
                <a14:cpLocks xmlns:a14="http://schemas.microsoft.com/office/drawing/2010/main" noRot="1" noChangeAspect="1" noEditPoints="1" noChangeArrowheads="1" noChangeShapeType="1"/>
              </p14:cNvContentPartPr>
              <p14:nvPr/>
            </p14:nvContentPartPr>
            <p14:xfrm>
              <a:off x="4575175" y="4598988"/>
              <a:ext cx="417513" cy="192087"/>
            </p14:xfrm>
          </p:contentPart>
        </mc:Choice>
        <mc:Fallback>
          <p:pic>
            <p:nvPicPr>
              <p:cNvPr id="89125" name="Ink 37"/>
              <p:cNvPicPr>
                <a:picLocks noRot="1" noChangeAspect="1" noEditPoints="1" noChangeArrowheads="1" noChangeShapeType="1"/>
              </p:cNvPicPr>
              <p:nvPr/>
            </p:nvPicPr>
            <p:blipFill>
              <a:blip r:embed="rId64"/>
              <a:stretch>
                <a:fillRect/>
              </a:stretch>
            </p:blipFill>
            <p:spPr>
              <a:xfrm>
                <a:off x="4557884" y="4580969"/>
                <a:ext cx="454257" cy="22920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9126" name="Ink 38"/>
              <p14:cNvContentPartPr>
                <a14:cpLocks xmlns:a14="http://schemas.microsoft.com/office/drawing/2010/main" noRot="1" noChangeAspect="1" noEditPoints="1" noChangeArrowheads="1" noChangeShapeType="1"/>
              </p14:cNvContentPartPr>
              <p14:nvPr/>
            </p14:nvContentPartPr>
            <p14:xfrm>
              <a:off x="5373688" y="4546600"/>
              <a:ext cx="390525" cy="203200"/>
            </p14:xfrm>
          </p:contentPart>
        </mc:Choice>
        <mc:Fallback>
          <p:pic>
            <p:nvPicPr>
              <p:cNvPr id="89126" name="Ink 38"/>
              <p:cNvPicPr>
                <a:picLocks noRot="1" noChangeAspect="1" noEditPoints="1" noChangeArrowheads="1" noChangeShapeType="1"/>
              </p:cNvPicPr>
              <p:nvPr/>
            </p:nvPicPr>
            <p:blipFill>
              <a:blip r:embed="rId66"/>
              <a:stretch>
                <a:fillRect/>
              </a:stretch>
            </p:blipFill>
            <p:spPr>
              <a:xfrm>
                <a:off x="5356051" y="4527179"/>
                <a:ext cx="428678" cy="241322"/>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9127" name="Ink 39"/>
              <p14:cNvContentPartPr>
                <a14:cpLocks xmlns:a14="http://schemas.microsoft.com/office/drawing/2010/main" noRot="1" noChangeAspect="1" noEditPoints="1" noChangeArrowheads="1" noChangeShapeType="1"/>
              </p14:cNvContentPartPr>
              <p14:nvPr/>
            </p14:nvContentPartPr>
            <p14:xfrm>
              <a:off x="4332288" y="2836863"/>
              <a:ext cx="80962" cy="179387"/>
            </p14:xfrm>
          </p:contentPart>
        </mc:Choice>
        <mc:Fallback>
          <p:pic>
            <p:nvPicPr>
              <p:cNvPr id="89127" name="Ink 39"/>
              <p:cNvPicPr>
                <a:picLocks noRot="1" noChangeAspect="1" noEditPoints="1" noChangeArrowheads="1" noChangeShapeType="1"/>
              </p:cNvPicPr>
              <p:nvPr/>
            </p:nvPicPr>
            <p:blipFill>
              <a:blip r:embed="rId68"/>
              <a:stretch>
                <a:fillRect/>
              </a:stretch>
            </p:blipFill>
            <p:spPr>
              <a:xfrm>
                <a:off x="4321853" y="2823175"/>
                <a:ext cx="106510" cy="203882"/>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9128" name="Ink 40"/>
              <p14:cNvContentPartPr>
                <a14:cpLocks xmlns:a14="http://schemas.microsoft.com/office/drawing/2010/main" noRot="1" noChangeAspect="1" noEditPoints="1" noChangeArrowheads="1" noChangeShapeType="1"/>
              </p14:cNvContentPartPr>
              <p14:nvPr/>
            </p14:nvContentPartPr>
            <p14:xfrm>
              <a:off x="4556125" y="2803525"/>
              <a:ext cx="39688" cy="211138"/>
            </p14:xfrm>
          </p:contentPart>
        </mc:Choice>
        <mc:Fallback>
          <p:pic>
            <p:nvPicPr>
              <p:cNvPr id="89128" name="Ink 40"/>
              <p:cNvPicPr>
                <a:picLocks noRot="1" noChangeAspect="1" noEditPoints="1" noChangeArrowheads="1" noChangeShapeType="1"/>
              </p:cNvPicPr>
              <p:nvPr/>
            </p:nvPicPr>
            <p:blipFill>
              <a:blip r:embed="rId70"/>
              <a:stretch>
                <a:fillRect/>
              </a:stretch>
            </p:blipFill>
            <p:spPr>
              <a:xfrm>
                <a:off x="4540611" y="2786951"/>
                <a:ext cx="60614" cy="242124"/>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9129" name="Ink 41"/>
              <p14:cNvContentPartPr>
                <a14:cpLocks xmlns:a14="http://schemas.microsoft.com/office/drawing/2010/main" noRot="1" noChangeAspect="1" noEditPoints="1" noChangeArrowheads="1" noChangeShapeType="1"/>
              </p14:cNvContentPartPr>
              <p14:nvPr/>
            </p14:nvContentPartPr>
            <p14:xfrm>
              <a:off x="4772025" y="2790825"/>
              <a:ext cx="90488" cy="188913"/>
            </p14:xfrm>
          </p:contentPart>
        </mc:Choice>
        <mc:Fallback>
          <p:pic>
            <p:nvPicPr>
              <p:cNvPr id="89129" name="Ink 41"/>
              <p:cNvPicPr>
                <a:picLocks noRot="1" noChangeAspect="1" noEditPoints="1" noChangeArrowheads="1" noChangeShapeType="1"/>
              </p:cNvPicPr>
              <p:nvPr/>
            </p:nvPicPr>
            <p:blipFill>
              <a:blip r:embed="rId72"/>
              <a:stretch>
                <a:fillRect/>
              </a:stretch>
            </p:blipFill>
            <p:spPr>
              <a:xfrm>
                <a:off x="4758021" y="2778207"/>
                <a:ext cx="120651" cy="208742"/>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9130" name="Ink 42"/>
              <p14:cNvContentPartPr>
                <a14:cpLocks xmlns:a14="http://schemas.microsoft.com/office/drawing/2010/main" noRot="1" noChangeAspect="1" noEditPoints="1" noChangeArrowheads="1" noChangeShapeType="1"/>
              </p14:cNvContentPartPr>
              <p14:nvPr/>
            </p14:nvContentPartPr>
            <p14:xfrm>
              <a:off x="5170488" y="2778125"/>
              <a:ext cx="104775" cy="227013"/>
            </p14:xfrm>
          </p:contentPart>
        </mc:Choice>
        <mc:Fallback>
          <p:pic>
            <p:nvPicPr>
              <p:cNvPr id="89130" name="Ink 42"/>
              <p:cNvPicPr>
                <a:picLocks noRot="1" noChangeAspect="1" noEditPoints="1" noChangeArrowheads="1" noChangeShapeType="1"/>
              </p:cNvPicPr>
              <p:nvPr/>
            </p:nvPicPr>
            <p:blipFill>
              <a:blip r:embed="rId74"/>
              <a:stretch>
                <a:fillRect/>
              </a:stretch>
            </p:blipFill>
            <p:spPr>
              <a:xfrm>
                <a:off x="5150685" y="2763734"/>
                <a:ext cx="139340" cy="260471"/>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9131" name="Ink 43"/>
              <p14:cNvContentPartPr>
                <a14:cpLocks xmlns:a14="http://schemas.microsoft.com/office/drawing/2010/main" noRot="1" noChangeAspect="1" noEditPoints="1" noChangeArrowheads="1" noChangeShapeType="1"/>
              </p14:cNvContentPartPr>
              <p14:nvPr/>
            </p14:nvContentPartPr>
            <p14:xfrm>
              <a:off x="5407025" y="2767013"/>
              <a:ext cx="14288" cy="268287"/>
            </p14:xfrm>
          </p:contentPart>
        </mc:Choice>
        <mc:Fallback>
          <p:pic>
            <p:nvPicPr>
              <p:cNvPr id="89131" name="Ink 43"/>
              <p:cNvPicPr>
                <a:picLocks noRot="1" noChangeAspect="1" noEditPoints="1" noChangeArrowheads="1" noChangeShapeType="1"/>
              </p:cNvPicPr>
              <p:nvPr/>
            </p:nvPicPr>
            <p:blipFill>
              <a:blip r:embed="rId76"/>
              <a:stretch>
                <a:fillRect/>
              </a:stretch>
            </p:blipFill>
            <p:spPr>
              <a:xfrm>
                <a:off x="5393809" y="2754769"/>
                <a:ext cx="42150" cy="294215"/>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9132" name="Ink 44"/>
              <p14:cNvContentPartPr>
                <a14:cpLocks xmlns:a14="http://schemas.microsoft.com/office/drawing/2010/main" noRot="1" noChangeAspect="1" noEditPoints="1" noChangeArrowheads="1" noChangeShapeType="1"/>
              </p14:cNvContentPartPr>
              <p14:nvPr/>
            </p14:nvContentPartPr>
            <p14:xfrm>
              <a:off x="5603875" y="2763838"/>
              <a:ext cx="146050" cy="239712"/>
            </p14:xfrm>
          </p:contentPart>
        </mc:Choice>
        <mc:Fallback>
          <p:pic>
            <p:nvPicPr>
              <p:cNvPr id="89132" name="Ink 44"/>
              <p:cNvPicPr>
                <a:picLocks noRot="1" noChangeAspect="1" noEditPoints="1" noChangeArrowheads="1" noChangeShapeType="1"/>
              </p:cNvPicPr>
              <p:nvPr/>
            </p:nvPicPr>
            <p:blipFill>
              <a:blip r:embed="rId78"/>
              <a:stretch>
                <a:fillRect/>
              </a:stretch>
            </p:blipFill>
            <p:spPr>
              <a:xfrm>
                <a:off x="5590205" y="2753760"/>
                <a:ext cx="165475" cy="264547"/>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9133" name="Ink 45"/>
              <p14:cNvContentPartPr>
                <a14:cpLocks xmlns:a14="http://schemas.microsoft.com/office/drawing/2010/main" noRot="1" noChangeAspect="1" noEditPoints="1" noChangeArrowheads="1" noChangeShapeType="1"/>
              </p14:cNvContentPartPr>
              <p14:nvPr/>
            </p14:nvContentPartPr>
            <p14:xfrm>
              <a:off x="6027738" y="2795588"/>
              <a:ext cx="71437" cy="222250"/>
            </p14:xfrm>
          </p:contentPart>
        </mc:Choice>
        <mc:Fallback>
          <p:pic>
            <p:nvPicPr>
              <p:cNvPr id="89133" name="Ink 45"/>
              <p:cNvPicPr>
                <a:picLocks noRot="1" noChangeAspect="1" noEditPoints="1" noChangeArrowheads="1" noChangeShapeType="1"/>
              </p:cNvPicPr>
              <p:nvPr/>
            </p:nvPicPr>
            <p:blipFill>
              <a:blip r:embed="rId80"/>
              <a:stretch>
                <a:fillRect/>
              </a:stretch>
            </p:blipFill>
            <p:spPr>
              <a:xfrm>
                <a:off x="6011142" y="2778658"/>
                <a:ext cx="106073" cy="252868"/>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9134" name="Ink 46"/>
              <p14:cNvContentPartPr>
                <a14:cpLocks xmlns:a14="http://schemas.microsoft.com/office/drawing/2010/main" noRot="1" noChangeAspect="1" noEditPoints="1" noChangeArrowheads="1" noChangeShapeType="1"/>
              </p14:cNvContentPartPr>
              <p14:nvPr/>
            </p14:nvContentPartPr>
            <p14:xfrm>
              <a:off x="6219825" y="2790825"/>
              <a:ext cx="74613" cy="209550"/>
            </p14:xfrm>
          </p:contentPart>
        </mc:Choice>
        <mc:Fallback>
          <p:pic>
            <p:nvPicPr>
              <p:cNvPr id="89134" name="Ink 46"/>
              <p:cNvPicPr>
                <a:picLocks noRot="1" noChangeAspect="1" noEditPoints="1" noChangeArrowheads="1" noChangeShapeType="1"/>
              </p:cNvPicPr>
              <p:nvPr/>
            </p:nvPicPr>
            <p:blipFill>
              <a:blip r:embed="rId82"/>
              <a:stretch>
                <a:fillRect/>
              </a:stretch>
            </p:blipFill>
            <p:spPr>
              <a:xfrm>
                <a:off x="6203605" y="2774983"/>
                <a:ext cx="95519" cy="243395"/>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9135" name="Ink 47"/>
              <p14:cNvContentPartPr>
                <a14:cpLocks xmlns:a14="http://schemas.microsoft.com/office/drawing/2010/main" noRot="1" noChangeAspect="1" noEditPoints="1" noChangeArrowheads="1" noChangeShapeType="1"/>
              </p14:cNvContentPartPr>
              <p14:nvPr/>
            </p14:nvContentPartPr>
            <p14:xfrm>
              <a:off x="6381750" y="2771775"/>
              <a:ext cx="112713" cy="233363"/>
            </p14:xfrm>
          </p:contentPart>
        </mc:Choice>
        <mc:Fallback>
          <p:pic>
            <p:nvPicPr>
              <p:cNvPr id="89135" name="Ink 47"/>
              <p:cNvPicPr>
                <a:picLocks noRot="1" noChangeAspect="1" noEditPoints="1" noChangeArrowheads="1" noChangeShapeType="1"/>
              </p:cNvPicPr>
              <p:nvPr/>
            </p:nvPicPr>
            <p:blipFill>
              <a:blip r:embed="rId84"/>
              <a:stretch>
                <a:fillRect/>
              </a:stretch>
            </p:blipFill>
            <p:spPr>
              <a:xfrm>
                <a:off x="6372747" y="2766013"/>
                <a:ext cx="137560" cy="248488"/>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9136" name="Ink 48"/>
              <p14:cNvContentPartPr>
                <a14:cpLocks xmlns:a14="http://schemas.microsoft.com/office/drawing/2010/main" noRot="1" noChangeAspect="1" noEditPoints="1" noChangeArrowheads="1" noChangeShapeType="1"/>
              </p14:cNvContentPartPr>
              <p14:nvPr/>
            </p14:nvContentPartPr>
            <p14:xfrm>
              <a:off x="5307013" y="3536950"/>
              <a:ext cx="49212" cy="212725"/>
            </p14:xfrm>
          </p:contentPart>
        </mc:Choice>
        <mc:Fallback>
          <p:pic>
            <p:nvPicPr>
              <p:cNvPr id="89136" name="Ink 48"/>
              <p:cNvPicPr>
                <a:picLocks noRot="1" noChangeAspect="1" noEditPoints="1" noChangeArrowheads="1" noChangeShapeType="1"/>
              </p:cNvPicPr>
              <p:nvPr/>
            </p:nvPicPr>
            <p:blipFill>
              <a:blip r:embed="rId86"/>
              <a:stretch>
                <a:fillRect/>
              </a:stretch>
            </p:blipFill>
            <p:spPr>
              <a:xfrm>
                <a:off x="5299110" y="3525432"/>
                <a:ext cx="66813" cy="233242"/>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9137" name="Ink 49"/>
              <p14:cNvContentPartPr>
                <a14:cpLocks xmlns:a14="http://schemas.microsoft.com/office/drawing/2010/main" noRot="1" noChangeAspect="1" noEditPoints="1" noChangeArrowheads="1" noChangeShapeType="1"/>
              </p14:cNvContentPartPr>
              <p14:nvPr/>
            </p14:nvContentPartPr>
            <p14:xfrm>
              <a:off x="5486400" y="3543300"/>
              <a:ext cx="41275" cy="214313"/>
            </p14:xfrm>
          </p:contentPart>
        </mc:Choice>
        <mc:Fallback>
          <p:pic>
            <p:nvPicPr>
              <p:cNvPr id="89137" name="Ink 49"/>
              <p:cNvPicPr>
                <a:picLocks noRot="1" noChangeAspect="1" noEditPoints="1" noChangeArrowheads="1" noChangeShapeType="1"/>
              </p:cNvPicPr>
              <p:nvPr/>
            </p:nvPicPr>
            <p:blipFill>
              <a:blip r:embed="rId88"/>
              <a:stretch>
                <a:fillRect/>
              </a:stretch>
            </p:blipFill>
            <p:spPr>
              <a:xfrm>
                <a:off x="5475176" y="3530693"/>
                <a:ext cx="62637" cy="243488"/>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9138" name="Ink 50"/>
              <p14:cNvContentPartPr>
                <a14:cpLocks xmlns:a14="http://schemas.microsoft.com/office/drawing/2010/main" noRot="1" noChangeAspect="1" noEditPoints="1" noChangeArrowheads="1" noChangeShapeType="1"/>
              </p14:cNvContentPartPr>
              <p14:nvPr/>
            </p14:nvContentPartPr>
            <p14:xfrm>
              <a:off x="5653088" y="3519488"/>
              <a:ext cx="134937" cy="234950"/>
            </p14:xfrm>
          </p:contentPart>
        </mc:Choice>
        <mc:Fallback>
          <p:pic>
            <p:nvPicPr>
              <p:cNvPr id="89138" name="Ink 50"/>
              <p:cNvPicPr>
                <a:picLocks noRot="1" noChangeAspect="1" noEditPoints="1" noChangeArrowheads="1" noChangeShapeType="1"/>
              </p:cNvPicPr>
              <p:nvPr/>
            </p:nvPicPr>
            <p:blipFill>
              <a:blip r:embed="rId90"/>
              <a:stretch>
                <a:fillRect/>
              </a:stretch>
            </p:blipFill>
            <p:spPr>
              <a:xfrm>
                <a:off x="5640134" y="3507974"/>
                <a:ext cx="156167" cy="263734"/>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9139" name="Ink 51"/>
              <p14:cNvContentPartPr>
                <a14:cpLocks xmlns:a14="http://schemas.microsoft.com/office/drawing/2010/main" noRot="1" noChangeAspect="1" noEditPoints="1" noChangeArrowheads="1" noChangeShapeType="1"/>
              </p14:cNvContentPartPr>
              <p14:nvPr/>
            </p14:nvContentPartPr>
            <p14:xfrm>
              <a:off x="5964238" y="3524250"/>
              <a:ext cx="88900" cy="238125"/>
            </p14:xfrm>
          </p:contentPart>
        </mc:Choice>
        <mc:Fallback>
          <p:pic>
            <p:nvPicPr>
              <p:cNvPr id="89139" name="Ink 51"/>
              <p:cNvPicPr>
                <a:picLocks noRot="1" noChangeAspect="1" noEditPoints="1" noChangeArrowheads="1" noChangeShapeType="1"/>
              </p:cNvPicPr>
              <p:nvPr/>
            </p:nvPicPr>
            <p:blipFill>
              <a:blip r:embed="rId92"/>
              <a:stretch>
                <a:fillRect/>
              </a:stretch>
            </p:blipFill>
            <p:spPr>
              <a:xfrm>
                <a:off x="5951281" y="3510200"/>
                <a:ext cx="115534" cy="269827"/>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9140" name="Ink 52"/>
              <p14:cNvContentPartPr>
                <a14:cpLocks xmlns:a14="http://schemas.microsoft.com/office/drawing/2010/main" noRot="1" noChangeAspect="1" noEditPoints="1" noChangeArrowheads="1" noChangeShapeType="1"/>
              </p14:cNvContentPartPr>
              <p14:nvPr/>
            </p14:nvContentPartPr>
            <p14:xfrm>
              <a:off x="6251575" y="3514725"/>
              <a:ext cx="26988" cy="225425"/>
            </p14:xfrm>
          </p:contentPart>
        </mc:Choice>
        <mc:Fallback>
          <p:pic>
            <p:nvPicPr>
              <p:cNvPr id="89140" name="Ink 52"/>
              <p:cNvPicPr>
                <a:picLocks noRot="1" noChangeAspect="1" noEditPoints="1" noChangeArrowheads="1" noChangeShapeType="1"/>
              </p:cNvPicPr>
              <p:nvPr/>
            </p:nvPicPr>
            <p:blipFill>
              <a:blip r:embed="rId94"/>
              <a:stretch>
                <a:fillRect/>
              </a:stretch>
            </p:blipFill>
            <p:spPr>
              <a:xfrm>
                <a:off x="6237901" y="3503562"/>
                <a:ext cx="45340" cy="252793"/>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9141" name="Ink 53"/>
              <p14:cNvContentPartPr>
                <a14:cpLocks xmlns:a14="http://schemas.microsoft.com/office/drawing/2010/main" noRot="1" noChangeAspect="1" noEditPoints="1" noChangeArrowheads="1" noChangeShapeType="1"/>
              </p14:cNvContentPartPr>
              <p14:nvPr/>
            </p14:nvContentPartPr>
            <p14:xfrm>
              <a:off x="6443663" y="3529013"/>
              <a:ext cx="128587" cy="147637"/>
            </p14:xfrm>
          </p:contentPart>
        </mc:Choice>
        <mc:Fallback>
          <p:pic>
            <p:nvPicPr>
              <p:cNvPr id="89141" name="Ink 53"/>
              <p:cNvPicPr>
                <a:picLocks noRot="1" noChangeAspect="1" noEditPoints="1" noChangeArrowheads="1" noChangeShapeType="1"/>
              </p:cNvPicPr>
              <p:nvPr/>
            </p:nvPicPr>
            <p:blipFill>
              <a:blip r:embed="rId96"/>
              <a:stretch>
                <a:fillRect/>
              </a:stretch>
            </p:blipFill>
            <p:spPr>
              <a:xfrm>
                <a:off x="6436120" y="3524692"/>
                <a:ext cx="145828" cy="158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9142" name="Ink 54"/>
              <p14:cNvContentPartPr>
                <a14:cpLocks xmlns:a14="http://schemas.microsoft.com/office/drawing/2010/main" noRot="1" noChangeAspect="1" noEditPoints="1" noChangeArrowheads="1" noChangeShapeType="1"/>
              </p14:cNvContentPartPr>
              <p14:nvPr/>
            </p14:nvContentPartPr>
            <p14:xfrm>
              <a:off x="5310188" y="4819650"/>
              <a:ext cx="66675" cy="184150"/>
            </p14:xfrm>
          </p:contentPart>
        </mc:Choice>
        <mc:Fallback>
          <p:pic>
            <p:nvPicPr>
              <p:cNvPr id="89142" name="Ink 54"/>
              <p:cNvPicPr>
                <a:picLocks noRot="1" noChangeAspect="1" noEditPoints="1" noChangeArrowheads="1" noChangeShapeType="1"/>
              </p:cNvPicPr>
              <p:nvPr/>
            </p:nvPicPr>
            <p:blipFill>
              <a:blip r:embed="rId98"/>
              <a:stretch>
                <a:fillRect/>
              </a:stretch>
            </p:blipFill>
            <p:spPr>
              <a:xfrm>
                <a:off x="5301178" y="4811378"/>
                <a:ext cx="79650" cy="204291"/>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9143" name="Ink 55"/>
              <p14:cNvContentPartPr>
                <a14:cpLocks xmlns:a14="http://schemas.microsoft.com/office/drawing/2010/main" noRot="1" noChangeAspect="1" noEditPoints="1" noChangeArrowheads="1" noChangeShapeType="1"/>
              </p14:cNvContentPartPr>
              <p14:nvPr/>
            </p14:nvContentPartPr>
            <p14:xfrm>
              <a:off x="5513388" y="4814888"/>
              <a:ext cx="31750" cy="195262"/>
            </p14:xfrm>
          </p:contentPart>
        </mc:Choice>
        <mc:Fallback>
          <p:pic>
            <p:nvPicPr>
              <p:cNvPr id="89143" name="Ink 55"/>
              <p:cNvPicPr>
                <a:picLocks noRot="1" noChangeAspect="1" noEditPoints="1" noChangeArrowheads="1" noChangeShapeType="1"/>
              </p:cNvPicPr>
              <p:nvPr/>
            </p:nvPicPr>
            <p:blipFill>
              <a:blip r:embed="rId100"/>
              <a:stretch>
                <a:fillRect/>
              </a:stretch>
            </p:blipFill>
            <p:spPr>
              <a:xfrm>
                <a:off x="5494987" y="4802639"/>
                <a:ext cx="62057" cy="223723"/>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9144" name="Ink 56"/>
              <p14:cNvContentPartPr>
                <a14:cpLocks xmlns:a14="http://schemas.microsoft.com/office/drawing/2010/main" noRot="1" noChangeAspect="1" noEditPoints="1" noChangeArrowheads="1" noChangeShapeType="1"/>
              </p14:cNvContentPartPr>
              <p14:nvPr/>
            </p14:nvContentPartPr>
            <p14:xfrm>
              <a:off x="5711825" y="4826000"/>
              <a:ext cx="127000" cy="149225"/>
            </p14:xfrm>
          </p:contentPart>
        </mc:Choice>
        <mc:Fallback>
          <p:pic>
            <p:nvPicPr>
              <p:cNvPr id="89144" name="Ink 56"/>
              <p:cNvPicPr>
                <a:picLocks noRot="1" noChangeAspect="1" noEditPoints="1" noChangeArrowheads="1" noChangeShapeType="1"/>
              </p:cNvPicPr>
              <p:nvPr/>
            </p:nvPicPr>
            <p:blipFill>
              <a:blip r:embed="rId102"/>
              <a:stretch>
                <a:fillRect/>
              </a:stretch>
            </p:blipFill>
            <p:spPr>
              <a:xfrm>
                <a:off x="5696355" y="4816291"/>
                <a:ext cx="156501" cy="180508"/>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145" name="Ink 57"/>
              <p14:cNvContentPartPr>
                <a14:cpLocks xmlns:a14="http://schemas.microsoft.com/office/drawing/2010/main" noRot="1" noChangeAspect="1" noEditPoints="1" noChangeArrowheads="1" noChangeShapeType="1"/>
              </p14:cNvContentPartPr>
              <p14:nvPr/>
            </p14:nvContentPartPr>
            <p14:xfrm>
              <a:off x="6024563" y="4808538"/>
              <a:ext cx="63500" cy="125412"/>
            </p14:xfrm>
          </p:contentPart>
        </mc:Choice>
        <mc:Fallback>
          <p:pic>
            <p:nvPicPr>
              <p:cNvPr id="89145" name="Ink 57"/>
              <p:cNvPicPr>
                <a:picLocks noRot="1" noChangeAspect="1" noEditPoints="1" noChangeArrowheads="1" noChangeShapeType="1"/>
              </p:cNvPicPr>
              <p:nvPr/>
            </p:nvPicPr>
            <p:blipFill>
              <a:blip r:embed="rId104"/>
              <a:stretch>
                <a:fillRect/>
              </a:stretch>
            </p:blipFill>
            <p:spPr>
              <a:xfrm>
                <a:off x="6006162" y="4798087"/>
                <a:ext cx="95250" cy="152801"/>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146" name="Ink 58"/>
              <p14:cNvContentPartPr>
                <a14:cpLocks xmlns:a14="http://schemas.microsoft.com/office/drawing/2010/main" noRot="1" noChangeAspect="1" noEditPoints="1" noChangeArrowheads="1" noChangeShapeType="1"/>
              </p14:cNvContentPartPr>
              <p14:nvPr/>
            </p14:nvContentPartPr>
            <p14:xfrm>
              <a:off x="6307138" y="4816475"/>
              <a:ext cx="49212" cy="152400"/>
            </p14:xfrm>
          </p:contentPart>
        </mc:Choice>
        <mc:Fallback>
          <p:pic>
            <p:nvPicPr>
              <p:cNvPr id="89146" name="Ink 58"/>
              <p:cNvPicPr>
                <a:picLocks noRot="1" noChangeAspect="1" noEditPoints="1" noChangeArrowheads="1" noChangeShapeType="1"/>
              </p:cNvPicPr>
              <p:nvPr/>
            </p:nvPicPr>
            <p:blipFill>
              <a:blip r:embed="rId106"/>
              <a:stretch>
                <a:fillRect/>
              </a:stretch>
            </p:blipFill>
            <p:spPr>
              <a:xfrm>
                <a:off x="6290973" y="4808549"/>
                <a:ext cx="71483" cy="179421"/>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147" name="Ink 59"/>
              <p14:cNvContentPartPr>
                <a14:cpLocks xmlns:a14="http://schemas.microsoft.com/office/drawing/2010/main" noRot="1" noChangeAspect="1" noEditPoints="1" noChangeArrowheads="1" noChangeShapeType="1"/>
              </p14:cNvContentPartPr>
              <p14:nvPr/>
            </p14:nvContentPartPr>
            <p14:xfrm>
              <a:off x="6526213" y="4805363"/>
              <a:ext cx="176212" cy="93662"/>
            </p14:xfrm>
          </p:contentPart>
        </mc:Choice>
        <mc:Fallback>
          <p:pic>
            <p:nvPicPr>
              <p:cNvPr id="89147" name="Ink 59"/>
              <p:cNvPicPr>
                <a:picLocks noRot="1" noChangeAspect="1" noEditPoints="1" noChangeArrowheads="1" noChangeShapeType="1"/>
              </p:cNvPicPr>
              <p:nvPr/>
            </p:nvPicPr>
            <p:blipFill>
              <a:blip r:embed="rId108"/>
              <a:stretch>
                <a:fillRect/>
              </a:stretch>
            </p:blipFill>
            <p:spPr>
              <a:xfrm>
                <a:off x="6519006" y="4791009"/>
                <a:ext cx="194230" cy="116629"/>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9148" name="Ink 60"/>
              <p14:cNvContentPartPr>
                <a14:cpLocks xmlns:a14="http://schemas.microsoft.com/office/drawing/2010/main" noRot="1" noChangeAspect="1" noEditPoints="1" noChangeArrowheads="1" noChangeShapeType="1"/>
              </p14:cNvContentPartPr>
              <p14:nvPr/>
            </p14:nvContentPartPr>
            <p14:xfrm>
              <a:off x="4435475" y="5026025"/>
              <a:ext cx="28575" cy="30163"/>
            </p14:xfrm>
          </p:contentPart>
        </mc:Choice>
        <mc:Fallback>
          <p:pic>
            <p:nvPicPr>
              <p:cNvPr id="89148" name="Ink 60"/>
              <p:cNvPicPr>
                <a:picLocks noRot="1" noChangeAspect="1" noEditPoints="1" noChangeArrowheads="1" noChangeShapeType="1"/>
              </p:cNvPicPr>
              <p:nvPr/>
            </p:nvPicPr>
            <p:blipFill>
              <a:blip r:embed="rId110"/>
              <a:stretch>
                <a:fillRect/>
              </a:stretch>
            </p:blipFill>
            <p:spPr>
              <a:xfrm>
                <a:off x="4415581" y="5022075"/>
                <a:ext cx="52448" cy="49913"/>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149" name="Ink 61"/>
              <p14:cNvContentPartPr>
                <a14:cpLocks xmlns:a14="http://schemas.microsoft.com/office/drawing/2010/main" noRot="1" noChangeAspect="1" noEditPoints="1" noChangeArrowheads="1" noChangeShapeType="1"/>
              </p14:cNvContentPartPr>
              <p14:nvPr/>
            </p14:nvContentPartPr>
            <p14:xfrm>
              <a:off x="4549775" y="4854575"/>
              <a:ext cx="85725" cy="107950"/>
            </p14:xfrm>
          </p:contentPart>
        </mc:Choice>
        <mc:Fallback>
          <p:pic>
            <p:nvPicPr>
              <p:cNvPr id="89149" name="Ink 61"/>
              <p:cNvPicPr>
                <a:picLocks noRot="1" noChangeAspect="1" noEditPoints="1" noChangeArrowheads="1" noChangeShapeType="1"/>
              </p:cNvPicPr>
              <p:nvPr/>
            </p:nvPicPr>
            <p:blipFill>
              <a:blip r:embed="rId112"/>
              <a:stretch>
                <a:fillRect/>
              </a:stretch>
            </p:blipFill>
            <p:spPr>
              <a:xfrm>
                <a:off x="4529689" y="4845939"/>
                <a:ext cx="114061" cy="135297"/>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9150" name="Ink 62"/>
              <p14:cNvContentPartPr>
                <a14:cpLocks xmlns:a14="http://schemas.microsoft.com/office/drawing/2010/main" noRot="1" noChangeAspect="1" noEditPoints="1" noChangeArrowheads="1" noChangeShapeType="1"/>
              </p14:cNvContentPartPr>
              <p14:nvPr/>
            </p14:nvContentPartPr>
            <p14:xfrm>
              <a:off x="4735513" y="4894263"/>
              <a:ext cx="36512" cy="149225"/>
            </p14:xfrm>
          </p:contentPart>
        </mc:Choice>
        <mc:Fallback>
          <p:pic>
            <p:nvPicPr>
              <p:cNvPr id="89150" name="Ink 62"/>
              <p:cNvPicPr>
                <a:picLocks noRot="1" noChangeAspect="1" noEditPoints="1" noChangeArrowheads="1" noChangeShapeType="1"/>
              </p:cNvPicPr>
              <p:nvPr/>
            </p:nvPicPr>
            <p:blipFill>
              <a:blip r:embed="rId114"/>
              <a:stretch>
                <a:fillRect/>
              </a:stretch>
            </p:blipFill>
            <p:spPr>
              <a:xfrm>
                <a:off x="4726114" y="4885633"/>
                <a:ext cx="50972" cy="172598"/>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9151" name="Ink 63"/>
              <p14:cNvContentPartPr>
                <a14:cpLocks xmlns:a14="http://schemas.microsoft.com/office/drawing/2010/main" noRot="1" noChangeAspect="1" noEditPoints="1" noChangeArrowheads="1" noChangeShapeType="1"/>
              </p14:cNvContentPartPr>
              <p14:nvPr/>
            </p14:nvContentPartPr>
            <p14:xfrm>
              <a:off x="4949825" y="4851400"/>
              <a:ext cx="76200" cy="176213"/>
            </p14:xfrm>
          </p:contentPart>
        </mc:Choice>
        <mc:Fallback>
          <p:pic>
            <p:nvPicPr>
              <p:cNvPr id="89151" name="Ink 63"/>
              <p:cNvPicPr>
                <a:picLocks noRot="1" noChangeAspect="1" noEditPoints="1" noChangeArrowheads="1" noChangeShapeType="1"/>
              </p:cNvPicPr>
              <p:nvPr/>
            </p:nvPicPr>
            <p:blipFill>
              <a:blip r:embed="rId116"/>
              <a:stretch>
                <a:fillRect/>
              </a:stretch>
            </p:blipFill>
            <p:spPr>
              <a:xfrm>
                <a:off x="4943715" y="4843833"/>
                <a:ext cx="89858" cy="194231"/>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Wet scrubber</a:t>
            </a:r>
          </a:p>
        </p:txBody>
      </p:sp>
      <p:sp>
        <p:nvSpPr>
          <p:cNvPr id="35843" name="Rectangle 3"/>
          <p:cNvSpPr>
            <a:spLocks noGrp="1" noChangeArrowheads="1"/>
          </p:cNvSpPr>
          <p:nvPr>
            <p:ph type="body" idx="1"/>
          </p:nvPr>
        </p:nvSpPr>
        <p:spPr/>
        <p:txBody>
          <a:bodyPr/>
          <a:lstStyle/>
          <a:p>
            <a:pPr eaLnBrk="1" hangingPunct="1"/>
            <a:endParaRPr lang="en-US" smtClean="0"/>
          </a:p>
        </p:txBody>
      </p:sp>
      <p:pic>
        <p:nvPicPr>
          <p:cNvPr id="35844" name="Picture 5" descr="wet-scrubber-3766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4672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b="1" smtClean="0"/>
              <a:t>Alkaline scrubbing &amp; limestone-based fluidized beds</a:t>
            </a:r>
          </a:p>
        </p:txBody>
      </p:sp>
      <p:sp>
        <p:nvSpPr>
          <p:cNvPr id="36867" name="Rectangle 3"/>
          <p:cNvSpPr>
            <a:spLocks noGrp="1" noChangeArrowheads="1"/>
          </p:cNvSpPr>
          <p:nvPr>
            <p:ph type="body" idx="1"/>
          </p:nvPr>
        </p:nvSpPr>
        <p:spPr>
          <a:xfrm>
            <a:off x="457200" y="1600200"/>
            <a:ext cx="8229600" cy="5029200"/>
          </a:xfrm>
        </p:spPr>
        <p:txBody>
          <a:bodyPr/>
          <a:lstStyle/>
          <a:p>
            <a:pPr eaLnBrk="1" hangingPunct="1"/>
            <a:r>
              <a:rPr lang="en-US" smtClean="0"/>
              <a:t>A more modern method known as fluidized bed combustion involves burning the coal on a bed of limestone which removes the sulfur as CaSO</a:t>
            </a:r>
            <a:r>
              <a:rPr lang="en-US" baseline="-25000" smtClean="0"/>
              <a:t>3</a:t>
            </a:r>
            <a:r>
              <a:rPr lang="en-US" smtClean="0"/>
              <a:t> or CaSO</a:t>
            </a:r>
            <a:r>
              <a:rPr lang="en-US" baseline="-25000" smtClean="0"/>
              <a:t>4</a:t>
            </a:r>
            <a:r>
              <a:rPr lang="en-US" smtClean="0"/>
              <a:t> as the coal burns.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t>Electrostatic precipitation</a:t>
            </a:r>
          </a:p>
        </p:txBody>
      </p:sp>
      <p:sp>
        <p:nvSpPr>
          <p:cNvPr id="37891" name="Rectangle 3"/>
          <p:cNvSpPr>
            <a:spLocks noGrp="1" noChangeArrowheads="1"/>
          </p:cNvSpPr>
          <p:nvPr>
            <p:ph type="body" idx="1"/>
          </p:nvPr>
        </p:nvSpPr>
        <p:spPr/>
        <p:txBody>
          <a:bodyPr/>
          <a:lstStyle/>
          <a:p>
            <a:pPr eaLnBrk="1" hangingPunct="1"/>
            <a:endParaRPr lang="en-US" sz="2400" smtClean="0"/>
          </a:p>
          <a:p>
            <a:pPr eaLnBrk="1" hangingPunct="1"/>
            <a:r>
              <a:rPr lang="en-US" sz="2400" smtClean="0"/>
              <a:t>Particulates are solid or liquid particles suspended in the air.  Larger particles can be allowed to settle under the influence of gravity in sedimentation chambers.  </a:t>
            </a:r>
          </a:p>
          <a:p>
            <a:pPr eaLnBrk="1" hangingPunct="1"/>
            <a:r>
              <a:rPr lang="en-US" sz="2400" smtClean="0"/>
              <a:t>For smaller particles, an electrostatic precipitation chamber can be used.  The charged particulates are attracted to the oppositely charged electrodes, which are shaken periodically so that aggregated particulates fall to the bottom of the precipitator where they can be removed.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b="1" smtClean="0"/>
              <a:t>Electrostatic precipitator </a:t>
            </a:r>
            <a:br>
              <a:rPr lang="en-US" sz="4000" b="1" smtClean="0"/>
            </a:br>
            <a:r>
              <a:rPr lang="en-US" sz="4000" b="1" smtClean="0"/>
              <a:t>(dry scrubber)</a:t>
            </a:r>
          </a:p>
        </p:txBody>
      </p:sp>
      <mc:AlternateContent xmlns:mc="http://schemas.openxmlformats.org/markup-compatibility/2006">
        <mc:Choice xmlns:p14="http://schemas.microsoft.com/office/powerpoint/2010/main" Requires="p14">
          <p:contentPart p14:bwMode="auto" r:id="rId3">
            <p14:nvContentPartPr>
              <p14:cNvPr id="91142" name="Ink 6"/>
              <p14:cNvContentPartPr>
                <a14:cpLocks xmlns:a14="http://schemas.microsoft.com/office/drawing/2010/main" noRot="1" noChangeAspect="1" noEditPoints="1" noChangeArrowheads="1" noChangeShapeType="1"/>
              </p14:cNvContentPartPr>
              <p14:nvPr/>
            </p14:nvContentPartPr>
            <p14:xfrm>
              <a:off x="728663" y="2124075"/>
              <a:ext cx="4764087" cy="1081088"/>
            </p14:xfrm>
          </p:contentPart>
        </mc:Choice>
        <mc:Fallback>
          <p:pic>
            <p:nvPicPr>
              <p:cNvPr id="91142" name="Ink 6"/>
              <p:cNvPicPr>
                <a:picLocks noRot="1" noChangeAspect="1" noEditPoints="1" noChangeArrowheads="1" noChangeShapeType="1"/>
              </p:cNvPicPr>
              <p:nvPr/>
            </p:nvPicPr>
            <p:blipFill>
              <a:blip r:embed="rId4"/>
              <a:stretch>
                <a:fillRect/>
              </a:stretch>
            </p:blipFill>
            <p:spPr>
              <a:xfrm>
                <a:off x="711744" y="2107161"/>
                <a:ext cx="4798286" cy="111527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1143" name="Ink 7"/>
              <p14:cNvContentPartPr>
                <a14:cpLocks xmlns:a14="http://schemas.microsoft.com/office/drawing/2010/main" noRot="1" noChangeAspect="1" noEditPoints="1" noChangeArrowheads="1" noChangeShapeType="1"/>
              </p14:cNvContentPartPr>
              <p14:nvPr/>
            </p14:nvContentPartPr>
            <p14:xfrm>
              <a:off x="3113088" y="2332038"/>
              <a:ext cx="2392362" cy="3773487"/>
            </p14:xfrm>
          </p:contentPart>
        </mc:Choice>
        <mc:Fallback>
          <p:pic>
            <p:nvPicPr>
              <p:cNvPr id="91143" name="Ink 7"/>
              <p:cNvPicPr>
                <a:picLocks noRot="1" noChangeAspect="1" noEditPoints="1" noChangeArrowheads="1" noChangeShapeType="1"/>
              </p:cNvPicPr>
              <p:nvPr/>
            </p:nvPicPr>
            <p:blipFill>
              <a:blip r:embed="rId6"/>
              <a:stretch>
                <a:fillRect/>
              </a:stretch>
            </p:blipFill>
            <p:spPr>
              <a:xfrm>
                <a:off x="3108048" y="2324478"/>
                <a:ext cx="2413963" cy="3796527"/>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1144" name="Ink 8"/>
              <p14:cNvContentPartPr>
                <a14:cpLocks xmlns:a14="http://schemas.microsoft.com/office/drawing/2010/main" noRot="1" noChangeAspect="1" noEditPoints="1" noChangeArrowheads="1" noChangeShapeType="1"/>
              </p14:cNvContentPartPr>
              <p14:nvPr/>
            </p14:nvContentPartPr>
            <p14:xfrm>
              <a:off x="666750" y="2970213"/>
              <a:ext cx="787400" cy="238125"/>
            </p14:xfrm>
          </p:contentPart>
        </mc:Choice>
        <mc:Fallback>
          <p:pic>
            <p:nvPicPr>
              <p:cNvPr id="91144" name="Ink 8"/>
              <p:cNvPicPr>
                <a:picLocks noRot="1" noChangeAspect="1" noEditPoints="1" noChangeArrowheads="1" noChangeShapeType="1"/>
              </p:cNvPicPr>
              <p:nvPr/>
            </p:nvPicPr>
            <p:blipFill>
              <a:blip r:embed="rId8"/>
              <a:stretch>
                <a:fillRect/>
              </a:stretch>
            </p:blipFill>
            <p:spPr>
              <a:xfrm>
                <a:off x="649116" y="2958685"/>
                <a:ext cx="810792" cy="26694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1145" name="Ink 9"/>
              <p14:cNvContentPartPr>
                <a14:cpLocks xmlns:a14="http://schemas.microsoft.com/office/drawing/2010/main" noRot="1" noChangeAspect="1" noEditPoints="1" noChangeArrowheads="1" noChangeShapeType="1"/>
              </p14:cNvContentPartPr>
              <p14:nvPr/>
            </p14:nvContentPartPr>
            <p14:xfrm>
              <a:off x="1719263" y="3111500"/>
              <a:ext cx="528637" cy="274638"/>
            </p14:xfrm>
          </p:contentPart>
        </mc:Choice>
        <mc:Fallback>
          <p:pic>
            <p:nvPicPr>
              <p:cNvPr id="91145" name="Ink 9"/>
              <p:cNvPicPr>
                <a:picLocks noRot="1" noChangeAspect="1" noEditPoints="1" noChangeArrowheads="1" noChangeShapeType="1"/>
              </p:cNvPicPr>
              <p:nvPr/>
            </p:nvPicPr>
            <p:blipFill>
              <a:blip r:embed="rId10"/>
              <a:stretch>
                <a:fillRect/>
              </a:stretch>
            </p:blipFill>
            <p:spPr>
              <a:xfrm>
                <a:off x="1714942" y="3098182"/>
                <a:ext cx="550964" cy="30523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1146" name="Ink 10"/>
              <p14:cNvContentPartPr>
                <a14:cpLocks xmlns:a14="http://schemas.microsoft.com/office/drawing/2010/main" noRot="1" noChangeAspect="1" noEditPoints="1" noChangeArrowheads="1" noChangeShapeType="1"/>
              </p14:cNvContentPartPr>
              <p14:nvPr/>
            </p14:nvContentPartPr>
            <p14:xfrm>
              <a:off x="2689225" y="4899025"/>
              <a:ext cx="771525" cy="230188"/>
            </p14:xfrm>
          </p:contentPart>
        </mc:Choice>
        <mc:Fallback>
          <p:pic>
            <p:nvPicPr>
              <p:cNvPr id="91146" name="Ink 10"/>
              <p:cNvPicPr>
                <a:picLocks noRot="1" noChangeAspect="1" noEditPoints="1" noChangeArrowheads="1" noChangeShapeType="1"/>
              </p:cNvPicPr>
              <p:nvPr/>
            </p:nvPicPr>
            <p:blipFill>
              <a:blip r:embed="rId12"/>
              <a:stretch>
                <a:fillRect/>
              </a:stretch>
            </p:blipFill>
            <p:spPr>
              <a:xfrm>
                <a:off x="2671584" y="4884976"/>
                <a:ext cx="808967" cy="256125"/>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1147" name="Ink 11"/>
              <p14:cNvContentPartPr>
                <a14:cpLocks xmlns:a14="http://schemas.microsoft.com/office/drawing/2010/main" noRot="1" noChangeAspect="1" noEditPoints="1" noChangeArrowheads="1" noChangeShapeType="1"/>
              </p14:cNvContentPartPr>
              <p14:nvPr/>
            </p14:nvContentPartPr>
            <p14:xfrm>
              <a:off x="641350" y="4651375"/>
              <a:ext cx="906463" cy="338138"/>
            </p14:xfrm>
          </p:contentPart>
        </mc:Choice>
        <mc:Fallback>
          <p:pic>
            <p:nvPicPr>
              <p:cNvPr id="91147" name="Ink 11"/>
              <p:cNvPicPr>
                <a:picLocks noRot="1" noChangeAspect="1" noEditPoints="1" noChangeArrowheads="1" noChangeShapeType="1"/>
              </p:cNvPicPr>
              <p:nvPr/>
            </p:nvPicPr>
            <p:blipFill>
              <a:blip r:embed="rId14"/>
              <a:stretch>
                <a:fillRect/>
              </a:stretch>
            </p:blipFill>
            <p:spPr>
              <a:xfrm>
                <a:off x="634510" y="4645253"/>
                <a:ext cx="917263" cy="352182"/>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1148" name="Ink 12"/>
              <p14:cNvContentPartPr>
                <a14:cpLocks xmlns:a14="http://schemas.microsoft.com/office/drawing/2010/main" noRot="1" noChangeAspect="1" noEditPoints="1" noChangeArrowheads="1" noChangeShapeType="1"/>
              </p14:cNvContentPartPr>
              <p14:nvPr/>
            </p14:nvContentPartPr>
            <p14:xfrm>
              <a:off x="1738313" y="4632325"/>
              <a:ext cx="263525" cy="257175"/>
            </p14:xfrm>
          </p:contentPart>
        </mc:Choice>
        <mc:Fallback>
          <p:pic>
            <p:nvPicPr>
              <p:cNvPr id="91148" name="Ink 12"/>
              <p:cNvPicPr>
                <a:picLocks noRot="1" noChangeAspect="1" noEditPoints="1" noChangeArrowheads="1" noChangeShapeType="1"/>
              </p:cNvPicPr>
              <p:nvPr/>
            </p:nvPicPr>
            <p:blipFill>
              <a:blip r:embed="rId16"/>
              <a:stretch>
                <a:fillRect/>
              </a:stretch>
            </p:blipFill>
            <p:spPr>
              <a:xfrm>
                <a:off x="1721393" y="4613955"/>
                <a:ext cx="284045" cy="28995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1149" name="Ink 13"/>
              <p14:cNvContentPartPr>
                <a14:cpLocks xmlns:a14="http://schemas.microsoft.com/office/drawing/2010/main" noRot="1" noChangeAspect="1" noEditPoints="1" noChangeArrowheads="1" noChangeShapeType="1"/>
              </p14:cNvContentPartPr>
              <p14:nvPr/>
            </p14:nvContentPartPr>
            <p14:xfrm>
              <a:off x="508000" y="5026025"/>
              <a:ext cx="758825" cy="361950"/>
            </p14:xfrm>
          </p:contentPart>
        </mc:Choice>
        <mc:Fallback>
          <p:pic>
            <p:nvPicPr>
              <p:cNvPr id="91149" name="Ink 13"/>
              <p:cNvPicPr>
                <a:picLocks noRot="1" noChangeAspect="1" noEditPoints="1" noChangeArrowheads="1" noChangeShapeType="1"/>
              </p:cNvPicPr>
              <p:nvPr/>
            </p:nvPicPr>
            <p:blipFill>
              <a:blip r:embed="rId18"/>
              <a:stretch>
                <a:fillRect/>
              </a:stretch>
            </p:blipFill>
            <p:spPr>
              <a:xfrm>
                <a:off x="491801" y="5011619"/>
                <a:ext cx="793023" cy="39256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1150" name="Ink 14"/>
              <p14:cNvContentPartPr>
                <a14:cpLocks xmlns:a14="http://schemas.microsoft.com/office/drawing/2010/main" noRot="1" noChangeAspect="1" noEditPoints="1" noChangeArrowheads="1" noChangeShapeType="1"/>
              </p14:cNvContentPartPr>
              <p14:nvPr/>
            </p14:nvContentPartPr>
            <p14:xfrm>
              <a:off x="1557338" y="5099050"/>
              <a:ext cx="592137" cy="277813"/>
            </p14:xfrm>
          </p:contentPart>
        </mc:Choice>
        <mc:Fallback>
          <p:pic>
            <p:nvPicPr>
              <p:cNvPr id="91150" name="Ink 14"/>
              <p:cNvPicPr>
                <a:picLocks noRot="1" noChangeAspect="1" noEditPoints="1" noChangeArrowheads="1" noChangeShapeType="1"/>
              </p:cNvPicPr>
              <p:nvPr/>
            </p:nvPicPr>
            <p:blipFill>
              <a:blip r:embed="rId20"/>
              <a:stretch>
                <a:fillRect/>
              </a:stretch>
            </p:blipFill>
            <p:spPr>
              <a:xfrm>
                <a:off x="1542220" y="5081777"/>
                <a:ext cx="625253" cy="312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1151" name="Ink 15"/>
              <p14:cNvContentPartPr>
                <a14:cpLocks xmlns:a14="http://schemas.microsoft.com/office/drawing/2010/main" noRot="1" noChangeAspect="1" noEditPoints="1" noChangeArrowheads="1" noChangeShapeType="1"/>
              </p14:cNvContentPartPr>
              <p14:nvPr/>
            </p14:nvContentPartPr>
            <p14:xfrm>
              <a:off x="3902075" y="5732463"/>
              <a:ext cx="158750" cy="223837"/>
            </p14:xfrm>
          </p:contentPart>
        </mc:Choice>
        <mc:Fallback>
          <p:pic>
            <p:nvPicPr>
              <p:cNvPr id="91151" name="Ink 15"/>
              <p:cNvPicPr>
                <a:picLocks noRot="1" noChangeAspect="1" noEditPoints="1" noChangeArrowheads="1" noChangeShapeType="1"/>
              </p:cNvPicPr>
              <p:nvPr/>
            </p:nvPicPr>
            <p:blipFill>
              <a:blip r:embed="rId22"/>
              <a:stretch>
                <a:fillRect/>
              </a:stretch>
            </p:blipFill>
            <p:spPr>
              <a:xfrm>
                <a:off x="3885156" y="5721667"/>
                <a:ext cx="180709" cy="24866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1153" name="Ink 17"/>
              <p14:cNvContentPartPr>
                <a14:cpLocks xmlns:a14="http://schemas.microsoft.com/office/drawing/2010/main" noRot="1" noChangeAspect="1" noEditPoints="1" noChangeArrowheads="1" noChangeShapeType="1"/>
              </p14:cNvContentPartPr>
              <p14:nvPr/>
            </p14:nvContentPartPr>
            <p14:xfrm>
              <a:off x="3700463" y="5573713"/>
              <a:ext cx="2135187" cy="466725"/>
            </p14:xfrm>
          </p:contentPart>
        </mc:Choice>
        <mc:Fallback>
          <p:pic>
            <p:nvPicPr>
              <p:cNvPr id="91153" name="Ink 17"/>
              <p:cNvPicPr>
                <a:picLocks noRot="1" noChangeAspect="1" noEditPoints="1" noChangeArrowheads="1" noChangeShapeType="1"/>
              </p:cNvPicPr>
              <p:nvPr/>
            </p:nvPicPr>
            <p:blipFill>
              <a:blip r:embed="rId24"/>
              <a:stretch>
                <a:fillRect/>
              </a:stretch>
            </p:blipFill>
            <p:spPr>
              <a:xfrm>
                <a:off x="3691823" y="5557507"/>
                <a:ext cx="2160027" cy="495175"/>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1154" name="Ink 18"/>
              <p14:cNvContentPartPr>
                <a14:cpLocks xmlns:a14="http://schemas.microsoft.com/office/drawing/2010/main" noRot="1" noChangeAspect="1" noEditPoints="1" noChangeArrowheads="1" noChangeShapeType="1"/>
              </p14:cNvContentPartPr>
              <p14:nvPr/>
            </p14:nvContentPartPr>
            <p14:xfrm>
              <a:off x="5965825" y="5260975"/>
              <a:ext cx="1184275" cy="390525"/>
            </p14:xfrm>
          </p:contentPart>
        </mc:Choice>
        <mc:Fallback>
          <p:pic>
            <p:nvPicPr>
              <p:cNvPr id="91154" name="Ink 18"/>
              <p:cNvPicPr>
                <a:picLocks noRot="1" noChangeAspect="1" noEditPoints="1" noChangeArrowheads="1" noChangeShapeType="1"/>
              </p:cNvPicPr>
              <p:nvPr/>
            </p:nvPicPr>
            <p:blipFill>
              <a:blip r:embed="rId26"/>
              <a:stretch>
                <a:fillRect/>
              </a:stretch>
            </p:blipFill>
            <p:spPr>
              <a:xfrm>
                <a:off x="5948547" y="5250177"/>
                <a:ext cx="1208752" cy="41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1155" name="Ink 19"/>
              <p14:cNvContentPartPr>
                <a14:cpLocks xmlns:a14="http://schemas.microsoft.com/office/drawing/2010/main" noRot="1" noChangeAspect="1" noEditPoints="1" noChangeArrowheads="1" noChangeShapeType="1"/>
              </p14:cNvContentPartPr>
              <p14:nvPr/>
            </p14:nvContentPartPr>
            <p14:xfrm>
              <a:off x="6083300" y="5602288"/>
              <a:ext cx="1312863" cy="468312"/>
            </p14:xfrm>
          </p:contentPart>
        </mc:Choice>
        <mc:Fallback>
          <p:pic>
            <p:nvPicPr>
              <p:cNvPr id="91155" name="Ink 19"/>
              <p:cNvPicPr>
                <a:picLocks noRot="1" noChangeAspect="1" noEditPoints="1" noChangeArrowheads="1" noChangeShapeType="1"/>
              </p:cNvPicPr>
              <p:nvPr/>
            </p:nvPicPr>
            <p:blipFill>
              <a:blip r:embed="rId28"/>
              <a:stretch>
                <a:fillRect/>
              </a:stretch>
            </p:blipFill>
            <p:spPr>
              <a:xfrm>
                <a:off x="6076460" y="5593649"/>
                <a:ext cx="1336262" cy="48307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1156" name="Ink 20"/>
              <p14:cNvContentPartPr>
                <a14:cpLocks xmlns:a14="http://schemas.microsoft.com/office/drawing/2010/main" noRot="1" noChangeAspect="1" noEditPoints="1" noChangeArrowheads="1" noChangeShapeType="1"/>
              </p14:cNvContentPartPr>
              <p14:nvPr/>
            </p14:nvContentPartPr>
            <p14:xfrm>
              <a:off x="4400550" y="1733550"/>
              <a:ext cx="1570038" cy="3643313"/>
            </p14:xfrm>
          </p:contentPart>
        </mc:Choice>
        <mc:Fallback>
          <p:pic>
            <p:nvPicPr>
              <p:cNvPr id="91156" name="Ink 20"/>
              <p:cNvPicPr>
                <a:picLocks noRot="1" noChangeAspect="1" noEditPoints="1" noChangeArrowheads="1" noChangeShapeType="1"/>
              </p:cNvPicPr>
              <p:nvPr/>
            </p:nvPicPr>
            <p:blipFill>
              <a:blip r:embed="rId30"/>
              <a:stretch>
                <a:fillRect/>
              </a:stretch>
            </p:blipFill>
            <p:spPr>
              <a:xfrm>
                <a:off x="4355908" y="1688549"/>
                <a:ext cx="1668323" cy="3731516"/>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1160" name="Ink 24"/>
              <p14:cNvContentPartPr>
                <a14:cpLocks xmlns:a14="http://schemas.microsoft.com/office/drawing/2010/main" noRot="1" noChangeAspect="1" noEditPoints="1" noChangeArrowheads="1" noChangeShapeType="1"/>
              </p14:cNvContentPartPr>
              <p14:nvPr/>
            </p14:nvContentPartPr>
            <p14:xfrm>
              <a:off x="6099175" y="1436688"/>
              <a:ext cx="519113" cy="442912"/>
            </p14:xfrm>
          </p:contentPart>
        </mc:Choice>
        <mc:Fallback>
          <p:pic>
            <p:nvPicPr>
              <p:cNvPr id="91160" name="Ink 24"/>
              <p:cNvPicPr>
                <a:picLocks noRot="1" noChangeAspect="1" noEditPoints="1" noChangeArrowheads="1" noChangeShapeType="1"/>
              </p:cNvPicPr>
              <p:nvPr/>
            </p:nvPicPr>
            <p:blipFill>
              <a:blip r:embed="rId32"/>
              <a:stretch>
                <a:fillRect/>
              </a:stretch>
            </p:blipFill>
            <p:spPr>
              <a:xfrm>
                <a:off x="6082255" y="1426966"/>
                <a:ext cx="552953" cy="46667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1161" name="Ink 25"/>
              <p14:cNvContentPartPr>
                <a14:cpLocks xmlns:a14="http://schemas.microsoft.com/office/drawing/2010/main" noRot="1" noChangeAspect="1" noEditPoints="1" noChangeArrowheads="1" noChangeShapeType="1"/>
              </p14:cNvContentPartPr>
              <p14:nvPr/>
            </p14:nvContentPartPr>
            <p14:xfrm>
              <a:off x="6848475" y="1428750"/>
              <a:ext cx="1155700" cy="411163"/>
            </p14:xfrm>
          </p:contentPart>
        </mc:Choice>
        <mc:Fallback>
          <p:pic>
            <p:nvPicPr>
              <p:cNvPr id="91161" name="Ink 25"/>
              <p:cNvPicPr>
                <a:picLocks noRot="1" noChangeAspect="1" noEditPoints="1" noChangeArrowheads="1" noChangeShapeType="1"/>
              </p:cNvPicPr>
              <p:nvPr/>
            </p:nvPicPr>
            <p:blipFill>
              <a:blip r:embed="rId34"/>
              <a:stretch>
                <a:fillRect/>
              </a:stretch>
            </p:blipFill>
            <p:spPr>
              <a:xfrm>
                <a:off x="6835514" y="1415429"/>
                <a:ext cx="1174422" cy="43960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1162" name="Ink 26"/>
              <p14:cNvContentPartPr>
                <a14:cpLocks xmlns:a14="http://schemas.microsoft.com/office/drawing/2010/main" noRot="1" noChangeAspect="1" noEditPoints="1" noChangeArrowheads="1" noChangeShapeType="1"/>
              </p14:cNvContentPartPr>
              <p14:nvPr/>
            </p14:nvContentPartPr>
            <p14:xfrm>
              <a:off x="6081713" y="1871663"/>
              <a:ext cx="114300" cy="249237"/>
            </p14:xfrm>
          </p:contentPart>
        </mc:Choice>
        <mc:Fallback>
          <p:pic>
            <p:nvPicPr>
              <p:cNvPr id="91162" name="Ink 26"/>
              <p:cNvPicPr>
                <a:picLocks noRot="1" noChangeAspect="1" noEditPoints="1" noChangeArrowheads="1" noChangeShapeType="1"/>
              </p:cNvPicPr>
              <p:nvPr/>
            </p:nvPicPr>
            <p:blipFill>
              <a:blip r:embed="rId36"/>
              <a:stretch>
                <a:fillRect/>
              </a:stretch>
            </p:blipFill>
            <p:spPr>
              <a:xfrm>
                <a:off x="6067336" y="1857977"/>
                <a:ext cx="144133" cy="27589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1163" name="Ink 27"/>
              <p14:cNvContentPartPr>
                <a14:cpLocks xmlns:a14="http://schemas.microsoft.com/office/drawing/2010/main" noRot="1" noChangeAspect="1" noEditPoints="1" noChangeArrowheads="1" noChangeShapeType="1"/>
              </p14:cNvContentPartPr>
              <p14:nvPr/>
            </p14:nvContentPartPr>
            <p14:xfrm>
              <a:off x="6316663" y="1949450"/>
              <a:ext cx="319087" cy="166688"/>
            </p14:xfrm>
          </p:contentPart>
        </mc:Choice>
        <mc:Fallback>
          <p:pic>
            <p:nvPicPr>
              <p:cNvPr id="91163" name="Ink 27"/>
              <p:cNvPicPr>
                <a:picLocks noRot="1" noChangeAspect="1" noEditPoints="1" noChangeArrowheads="1" noChangeShapeType="1"/>
              </p:cNvPicPr>
              <p:nvPr/>
            </p:nvPicPr>
            <p:blipFill>
              <a:blip r:embed="rId38"/>
              <a:stretch>
                <a:fillRect/>
              </a:stretch>
            </p:blipFill>
            <p:spPr>
              <a:xfrm>
                <a:off x="6297215" y="1935409"/>
                <a:ext cx="346818" cy="19873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1164" name="Ink 28"/>
              <p14:cNvContentPartPr>
                <a14:cpLocks xmlns:a14="http://schemas.microsoft.com/office/drawing/2010/main" noRot="1" noChangeAspect="1" noEditPoints="1" noChangeArrowheads="1" noChangeShapeType="1"/>
              </p14:cNvContentPartPr>
              <p14:nvPr/>
            </p14:nvContentPartPr>
            <p14:xfrm>
              <a:off x="6850063" y="1811338"/>
              <a:ext cx="1027112" cy="392112"/>
            </p14:xfrm>
          </p:contentPart>
        </mc:Choice>
        <mc:Fallback>
          <p:pic>
            <p:nvPicPr>
              <p:cNvPr id="91164" name="Ink 28"/>
              <p:cNvPicPr>
                <a:picLocks noRot="1" noChangeAspect="1" noEditPoints="1" noChangeArrowheads="1" noChangeShapeType="1"/>
              </p:cNvPicPr>
              <p:nvPr/>
            </p:nvPicPr>
            <p:blipFill>
              <a:blip r:embed="rId40"/>
              <a:stretch>
                <a:fillRect/>
              </a:stretch>
            </p:blipFill>
            <p:spPr>
              <a:xfrm>
                <a:off x="6839983" y="1803417"/>
                <a:ext cx="1043673" cy="415516"/>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1165" name="Ink 29"/>
              <p14:cNvContentPartPr>
                <a14:cpLocks xmlns:a14="http://schemas.microsoft.com/office/drawing/2010/main" noRot="1" noChangeAspect="1" noEditPoints="1" noChangeArrowheads="1" noChangeShapeType="1"/>
              </p14:cNvContentPartPr>
              <p14:nvPr/>
            </p14:nvContentPartPr>
            <p14:xfrm>
              <a:off x="4152900" y="2495550"/>
              <a:ext cx="788988" cy="355600"/>
            </p14:xfrm>
          </p:contentPart>
        </mc:Choice>
        <mc:Fallback>
          <p:pic>
            <p:nvPicPr>
              <p:cNvPr id="91165" name="Ink 29"/>
              <p:cNvPicPr>
                <a:picLocks noRot="1" noChangeAspect="1" noEditPoints="1" noChangeArrowheads="1" noChangeShapeType="1"/>
              </p:cNvPicPr>
              <p:nvPr/>
            </p:nvPicPr>
            <p:blipFill>
              <a:blip r:embed="rId42"/>
              <a:stretch>
                <a:fillRect/>
              </a:stretch>
            </p:blipFill>
            <p:spPr>
              <a:xfrm>
                <a:off x="4138502" y="2475754"/>
                <a:ext cx="819943" cy="391232"/>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1166" name="Ink 30"/>
              <p14:cNvContentPartPr>
                <a14:cpLocks xmlns:a14="http://schemas.microsoft.com/office/drawing/2010/main" noRot="1" noChangeAspect="1" noEditPoints="1" noChangeArrowheads="1" noChangeShapeType="1"/>
              </p14:cNvContentPartPr>
              <p14:nvPr/>
            </p14:nvContentPartPr>
            <p14:xfrm>
              <a:off x="4157663" y="3211513"/>
              <a:ext cx="739775" cy="15875"/>
            </p14:xfrm>
          </p:contentPart>
        </mc:Choice>
        <mc:Fallback>
          <p:pic>
            <p:nvPicPr>
              <p:cNvPr id="91166" name="Ink 30"/>
              <p:cNvPicPr>
                <a:picLocks noRot="1" noChangeAspect="1" noEditPoints="1" noChangeArrowheads="1" noChangeShapeType="1"/>
              </p:cNvPicPr>
              <p:nvPr/>
            </p:nvPicPr>
            <p:blipFill>
              <a:blip r:embed="rId44"/>
              <a:stretch>
                <a:fillRect/>
              </a:stretch>
            </p:blipFill>
            <p:spPr>
              <a:xfrm>
                <a:off x="4153703" y="3192463"/>
                <a:ext cx="758494" cy="54681"/>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167" name="Ink 31"/>
              <p14:cNvContentPartPr>
                <a14:cpLocks xmlns:a14="http://schemas.microsoft.com/office/drawing/2010/main" noRot="1" noChangeAspect="1" noEditPoints="1" noChangeArrowheads="1" noChangeShapeType="1"/>
              </p14:cNvContentPartPr>
              <p14:nvPr/>
            </p14:nvContentPartPr>
            <p14:xfrm>
              <a:off x="4200525" y="3608388"/>
              <a:ext cx="720725" cy="12700"/>
            </p14:xfrm>
          </p:contentPart>
        </mc:Choice>
        <mc:Fallback>
          <p:pic>
            <p:nvPicPr>
              <p:cNvPr id="91167" name="Ink 31"/>
              <p:cNvPicPr>
                <a:picLocks noRot="1" noChangeAspect="1" noEditPoints="1" noChangeArrowheads="1" noChangeShapeType="1"/>
              </p:cNvPicPr>
              <p:nvPr/>
            </p:nvPicPr>
            <p:blipFill>
              <a:blip r:embed="rId46"/>
              <a:stretch>
                <a:fillRect/>
              </a:stretch>
            </p:blipFill>
            <p:spPr>
              <a:xfrm>
                <a:off x="4195485" y="3589882"/>
                <a:ext cx="744485" cy="48986"/>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1168" name="Ink 32"/>
              <p14:cNvContentPartPr>
                <a14:cpLocks xmlns:a14="http://schemas.microsoft.com/office/drawing/2010/main" noRot="1" noChangeAspect="1" noEditPoints="1" noChangeArrowheads="1" noChangeShapeType="1"/>
              </p14:cNvContentPartPr>
              <p14:nvPr/>
            </p14:nvContentPartPr>
            <p14:xfrm>
              <a:off x="4229100" y="3970338"/>
              <a:ext cx="700088" cy="7937"/>
            </p14:xfrm>
          </p:contentPart>
        </mc:Choice>
        <mc:Fallback>
          <p:pic>
            <p:nvPicPr>
              <p:cNvPr id="91168" name="Ink 32"/>
              <p:cNvPicPr>
                <a:picLocks noRot="1" noChangeAspect="1" noEditPoints="1" noChangeArrowheads="1" noChangeShapeType="1"/>
              </p:cNvPicPr>
              <p:nvPr/>
            </p:nvPicPr>
            <p:blipFill>
              <a:blip r:embed="rId48"/>
              <a:stretch>
                <a:fillRect/>
              </a:stretch>
            </p:blipFill>
            <p:spPr>
              <a:xfrm>
                <a:off x="4221901" y="3950495"/>
                <a:ext cx="727084" cy="44014"/>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1169" name="Ink 33"/>
              <p14:cNvContentPartPr>
                <a14:cpLocks xmlns:a14="http://schemas.microsoft.com/office/drawing/2010/main" noRot="1" noChangeAspect="1" noEditPoints="1" noChangeArrowheads="1" noChangeShapeType="1"/>
              </p14:cNvContentPartPr>
              <p14:nvPr/>
            </p14:nvContentPartPr>
            <p14:xfrm>
              <a:off x="4267200" y="4316413"/>
              <a:ext cx="623888" cy="26987"/>
            </p14:xfrm>
          </p:contentPart>
        </mc:Choice>
        <mc:Fallback>
          <p:pic>
            <p:nvPicPr>
              <p:cNvPr id="91169" name="Ink 33"/>
              <p:cNvPicPr>
                <a:picLocks noRot="1" noChangeAspect="1" noEditPoints="1" noChangeArrowheads="1" noChangeShapeType="1"/>
              </p:cNvPicPr>
              <p:nvPr/>
            </p:nvPicPr>
            <p:blipFill>
              <a:blip r:embed="rId50"/>
              <a:stretch>
                <a:fillRect/>
              </a:stretch>
            </p:blipFill>
            <p:spPr>
              <a:xfrm>
                <a:off x="4260000" y="4295543"/>
                <a:ext cx="642248" cy="63329"/>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1170" name="Ink 34"/>
              <p14:cNvContentPartPr>
                <a14:cpLocks xmlns:a14="http://schemas.microsoft.com/office/drawing/2010/main" noRot="1" noChangeAspect="1" noEditPoints="1" noChangeArrowheads="1" noChangeShapeType="1"/>
              </p14:cNvContentPartPr>
              <p14:nvPr/>
            </p14:nvContentPartPr>
            <p14:xfrm>
              <a:off x="4265613" y="4672013"/>
              <a:ext cx="674687" cy="36512"/>
            </p14:xfrm>
          </p:contentPart>
        </mc:Choice>
        <mc:Fallback>
          <p:pic>
            <p:nvPicPr>
              <p:cNvPr id="91170" name="Ink 34"/>
              <p:cNvPicPr>
                <a:picLocks noRot="1" noChangeAspect="1" noEditPoints="1" noChangeArrowheads="1" noChangeShapeType="1"/>
              </p:cNvPicPr>
              <p:nvPr/>
            </p:nvPicPr>
            <p:blipFill>
              <a:blip r:embed="rId52"/>
              <a:stretch>
                <a:fillRect/>
              </a:stretch>
            </p:blipFill>
            <p:spPr>
              <a:xfrm>
                <a:off x="4255892" y="4651046"/>
                <a:ext cx="705289" cy="73386"/>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1171" name="Ink 35"/>
              <p14:cNvContentPartPr>
                <a14:cpLocks xmlns:a14="http://schemas.microsoft.com/office/drawing/2010/main" noRot="1" noChangeAspect="1" noEditPoints="1" noChangeArrowheads="1" noChangeShapeType="1"/>
              </p14:cNvContentPartPr>
              <p14:nvPr/>
            </p14:nvContentPartPr>
            <p14:xfrm>
              <a:off x="4281488" y="4986338"/>
              <a:ext cx="614362" cy="28575"/>
            </p14:xfrm>
          </p:contentPart>
        </mc:Choice>
        <mc:Fallback>
          <p:pic>
            <p:nvPicPr>
              <p:cNvPr id="91171" name="Ink 35"/>
              <p:cNvPicPr>
                <a:picLocks noRot="1" noChangeAspect="1" noEditPoints="1" noChangeArrowheads="1" noChangeShapeType="1"/>
              </p:cNvPicPr>
              <p:nvPr/>
            </p:nvPicPr>
            <p:blipFill>
              <a:blip r:embed="rId54"/>
              <a:stretch>
                <a:fillRect/>
              </a:stretch>
            </p:blipFill>
            <p:spPr>
              <a:xfrm>
                <a:off x="4271770" y="4965359"/>
                <a:ext cx="643874" cy="65108"/>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1172" name="Ink 36"/>
              <p14:cNvContentPartPr>
                <a14:cpLocks xmlns:a14="http://schemas.microsoft.com/office/drawing/2010/main" noRot="1" noChangeAspect="1" noEditPoints="1" noChangeArrowheads="1" noChangeShapeType="1"/>
              </p14:cNvContentPartPr>
              <p14:nvPr/>
            </p14:nvContentPartPr>
            <p14:xfrm>
              <a:off x="4292600" y="5224463"/>
              <a:ext cx="684213" cy="20637"/>
            </p14:xfrm>
          </p:contentPart>
        </mc:Choice>
        <mc:Fallback>
          <p:pic>
            <p:nvPicPr>
              <p:cNvPr id="91172" name="Ink 36"/>
              <p:cNvPicPr>
                <a:picLocks noRot="1" noChangeAspect="1" noEditPoints="1" noChangeArrowheads="1" noChangeShapeType="1"/>
              </p:cNvPicPr>
              <p:nvPr/>
            </p:nvPicPr>
            <p:blipFill>
              <a:blip r:embed="rId56"/>
              <a:stretch>
                <a:fillRect/>
              </a:stretch>
            </p:blipFill>
            <p:spPr>
              <a:xfrm>
                <a:off x="4283602" y="5203826"/>
                <a:ext cx="707248" cy="56842"/>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1173" name="Ink 37"/>
              <p14:cNvContentPartPr>
                <a14:cpLocks xmlns:a14="http://schemas.microsoft.com/office/drawing/2010/main" noRot="1" noChangeAspect="1" noEditPoints="1" noChangeArrowheads="1" noChangeShapeType="1"/>
              </p14:cNvContentPartPr>
              <p14:nvPr/>
            </p14:nvContentPartPr>
            <p14:xfrm>
              <a:off x="2525713" y="5653088"/>
              <a:ext cx="1117600" cy="374650"/>
            </p14:xfrm>
          </p:contentPart>
        </mc:Choice>
        <mc:Fallback>
          <p:pic>
            <p:nvPicPr>
              <p:cNvPr id="91173" name="Ink 37"/>
              <p:cNvPicPr>
                <a:picLocks noRot="1" noChangeAspect="1" noEditPoints="1" noChangeArrowheads="1" noChangeShapeType="1"/>
              </p:cNvPicPr>
              <p:nvPr/>
            </p:nvPicPr>
            <p:blipFill>
              <a:blip r:embed="rId58"/>
              <a:stretch>
                <a:fillRect/>
              </a:stretch>
            </p:blipFill>
            <p:spPr>
              <a:xfrm>
                <a:off x="2509156" y="5636893"/>
                <a:ext cx="1148195" cy="408480"/>
              </a:xfrm>
              <a:prstGeom prst="rect">
                <a:avLst/>
              </a:prstGeom>
            </p:spPr>
          </p:pic>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Dry scrubbers</a:t>
            </a:r>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5" descr="25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71437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Acid deposition</a:t>
            </a:r>
          </a:p>
        </p:txBody>
      </p:sp>
      <p:sp>
        <p:nvSpPr>
          <p:cNvPr id="40963" name="Rectangle 3"/>
          <p:cNvSpPr>
            <a:spLocks noGrp="1" noChangeArrowheads="1"/>
          </p:cNvSpPr>
          <p:nvPr>
            <p:ph type="body" idx="1"/>
          </p:nvPr>
        </p:nvSpPr>
        <p:spPr>
          <a:xfrm>
            <a:off x="533400" y="1828800"/>
            <a:ext cx="5410200" cy="3352800"/>
          </a:xfrm>
        </p:spPr>
        <p:txBody>
          <a:bodyPr/>
          <a:lstStyle/>
          <a:p>
            <a:pPr eaLnBrk="1" hangingPunct="1"/>
            <a:r>
              <a:rPr lang="en-US" smtClean="0"/>
              <a:t>Acid deposition refers to the process by which acidic particles, gases and precipitation leave the atmosphere.  </a:t>
            </a:r>
          </a:p>
        </p:txBody>
      </p:sp>
      <p:pic>
        <p:nvPicPr>
          <p:cNvPr id="40964" name="Picture 4" descr="rainc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914400"/>
            <a:ext cx="19780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65970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2971800"/>
            <a:ext cx="2476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Acid deposition</a:t>
            </a:r>
          </a:p>
        </p:txBody>
      </p:sp>
      <p:sp>
        <p:nvSpPr>
          <p:cNvPr id="41987" name="Rectangle 3"/>
          <p:cNvSpPr>
            <a:spLocks noGrp="1" noChangeArrowheads="1"/>
          </p:cNvSpPr>
          <p:nvPr>
            <p:ph type="body" idx="1"/>
          </p:nvPr>
        </p:nvSpPr>
        <p:spPr>
          <a:xfrm>
            <a:off x="0" y="1600200"/>
            <a:ext cx="9144000" cy="1981200"/>
          </a:xfrm>
        </p:spPr>
        <p:txBody>
          <a:bodyPr/>
          <a:lstStyle/>
          <a:p>
            <a:pPr eaLnBrk="1" hangingPunct="1">
              <a:buFont typeface="Wingdings" pitchFamily="2" charset="2"/>
              <a:buNone/>
            </a:pPr>
            <a:r>
              <a:rPr lang="en-US" smtClean="0"/>
              <a:t>	Both wet deposition (acid rain, fog and snow) and dry deposition (acidic gases and particles) occur.  </a:t>
            </a:r>
          </a:p>
        </p:txBody>
      </p:sp>
      <p:pic>
        <p:nvPicPr>
          <p:cNvPr id="41988" name="Picture 6" descr="acid_de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2743200"/>
            <a:ext cx="60674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Carbon monoxide (CO)</a:t>
            </a:r>
          </a:p>
        </p:txBody>
      </p:sp>
      <p:sp>
        <p:nvSpPr>
          <p:cNvPr id="6147" name="Rectangle 3"/>
          <p:cNvSpPr>
            <a:spLocks noGrp="1" noChangeArrowheads="1"/>
          </p:cNvSpPr>
          <p:nvPr>
            <p:ph type="body" idx="1"/>
          </p:nvPr>
        </p:nvSpPr>
        <p:spPr/>
        <p:txBody>
          <a:bodyPr/>
          <a:lstStyle/>
          <a:p>
            <a:pPr eaLnBrk="1" hangingPunct="1"/>
            <a:r>
              <a:rPr lang="en-US" smtClean="0"/>
              <a:t>Natural Source:</a:t>
            </a:r>
          </a:p>
          <a:p>
            <a:pPr lvl="1" eaLnBrk="1" hangingPunct="1"/>
            <a:r>
              <a:rPr lang="en-US" smtClean="0"/>
              <a:t>Incomplete oxidation of methane</a:t>
            </a:r>
          </a:p>
          <a:p>
            <a:pPr lvl="1" eaLnBrk="1" hangingPunct="1"/>
            <a:r>
              <a:rPr lang="en-US" smtClean="0"/>
              <a:t>CH</a:t>
            </a:r>
            <a:r>
              <a:rPr lang="en-US" baseline="-25000" smtClean="0"/>
              <a:t>4</a:t>
            </a:r>
            <a:r>
              <a:rPr lang="en-US" smtClean="0"/>
              <a:t>  + 1½O</a:t>
            </a:r>
            <a:r>
              <a:rPr lang="en-US" baseline="-25000" smtClean="0"/>
              <a:t>2</a:t>
            </a:r>
            <a:r>
              <a:rPr lang="en-US" smtClean="0"/>
              <a:t> </a:t>
            </a:r>
            <a:r>
              <a:rPr lang="en-US" smtClean="0">
                <a:sym typeface="Symbol" pitchFamily="18" charset="2"/>
              </a:rPr>
              <a:t> CO + 2H</a:t>
            </a:r>
            <a:r>
              <a:rPr lang="en-US" baseline="-25000" smtClean="0">
                <a:sym typeface="Symbol" pitchFamily="18" charset="2"/>
              </a:rPr>
              <a:t>2</a:t>
            </a:r>
            <a:r>
              <a:rPr lang="en-US" smtClean="0">
                <a:sym typeface="Symbol" pitchFamily="18" charset="2"/>
              </a:rPr>
              <a:t>O</a:t>
            </a:r>
          </a:p>
        </p:txBody>
      </p:sp>
      <p:pic>
        <p:nvPicPr>
          <p:cNvPr id="6148" name="Picture 4" descr="an024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0" y="3505200"/>
            <a:ext cx="21463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5" name="Object 5">
            <a:hlinkClick r:id="" action="ppaction://ole?verb=0"/>
          </p:cNvPr>
          <p:cNvGraphicFramePr>
            <a:graphicFrameLocks noChangeAspect="1"/>
          </p:cNvGraphicFramePr>
          <p:nvPr/>
        </p:nvGraphicFramePr>
        <p:xfrm>
          <a:off x="5187950" y="4152900"/>
          <a:ext cx="571500" cy="685800"/>
        </p:xfrm>
        <a:graphic>
          <a:graphicData uri="http://schemas.openxmlformats.org/presentationml/2006/ole">
            <mc:AlternateContent xmlns:mc="http://schemas.openxmlformats.org/markup-compatibility/2006">
              <mc:Choice xmlns:v="urn:schemas-microsoft-com:vml" Requires="v">
                <p:oleObj spid="_x0000_s6151" name="Packager Shell Object" showAsIcon="1" r:id="rId5" imgW="566670" imgH="682580" progId="Package">
                  <p:embed/>
                </p:oleObj>
              </mc:Choice>
              <mc:Fallback>
                <p:oleObj name="Packager Shell Object" showAsIcon="1" r:id="rId5" imgW="566670" imgH="682580" progId="Packag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7950" y="4152900"/>
                        <a:ext cx="571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0" name="Picture 7" descr="pollution%2Bin%2BCambodia%2B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5052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Acid deposition</a:t>
            </a:r>
          </a:p>
        </p:txBody>
      </p:sp>
      <p:sp>
        <p:nvSpPr>
          <p:cNvPr id="43011" name="Rectangle 3"/>
          <p:cNvSpPr>
            <a:spLocks noGrp="1" noChangeArrowheads="1"/>
          </p:cNvSpPr>
          <p:nvPr>
            <p:ph type="body" idx="1"/>
          </p:nvPr>
        </p:nvSpPr>
        <p:spPr>
          <a:xfrm>
            <a:off x="533400" y="1828800"/>
            <a:ext cx="7162800" cy="3352800"/>
          </a:xfrm>
        </p:spPr>
        <p:txBody>
          <a:bodyPr/>
          <a:lstStyle/>
          <a:p>
            <a:r>
              <a:rPr lang="en-US" smtClean="0"/>
              <a:t>Rain is naturally </a:t>
            </a:r>
            <a:r>
              <a:rPr lang="en-US" smtClean="0">
                <a:solidFill>
                  <a:srgbClr val="FF0000"/>
                </a:solidFill>
              </a:rPr>
              <a:t>acidic </a:t>
            </a:r>
            <a:r>
              <a:rPr lang="en-US" smtClean="0"/>
              <a:t>because of dissolved CO</a:t>
            </a:r>
            <a:r>
              <a:rPr lang="en-US" baseline="-25000" smtClean="0"/>
              <a:t>2</a:t>
            </a:r>
            <a:r>
              <a:rPr lang="en-US" smtClean="0"/>
              <a:t>, but acid rain has a pH of </a:t>
            </a:r>
            <a:r>
              <a:rPr lang="en-US" b="1" smtClean="0"/>
              <a:t>&lt;5.6</a:t>
            </a:r>
            <a:r>
              <a:rPr lang="en-US" smtClean="0"/>
              <a:t>.</a:t>
            </a:r>
          </a:p>
          <a:p>
            <a:r>
              <a:rPr lang="en-US" smtClean="0"/>
              <a:t>True acid deposition is caused by oxides of nitrogen and oxides of sulfur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Acid deposition</a:t>
            </a:r>
          </a:p>
        </p:txBody>
      </p:sp>
      <p:sp>
        <p:nvSpPr>
          <p:cNvPr id="44035" name="Rectangle 3"/>
          <p:cNvSpPr>
            <a:spLocks noGrp="1" noChangeArrowheads="1"/>
          </p:cNvSpPr>
          <p:nvPr>
            <p:ph type="body" idx="1"/>
          </p:nvPr>
        </p:nvSpPr>
        <p:spPr>
          <a:xfrm>
            <a:off x="457200" y="1098550"/>
            <a:ext cx="8229600" cy="1447800"/>
          </a:xfrm>
        </p:spPr>
        <p:txBody>
          <a:bodyPr/>
          <a:lstStyle/>
          <a:p>
            <a:pPr eaLnBrk="1" hangingPunct="1">
              <a:lnSpc>
                <a:spcPct val="90000"/>
              </a:lnSpc>
            </a:pPr>
            <a:endParaRPr lang="en-US" smtClean="0"/>
          </a:p>
          <a:p>
            <a:pPr eaLnBrk="1" hangingPunct="1">
              <a:lnSpc>
                <a:spcPct val="90000"/>
              </a:lnSpc>
            </a:pPr>
            <a:r>
              <a:rPr lang="en-US" smtClean="0"/>
              <a:t>True acid deposition is caused by oxides of nitrogen and oxides of sulfur (NO</a:t>
            </a:r>
            <a:r>
              <a:rPr lang="en-US" baseline="-25000" smtClean="0"/>
              <a:t>x</a:t>
            </a:r>
            <a:r>
              <a:rPr lang="en-US" smtClean="0"/>
              <a:t> &amp; SO</a:t>
            </a:r>
            <a:r>
              <a:rPr lang="en-US" baseline="-25000" smtClean="0"/>
              <a:t>x</a:t>
            </a:r>
            <a:r>
              <a:rPr lang="en-US" smtClean="0"/>
              <a:t>)</a:t>
            </a:r>
          </a:p>
        </p:txBody>
      </p:sp>
      <p:pic>
        <p:nvPicPr>
          <p:cNvPr id="44036" name="Picture 4" descr="6a0105371bb32c970b0120a4f52856970b-7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19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0163"/>
            <a:ext cx="2286000" cy="144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7"/>
          <p:cNvSpPr txBox="1">
            <a:spLocks noChangeArrowheads="1"/>
          </p:cNvSpPr>
          <p:nvPr/>
        </p:nvSpPr>
        <p:spPr bwMode="auto">
          <a:xfrm>
            <a:off x="6858000" y="1066800"/>
            <a:ext cx="1066800" cy="27463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1200"/>
              <a:t>Coal plants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smtClean="0"/>
              <a:t>Oxides of Sulfur (SO</a:t>
            </a:r>
            <a:r>
              <a:rPr lang="en-US" sz="4000" b="1" baseline="-25000" smtClean="0"/>
              <a:t>x</a:t>
            </a:r>
            <a:r>
              <a:rPr lang="en-US" sz="4000" b="1" smtClean="0"/>
              <a:t>)</a:t>
            </a:r>
            <a:r>
              <a:rPr lang="en-US" sz="4000" i="1" smtClean="0"/>
              <a:t> </a:t>
            </a:r>
            <a:br>
              <a:rPr lang="en-US" sz="4000" i="1" smtClean="0"/>
            </a:br>
            <a:r>
              <a:rPr lang="en-US" sz="4000" i="1" smtClean="0"/>
              <a:t>(Memorize rxns.)</a:t>
            </a:r>
          </a:p>
        </p:txBody>
      </p:sp>
      <p:sp>
        <p:nvSpPr>
          <p:cNvPr id="107523" name="Rectangle 3"/>
          <p:cNvSpPr>
            <a:spLocks noGrp="1" noChangeArrowheads="1"/>
          </p:cNvSpPr>
          <p:nvPr>
            <p:ph type="body" idx="1"/>
          </p:nvPr>
        </p:nvSpPr>
        <p:spPr>
          <a:xfrm>
            <a:off x="457200" y="1600200"/>
            <a:ext cx="8229600" cy="5257800"/>
          </a:xfrm>
        </p:spPr>
        <p:txBody>
          <a:bodyPr/>
          <a:lstStyle/>
          <a:p>
            <a:pPr eaLnBrk="1" hangingPunct="1"/>
            <a:r>
              <a:rPr lang="en-US" sz="2200" smtClean="0"/>
              <a:t>Sulfur dioxide occurs naturally from volcanoes and is produced industrially from the combustion of sulfur-containing fossil fuels and the smelting of sulfide ores.</a:t>
            </a:r>
          </a:p>
          <a:p>
            <a:pPr lvl="1" eaLnBrk="1" hangingPunct="1"/>
            <a:r>
              <a:rPr lang="en-US" sz="2800" smtClean="0">
                <a:solidFill>
                  <a:srgbClr val="CC0000"/>
                </a:solidFill>
              </a:rPr>
              <a:t>S</a:t>
            </a:r>
            <a:r>
              <a:rPr lang="en-US" sz="2200" smtClean="0">
                <a:solidFill>
                  <a:srgbClr val="CC0000"/>
                </a:solidFill>
              </a:rPr>
              <a:t>(s)</a:t>
            </a:r>
            <a:r>
              <a:rPr lang="en-US" sz="2800" smtClean="0">
                <a:solidFill>
                  <a:srgbClr val="CC0000"/>
                </a:solidFill>
              </a:rPr>
              <a:t> + O</a:t>
            </a:r>
            <a:r>
              <a:rPr lang="en-US" sz="2800" baseline="-25000" smtClean="0">
                <a:solidFill>
                  <a:srgbClr val="CC0000"/>
                </a:solidFill>
              </a:rPr>
              <a:t>2</a:t>
            </a:r>
            <a:r>
              <a:rPr lang="en-US" sz="2200" smtClean="0">
                <a:solidFill>
                  <a:srgbClr val="CC0000"/>
                </a:solidFill>
              </a:rPr>
              <a:t>(g)</a:t>
            </a:r>
            <a:r>
              <a:rPr lang="en-US" sz="2800" smtClean="0">
                <a:solidFill>
                  <a:srgbClr val="CC0000"/>
                </a:solidFill>
              </a:rPr>
              <a:t> </a:t>
            </a:r>
            <a:r>
              <a:rPr lang="en-US" sz="2800" smtClean="0">
                <a:solidFill>
                  <a:srgbClr val="CC0000"/>
                </a:solidFill>
                <a:sym typeface="Symbol" pitchFamily="18" charset="2"/>
              </a:rPr>
              <a:t> SO</a:t>
            </a:r>
            <a:r>
              <a:rPr lang="en-US" sz="2800" baseline="-25000" smtClean="0">
                <a:solidFill>
                  <a:srgbClr val="CC0000"/>
                </a:solidFill>
                <a:sym typeface="Symbol" pitchFamily="18" charset="2"/>
              </a:rPr>
              <a:t>2</a:t>
            </a:r>
            <a:r>
              <a:rPr lang="en-US" sz="2200" smtClean="0">
                <a:solidFill>
                  <a:srgbClr val="CC0000"/>
                </a:solidFill>
                <a:sym typeface="Symbol" pitchFamily="18" charset="2"/>
              </a:rPr>
              <a:t>(g)</a:t>
            </a:r>
          </a:p>
          <a:p>
            <a:pPr eaLnBrk="1" hangingPunct="1"/>
            <a:r>
              <a:rPr lang="en-US" sz="2200" smtClean="0"/>
              <a:t>In the presence of sunlight, sulfur dioxide is oxidized to sulfur trioxide.</a:t>
            </a:r>
          </a:p>
          <a:p>
            <a:pPr lvl="1" eaLnBrk="1" hangingPunct="1"/>
            <a:r>
              <a:rPr lang="en-US" sz="2800" smtClean="0">
                <a:solidFill>
                  <a:srgbClr val="CC0000"/>
                </a:solidFill>
                <a:sym typeface="Symbol" pitchFamily="18" charset="2"/>
              </a:rPr>
              <a:t>SO</a:t>
            </a:r>
            <a:r>
              <a:rPr lang="en-US" sz="2800" baseline="-25000" smtClean="0">
                <a:solidFill>
                  <a:srgbClr val="CC0000"/>
                </a:solidFill>
                <a:sym typeface="Symbol" pitchFamily="18" charset="2"/>
              </a:rPr>
              <a:t>2</a:t>
            </a:r>
            <a:r>
              <a:rPr lang="en-US" sz="2200" smtClean="0">
                <a:solidFill>
                  <a:srgbClr val="CC0000"/>
                </a:solidFill>
                <a:sym typeface="Symbol" pitchFamily="18" charset="2"/>
              </a:rPr>
              <a:t>(g)</a:t>
            </a:r>
            <a:r>
              <a:rPr lang="en-US" sz="2800" smtClean="0">
                <a:solidFill>
                  <a:srgbClr val="CC0000"/>
                </a:solidFill>
              </a:rPr>
              <a:t> + ½O</a:t>
            </a:r>
            <a:r>
              <a:rPr lang="en-US" sz="2800" baseline="-25000" smtClean="0">
                <a:solidFill>
                  <a:srgbClr val="CC0000"/>
                </a:solidFill>
              </a:rPr>
              <a:t>2</a:t>
            </a:r>
            <a:r>
              <a:rPr lang="en-US" sz="2200" smtClean="0">
                <a:solidFill>
                  <a:srgbClr val="CC0000"/>
                </a:solidFill>
              </a:rPr>
              <a:t>(g)</a:t>
            </a:r>
            <a:r>
              <a:rPr lang="en-US" sz="2800" smtClean="0">
                <a:solidFill>
                  <a:srgbClr val="CC0000"/>
                </a:solidFill>
              </a:rPr>
              <a:t> </a:t>
            </a:r>
            <a:r>
              <a:rPr lang="en-US" sz="2800" smtClean="0">
                <a:solidFill>
                  <a:srgbClr val="CC0000"/>
                </a:solidFill>
                <a:sym typeface="Symbol" pitchFamily="18" charset="2"/>
              </a:rPr>
              <a:t> SO</a:t>
            </a:r>
            <a:r>
              <a:rPr lang="en-US" sz="2800" baseline="-25000" smtClean="0">
                <a:solidFill>
                  <a:srgbClr val="CC0000"/>
                </a:solidFill>
                <a:sym typeface="Symbol" pitchFamily="18" charset="2"/>
              </a:rPr>
              <a:t>3</a:t>
            </a:r>
            <a:r>
              <a:rPr lang="en-US" sz="2200" smtClean="0">
                <a:solidFill>
                  <a:srgbClr val="CC0000"/>
                </a:solidFill>
                <a:sym typeface="Symbol" pitchFamily="18" charset="2"/>
              </a:rPr>
              <a:t>(g)</a:t>
            </a:r>
            <a:endParaRPr lang="en-US" sz="2200" smtClean="0"/>
          </a:p>
          <a:p>
            <a:pPr eaLnBrk="1" hangingPunct="1"/>
            <a:r>
              <a:rPr lang="en-US" sz="2200" smtClean="0"/>
              <a:t>The oxides can react with water in the air to form sulfurous acid and sulfuric acid:</a:t>
            </a:r>
          </a:p>
          <a:p>
            <a:pPr lvl="1" eaLnBrk="1" hangingPunct="1"/>
            <a:r>
              <a:rPr lang="en-US" sz="2800" smtClean="0">
                <a:solidFill>
                  <a:srgbClr val="CC0000"/>
                </a:solidFill>
                <a:sym typeface="Symbol" pitchFamily="18" charset="2"/>
              </a:rPr>
              <a:t>SO</a:t>
            </a:r>
            <a:r>
              <a:rPr lang="en-US" sz="2800" baseline="-25000" smtClean="0">
                <a:solidFill>
                  <a:srgbClr val="CC0000"/>
                </a:solidFill>
                <a:sym typeface="Symbol" pitchFamily="18" charset="2"/>
              </a:rPr>
              <a:t>2</a:t>
            </a:r>
            <a:r>
              <a:rPr lang="en-US" sz="2200" smtClean="0">
                <a:solidFill>
                  <a:srgbClr val="CC0000"/>
                </a:solidFill>
                <a:sym typeface="Symbol" pitchFamily="18" charset="2"/>
              </a:rPr>
              <a:t>(g)</a:t>
            </a:r>
            <a:r>
              <a:rPr lang="en-US" sz="2800" smtClean="0">
                <a:solidFill>
                  <a:srgbClr val="CC0000"/>
                </a:solidFill>
              </a:rPr>
              <a:t> + H</a:t>
            </a:r>
            <a:r>
              <a:rPr lang="en-US" sz="2800" baseline="-25000" smtClean="0">
                <a:solidFill>
                  <a:srgbClr val="CC0000"/>
                </a:solidFill>
              </a:rPr>
              <a:t>2</a:t>
            </a:r>
            <a:r>
              <a:rPr lang="en-US" sz="2800" smtClean="0">
                <a:solidFill>
                  <a:srgbClr val="CC0000"/>
                </a:solidFill>
              </a:rPr>
              <a:t>O</a:t>
            </a:r>
            <a:r>
              <a:rPr lang="en-US" sz="2200" smtClean="0">
                <a:solidFill>
                  <a:srgbClr val="CC0000"/>
                </a:solidFill>
              </a:rPr>
              <a:t>(l)</a:t>
            </a:r>
            <a:r>
              <a:rPr lang="en-US" sz="2800" smtClean="0">
                <a:solidFill>
                  <a:srgbClr val="CC0000"/>
                </a:solidFill>
              </a:rPr>
              <a:t> </a:t>
            </a:r>
            <a:r>
              <a:rPr lang="en-US" sz="2800" smtClean="0">
                <a:solidFill>
                  <a:srgbClr val="CC0000"/>
                </a:solidFill>
                <a:sym typeface="Symbol" pitchFamily="18" charset="2"/>
              </a:rPr>
              <a:t> H</a:t>
            </a:r>
            <a:r>
              <a:rPr lang="en-US" sz="2800" baseline="-25000" smtClean="0">
                <a:solidFill>
                  <a:srgbClr val="CC0000"/>
                </a:solidFill>
                <a:sym typeface="Symbol" pitchFamily="18" charset="2"/>
              </a:rPr>
              <a:t>2</a:t>
            </a:r>
            <a:r>
              <a:rPr lang="en-US" sz="2800" smtClean="0">
                <a:solidFill>
                  <a:srgbClr val="CC0000"/>
                </a:solidFill>
                <a:sym typeface="Symbol" pitchFamily="18" charset="2"/>
              </a:rPr>
              <a:t>SO</a:t>
            </a:r>
            <a:r>
              <a:rPr lang="en-US" sz="2800" baseline="-25000" smtClean="0">
                <a:solidFill>
                  <a:srgbClr val="CC0000"/>
                </a:solidFill>
                <a:sym typeface="Symbol" pitchFamily="18" charset="2"/>
              </a:rPr>
              <a:t>3</a:t>
            </a:r>
            <a:r>
              <a:rPr lang="en-US" sz="2200" smtClean="0">
                <a:solidFill>
                  <a:srgbClr val="CC0000"/>
                </a:solidFill>
                <a:sym typeface="Symbol" pitchFamily="18" charset="2"/>
              </a:rPr>
              <a:t>(aq)</a:t>
            </a:r>
            <a:r>
              <a:rPr lang="en-US" sz="2800" smtClean="0">
                <a:solidFill>
                  <a:srgbClr val="CC0000"/>
                </a:solidFill>
                <a:sym typeface="Symbol" pitchFamily="18" charset="2"/>
              </a:rPr>
              <a:t>   </a:t>
            </a:r>
            <a:r>
              <a:rPr lang="en-US" sz="2800" smtClean="0">
                <a:sym typeface="Symbol" pitchFamily="18" charset="2"/>
              </a:rPr>
              <a:t>and</a:t>
            </a:r>
          </a:p>
          <a:p>
            <a:pPr lvl="1" eaLnBrk="1" hangingPunct="1"/>
            <a:r>
              <a:rPr lang="en-US" sz="2800" smtClean="0">
                <a:solidFill>
                  <a:srgbClr val="CC0000"/>
                </a:solidFill>
                <a:sym typeface="Symbol" pitchFamily="18" charset="2"/>
              </a:rPr>
              <a:t>SO</a:t>
            </a:r>
            <a:r>
              <a:rPr lang="en-US" sz="2800" baseline="-25000" smtClean="0">
                <a:solidFill>
                  <a:srgbClr val="CC0000"/>
                </a:solidFill>
                <a:sym typeface="Symbol" pitchFamily="18" charset="2"/>
              </a:rPr>
              <a:t>3</a:t>
            </a:r>
            <a:r>
              <a:rPr lang="en-US" sz="2200" smtClean="0">
                <a:solidFill>
                  <a:srgbClr val="CC0000"/>
                </a:solidFill>
                <a:sym typeface="Symbol" pitchFamily="18" charset="2"/>
              </a:rPr>
              <a:t>(g)</a:t>
            </a:r>
            <a:r>
              <a:rPr lang="en-US" sz="2800" smtClean="0">
                <a:solidFill>
                  <a:srgbClr val="CC0000"/>
                </a:solidFill>
              </a:rPr>
              <a:t> + H</a:t>
            </a:r>
            <a:r>
              <a:rPr lang="en-US" sz="2800" baseline="-25000" smtClean="0">
                <a:solidFill>
                  <a:srgbClr val="CC0000"/>
                </a:solidFill>
              </a:rPr>
              <a:t>2</a:t>
            </a:r>
            <a:r>
              <a:rPr lang="en-US" sz="2800" smtClean="0">
                <a:solidFill>
                  <a:srgbClr val="CC0000"/>
                </a:solidFill>
              </a:rPr>
              <a:t>O</a:t>
            </a:r>
            <a:r>
              <a:rPr lang="en-US" sz="2200" smtClean="0">
                <a:solidFill>
                  <a:srgbClr val="CC0000"/>
                </a:solidFill>
              </a:rPr>
              <a:t>(l)</a:t>
            </a:r>
            <a:r>
              <a:rPr lang="en-US" sz="2800" smtClean="0">
                <a:solidFill>
                  <a:srgbClr val="CC0000"/>
                </a:solidFill>
              </a:rPr>
              <a:t> </a:t>
            </a:r>
            <a:r>
              <a:rPr lang="en-US" sz="2800" smtClean="0">
                <a:solidFill>
                  <a:srgbClr val="CC0000"/>
                </a:solidFill>
                <a:sym typeface="Symbol" pitchFamily="18" charset="2"/>
              </a:rPr>
              <a:t> H</a:t>
            </a:r>
            <a:r>
              <a:rPr lang="en-US" sz="2800" baseline="-25000" smtClean="0">
                <a:solidFill>
                  <a:srgbClr val="CC0000"/>
                </a:solidFill>
                <a:sym typeface="Symbol" pitchFamily="18" charset="2"/>
              </a:rPr>
              <a:t>2</a:t>
            </a:r>
            <a:r>
              <a:rPr lang="en-US" sz="2800" smtClean="0">
                <a:solidFill>
                  <a:srgbClr val="CC0000"/>
                </a:solidFill>
                <a:sym typeface="Symbol" pitchFamily="18" charset="2"/>
              </a:rPr>
              <a:t>SO</a:t>
            </a:r>
            <a:r>
              <a:rPr lang="en-US" sz="2800" baseline="-25000" smtClean="0">
                <a:solidFill>
                  <a:srgbClr val="CC0000"/>
                </a:solidFill>
                <a:sym typeface="Symbol" pitchFamily="18" charset="2"/>
              </a:rPr>
              <a:t>4</a:t>
            </a:r>
            <a:r>
              <a:rPr lang="en-US" sz="2200" smtClean="0">
                <a:solidFill>
                  <a:srgbClr val="CC0000"/>
                </a:solidFill>
                <a:sym typeface="Symbol" pitchFamily="18" charset="2"/>
              </a:rPr>
              <a:t>(aq)</a:t>
            </a:r>
          </a:p>
          <a:p>
            <a:pPr lvl="1" eaLnBrk="1" hangingPunct="1"/>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b="1" smtClean="0"/>
              <a:t>Oxides of Nitrogen (NOx)</a:t>
            </a:r>
            <a:r>
              <a:rPr lang="en-US" sz="4000" i="1" smtClean="0"/>
              <a:t> </a:t>
            </a:r>
            <a:br>
              <a:rPr lang="en-US" sz="4000" i="1" smtClean="0"/>
            </a:br>
            <a:r>
              <a:rPr lang="en-US" sz="4000" i="1" smtClean="0"/>
              <a:t>(Memorize rxns.)</a:t>
            </a:r>
          </a:p>
        </p:txBody>
      </p:sp>
      <p:sp>
        <p:nvSpPr>
          <p:cNvPr id="109571" name="Rectangle 3"/>
          <p:cNvSpPr>
            <a:spLocks noGrp="1" noChangeArrowheads="1"/>
          </p:cNvSpPr>
          <p:nvPr>
            <p:ph type="body" idx="1"/>
          </p:nvPr>
        </p:nvSpPr>
        <p:spPr>
          <a:xfrm>
            <a:off x="457200" y="1600200"/>
            <a:ext cx="8229600" cy="5029200"/>
          </a:xfrm>
        </p:spPr>
        <p:txBody>
          <a:bodyPr/>
          <a:lstStyle/>
          <a:p>
            <a:pPr eaLnBrk="1" hangingPunct="1"/>
            <a:r>
              <a:rPr lang="en-US" sz="2200" smtClean="0"/>
              <a:t>Nitrogen oxides occur naturally from electrical storms and bacterial action.  Nitrogen monoxide is produced in the internal combustion engine and in jet engines.</a:t>
            </a:r>
          </a:p>
          <a:p>
            <a:pPr lvl="1" eaLnBrk="1" hangingPunct="1"/>
            <a:r>
              <a:rPr lang="en-US" smtClean="0">
                <a:solidFill>
                  <a:srgbClr val="CC0000"/>
                </a:solidFill>
              </a:rPr>
              <a:t>N</a:t>
            </a:r>
            <a:r>
              <a:rPr lang="en-US" baseline="-25000" smtClean="0">
                <a:solidFill>
                  <a:srgbClr val="CC0000"/>
                </a:solidFill>
              </a:rPr>
              <a:t>2</a:t>
            </a:r>
            <a:r>
              <a:rPr lang="en-US" sz="2000" smtClean="0">
                <a:solidFill>
                  <a:srgbClr val="CC0000"/>
                </a:solidFill>
              </a:rPr>
              <a:t>(g)</a:t>
            </a:r>
            <a:r>
              <a:rPr lang="en-US" smtClean="0">
                <a:solidFill>
                  <a:srgbClr val="CC0000"/>
                </a:solidFill>
              </a:rPr>
              <a:t> + O</a:t>
            </a:r>
            <a:r>
              <a:rPr lang="en-US" baseline="-25000" smtClean="0">
                <a:solidFill>
                  <a:srgbClr val="CC0000"/>
                </a:solidFill>
              </a:rPr>
              <a:t>2</a:t>
            </a:r>
            <a:r>
              <a:rPr lang="en-US" sz="2000" smtClean="0">
                <a:solidFill>
                  <a:srgbClr val="CC0000"/>
                </a:solidFill>
              </a:rPr>
              <a:t>(g)</a:t>
            </a:r>
            <a:r>
              <a:rPr lang="en-US" smtClean="0">
                <a:solidFill>
                  <a:srgbClr val="CC0000"/>
                </a:solidFill>
              </a:rPr>
              <a:t> </a:t>
            </a:r>
            <a:r>
              <a:rPr lang="en-US" smtClean="0">
                <a:solidFill>
                  <a:srgbClr val="CC0000"/>
                </a:solidFill>
                <a:sym typeface="Symbol" pitchFamily="18" charset="2"/>
              </a:rPr>
              <a:t> 2NO</a:t>
            </a:r>
            <a:r>
              <a:rPr lang="en-US" sz="2000" smtClean="0">
                <a:solidFill>
                  <a:srgbClr val="CC0000"/>
                </a:solidFill>
                <a:sym typeface="Symbol" pitchFamily="18" charset="2"/>
              </a:rPr>
              <a:t>(g)</a:t>
            </a:r>
            <a:endParaRPr lang="en-US" sz="2000" smtClean="0"/>
          </a:p>
          <a:p>
            <a:pPr eaLnBrk="1" hangingPunct="1"/>
            <a:r>
              <a:rPr lang="en-US" sz="2200" smtClean="0"/>
              <a:t>Oxidation to nitrogen dioxide occurs in the air.</a:t>
            </a:r>
          </a:p>
          <a:p>
            <a:pPr lvl="1" eaLnBrk="1" hangingPunct="1"/>
            <a:r>
              <a:rPr lang="en-US" smtClean="0">
                <a:solidFill>
                  <a:srgbClr val="CC0000"/>
                </a:solidFill>
              </a:rPr>
              <a:t>NO</a:t>
            </a:r>
            <a:r>
              <a:rPr lang="en-US" sz="2000" smtClean="0">
                <a:solidFill>
                  <a:srgbClr val="CC0000"/>
                </a:solidFill>
              </a:rPr>
              <a:t>(g)</a:t>
            </a:r>
            <a:r>
              <a:rPr lang="en-US" smtClean="0">
                <a:solidFill>
                  <a:srgbClr val="CC0000"/>
                </a:solidFill>
              </a:rPr>
              <a:t> + ½O</a:t>
            </a:r>
            <a:r>
              <a:rPr lang="en-US" baseline="-25000" smtClean="0">
                <a:solidFill>
                  <a:srgbClr val="CC0000"/>
                </a:solidFill>
              </a:rPr>
              <a:t>2</a:t>
            </a:r>
            <a:r>
              <a:rPr lang="en-US" sz="2000" smtClean="0">
                <a:solidFill>
                  <a:srgbClr val="CC0000"/>
                </a:solidFill>
              </a:rPr>
              <a:t>(g)</a:t>
            </a:r>
            <a:r>
              <a:rPr lang="en-US" smtClean="0">
                <a:solidFill>
                  <a:srgbClr val="CC0000"/>
                </a:solidFill>
              </a:rPr>
              <a:t> </a:t>
            </a:r>
            <a:r>
              <a:rPr lang="en-US" smtClean="0">
                <a:solidFill>
                  <a:srgbClr val="CC0000"/>
                </a:solidFill>
                <a:sym typeface="Symbol" pitchFamily="18" charset="2"/>
              </a:rPr>
              <a:t> NO</a:t>
            </a:r>
            <a:r>
              <a:rPr lang="en-US" baseline="-25000" smtClean="0">
                <a:solidFill>
                  <a:srgbClr val="CC0000"/>
                </a:solidFill>
                <a:sym typeface="Symbol" pitchFamily="18" charset="2"/>
              </a:rPr>
              <a:t>2</a:t>
            </a:r>
            <a:r>
              <a:rPr lang="en-US" sz="2000" smtClean="0">
                <a:solidFill>
                  <a:srgbClr val="CC0000"/>
                </a:solidFill>
                <a:sym typeface="Symbol" pitchFamily="18" charset="2"/>
              </a:rPr>
              <a:t>(g)</a:t>
            </a:r>
            <a:endParaRPr lang="en-US" sz="2000" smtClean="0"/>
          </a:p>
          <a:p>
            <a:pPr eaLnBrk="1" hangingPunct="1"/>
            <a:r>
              <a:rPr lang="en-US" sz="2200" smtClean="0"/>
              <a:t>The nitrogen dioxide then reacts with water to form nitric acid and nitrous acid:</a:t>
            </a:r>
          </a:p>
          <a:p>
            <a:pPr lvl="1" eaLnBrk="1" hangingPunct="1"/>
            <a:r>
              <a:rPr lang="en-US" smtClean="0">
                <a:solidFill>
                  <a:srgbClr val="CC0000"/>
                </a:solidFill>
                <a:sym typeface="Symbol" pitchFamily="18" charset="2"/>
              </a:rPr>
              <a:t>2NO</a:t>
            </a:r>
            <a:r>
              <a:rPr lang="en-US" baseline="-25000" smtClean="0">
                <a:solidFill>
                  <a:srgbClr val="CC0000"/>
                </a:solidFill>
                <a:sym typeface="Symbol" pitchFamily="18" charset="2"/>
              </a:rPr>
              <a:t>2</a:t>
            </a:r>
            <a:r>
              <a:rPr lang="en-US" sz="2000" smtClean="0">
                <a:solidFill>
                  <a:srgbClr val="CC0000"/>
                </a:solidFill>
                <a:sym typeface="Symbol" pitchFamily="18" charset="2"/>
              </a:rPr>
              <a:t>(g)</a:t>
            </a:r>
            <a:r>
              <a:rPr lang="en-US" smtClean="0">
                <a:solidFill>
                  <a:srgbClr val="CC0000"/>
                </a:solidFill>
              </a:rPr>
              <a:t> + H</a:t>
            </a:r>
            <a:r>
              <a:rPr lang="en-US" baseline="-25000" smtClean="0">
                <a:solidFill>
                  <a:srgbClr val="CC0000"/>
                </a:solidFill>
              </a:rPr>
              <a:t>2</a:t>
            </a:r>
            <a:r>
              <a:rPr lang="en-US" smtClean="0">
                <a:solidFill>
                  <a:srgbClr val="CC0000"/>
                </a:solidFill>
              </a:rPr>
              <a:t>O</a:t>
            </a:r>
            <a:r>
              <a:rPr lang="en-US" sz="2000" smtClean="0">
                <a:solidFill>
                  <a:srgbClr val="CC0000"/>
                </a:solidFill>
              </a:rPr>
              <a:t>(l)</a:t>
            </a:r>
            <a:r>
              <a:rPr lang="en-US" smtClean="0">
                <a:solidFill>
                  <a:srgbClr val="CC0000"/>
                </a:solidFill>
              </a:rPr>
              <a:t> </a:t>
            </a:r>
            <a:r>
              <a:rPr lang="en-US" smtClean="0">
                <a:solidFill>
                  <a:srgbClr val="CC0000"/>
                </a:solidFill>
                <a:sym typeface="Symbol" pitchFamily="18" charset="2"/>
              </a:rPr>
              <a:t> HNO</a:t>
            </a:r>
            <a:r>
              <a:rPr lang="en-US" baseline="-25000" smtClean="0">
                <a:solidFill>
                  <a:srgbClr val="CC0000"/>
                </a:solidFill>
                <a:sym typeface="Symbol" pitchFamily="18" charset="2"/>
              </a:rPr>
              <a:t>3</a:t>
            </a:r>
            <a:r>
              <a:rPr lang="en-US" sz="2000" smtClean="0">
                <a:solidFill>
                  <a:srgbClr val="CC0000"/>
                </a:solidFill>
                <a:sym typeface="Symbol" pitchFamily="18" charset="2"/>
              </a:rPr>
              <a:t>(aq) + </a:t>
            </a:r>
            <a:r>
              <a:rPr lang="en-US" smtClean="0">
                <a:solidFill>
                  <a:srgbClr val="CC0000"/>
                </a:solidFill>
                <a:sym typeface="Symbol" pitchFamily="18" charset="2"/>
              </a:rPr>
              <a:t>HNO</a:t>
            </a:r>
            <a:r>
              <a:rPr lang="en-US" baseline="-25000" smtClean="0">
                <a:solidFill>
                  <a:srgbClr val="CC0000"/>
                </a:solidFill>
                <a:sym typeface="Symbol" pitchFamily="18" charset="2"/>
              </a:rPr>
              <a:t>2</a:t>
            </a:r>
            <a:r>
              <a:rPr lang="en-US" sz="2000" smtClean="0">
                <a:solidFill>
                  <a:srgbClr val="CC0000"/>
                </a:solidFill>
                <a:sym typeface="Symbol" pitchFamily="18" charset="2"/>
              </a:rPr>
              <a:t>(aq)</a:t>
            </a:r>
            <a:r>
              <a:rPr lang="en-US" smtClean="0">
                <a:solidFill>
                  <a:srgbClr val="CC0000"/>
                </a:solidFill>
                <a:sym typeface="Symbol" pitchFamily="18" charset="2"/>
              </a:rPr>
              <a:t>   </a:t>
            </a:r>
            <a:endParaRPr lang="en-US" sz="2000" smtClean="0"/>
          </a:p>
          <a:p>
            <a:pPr eaLnBrk="1" hangingPunct="1"/>
            <a:r>
              <a:rPr lang="en-US" sz="2200" smtClean="0"/>
              <a:t>…or is oxidized directly to nitric acid by oxygen in the presence of water:</a:t>
            </a:r>
          </a:p>
          <a:p>
            <a:pPr lvl="1" eaLnBrk="1" hangingPunct="1"/>
            <a:r>
              <a:rPr lang="en-US" smtClean="0">
                <a:solidFill>
                  <a:srgbClr val="CC0000"/>
                </a:solidFill>
                <a:sym typeface="Symbol" pitchFamily="18" charset="2"/>
              </a:rPr>
              <a:t>4NO</a:t>
            </a:r>
            <a:r>
              <a:rPr lang="en-US" baseline="-25000" smtClean="0">
                <a:solidFill>
                  <a:srgbClr val="CC0000"/>
                </a:solidFill>
                <a:sym typeface="Symbol" pitchFamily="18" charset="2"/>
              </a:rPr>
              <a:t>2</a:t>
            </a:r>
            <a:r>
              <a:rPr lang="en-US" sz="2000" smtClean="0">
                <a:solidFill>
                  <a:srgbClr val="CC0000"/>
                </a:solidFill>
                <a:sym typeface="Symbol" pitchFamily="18" charset="2"/>
              </a:rPr>
              <a:t>(g)</a:t>
            </a:r>
            <a:r>
              <a:rPr lang="en-US" smtClean="0">
                <a:solidFill>
                  <a:srgbClr val="CC0000"/>
                </a:solidFill>
              </a:rPr>
              <a:t> + O</a:t>
            </a:r>
            <a:r>
              <a:rPr lang="en-US" baseline="-25000" smtClean="0">
                <a:solidFill>
                  <a:srgbClr val="CC0000"/>
                </a:solidFill>
              </a:rPr>
              <a:t>2</a:t>
            </a:r>
            <a:r>
              <a:rPr lang="en-US" sz="2000" smtClean="0">
                <a:solidFill>
                  <a:srgbClr val="CC0000"/>
                </a:solidFill>
              </a:rPr>
              <a:t>(g)</a:t>
            </a:r>
            <a:r>
              <a:rPr lang="en-US" smtClean="0">
                <a:solidFill>
                  <a:srgbClr val="CC0000"/>
                </a:solidFill>
              </a:rPr>
              <a:t> + 2H</a:t>
            </a:r>
            <a:r>
              <a:rPr lang="en-US" baseline="-25000" smtClean="0">
                <a:solidFill>
                  <a:srgbClr val="CC0000"/>
                </a:solidFill>
              </a:rPr>
              <a:t>2</a:t>
            </a:r>
            <a:r>
              <a:rPr lang="en-US" smtClean="0">
                <a:solidFill>
                  <a:srgbClr val="CC0000"/>
                </a:solidFill>
              </a:rPr>
              <a:t>O</a:t>
            </a:r>
            <a:r>
              <a:rPr lang="en-US" sz="2000" smtClean="0">
                <a:solidFill>
                  <a:srgbClr val="CC0000"/>
                </a:solidFill>
              </a:rPr>
              <a:t>(l)</a:t>
            </a:r>
            <a:r>
              <a:rPr lang="en-US" smtClean="0">
                <a:solidFill>
                  <a:srgbClr val="CC0000"/>
                </a:solidFill>
              </a:rPr>
              <a:t> </a:t>
            </a:r>
            <a:r>
              <a:rPr lang="en-US" smtClean="0">
                <a:solidFill>
                  <a:srgbClr val="CC0000"/>
                </a:solidFill>
                <a:sym typeface="Symbol" pitchFamily="18" charset="2"/>
              </a:rPr>
              <a:t> 4HNO</a:t>
            </a:r>
            <a:r>
              <a:rPr lang="en-US" baseline="-25000" smtClean="0">
                <a:solidFill>
                  <a:srgbClr val="CC0000"/>
                </a:solidFill>
                <a:sym typeface="Symbol" pitchFamily="18" charset="2"/>
              </a:rPr>
              <a:t>3</a:t>
            </a:r>
            <a:r>
              <a:rPr lang="en-US" sz="2000" smtClean="0">
                <a:solidFill>
                  <a:srgbClr val="CC0000"/>
                </a:solidFill>
                <a:sym typeface="Symbol" pitchFamily="18" charset="2"/>
              </a:rPr>
              <a:t>(aq)</a:t>
            </a:r>
            <a:endParaRPr lang="en-US" smtClean="0">
              <a:solidFill>
                <a:srgbClr val="CC0000"/>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b="1" smtClean="0"/>
              <a:t>Environmental Effects on Vegetation</a:t>
            </a:r>
          </a:p>
        </p:txBody>
      </p:sp>
      <p:sp>
        <p:nvSpPr>
          <p:cNvPr id="47107" name="Rectangle 3"/>
          <p:cNvSpPr>
            <a:spLocks noGrp="1" noChangeArrowheads="1"/>
          </p:cNvSpPr>
          <p:nvPr>
            <p:ph type="body" sz="half" idx="1"/>
          </p:nvPr>
        </p:nvSpPr>
        <p:spPr>
          <a:xfrm>
            <a:off x="381000" y="1828800"/>
            <a:ext cx="4267200" cy="3581400"/>
          </a:xfrm>
        </p:spPr>
        <p:txBody>
          <a:bodyPr/>
          <a:lstStyle/>
          <a:p>
            <a:pPr eaLnBrk="1" hangingPunct="1"/>
            <a:r>
              <a:rPr lang="en-US" sz="2000" smtClean="0"/>
              <a:t>Increased acidity in soil leaches important nutrients (Ca</a:t>
            </a:r>
            <a:r>
              <a:rPr lang="en-US" sz="2000" baseline="30000" smtClean="0"/>
              <a:t>2+</a:t>
            </a:r>
            <a:r>
              <a:rPr lang="en-US" sz="2000" smtClean="0"/>
              <a:t>, Mg</a:t>
            </a:r>
            <a:r>
              <a:rPr lang="en-US" sz="2000" baseline="30000" smtClean="0"/>
              <a:t>2+</a:t>
            </a:r>
            <a:r>
              <a:rPr lang="en-US" sz="2000" smtClean="0"/>
              <a:t> and K</a:t>
            </a:r>
            <a:r>
              <a:rPr lang="en-US" sz="2000" baseline="30000" smtClean="0"/>
              <a:t>+</a:t>
            </a:r>
            <a:r>
              <a:rPr lang="en-US" sz="2000" smtClean="0"/>
              <a:t>).  </a:t>
            </a:r>
          </a:p>
          <a:p>
            <a:pPr eaLnBrk="1" hangingPunct="1"/>
            <a:r>
              <a:rPr lang="en-US" sz="2000" smtClean="0"/>
              <a:t>Reduction of Mg</a:t>
            </a:r>
            <a:r>
              <a:rPr lang="en-US" sz="2000" baseline="30000" smtClean="0"/>
              <a:t>2+</a:t>
            </a:r>
            <a:r>
              <a:rPr lang="en-US" sz="2000" smtClean="0"/>
              <a:t> can cause reduction in chlorophyll (lowers the ability of plants to photosynthesize).  </a:t>
            </a:r>
          </a:p>
          <a:p>
            <a:pPr eaLnBrk="1" hangingPunct="1"/>
            <a:endParaRPr lang="en-US" sz="2000" smtClean="0"/>
          </a:p>
        </p:txBody>
      </p:sp>
      <p:sp>
        <p:nvSpPr>
          <p:cNvPr id="47108" name="Rectangle 5"/>
          <p:cNvSpPr>
            <a:spLocks noGrp="1" noChangeArrowheads="1"/>
          </p:cNvSpPr>
          <p:nvPr>
            <p:ph type="body" sz="half" idx="2"/>
          </p:nvPr>
        </p:nvSpPr>
        <p:spPr>
          <a:xfrm>
            <a:off x="381000" y="4114800"/>
            <a:ext cx="8077200" cy="2362200"/>
          </a:xfrm>
        </p:spPr>
        <p:txBody>
          <a:bodyPr/>
          <a:lstStyle/>
          <a:p>
            <a:pPr eaLnBrk="1" hangingPunct="1"/>
            <a:r>
              <a:rPr lang="en-US" sz="2000" smtClean="0"/>
              <a:t>Many trees have been seriously affected by acid rain.  Symptoms include stunted growth, thinning of tree tops, and yellowing and loss of leaves.  </a:t>
            </a:r>
          </a:p>
          <a:p>
            <a:pPr eaLnBrk="1" hangingPunct="1"/>
            <a:r>
              <a:rPr lang="en-US" sz="2000" smtClean="0"/>
              <a:t>The main cause is the aluminum leached from rocks into the groundwater.  The Al</a:t>
            </a:r>
            <a:r>
              <a:rPr lang="en-US" sz="2000" baseline="30000" smtClean="0"/>
              <a:t>3+</a:t>
            </a:r>
            <a:r>
              <a:rPr lang="en-US" sz="2000" smtClean="0"/>
              <a:t> ion damages the roots and prevents the tree from taking up enough water and nutrients to survive. </a:t>
            </a:r>
          </a:p>
        </p:txBody>
      </p:sp>
      <p:pic>
        <p:nvPicPr>
          <p:cNvPr id="47109" name="Picture 4" descr="acid-rai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429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b="1" smtClean="0"/>
              <a:t>Environmental Effects on Lakes/Rivers</a:t>
            </a:r>
          </a:p>
        </p:txBody>
      </p:sp>
      <p:sp>
        <p:nvSpPr>
          <p:cNvPr id="48131" name="Rectangle 3"/>
          <p:cNvSpPr>
            <a:spLocks noGrp="1" noChangeArrowheads="1"/>
          </p:cNvSpPr>
          <p:nvPr>
            <p:ph type="body" idx="1"/>
          </p:nvPr>
        </p:nvSpPr>
        <p:spPr/>
        <p:txBody>
          <a:bodyPr/>
          <a:lstStyle/>
          <a:p>
            <a:pPr eaLnBrk="1" hangingPunct="1"/>
            <a:r>
              <a:rPr lang="en-US" u="sng" smtClean="0"/>
              <a:t>I</a:t>
            </a:r>
            <a:r>
              <a:rPr lang="en-US" smtClean="0"/>
              <a:t>ncreased levels of Al</a:t>
            </a:r>
            <a:r>
              <a:rPr lang="en-US" baseline="30000" smtClean="0"/>
              <a:t>3+</a:t>
            </a:r>
            <a:r>
              <a:rPr lang="en-US" smtClean="0"/>
              <a:t>(aq) can kill fish.</a:t>
            </a:r>
          </a:p>
          <a:p>
            <a:pPr eaLnBrk="1" hangingPunct="1"/>
            <a:r>
              <a:rPr lang="en-US" smtClean="0"/>
              <a:t>Aquatic life is also highly sensitive to pH.  Below pH 6 the number of sensitive fish, such as salmon and minnow, decline as do insect larvae and algae.  </a:t>
            </a:r>
          </a:p>
          <a:p>
            <a:pPr eaLnBrk="1" hangingPunct="1"/>
            <a:r>
              <a:rPr lang="en-US" smtClean="0"/>
              <a:t>Snails cannot survive a pH less than 5.2 </a:t>
            </a:r>
          </a:p>
        </p:txBody>
      </p:sp>
      <p:pic>
        <p:nvPicPr>
          <p:cNvPr id="48132" name="Picture 5" descr="snails_420x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648200"/>
            <a:ext cx="2686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b="1" smtClean="0"/>
              <a:t>Environmental Effects on Lakes/Rivers</a:t>
            </a:r>
          </a:p>
        </p:txBody>
      </p:sp>
      <p:sp>
        <p:nvSpPr>
          <p:cNvPr id="49155" name="Rectangle 3"/>
          <p:cNvSpPr>
            <a:spLocks noGrp="1" noChangeArrowheads="1"/>
          </p:cNvSpPr>
          <p:nvPr>
            <p:ph type="body" idx="1"/>
          </p:nvPr>
        </p:nvSpPr>
        <p:spPr>
          <a:xfrm>
            <a:off x="457200" y="1600200"/>
            <a:ext cx="8229600" cy="2514600"/>
          </a:xfrm>
        </p:spPr>
        <p:txBody>
          <a:bodyPr/>
          <a:lstStyle/>
          <a:p>
            <a:pPr eaLnBrk="1" hangingPunct="1"/>
            <a:r>
              <a:rPr lang="en-US" smtClean="0"/>
              <a:t>Below pH 5.0 many microscopic animal species disappear.  </a:t>
            </a:r>
          </a:p>
          <a:p>
            <a:pPr eaLnBrk="1" hangingPunct="1"/>
            <a:r>
              <a:rPr lang="en-US" smtClean="0"/>
              <a:t>Below pH 4.0 lakes are effectively dead.  </a:t>
            </a:r>
          </a:p>
          <a:p>
            <a:pPr eaLnBrk="1" hangingPunct="1"/>
            <a:r>
              <a:rPr lang="en-US" smtClean="0"/>
              <a:t>The nitrates present in acid rain can also lead to </a:t>
            </a:r>
            <a:r>
              <a:rPr lang="en-US" i="1" smtClean="0"/>
              <a:t>eutrophication</a:t>
            </a:r>
            <a:r>
              <a:rPr lang="en-US" smtClean="0"/>
              <a:t>. </a:t>
            </a:r>
          </a:p>
        </p:txBody>
      </p:sp>
      <p:pic>
        <p:nvPicPr>
          <p:cNvPr id="49156" name="Picture 5" descr="eutroph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38600"/>
            <a:ext cx="3810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b="1" smtClean="0"/>
              <a:t>Environmental Effects on Buildings</a:t>
            </a:r>
          </a:p>
        </p:txBody>
      </p:sp>
      <p:sp>
        <p:nvSpPr>
          <p:cNvPr id="50179" name="Rectangle 3"/>
          <p:cNvSpPr>
            <a:spLocks noGrp="1" noChangeArrowheads="1"/>
          </p:cNvSpPr>
          <p:nvPr>
            <p:ph type="body" sz="half" idx="1"/>
          </p:nvPr>
        </p:nvSpPr>
        <p:spPr>
          <a:xfrm>
            <a:off x="609600" y="1752600"/>
            <a:ext cx="7772400" cy="1447800"/>
          </a:xfrm>
        </p:spPr>
        <p:txBody>
          <a:bodyPr/>
          <a:lstStyle/>
          <a:p>
            <a:pPr eaLnBrk="1" hangingPunct="1">
              <a:lnSpc>
                <a:spcPct val="90000"/>
              </a:lnSpc>
            </a:pPr>
            <a:r>
              <a:rPr lang="en-US" sz="2600" smtClean="0"/>
              <a:t>Stone, such as marble, that contains calcium carbonate is eroded by acid rain.</a:t>
            </a:r>
          </a:p>
          <a:p>
            <a:pPr eaLnBrk="1" hangingPunct="1">
              <a:lnSpc>
                <a:spcPct val="90000"/>
              </a:lnSpc>
            </a:pPr>
            <a:endParaRPr lang="en-US" sz="2600" smtClean="0"/>
          </a:p>
        </p:txBody>
      </p:sp>
      <p:pic>
        <p:nvPicPr>
          <p:cNvPr id="50180" name="Picture 6" descr="acid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b="1" smtClean="0"/>
              <a:t>Environmental Effects on Buildings</a:t>
            </a:r>
          </a:p>
        </p:txBody>
      </p:sp>
      <p:sp>
        <p:nvSpPr>
          <p:cNvPr id="51203" name="Rectangle 3"/>
          <p:cNvSpPr>
            <a:spLocks noGrp="1" noChangeArrowheads="1"/>
          </p:cNvSpPr>
          <p:nvPr>
            <p:ph type="body" sz="half" idx="1"/>
          </p:nvPr>
        </p:nvSpPr>
        <p:spPr>
          <a:xfrm>
            <a:off x="-76200" y="1828800"/>
            <a:ext cx="9144000" cy="4267200"/>
          </a:xfrm>
        </p:spPr>
        <p:txBody>
          <a:bodyPr/>
          <a:lstStyle/>
          <a:p>
            <a:pPr eaLnBrk="1" hangingPunct="1">
              <a:lnSpc>
                <a:spcPct val="90000"/>
              </a:lnSpc>
            </a:pPr>
            <a:endParaRPr lang="en-US" sz="2200" smtClean="0"/>
          </a:p>
          <a:p>
            <a:pPr eaLnBrk="1" hangingPunct="1">
              <a:lnSpc>
                <a:spcPct val="90000"/>
              </a:lnSpc>
            </a:pPr>
            <a:r>
              <a:rPr lang="en-US" sz="2600" smtClean="0"/>
              <a:t>With the sulfuric acid the calcium carbonate reacts to form calcium sulfate, which can be washed away by rainwater thus exposing more stone to corrosion.</a:t>
            </a:r>
          </a:p>
          <a:p>
            <a:pPr eaLnBrk="1" hangingPunct="1">
              <a:lnSpc>
                <a:spcPct val="90000"/>
              </a:lnSpc>
            </a:pPr>
            <a:endParaRPr lang="en-US" sz="2600" smtClean="0"/>
          </a:p>
          <a:p>
            <a:pPr eaLnBrk="1" hangingPunct="1">
              <a:lnSpc>
                <a:spcPct val="90000"/>
              </a:lnSpc>
            </a:pPr>
            <a:r>
              <a:rPr lang="en-US" sz="2600" smtClean="0">
                <a:solidFill>
                  <a:srgbClr val="CC0000"/>
                </a:solidFill>
              </a:rPr>
              <a:t>CaCO</a:t>
            </a:r>
            <a:r>
              <a:rPr lang="en-US" sz="2600" baseline="-25000" smtClean="0">
                <a:solidFill>
                  <a:srgbClr val="CC0000"/>
                </a:solidFill>
              </a:rPr>
              <a:t>3</a:t>
            </a:r>
            <a:r>
              <a:rPr lang="en-US" sz="2000" smtClean="0">
                <a:solidFill>
                  <a:srgbClr val="CC0000"/>
                </a:solidFill>
              </a:rPr>
              <a:t>(s)</a:t>
            </a:r>
            <a:r>
              <a:rPr lang="en-US" sz="2600" smtClean="0">
                <a:solidFill>
                  <a:srgbClr val="CC0000"/>
                </a:solidFill>
              </a:rPr>
              <a:t> + H</a:t>
            </a:r>
            <a:r>
              <a:rPr lang="en-US" sz="2600" baseline="-25000" smtClean="0">
                <a:solidFill>
                  <a:srgbClr val="CC0000"/>
                </a:solidFill>
              </a:rPr>
              <a:t>2</a:t>
            </a:r>
            <a:r>
              <a:rPr lang="en-US" sz="2600" smtClean="0">
                <a:solidFill>
                  <a:srgbClr val="CC0000"/>
                </a:solidFill>
              </a:rPr>
              <a:t>SO</a:t>
            </a:r>
            <a:r>
              <a:rPr lang="en-US" sz="2600" baseline="-25000" smtClean="0">
                <a:solidFill>
                  <a:srgbClr val="CC0000"/>
                </a:solidFill>
              </a:rPr>
              <a:t>4</a:t>
            </a:r>
            <a:r>
              <a:rPr lang="en-US" sz="2000" smtClean="0">
                <a:solidFill>
                  <a:srgbClr val="CC0000"/>
                </a:solidFill>
              </a:rPr>
              <a:t>(aq)</a:t>
            </a:r>
            <a:r>
              <a:rPr lang="en-US" sz="2600" smtClean="0">
                <a:solidFill>
                  <a:srgbClr val="CC0000"/>
                </a:solidFill>
              </a:rPr>
              <a:t> </a:t>
            </a:r>
            <a:r>
              <a:rPr lang="en-US" sz="2600" smtClean="0">
                <a:solidFill>
                  <a:srgbClr val="CC0000"/>
                </a:solidFill>
                <a:sym typeface="Symbol" pitchFamily="18" charset="2"/>
              </a:rPr>
              <a:t> CaSO</a:t>
            </a:r>
            <a:r>
              <a:rPr lang="en-US" sz="2600" baseline="-25000" smtClean="0">
                <a:solidFill>
                  <a:srgbClr val="CC0000"/>
                </a:solidFill>
                <a:sym typeface="Symbol" pitchFamily="18" charset="2"/>
              </a:rPr>
              <a:t>4</a:t>
            </a:r>
            <a:r>
              <a:rPr lang="en-US" sz="2000" smtClean="0">
                <a:solidFill>
                  <a:srgbClr val="CC0000"/>
                </a:solidFill>
                <a:sym typeface="Symbol" pitchFamily="18" charset="2"/>
              </a:rPr>
              <a:t>(aq)</a:t>
            </a:r>
            <a:r>
              <a:rPr lang="en-US" sz="2600" smtClean="0">
                <a:solidFill>
                  <a:srgbClr val="CC0000"/>
                </a:solidFill>
                <a:sym typeface="Symbol" pitchFamily="18" charset="2"/>
              </a:rPr>
              <a:t> + CO</a:t>
            </a:r>
            <a:r>
              <a:rPr lang="en-US" sz="2600" baseline="-25000" smtClean="0">
                <a:solidFill>
                  <a:srgbClr val="CC0000"/>
                </a:solidFill>
                <a:sym typeface="Symbol" pitchFamily="18" charset="2"/>
              </a:rPr>
              <a:t>2</a:t>
            </a:r>
            <a:r>
              <a:rPr lang="en-US" sz="2000" smtClean="0">
                <a:solidFill>
                  <a:srgbClr val="CC0000"/>
                </a:solidFill>
                <a:sym typeface="Symbol" pitchFamily="18" charset="2"/>
              </a:rPr>
              <a:t>(g)</a:t>
            </a:r>
            <a:r>
              <a:rPr lang="en-US" sz="2600" smtClean="0">
                <a:solidFill>
                  <a:srgbClr val="CC0000"/>
                </a:solidFill>
                <a:sym typeface="Symbol" pitchFamily="18" charset="2"/>
              </a:rPr>
              <a:t> + H</a:t>
            </a:r>
            <a:r>
              <a:rPr lang="en-US" sz="2600" baseline="-25000" smtClean="0">
                <a:solidFill>
                  <a:srgbClr val="CC0000"/>
                </a:solidFill>
                <a:sym typeface="Symbol" pitchFamily="18" charset="2"/>
              </a:rPr>
              <a:t>2</a:t>
            </a:r>
            <a:r>
              <a:rPr lang="en-US" sz="2600" smtClean="0">
                <a:solidFill>
                  <a:srgbClr val="CC0000"/>
                </a:solidFill>
                <a:sym typeface="Symbol" pitchFamily="18" charset="2"/>
              </a:rPr>
              <a:t>O</a:t>
            </a:r>
            <a:r>
              <a:rPr lang="en-US" sz="2000" smtClean="0">
                <a:solidFill>
                  <a:srgbClr val="CC0000"/>
                </a:solidFill>
                <a:sym typeface="Symbol" pitchFamily="18" charset="2"/>
              </a:rPr>
              <a:t>(l)</a:t>
            </a:r>
          </a:p>
          <a:p>
            <a:pPr eaLnBrk="1" hangingPunct="1">
              <a:lnSpc>
                <a:spcPct val="90000"/>
              </a:lnSpc>
            </a:pPr>
            <a:endParaRPr lang="en-US" sz="2600" smtClean="0"/>
          </a:p>
          <a:p>
            <a:pPr eaLnBrk="1" hangingPunct="1">
              <a:lnSpc>
                <a:spcPct val="90000"/>
              </a:lnSpc>
            </a:pPr>
            <a:r>
              <a:rPr lang="en-US" sz="2600" smtClean="0"/>
              <a:t>Salts can also from within the stone that can cause the stone to crack and disintegrate.</a:t>
            </a:r>
          </a:p>
          <a:p>
            <a:pPr eaLnBrk="1" hangingPunct="1">
              <a:lnSpc>
                <a:spcPct val="90000"/>
              </a:lnSpc>
            </a:pPr>
            <a:endParaRPr lang="en-US" sz="2600" smtClean="0"/>
          </a:p>
          <a:p>
            <a:pPr eaLnBrk="1" hangingPunct="1">
              <a:lnSpc>
                <a:spcPct val="90000"/>
              </a:lnSpc>
            </a:pPr>
            <a:endParaRPr lang="en-US" sz="2600" smtClean="0"/>
          </a:p>
          <a:p>
            <a:pPr eaLnBrk="1" hangingPunct="1">
              <a:lnSpc>
                <a:spcPct val="90000"/>
              </a:lnSpc>
            </a:pPr>
            <a:endParaRPr lang="en-US" sz="22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b="1" smtClean="0"/>
              <a:t>Environmental Effects </a:t>
            </a:r>
            <a:br>
              <a:rPr lang="en-US" sz="4000" b="1" smtClean="0"/>
            </a:br>
            <a:r>
              <a:rPr lang="en-US" sz="4000" b="1" smtClean="0"/>
              <a:t>on Human Health</a:t>
            </a:r>
          </a:p>
        </p:txBody>
      </p:sp>
      <p:sp>
        <p:nvSpPr>
          <p:cNvPr id="5222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mtClean="0"/>
              <a:t>Acids formed when NOx and SOx dissolve in water </a:t>
            </a:r>
          </a:p>
          <a:p>
            <a:pPr lvl="1" eaLnBrk="1" hangingPunct="1">
              <a:lnSpc>
                <a:spcPct val="90000"/>
              </a:lnSpc>
            </a:pPr>
            <a:r>
              <a:rPr lang="en-US" smtClean="0"/>
              <a:t>irritate mucus membranes </a:t>
            </a:r>
          </a:p>
          <a:p>
            <a:pPr lvl="1" eaLnBrk="1" hangingPunct="1">
              <a:lnSpc>
                <a:spcPct val="90000"/>
              </a:lnSpc>
            </a:pPr>
            <a:r>
              <a:rPr lang="en-US" smtClean="0"/>
              <a:t>increase the risk of respiratory illness (asthma, bronchitis, emphysema)  </a:t>
            </a:r>
          </a:p>
          <a:p>
            <a:pPr eaLnBrk="1" hangingPunct="1">
              <a:lnSpc>
                <a:spcPct val="90000"/>
              </a:lnSpc>
            </a:pPr>
            <a:endParaRPr lang="en-US" smtClean="0"/>
          </a:p>
          <a:p>
            <a:pPr eaLnBrk="1" hangingPunct="1">
              <a:lnSpc>
                <a:spcPct val="90000"/>
              </a:lnSpc>
            </a:pPr>
            <a:r>
              <a:rPr lang="en-US" smtClean="0"/>
              <a:t>In acidic water there is more probability of poisonous ions, such as Cu</a:t>
            </a:r>
            <a:r>
              <a:rPr lang="en-US" baseline="30000" smtClean="0"/>
              <a:t>2+</a:t>
            </a:r>
            <a:r>
              <a:rPr lang="en-US" smtClean="0"/>
              <a:t> and Pb</a:t>
            </a:r>
            <a:r>
              <a:rPr lang="en-US" baseline="30000" smtClean="0"/>
              <a:t>2+</a:t>
            </a:r>
            <a:r>
              <a:rPr lang="en-US" smtClean="0"/>
              <a:t>, leaching from pipes </a:t>
            </a:r>
          </a:p>
          <a:p>
            <a:pPr eaLnBrk="1" hangingPunct="1">
              <a:lnSpc>
                <a:spcPct val="90000"/>
              </a:lnSpc>
            </a:pPr>
            <a:endParaRPr lang="en-US" smtClean="0"/>
          </a:p>
          <a:p>
            <a:pPr eaLnBrk="1" hangingPunct="1">
              <a:lnSpc>
                <a:spcPct val="90000"/>
              </a:lnSpc>
            </a:pPr>
            <a:r>
              <a:rPr lang="en-US" smtClean="0"/>
              <a:t>High levels of aluminum in water </a:t>
            </a:r>
            <a:r>
              <a:rPr lang="en-US" i="1" smtClean="0"/>
              <a:t>may</a:t>
            </a:r>
            <a:r>
              <a:rPr lang="en-US" smtClean="0"/>
              <a:t> be linked to Alzheimer’s disease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Carbon monoxide (CO)</a:t>
            </a:r>
          </a:p>
        </p:txBody>
      </p:sp>
      <p:sp>
        <p:nvSpPr>
          <p:cNvPr id="7171" name="Rectangle 3"/>
          <p:cNvSpPr>
            <a:spLocks noGrp="1" noChangeArrowheads="1"/>
          </p:cNvSpPr>
          <p:nvPr>
            <p:ph type="body" idx="1"/>
          </p:nvPr>
        </p:nvSpPr>
        <p:spPr>
          <a:xfrm>
            <a:off x="457200" y="1600200"/>
            <a:ext cx="8229600" cy="4724400"/>
          </a:xfrm>
        </p:spPr>
        <p:txBody>
          <a:bodyPr/>
          <a:lstStyle/>
          <a:p>
            <a:pPr eaLnBrk="1" hangingPunct="1"/>
            <a:r>
              <a:rPr lang="en-US" smtClean="0"/>
              <a:t>Anthropogenic (man-made) Source: </a:t>
            </a:r>
          </a:p>
          <a:p>
            <a:pPr lvl="1" eaLnBrk="1" hangingPunct="1"/>
            <a:r>
              <a:rPr lang="en-US" smtClean="0"/>
              <a:t>Incomplete combustion of fossil fuels</a:t>
            </a:r>
          </a:p>
          <a:p>
            <a:pPr lvl="1" eaLnBrk="1" hangingPunct="1"/>
            <a:r>
              <a:rPr lang="en-US" smtClean="0"/>
              <a:t>Ex: C</a:t>
            </a:r>
            <a:r>
              <a:rPr lang="en-US" baseline="-25000" smtClean="0"/>
              <a:t>8</a:t>
            </a:r>
            <a:r>
              <a:rPr lang="en-US" smtClean="0"/>
              <a:t>H</a:t>
            </a:r>
            <a:r>
              <a:rPr lang="en-US" baseline="-25000" smtClean="0"/>
              <a:t>18</a:t>
            </a:r>
            <a:r>
              <a:rPr lang="en-US" smtClean="0"/>
              <a:t> + 8½O</a:t>
            </a:r>
            <a:r>
              <a:rPr lang="en-US" baseline="-25000" smtClean="0"/>
              <a:t>2</a:t>
            </a:r>
            <a:r>
              <a:rPr lang="en-US" smtClean="0"/>
              <a:t> </a:t>
            </a:r>
            <a:r>
              <a:rPr lang="en-US" smtClean="0">
                <a:sym typeface="Symbol" pitchFamily="18" charset="2"/>
              </a:rPr>
              <a:t> 8CO + 9H</a:t>
            </a:r>
            <a:r>
              <a:rPr lang="en-US" baseline="-25000" smtClean="0">
                <a:sym typeface="Symbol" pitchFamily="18" charset="2"/>
              </a:rPr>
              <a:t>2</a:t>
            </a:r>
            <a:r>
              <a:rPr lang="en-US" smtClean="0">
                <a:sym typeface="Symbol" pitchFamily="18" charset="2"/>
              </a:rPr>
              <a:t>O</a:t>
            </a:r>
          </a:p>
        </p:txBody>
      </p:sp>
      <p:pic>
        <p:nvPicPr>
          <p:cNvPr id="7172" name="Picture 6" descr="air_pollution_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36950"/>
            <a:ext cx="287655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air_pollution_pl_600f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505200"/>
            <a:ext cx="2319338"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b="1" smtClean="0"/>
              <a:t>Methods to lower or counteract the effects of acid deposition</a:t>
            </a:r>
          </a:p>
        </p:txBody>
      </p:sp>
      <p:sp>
        <p:nvSpPr>
          <p:cNvPr id="53251" name="Rectangle 3"/>
          <p:cNvSpPr>
            <a:spLocks noGrp="1" noChangeArrowheads="1"/>
          </p:cNvSpPr>
          <p:nvPr>
            <p:ph type="body" idx="1"/>
          </p:nvPr>
        </p:nvSpPr>
        <p:spPr/>
        <p:txBody>
          <a:bodyPr/>
          <a:lstStyle/>
          <a:p>
            <a:pPr marL="533400" indent="-533400" eaLnBrk="1" hangingPunct="1"/>
            <a:r>
              <a:rPr lang="en-US" u="sng" smtClean="0"/>
              <a:t>Lower the amounts of NOx and SOx</a:t>
            </a:r>
            <a:r>
              <a:rPr lang="en-US" smtClean="0"/>
              <a:t> formed (i.e. by improved engine design, use of catalytic converters, and removing sulfur before, during and after combustion of sulfur-containing fuels.)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b="1" smtClean="0"/>
              <a:t>Methods to lower or counteract the effects of acid deposition</a:t>
            </a:r>
          </a:p>
        </p:txBody>
      </p:sp>
      <p:sp>
        <p:nvSpPr>
          <p:cNvPr id="54275" name="Rectangle 3"/>
          <p:cNvSpPr>
            <a:spLocks noGrp="1" noChangeArrowheads="1"/>
          </p:cNvSpPr>
          <p:nvPr>
            <p:ph type="body" idx="1"/>
          </p:nvPr>
        </p:nvSpPr>
        <p:spPr/>
        <p:txBody>
          <a:bodyPr/>
          <a:lstStyle/>
          <a:p>
            <a:pPr marL="533400" indent="-533400" eaLnBrk="1" hangingPunct="1"/>
            <a:r>
              <a:rPr lang="en-US" u="sng" smtClean="0"/>
              <a:t>Switch to alternative methods of energy</a:t>
            </a:r>
            <a:r>
              <a:rPr lang="en-US" smtClean="0"/>
              <a:t> (i.e. wind and solar power) and reducing the amount of fuel burned (i.e. by reducing private transport and increasing public transport and designing more efficient power stations)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b="1" smtClean="0"/>
              <a:t>Methods to lower or counteract the effects of acid deposition</a:t>
            </a:r>
          </a:p>
        </p:txBody>
      </p:sp>
      <p:sp>
        <p:nvSpPr>
          <p:cNvPr id="55299" name="Rectangle 3"/>
          <p:cNvSpPr>
            <a:spLocks noGrp="1" noChangeArrowheads="1"/>
          </p:cNvSpPr>
          <p:nvPr>
            <p:ph type="body" idx="1"/>
          </p:nvPr>
        </p:nvSpPr>
        <p:spPr/>
        <p:txBody>
          <a:bodyPr/>
          <a:lstStyle/>
          <a:p>
            <a:pPr marL="533400" indent="-533400" eaLnBrk="1" hangingPunct="1"/>
            <a:r>
              <a:rPr lang="en-US" u="sng" smtClean="0"/>
              <a:t>Liming of lakes</a:t>
            </a:r>
            <a:r>
              <a:rPr lang="en-US" smtClean="0"/>
              <a:t> – adding calcium oxide or calcium hydroxide (lime) neutralizes acidity, increases the amount of calcium ions and precipitates aluminum from solution.  This has been shown to be effective in many, but not all, lakes where it has been tried.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458200" cy="1139825"/>
          </a:xfrm>
        </p:spPr>
        <p:txBody>
          <a:bodyPr/>
          <a:lstStyle/>
          <a:p>
            <a:pPr eaLnBrk="1" hangingPunct="1"/>
            <a:r>
              <a:rPr lang="en-US" sz="4000" b="1" smtClean="0"/>
              <a:t>Mechanism of acid deposition caused by NOx and SOx</a:t>
            </a:r>
            <a:r>
              <a:rPr lang="en-US" sz="4000" smtClean="0"/>
              <a:t> </a:t>
            </a:r>
            <a:r>
              <a:rPr lang="en-US" sz="4000" i="1" smtClean="0"/>
              <a:t>(memorize these rxns.)</a:t>
            </a:r>
          </a:p>
        </p:txBody>
      </p:sp>
      <p:sp>
        <p:nvSpPr>
          <p:cNvPr id="56323" name="Rectangle 3"/>
          <p:cNvSpPr>
            <a:spLocks noGrp="1" noChangeArrowheads="1"/>
          </p:cNvSpPr>
          <p:nvPr>
            <p:ph type="body" idx="1"/>
          </p:nvPr>
        </p:nvSpPr>
        <p:spPr/>
        <p:txBody>
          <a:bodyPr/>
          <a:lstStyle/>
          <a:p>
            <a:pPr eaLnBrk="1" hangingPunct="1"/>
            <a:r>
              <a:rPr lang="en-US" smtClean="0"/>
              <a:t>In the atmosphere, NOx and SOx are converted into acids by a free radical mechanism involving hydroxyl free radicals, OH</a:t>
            </a:r>
            <a:r>
              <a:rPr lang="en-US" smtClean="0">
                <a:sym typeface="Symbol" pitchFamily="18" charset="2"/>
              </a:rPr>
              <a:t></a:t>
            </a:r>
            <a:r>
              <a:rPr lang="en-US" smtClean="0"/>
              <a:t>.  </a:t>
            </a:r>
          </a:p>
        </p:txBody>
      </p:sp>
      <p:pic>
        <p:nvPicPr>
          <p:cNvPr id="56324" name="Picture 4" descr="free_radic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57600"/>
            <a:ext cx="35528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7813"/>
            <a:ext cx="8458200" cy="1139825"/>
          </a:xfrm>
        </p:spPr>
        <p:txBody>
          <a:bodyPr/>
          <a:lstStyle/>
          <a:p>
            <a:pPr eaLnBrk="1" hangingPunct="1"/>
            <a:r>
              <a:rPr lang="en-US" sz="4000" b="1" smtClean="0"/>
              <a:t>Mechanism of acid deposition caused by NOx and SOx</a:t>
            </a:r>
            <a:r>
              <a:rPr lang="en-US" sz="4000" smtClean="0"/>
              <a:t> </a:t>
            </a:r>
            <a:r>
              <a:rPr lang="en-US" sz="4000" i="1" smtClean="0"/>
              <a:t>(memorize these rxns.)</a:t>
            </a:r>
          </a:p>
        </p:txBody>
      </p:sp>
      <p:sp>
        <p:nvSpPr>
          <p:cNvPr id="57347" name="Rectangle 3"/>
          <p:cNvSpPr>
            <a:spLocks noGrp="1" noChangeArrowheads="1"/>
          </p:cNvSpPr>
          <p:nvPr>
            <p:ph type="body" idx="1"/>
          </p:nvPr>
        </p:nvSpPr>
        <p:spPr>
          <a:xfrm>
            <a:off x="457200" y="1600200"/>
            <a:ext cx="8229600" cy="5029200"/>
          </a:xfrm>
        </p:spPr>
        <p:txBody>
          <a:bodyPr/>
          <a:lstStyle/>
          <a:p>
            <a:pPr eaLnBrk="1" hangingPunct="1"/>
            <a:r>
              <a:rPr lang="en-US" smtClean="0"/>
              <a:t>These hydroxyl free radicals are formed either by the reaction of water vapor with ozone</a:t>
            </a:r>
          </a:p>
          <a:p>
            <a:pPr lvl="1" eaLnBrk="1" hangingPunct="1"/>
            <a:r>
              <a:rPr lang="en-US" sz="3000" smtClean="0">
                <a:solidFill>
                  <a:srgbClr val="CC0000"/>
                </a:solidFill>
              </a:rPr>
              <a:t>H</a:t>
            </a:r>
            <a:r>
              <a:rPr lang="en-US" sz="3000" baseline="-25000" smtClean="0">
                <a:solidFill>
                  <a:srgbClr val="CC0000"/>
                </a:solidFill>
              </a:rPr>
              <a:t>2</a:t>
            </a:r>
            <a:r>
              <a:rPr lang="en-US" sz="3000" smtClean="0">
                <a:solidFill>
                  <a:srgbClr val="CC0000"/>
                </a:solidFill>
              </a:rPr>
              <a:t>O</a:t>
            </a:r>
            <a:r>
              <a:rPr lang="en-US" smtClean="0">
                <a:solidFill>
                  <a:srgbClr val="CC0000"/>
                </a:solidFill>
              </a:rPr>
              <a:t>(g)+ </a:t>
            </a:r>
            <a:r>
              <a:rPr lang="en-US" sz="3000" smtClean="0">
                <a:solidFill>
                  <a:srgbClr val="CC0000"/>
                </a:solidFill>
              </a:rPr>
              <a:t>O</a:t>
            </a:r>
            <a:r>
              <a:rPr lang="en-US" sz="3000" baseline="-25000" smtClean="0">
                <a:solidFill>
                  <a:srgbClr val="CC0000"/>
                </a:solidFill>
              </a:rPr>
              <a:t>3</a:t>
            </a:r>
            <a:r>
              <a:rPr lang="en-US" smtClean="0">
                <a:solidFill>
                  <a:srgbClr val="CC0000"/>
                </a:solidFill>
              </a:rPr>
              <a:t>(g)</a:t>
            </a:r>
            <a:r>
              <a:rPr lang="en-US" sz="3000" smtClean="0">
                <a:solidFill>
                  <a:srgbClr val="CC0000"/>
                </a:solidFill>
              </a:rPr>
              <a:t> </a:t>
            </a:r>
            <a:r>
              <a:rPr lang="en-US" sz="3000" smtClean="0">
                <a:solidFill>
                  <a:srgbClr val="CC0000"/>
                </a:solidFill>
                <a:sym typeface="Symbol" pitchFamily="18" charset="2"/>
              </a:rPr>
              <a:t> 2HO•</a:t>
            </a:r>
            <a:r>
              <a:rPr lang="en-US" smtClean="0">
                <a:solidFill>
                  <a:srgbClr val="CC0000"/>
                </a:solidFill>
                <a:sym typeface="Symbol" pitchFamily="18" charset="2"/>
              </a:rPr>
              <a:t>(g)</a:t>
            </a:r>
            <a:r>
              <a:rPr lang="en-US" sz="3000" smtClean="0">
                <a:solidFill>
                  <a:srgbClr val="CC0000"/>
                </a:solidFill>
                <a:sym typeface="Symbol" pitchFamily="18" charset="2"/>
              </a:rPr>
              <a:t> + O</a:t>
            </a:r>
            <a:r>
              <a:rPr lang="en-US" sz="3000" baseline="-25000" smtClean="0">
                <a:solidFill>
                  <a:srgbClr val="CC0000"/>
                </a:solidFill>
                <a:sym typeface="Symbol" pitchFamily="18" charset="2"/>
              </a:rPr>
              <a:t>2</a:t>
            </a:r>
            <a:r>
              <a:rPr lang="en-US" smtClean="0">
                <a:solidFill>
                  <a:srgbClr val="CC0000"/>
                </a:solidFill>
                <a:sym typeface="Symbol" pitchFamily="18" charset="2"/>
              </a:rPr>
              <a:t>(aq)</a:t>
            </a:r>
            <a:r>
              <a:rPr lang="en-US" smtClean="0">
                <a:sym typeface="Symbol" pitchFamily="18" charset="2"/>
              </a:rPr>
              <a:t>  </a:t>
            </a:r>
          </a:p>
          <a:p>
            <a:pPr eaLnBrk="1" hangingPunct="1"/>
            <a:endParaRPr lang="en-US" smtClean="0"/>
          </a:p>
          <a:p>
            <a:pPr eaLnBrk="1" hangingPunct="1"/>
            <a:r>
              <a:rPr lang="en-US" smtClean="0"/>
              <a:t>…or by the reaction of water vapor with oxygen free radicals that are formed when ozone decomposes.</a:t>
            </a:r>
            <a:endParaRPr lang="en-US" smtClean="0">
              <a:sym typeface="Symbol" pitchFamily="18" charset="2"/>
            </a:endParaRPr>
          </a:p>
          <a:p>
            <a:pPr lvl="1" eaLnBrk="1" hangingPunct="1"/>
            <a:r>
              <a:rPr lang="en-US" sz="3000" smtClean="0">
                <a:solidFill>
                  <a:srgbClr val="CC0000"/>
                </a:solidFill>
              </a:rPr>
              <a:t>H</a:t>
            </a:r>
            <a:r>
              <a:rPr lang="en-US" sz="3000" baseline="-25000" smtClean="0">
                <a:solidFill>
                  <a:srgbClr val="CC0000"/>
                </a:solidFill>
              </a:rPr>
              <a:t>2</a:t>
            </a:r>
            <a:r>
              <a:rPr lang="en-US" sz="3000" smtClean="0">
                <a:solidFill>
                  <a:srgbClr val="CC0000"/>
                </a:solidFill>
              </a:rPr>
              <a:t>O</a:t>
            </a:r>
            <a:r>
              <a:rPr lang="en-US" smtClean="0">
                <a:solidFill>
                  <a:srgbClr val="CC0000"/>
                </a:solidFill>
              </a:rPr>
              <a:t>(g)+ </a:t>
            </a:r>
            <a:r>
              <a:rPr lang="en-US" sz="3000" smtClean="0">
                <a:solidFill>
                  <a:srgbClr val="CC0000"/>
                </a:solidFill>
              </a:rPr>
              <a:t>O</a:t>
            </a:r>
            <a:r>
              <a:rPr lang="en-US" sz="3000" smtClean="0">
                <a:solidFill>
                  <a:srgbClr val="CC0000"/>
                </a:solidFill>
                <a:sym typeface="Symbol" pitchFamily="18" charset="2"/>
              </a:rPr>
              <a:t>•</a:t>
            </a:r>
            <a:r>
              <a:rPr lang="en-US" smtClean="0">
                <a:solidFill>
                  <a:srgbClr val="CC0000"/>
                </a:solidFill>
              </a:rPr>
              <a:t>(g)</a:t>
            </a:r>
            <a:r>
              <a:rPr lang="en-US" sz="3000" smtClean="0">
                <a:solidFill>
                  <a:srgbClr val="CC0000"/>
                </a:solidFill>
              </a:rPr>
              <a:t> </a:t>
            </a:r>
            <a:r>
              <a:rPr lang="en-US" sz="3000" smtClean="0">
                <a:solidFill>
                  <a:srgbClr val="CC0000"/>
                </a:solidFill>
                <a:sym typeface="Symbol" pitchFamily="18" charset="2"/>
              </a:rPr>
              <a:t> 2HO•</a:t>
            </a:r>
            <a:r>
              <a:rPr lang="en-US" smtClean="0">
                <a:solidFill>
                  <a:srgbClr val="CC0000"/>
                </a:solidFill>
                <a:sym typeface="Symbol" pitchFamily="18" charset="2"/>
              </a:rPr>
              <a:t>(g)</a:t>
            </a:r>
            <a:r>
              <a:rPr lang="en-US" sz="3000" smtClean="0">
                <a:solidFill>
                  <a:srgbClr val="CC0000"/>
                </a:solidFill>
                <a:sym typeface="Symbol" pitchFamily="18" charset="2"/>
              </a:rPr>
              <a:t> </a:t>
            </a:r>
            <a:r>
              <a:rPr lang="en-US" smtClean="0">
                <a:sym typeface="Symbol" pitchFamily="18" charset="2"/>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458200" cy="1139825"/>
          </a:xfrm>
        </p:spPr>
        <p:txBody>
          <a:bodyPr/>
          <a:lstStyle/>
          <a:p>
            <a:pPr eaLnBrk="1" hangingPunct="1"/>
            <a:r>
              <a:rPr lang="en-US" sz="4000" b="1" smtClean="0"/>
              <a:t>Mechanism of acid deposition caused by NOx and SOx</a:t>
            </a:r>
            <a:r>
              <a:rPr lang="en-US" sz="4000" smtClean="0"/>
              <a:t> </a:t>
            </a:r>
            <a:r>
              <a:rPr lang="en-US" sz="4000" i="1" smtClean="0"/>
              <a:t>(memorize these rxns.)</a:t>
            </a:r>
          </a:p>
        </p:txBody>
      </p:sp>
      <p:sp>
        <p:nvSpPr>
          <p:cNvPr id="58371" name="Rectangle 3"/>
          <p:cNvSpPr>
            <a:spLocks noGrp="1" noChangeArrowheads="1"/>
          </p:cNvSpPr>
          <p:nvPr>
            <p:ph type="body" idx="1"/>
          </p:nvPr>
        </p:nvSpPr>
        <p:spPr>
          <a:xfrm>
            <a:off x="457200" y="1600200"/>
            <a:ext cx="8534400" cy="5105400"/>
          </a:xfrm>
        </p:spPr>
        <p:txBody>
          <a:bodyPr/>
          <a:lstStyle/>
          <a:p>
            <a:pPr eaLnBrk="1" hangingPunct="1"/>
            <a:r>
              <a:rPr lang="en-US" smtClean="0"/>
              <a:t>The hydroxyl radicals then react directly with NOx and SOx in the presence of water to give the dissolved acids.</a:t>
            </a:r>
            <a:br>
              <a:rPr lang="en-US" smtClean="0"/>
            </a:br>
            <a:endParaRPr lang="en-US" smtClean="0"/>
          </a:p>
          <a:p>
            <a:pPr lvl="1" eaLnBrk="1" hangingPunct="1"/>
            <a:r>
              <a:rPr lang="en-US" sz="3000" smtClean="0">
                <a:solidFill>
                  <a:srgbClr val="CC0000"/>
                </a:solidFill>
                <a:sym typeface="Symbol" pitchFamily="18" charset="2"/>
              </a:rPr>
              <a:t>HO•</a:t>
            </a:r>
            <a:r>
              <a:rPr lang="en-US" smtClean="0">
                <a:solidFill>
                  <a:srgbClr val="CC0000"/>
                </a:solidFill>
                <a:sym typeface="Symbol" pitchFamily="18" charset="2"/>
              </a:rPr>
              <a:t>(g)</a:t>
            </a:r>
            <a:r>
              <a:rPr lang="en-US" smtClean="0">
                <a:solidFill>
                  <a:srgbClr val="CC0000"/>
                </a:solidFill>
              </a:rPr>
              <a:t>+ </a:t>
            </a:r>
            <a:r>
              <a:rPr lang="en-US" sz="3000" smtClean="0">
                <a:solidFill>
                  <a:srgbClr val="CC0000"/>
                </a:solidFill>
              </a:rPr>
              <a:t>NO</a:t>
            </a:r>
            <a:r>
              <a:rPr lang="en-US" sz="3000" baseline="-25000" smtClean="0">
                <a:solidFill>
                  <a:srgbClr val="CC0000"/>
                </a:solidFill>
              </a:rPr>
              <a:t>2</a:t>
            </a:r>
            <a:r>
              <a:rPr lang="en-US" smtClean="0">
                <a:solidFill>
                  <a:srgbClr val="CC0000"/>
                </a:solidFill>
              </a:rPr>
              <a:t>(g)</a:t>
            </a:r>
            <a:r>
              <a:rPr lang="en-US" sz="3000" smtClean="0">
                <a:solidFill>
                  <a:srgbClr val="CC0000"/>
                </a:solidFill>
              </a:rPr>
              <a:t> </a:t>
            </a:r>
            <a:r>
              <a:rPr lang="en-US" sz="3000" smtClean="0">
                <a:solidFill>
                  <a:srgbClr val="CC0000"/>
                </a:solidFill>
                <a:sym typeface="Symbol" pitchFamily="18" charset="2"/>
              </a:rPr>
              <a:t> HNO</a:t>
            </a:r>
            <a:r>
              <a:rPr lang="en-US" sz="3000" baseline="-25000" smtClean="0">
                <a:solidFill>
                  <a:srgbClr val="CC0000"/>
                </a:solidFill>
                <a:sym typeface="Symbol" pitchFamily="18" charset="2"/>
              </a:rPr>
              <a:t>3</a:t>
            </a:r>
            <a:r>
              <a:rPr lang="en-US" smtClean="0">
                <a:solidFill>
                  <a:srgbClr val="CC0000"/>
                </a:solidFill>
                <a:sym typeface="Symbol" pitchFamily="18" charset="2"/>
              </a:rPr>
              <a:t>(aq)</a:t>
            </a:r>
            <a:r>
              <a:rPr lang="en-US" sz="3000" smtClean="0">
                <a:solidFill>
                  <a:srgbClr val="CC0000"/>
                </a:solidFill>
                <a:sym typeface="Symbol" pitchFamily="18" charset="2"/>
              </a:rPr>
              <a:t> </a:t>
            </a:r>
            <a:r>
              <a:rPr lang="en-US" smtClean="0">
                <a:sym typeface="Symbol" pitchFamily="18" charset="2"/>
              </a:rPr>
              <a:t>  </a:t>
            </a:r>
          </a:p>
          <a:p>
            <a:pPr lvl="1" eaLnBrk="1" hangingPunct="1"/>
            <a:endParaRPr lang="en-US" sz="3100" smtClean="0">
              <a:solidFill>
                <a:srgbClr val="CC0000"/>
              </a:solidFill>
              <a:sym typeface="Symbol" pitchFamily="18" charset="2"/>
            </a:endParaRPr>
          </a:p>
          <a:p>
            <a:pPr lvl="1" eaLnBrk="1" hangingPunct="1"/>
            <a:r>
              <a:rPr lang="en-US" sz="3100" smtClean="0">
                <a:solidFill>
                  <a:srgbClr val="CC0000"/>
                </a:solidFill>
                <a:sym typeface="Symbol" pitchFamily="18" charset="2"/>
              </a:rPr>
              <a:t>HO•</a:t>
            </a:r>
            <a:r>
              <a:rPr lang="en-US" smtClean="0">
                <a:solidFill>
                  <a:srgbClr val="CC0000"/>
                </a:solidFill>
                <a:sym typeface="Symbol" pitchFamily="18" charset="2"/>
              </a:rPr>
              <a:t>(g)</a:t>
            </a:r>
            <a:r>
              <a:rPr lang="en-US" smtClean="0">
                <a:solidFill>
                  <a:srgbClr val="CC0000"/>
                </a:solidFill>
              </a:rPr>
              <a:t>+ </a:t>
            </a:r>
            <a:r>
              <a:rPr lang="en-US" sz="3000" smtClean="0">
                <a:solidFill>
                  <a:srgbClr val="CC0000"/>
                </a:solidFill>
              </a:rPr>
              <a:t>NO</a:t>
            </a:r>
            <a:r>
              <a:rPr lang="en-US" smtClean="0">
                <a:solidFill>
                  <a:srgbClr val="CC0000"/>
                </a:solidFill>
              </a:rPr>
              <a:t>(g)</a:t>
            </a:r>
            <a:r>
              <a:rPr lang="en-US" sz="3000" smtClean="0">
                <a:solidFill>
                  <a:srgbClr val="CC0000"/>
                </a:solidFill>
              </a:rPr>
              <a:t> </a:t>
            </a:r>
            <a:r>
              <a:rPr lang="en-US" sz="3000" smtClean="0">
                <a:solidFill>
                  <a:srgbClr val="CC0000"/>
                </a:solidFill>
                <a:sym typeface="Symbol" pitchFamily="18" charset="2"/>
              </a:rPr>
              <a:t> HNO</a:t>
            </a:r>
            <a:r>
              <a:rPr lang="en-US" sz="3000" baseline="-25000" smtClean="0">
                <a:solidFill>
                  <a:srgbClr val="CC0000"/>
                </a:solidFill>
                <a:sym typeface="Symbol" pitchFamily="18" charset="2"/>
              </a:rPr>
              <a:t>2</a:t>
            </a:r>
            <a:r>
              <a:rPr lang="en-US" smtClean="0">
                <a:solidFill>
                  <a:srgbClr val="CC0000"/>
                </a:solidFill>
                <a:sym typeface="Symbol" pitchFamily="18" charset="2"/>
              </a:rPr>
              <a:t>(aq)</a:t>
            </a:r>
            <a:r>
              <a:rPr lang="en-US" sz="3000" smtClean="0">
                <a:solidFill>
                  <a:srgbClr val="CC0000"/>
                </a:solidFill>
                <a:sym typeface="Symbol" pitchFamily="18" charset="2"/>
              </a:rPr>
              <a:t> </a:t>
            </a:r>
            <a:r>
              <a:rPr lang="en-US" smtClean="0">
                <a:sym typeface="Symbol" pitchFamily="18" charset="2"/>
              </a:rPr>
              <a:t> </a:t>
            </a:r>
          </a:p>
          <a:p>
            <a:pPr lvl="1" eaLnBrk="1" hangingPunct="1"/>
            <a:endParaRPr lang="en-US" sz="3100" smtClean="0">
              <a:solidFill>
                <a:srgbClr val="CC0000"/>
              </a:solidFill>
              <a:sym typeface="Symbol" pitchFamily="18" charset="2"/>
            </a:endParaRPr>
          </a:p>
          <a:p>
            <a:pPr lvl="1" eaLnBrk="1" hangingPunct="1"/>
            <a:r>
              <a:rPr lang="en-US" sz="3100" smtClean="0">
                <a:solidFill>
                  <a:srgbClr val="CC0000"/>
                </a:solidFill>
                <a:sym typeface="Symbol" pitchFamily="18" charset="2"/>
              </a:rPr>
              <a:t>HO•</a:t>
            </a:r>
            <a:r>
              <a:rPr lang="en-US" smtClean="0">
                <a:solidFill>
                  <a:srgbClr val="CC0000"/>
                </a:solidFill>
                <a:sym typeface="Symbol" pitchFamily="18" charset="2"/>
              </a:rPr>
              <a:t>(g)</a:t>
            </a:r>
            <a:r>
              <a:rPr lang="en-US" smtClean="0">
                <a:solidFill>
                  <a:srgbClr val="CC0000"/>
                </a:solidFill>
              </a:rPr>
              <a:t>+ </a:t>
            </a:r>
            <a:r>
              <a:rPr lang="en-US" sz="3000" smtClean="0">
                <a:solidFill>
                  <a:srgbClr val="CC0000"/>
                </a:solidFill>
              </a:rPr>
              <a:t>SO</a:t>
            </a:r>
            <a:r>
              <a:rPr lang="en-US" sz="3000" baseline="-25000" smtClean="0">
                <a:solidFill>
                  <a:srgbClr val="CC0000"/>
                </a:solidFill>
              </a:rPr>
              <a:t>2</a:t>
            </a:r>
            <a:r>
              <a:rPr lang="en-US" smtClean="0">
                <a:solidFill>
                  <a:srgbClr val="CC0000"/>
                </a:solidFill>
              </a:rPr>
              <a:t>(g)</a:t>
            </a:r>
            <a:r>
              <a:rPr lang="en-US" sz="3000" smtClean="0">
                <a:solidFill>
                  <a:srgbClr val="CC0000"/>
                </a:solidFill>
              </a:rPr>
              <a:t> </a:t>
            </a:r>
            <a:r>
              <a:rPr lang="en-US" sz="3000" smtClean="0">
                <a:solidFill>
                  <a:srgbClr val="CC0000"/>
                </a:solidFill>
                <a:sym typeface="Symbol" pitchFamily="18" charset="2"/>
              </a:rPr>
              <a:t> HOSO</a:t>
            </a:r>
            <a:r>
              <a:rPr lang="en-US" sz="3000" baseline="-25000" smtClean="0">
                <a:solidFill>
                  <a:srgbClr val="CC0000"/>
                </a:solidFill>
                <a:sym typeface="Symbol" pitchFamily="18" charset="2"/>
              </a:rPr>
              <a:t>2</a:t>
            </a:r>
            <a:r>
              <a:rPr lang="en-US" sz="3000" smtClean="0">
                <a:solidFill>
                  <a:srgbClr val="CC0000"/>
                </a:solidFill>
                <a:sym typeface="Symbol" pitchFamily="18" charset="2"/>
              </a:rPr>
              <a:t>•</a:t>
            </a:r>
            <a:r>
              <a:rPr lang="en-US" smtClean="0">
                <a:solidFill>
                  <a:srgbClr val="CC0000"/>
                </a:solidFill>
                <a:sym typeface="Symbol" pitchFamily="18" charset="2"/>
              </a:rPr>
              <a:t>(g)</a:t>
            </a:r>
            <a:r>
              <a:rPr lang="en-US" smtClean="0">
                <a:sym typeface="Symbol" pitchFamily="18" charset="2"/>
              </a:rPr>
              <a:t>  </a:t>
            </a:r>
          </a:p>
          <a:p>
            <a:pPr eaLnBrk="1" hangingPunct="1"/>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458200" cy="1139825"/>
          </a:xfrm>
        </p:spPr>
        <p:txBody>
          <a:bodyPr/>
          <a:lstStyle/>
          <a:p>
            <a:pPr eaLnBrk="1" hangingPunct="1"/>
            <a:r>
              <a:rPr lang="en-US" sz="4000" b="1" smtClean="0"/>
              <a:t>Mechanism of acid deposition caused by NOx and SOx</a:t>
            </a:r>
            <a:r>
              <a:rPr lang="en-US" sz="4000" smtClean="0"/>
              <a:t> </a:t>
            </a:r>
            <a:r>
              <a:rPr lang="en-US" sz="4000" i="1" smtClean="0"/>
              <a:t>(memorize these rxns.)</a:t>
            </a:r>
          </a:p>
        </p:txBody>
      </p:sp>
      <p:sp>
        <p:nvSpPr>
          <p:cNvPr id="59395" name="Rectangle 3"/>
          <p:cNvSpPr>
            <a:spLocks noGrp="1" noChangeArrowheads="1"/>
          </p:cNvSpPr>
          <p:nvPr>
            <p:ph type="body" idx="1"/>
          </p:nvPr>
        </p:nvSpPr>
        <p:spPr>
          <a:xfrm>
            <a:off x="457200" y="1600200"/>
            <a:ext cx="8229600" cy="3429000"/>
          </a:xfrm>
        </p:spPr>
        <p:txBody>
          <a:bodyPr/>
          <a:lstStyle/>
          <a:p>
            <a:pPr eaLnBrk="1" hangingPunct="1"/>
            <a:r>
              <a:rPr lang="en-US" smtClean="0"/>
              <a:t>Then…</a:t>
            </a:r>
          </a:p>
          <a:p>
            <a:pPr lvl="1" eaLnBrk="1" hangingPunct="1"/>
            <a:r>
              <a:rPr lang="en-US" sz="3000" smtClean="0">
                <a:solidFill>
                  <a:srgbClr val="CC0000"/>
                </a:solidFill>
                <a:sym typeface="Symbol" pitchFamily="18" charset="2"/>
              </a:rPr>
              <a:t>HOSO</a:t>
            </a:r>
            <a:r>
              <a:rPr lang="en-US" sz="3000" baseline="-25000" smtClean="0">
                <a:solidFill>
                  <a:srgbClr val="CC0000"/>
                </a:solidFill>
                <a:sym typeface="Symbol" pitchFamily="18" charset="2"/>
              </a:rPr>
              <a:t>2</a:t>
            </a:r>
            <a:r>
              <a:rPr lang="en-US" sz="3000" smtClean="0">
                <a:solidFill>
                  <a:srgbClr val="CC0000"/>
                </a:solidFill>
                <a:sym typeface="Symbol" pitchFamily="18" charset="2"/>
              </a:rPr>
              <a:t>•</a:t>
            </a:r>
            <a:r>
              <a:rPr lang="en-US" smtClean="0">
                <a:solidFill>
                  <a:srgbClr val="CC0000"/>
                </a:solidFill>
                <a:sym typeface="Symbol" pitchFamily="18" charset="2"/>
              </a:rPr>
              <a:t>(g) + </a:t>
            </a:r>
            <a:r>
              <a:rPr lang="en-US" sz="3000" smtClean="0">
                <a:solidFill>
                  <a:srgbClr val="CC0000"/>
                </a:solidFill>
              </a:rPr>
              <a:t>O</a:t>
            </a:r>
            <a:r>
              <a:rPr lang="en-US" sz="3000" baseline="-25000" smtClean="0">
                <a:solidFill>
                  <a:srgbClr val="CC0000"/>
                </a:solidFill>
              </a:rPr>
              <a:t>2</a:t>
            </a:r>
            <a:r>
              <a:rPr lang="en-US" smtClean="0">
                <a:solidFill>
                  <a:srgbClr val="CC0000"/>
                </a:solidFill>
              </a:rPr>
              <a:t>(g)</a:t>
            </a:r>
            <a:r>
              <a:rPr lang="en-US" sz="3000" smtClean="0">
                <a:solidFill>
                  <a:srgbClr val="CC0000"/>
                </a:solidFill>
              </a:rPr>
              <a:t> </a:t>
            </a:r>
            <a:r>
              <a:rPr lang="en-US" sz="3000" smtClean="0">
                <a:solidFill>
                  <a:srgbClr val="CC0000"/>
                </a:solidFill>
                <a:sym typeface="Symbol" pitchFamily="18" charset="2"/>
              </a:rPr>
              <a:t> HO</a:t>
            </a:r>
            <a:r>
              <a:rPr lang="en-US" sz="3000" baseline="-25000" smtClean="0">
                <a:solidFill>
                  <a:srgbClr val="CC0000"/>
                </a:solidFill>
                <a:sym typeface="Symbol" pitchFamily="18" charset="2"/>
              </a:rPr>
              <a:t>2</a:t>
            </a:r>
            <a:r>
              <a:rPr lang="en-US" sz="3000" smtClean="0">
                <a:solidFill>
                  <a:srgbClr val="CC0000"/>
                </a:solidFill>
                <a:sym typeface="Symbol" pitchFamily="18" charset="2"/>
              </a:rPr>
              <a:t>•</a:t>
            </a:r>
            <a:r>
              <a:rPr lang="en-US" smtClean="0">
                <a:solidFill>
                  <a:srgbClr val="CC0000"/>
                </a:solidFill>
                <a:sym typeface="Symbol" pitchFamily="18" charset="2"/>
              </a:rPr>
              <a:t>(g)</a:t>
            </a:r>
            <a:r>
              <a:rPr lang="en-US" smtClean="0">
                <a:solidFill>
                  <a:srgbClr val="CC0000"/>
                </a:solidFill>
              </a:rPr>
              <a:t>+ </a:t>
            </a:r>
            <a:r>
              <a:rPr lang="en-US" sz="3000" smtClean="0">
                <a:solidFill>
                  <a:srgbClr val="CC0000"/>
                </a:solidFill>
                <a:sym typeface="Symbol" pitchFamily="18" charset="2"/>
              </a:rPr>
              <a:t>SO</a:t>
            </a:r>
            <a:r>
              <a:rPr lang="en-US" sz="3000" baseline="-25000" smtClean="0">
                <a:solidFill>
                  <a:srgbClr val="CC0000"/>
                </a:solidFill>
                <a:sym typeface="Symbol" pitchFamily="18" charset="2"/>
              </a:rPr>
              <a:t>3</a:t>
            </a:r>
            <a:r>
              <a:rPr lang="en-US" smtClean="0">
                <a:solidFill>
                  <a:srgbClr val="CC0000"/>
                </a:solidFill>
                <a:sym typeface="Symbol" pitchFamily="18" charset="2"/>
              </a:rPr>
              <a:t>(g)</a:t>
            </a:r>
            <a:r>
              <a:rPr lang="en-US" sz="3000" smtClean="0">
                <a:solidFill>
                  <a:srgbClr val="CC0000"/>
                </a:solidFill>
                <a:sym typeface="Symbol" pitchFamily="18" charset="2"/>
              </a:rPr>
              <a:t> </a:t>
            </a:r>
            <a:r>
              <a:rPr lang="en-US" smtClean="0">
                <a:sym typeface="Symbol" pitchFamily="18" charset="2"/>
              </a:rPr>
              <a:t>  </a:t>
            </a:r>
          </a:p>
          <a:p>
            <a:pPr lvl="1" eaLnBrk="1" hangingPunct="1"/>
            <a:endParaRPr lang="en-US" smtClean="0">
              <a:sym typeface="Symbol" pitchFamily="18" charset="2"/>
            </a:endParaRPr>
          </a:p>
          <a:p>
            <a:pPr eaLnBrk="1" hangingPunct="1"/>
            <a:r>
              <a:rPr lang="en-US" smtClean="0"/>
              <a:t>Followed by…</a:t>
            </a:r>
          </a:p>
          <a:p>
            <a:pPr lvl="1" eaLnBrk="1" hangingPunct="1"/>
            <a:r>
              <a:rPr lang="en-US" sz="3000" smtClean="0">
                <a:solidFill>
                  <a:srgbClr val="CC0000"/>
                </a:solidFill>
                <a:sym typeface="Symbol" pitchFamily="18" charset="2"/>
              </a:rPr>
              <a:t>SO</a:t>
            </a:r>
            <a:r>
              <a:rPr lang="en-US" sz="3000" baseline="-25000" smtClean="0">
                <a:solidFill>
                  <a:srgbClr val="CC0000"/>
                </a:solidFill>
                <a:sym typeface="Symbol" pitchFamily="18" charset="2"/>
              </a:rPr>
              <a:t>3</a:t>
            </a:r>
            <a:r>
              <a:rPr lang="en-US" smtClean="0">
                <a:solidFill>
                  <a:srgbClr val="CC0000"/>
                </a:solidFill>
                <a:sym typeface="Symbol" pitchFamily="18" charset="2"/>
              </a:rPr>
              <a:t>(g) </a:t>
            </a:r>
            <a:r>
              <a:rPr lang="en-US" smtClean="0">
                <a:solidFill>
                  <a:srgbClr val="CC0000"/>
                </a:solidFill>
              </a:rPr>
              <a:t>+ </a:t>
            </a:r>
            <a:r>
              <a:rPr lang="en-US" sz="3000" smtClean="0">
                <a:solidFill>
                  <a:srgbClr val="CC0000"/>
                </a:solidFill>
              </a:rPr>
              <a:t>H</a:t>
            </a:r>
            <a:r>
              <a:rPr lang="en-US" sz="3000" baseline="-25000" smtClean="0">
                <a:solidFill>
                  <a:srgbClr val="CC0000"/>
                </a:solidFill>
              </a:rPr>
              <a:t>2</a:t>
            </a:r>
            <a:r>
              <a:rPr lang="en-US" sz="3000" smtClean="0">
                <a:solidFill>
                  <a:srgbClr val="CC0000"/>
                </a:solidFill>
              </a:rPr>
              <a:t>O</a:t>
            </a:r>
            <a:r>
              <a:rPr lang="en-US" smtClean="0">
                <a:solidFill>
                  <a:srgbClr val="CC0000"/>
                </a:solidFill>
              </a:rPr>
              <a:t>(l)</a:t>
            </a:r>
            <a:r>
              <a:rPr lang="en-US" sz="3000" smtClean="0">
                <a:solidFill>
                  <a:srgbClr val="CC0000"/>
                </a:solidFill>
              </a:rPr>
              <a:t> </a:t>
            </a:r>
            <a:r>
              <a:rPr lang="en-US" sz="3000" smtClean="0">
                <a:solidFill>
                  <a:srgbClr val="CC0000"/>
                </a:solidFill>
                <a:sym typeface="Symbol" pitchFamily="18" charset="2"/>
              </a:rPr>
              <a:t> H</a:t>
            </a:r>
            <a:r>
              <a:rPr lang="en-US" sz="3000" baseline="-25000" smtClean="0">
                <a:solidFill>
                  <a:srgbClr val="CC0000"/>
                </a:solidFill>
                <a:sym typeface="Symbol" pitchFamily="18" charset="2"/>
              </a:rPr>
              <a:t>2</a:t>
            </a:r>
            <a:r>
              <a:rPr lang="en-US" sz="3000" smtClean="0">
                <a:solidFill>
                  <a:srgbClr val="CC0000"/>
                </a:solidFill>
                <a:sym typeface="Symbol" pitchFamily="18" charset="2"/>
              </a:rPr>
              <a:t>SO</a:t>
            </a:r>
            <a:r>
              <a:rPr lang="en-US" sz="3000" baseline="-25000" smtClean="0">
                <a:solidFill>
                  <a:srgbClr val="CC0000"/>
                </a:solidFill>
                <a:sym typeface="Symbol" pitchFamily="18" charset="2"/>
              </a:rPr>
              <a:t>4</a:t>
            </a:r>
            <a:r>
              <a:rPr lang="en-US" smtClean="0">
                <a:solidFill>
                  <a:srgbClr val="CC0000"/>
                </a:solidFill>
                <a:sym typeface="Symbol" pitchFamily="18" charset="2"/>
              </a:rPr>
              <a:t>(aq)</a:t>
            </a:r>
            <a:r>
              <a:rPr lang="en-US" smtClean="0">
                <a:sym typeface="Symbol" pitchFamily="18" charset="2"/>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b="1" smtClean="0"/>
              <a:t>The role of ammonia in acid deposition</a:t>
            </a:r>
          </a:p>
        </p:txBody>
      </p:sp>
      <p:sp>
        <p:nvSpPr>
          <p:cNvPr id="60419" name="Rectangle 3"/>
          <p:cNvSpPr>
            <a:spLocks noGrp="1" noChangeArrowheads="1"/>
          </p:cNvSpPr>
          <p:nvPr>
            <p:ph type="body" idx="1"/>
          </p:nvPr>
        </p:nvSpPr>
        <p:spPr>
          <a:xfrm>
            <a:off x="457200" y="1600200"/>
            <a:ext cx="5486400" cy="4800600"/>
          </a:xfrm>
        </p:spPr>
        <p:txBody>
          <a:bodyPr/>
          <a:lstStyle/>
          <a:p>
            <a:pPr eaLnBrk="1" hangingPunct="1"/>
            <a:r>
              <a:rPr lang="en-US" smtClean="0"/>
              <a:t>The atmosphere contains trace amounts of ammonia.  </a:t>
            </a:r>
          </a:p>
          <a:p>
            <a:pPr eaLnBrk="1" hangingPunct="1"/>
            <a:r>
              <a:rPr lang="en-US" smtClean="0"/>
              <a:t>Ammonia can also be found in the soil due to the action of certain bacteria known as rhizobia.  </a:t>
            </a:r>
          </a:p>
          <a:p>
            <a:pPr lvl="1" eaLnBrk="1" hangingPunct="1"/>
            <a:r>
              <a:rPr lang="en-US" smtClean="0"/>
              <a:t>These can be found in the root nodules of leguminous plants such as peas, beans, soy and clover.  </a:t>
            </a:r>
          </a:p>
        </p:txBody>
      </p:sp>
      <p:pic>
        <p:nvPicPr>
          <p:cNvPr id="60420" name="Picture 5" descr="101nodules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2638425"/>
            <a:ext cx="29622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b="1" smtClean="0"/>
              <a:t>The role of ammonia in acid deposition</a:t>
            </a:r>
          </a:p>
        </p:txBody>
      </p:sp>
      <p:sp>
        <p:nvSpPr>
          <p:cNvPr id="61443" name="Rectangle 3"/>
          <p:cNvSpPr>
            <a:spLocks noGrp="1" noChangeArrowheads="1"/>
          </p:cNvSpPr>
          <p:nvPr>
            <p:ph type="body" idx="1"/>
          </p:nvPr>
        </p:nvSpPr>
        <p:spPr/>
        <p:txBody>
          <a:bodyPr/>
          <a:lstStyle/>
          <a:p>
            <a:pPr eaLnBrk="1" hangingPunct="1"/>
            <a:r>
              <a:rPr lang="en-US" smtClean="0"/>
              <a:t>The ammonia in the atmosphere can to some extent neutralize the acids to form ammonium sulfate, (NH</a:t>
            </a:r>
            <a:r>
              <a:rPr lang="en-US" baseline="-25000" smtClean="0"/>
              <a:t>4</a:t>
            </a:r>
            <a:r>
              <a:rPr lang="en-US" smtClean="0"/>
              <a:t>)</a:t>
            </a:r>
            <a:r>
              <a:rPr lang="en-US" baseline="-25000" smtClean="0"/>
              <a:t>2</a:t>
            </a:r>
            <a:r>
              <a:rPr lang="en-US" smtClean="0"/>
              <a:t>SO</a:t>
            </a:r>
            <a:r>
              <a:rPr lang="en-US" baseline="-25000" smtClean="0"/>
              <a:t>4</a:t>
            </a:r>
            <a:r>
              <a:rPr lang="en-US" smtClean="0"/>
              <a:t>, and ammonium nitrate, NH</a:t>
            </a:r>
            <a:r>
              <a:rPr lang="en-US" baseline="-25000" smtClean="0"/>
              <a:t>4</a:t>
            </a:r>
            <a:r>
              <a:rPr lang="en-US" smtClean="0"/>
              <a:t>NO</a:t>
            </a:r>
            <a:r>
              <a:rPr lang="en-US" baseline="-25000" smtClean="0"/>
              <a:t>3</a:t>
            </a:r>
            <a:r>
              <a:rPr lang="en-US" smtClean="0"/>
              <a:t>.  </a:t>
            </a:r>
          </a:p>
          <a:p>
            <a:pPr lvl="1" eaLnBrk="1" hangingPunct="1"/>
            <a:r>
              <a:rPr lang="en-US" smtClean="0"/>
              <a:t>These ammonium salts, which are the product of a weak base and a strong acid, are slightly acidic.  </a:t>
            </a:r>
          </a:p>
          <a:p>
            <a:pPr lvl="1" eaLnBrk="1" hangingPunct="1"/>
            <a:r>
              <a:rPr lang="en-US" smtClean="0"/>
              <a:t>As they sink to the ground or are washed out by precipitation the ammonium ion is deposited and enters the soil where acidification and nitrification can occur.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Carbon monoxide (CO)</a:t>
            </a:r>
          </a:p>
        </p:txBody>
      </p:sp>
      <p:sp>
        <p:nvSpPr>
          <p:cNvPr id="8195" name="Rectangle 3"/>
          <p:cNvSpPr>
            <a:spLocks noGrp="1" noChangeArrowheads="1"/>
          </p:cNvSpPr>
          <p:nvPr>
            <p:ph type="body" idx="1"/>
          </p:nvPr>
        </p:nvSpPr>
        <p:spPr/>
        <p:txBody>
          <a:bodyPr/>
          <a:lstStyle/>
          <a:p>
            <a:pPr eaLnBrk="1" hangingPunct="1"/>
            <a:r>
              <a:rPr lang="en-US" smtClean="0"/>
              <a:t>Effect on health:</a:t>
            </a:r>
          </a:p>
          <a:p>
            <a:pPr lvl="1" eaLnBrk="1" hangingPunct="1"/>
            <a:r>
              <a:rPr lang="en-US" smtClean="0"/>
              <a:t>Prevents hemoglobin from carrying oxygen by forming carboxyhemoglobin</a:t>
            </a:r>
          </a:p>
        </p:txBody>
      </p:sp>
      <p:pic>
        <p:nvPicPr>
          <p:cNvPr id="8196" name="Picture 5" descr="258_cartoon_santa_air_pollution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59113"/>
            <a:ext cx="463867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Carbon monoxide (CO)</a:t>
            </a:r>
          </a:p>
        </p:txBody>
      </p:sp>
      <p:sp>
        <p:nvSpPr>
          <p:cNvPr id="9219" name="Rectangle 3"/>
          <p:cNvSpPr>
            <a:spLocks noGrp="1" noChangeArrowheads="1"/>
          </p:cNvSpPr>
          <p:nvPr>
            <p:ph type="body" idx="1"/>
          </p:nvPr>
        </p:nvSpPr>
        <p:spPr/>
        <p:txBody>
          <a:bodyPr/>
          <a:lstStyle/>
          <a:p>
            <a:pPr eaLnBrk="1" hangingPunct="1"/>
            <a:r>
              <a:rPr lang="en-US" smtClean="0"/>
              <a:t>Methods of reduction:</a:t>
            </a:r>
          </a:p>
          <a:p>
            <a:pPr lvl="1" eaLnBrk="1" hangingPunct="1"/>
            <a:r>
              <a:rPr lang="en-US" smtClean="0"/>
              <a:t>Use of lean burn engine</a:t>
            </a:r>
          </a:p>
          <a:p>
            <a:pPr lvl="1" eaLnBrk="1" hangingPunct="1"/>
            <a:r>
              <a:rPr lang="en-US" smtClean="0"/>
              <a:t>Thermal exhaust reactor</a:t>
            </a:r>
          </a:p>
          <a:p>
            <a:pPr lvl="1" eaLnBrk="1" hangingPunct="1"/>
            <a:r>
              <a:rPr lang="en-US" smtClean="0"/>
              <a:t>Catalytic converter</a:t>
            </a:r>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Oxides of nitrogen - NO</a:t>
            </a:r>
            <a:r>
              <a:rPr lang="en-US" baseline="-25000" smtClean="0"/>
              <a:t>x</a:t>
            </a:r>
            <a:endParaRPr lang="en-US" smtClean="0"/>
          </a:p>
        </p:txBody>
      </p:sp>
      <p:sp>
        <p:nvSpPr>
          <p:cNvPr id="10243" name="Rectangle 3"/>
          <p:cNvSpPr>
            <a:spLocks noGrp="1" noChangeArrowheads="1"/>
          </p:cNvSpPr>
          <p:nvPr>
            <p:ph type="body" idx="1"/>
          </p:nvPr>
        </p:nvSpPr>
        <p:spPr/>
        <p:txBody>
          <a:bodyPr/>
          <a:lstStyle/>
          <a:p>
            <a:pPr eaLnBrk="1" hangingPunct="1"/>
            <a:r>
              <a:rPr lang="en-US" smtClean="0"/>
              <a:t>Natural Source:</a:t>
            </a:r>
          </a:p>
          <a:p>
            <a:pPr lvl="1" eaLnBrk="1" hangingPunct="1"/>
            <a:r>
              <a:rPr lang="en-US" smtClean="0"/>
              <a:t>Electrical storms and biological processes</a:t>
            </a:r>
            <a:endParaRPr lang="en-US" smtClean="0">
              <a:sym typeface="Symbol" pitchFamily="18" charset="2"/>
            </a:endParaRPr>
          </a:p>
        </p:txBody>
      </p:sp>
      <p:pic>
        <p:nvPicPr>
          <p:cNvPr id="10244" name="Picture 9" descr="purple-light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50006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Oxides of nitrogen - NO</a:t>
            </a:r>
            <a:r>
              <a:rPr lang="en-US" baseline="-25000" smtClean="0"/>
              <a:t>x</a:t>
            </a:r>
          </a:p>
        </p:txBody>
      </p:sp>
      <p:sp>
        <p:nvSpPr>
          <p:cNvPr id="11267" name="Rectangle 3"/>
          <p:cNvSpPr>
            <a:spLocks noGrp="1" noChangeArrowheads="1"/>
          </p:cNvSpPr>
          <p:nvPr>
            <p:ph type="body" idx="1"/>
          </p:nvPr>
        </p:nvSpPr>
        <p:spPr>
          <a:xfrm>
            <a:off x="457200" y="1600200"/>
            <a:ext cx="8229600" cy="4724400"/>
          </a:xfrm>
        </p:spPr>
        <p:txBody>
          <a:bodyPr/>
          <a:lstStyle/>
          <a:p>
            <a:pPr eaLnBrk="1" hangingPunct="1"/>
            <a:r>
              <a:rPr lang="en-US" smtClean="0"/>
              <a:t>Anthropogenic (man-made) Source: </a:t>
            </a:r>
          </a:p>
          <a:p>
            <a:pPr lvl="1" eaLnBrk="1" hangingPunct="1"/>
            <a:r>
              <a:rPr lang="en-US" smtClean="0"/>
              <a:t>At high temperatures inside internal combustion engines</a:t>
            </a:r>
          </a:p>
          <a:p>
            <a:pPr lvl="1" eaLnBrk="1" hangingPunct="1"/>
            <a:r>
              <a:rPr lang="en-US" smtClean="0"/>
              <a:t>N</a:t>
            </a:r>
            <a:r>
              <a:rPr lang="en-US" baseline="-25000" smtClean="0"/>
              <a:t>2</a:t>
            </a:r>
            <a:r>
              <a:rPr lang="en-US" smtClean="0"/>
              <a:t> + O</a:t>
            </a:r>
            <a:r>
              <a:rPr lang="en-US" baseline="-25000" smtClean="0"/>
              <a:t>2</a:t>
            </a:r>
            <a:r>
              <a:rPr lang="en-US" smtClean="0"/>
              <a:t> </a:t>
            </a:r>
            <a:r>
              <a:rPr lang="en-US" smtClean="0">
                <a:sym typeface="Symbol" pitchFamily="18" charset="2"/>
              </a:rPr>
              <a:t> 2NO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FF85B187-4722-484F-8898-3F4DF89AED72}">
  <ds:schemaRefs/>
</ds:datastoreItem>
</file>

<file path=docProps/app.xml><?xml version="1.0" encoding="utf-8"?>
<Properties xmlns="http://schemas.openxmlformats.org/officeDocument/2006/extended-properties" xmlns:vt="http://schemas.openxmlformats.org/officeDocument/2006/docPropsVTypes">
  <Template>Level</Template>
  <TotalTime>2168</TotalTime>
  <Words>2037</Words>
  <Application>Microsoft Office PowerPoint</Application>
  <PresentationFormat>On-screen Show (4:3)</PresentationFormat>
  <Paragraphs>286</Paragraphs>
  <Slides>58</Slides>
  <Notes>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Verdana</vt:lpstr>
      <vt:lpstr>Arial</vt:lpstr>
      <vt:lpstr>Garamond</vt:lpstr>
      <vt:lpstr>Wingdings</vt:lpstr>
      <vt:lpstr>Times New Roman</vt:lpstr>
      <vt:lpstr>Symbol</vt:lpstr>
      <vt:lpstr>Level</vt:lpstr>
      <vt:lpstr>Package</vt:lpstr>
      <vt:lpstr>Environmental Chemistry</vt:lpstr>
      <vt:lpstr>Unpolluted Air</vt:lpstr>
      <vt:lpstr>AIR POLLUTION</vt:lpstr>
      <vt:lpstr>Carbon monoxide (CO)</vt:lpstr>
      <vt:lpstr>Carbon monoxide (CO)</vt:lpstr>
      <vt:lpstr>Carbon monoxide (CO)</vt:lpstr>
      <vt:lpstr>Carbon monoxide (CO)</vt:lpstr>
      <vt:lpstr>Oxides of nitrogen - NOx</vt:lpstr>
      <vt:lpstr>Oxides of nitrogen - NOx</vt:lpstr>
      <vt:lpstr>Oxides of nitrogen - NOx</vt:lpstr>
      <vt:lpstr>Oxides of nitrogen - NOx</vt:lpstr>
      <vt:lpstr>PowerPoint Presentation</vt:lpstr>
      <vt:lpstr>Oxides of sulfur - SOx</vt:lpstr>
      <vt:lpstr>Oxides of sulfur - SOx</vt:lpstr>
      <vt:lpstr>PowerPoint Presentation</vt:lpstr>
      <vt:lpstr>Oxides of sulfur - SOx</vt:lpstr>
      <vt:lpstr>Oxides of sulfur - SOx</vt:lpstr>
      <vt:lpstr>Particulates</vt:lpstr>
      <vt:lpstr>Particulates</vt:lpstr>
      <vt:lpstr>Particulates</vt:lpstr>
      <vt:lpstr>Particulates</vt:lpstr>
      <vt:lpstr>Volatile organic compounds - VOCs</vt:lpstr>
      <vt:lpstr>Volatile organic compounds - VOCs</vt:lpstr>
      <vt:lpstr>Volatile organic compounds - VOCs</vt:lpstr>
      <vt:lpstr>Volatile organic compounds - VOCs</vt:lpstr>
      <vt:lpstr>Thermal exhaust reactor </vt:lpstr>
      <vt:lpstr>Lean burn engines </vt:lpstr>
      <vt:lpstr>Catalytic converter </vt:lpstr>
      <vt:lpstr>Alkaline scrubbing &amp; limestone-based fluidized beds</vt:lpstr>
      <vt:lpstr>Alkaline scrubbing &amp; limestone-based fluidized beds</vt:lpstr>
      <vt:lpstr>Alkaline scrubbing &amp; limestone-based fluidized beds</vt:lpstr>
      <vt:lpstr>Wet alkaline scrubber</vt:lpstr>
      <vt:lpstr>Wet scrubber</vt:lpstr>
      <vt:lpstr>Alkaline scrubbing &amp; limestone-based fluidized beds</vt:lpstr>
      <vt:lpstr>Electrostatic precipitation</vt:lpstr>
      <vt:lpstr>Electrostatic precipitator  (dry scrubber)</vt:lpstr>
      <vt:lpstr>Dry scrubbers</vt:lpstr>
      <vt:lpstr>Acid deposition</vt:lpstr>
      <vt:lpstr>Acid deposition</vt:lpstr>
      <vt:lpstr>Acid deposition</vt:lpstr>
      <vt:lpstr>Acid deposition</vt:lpstr>
      <vt:lpstr>Oxides of Sulfur (SOx)  (Memorize rxns.)</vt:lpstr>
      <vt:lpstr>Oxides of Nitrogen (NOx)  (Memorize rxns.)</vt:lpstr>
      <vt:lpstr>Environmental Effects on Vegetation</vt:lpstr>
      <vt:lpstr>Environmental Effects on Lakes/Rivers</vt:lpstr>
      <vt:lpstr>Environmental Effects on Lakes/Rivers</vt:lpstr>
      <vt:lpstr>Environmental Effects on Buildings</vt:lpstr>
      <vt:lpstr>Environmental Effects on Buildings</vt:lpstr>
      <vt:lpstr>Environmental Effects  on Human Health</vt:lpstr>
      <vt:lpstr>Methods to lower or counteract the effects of acid deposition</vt:lpstr>
      <vt:lpstr>Methods to lower or counteract the effects of acid deposition</vt:lpstr>
      <vt:lpstr>Methods to lower or counteract the effects of acid deposition</vt:lpstr>
      <vt:lpstr>Mechanism of acid deposition caused by NOx and SOx (memorize these rxns.)</vt:lpstr>
      <vt:lpstr>Mechanism of acid deposition caused by NOx and SOx (memorize these rxns.)</vt:lpstr>
      <vt:lpstr>Mechanism of acid deposition caused by NOx and SOx (memorize these rxns.)</vt:lpstr>
      <vt:lpstr>Mechanism of acid deposition caused by NOx and SOx (memorize these rxns.)</vt:lpstr>
      <vt:lpstr>The role of ammonia in acid deposition</vt:lpstr>
      <vt:lpstr>The role of ammonia in acid deposition</vt:lpstr>
    </vt:vector>
  </TitlesOfParts>
  <Company>CVUSD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Chemistry</dc:title>
  <dc:creator>ddogancay</dc:creator>
  <cp:lastModifiedBy>Dogancay, Deborah</cp:lastModifiedBy>
  <cp:revision>29</cp:revision>
  <dcterms:created xsi:type="dcterms:W3CDTF">2010-02-23T16:39:32Z</dcterms:created>
  <dcterms:modified xsi:type="dcterms:W3CDTF">2012-03-29T21:56:59Z</dcterms:modified>
</cp:coreProperties>
</file>